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1" r:id="rId35"/>
    <p:sldId id="294" r:id="rId36"/>
    <p:sldId id="295" r:id="rId37"/>
    <p:sldId id="296" r:id="rId38"/>
    <p:sldId id="297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08" r:id="rId49"/>
    <p:sldId id="310" r:id="rId50"/>
    <p:sldId id="311" r:id="rId51"/>
    <p:sldId id="257" r:id="rId52"/>
    <p:sldId id="299" r:id="rId53"/>
    <p:sldId id="313" r:id="rId54"/>
    <p:sldId id="314" r:id="rId55"/>
    <p:sldId id="3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438F008A-FA13-4480-B70D-B172D498E5C9}">
          <p14:sldIdLst>
            <p14:sldId id="260"/>
            <p14:sldId id="261"/>
          </p14:sldIdLst>
        </p14:section>
        <p14:section name="About Us" id="{1989CEB7-8924-4521-AAC1-DEEE45F71C91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Clients Brief" id="{2FA976AF-8FE0-4C45-955F-353761495BCB}">
          <p14:sldIdLst>
            <p14:sldId id="277"/>
            <p14:sldId id="275"/>
            <p14:sldId id="276"/>
          </p14:sldIdLst>
        </p14:section>
        <p14:section name="Analysis" id="{E26CBEE7-4ADE-4202-8FDB-1F958F547919}">
          <p14:sldIdLst>
            <p14:sldId id="278"/>
            <p14:sldId id="279"/>
            <p14:sldId id="280"/>
            <p14:sldId id="281"/>
          </p14:sldIdLst>
        </p14:section>
        <p14:section name="Development Process" id="{C3DA7D01-803F-4078-97C9-681E225B1A23}">
          <p14:sldIdLst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Design Propose" id="{0F4C02DC-DDB0-4494-A5E2-93EE2E311411}">
          <p14:sldIdLst>
            <p14:sldId id="288"/>
            <p14:sldId id="289"/>
            <p14:sldId id="290"/>
            <p14:sldId id="292"/>
            <p14:sldId id="293"/>
            <p14:sldId id="291"/>
            <p14:sldId id="294"/>
            <p14:sldId id="295"/>
            <p14:sldId id="296"/>
            <p14:sldId id="297"/>
            <p14:sldId id="300"/>
            <p14:sldId id="301"/>
            <p14:sldId id="302"/>
          </p14:sldIdLst>
        </p14:section>
        <p14:section name="CMS Platform" id="{B1666639-3E63-4BA5-87FE-D0D6725FCAAE}">
          <p14:sldIdLst>
            <p14:sldId id="303"/>
            <p14:sldId id="304"/>
            <p14:sldId id="305"/>
          </p14:sldIdLst>
        </p14:section>
        <p14:section name="Timeline" id="{1406D2B3-CE18-4DF6-9119-A93F38B4B9FD}">
          <p14:sldIdLst>
            <p14:sldId id="306"/>
            <p14:sldId id="307"/>
          </p14:sldIdLst>
        </p14:section>
        <p14:section name="Estimate" id="{20ECC0E5-ABAC-489A-8C54-6746D9B65FCE}">
          <p14:sldIdLst>
            <p14:sldId id="309"/>
            <p14:sldId id="308"/>
            <p14:sldId id="310"/>
          </p14:sldIdLst>
        </p14:section>
        <p14:section name="Portfolio" id="{A41F5AF6-704D-472C-B7CF-C3C2D0E68FC8}">
          <p14:sldIdLst>
            <p14:sldId id="311"/>
            <p14:sldId id="257"/>
            <p14:sldId id="299"/>
            <p14:sldId id="313"/>
            <p14:sldId id="314"/>
          </p14:sldIdLst>
        </p14:section>
        <p14:section name="End Cover" id="{63ABC815-CDA9-41D2-B198-68BA8E30C9D1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5BD"/>
    <a:srgbClr val="7678ED"/>
    <a:srgbClr val="F8F9FA"/>
    <a:srgbClr val="212529"/>
    <a:srgbClr val="2DCE89"/>
    <a:srgbClr val="6C757D"/>
    <a:srgbClr val="F7B801"/>
    <a:srgbClr val="3D348B"/>
    <a:srgbClr val="F18701"/>
    <a:srgbClr val="F35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573E8-F2EB-4BA3-BE90-7CBAB145FC6E}" v="250" dt="2023-05-04T10:51:1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3058" autoAdjust="0"/>
  </p:normalViewPr>
  <p:slideViewPr>
    <p:cSldViewPr snapToGrid="0">
      <p:cViewPr varScale="1">
        <p:scale>
          <a:sx n="103" d="100"/>
          <a:sy n="103" d="100"/>
        </p:scale>
        <p:origin x="1008" y="10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fti Nurfahmi" userId="7567ae3e089a9ed8" providerId="LiveId" clId="{53A573E8-F2EB-4BA3-BE90-7CBAB145FC6E}"/>
    <pc:docChg chg="undo custSel addSld delSld modSld sldOrd modMainMaster addSection modSection">
      <pc:chgData name="Lufti Nurfahmi" userId="7567ae3e089a9ed8" providerId="LiveId" clId="{53A573E8-F2EB-4BA3-BE90-7CBAB145FC6E}" dt="2023-05-04T10:51:15.965" v="2431" actId="571"/>
      <pc:docMkLst>
        <pc:docMk/>
      </pc:docMkLst>
      <pc:sldChg chg="ord">
        <pc:chgData name="Lufti Nurfahmi" userId="7567ae3e089a9ed8" providerId="LiveId" clId="{53A573E8-F2EB-4BA3-BE90-7CBAB145FC6E}" dt="2023-05-04T10:37:54.940" v="2364" actId="20578"/>
        <pc:sldMkLst>
          <pc:docMk/>
          <pc:sldMk cId="2929758312" sldId="257"/>
        </pc:sldMkLst>
      </pc:sldChg>
      <pc:sldChg chg="addSp delSp modSp mod">
        <pc:chgData name="Lufti Nurfahmi" userId="7567ae3e089a9ed8" providerId="LiveId" clId="{53A573E8-F2EB-4BA3-BE90-7CBAB145FC6E}" dt="2023-05-03T07:21:35.806" v="391" actId="164"/>
        <pc:sldMkLst>
          <pc:docMk/>
          <pc:sldMk cId="601607870" sldId="267"/>
        </pc:sldMkLst>
        <pc:spChg chg="mod">
          <ac:chgData name="Lufti Nurfahmi" userId="7567ae3e089a9ed8" providerId="LiveId" clId="{53A573E8-F2EB-4BA3-BE90-7CBAB145FC6E}" dt="2023-05-03T07:07:09.842" v="123" actId="1076"/>
          <ac:spMkLst>
            <pc:docMk/>
            <pc:sldMk cId="601607870" sldId="267"/>
            <ac:spMk id="10" creationId="{8279CFB2-A772-635B-84E6-363D156D3EA9}"/>
          </ac:spMkLst>
        </pc:spChg>
        <pc:spChg chg="mod">
          <ac:chgData name="Lufti Nurfahmi" userId="7567ae3e089a9ed8" providerId="LiveId" clId="{53A573E8-F2EB-4BA3-BE90-7CBAB145FC6E}" dt="2023-05-03T07:07:09.842" v="123" actId="1076"/>
          <ac:spMkLst>
            <pc:docMk/>
            <pc:sldMk cId="601607870" sldId="267"/>
            <ac:spMk id="11" creationId="{9803AEF2-182B-1228-F0C1-CFF2648F5D45}"/>
          </ac:spMkLst>
        </pc:spChg>
        <pc:spChg chg="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2" creationId="{4A802DA5-303F-D636-B39E-58DF7326703F}"/>
          </ac:spMkLst>
        </pc:spChg>
        <pc:spChg chg="del">
          <ac:chgData name="Lufti Nurfahmi" userId="7567ae3e089a9ed8" providerId="LiveId" clId="{53A573E8-F2EB-4BA3-BE90-7CBAB145FC6E}" dt="2023-05-03T06:47:02.266" v="4" actId="478"/>
          <ac:spMkLst>
            <pc:docMk/>
            <pc:sldMk cId="601607870" sldId="267"/>
            <ac:spMk id="13" creationId="{BC461094-C6A5-C74C-5F5C-B0C61C1D7D98}"/>
          </ac:spMkLst>
        </pc:spChg>
        <pc:spChg chg="del">
          <ac:chgData name="Lufti Nurfahmi" userId="7567ae3e089a9ed8" providerId="LiveId" clId="{53A573E8-F2EB-4BA3-BE90-7CBAB145FC6E}" dt="2023-05-03T06:47:02.266" v="4" actId="478"/>
          <ac:spMkLst>
            <pc:docMk/>
            <pc:sldMk cId="601607870" sldId="267"/>
            <ac:spMk id="14" creationId="{73F9AC32-8635-70F9-8303-7D0CB0D7F3BF}"/>
          </ac:spMkLst>
        </pc:spChg>
        <pc:spChg chg="mod topLvl">
          <ac:chgData name="Lufti Nurfahmi" userId="7567ae3e089a9ed8" providerId="LiveId" clId="{53A573E8-F2EB-4BA3-BE90-7CBAB145FC6E}" dt="2023-05-03T07:21:32.336" v="388" actId="164"/>
          <ac:spMkLst>
            <pc:docMk/>
            <pc:sldMk cId="601607870" sldId="267"/>
            <ac:spMk id="16" creationId="{D9282ED2-F387-7C42-25DB-07A272CC5A54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18" creationId="{9B194836-2469-41F9-3D97-D00809ADECB6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19" creationId="{FD2276B5-66BA-4164-07F9-6677D3B56B0D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0" creationId="{C08F61CC-0097-CCFD-2712-39A4ABA9408D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1" creationId="{69EA7968-F20A-2A85-D3C6-D74655CAF17B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2" creationId="{DE0E58D3-6846-A0A4-0FAA-BB0DF73C7DF2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3" creationId="{E5ADAF47-770A-32FB-BD1A-9D05DD96B053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4" creationId="{45C155EE-86B3-5E3E-FD8B-6F04A12FA3EA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5" creationId="{FB12210B-5B2A-A791-9024-27EA1E7D72F7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6" creationId="{6732F196-03A3-1B43-2628-533935C5B020}"/>
          </ac:spMkLst>
        </pc:spChg>
        <pc:spChg chg="mod">
          <ac:chgData name="Lufti Nurfahmi" userId="7567ae3e089a9ed8" providerId="LiveId" clId="{53A573E8-F2EB-4BA3-BE90-7CBAB145FC6E}" dt="2023-05-03T07:10:19.888" v="194" actId="165"/>
          <ac:spMkLst>
            <pc:docMk/>
            <pc:sldMk cId="601607870" sldId="267"/>
            <ac:spMk id="27" creationId="{F0538960-8F0D-E7C7-C75B-24FDA325D454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30" creationId="{CCFBDD5C-5785-482D-47A2-CD7AE5BD1DF8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31" creationId="{B712DA89-DA40-8A12-CEEF-4F75171C2B55}"/>
          </ac:spMkLst>
        </pc:spChg>
        <pc:spChg chg="add del mod">
          <ac:chgData name="Lufti Nurfahmi" userId="7567ae3e089a9ed8" providerId="LiveId" clId="{53A573E8-F2EB-4BA3-BE90-7CBAB145FC6E}" dt="2023-05-03T07:02:28.160" v="85" actId="478"/>
          <ac:spMkLst>
            <pc:docMk/>
            <pc:sldMk cId="601607870" sldId="267"/>
            <ac:spMk id="32" creationId="{EF24DBC7-7E1A-900A-4E15-F4D163643196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34" creationId="{6B236FE5-90D1-28EB-D271-1DD039D0D852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36" creationId="{17BA16B3-963D-53D0-45C3-D46FE69BBC36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37" creationId="{FC5AEB01-C583-674C-C767-71096E445E60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38" creationId="{262EDD41-C34D-5E7D-66A3-AD38954C81DB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39" creationId="{6D7056ED-A4A6-CB89-AEEB-C5BF8817DD02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0" creationId="{65CDE9D0-D44A-6C3A-09E8-74305B9C1525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1" creationId="{499332DD-DD3D-0988-BA1A-DB5E387B1C95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2" creationId="{29013AC1-06C7-1858-9E38-9DB835C65E92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3" creationId="{4991FCED-73E9-17CC-289E-EA65E624568A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4" creationId="{5066C484-4F7F-E7BD-EE59-9B238B1C337A}"/>
          </ac:spMkLst>
        </pc:spChg>
        <pc:spChg chg="mod">
          <ac:chgData name="Lufti Nurfahmi" userId="7567ae3e089a9ed8" providerId="LiveId" clId="{53A573E8-F2EB-4BA3-BE90-7CBAB145FC6E}" dt="2023-05-03T07:02:18.880" v="83" actId="571"/>
          <ac:spMkLst>
            <pc:docMk/>
            <pc:sldMk cId="601607870" sldId="267"/>
            <ac:spMk id="45" creationId="{D1427C9B-362F-28B2-9562-2D69667CF72A}"/>
          </ac:spMkLst>
        </pc:spChg>
        <pc:spChg chg="add del mod">
          <ac:chgData name="Lufti Nurfahmi" userId="7567ae3e089a9ed8" providerId="LiveId" clId="{53A573E8-F2EB-4BA3-BE90-7CBAB145FC6E}" dt="2023-05-03T07:02:28.160" v="85" actId="478"/>
          <ac:spMkLst>
            <pc:docMk/>
            <pc:sldMk cId="601607870" sldId="267"/>
            <ac:spMk id="46" creationId="{312383F5-1A2E-9E4D-32B5-F1E266D27963}"/>
          </ac:spMkLst>
        </pc:spChg>
        <pc:spChg chg="add del mod">
          <ac:chgData name="Lufti Nurfahmi" userId="7567ae3e089a9ed8" providerId="LiveId" clId="{53A573E8-F2EB-4BA3-BE90-7CBAB145FC6E}" dt="2023-05-03T07:02:28.160" v="85" actId="478"/>
          <ac:spMkLst>
            <pc:docMk/>
            <pc:sldMk cId="601607870" sldId="267"/>
            <ac:spMk id="47" creationId="{B5C415F6-6055-C80D-31C6-754BA2021FEE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48" creationId="{BAFB908F-9C59-1E63-976C-941EBB49E0B7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0" creationId="{7D00F328-5D6C-3065-211A-07BFD665F071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2" creationId="{20C10D7E-D772-9D77-8D44-855B32EE7923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3" creationId="{D7833A75-12B2-869F-08CC-9484AEE45005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4" creationId="{EE96166A-730C-7C04-AEF2-22991DB4709B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5" creationId="{7E7834DA-5E8C-E4DA-6CB7-44298056E377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6" creationId="{6AEEE5AD-DB2F-07D8-59EF-5A7AD635B417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7" creationId="{E4EB2946-95E4-8CA4-1AC5-C6B6E3AD0647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8" creationId="{4E555D93-D150-71B9-64A5-EC550732D707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59" creationId="{8F53FF66-F8A6-2218-A7C8-3B0E3A2204D6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60" creationId="{BB41F460-E604-D917-9C8D-232A05C35511}"/>
          </ac:spMkLst>
        </pc:spChg>
        <pc:spChg chg="mod">
          <ac:chgData name="Lufti Nurfahmi" userId="7567ae3e089a9ed8" providerId="LiveId" clId="{53A573E8-F2EB-4BA3-BE90-7CBAB145FC6E}" dt="2023-05-03T07:02:32.147" v="86" actId="571"/>
          <ac:spMkLst>
            <pc:docMk/>
            <pc:sldMk cId="601607870" sldId="267"/>
            <ac:spMk id="61" creationId="{2E049838-2C4D-3526-AD15-EF731DA8DD8D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62" creationId="{26C1E4D3-88F3-2241-3E7C-10B00311B53F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63" creationId="{2FDF3833-CC13-F87A-3D9D-BB4243F63C03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64" creationId="{95485FFE-9F7E-2EAB-7F24-A63C9538280C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66" creationId="{70D95248-00CC-0EFA-B458-785D47BB9F14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68" creationId="{8956E2C9-BEA1-B1D7-D0AE-3EBBC6D9D8AE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69" creationId="{056CE259-E88A-75EF-DE11-96B21559E20A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0" creationId="{86DBADBF-138B-9CC2-C690-A9C3561C69DF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1" creationId="{A4CEDD3D-DBB6-911E-779C-28ED77D6A43D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2" creationId="{5502AAC5-AC0B-C997-1A3C-8D9592E6B96A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3" creationId="{3CB94304-9220-C3EA-2035-EE13101D23B6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4" creationId="{BD18E28A-6070-5987-78CF-24D9AC1A568A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5" creationId="{9BB6E18D-A0A0-2EF7-416E-553972A4F793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6" creationId="{3AED3AFF-7F24-EB46-A00A-2F0EED51ACA3}"/>
          </ac:spMkLst>
        </pc:spChg>
        <pc:spChg chg="mod">
          <ac:chgData name="Lufti Nurfahmi" userId="7567ae3e089a9ed8" providerId="LiveId" clId="{53A573E8-F2EB-4BA3-BE90-7CBAB145FC6E}" dt="2023-05-03T07:02:37.756" v="87" actId="571"/>
          <ac:spMkLst>
            <pc:docMk/>
            <pc:sldMk cId="601607870" sldId="267"/>
            <ac:spMk id="77" creationId="{2309B1D1-237D-F32B-744F-BFB6BAAC3274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78" creationId="{60504268-97B1-A8EF-EC3D-1A71B6AAED2F}"/>
          </ac:spMkLst>
        </pc:spChg>
        <pc:spChg chg="add del mod">
          <ac:chgData name="Lufti Nurfahmi" userId="7567ae3e089a9ed8" providerId="LiveId" clId="{53A573E8-F2EB-4BA3-BE90-7CBAB145FC6E}" dt="2023-05-03T07:03:01.649" v="92" actId="478"/>
          <ac:spMkLst>
            <pc:docMk/>
            <pc:sldMk cId="601607870" sldId="267"/>
            <ac:spMk id="79" creationId="{5898F4D1-634C-C3CE-4269-EE0428B3AF33}"/>
          </ac:spMkLst>
        </pc:spChg>
        <pc:spChg chg="add 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0" creationId="{BC27C259-C108-CC37-13D2-3331FCCD372E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2" creationId="{EB676358-AA40-E678-C1DB-4B8603E6C014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4" creationId="{E0BDA346-671E-EAC5-C033-CB37B1FBFDE5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5" creationId="{B427F096-91A9-8D6B-9B23-5CD0A422E8AA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6" creationId="{9636F411-E676-FAEB-8CF6-6F5FE3DFC2A9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7" creationId="{1A9639DF-F285-EE24-2805-796842CF0EED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8" creationId="{A72AB130-D8E8-3E29-2933-E8A1492329BD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89" creationId="{845D5077-6A8F-364E-D007-BF1D72F35203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0" creationId="{608907D5-06A7-55B4-102A-FCC29B59967C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1" creationId="{BBDC8B66-6349-CD11-86E0-C312B2A40C6E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2" creationId="{F7B6F24C-7945-D602-3E49-55503D7F061E}"/>
          </ac:spMkLst>
        </pc:spChg>
        <pc:spChg chg="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3" creationId="{2963EF83-0E42-F665-9677-42668007ED0C}"/>
          </ac:spMkLst>
        </pc:spChg>
        <pc:spChg chg="add 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4" creationId="{ACBB2D68-5AC8-F6DA-25FB-7994A88434DE}"/>
          </ac:spMkLst>
        </pc:spChg>
        <pc:spChg chg="add mod">
          <ac:chgData name="Lufti Nurfahmi" userId="7567ae3e089a9ed8" providerId="LiveId" clId="{53A573E8-F2EB-4BA3-BE90-7CBAB145FC6E}" dt="2023-05-03T07:03:17.427" v="99" actId="571"/>
          <ac:spMkLst>
            <pc:docMk/>
            <pc:sldMk cId="601607870" sldId="267"/>
            <ac:spMk id="95" creationId="{56E31A41-F248-2150-E896-C24DE4F99062}"/>
          </ac:spMkLst>
        </pc:spChg>
        <pc:spChg chg="add del mod">
          <ac:chgData name="Lufti Nurfahmi" userId="7567ae3e089a9ed8" providerId="LiveId" clId="{53A573E8-F2EB-4BA3-BE90-7CBAB145FC6E}" dt="2023-05-03T07:06:49.772" v="118" actId="478"/>
          <ac:spMkLst>
            <pc:docMk/>
            <pc:sldMk cId="601607870" sldId="267"/>
            <ac:spMk id="96" creationId="{738C445F-CB27-54B8-2BBA-3D78027EC6C5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98" creationId="{76E701E9-3BEA-41C3-7426-6344D3294C54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0" creationId="{EA232E44-FF31-FA87-1301-CD3D48D7EA8A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1" creationId="{FD0D7417-636B-C856-A77C-191F6EF2120C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2" creationId="{D086EBE1-2711-B092-601F-5C2BA33BF35F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3" creationId="{BC0D1144-B627-271B-066C-609453262302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4" creationId="{66D86632-F5C8-ECC2-1CEF-7087EB92E7DD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5" creationId="{FF0629B7-D607-9DF2-8AE8-259AB81C8F26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6" creationId="{4E49E753-6C07-BD41-4C91-0AFCF054C5C4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7" creationId="{E718DD2E-6418-97D2-8FE4-2294879C20AD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8" creationId="{FC566944-F23B-83BD-4763-2B4BD6E76BE8}"/>
          </ac:spMkLst>
        </pc:spChg>
        <pc:spChg chg="mod">
          <ac:chgData name="Lufti Nurfahmi" userId="7567ae3e089a9ed8" providerId="LiveId" clId="{53A573E8-F2EB-4BA3-BE90-7CBAB145FC6E}" dt="2023-05-03T07:06:39.472" v="114" actId="571"/>
          <ac:spMkLst>
            <pc:docMk/>
            <pc:sldMk cId="601607870" sldId="267"/>
            <ac:spMk id="109" creationId="{690011D6-C41B-2070-CED6-67ACDB6ABB64}"/>
          </ac:spMkLst>
        </pc:spChg>
        <pc:spChg chg="add del mod">
          <ac:chgData name="Lufti Nurfahmi" userId="7567ae3e089a9ed8" providerId="LiveId" clId="{53A573E8-F2EB-4BA3-BE90-7CBAB145FC6E}" dt="2023-05-03T07:06:49.772" v="118" actId="478"/>
          <ac:spMkLst>
            <pc:docMk/>
            <pc:sldMk cId="601607870" sldId="267"/>
            <ac:spMk id="110" creationId="{C7F23417-5AA6-68A9-A5B0-48E2BDC54806}"/>
          </ac:spMkLst>
        </pc:spChg>
        <pc:spChg chg="add del mod">
          <ac:chgData name="Lufti Nurfahmi" userId="7567ae3e089a9ed8" providerId="LiveId" clId="{53A573E8-F2EB-4BA3-BE90-7CBAB145FC6E}" dt="2023-05-03T07:06:49.772" v="118" actId="478"/>
          <ac:spMkLst>
            <pc:docMk/>
            <pc:sldMk cId="601607870" sldId="267"/>
            <ac:spMk id="111" creationId="{FC3015DB-5CFF-6C88-3563-E2AA9C1DFB41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12" creationId="{F2F688B6-18DF-BFD7-3687-FD65042945A1}"/>
          </ac:spMkLst>
        </pc:spChg>
        <pc:spChg chg="mod topLvl">
          <ac:chgData name="Lufti Nurfahmi" userId="7567ae3e089a9ed8" providerId="LiveId" clId="{53A573E8-F2EB-4BA3-BE90-7CBAB145FC6E}" dt="2023-05-03T07:21:34.670" v="390" actId="164"/>
          <ac:spMkLst>
            <pc:docMk/>
            <pc:sldMk cId="601607870" sldId="267"/>
            <ac:spMk id="114" creationId="{C4584F49-B5A5-D1F5-E06F-1ADB0EB9CDC5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16" creationId="{8F6E4DF4-44F0-9DC1-D76D-253B5CF2A27D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17" creationId="{327386F4-496B-352E-02FF-644AF5352E19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18" creationId="{87FF61B5-BB84-AC41-4841-862780044F6E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19" creationId="{04717845-9F57-E2D7-54AB-11573B684629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0" creationId="{4189BD81-883D-CF3E-B22E-26E4544DD8FA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1" creationId="{02884F63-62E1-30E4-0090-A1A6FC177F10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2" creationId="{C2BCF909-84CF-FB12-F0F8-96460277AE4C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3" creationId="{4EA8AE4E-EAD0-3E35-65BE-F00AB22198C3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4" creationId="{EB53FE85-5B59-872E-5E1B-BC28DC50B9E4}"/>
          </ac:spMkLst>
        </pc:spChg>
        <pc:spChg chg="mod">
          <ac:chgData name="Lufti Nurfahmi" userId="7567ae3e089a9ed8" providerId="LiveId" clId="{53A573E8-F2EB-4BA3-BE90-7CBAB145FC6E}" dt="2023-05-03T07:10:51.096" v="208" actId="165"/>
          <ac:spMkLst>
            <pc:docMk/>
            <pc:sldMk cId="601607870" sldId="267"/>
            <ac:spMk id="125" creationId="{91BA592A-7F23-A386-37F3-9031997DBF89}"/>
          </ac:spMkLst>
        </pc:spChg>
        <pc:spChg chg="add mod">
          <ac:chgData name="Lufti Nurfahmi" userId="7567ae3e089a9ed8" providerId="LiveId" clId="{53A573E8-F2EB-4BA3-BE90-7CBAB145FC6E}" dt="2023-05-03T07:07:24.212" v="132" actId="20577"/>
          <ac:spMkLst>
            <pc:docMk/>
            <pc:sldMk cId="601607870" sldId="267"/>
            <ac:spMk id="126" creationId="{7EC7AAE4-865B-FB1D-7F98-0F58FBED47DD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27" creationId="{9F1B24E6-9C4D-CB93-9674-407125C47E07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28" creationId="{01B3E8B8-6687-BC31-A3DD-473F72FFF6AA}"/>
          </ac:spMkLst>
        </pc:spChg>
        <pc:spChg chg="mod topLvl">
          <ac:chgData name="Lufti Nurfahmi" userId="7567ae3e089a9ed8" providerId="LiveId" clId="{53A573E8-F2EB-4BA3-BE90-7CBAB145FC6E}" dt="2023-05-03T07:21:33.534" v="389" actId="164"/>
          <ac:spMkLst>
            <pc:docMk/>
            <pc:sldMk cId="601607870" sldId="267"/>
            <ac:spMk id="130" creationId="{58635F5D-512A-B364-69C2-EC38C18ADB8E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2" creationId="{E4985252-87D3-9240-3E7F-64658560DB3B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3" creationId="{38C36311-182C-CD6D-9282-B252F2D501FA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4" creationId="{53745BBE-97B2-64BF-0356-E4BCC90339EF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5" creationId="{C474790A-C9F9-D12D-EBBF-C9C6C3202F59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6" creationId="{9484CDE7-B043-14B3-93D5-256DAB57D882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7" creationId="{274934BA-5A02-80B4-E6BA-312FBBB513E8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8" creationId="{B3407F0C-152A-858E-D91D-D3E04B49A336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39" creationId="{B4BAE242-3534-A74E-DD35-C1D043363224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40" creationId="{52C98746-A230-CC41-359F-DD9DCB39B973}"/>
          </ac:spMkLst>
        </pc:spChg>
        <pc:spChg chg="mod">
          <ac:chgData name="Lufti Nurfahmi" userId="7567ae3e089a9ed8" providerId="LiveId" clId="{53A573E8-F2EB-4BA3-BE90-7CBAB145FC6E}" dt="2023-05-03T07:08:49.906" v="183" actId="165"/>
          <ac:spMkLst>
            <pc:docMk/>
            <pc:sldMk cId="601607870" sldId="267"/>
            <ac:spMk id="141" creationId="{C65FFD44-A4C0-5A51-B3E6-B8B54A33F306}"/>
          </ac:spMkLst>
        </pc:spChg>
        <pc:spChg chg="add mod">
          <ac:chgData name="Lufti Nurfahmi" userId="7567ae3e089a9ed8" providerId="LiveId" clId="{53A573E8-F2EB-4BA3-BE90-7CBAB145FC6E}" dt="2023-05-03T07:07:30.848" v="147" actId="20577"/>
          <ac:spMkLst>
            <pc:docMk/>
            <pc:sldMk cId="601607870" sldId="267"/>
            <ac:spMk id="142" creationId="{191EDD6F-E0BE-33FB-775B-61A3B474DF4A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43" creationId="{C1D43038-8D2A-0269-1FF7-1FEA7D41D4D0}"/>
          </ac:spMkLst>
        </pc:spChg>
        <pc:spChg chg="add mod">
          <ac:chgData name="Lufti Nurfahmi" userId="7567ae3e089a9ed8" providerId="LiveId" clId="{53A573E8-F2EB-4BA3-BE90-7CBAB145FC6E}" dt="2023-05-03T07:11:27.366" v="221" actId="1076"/>
          <ac:spMkLst>
            <pc:docMk/>
            <pc:sldMk cId="601607870" sldId="267"/>
            <ac:spMk id="144" creationId="{79AE1095-21B2-BEA1-D474-E9E1996C5869}"/>
          </ac:spMkLst>
        </pc:spChg>
        <pc:spChg chg="mod topLvl">
          <ac:chgData name="Lufti Nurfahmi" userId="7567ae3e089a9ed8" providerId="LiveId" clId="{53A573E8-F2EB-4BA3-BE90-7CBAB145FC6E}" dt="2023-05-03T07:21:35.806" v="391" actId="164"/>
          <ac:spMkLst>
            <pc:docMk/>
            <pc:sldMk cId="601607870" sldId="267"/>
            <ac:spMk id="146" creationId="{250B4D0E-CE92-5AF0-9D67-204832F4A216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48" creationId="{1251039B-DCA3-2E2D-E9B4-49B86623CA8E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49" creationId="{C079718F-D659-1378-804C-243FE7EBFD22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0" creationId="{D0CB94EC-58E8-F819-CB44-DE610B0A1B19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1" creationId="{E75360E6-96F9-D186-5D9E-FC9E3ECA838D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2" creationId="{87ECB1C9-3769-9075-0504-CA061DE3526C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3" creationId="{D4F25578-D580-442E-0A8E-2CFF58279152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4" creationId="{C44B11AF-F5A9-8434-3557-20DC87CC0203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5" creationId="{C6EFA5AD-1432-140F-4974-C042CC8A71CD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6" creationId="{0644B65E-2D70-95AE-B0B7-EE1CC5ED8352}"/>
          </ac:spMkLst>
        </pc:spChg>
        <pc:spChg chg="mod">
          <ac:chgData name="Lufti Nurfahmi" userId="7567ae3e089a9ed8" providerId="LiveId" clId="{53A573E8-F2EB-4BA3-BE90-7CBAB145FC6E}" dt="2023-05-03T07:11:23.297" v="218" actId="165"/>
          <ac:spMkLst>
            <pc:docMk/>
            <pc:sldMk cId="601607870" sldId="267"/>
            <ac:spMk id="157" creationId="{BB4C3205-7FE6-C0DE-07B9-F1262D96BE1C}"/>
          </ac:spMkLst>
        </pc:spChg>
        <pc:spChg chg="add mod">
          <ac:chgData name="Lufti Nurfahmi" userId="7567ae3e089a9ed8" providerId="LiveId" clId="{53A573E8-F2EB-4BA3-BE90-7CBAB145FC6E}" dt="2023-05-03T07:07:40.231" v="175" actId="20577"/>
          <ac:spMkLst>
            <pc:docMk/>
            <pc:sldMk cId="601607870" sldId="267"/>
            <ac:spMk id="158" creationId="{20ACF827-1CD6-C3F1-B042-2A31A6E3FA39}"/>
          </ac:spMkLst>
        </pc:spChg>
        <pc:spChg chg="add mod">
          <ac:chgData name="Lufti Nurfahmi" userId="7567ae3e089a9ed8" providerId="LiveId" clId="{53A573E8-F2EB-4BA3-BE90-7CBAB145FC6E}" dt="2023-05-03T07:07:06.562" v="122" actId="1076"/>
          <ac:spMkLst>
            <pc:docMk/>
            <pc:sldMk cId="601607870" sldId="267"/>
            <ac:spMk id="159" creationId="{E9AD9771-499A-7840-6A22-F01B7DF97DE1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1" creationId="{70BCB1F5-2B17-0992-C4E4-DF7465473808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2" creationId="{B701366C-F9CB-FFB5-591A-EABCC12DE0C3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3" creationId="{D5DBBB89-F13C-0C52-F5BF-86B23CFC44D7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4" creationId="{42072CAA-4B89-042D-E387-B45AFD9F49D7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5" creationId="{44A5F312-185C-B2FA-CF99-035D90063B53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6" creationId="{97755B43-00BD-5982-D5EC-0FCCC59A5718}"/>
          </ac:spMkLst>
        </pc:spChg>
        <pc:spChg chg="mod">
          <ac:chgData name="Lufti Nurfahmi" userId="7567ae3e089a9ed8" providerId="LiveId" clId="{53A573E8-F2EB-4BA3-BE90-7CBAB145FC6E}" dt="2023-05-03T07:09:01.245" v="187" actId="27803"/>
          <ac:spMkLst>
            <pc:docMk/>
            <pc:sldMk cId="601607870" sldId="267"/>
            <ac:spMk id="177" creationId="{ACDE3129-CE2A-D34D-38CC-6B1C08256D12}"/>
          </ac:spMkLst>
        </pc:spChg>
        <pc:spChg chg="add mod">
          <ac:chgData name="Lufti Nurfahmi" userId="7567ae3e089a9ed8" providerId="LiveId" clId="{53A573E8-F2EB-4BA3-BE90-7CBAB145FC6E}" dt="2023-05-03T07:09:05.600" v="192" actId="571"/>
          <ac:spMkLst>
            <pc:docMk/>
            <pc:sldMk cId="601607870" sldId="267"/>
            <ac:spMk id="178" creationId="{37E8C61B-AE0F-A791-22A1-94B56687E164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0" creationId="{179003F0-2B38-8929-2804-67CECD5F8C84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1" creationId="{83FA08FE-E6D6-CB40-3A78-367B4BDCE973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2" creationId="{044CFC12-84C6-F11B-E434-4ACA96179F3C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3" creationId="{9459319D-1E18-5312-F3EB-5810D90A9421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4" creationId="{C1B9D649-40D1-0B25-D744-C10E61DDD572}"/>
          </ac:spMkLst>
        </pc:spChg>
        <pc:spChg chg="mod">
          <ac:chgData name="Lufti Nurfahmi" userId="7567ae3e089a9ed8" providerId="LiveId" clId="{53A573E8-F2EB-4BA3-BE90-7CBAB145FC6E}" dt="2023-05-03T07:10:38.230" v="204" actId="207"/>
          <ac:spMkLst>
            <pc:docMk/>
            <pc:sldMk cId="601607870" sldId="267"/>
            <ac:spMk id="185" creationId="{9F52B6E6-0946-483A-BE0F-F92CC8F6FE85}"/>
          </ac:spMkLst>
        </pc:spChg>
        <pc:spChg chg="mod">
          <ac:chgData name="Lufti Nurfahmi" userId="7567ae3e089a9ed8" providerId="LiveId" clId="{53A573E8-F2EB-4BA3-BE90-7CBAB145FC6E}" dt="2023-05-03T07:10:56.434" v="211" actId="207"/>
          <ac:spMkLst>
            <pc:docMk/>
            <pc:sldMk cId="601607870" sldId="267"/>
            <ac:spMk id="187" creationId="{54B74A19-79AF-80FA-199F-D65CAB22AA4C}"/>
          </ac:spMkLst>
        </pc:spChg>
        <pc:spChg chg="mod">
          <ac:chgData name="Lufti Nurfahmi" userId="7567ae3e089a9ed8" providerId="LiveId" clId="{53A573E8-F2EB-4BA3-BE90-7CBAB145FC6E}" dt="2023-05-03T07:10:56.434" v="211" actId="207"/>
          <ac:spMkLst>
            <pc:docMk/>
            <pc:sldMk cId="601607870" sldId="267"/>
            <ac:spMk id="188" creationId="{6F1F421F-9878-E991-24BC-DBF0D53A5944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0" creationId="{E6AE93AB-8B58-3B0E-5E2C-156E4C6AB121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1" creationId="{F002EA16-B5A5-12F8-6039-BE906B163D8A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2" creationId="{AD1E42A8-7F26-172A-5ED3-1AC7130DA874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3" creationId="{DA4494A5-045B-A879-4B46-3F14F89E5BA3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4" creationId="{E0D0DC3C-1680-C9DE-BBAF-DB389F0A7AB5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5" creationId="{BAE44AE4-51CB-27CA-24C7-3A6EF17FB0EC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6" creationId="{BAA64FF8-3C0D-26A7-4DBE-DC7FFC0B15EE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7" creationId="{E5E3CE99-9C37-FAAD-BB53-D40872978160}"/>
          </ac:spMkLst>
        </pc:spChg>
        <pc:spChg chg="mod">
          <ac:chgData name="Lufti Nurfahmi" userId="7567ae3e089a9ed8" providerId="LiveId" clId="{53A573E8-F2EB-4BA3-BE90-7CBAB145FC6E}" dt="2023-05-03T07:11:18.478" v="217" actId="207"/>
          <ac:spMkLst>
            <pc:docMk/>
            <pc:sldMk cId="601607870" sldId="267"/>
            <ac:spMk id="198" creationId="{104AEF8C-1717-2025-3F89-4EFC15963085}"/>
          </ac:spMkLst>
        </pc:spChg>
        <pc:grpChg chg="del mod">
          <ac:chgData name="Lufti Nurfahmi" userId="7567ae3e089a9ed8" providerId="LiveId" clId="{53A573E8-F2EB-4BA3-BE90-7CBAB145FC6E}" dt="2023-05-03T07:10:19.888" v="194" actId="165"/>
          <ac:grpSpMkLst>
            <pc:docMk/>
            <pc:sldMk cId="601607870" sldId="267"/>
            <ac:grpSpMk id="15" creationId="{71C89526-108F-F415-8521-7707F7590777}"/>
          </ac:grpSpMkLst>
        </pc:grpChg>
        <pc:grpChg chg="del mod topLvl">
          <ac:chgData name="Lufti Nurfahmi" userId="7567ae3e089a9ed8" providerId="LiveId" clId="{53A573E8-F2EB-4BA3-BE90-7CBAB145FC6E}" dt="2023-05-03T07:10:40.750" v="205" actId="478"/>
          <ac:grpSpMkLst>
            <pc:docMk/>
            <pc:sldMk cId="601607870" sldId="267"/>
            <ac:grpSpMk id="17" creationId="{69F5A22A-7F4C-FF05-79B4-ED556417A080}"/>
          </ac:grpSpMkLst>
        </pc:grpChg>
        <pc:grpChg chg="add del mod">
          <ac:chgData name="Lufti Nurfahmi" userId="7567ae3e089a9ed8" providerId="LiveId" clId="{53A573E8-F2EB-4BA3-BE90-7CBAB145FC6E}" dt="2023-05-03T07:02:28.160" v="85" actId="478"/>
          <ac:grpSpMkLst>
            <pc:docMk/>
            <pc:sldMk cId="601607870" sldId="267"/>
            <ac:grpSpMk id="33" creationId="{F69FEECF-F169-A19B-0D1D-CF08B22CC828}"/>
          </ac:grpSpMkLst>
        </pc:grpChg>
        <pc:grpChg chg="mod">
          <ac:chgData name="Lufti Nurfahmi" userId="7567ae3e089a9ed8" providerId="LiveId" clId="{53A573E8-F2EB-4BA3-BE90-7CBAB145FC6E}" dt="2023-05-03T07:02:18.880" v="83" actId="571"/>
          <ac:grpSpMkLst>
            <pc:docMk/>
            <pc:sldMk cId="601607870" sldId="267"/>
            <ac:grpSpMk id="35" creationId="{CF312763-1DA6-B387-07E9-A15521769A4C}"/>
          </ac:grpSpMkLst>
        </pc:grpChg>
        <pc:grpChg chg="add del mod">
          <ac:chgData name="Lufti Nurfahmi" userId="7567ae3e089a9ed8" providerId="LiveId" clId="{53A573E8-F2EB-4BA3-BE90-7CBAB145FC6E}" dt="2023-05-03T07:03:01.649" v="92" actId="478"/>
          <ac:grpSpMkLst>
            <pc:docMk/>
            <pc:sldMk cId="601607870" sldId="267"/>
            <ac:grpSpMk id="49" creationId="{9D79A6A1-6ACB-D494-CEE1-D4F54CBB7B49}"/>
          </ac:grpSpMkLst>
        </pc:grpChg>
        <pc:grpChg chg="mod">
          <ac:chgData name="Lufti Nurfahmi" userId="7567ae3e089a9ed8" providerId="LiveId" clId="{53A573E8-F2EB-4BA3-BE90-7CBAB145FC6E}" dt="2023-05-03T07:02:32.147" v="86" actId="571"/>
          <ac:grpSpMkLst>
            <pc:docMk/>
            <pc:sldMk cId="601607870" sldId="267"/>
            <ac:grpSpMk id="51" creationId="{33B52576-2F7C-79F9-55EA-4924E82DE4A2}"/>
          </ac:grpSpMkLst>
        </pc:grpChg>
        <pc:grpChg chg="add del mod">
          <ac:chgData name="Lufti Nurfahmi" userId="7567ae3e089a9ed8" providerId="LiveId" clId="{53A573E8-F2EB-4BA3-BE90-7CBAB145FC6E}" dt="2023-05-03T07:03:01.649" v="92" actId="478"/>
          <ac:grpSpMkLst>
            <pc:docMk/>
            <pc:sldMk cId="601607870" sldId="267"/>
            <ac:grpSpMk id="65" creationId="{B9F98FD8-6A97-14B8-5386-FE4AE05D6AB5}"/>
          </ac:grpSpMkLst>
        </pc:grpChg>
        <pc:grpChg chg="mod">
          <ac:chgData name="Lufti Nurfahmi" userId="7567ae3e089a9ed8" providerId="LiveId" clId="{53A573E8-F2EB-4BA3-BE90-7CBAB145FC6E}" dt="2023-05-03T07:02:37.756" v="87" actId="571"/>
          <ac:grpSpMkLst>
            <pc:docMk/>
            <pc:sldMk cId="601607870" sldId="267"/>
            <ac:grpSpMk id="67" creationId="{8E8814BB-8C15-D225-DDDD-BCDF3B7A5A7B}"/>
          </ac:grpSpMkLst>
        </pc:grpChg>
        <pc:grpChg chg="add mod">
          <ac:chgData name="Lufti Nurfahmi" userId="7567ae3e089a9ed8" providerId="LiveId" clId="{53A573E8-F2EB-4BA3-BE90-7CBAB145FC6E}" dt="2023-05-03T07:03:17.427" v="99" actId="571"/>
          <ac:grpSpMkLst>
            <pc:docMk/>
            <pc:sldMk cId="601607870" sldId="267"/>
            <ac:grpSpMk id="81" creationId="{797829F6-6638-8D9B-FC24-A2352817B076}"/>
          </ac:grpSpMkLst>
        </pc:grpChg>
        <pc:grpChg chg="mod">
          <ac:chgData name="Lufti Nurfahmi" userId="7567ae3e089a9ed8" providerId="LiveId" clId="{53A573E8-F2EB-4BA3-BE90-7CBAB145FC6E}" dt="2023-05-03T07:03:17.427" v="99" actId="571"/>
          <ac:grpSpMkLst>
            <pc:docMk/>
            <pc:sldMk cId="601607870" sldId="267"/>
            <ac:grpSpMk id="83" creationId="{292C9729-1547-CFA0-BAEB-C8E124380C1E}"/>
          </ac:grpSpMkLst>
        </pc:grpChg>
        <pc:grpChg chg="add del mod">
          <ac:chgData name="Lufti Nurfahmi" userId="7567ae3e089a9ed8" providerId="LiveId" clId="{53A573E8-F2EB-4BA3-BE90-7CBAB145FC6E}" dt="2023-05-03T07:06:49.772" v="118" actId="478"/>
          <ac:grpSpMkLst>
            <pc:docMk/>
            <pc:sldMk cId="601607870" sldId="267"/>
            <ac:grpSpMk id="97" creationId="{7F31E03F-FE30-5D74-AF99-8F27FDCAAEEC}"/>
          </ac:grpSpMkLst>
        </pc:grpChg>
        <pc:grpChg chg="mod">
          <ac:chgData name="Lufti Nurfahmi" userId="7567ae3e089a9ed8" providerId="LiveId" clId="{53A573E8-F2EB-4BA3-BE90-7CBAB145FC6E}" dt="2023-05-03T07:06:39.472" v="114" actId="571"/>
          <ac:grpSpMkLst>
            <pc:docMk/>
            <pc:sldMk cId="601607870" sldId="267"/>
            <ac:grpSpMk id="99" creationId="{C6B791DA-6664-B931-32C0-5E0FD711E8BB}"/>
          </ac:grpSpMkLst>
        </pc:grpChg>
        <pc:grpChg chg="add del mod">
          <ac:chgData name="Lufti Nurfahmi" userId="7567ae3e089a9ed8" providerId="LiveId" clId="{53A573E8-F2EB-4BA3-BE90-7CBAB145FC6E}" dt="2023-05-03T07:10:51.096" v="208" actId="165"/>
          <ac:grpSpMkLst>
            <pc:docMk/>
            <pc:sldMk cId="601607870" sldId="267"/>
            <ac:grpSpMk id="113" creationId="{D9FED4F6-A691-2270-D2FF-CD89E2B89DC4}"/>
          </ac:grpSpMkLst>
        </pc:grpChg>
        <pc:grpChg chg="del mod topLvl">
          <ac:chgData name="Lufti Nurfahmi" userId="7567ae3e089a9ed8" providerId="LiveId" clId="{53A573E8-F2EB-4BA3-BE90-7CBAB145FC6E}" dt="2023-05-03T07:11:37.134" v="224" actId="478"/>
          <ac:grpSpMkLst>
            <pc:docMk/>
            <pc:sldMk cId="601607870" sldId="267"/>
            <ac:grpSpMk id="115" creationId="{5E8226DA-87B5-7D36-BDAA-FD5527549C9C}"/>
          </ac:grpSpMkLst>
        </pc:grpChg>
        <pc:grpChg chg="add del mod">
          <ac:chgData name="Lufti Nurfahmi" userId="7567ae3e089a9ed8" providerId="LiveId" clId="{53A573E8-F2EB-4BA3-BE90-7CBAB145FC6E}" dt="2023-05-03T07:08:49.906" v="183" actId="165"/>
          <ac:grpSpMkLst>
            <pc:docMk/>
            <pc:sldMk cId="601607870" sldId="267"/>
            <ac:grpSpMk id="129" creationId="{B4501778-580D-FCBC-9070-A0138B94F497}"/>
          </ac:grpSpMkLst>
        </pc:grpChg>
        <pc:grpChg chg="del mod topLvl">
          <ac:chgData name="Lufti Nurfahmi" userId="7567ae3e089a9ed8" providerId="LiveId" clId="{53A573E8-F2EB-4BA3-BE90-7CBAB145FC6E}" dt="2023-05-03T07:08:53.321" v="184" actId="478"/>
          <ac:grpSpMkLst>
            <pc:docMk/>
            <pc:sldMk cId="601607870" sldId="267"/>
            <ac:grpSpMk id="131" creationId="{84B580C4-D827-88F2-F477-F56EC38F90C1}"/>
          </ac:grpSpMkLst>
        </pc:grpChg>
        <pc:grpChg chg="add del mod">
          <ac:chgData name="Lufti Nurfahmi" userId="7567ae3e089a9ed8" providerId="LiveId" clId="{53A573E8-F2EB-4BA3-BE90-7CBAB145FC6E}" dt="2023-05-03T07:11:23.297" v="218" actId="165"/>
          <ac:grpSpMkLst>
            <pc:docMk/>
            <pc:sldMk cId="601607870" sldId="267"/>
            <ac:grpSpMk id="145" creationId="{9E940AC8-5C5E-7650-89DC-4238EB77535C}"/>
          </ac:grpSpMkLst>
        </pc:grpChg>
        <pc:grpChg chg="del mod topLvl">
          <ac:chgData name="Lufti Nurfahmi" userId="7567ae3e089a9ed8" providerId="LiveId" clId="{53A573E8-F2EB-4BA3-BE90-7CBAB145FC6E}" dt="2023-05-03T07:11:25.486" v="219" actId="478"/>
          <ac:grpSpMkLst>
            <pc:docMk/>
            <pc:sldMk cId="601607870" sldId="267"/>
            <ac:grpSpMk id="147" creationId="{AF1C7E63-0765-F09D-5A63-9FA2711696EB}"/>
          </ac:grpSpMkLst>
        </pc:grpChg>
        <pc:grpChg chg="mod">
          <ac:chgData name="Lufti Nurfahmi" userId="7567ae3e089a9ed8" providerId="LiveId" clId="{53A573E8-F2EB-4BA3-BE90-7CBAB145FC6E}" dt="2023-05-03T07:21:33.534" v="389" actId="164"/>
          <ac:grpSpMkLst>
            <pc:docMk/>
            <pc:sldMk cId="601607870" sldId="267"/>
            <ac:grpSpMk id="170" creationId="{801214C4-BDF6-EF11-4A08-5FD7534AD221}"/>
          </ac:grpSpMkLst>
        </pc:grpChg>
        <pc:grpChg chg="mod">
          <ac:chgData name="Lufti Nurfahmi" userId="7567ae3e089a9ed8" providerId="LiveId" clId="{53A573E8-F2EB-4BA3-BE90-7CBAB145FC6E}" dt="2023-05-03T07:21:32.336" v="388" actId="164"/>
          <ac:grpSpMkLst>
            <pc:docMk/>
            <pc:sldMk cId="601607870" sldId="267"/>
            <ac:grpSpMk id="179" creationId="{79EF4688-F134-957D-01A6-A553EB878819}"/>
          </ac:grpSpMkLst>
        </pc:grpChg>
        <pc:grpChg chg="mod">
          <ac:chgData name="Lufti Nurfahmi" userId="7567ae3e089a9ed8" providerId="LiveId" clId="{53A573E8-F2EB-4BA3-BE90-7CBAB145FC6E}" dt="2023-05-03T07:21:34.670" v="390" actId="164"/>
          <ac:grpSpMkLst>
            <pc:docMk/>
            <pc:sldMk cId="601607870" sldId="267"/>
            <ac:grpSpMk id="186" creationId="{D8AA77CB-F543-54D7-A224-D72CFFB49DC6}"/>
          </ac:grpSpMkLst>
        </pc:grpChg>
        <pc:grpChg chg="mod">
          <ac:chgData name="Lufti Nurfahmi" userId="7567ae3e089a9ed8" providerId="LiveId" clId="{53A573E8-F2EB-4BA3-BE90-7CBAB145FC6E}" dt="2023-05-03T07:21:35.806" v="391" actId="164"/>
          <ac:grpSpMkLst>
            <pc:docMk/>
            <pc:sldMk cId="601607870" sldId="267"/>
            <ac:grpSpMk id="189" creationId="{4A778C04-0573-95C9-BAAB-FFD05EC13AC6}"/>
          </ac:grpSpMkLst>
        </pc:grpChg>
        <pc:grpChg chg="add mod">
          <ac:chgData name="Lufti Nurfahmi" userId="7567ae3e089a9ed8" providerId="LiveId" clId="{53A573E8-F2EB-4BA3-BE90-7CBAB145FC6E}" dt="2023-05-03T07:21:32.336" v="388" actId="164"/>
          <ac:grpSpMkLst>
            <pc:docMk/>
            <pc:sldMk cId="601607870" sldId="267"/>
            <ac:grpSpMk id="207" creationId="{3AEBD603-C141-ED24-7E1E-F540E92C8190}"/>
          </ac:grpSpMkLst>
        </pc:grpChg>
        <pc:grpChg chg="add mod">
          <ac:chgData name="Lufti Nurfahmi" userId="7567ae3e089a9ed8" providerId="LiveId" clId="{53A573E8-F2EB-4BA3-BE90-7CBAB145FC6E}" dt="2023-05-03T07:21:33.534" v="389" actId="164"/>
          <ac:grpSpMkLst>
            <pc:docMk/>
            <pc:sldMk cId="601607870" sldId="267"/>
            <ac:grpSpMk id="208" creationId="{95E4A10A-F667-DA41-CC05-1A213A95AE2F}"/>
          </ac:grpSpMkLst>
        </pc:grpChg>
        <pc:grpChg chg="add mod">
          <ac:chgData name="Lufti Nurfahmi" userId="7567ae3e089a9ed8" providerId="LiveId" clId="{53A573E8-F2EB-4BA3-BE90-7CBAB145FC6E}" dt="2023-05-03T07:21:34.670" v="390" actId="164"/>
          <ac:grpSpMkLst>
            <pc:docMk/>
            <pc:sldMk cId="601607870" sldId="267"/>
            <ac:grpSpMk id="209" creationId="{3C0BEA40-C61A-23A5-25E6-ACB3917D5077}"/>
          </ac:grpSpMkLst>
        </pc:grpChg>
        <pc:grpChg chg="add mod">
          <ac:chgData name="Lufti Nurfahmi" userId="7567ae3e089a9ed8" providerId="LiveId" clId="{53A573E8-F2EB-4BA3-BE90-7CBAB145FC6E}" dt="2023-05-03T07:21:35.806" v="391" actId="164"/>
          <ac:grpSpMkLst>
            <pc:docMk/>
            <pc:sldMk cId="601607870" sldId="267"/>
            <ac:grpSpMk id="210" creationId="{0C3E0EC6-0867-CDFC-5C44-DB6812942FF2}"/>
          </ac:grpSpMkLst>
        </pc:grpChg>
        <pc:picChg chg="add del mod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3" creationId="{DF17689E-0510-1EBB-E519-E823B59A75B6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5" creationId="{E4EA3F3A-6FCF-907F-090C-109510BB724C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6" creationId="{71A6A822-349C-D2CE-7253-1B8DD34CD608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7" creationId="{BD8E5EBE-89DF-6889-3DF3-E88CC3F4746B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8" creationId="{7043790C-88F3-426C-21D1-779B28B21CBB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9" creationId="{2B5FADE1-95BA-74D4-9805-3D2026761819}"/>
          </ac:picMkLst>
        </pc:picChg>
        <pc:picChg chg="add del mod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28" creationId="{2C53D7F3-269A-697E-5E39-1AC86FFFD937}"/>
          </ac:picMkLst>
        </pc:picChg>
        <pc:picChg chg="del">
          <ac:chgData name="Lufti Nurfahmi" userId="7567ae3e089a9ed8" providerId="LiveId" clId="{53A573E8-F2EB-4BA3-BE90-7CBAB145FC6E}" dt="2023-05-03T07:11:48.817" v="227" actId="21"/>
          <ac:picMkLst>
            <pc:docMk/>
            <pc:sldMk cId="601607870" sldId="267"/>
            <ac:picMk id="29" creationId="{DB7A5FCE-B0F3-EF6A-B03B-4FE424B2732E}"/>
          </ac:picMkLst>
        </pc:picChg>
        <pc:picChg chg="add del mod">
          <ac:chgData name="Lufti Nurfahmi" userId="7567ae3e089a9ed8" providerId="LiveId" clId="{53A573E8-F2EB-4BA3-BE90-7CBAB145FC6E}" dt="2023-05-03T07:09:01.245" v="187" actId="27803"/>
          <ac:picMkLst>
            <pc:docMk/>
            <pc:sldMk cId="601607870" sldId="267"/>
            <ac:picMk id="161" creationId="{AA4B693E-56BA-8425-4B14-6D0EBB544A66}"/>
          </ac:picMkLst>
        </pc:picChg>
        <pc:picChg chg="add del mod">
          <ac:chgData name="Lufti Nurfahmi" userId="7567ae3e089a9ed8" providerId="LiveId" clId="{53A573E8-F2EB-4BA3-BE90-7CBAB145FC6E}" dt="2023-05-03T07:10:55.616" v="210" actId="27803"/>
          <ac:picMkLst>
            <pc:docMk/>
            <pc:sldMk cId="601607870" sldId="267"/>
            <ac:picMk id="163" creationId="{F3BFD963-E839-C4E1-8C66-E88ADEF67D25}"/>
          </ac:picMkLst>
        </pc:picChg>
        <pc:picChg chg="add del mod">
          <ac:chgData name="Lufti Nurfahmi" userId="7567ae3e089a9ed8" providerId="LiveId" clId="{53A573E8-F2EB-4BA3-BE90-7CBAB145FC6E}" dt="2023-05-03T07:11:17.389" v="216" actId="27803"/>
          <ac:picMkLst>
            <pc:docMk/>
            <pc:sldMk cId="601607870" sldId="267"/>
            <ac:picMk id="165" creationId="{EC3E8E65-17FD-9F2A-F9C1-C10AEE6C53A0}"/>
          </ac:picMkLst>
        </pc:picChg>
        <pc:picChg chg="add del mod">
          <ac:chgData name="Lufti Nurfahmi" userId="7567ae3e089a9ed8" providerId="LiveId" clId="{53A573E8-F2EB-4BA3-BE90-7CBAB145FC6E}" dt="2023-05-03T07:10:36.192" v="202" actId="27803"/>
          <ac:picMkLst>
            <pc:docMk/>
            <pc:sldMk cId="601607870" sldId="267"/>
            <ac:picMk id="167" creationId="{725F3D07-7CC0-39E9-E43B-9B6B2FEC86E9}"/>
          </ac:picMkLst>
        </pc:picChg>
        <pc:picChg chg="add del mod">
          <ac:chgData name="Lufti Nurfahmi" userId="7567ae3e089a9ed8" providerId="LiveId" clId="{53A573E8-F2EB-4BA3-BE90-7CBAB145FC6E}" dt="2023-05-03T07:11:39.413" v="225" actId="478"/>
          <ac:picMkLst>
            <pc:docMk/>
            <pc:sldMk cId="601607870" sldId="267"/>
            <ac:picMk id="169" creationId="{BE35A71F-BECD-119C-4A04-C5AC5BE9165D}"/>
          </ac:picMkLst>
        </pc:picChg>
        <pc:picChg chg="add del mod">
          <ac:chgData name="Lufti Nurfahmi" userId="7567ae3e089a9ed8" providerId="LiveId" clId="{53A573E8-F2EB-4BA3-BE90-7CBAB145FC6E}" dt="2023-05-03T07:11:51.593" v="229" actId="478"/>
          <ac:picMkLst>
            <pc:docMk/>
            <pc:sldMk cId="601607870" sldId="267"/>
            <ac:picMk id="199" creationId="{B50EDE7C-187E-619D-A926-78E8C9C1C331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0" creationId="{9E087C09-8DD7-133E-7DBF-6939F3E03C9F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1" creationId="{DBB36AB7-FE74-C175-15C6-6D135251B10E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2" creationId="{E89BAED9-F5B6-D62B-205F-1751AABA260D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3" creationId="{2BB8E7D0-FEFF-0E6B-4B6D-64FECF715CBF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4" creationId="{AF6B4D88-ACF5-BC7E-3A75-F79F75E5CB96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5" creationId="{FC4654DF-8B00-DA02-F04E-479BA5601CD7}"/>
          </ac:picMkLst>
        </pc:picChg>
        <pc:picChg chg="add del mod">
          <ac:chgData name="Lufti Nurfahmi" userId="7567ae3e089a9ed8" providerId="LiveId" clId="{53A573E8-F2EB-4BA3-BE90-7CBAB145FC6E}" dt="2023-05-03T07:15:20.571" v="231" actId="21"/>
          <ac:picMkLst>
            <pc:docMk/>
            <pc:sldMk cId="601607870" sldId="267"/>
            <ac:picMk id="206" creationId="{00E11DB8-4802-3712-78B0-0D25D1658A41}"/>
          </ac:picMkLst>
        </pc:picChg>
      </pc:sldChg>
      <pc:sldChg chg="addSp delSp modSp new mod modClrScheme chgLayout">
        <pc:chgData name="Lufti Nurfahmi" userId="7567ae3e089a9ed8" providerId="LiveId" clId="{53A573E8-F2EB-4BA3-BE90-7CBAB145FC6E}" dt="2023-05-03T08:04:12.573" v="691" actId="21"/>
        <pc:sldMkLst>
          <pc:docMk/>
          <pc:sldMk cId="3835249290" sldId="268"/>
        </pc:sldMkLst>
        <pc:spChg chg="add del mod ord">
          <ac:chgData name="Lufti Nurfahmi" userId="7567ae3e089a9ed8" providerId="LiveId" clId="{53A573E8-F2EB-4BA3-BE90-7CBAB145FC6E}" dt="2023-05-03T07:17:51.035" v="236" actId="931"/>
          <ac:spMkLst>
            <pc:docMk/>
            <pc:sldMk cId="3835249290" sldId="268"/>
            <ac:spMk id="9" creationId="{63AA343E-FC05-D680-F8B1-38D436B9B92F}"/>
          </ac:spMkLst>
        </pc:spChg>
        <pc:spChg chg="add mod ord">
          <ac:chgData name="Lufti Nurfahmi" userId="7567ae3e089a9ed8" providerId="LiveId" clId="{53A573E8-F2EB-4BA3-BE90-7CBAB145FC6E}" dt="2023-05-03T07:23:49.799" v="502" actId="207"/>
          <ac:spMkLst>
            <pc:docMk/>
            <pc:sldMk cId="3835249290" sldId="268"/>
            <ac:spMk id="12" creationId="{A1AC513F-4AEF-C0C6-E153-A45D27EF89C2}"/>
          </ac:spMkLst>
        </pc:spChg>
        <pc:spChg chg="add mod">
          <ac:chgData name="Lufti Nurfahmi" userId="7567ae3e089a9ed8" providerId="LiveId" clId="{53A573E8-F2EB-4BA3-BE90-7CBAB145FC6E}" dt="2023-05-03T07:24:17.771" v="509" actId="1076"/>
          <ac:spMkLst>
            <pc:docMk/>
            <pc:sldMk cId="3835249290" sldId="268"/>
            <ac:spMk id="13" creationId="{6BF03C15-907B-8DFB-CBCD-F875E1635BD6}"/>
          </ac:spMkLst>
        </pc:spChg>
        <pc:spChg chg="add mod">
          <ac:chgData name="Lufti Nurfahmi" userId="7567ae3e089a9ed8" providerId="LiveId" clId="{53A573E8-F2EB-4BA3-BE90-7CBAB145FC6E}" dt="2023-05-03T07:24:17.771" v="509" actId="1076"/>
          <ac:spMkLst>
            <pc:docMk/>
            <pc:sldMk cId="3835249290" sldId="268"/>
            <ac:spMk id="14" creationId="{84A27194-6F03-6AC2-06A6-608899E98BEA}"/>
          </ac:spMkLst>
        </pc:spChg>
        <pc:spChg chg="add mod">
          <ac:chgData name="Lufti Nurfahmi" userId="7567ae3e089a9ed8" providerId="LiveId" clId="{53A573E8-F2EB-4BA3-BE90-7CBAB145FC6E}" dt="2023-05-03T07:24:17.771" v="509" actId="1076"/>
          <ac:spMkLst>
            <pc:docMk/>
            <pc:sldMk cId="3835249290" sldId="268"/>
            <ac:spMk id="15" creationId="{9C95A450-69B0-8344-4CDB-DF727033E2D4}"/>
          </ac:spMkLst>
        </pc:spChg>
        <pc:spChg chg="add mod">
          <ac:chgData name="Lufti Nurfahmi" userId="7567ae3e089a9ed8" providerId="LiveId" clId="{53A573E8-F2EB-4BA3-BE90-7CBAB145FC6E}" dt="2023-05-03T07:24:21.861" v="510" actId="1076"/>
          <ac:spMkLst>
            <pc:docMk/>
            <pc:sldMk cId="3835249290" sldId="268"/>
            <ac:spMk id="16" creationId="{BAD2F3FC-B050-3288-26B5-D61EB5E70CCC}"/>
          </ac:spMkLst>
        </pc:spChg>
        <pc:spChg chg="add del mod">
          <ac:chgData name="Lufti Nurfahmi" userId="7567ae3e089a9ed8" providerId="LiveId" clId="{53A573E8-F2EB-4BA3-BE90-7CBAB145FC6E}" dt="2023-05-03T07:24:28.187" v="511" actId="478"/>
          <ac:spMkLst>
            <pc:docMk/>
            <pc:sldMk cId="3835249290" sldId="268"/>
            <ac:spMk id="17" creationId="{B75A2CC5-9E2D-0739-1247-7719CDF40F00}"/>
          </ac:spMkLst>
        </pc:spChg>
        <pc:spChg chg="add del mod">
          <ac:chgData name="Lufti Nurfahmi" userId="7567ae3e089a9ed8" providerId="LiveId" clId="{53A573E8-F2EB-4BA3-BE90-7CBAB145FC6E}" dt="2023-05-03T07:21:27.515" v="387" actId="478"/>
          <ac:spMkLst>
            <pc:docMk/>
            <pc:sldMk cId="3835249290" sldId="268"/>
            <ac:spMk id="18" creationId="{D51578B5-D423-B3E7-4830-FAE64978628F}"/>
          </ac:spMkLst>
        </pc:spChg>
        <pc:spChg chg="add mod">
          <ac:chgData name="Lufti Nurfahmi" userId="7567ae3e089a9ed8" providerId="LiveId" clId="{53A573E8-F2EB-4BA3-BE90-7CBAB145FC6E}" dt="2023-05-03T07:21:02.742" v="377" actId="571"/>
          <ac:spMkLst>
            <pc:docMk/>
            <pc:sldMk cId="3835249290" sldId="268"/>
            <ac:spMk id="19" creationId="{41C7DE02-F426-AB8E-EE5D-C545DD8C1C19}"/>
          </ac:spMkLst>
        </pc:spChg>
        <pc:spChg chg="add mod">
          <ac:chgData name="Lufti Nurfahmi" userId="7567ae3e089a9ed8" providerId="LiveId" clId="{53A573E8-F2EB-4BA3-BE90-7CBAB145FC6E}" dt="2023-05-03T07:21:02.535" v="376" actId="571"/>
          <ac:spMkLst>
            <pc:docMk/>
            <pc:sldMk cId="3835249290" sldId="268"/>
            <ac:spMk id="20" creationId="{E3CAF3CD-6ED7-3634-3157-8B2C03A4178F}"/>
          </ac:spMkLst>
        </pc:spChg>
        <pc:spChg chg="add del mod">
          <ac:chgData name="Lufti Nurfahmi" userId="7567ae3e089a9ed8" providerId="LiveId" clId="{53A573E8-F2EB-4BA3-BE90-7CBAB145FC6E}" dt="2023-05-03T07:21:27.515" v="387" actId="478"/>
          <ac:spMkLst>
            <pc:docMk/>
            <pc:sldMk cId="3835249290" sldId="268"/>
            <ac:spMk id="21" creationId="{E6244D49-7C8D-B8F2-29EE-373C1FA2A7A3}"/>
          </ac:spMkLst>
        </pc:spChg>
        <pc:spChg chg="add del mod">
          <ac:chgData name="Lufti Nurfahmi" userId="7567ae3e089a9ed8" providerId="LiveId" clId="{53A573E8-F2EB-4BA3-BE90-7CBAB145FC6E}" dt="2023-05-03T07:21:27.515" v="387" actId="478"/>
          <ac:spMkLst>
            <pc:docMk/>
            <pc:sldMk cId="3835249290" sldId="268"/>
            <ac:spMk id="22" creationId="{B00005DF-F1CE-E9FE-CD3A-32DF9BC8F0C0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24" creationId="{7DAAE3CB-5E54-6CF0-9880-FCC6EFA5326B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26" creationId="{C45FC003-A586-028E-DCE4-034C222A29FA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27" creationId="{4B8F4A72-7BD8-6697-6590-839D7060BC14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28" creationId="{FB100A0C-4A55-41EA-C7E8-E4F665BCBF24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29" creationId="{B397A94C-80B4-62C7-3D75-EBAA6F5AB0D3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30" creationId="{E4984AF1-B0FF-88C4-DA85-C9E96595C82C}"/>
          </ac:spMkLst>
        </pc:spChg>
        <pc:spChg chg="mod">
          <ac:chgData name="Lufti Nurfahmi" userId="7567ae3e089a9ed8" providerId="LiveId" clId="{53A573E8-F2EB-4BA3-BE90-7CBAB145FC6E}" dt="2023-05-03T07:21:37.836" v="392"/>
          <ac:spMkLst>
            <pc:docMk/>
            <pc:sldMk cId="3835249290" sldId="268"/>
            <ac:spMk id="31" creationId="{4EB19610-CDD5-EEB4-7FC3-EB9A3BCA7B1A}"/>
          </ac:spMkLst>
        </pc:spChg>
        <pc:spChg chg="add del mod">
          <ac:chgData name="Lufti Nurfahmi" userId="7567ae3e089a9ed8" providerId="LiveId" clId="{53A573E8-F2EB-4BA3-BE90-7CBAB145FC6E}" dt="2023-05-03T07:24:28.187" v="511" actId="478"/>
          <ac:spMkLst>
            <pc:docMk/>
            <pc:sldMk cId="3835249290" sldId="268"/>
            <ac:spMk id="32" creationId="{6EDB0097-31C7-3B84-CEFC-4EF216259EAB}"/>
          </ac:spMkLst>
        </pc:spChg>
        <pc:spChg chg="add del mod">
          <ac:chgData name="Lufti Nurfahmi" userId="7567ae3e089a9ed8" providerId="LiveId" clId="{53A573E8-F2EB-4BA3-BE90-7CBAB145FC6E}" dt="2023-05-03T07:24:28.187" v="511" actId="478"/>
          <ac:spMkLst>
            <pc:docMk/>
            <pc:sldMk cId="3835249290" sldId="268"/>
            <ac:spMk id="33" creationId="{631E85AA-1B99-6AB7-AFFD-36FBA343F6C0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34" creationId="{6EE3EE46-93D0-C5A5-D270-8E9897ACB530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36" creationId="{B2CD2D13-73BB-2CE5-FC98-77F6F729F8F4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38" creationId="{9BFDE67F-8B32-FF62-22EC-DE9C4530F8CA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39" creationId="{03DB0688-563C-573A-2B4C-8F319203B41B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40" creationId="{BA8D18B3-C090-CC34-24BC-DC36F94480EA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41" creationId="{9AF127D7-2D2F-8198-9777-CB5319E0559E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42" creationId="{9857EB7A-1A7E-4D10-20CE-FB432AAB48EC}"/>
          </ac:spMkLst>
        </pc:spChg>
        <pc:spChg chg="mod">
          <ac:chgData name="Lufti Nurfahmi" userId="7567ae3e089a9ed8" providerId="LiveId" clId="{53A573E8-F2EB-4BA3-BE90-7CBAB145FC6E}" dt="2023-05-03T07:22:35.071" v="407" actId="571"/>
          <ac:spMkLst>
            <pc:docMk/>
            <pc:sldMk cId="3835249290" sldId="268"/>
            <ac:spMk id="43" creationId="{4BD41C80-0ACF-83AF-92DB-D67AE9331AF7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44" creationId="{278C81C5-C3EA-F549-E63A-BAB015836937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45" creationId="{957DB392-2DBD-7032-FE5D-422DF42138FE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46" creationId="{0B5B2CB6-1634-9E8F-687C-8F33E693B469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48" creationId="{60531299-B5E1-EADE-7E66-9F3230CE24DA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0" creationId="{528CCBB6-D64D-E85F-DA27-037597C99654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1" creationId="{25509794-91A1-4C66-10D6-3A74AB226D2D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2" creationId="{14F52417-0160-0C90-D6F9-A86FF280D66B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3" creationId="{0D662647-D021-1646-D2EF-EE90F4D1CE3F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4" creationId="{8370EAAF-9CDC-E39B-655A-5B9EBE3762C3}"/>
          </ac:spMkLst>
        </pc:spChg>
        <pc:spChg chg="mod">
          <ac:chgData name="Lufti Nurfahmi" userId="7567ae3e089a9ed8" providerId="LiveId" clId="{53A573E8-F2EB-4BA3-BE90-7CBAB145FC6E}" dt="2023-05-03T07:22:41.176" v="408" actId="571"/>
          <ac:spMkLst>
            <pc:docMk/>
            <pc:sldMk cId="3835249290" sldId="268"/>
            <ac:spMk id="55" creationId="{08B64949-2552-4166-5A81-1BC8A8C0BCDB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56" creationId="{CA40896A-3D90-67AB-D78A-B9425FCE1321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57" creationId="{B0CCE57C-7147-0F01-15F1-4B24DF593E14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58" creationId="{35DBED57-FBC4-B4DB-6B2E-DDC73BA34305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0" creationId="{F6EFC826-839F-8E3A-D008-5775610D4AB9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2" creationId="{48EA11DB-1417-E645-F1EB-C211EC0B6B99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3" creationId="{374988F6-9124-374E-2DA8-09376D9B25AB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4" creationId="{2BD9B696-9026-34AC-0229-A560A40712C6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5" creationId="{3B2AD0CA-04E3-F35E-E8EA-069E9FA8FAC6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6" creationId="{E9E86B89-46AD-7A38-B015-E63FFA8DA636}"/>
          </ac:spMkLst>
        </pc:spChg>
        <pc:spChg chg="mod">
          <ac:chgData name="Lufti Nurfahmi" userId="7567ae3e089a9ed8" providerId="LiveId" clId="{53A573E8-F2EB-4BA3-BE90-7CBAB145FC6E}" dt="2023-05-03T07:22:45.215" v="409" actId="571"/>
          <ac:spMkLst>
            <pc:docMk/>
            <pc:sldMk cId="3835249290" sldId="268"/>
            <ac:spMk id="67" creationId="{EE6906CD-783F-AFEB-B0D8-117700714247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68" creationId="{1804165F-B876-5E97-20F2-7FD70D41A880}"/>
          </ac:spMkLst>
        </pc:spChg>
        <pc:spChg chg="add mod">
          <ac:chgData name="Lufti Nurfahmi" userId="7567ae3e089a9ed8" providerId="LiveId" clId="{53A573E8-F2EB-4BA3-BE90-7CBAB145FC6E}" dt="2023-05-03T07:24:35.099" v="512" actId="1076"/>
          <ac:spMkLst>
            <pc:docMk/>
            <pc:sldMk cId="3835249290" sldId="268"/>
            <ac:spMk id="69" creationId="{A93C4D35-1546-C479-D5A9-B3B02B803C5D}"/>
          </ac:spMkLst>
        </pc:spChg>
        <pc:grpChg chg="add del mod">
          <ac:chgData name="Lufti Nurfahmi" userId="7567ae3e089a9ed8" providerId="LiveId" clId="{53A573E8-F2EB-4BA3-BE90-7CBAB145FC6E}" dt="2023-05-03T07:24:28.187" v="511" actId="478"/>
          <ac:grpSpMkLst>
            <pc:docMk/>
            <pc:sldMk cId="3835249290" sldId="268"/>
            <ac:grpSpMk id="23" creationId="{A42DBBC5-E211-DBEC-DDF8-A12233922AF5}"/>
          </ac:grpSpMkLst>
        </pc:grpChg>
        <pc:grpChg chg="mod">
          <ac:chgData name="Lufti Nurfahmi" userId="7567ae3e089a9ed8" providerId="LiveId" clId="{53A573E8-F2EB-4BA3-BE90-7CBAB145FC6E}" dt="2023-05-03T07:21:37.836" v="392"/>
          <ac:grpSpMkLst>
            <pc:docMk/>
            <pc:sldMk cId="3835249290" sldId="268"/>
            <ac:grpSpMk id="25" creationId="{797A846E-02F0-398B-5DC8-CCA2FE5266AA}"/>
          </ac:grpSpMkLst>
        </pc:grpChg>
        <pc:grpChg chg="add mod">
          <ac:chgData name="Lufti Nurfahmi" userId="7567ae3e089a9ed8" providerId="LiveId" clId="{53A573E8-F2EB-4BA3-BE90-7CBAB145FC6E}" dt="2023-05-03T07:24:35.099" v="512" actId="1076"/>
          <ac:grpSpMkLst>
            <pc:docMk/>
            <pc:sldMk cId="3835249290" sldId="268"/>
            <ac:grpSpMk id="35" creationId="{0DF86FBD-CB08-AF21-DF2F-D2E50CF4A15B}"/>
          </ac:grpSpMkLst>
        </pc:grpChg>
        <pc:grpChg chg="mod">
          <ac:chgData name="Lufti Nurfahmi" userId="7567ae3e089a9ed8" providerId="LiveId" clId="{53A573E8-F2EB-4BA3-BE90-7CBAB145FC6E}" dt="2023-05-03T07:22:35.071" v="407" actId="571"/>
          <ac:grpSpMkLst>
            <pc:docMk/>
            <pc:sldMk cId="3835249290" sldId="268"/>
            <ac:grpSpMk id="37" creationId="{D7337678-E246-AF9E-2E34-FF7AAA98ACD2}"/>
          </ac:grpSpMkLst>
        </pc:grpChg>
        <pc:grpChg chg="add mod">
          <ac:chgData name="Lufti Nurfahmi" userId="7567ae3e089a9ed8" providerId="LiveId" clId="{53A573E8-F2EB-4BA3-BE90-7CBAB145FC6E}" dt="2023-05-03T07:24:35.099" v="512" actId="1076"/>
          <ac:grpSpMkLst>
            <pc:docMk/>
            <pc:sldMk cId="3835249290" sldId="268"/>
            <ac:grpSpMk id="47" creationId="{6599C980-3871-04AD-C64E-EB8D3B2758FE}"/>
          </ac:grpSpMkLst>
        </pc:grpChg>
        <pc:grpChg chg="mod">
          <ac:chgData name="Lufti Nurfahmi" userId="7567ae3e089a9ed8" providerId="LiveId" clId="{53A573E8-F2EB-4BA3-BE90-7CBAB145FC6E}" dt="2023-05-03T07:22:41.176" v="408" actId="571"/>
          <ac:grpSpMkLst>
            <pc:docMk/>
            <pc:sldMk cId="3835249290" sldId="268"/>
            <ac:grpSpMk id="49" creationId="{DEA0136D-BAF4-2D53-A425-45AC6B9F4399}"/>
          </ac:grpSpMkLst>
        </pc:grpChg>
        <pc:grpChg chg="add mod">
          <ac:chgData name="Lufti Nurfahmi" userId="7567ae3e089a9ed8" providerId="LiveId" clId="{53A573E8-F2EB-4BA3-BE90-7CBAB145FC6E}" dt="2023-05-03T07:24:35.099" v="512" actId="1076"/>
          <ac:grpSpMkLst>
            <pc:docMk/>
            <pc:sldMk cId="3835249290" sldId="268"/>
            <ac:grpSpMk id="59" creationId="{BB365351-576F-F372-D250-1E5C2B1F039F}"/>
          </ac:grpSpMkLst>
        </pc:grpChg>
        <pc:grpChg chg="mod">
          <ac:chgData name="Lufti Nurfahmi" userId="7567ae3e089a9ed8" providerId="LiveId" clId="{53A573E8-F2EB-4BA3-BE90-7CBAB145FC6E}" dt="2023-05-03T07:22:45.215" v="409" actId="571"/>
          <ac:grpSpMkLst>
            <pc:docMk/>
            <pc:sldMk cId="3835249290" sldId="268"/>
            <ac:grpSpMk id="61" creationId="{53023C04-54B1-2C3A-A3A3-9F4582C8D611}"/>
          </ac:grpSpMkLst>
        </pc:grp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2" creationId="{2A426E61-9345-8B47-5C56-4BDDE2256802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3" creationId="{E72A4906-4D5E-0AD1-E614-C5D7E094A9C7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4" creationId="{D1CE8631-9DAB-8210-3E64-D03DB5398ACE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5" creationId="{235C0AA6-AF23-8F16-2D2D-3EF7B52BACF1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6" creationId="{F07589FE-DAF5-28AE-5CD5-661633EDF2E6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7" creationId="{59E1B3AD-CC8F-0BFF-1DAC-9E813A4D72E0}"/>
          </ac:picMkLst>
        </pc:picChg>
        <pc:picChg chg="add del mod">
          <ac:chgData name="Lufti Nurfahmi" userId="7567ae3e089a9ed8" providerId="LiveId" clId="{53A573E8-F2EB-4BA3-BE90-7CBAB145FC6E}" dt="2023-05-03T08:04:12.573" v="691" actId="21"/>
          <ac:picMkLst>
            <pc:docMk/>
            <pc:sldMk cId="3835249290" sldId="268"/>
            <ac:picMk id="8" creationId="{AF9ACDA3-3B5F-BAC3-6EF5-4D813E2BFC12}"/>
          </ac:picMkLst>
        </pc:picChg>
        <pc:picChg chg="add mod ord modCrop">
          <ac:chgData name="Lufti Nurfahmi" userId="7567ae3e089a9ed8" providerId="LiveId" clId="{53A573E8-F2EB-4BA3-BE90-7CBAB145FC6E}" dt="2023-05-03T07:23:44.106" v="469" actId="167"/>
          <ac:picMkLst>
            <pc:docMk/>
            <pc:sldMk cId="3835249290" sldId="268"/>
            <ac:picMk id="11" creationId="{4E037426-7BDB-7E8B-9282-8D62FF32E47A}"/>
          </ac:picMkLst>
        </pc:picChg>
      </pc:sldChg>
      <pc:sldChg chg="addSp delSp modSp new mod modClrScheme chgLayout">
        <pc:chgData name="Lufti Nurfahmi" userId="7567ae3e089a9ed8" providerId="LiveId" clId="{53A573E8-F2EB-4BA3-BE90-7CBAB145FC6E}" dt="2023-05-03T07:45:56.340" v="682" actId="20577"/>
        <pc:sldMkLst>
          <pc:docMk/>
          <pc:sldMk cId="1708718139" sldId="269"/>
        </pc:sldMkLst>
        <pc:spChg chg="del">
          <ac:chgData name="Lufti Nurfahmi" userId="7567ae3e089a9ed8" providerId="LiveId" clId="{53A573E8-F2EB-4BA3-BE90-7CBAB145FC6E}" dt="2023-05-03T07:33:16.961" v="545" actId="700"/>
          <ac:spMkLst>
            <pc:docMk/>
            <pc:sldMk cId="1708718139" sldId="269"/>
            <ac:spMk id="2" creationId="{CC13BB9E-82E2-CBD2-9157-E3E466CA74F6}"/>
          </ac:spMkLst>
        </pc:spChg>
        <pc:spChg chg="add mod ord">
          <ac:chgData name="Lufti Nurfahmi" userId="7567ae3e089a9ed8" providerId="LiveId" clId="{53A573E8-F2EB-4BA3-BE90-7CBAB145FC6E}" dt="2023-05-03T07:45:33.213" v="668" actId="1076"/>
          <ac:spMkLst>
            <pc:docMk/>
            <pc:sldMk cId="1708718139" sldId="269"/>
            <ac:spMk id="3" creationId="{C8182A85-5BFD-2BC8-E7AD-6EAF1F1EBE9D}"/>
          </ac:spMkLst>
        </pc:spChg>
        <pc:spChg chg="add mod">
          <ac:chgData name="Lufti Nurfahmi" userId="7567ae3e089a9ed8" providerId="LiveId" clId="{53A573E8-F2EB-4BA3-BE90-7CBAB145FC6E}" dt="2023-05-03T07:45:26.751" v="666" actId="14100"/>
          <ac:spMkLst>
            <pc:docMk/>
            <pc:sldMk cId="1708718139" sldId="269"/>
            <ac:spMk id="4" creationId="{54FC2611-D017-C9EC-FA9E-A1D8177492B8}"/>
          </ac:spMkLst>
        </pc:spChg>
        <pc:spChg chg="add del mod ord">
          <ac:chgData name="Lufti Nurfahmi" userId="7567ae3e089a9ed8" providerId="LiveId" clId="{53A573E8-F2EB-4BA3-BE90-7CBAB145FC6E}" dt="2023-05-03T07:39:34.159" v="582" actId="931"/>
          <ac:spMkLst>
            <pc:docMk/>
            <pc:sldMk cId="1708718139" sldId="269"/>
            <ac:spMk id="7" creationId="{8977307D-87DF-67D3-F8E3-9142CE64D3B8}"/>
          </ac:spMkLst>
        </pc:spChg>
        <pc:spChg chg="add mod">
          <ac:chgData name="Lufti Nurfahmi" userId="7567ae3e089a9ed8" providerId="LiveId" clId="{53A573E8-F2EB-4BA3-BE90-7CBAB145FC6E}" dt="2023-05-03T07:45:30.078" v="667" actId="14100"/>
          <ac:spMkLst>
            <pc:docMk/>
            <pc:sldMk cId="1708718139" sldId="269"/>
            <ac:spMk id="10" creationId="{1203FAB6-F54F-6224-B4C1-40C59A5BB25F}"/>
          </ac:spMkLst>
        </pc:spChg>
        <pc:spChg chg="mod ord topLvl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12" creationId="{D8C1E57B-AD9F-05CC-4E23-8D5126A57457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4" creationId="{EA909D27-53F2-F5F1-D4AD-E71E348AE6A0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5" creationId="{256BAB33-C9F2-62CD-2BB0-4AEB819C8F4D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6" creationId="{578BED6E-F3EC-822D-A1AA-3EEEC21E5017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7" creationId="{9E12D478-34EF-8051-C6CD-ACCAB706CB38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8" creationId="{33AC1C15-765A-B4B5-872B-7994C24E7E9A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19" creationId="{FC0D3050-4BD3-0722-ABD5-C559DB75BAC9}"/>
          </ac:spMkLst>
        </pc:spChg>
        <pc:spChg chg="mod">
          <ac:chgData name="Lufti Nurfahmi" userId="7567ae3e089a9ed8" providerId="LiveId" clId="{53A573E8-F2EB-4BA3-BE90-7CBAB145FC6E}" dt="2023-05-03T07:42:05.023" v="606" actId="165"/>
          <ac:spMkLst>
            <pc:docMk/>
            <pc:sldMk cId="1708718139" sldId="269"/>
            <ac:spMk id="20" creationId="{24179580-4348-54C5-8D8F-AF59D3233393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21" creationId="{DB1AD950-7376-9C52-0AD7-A9A91B5D3532}"/>
          </ac:spMkLst>
        </pc:spChg>
        <pc:spChg chg="add mod">
          <ac:chgData name="Lufti Nurfahmi" userId="7567ae3e089a9ed8" providerId="LiveId" clId="{53A573E8-F2EB-4BA3-BE90-7CBAB145FC6E}" dt="2023-05-03T07:45:33.213" v="668" actId="1076"/>
          <ac:spMkLst>
            <pc:docMk/>
            <pc:sldMk cId="1708718139" sldId="269"/>
            <ac:spMk id="22" creationId="{DDA95B9B-E682-03E2-0CD8-926306647AD1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23" creationId="{7B057212-8629-5AAD-6CB6-F8E593E5AF26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24" creationId="{529590D6-CCC3-DA68-26B5-A4A2AD48F4C1}"/>
          </ac:spMkLst>
        </pc:spChg>
        <pc:spChg chg="add mod">
          <ac:chgData name="Lufti Nurfahmi" userId="7567ae3e089a9ed8" providerId="LiveId" clId="{53A573E8-F2EB-4BA3-BE90-7CBAB145FC6E}" dt="2023-05-03T07:44:58.953" v="657" actId="571"/>
          <ac:spMkLst>
            <pc:docMk/>
            <pc:sldMk cId="1708718139" sldId="269"/>
            <ac:spMk id="25" creationId="{D6E5F5BC-101B-58E6-0E12-026F266F351F}"/>
          </ac:spMkLst>
        </pc:spChg>
        <pc:spChg chg="add mod">
          <ac:chgData name="Lufti Nurfahmi" userId="7567ae3e089a9ed8" providerId="LiveId" clId="{53A573E8-F2EB-4BA3-BE90-7CBAB145FC6E}" dt="2023-05-03T07:44:58.953" v="657" actId="571"/>
          <ac:spMkLst>
            <pc:docMk/>
            <pc:sldMk cId="1708718139" sldId="269"/>
            <ac:spMk id="26" creationId="{76F570E0-8A24-2021-9169-D03A571BBC3A}"/>
          </ac:spMkLst>
        </pc:spChg>
        <pc:spChg chg="add mod">
          <ac:chgData name="Lufti Nurfahmi" userId="7567ae3e089a9ed8" providerId="LiveId" clId="{53A573E8-F2EB-4BA3-BE90-7CBAB145FC6E}" dt="2023-05-03T07:44:58.953" v="657" actId="571"/>
          <ac:spMkLst>
            <pc:docMk/>
            <pc:sldMk cId="1708718139" sldId="269"/>
            <ac:spMk id="28" creationId="{1A7F6C1B-CA28-651E-75BB-1EBC63621AA3}"/>
          </ac:spMkLst>
        </pc:spChg>
        <pc:spChg chg="add mod">
          <ac:chgData name="Lufti Nurfahmi" userId="7567ae3e089a9ed8" providerId="LiveId" clId="{53A573E8-F2EB-4BA3-BE90-7CBAB145FC6E}" dt="2023-05-03T07:44:58.953" v="657" actId="571"/>
          <ac:spMkLst>
            <pc:docMk/>
            <pc:sldMk cId="1708718139" sldId="269"/>
            <ac:spMk id="29" creationId="{8CFB5DCD-A74C-6873-5F68-03B04BF4D606}"/>
          </ac:spMkLst>
        </pc:spChg>
        <pc:spChg chg="add mod">
          <ac:chgData name="Lufti Nurfahmi" userId="7567ae3e089a9ed8" providerId="LiveId" clId="{53A573E8-F2EB-4BA3-BE90-7CBAB145FC6E}" dt="2023-05-03T07:44:58.589" v="656" actId="571"/>
          <ac:spMkLst>
            <pc:docMk/>
            <pc:sldMk cId="1708718139" sldId="269"/>
            <ac:spMk id="30" creationId="{AA59B362-6EBD-A935-04EF-990E1FB2DB48}"/>
          </ac:spMkLst>
        </pc:spChg>
        <pc:spChg chg="add mod">
          <ac:chgData name="Lufti Nurfahmi" userId="7567ae3e089a9ed8" providerId="LiveId" clId="{53A573E8-F2EB-4BA3-BE90-7CBAB145FC6E}" dt="2023-05-03T07:44:58.589" v="656" actId="571"/>
          <ac:spMkLst>
            <pc:docMk/>
            <pc:sldMk cId="1708718139" sldId="269"/>
            <ac:spMk id="31" creationId="{718FAD2B-AAA6-261D-40D4-C8973B55ECDF}"/>
          </ac:spMkLst>
        </pc:spChg>
        <pc:spChg chg="add mod">
          <ac:chgData name="Lufti Nurfahmi" userId="7567ae3e089a9ed8" providerId="LiveId" clId="{53A573E8-F2EB-4BA3-BE90-7CBAB145FC6E}" dt="2023-05-03T07:44:58.589" v="656" actId="571"/>
          <ac:spMkLst>
            <pc:docMk/>
            <pc:sldMk cId="1708718139" sldId="269"/>
            <ac:spMk id="33" creationId="{7EF52AE7-6853-406A-275E-85451834B51D}"/>
          </ac:spMkLst>
        </pc:spChg>
        <pc:spChg chg="add mod">
          <ac:chgData name="Lufti Nurfahmi" userId="7567ae3e089a9ed8" providerId="LiveId" clId="{53A573E8-F2EB-4BA3-BE90-7CBAB145FC6E}" dt="2023-05-03T07:44:58.589" v="656" actId="571"/>
          <ac:spMkLst>
            <pc:docMk/>
            <pc:sldMk cId="1708718139" sldId="269"/>
            <ac:spMk id="34" creationId="{9D6DFAF0-2924-3EDA-41BD-9854FEAD52D5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35" creationId="{43819753-E004-ECC5-1A15-39E8A6FC7186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36" creationId="{8BC5612E-AB21-2565-C09E-865D83F71CAE}"/>
          </ac:spMkLst>
        </pc:spChg>
        <pc:spChg chg="add mod">
          <ac:chgData name="Lufti Nurfahmi" userId="7567ae3e089a9ed8" providerId="LiveId" clId="{53A573E8-F2EB-4BA3-BE90-7CBAB145FC6E}" dt="2023-05-03T07:45:46.717" v="672" actId="20577"/>
          <ac:spMkLst>
            <pc:docMk/>
            <pc:sldMk cId="1708718139" sldId="269"/>
            <ac:spMk id="38" creationId="{E5208A21-D04B-972B-D978-DA5F84D88AF5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39" creationId="{DC5C4D8C-3CE7-FFC0-5195-A8DEF2A72798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0" creationId="{644C8036-4C78-EE95-377D-7C56F314246E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1" creationId="{6BAB9781-EE80-6B5C-A907-7FE220DD7CC2}"/>
          </ac:spMkLst>
        </pc:spChg>
        <pc:spChg chg="add mod">
          <ac:chgData name="Lufti Nurfahmi" userId="7567ae3e089a9ed8" providerId="LiveId" clId="{53A573E8-F2EB-4BA3-BE90-7CBAB145FC6E}" dt="2023-05-03T07:45:52.758" v="678" actId="20577"/>
          <ac:spMkLst>
            <pc:docMk/>
            <pc:sldMk cId="1708718139" sldId="269"/>
            <ac:spMk id="43" creationId="{25875CF0-4AE2-19D0-AA6C-E767C79E72D3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4" creationId="{6D80E46A-613C-812F-7B0A-8EE0260D6E00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5" creationId="{19CF6121-2BA2-453D-DE60-3418B143E078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6" creationId="{297A24C5-BF5E-38E9-A570-94A89F2E656E}"/>
          </ac:spMkLst>
        </pc:spChg>
        <pc:spChg chg="add mod">
          <ac:chgData name="Lufti Nurfahmi" userId="7567ae3e089a9ed8" providerId="LiveId" clId="{53A573E8-F2EB-4BA3-BE90-7CBAB145FC6E}" dt="2023-05-03T07:45:56.340" v="682" actId="20577"/>
          <ac:spMkLst>
            <pc:docMk/>
            <pc:sldMk cId="1708718139" sldId="269"/>
            <ac:spMk id="48" creationId="{813E0E33-E699-F7DA-3132-348D69175426}"/>
          </ac:spMkLst>
        </pc:spChg>
        <pc:spChg chg="add mod">
          <ac:chgData name="Lufti Nurfahmi" userId="7567ae3e089a9ed8" providerId="LiveId" clId="{53A573E8-F2EB-4BA3-BE90-7CBAB145FC6E}" dt="2023-05-03T07:45:24.342" v="665" actId="1076"/>
          <ac:spMkLst>
            <pc:docMk/>
            <pc:sldMk cId="1708718139" sldId="269"/>
            <ac:spMk id="49" creationId="{9B9673DA-2533-8089-5BC7-E941DE93E14F}"/>
          </ac:spMkLst>
        </pc:spChg>
        <pc:grpChg chg="add del mod">
          <ac:chgData name="Lufti Nurfahmi" userId="7567ae3e089a9ed8" providerId="LiveId" clId="{53A573E8-F2EB-4BA3-BE90-7CBAB145FC6E}" dt="2023-05-03T07:42:05.023" v="606" actId="165"/>
          <ac:grpSpMkLst>
            <pc:docMk/>
            <pc:sldMk cId="1708718139" sldId="269"/>
            <ac:grpSpMk id="11" creationId="{B74B7A95-B35B-63EA-C49D-667F07DB00DF}"/>
          </ac:grpSpMkLst>
        </pc:grpChg>
        <pc:grpChg chg="del mod topLvl">
          <ac:chgData name="Lufti Nurfahmi" userId="7567ae3e089a9ed8" providerId="LiveId" clId="{53A573E8-F2EB-4BA3-BE90-7CBAB145FC6E}" dt="2023-05-03T07:42:08.709" v="608" actId="478"/>
          <ac:grpSpMkLst>
            <pc:docMk/>
            <pc:sldMk cId="1708718139" sldId="269"/>
            <ac:grpSpMk id="13" creationId="{B196EB9A-4959-E181-28B8-73CCB21512B2}"/>
          </ac:grpSpMkLst>
        </pc:grpChg>
        <pc:picChg chg="add mod ord">
          <ac:chgData name="Lufti Nurfahmi" userId="7567ae3e089a9ed8" providerId="LiveId" clId="{53A573E8-F2EB-4BA3-BE90-7CBAB145FC6E}" dt="2023-05-03T07:45:24.342" v="665" actId="1076"/>
          <ac:picMkLst>
            <pc:docMk/>
            <pc:sldMk cId="1708718139" sldId="269"/>
            <ac:picMk id="6" creationId="{0EC673C4-31EB-B9A3-6A8A-F913A018A386}"/>
          </ac:picMkLst>
        </pc:picChg>
        <pc:picChg chg="add mod ord">
          <ac:chgData name="Lufti Nurfahmi" userId="7567ae3e089a9ed8" providerId="LiveId" clId="{53A573E8-F2EB-4BA3-BE90-7CBAB145FC6E}" dt="2023-05-03T07:39:48" v="586"/>
          <ac:picMkLst>
            <pc:docMk/>
            <pc:sldMk cId="1708718139" sldId="269"/>
            <ac:picMk id="9" creationId="{F0CC4607-932F-5D6B-48BD-4EC472BA551F}"/>
          </ac:picMkLst>
        </pc:picChg>
        <pc:picChg chg="add mod">
          <ac:chgData name="Lufti Nurfahmi" userId="7567ae3e089a9ed8" providerId="LiveId" clId="{53A573E8-F2EB-4BA3-BE90-7CBAB145FC6E}" dt="2023-05-03T07:44:58.953" v="657" actId="571"/>
          <ac:picMkLst>
            <pc:docMk/>
            <pc:sldMk cId="1708718139" sldId="269"/>
            <ac:picMk id="27" creationId="{BF58795B-9DF8-BD33-D41C-2ECD11E4D0FE}"/>
          </ac:picMkLst>
        </pc:picChg>
        <pc:picChg chg="add mod">
          <ac:chgData name="Lufti Nurfahmi" userId="7567ae3e089a9ed8" providerId="LiveId" clId="{53A573E8-F2EB-4BA3-BE90-7CBAB145FC6E}" dt="2023-05-03T07:44:58.589" v="656" actId="571"/>
          <ac:picMkLst>
            <pc:docMk/>
            <pc:sldMk cId="1708718139" sldId="269"/>
            <ac:picMk id="32" creationId="{A05AFB04-CF2D-46F1-BE40-8EA2C08B4074}"/>
          </ac:picMkLst>
        </pc:picChg>
        <pc:picChg chg="add mod">
          <ac:chgData name="Lufti Nurfahmi" userId="7567ae3e089a9ed8" providerId="LiveId" clId="{53A573E8-F2EB-4BA3-BE90-7CBAB145FC6E}" dt="2023-05-03T07:45:24.342" v="665" actId="1076"/>
          <ac:picMkLst>
            <pc:docMk/>
            <pc:sldMk cId="1708718139" sldId="269"/>
            <ac:picMk id="37" creationId="{420C83F1-A8DE-423F-A8BA-1588BDCBA022}"/>
          </ac:picMkLst>
        </pc:picChg>
        <pc:picChg chg="add mod">
          <ac:chgData name="Lufti Nurfahmi" userId="7567ae3e089a9ed8" providerId="LiveId" clId="{53A573E8-F2EB-4BA3-BE90-7CBAB145FC6E}" dt="2023-05-03T07:45:24.342" v="665" actId="1076"/>
          <ac:picMkLst>
            <pc:docMk/>
            <pc:sldMk cId="1708718139" sldId="269"/>
            <ac:picMk id="42" creationId="{E6179CEA-7394-2D67-768D-2D4FD8BCDB18}"/>
          </ac:picMkLst>
        </pc:picChg>
        <pc:picChg chg="add mod">
          <ac:chgData name="Lufti Nurfahmi" userId="7567ae3e089a9ed8" providerId="LiveId" clId="{53A573E8-F2EB-4BA3-BE90-7CBAB145FC6E}" dt="2023-05-03T07:45:24.342" v="665" actId="1076"/>
          <ac:picMkLst>
            <pc:docMk/>
            <pc:sldMk cId="1708718139" sldId="269"/>
            <ac:picMk id="47" creationId="{750930B5-1A9B-1FF3-13C8-0439B612B471}"/>
          </ac:picMkLst>
        </pc:picChg>
      </pc:sldChg>
      <pc:sldChg chg="addSp delSp modSp new del mod ord modClrScheme chgLayout">
        <pc:chgData name="Lufti Nurfahmi" userId="7567ae3e089a9ed8" providerId="LiveId" clId="{53A573E8-F2EB-4BA3-BE90-7CBAB145FC6E}" dt="2023-05-03T07:33:10.265" v="543" actId="2696"/>
        <pc:sldMkLst>
          <pc:docMk/>
          <pc:sldMk cId="2174259806" sldId="269"/>
        </pc:sldMkLst>
        <pc:spChg chg="del">
          <ac:chgData name="Lufti Nurfahmi" userId="7567ae3e089a9ed8" providerId="LiveId" clId="{53A573E8-F2EB-4BA3-BE90-7CBAB145FC6E}" dt="2023-05-03T07:25:02.953" v="514" actId="700"/>
          <ac:spMkLst>
            <pc:docMk/>
            <pc:sldMk cId="2174259806" sldId="269"/>
            <ac:spMk id="2" creationId="{D3492BF9-A4A1-E076-FC23-695F9B356BAE}"/>
          </ac:spMkLst>
        </pc:spChg>
        <pc:spChg chg="add del mod">
          <ac:chgData name="Lufti Nurfahmi" userId="7567ae3e089a9ed8" providerId="LiveId" clId="{53A573E8-F2EB-4BA3-BE90-7CBAB145FC6E}" dt="2023-05-03T07:26:53.396" v="518" actId="931"/>
          <ac:spMkLst>
            <pc:docMk/>
            <pc:sldMk cId="2174259806" sldId="269"/>
            <ac:spMk id="3" creationId="{9B834A0A-C186-F942-4C77-E1954C1ED3E5}"/>
          </ac:spMkLst>
        </pc:spChg>
        <pc:spChg chg="add mod">
          <ac:chgData name="Lufti Nurfahmi" userId="7567ae3e089a9ed8" providerId="LiveId" clId="{53A573E8-F2EB-4BA3-BE90-7CBAB145FC6E}" dt="2023-05-03T07:27:28.850" v="535" actId="207"/>
          <ac:spMkLst>
            <pc:docMk/>
            <pc:sldMk cId="2174259806" sldId="269"/>
            <ac:spMk id="6" creationId="{759049BB-662E-AC4D-E33E-BCAE65AC7110}"/>
          </ac:spMkLst>
        </pc:spChg>
        <pc:spChg chg="add mod">
          <ac:chgData name="Lufti Nurfahmi" userId="7567ae3e089a9ed8" providerId="LiveId" clId="{53A573E8-F2EB-4BA3-BE90-7CBAB145FC6E}" dt="2023-05-03T07:27:38.574" v="537" actId="1076"/>
          <ac:spMkLst>
            <pc:docMk/>
            <pc:sldMk cId="2174259806" sldId="269"/>
            <ac:spMk id="7" creationId="{1531A31F-E9C4-BD7B-34F9-86F3B656D531}"/>
          </ac:spMkLst>
        </pc:spChg>
        <pc:spChg chg="add del mod">
          <ac:chgData name="Lufti Nurfahmi" userId="7567ae3e089a9ed8" providerId="LiveId" clId="{53A573E8-F2EB-4BA3-BE90-7CBAB145FC6E}" dt="2023-05-03T07:28:13.418" v="539" actId="931"/>
          <ac:spMkLst>
            <pc:docMk/>
            <pc:sldMk cId="2174259806" sldId="269"/>
            <ac:spMk id="9" creationId="{887FBA99-1B69-24D6-E82E-C3A6E9B3BF1C}"/>
          </ac:spMkLst>
        </pc:spChg>
        <pc:picChg chg="add del mod">
          <ac:chgData name="Lufti Nurfahmi" userId="7567ae3e089a9ed8" providerId="LiveId" clId="{53A573E8-F2EB-4BA3-BE90-7CBAB145FC6E}" dt="2023-05-03T07:28:10.052" v="538" actId="478"/>
          <ac:picMkLst>
            <pc:docMk/>
            <pc:sldMk cId="2174259806" sldId="269"/>
            <ac:picMk id="5" creationId="{51D191F5-4227-6C47-66A4-ED3D6F24C045}"/>
          </ac:picMkLst>
        </pc:picChg>
        <pc:picChg chg="add mod ord">
          <ac:chgData name="Lufti Nurfahmi" userId="7567ae3e089a9ed8" providerId="LiveId" clId="{53A573E8-F2EB-4BA3-BE90-7CBAB145FC6E}" dt="2023-05-03T07:28:15.639" v="542" actId="167"/>
          <ac:picMkLst>
            <pc:docMk/>
            <pc:sldMk cId="2174259806" sldId="269"/>
            <ac:picMk id="11" creationId="{8638FC39-0E03-71B2-29D2-EA8119A998CD}"/>
          </ac:picMkLst>
        </pc:picChg>
      </pc:sldChg>
      <pc:sldChg chg="addSp delSp modSp new mod setBg modClrScheme chgLayout">
        <pc:chgData name="Lufti Nurfahmi" userId="7567ae3e089a9ed8" providerId="LiveId" clId="{53A573E8-F2EB-4BA3-BE90-7CBAB145FC6E}" dt="2023-05-03T09:37:48.081" v="1042"/>
        <pc:sldMkLst>
          <pc:docMk/>
          <pc:sldMk cId="3934518792" sldId="270"/>
        </pc:sldMkLst>
        <pc:spChg chg="del">
          <ac:chgData name="Lufti Nurfahmi" userId="7567ae3e089a9ed8" providerId="LiveId" clId="{53A573E8-F2EB-4BA3-BE90-7CBAB145FC6E}" dt="2023-05-03T08:03:35.145" v="686" actId="700"/>
          <ac:spMkLst>
            <pc:docMk/>
            <pc:sldMk cId="3934518792" sldId="270"/>
            <ac:spMk id="2" creationId="{1130655D-41D0-10A3-BACC-B12F07B2CB02}"/>
          </ac:spMkLst>
        </pc:spChg>
        <pc:spChg chg="add mod">
          <ac:chgData name="Lufti Nurfahmi" userId="7567ae3e089a9ed8" providerId="LiveId" clId="{53A573E8-F2EB-4BA3-BE90-7CBAB145FC6E}" dt="2023-05-03T09:22:51.080" v="1004" actId="1036"/>
          <ac:spMkLst>
            <pc:docMk/>
            <pc:sldMk cId="3934518792" sldId="270"/>
            <ac:spMk id="12" creationId="{C26BD9D8-1213-B9F4-9FAA-3EB89C7E6734}"/>
          </ac:spMkLst>
        </pc:spChg>
        <pc:spChg chg="add del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13" creationId="{FE463C2F-1468-6D73-33BD-5F3D1D171523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14" creationId="{F966A478-2AF4-1FB7-5058-FCBBEBC09FD9}"/>
          </ac:spMkLst>
        </pc:spChg>
        <pc:spChg chg="add del mod ord">
          <ac:chgData name="Lufti Nurfahmi" userId="7567ae3e089a9ed8" providerId="LiveId" clId="{53A573E8-F2EB-4BA3-BE90-7CBAB145FC6E}" dt="2023-05-03T09:13:42.110" v="825" actId="478"/>
          <ac:spMkLst>
            <pc:docMk/>
            <pc:sldMk cId="3934518792" sldId="270"/>
            <ac:spMk id="15" creationId="{DBF80631-A1E6-BBEC-D93D-1BBEC65D1092}"/>
          </ac:spMkLst>
        </pc:spChg>
        <pc:spChg chg="add del mod">
          <ac:chgData name="Lufti Nurfahmi" userId="7567ae3e089a9ed8" providerId="LiveId" clId="{53A573E8-F2EB-4BA3-BE90-7CBAB145FC6E}" dt="2023-05-03T09:14:02.027" v="831" actId="478"/>
          <ac:spMkLst>
            <pc:docMk/>
            <pc:sldMk cId="3934518792" sldId="270"/>
            <ac:spMk id="16" creationId="{006BC679-2A16-FB70-0340-6E460582E728}"/>
          </ac:spMkLst>
        </pc:spChg>
        <pc:spChg chg="add del mod">
          <ac:chgData name="Lufti Nurfahmi" userId="7567ae3e089a9ed8" providerId="LiveId" clId="{53A573E8-F2EB-4BA3-BE90-7CBAB145FC6E}" dt="2023-05-03T09:14:02.027" v="831" actId="478"/>
          <ac:spMkLst>
            <pc:docMk/>
            <pc:sldMk cId="3934518792" sldId="270"/>
            <ac:spMk id="17" creationId="{3F3FC2E3-25AF-B63F-3F1E-D16FEC800C1A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18" creationId="{E1C3BB4C-23EC-63B8-2BB5-B0179D64CFCF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19" creationId="{1C1C02B5-B08D-8B01-2AA0-F6A05257E03A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0" creationId="{6F0DB833-5864-04E0-5BD8-43C935383914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1" creationId="{146A6718-9506-6668-AD04-0E3DE9F8A9FE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2" creationId="{1C20D4FE-7346-1887-156B-B006D901D02A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3" creationId="{134D3B67-E3A5-F0BE-B76E-358D8E250C9F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4" creationId="{EC9D5CC8-ACB2-1A8B-4F0E-45E568B02982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5" creationId="{D20BCE22-79C3-3780-E73F-8C1E1D3B021F}"/>
          </ac:spMkLst>
        </pc:spChg>
        <pc:spChg chg="add del mod">
          <ac:chgData name="Lufti Nurfahmi" userId="7567ae3e089a9ed8" providerId="LiveId" clId="{53A573E8-F2EB-4BA3-BE90-7CBAB145FC6E}" dt="2023-05-03T09:14:35.375" v="837" actId="478"/>
          <ac:spMkLst>
            <pc:docMk/>
            <pc:sldMk cId="3934518792" sldId="270"/>
            <ac:spMk id="26" creationId="{FBD9A8FB-D286-114A-740B-9A616E8E593F}"/>
          </ac:spMkLst>
        </pc:spChg>
        <pc:spChg chg="add del mod">
          <ac:chgData name="Lufti Nurfahmi" userId="7567ae3e089a9ed8" providerId="LiveId" clId="{53A573E8-F2EB-4BA3-BE90-7CBAB145FC6E}" dt="2023-05-03T09:14:35.375" v="837" actId="478"/>
          <ac:spMkLst>
            <pc:docMk/>
            <pc:sldMk cId="3934518792" sldId="270"/>
            <ac:spMk id="27" creationId="{29D1D3D0-C1BB-B13F-0077-50EFCF18BF9D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8" creationId="{E0CC4D95-5D10-19FB-AF13-2FDD09A611B9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29" creationId="{202EC9F4-A1B4-E93A-A1C2-2E216AA184FF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30" creationId="{524BEBCB-CB6D-9890-654F-A34D4D70C501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31" creationId="{8B20DF8A-777C-6D68-7DF9-068A87317A88}"/>
          </ac:spMkLst>
        </pc:spChg>
        <pc:spChg chg="add mod">
          <ac:chgData name="Lufti Nurfahmi" userId="7567ae3e089a9ed8" providerId="LiveId" clId="{53A573E8-F2EB-4BA3-BE90-7CBAB145FC6E}" dt="2023-05-03T09:15:40.765" v="849" actId="571"/>
          <ac:spMkLst>
            <pc:docMk/>
            <pc:sldMk cId="3934518792" sldId="270"/>
            <ac:spMk id="32" creationId="{60973B94-362C-E32B-3D7D-BD973F7DAB89}"/>
          </ac:spMkLst>
        </pc:spChg>
        <pc:spChg chg="add mod">
          <ac:chgData name="Lufti Nurfahmi" userId="7567ae3e089a9ed8" providerId="LiveId" clId="{53A573E8-F2EB-4BA3-BE90-7CBAB145FC6E}" dt="2023-05-03T09:37:32.985" v="1038" actId="1076"/>
          <ac:spMkLst>
            <pc:docMk/>
            <pc:sldMk cId="3934518792" sldId="270"/>
            <ac:spMk id="33" creationId="{857A4E3B-1085-41B8-E12B-7D63305618C5}"/>
          </ac:spMkLst>
        </pc:spChg>
        <pc:spChg chg="add mod">
          <ac:chgData name="Lufti Nurfahmi" userId="7567ae3e089a9ed8" providerId="LiveId" clId="{53A573E8-F2EB-4BA3-BE90-7CBAB145FC6E}" dt="2023-05-03T09:37:29.484" v="1037" actId="12788"/>
          <ac:spMkLst>
            <pc:docMk/>
            <pc:sldMk cId="3934518792" sldId="270"/>
            <ac:spMk id="35" creationId="{55C7F22F-F590-E343-996B-6368AC15A46B}"/>
          </ac:spMkLst>
        </pc:spChg>
        <pc:spChg chg="add mod">
          <ac:chgData name="Lufti Nurfahmi" userId="7567ae3e089a9ed8" providerId="LiveId" clId="{53A573E8-F2EB-4BA3-BE90-7CBAB145FC6E}" dt="2023-05-03T09:22:02.077" v="975" actId="1076"/>
          <ac:spMkLst>
            <pc:docMk/>
            <pc:sldMk cId="3934518792" sldId="270"/>
            <ac:spMk id="36" creationId="{851DC8A6-CDD9-F73B-0F2F-EFE70B55DAD1}"/>
          </ac:spMkLst>
        </pc:spChg>
        <pc:spChg chg="add mod">
          <ac:chgData name="Lufti Nurfahmi" userId="7567ae3e089a9ed8" providerId="LiveId" clId="{53A573E8-F2EB-4BA3-BE90-7CBAB145FC6E}" dt="2023-05-03T09:22:02.077" v="975" actId="1076"/>
          <ac:spMkLst>
            <pc:docMk/>
            <pc:sldMk cId="3934518792" sldId="270"/>
            <ac:spMk id="38" creationId="{3031E497-B01A-689B-7FEE-844E00D120D4}"/>
          </ac:spMkLst>
        </pc:spChg>
        <pc:spChg chg="mod">
          <ac:chgData name="Lufti Nurfahmi" userId="7567ae3e089a9ed8" providerId="LiveId" clId="{53A573E8-F2EB-4BA3-BE90-7CBAB145FC6E}" dt="2023-05-03T09:21:31.390" v="962" actId="207"/>
          <ac:spMkLst>
            <pc:docMk/>
            <pc:sldMk cId="3934518792" sldId="270"/>
            <ac:spMk id="42" creationId="{EBA18A6D-D093-FC86-E956-D0151E5E4935}"/>
          </ac:spMkLst>
        </pc:spChg>
        <pc:spChg chg="mod">
          <ac:chgData name="Lufti Nurfahmi" userId="7567ae3e089a9ed8" providerId="LiveId" clId="{53A573E8-F2EB-4BA3-BE90-7CBAB145FC6E}" dt="2023-05-03T09:21:31.390" v="962" actId="207"/>
          <ac:spMkLst>
            <pc:docMk/>
            <pc:sldMk cId="3934518792" sldId="270"/>
            <ac:spMk id="43" creationId="{5CFBBB23-CE9B-7EF1-7DBE-08798C6BF1D6}"/>
          </ac:spMkLst>
        </pc:spChg>
        <pc:spChg chg="add del mod">
          <ac:chgData name="Lufti Nurfahmi" userId="7567ae3e089a9ed8" providerId="LiveId" clId="{53A573E8-F2EB-4BA3-BE90-7CBAB145FC6E}" dt="2023-05-03T09:22:06.355" v="977" actId="478"/>
          <ac:spMkLst>
            <pc:docMk/>
            <pc:sldMk cId="3934518792" sldId="270"/>
            <ac:spMk id="45" creationId="{4CC83F8D-A949-13DB-4B70-1C70E6EAD18D}"/>
          </ac:spMkLst>
        </pc:spChg>
        <pc:spChg chg="add del mod">
          <ac:chgData name="Lufti Nurfahmi" userId="7567ae3e089a9ed8" providerId="LiveId" clId="{53A573E8-F2EB-4BA3-BE90-7CBAB145FC6E}" dt="2023-05-03T09:21:57.659" v="974" actId="478"/>
          <ac:spMkLst>
            <pc:docMk/>
            <pc:sldMk cId="3934518792" sldId="270"/>
            <ac:spMk id="46" creationId="{349F4B0A-D183-4656-2AB1-2B17C33E079E}"/>
          </ac:spMkLst>
        </pc:spChg>
        <pc:spChg chg="mod">
          <ac:chgData name="Lufti Nurfahmi" userId="7567ae3e089a9ed8" providerId="LiveId" clId="{53A573E8-F2EB-4BA3-BE90-7CBAB145FC6E}" dt="2023-05-03T09:21:38.950" v="964" actId="571"/>
          <ac:spMkLst>
            <pc:docMk/>
            <pc:sldMk cId="3934518792" sldId="270"/>
            <ac:spMk id="48" creationId="{9BA9CFA7-4DBE-2DF0-CC6D-0E054222961F}"/>
          </ac:spMkLst>
        </pc:spChg>
        <pc:spChg chg="mod">
          <ac:chgData name="Lufti Nurfahmi" userId="7567ae3e089a9ed8" providerId="LiveId" clId="{53A573E8-F2EB-4BA3-BE90-7CBAB145FC6E}" dt="2023-05-03T09:21:38.950" v="964" actId="571"/>
          <ac:spMkLst>
            <pc:docMk/>
            <pc:sldMk cId="3934518792" sldId="270"/>
            <ac:spMk id="49" creationId="{E05B07A6-D090-71AD-72B0-D249671D21B3}"/>
          </ac:spMkLst>
        </pc:spChg>
        <pc:spChg chg="add del mod">
          <ac:chgData name="Lufti Nurfahmi" userId="7567ae3e089a9ed8" providerId="LiveId" clId="{53A573E8-F2EB-4BA3-BE90-7CBAB145FC6E}" dt="2023-05-03T09:22:05.650" v="976" actId="478"/>
          <ac:spMkLst>
            <pc:docMk/>
            <pc:sldMk cId="3934518792" sldId="270"/>
            <ac:spMk id="50" creationId="{ED2D3891-4A0D-E331-676B-045176B5E313}"/>
          </ac:spMkLst>
        </pc:spChg>
        <pc:spChg chg="add del mod">
          <ac:chgData name="Lufti Nurfahmi" userId="7567ae3e089a9ed8" providerId="LiveId" clId="{53A573E8-F2EB-4BA3-BE90-7CBAB145FC6E}" dt="2023-05-03T09:21:57.659" v="974" actId="478"/>
          <ac:spMkLst>
            <pc:docMk/>
            <pc:sldMk cId="3934518792" sldId="270"/>
            <ac:spMk id="51" creationId="{25FCB677-A9C3-41C7-F91A-D7AFF7922B02}"/>
          </ac:spMkLst>
        </pc:spChg>
        <pc:spChg chg="mod">
          <ac:chgData name="Lufti Nurfahmi" userId="7567ae3e089a9ed8" providerId="LiveId" clId="{53A573E8-F2EB-4BA3-BE90-7CBAB145FC6E}" dt="2023-05-03T09:21:42.220" v="965" actId="571"/>
          <ac:spMkLst>
            <pc:docMk/>
            <pc:sldMk cId="3934518792" sldId="270"/>
            <ac:spMk id="53" creationId="{25421CC7-CAE4-924F-D290-AC84F8DD042B}"/>
          </ac:spMkLst>
        </pc:spChg>
        <pc:spChg chg="mod">
          <ac:chgData name="Lufti Nurfahmi" userId="7567ae3e089a9ed8" providerId="LiveId" clId="{53A573E8-F2EB-4BA3-BE90-7CBAB145FC6E}" dt="2023-05-03T09:21:42.220" v="965" actId="571"/>
          <ac:spMkLst>
            <pc:docMk/>
            <pc:sldMk cId="3934518792" sldId="270"/>
            <ac:spMk id="54" creationId="{A2FD25A4-C438-7787-B3BE-2C3F5897AD1B}"/>
          </ac:spMkLst>
        </pc:spChg>
        <pc:spChg chg="add mod">
          <ac:chgData name="Lufti Nurfahmi" userId="7567ae3e089a9ed8" providerId="LiveId" clId="{53A573E8-F2EB-4BA3-BE90-7CBAB145FC6E}" dt="2023-05-03T09:22:10.723" v="978" actId="571"/>
          <ac:spMkLst>
            <pc:docMk/>
            <pc:sldMk cId="3934518792" sldId="270"/>
            <ac:spMk id="55" creationId="{3FCCFB61-7E57-0D78-B34B-6537D7C7D501}"/>
          </ac:spMkLst>
        </pc:spChg>
        <pc:spChg chg="add mod">
          <ac:chgData name="Lufti Nurfahmi" userId="7567ae3e089a9ed8" providerId="LiveId" clId="{53A573E8-F2EB-4BA3-BE90-7CBAB145FC6E}" dt="2023-05-03T09:22:10.723" v="978" actId="571"/>
          <ac:spMkLst>
            <pc:docMk/>
            <pc:sldMk cId="3934518792" sldId="270"/>
            <ac:spMk id="56" creationId="{684517EB-82DF-24B3-B81F-83A5FE9E65C5}"/>
          </ac:spMkLst>
        </pc:spChg>
        <pc:spChg chg="mod">
          <ac:chgData name="Lufti Nurfahmi" userId="7567ae3e089a9ed8" providerId="LiveId" clId="{53A573E8-F2EB-4BA3-BE90-7CBAB145FC6E}" dt="2023-05-03T09:22:10.723" v="978" actId="571"/>
          <ac:spMkLst>
            <pc:docMk/>
            <pc:sldMk cId="3934518792" sldId="270"/>
            <ac:spMk id="58" creationId="{02665531-2D24-F49D-E314-EF402B09DF5C}"/>
          </ac:spMkLst>
        </pc:spChg>
        <pc:spChg chg="mod">
          <ac:chgData name="Lufti Nurfahmi" userId="7567ae3e089a9ed8" providerId="LiveId" clId="{53A573E8-F2EB-4BA3-BE90-7CBAB145FC6E}" dt="2023-05-03T09:22:10.723" v="978" actId="571"/>
          <ac:spMkLst>
            <pc:docMk/>
            <pc:sldMk cId="3934518792" sldId="270"/>
            <ac:spMk id="59" creationId="{48E896C2-4809-1C87-DFCC-066392E8F148}"/>
          </ac:spMkLst>
        </pc:spChg>
        <pc:spChg chg="add mod">
          <ac:chgData name="Lufti Nurfahmi" userId="7567ae3e089a9ed8" providerId="LiveId" clId="{53A573E8-F2EB-4BA3-BE90-7CBAB145FC6E}" dt="2023-05-03T09:22:14.401" v="979" actId="571"/>
          <ac:spMkLst>
            <pc:docMk/>
            <pc:sldMk cId="3934518792" sldId="270"/>
            <ac:spMk id="60" creationId="{E9232D69-1E21-DC8A-40BB-EC463E0232C9}"/>
          </ac:spMkLst>
        </pc:spChg>
        <pc:spChg chg="add mod">
          <ac:chgData name="Lufti Nurfahmi" userId="7567ae3e089a9ed8" providerId="LiveId" clId="{53A573E8-F2EB-4BA3-BE90-7CBAB145FC6E}" dt="2023-05-03T09:22:14.401" v="979" actId="571"/>
          <ac:spMkLst>
            <pc:docMk/>
            <pc:sldMk cId="3934518792" sldId="270"/>
            <ac:spMk id="61" creationId="{5478ED58-3DB6-59D0-9056-2A84CEAF5C5D}"/>
          </ac:spMkLst>
        </pc:spChg>
        <pc:spChg chg="mod">
          <ac:chgData name="Lufti Nurfahmi" userId="7567ae3e089a9ed8" providerId="LiveId" clId="{53A573E8-F2EB-4BA3-BE90-7CBAB145FC6E}" dt="2023-05-03T09:22:14.401" v="979" actId="571"/>
          <ac:spMkLst>
            <pc:docMk/>
            <pc:sldMk cId="3934518792" sldId="270"/>
            <ac:spMk id="63" creationId="{9415B577-4C05-61AE-4290-151E1B3925E1}"/>
          </ac:spMkLst>
        </pc:spChg>
        <pc:spChg chg="mod">
          <ac:chgData name="Lufti Nurfahmi" userId="7567ae3e089a9ed8" providerId="LiveId" clId="{53A573E8-F2EB-4BA3-BE90-7CBAB145FC6E}" dt="2023-05-03T09:22:14.401" v="979" actId="571"/>
          <ac:spMkLst>
            <pc:docMk/>
            <pc:sldMk cId="3934518792" sldId="270"/>
            <ac:spMk id="64" creationId="{38AA0A28-B7F9-EC2D-A78B-03E7866BC79F}"/>
          </ac:spMkLst>
        </pc:spChg>
        <pc:spChg chg="add mod">
          <ac:chgData name="Lufti Nurfahmi" userId="7567ae3e089a9ed8" providerId="LiveId" clId="{53A573E8-F2EB-4BA3-BE90-7CBAB145FC6E}" dt="2023-05-03T09:22:18.150" v="980" actId="571"/>
          <ac:spMkLst>
            <pc:docMk/>
            <pc:sldMk cId="3934518792" sldId="270"/>
            <ac:spMk id="65" creationId="{BA323B8A-C6CE-5952-16DB-DF42171B9BFE}"/>
          </ac:spMkLst>
        </pc:spChg>
        <pc:spChg chg="add mod">
          <ac:chgData name="Lufti Nurfahmi" userId="7567ae3e089a9ed8" providerId="LiveId" clId="{53A573E8-F2EB-4BA3-BE90-7CBAB145FC6E}" dt="2023-05-03T09:22:18.150" v="980" actId="571"/>
          <ac:spMkLst>
            <pc:docMk/>
            <pc:sldMk cId="3934518792" sldId="270"/>
            <ac:spMk id="66" creationId="{92988B73-D691-80EC-DB76-2CC50F5F0DD7}"/>
          </ac:spMkLst>
        </pc:spChg>
        <pc:spChg chg="mod">
          <ac:chgData name="Lufti Nurfahmi" userId="7567ae3e089a9ed8" providerId="LiveId" clId="{53A573E8-F2EB-4BA3-BE90-7CBAB145FC6E}" dt="2023-05-03T09:22:18.150" v="980" actId="571"/>
          <ac:spMkLst>
            <pc:docMk/>
            <pc:sldMk cId="3934518792" sldId="270"/>
            <ac:spMk id="68" creationId="{4B2B4CE7-0EB9-ED35-ED69-93170AEE34FE}"/>
          </ac:spMkLst>
        </pc:spChg>
        <pc:spChg chg="mod">
          <ac:chgData name="Lufti Nurfahmi" userId="7567ae3e089a9ed8" providerId="LiveId" clId="{53A573E8-F2EB-4BA3-BE90-7CBAB145FC6E}" dt="2023-05-03T09:22:18.150" v="980" actId="571"/>
          <ac:spMkLst>
            <pc:docMk/>
            <pc:sldMk cId="3934518792" sldId="270"/>
            <ac:spMk id="69" creationId="{FE3E6DBC-1217-52EB-E1DA-74B5B663ACCC}"/>
          </ac:spMkLst>
        </pc:spChg>
        <pc:spChg chg="add mod">
          <ac:chgData name="Lufti Nurfahmi" userId="7567ae3e089a9ed8" providerId="LiveId" clId="{53A573E8-F2EB-4BA3-BE90-7CBAB145FC6E}" dt="2023-05-03T09:22:21.953" v="981" actId="571"/>
          <ac:spMkLst>
            <pc:docMk/>
            <pc:sldMk cId="3934518792" sldId="270"/>
            <ac:spMk id="70" creationId="{EAFECFDA-266D-DBF0-EB8E-958695BBE60A}"/>
          </ac:spMkLst>
        </pc:spChg>
        <pc:spChg chg="add mod">
          <ac:chgData name="Lufti Nurfahmi" userId="7567ae3e089a9ed8" providerId="LiveId" clId="{53A573E8-F2EB-4BA3-BE90-7CBAB145FC6E}" dt="2023-05-03T09:22:21.953" v="981" actId="571"/>
          <ac:spMkLst>
            <pc:docMk/>
            <pc:sldMk cId="3934518792" sldId="270"/>
            <ac:spMk id="71" creationId="{882718FB-C358-EE20-2845-2ABEB59B47AA}"/>
          </ac:spMkLst>
        </pc:spChg>
        <pc:spChg chg="mod">
          <ac:chgData name="Lufti Nurfahmi" userId="7567ae3e089a9ed8" providerId="LiveId" clId="{53A573E8-F2EB-4BA3-BE90-7CBAB145FC6E}" dt="2023-05-03T09:22:21.953" v="981" actId="571"/>
          <ac:spMkLst>
            <pc:docMk/>
            <pc:sldMk cId="3934518792" sldId="270"/>
            <ac:spMk id="73" creationId="{5C2A08FE-30DB-F7CA-C7A2-6A8A0CCB77D1}"/>
          </ac:spMkLst>
        </pc:spChg>
        <pc:spChg chg="mod">
          <ac:chgData name="Lufti Nurfahmi" userId="7567ae3e089a9ed8" providerId="LiveId" clId="{53A573E8-F2EB-4BA3-BE90-7CBAB145FC6E}" dt="2023-05-03T09:22:21.953" v="981" actId="571"/>
          <ac:spMkLst>
            <pc:docMk/>
            <pc:sldMk cId="3934518792" sldId="270"/>
            <ac:spMk id="74" creationId="{5584F395-BE1F-0F5B-9C9B-01E57386F90F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4" creationId="{42A679FA-C4CD-8F02-736C-96C694D5B5D3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5" creationId="{BC7D41F4-85E7-C78E-338D-83F4C6222384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6" creationId="{D81CAC0F-0E98-269F-DF5A-938BC5EB7768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7" creationId="{F6CDB202-28A6-5E94-3CC8-D89464D1C5B9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8" creationId="{6BC45F89-ECDC-7708-EA98-B4CD5384EB36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89" creationId="{06BD6877-E8B2-AAEC-B7AF-73658787FDE7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0" creationId="{CBE23FE5-47D3-57A3-4BB1-889AECF2BD87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1" creationId="{650E41DE-8147-0622-A9A9-C109E81E6B05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2" creationId="{83C13302-8966-BDFC-C7F2-D91D5782F18D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3" creationId="{F1B837DD-68B0-3524-2029-673FBB63CAC7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4" creationId="{9990992A-236D-2235-933D-268D66C06BEB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7" creationId="{D67B8698-2853-B187-D8D3-BB62A4A0ECB0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8" creationId="{11DDF348-E993-5B8B-A24A-A6F30AC3EB6E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99" creationId="{E0985825-7341-5F05-429D-81832C4A0BFB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0" creationId="{5C3381FB-1D57-B987-FC16-28D3B8BE926D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1" creationId="{F966F525-CDB4-B684-78C9-42D72F18AE14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2" creationId="{3E8AB94A-3410-C59D-E8BD-F8DD6D1116A4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3" creationId="{65CD88BF-F2B3-D493-1CEE-6DBC31D39520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4" creationId="{CCBEF3FC-1E0D-C685-B2DE-27EB3CBBDFE2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5" creationId="{795BE9B8-C31F-42D3-D3E9-372D1FE9638A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06" creationId="{EA819022-5E74-8A0A-8109-86651906A88E}"/>
          </ac:spMkLst>
        </pc:spChg>
        <pc:spChg chg="mod">
          <ac:chgData name="Lufti Nurfahmi" userId="7567ae3e089a9ed8" providerId="LiveId" clId="{53A573E8-F2EB-4BA3-BE90-7CBAB145FC6E}" dt="2023-05-03T09:37:13.388" v="1032" actId="12789"/>
          <ac:spMkLst>
            <pc:docMk/>
            <pc:sldMk cId="3934518792" sldId="270"/>
            <ac:spMk id="108" creationId="{5221148D-8716-4716-7E82-3EA90C393B08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0" creationId="{71402A86-D16D-061D-BF64-9FDA2871AC65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1" creationId="{7B1119A0-47CC-6D4D-8807-0A8F144E2843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2" creationId="{9DE9DCFB-8FDA-210D-A41A-E08EE6874D46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3" creationId="{149E7C1D-68E0-9C85-597A-5AC8259CAFF9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4" creationId="{BD64A5B8-613B-F3BC-1674-C68CF8D021B5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5" creationId="{1DC280D7-4BAF-4F1F-E27F-000019ED829F}"/>
          </ac:spMkLst>
        </pc:spChg>
        <pc:spChg chg="mod">
          <ac:chgData name="Lufti Nurfahmi" userId="7567ae3e089a9ed8" providerId="LiveId" clId="{53A573E8-F2EB-4BA3-BE90-7CBAB145FC6E}" dt="2023-05-03T09:35:56.686" v="1029" actId="207"/>
          <ac:spMkLst>
            <pc:docMk/>
            <pc:sldMk cId="3934518792" sldId="270"/>
            <ac:spMk id="116" creationId="{3D1C9C4C-AD3A-0A3C-AAE4-565A73518FC5}"/>
          </ac:spMkLst>
        </pc:spChg>
        <pc:grpChg chg="del mod">
          <ac:chgData name="Lufti Nurfahmi" userId="7567ae3e089a9ed8" providerId="LiveId" clId="{53A573E8-F2EB-4BA3-BE90-7CBAB145FC6E}" dt="2023-05-03T09:21:19.118" v="957" actId="27803"/>
          <ac:grpSpMkLst>
            <pc:docMk/>
            <pc:sldMk cId="3934518792" sldId="270"/>
            <ac:grpSpMk id="41" creationId="{0B72B05D-A0E2-EDA3-4CAE-340729E38E1B}"/>
          </ac:grpSpMkLst>
        </pc:grpChg>
        <pc:grpChg chg="add mod">
          <ac:chgData name="Lufti Nurfahmi" userId="7567ae3e089a9ed8" providerId="LiveId" clId="{53A573E8-F2EB-4BA3-BE90-7CBAB145FC6E}" dt="2023-05-03T09:37:13.388" v="1032" actId="12789"/>
          <ac:grpSpMkLst>
            <pc:docMk/>
            <pc:sldMk cId="3934518792" sldId="270"/>
            <ac:grpSpMk id="44" creationId="{FE2FCCB6-2518-7450-2862-442DB4E691AF}"/>
          </ac:grpSpMkLst>
        </pc:grpChg>
        <pc:grpChg chg="add del mod">
          <ac:chgData name="Lufti Nurfahmi" userId="7567ae3e089a9ed8" providerId="LiveId" clId="{53A573E8-F2EB-4BA3-BE90-7CBAB145FC6E}" dt="2023-05-03T09:22:05.650" v="976" actId="478"/>
          <ac:grpSpMkLst>
            <pc:docMk/>
            <pc:sldMk cId="3934518792" sldId="270"/>
            <ac:grpSpMk id="47" creationId="{CBA0CFE2-790B-8D1B-9795-156A26CE539E}"/>
          </ac:grpSpMkLst>
        </pc:grpChg>
        <pc:grpChg chg="add del mod">
          <ac:chgData name="Lufti Nurfahmi" userId="7567ae3e089a9ed8" providerId="LiveId" clId="{53A573E8-F2EB-4BA3-BE90-7CBAB145FC6E}" dt="2023-05-03T09:22:05.650" v="976" actId="478"/>
          <ac:grpSpMkLst>
            <pc:docMk/>
            <pc:sldMk cId="3934518792" sldId="270"/>
            <ac:grpSpMk id="52" creationId="{83F377E8-D78C-C60E-9D66-7BCDCEA28701}"/>
          </ac:grpSpMkLst>
        </pc:grpChg>
        <pc:grpChg chg="add del mod">
          <ac:chgData name="Lufti Nurfahmi" userId="7567ae3e089a9ed8" providerId="LiveId" clId="{53A573E8-F2EB-4BA3-BE90-7CBAB145FC6E}" dt="2023-05-03T09:35:19.255" v="1010" actId="478"/>
          <ac:grpSpMkLst>
            <pc:docMk/>
            <pc:sldMk cId="3934518792" sldId="270"/>
            <ac:grpSpMk id="57" creationId="{D120E868-536E-E39E-37C7-51FEFB8BFAA7}"/>
          </ac:grpSpMkLst>
        </pc:grpChg>
        <pc:grpChg chg="add del mod">
          <ac:chgData name="Lufti Nurfahmi" userId="7567ae3e089a9ed8" providerId="LiveId" clId="{53A573E8-F2EB-4BA3-BE90-7CBAB145FC6E}" dt="2023-05-03T09:35:19.255" v="1010" actId="478"/>
          <ac:grpSpMkLst>
            <pc:docMk/>
            <pc:sldMk cId="3934518792" sldId="270"/>
            <ac:grpSpMk id="62" creationId="{E01E033B-C3DC-3D98-41BF-370757A1FD55}"/>
          </ac:grpSpMkLst>
        </pc:grpChg>
        <pc:grpChg chg="add del mod">
          <ac:chgData name="Lufti Nurfahmi" userId="7567ae3e089a9ed8" providerId="LiveId" clId="{53A573E8-F2EB-4BA3-BE90-7CBAB145FC6E}" dt="2023-05-03T09:35:19.255" v="1010" actId="478"/>
          <ac:grpSpMkLst>
            <pc:docMk/>
            <pc:sldMk cId="3934518792" sldId="270"/>
            <ac:grpSpMk id="67" creationId="{0232C8A0-8FB4-CE8E-9B38-BF2ECC63A48F}"/>
          </ac:grpSpMkLst>
        </pc:grpChg>
        <pc:grpChg chg="add del mod">
          <ac:chgData name="Lufti Nurfahmi" userId="7567ae3e089a9ed8" providerId="LiveId" clId="{53A573E8-F2EB-4BA3-BE90-7CBAB145FC6E}" dt="2023-05-03T09:35:19.255" v="1010" actId="478"/>
          <ac:grpSpMkLst>
            <pc:docMk/>
            <pc:sldMk cId="3934518792" sldId="270"/>
            <ac:grpSpMk id="72" creationId="{3A4FA9CF-03B8-4120-F778-EDDD22325CD5}"/>
          </ac:grpSpMkLst>
        </pc:grpChg>
        <pc:grpChg chg="del mod">
          <ac:chgData name="Lufti Nurfahmi" userId="7567ae3e089a9ed8" providerId="LiveId" clId="{53A573E8-F2EB-4BA3-BE90-7CBAB145FC6E}" dt="2023-05-03T09:35:22.489" v="1012" actId="27803"/>
          <ac:grpSpMkLst>
            <pc:docMk/>
            <pc:sldMk cId="3934518792" sldId="270"/>
            <ac:grpSpMk id="83" creationId="{6C7F7FAE-040F-BDE1-A616-67E521BAE5C2}"/>
          </ac:grpSpMkLst>
        </pc:grpChg>
        <pc:grpChg chg="add mod">
          <ac:chgData name="Lufti Nurfahmi" userId="7567ae3e089a9ed8" providerId="LiveId" clId="{53A573E8-F2EB-4BA3-BE90-7CBAB145FC6E}" dt="2023-05-03T09:37:13.388" v="1032" actId="12789"/>
          <ac:grpSpMkLst>
            <pc:docMk/>
            <pc:sldMk cId="3934518792" sldId="270"/>
            <ac:grpSpMk id="95" creationId="{77FC0E31-C3FF-8769-9E6F-AA318735F140}"/>
          </ac:grpSpMkLst>
        </pc:grpChg>
        <pc:grpChg chg="del mod">
          <ac:chgData name="Lufti Nurfahmi" userId="7567ae3e089a9ed8" providerId="LiveId" clId="{53A573E8-F2EB-4BA3-BE90-7CBAB145FC6E}" dt="2023-05-03T09:35:35.126" v="1019" actId="27803"/>
          <ac:grpSpMkLst>
            <pc:docMk/>
            <pc:sldMk cId="3934518792" sldId="270"/>
            <ac:grpSpMk id="96" creationId="{6F11B437-31AF-8108-D1DA-C71D5EBD2E65}"/>
          </ac:grpSpMkLst>
        </pc:grpChg>
        <pc:grpChg chg="add mod">
          <ac:chgData name="Lufti Nurfahmi" userId="7567ae3e089a9ed8" providerId="LiveId" clId="{53A573E8-F2EB-4BA3-BE90-7CBAB145FC6E}" dt="2023-05-03T09:37:13.388" v="1032" actId="12789"/>
          <ac:grpSpMkLst>
            <pc:docMk/>
            <pc:sldMk cId="3934518792" sldId="270"/>
            <ac:grpSpMk id="107" creationId="{37885DFF-944B-6136-DF8C-5EC35B05097E}"/>
          </ac:grpSpMkLst>
        </pc:grpChg>
        <pc:grpChg chg="del mod">
          <ac:chgData name="Lufti Nurfahmi" userId="7567ae3e089a9ed8" providerId="LiveId" clId="{53A573E8-F2EB-4BA3-BE90-7CBAB145FC6E}" dt="2023-05-03T09:35:48.007" v="1026" actId="27803"/>
          <ac:grpSpMkLst>
            <pc:docMk/>
            <pc:sldMk cId="3934518792" sldId="270"/>
            <ac:grpSpMk id="109" creationId="{0F0DAB76-D643-D66A-4DAC-5724EBDB9544}"/>
          </ac:grpSpMkLst>
        </pc:grpChg>
        <pc:grpChg chg="add mod">
          <ac:chgData name="Lufti Nurfahmi" userId="7567ae3e089a9ed8" providerId="LiveId" clId="{53A573E8-F2EB-4BA3-BE90-7CBAB145FC6E}" dt="2023-05-03T09:37:13.388" v="1032" actId="12789"/>
          <ac:grpSpMkLst>
            <pc:docMk/>
            <pc:sldMk cId="3934518792" sldId="270"/>
            <ac:grpSpMk id="117" creationId="{07C99939-7D89-FA5C-B83E-686C8F2B054A}"/>
          </ac:grpSpMkLst>
        </pc:grp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4" creationId="{A1F192C0-C32B-4A6C-9F71-CA7A409F8936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5" creationId="{A01C152E-9267-4B24-5D1B-C6CF6423E710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6" creationId="{2812317E-B30F-7384-F150-B31533424DEA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7" creationId="{1471EDD2-6CA9-A428-5128-615D0411FD9C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8" creationId="{8E02A1BA-EE1B-B598-152D-C9BF5759474E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9" creationId="{48F1749E-12F9-BAA0-47EA-4E38D52F86B2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10" creationId="{A6DB88A0-2357-4505-76F2-62C87BADD136}"/>
          </ac:picMkLst>
        </pc:picChg>
        <pc:picChg chg="add del mod">
          <ac:chgData name="Lufti Nurfahmi" userId="7567ae3e089a9ed8" providerId="LiveId" clId="{53A573E8-F2EB-4BA3-BE90-7CBAB145FC6E}" dt="2023-05-03T09:36:01.909" v="1030" actId="21"/>
          <ac:picMkLst>
            <pc:docMk/>
            <pc:sldMk cId="3934518792" sldId="270"/>
            <ac:picMk id="11" creationId="{FA21AB2C-C67C-15B3-4720-0B58FA8B2F51}"/>
          </ac:picMkLst>
        </pc:picChg>
        <pc:picChg chg="add del mod">
          <ac:chgData name="Lufti Nurfahmi" userId="7567ae3e089a9ed8" providerId="LiveId" clId="{53A573E8-F2EB-4BA3-BE90-7CBAB145FC6E}" dt="2023-05-03T09:21:19.118" v="957" actId="27803"/>
          <ac:picMkLst>
            <pc:docMk/>
            <pc:sldMk cId="3934518792" sldId="270"/>
            <ac:picMk id="40" creationId="{D9C2CA17-71CE-A412-45D6-DACCE2FD4CE2}"/>
          </ac:picMkLst>
        </pc:picChg>
        <pc:picChg chg="add del mod">
          <ac:chgData name="Lufti Nurfahmi" userId="7567ae3e089a9ed8" providerId="LiveId" clId="{53A573E8-F2EB-4BA3-BE90-7CBAB145FC6E}" dt="2023-05-03T09:35:42.314" v="1024" actId="27803"/>
          <ac:picMkLst>
            <pc:docMk/>
            <pc:sldMk cId="3934518792" sldId="270"/>
            <ac:picMk id="76" creationId="{5221148D-8716-4716-7E82-3EA90C393B08}"/>
          </ac:picMkLst>
        </pc:picChg>
        <pc:picChg chg="add del mod">
          <ac:chgData name="Lufti Nurfahmi" userId="7567ae3e089a9ed8" providerId="LiveId" clId="{53A573E8-F2EB-4BA3-BE90-7CBAB145FC6E}" dt="2023-05-03T09:35:35.126" v="1019" actId="27803"/>
          <ac:picMkLst>
            <pc:docMk/>
            <pc:sldMk cId="3934518792" sldId="270"/>
            <ac:picMk id="78" creationId="{28C75DB8-C376-40EF-5B46-277EAF9AB5E6}"/>
          </ac:picMkLst>
        </pc:picChg>
        <pc:picChg chg="add del mod">
          <ac:chgData name="Lufti Nurfahmi" userId="7567ae3e089a9ed8" providerId="LiveId" clId="{53A573E8-F2EB-4BA3-BE90-7CBAB145FC6E}" dt="2023-05-03T09:35:48.007" v="1026" actId="27803"/>
          <ac:picMkLst>
            <pc:docMk/>
            <pc:sldMk cId="3934518792" sldId="270"/>
            <ac:picMk id="80" creationId="{549213B5-0E24-8155-F55E-7C2561F8A13F}"/>
          </ac:picMkLst>
        </pc:picChg>
        <pc:picChg chg="add del mod">
          <ac:chgData name="Lufti Nurfahmi" userId="7567ae3e089a9ed8" providerId="LiveId" clId="{53A573E8-F2EB-4BA3-BE90-7CBAB145FC6E}" dt="2023-05-03T09:35:22.489" v="1012" actId="27803"/>
          <ac:picMkLst>
            <pc:docMk/>
            <pc:sldMk cId="3934518792" sldId="270"/>
            <ac:picMk id="82" creationId="{6522789B-E4A3-E07E-08FF-BD0048A84E4C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18" creationId="{598C16D6-35B6-4224-B8F9-0A9CB528F169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19" creationId="{CE7F4DB0-DEB6-2D5E-AF1C-6F56BB3CAFE3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0" creationId="{5B08FD53-3EA6-E0D4-B57D-87FD11C012AB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1" creationId="{117E1AEB-0917-0749-4493-BFE30277C080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2" creationId="{38234A51-EE57-89BF-34D8-7C7F2BDEB055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3" creationId="{200D86A3-7995-27E8-66AB-806D80B51E54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4" creationId="{1D2B84DD-B4E7-309F-CC33-4243E8F51B8B}"/>
          </ac:picMkLst>
        </pc:picChg>
        <pc:picChg chg="add del mod">
          <ac:chgData name="Lufti Nurfahmi" userId="7567ae3e089a9ed8" providerId="LiveId" clId="{53A573E8-F2EB-4BA3-BE90-7CBAB145FC6E}" dt="2023-05-03T09:37:48.081" v="1042"/>
          <ac:picMkLst>
            <pc:docMk/>
            <pc:sldMk cId="3934518792" sldId="270"/>
            <ac:picMk id="125" creationId="{4C809CA7-D23B-61BA-98B4-51A208443119}"/>
          </ac:picMkLst>
        </pc:picChg>
      </pc:sldChg>
      <pc:sldChg chg="addSp delSp modSp new mod setBg modClrScheme chgLayout">
        <pc:chgData name="Lufti Nurfahmi" userId="7567ae3e089a9ed8" providerId="LiveId" clId="{53A573E8-F2EB-4BA3-BE90-7CBAB145FC6E}" dt="2023-05-04T10:33:29.753" v="2363"/>
        <pc:sldMkLst>
          <pc:docMk/>
          <pc:sldMk cId="605896020" sldId="271"/>
        </pc:sldMkLst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0" creationId="{17DB416D-681B-B98F-E235-7B373763DF69}"/>
          </ac:spMkLst>
        </pc:spChg>
        <pc:spChg chg="add del mod">
          <ac:chgData name="Lufti Nurfahmi" userId="7567ae3e089a9ed8" providerId="LiveId" clId="{53A573E8-F2EB-4BA3-BE90-7CBAB145FC6E}" dt="2023-05-03T10:57:56.348" v="1220"/>
          <ac:spMkLst>
            <pc:docMk/>
            <pc:sldMk cId="605896020" sldId="271"/>
            <ac:spMk id="11" creationId="{1AFEE53C-599F-DA44-4825-F51B19EEB0C9}"/>
          </ac:spMkLst>
        </pc:spChg>
        <pc:spChg chg="add del mod">
          <ac:chgData name="Lufti Nurfahmi" userId="7567ae3e089a9ed8" providerId="LiveId" clId="{53A573E8-F2EB-4BA3-BE90-7CBAB145FC6E}" dt="2023-05-03T09:50:06.162" v="1139" actId="21"/>
          <ac:spMkLst>
            <pc:docMk/>
            <pc:sldMk cId="605896020" sldId="271"/>
            <ac:spMk id="11" creationId="{68586BBD-D3E0-E6F6-2101-DD23732B3CD6}"/>
          </ac:spMkLst>
        </pc:spChg>
        <pc:spChg chg="add del mod">
          <ac:chgData name="Lufti Nurfahmi" userId="7567ae3e089a9ed8" providerId="LiveId" clId="{53A573E8-F2EB-4BA3-BE90-7CBAB145FC6E}" dt="2023-05-03T09:49:55.519" v="1134" actId="164"/>
          <ac:spMkLst>
            <pc:docMk/>
            <pc:sldMk cId="605896020" sldId="271"/>
            <ac:spMk id="12" creationId="{3C858F78-8994-0DB1-BA48-2F8101765A3C}"/>
          </ac:spMkLst>
        </pc:spChg>
        <pc:spChg chg="add del mod">
          <ac:chgData name="Lufti Nurfahmi" userId="7567ae3e089a9ed8" providerId="LiveId" clId="{53A573E8-F2EB-4BA3-BE90-7CBAB145FC6E}" dt="2023-05-03T09:48:20.993" v="1099" actId="478"/>
          <ac:spMkLst>
            <pc:docMk/>
            <pc:sldMk cId="605896020" sldId="271"/>
            <ac:spMk id="13" creationId="{A02616F9-6111-A176-B2DC-137D75CB87E8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3" creationId="{CC453B28-A096-A366-102F-DFA54AA0BF0E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4" creationId="{2E7FF805-1B49-6E37-4DB6-AB86196A2C05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5" creationId="{59F3EC14-5BBB-6C4C-6AE4-776A7E774164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6" creationId="{2C903AF2-4C68-864E-843C-3D4C10A4BE7A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7" creationId="{8DF12D8F-BBCA-FE4C-2AF9-5BAE8446124F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18" creationId="{413B7A54-B35B-DEC1-442E-A95F72F07641}"/>
          </ac:spMkLst>
        </pc:spChg>
        <pc:spChg chg="mod">
          <ac:chgData name="Lufti Nurfahmi" userId="7567ae3e089a9ed8" providerId="LiveId" clId="{53A573E8-F2EB-4BA3-BE90-7CBAB145FC6E}" dt="2023-05-03T09:49:55.519" v="1134" actId="164"/>
          <ac:spMkLst>
            <pc:docMk/>
            <pc:sldMk cId="605896020" sldId="271"/>
            <ac:spMk id="22" creationId="{4C649338-3D89-4194-B0F4-D5710EE041E5}"/>
          </ac:spMkLst>
        </pc:spChg>
        <pc:spChg chg="add mod">
          <ac:chgData name="Lufti Nurfahmi" userId="7567ae3e089a9ed8" providerId="LiveId" clId="{53A573E8-F2EB-4BA3-BE90-7CBAB145FC6E}" dt="2023-05-03T09:49:57.305" v="1135" actId="164"/>
          <ac:spMkLst>
            <pc:docMk/>
            <pc:sldMk cId="605896020" sldId="271"/>
            <ac:spMk id="23" creationId="{8D26FD17-D3AD-5122-0D66-60055B985309}"/>
          </ac:spMkLst>
        </pc:spChg>
        <pc:spChg chg="add del mod">
          <ac:chgData name="Lufti Nurfahmi" userId="7567ae3e089a9ed8" providerId="LiveId" clId="{53A573E8-F2EB-4BA3-BE90-7CBAB145FC6E}" dt="2023-05-03T09:49:42.192" v="1130" actId="478"/>
          <ac:spMkLst>
            <pc:docMk/>
            <pc:sldMk cId="605896020" sldId="271"/>
            <ac:spMk id="24" creationId="{40238525-BE2B-58A1-3EDC-BCAB937D2EED}"/>
          </ac:spMkLst>
        </pc:spChg>
        <pc:spChg chg="add mod">
          <ac:chgData name="Lufti Nurfahmi" userId="7567ae3e089a9ed8" providerId="LiveId" clId="{53A573E8-F2EB-4BA3-BE90-7CBAB145FC6E}" dt="2023-05-03T09:50:00.290" v="1138" actId="164"/>
          <ac:spMkLst>
            <pc:docMk/>
            <pc:sldMk cId="605896020" sldId="271"/>
            <ac:spMk id="25" creationId="{24E96311-FDF0-E157-5795-222580A12332}"/>
          </ac:spMkLst>
        </pc:spChg>
        <pc:spChg chg="add del mod">
          <ac:chgData name="Lufti Nurfahmi" userId="7567ae3e089a9ed8" providerId="LiveId" clId="{53A573E8-F2EB-4BA3-BE90-7CBAB145FC6E}" dt="2023-05-03T09:49:43" v="1131" actId="478"/>
          <ac:spMkLst>
            <pc:docMk/>
            <pc:sldMk cId="605896020" sldId="271"/>
            <ac:spMk id="26" creationId="{A0626559-A992-8364-2D6A-AA23B63813D8}"/>
          </ac:spMkLst>
        </pc:spChg>
        <pc:spChg chg="mod">
          <ac:chgData name="Lufti Nurfahmi" userId="7567ae3e089a9ed8" providerId="LiveId" clId="{53A573E8-F2EB-4BA3-BE90-7CBAB145FC6E}" dt="2023-05-03T09:49:57.305" v="1135" actId="164"/>
          <ac:spMkLst>
            <pc:docMk/>
            <pc:sldMk cId="605896020" sldId="271"/>
            <ac:spMk id="27" creationId="{73208D55-3EE4-8CFB-B8B2-C4C33E09A38A}"/>
          </ac:spMkLst>
        </pc:spChg>
        <pc:spChg chg="mod">
          <ac:chgData name="Lufti Nurfahmi" userId="7567ae3e089a9ed8" providerId="LiveId" clId="{53A573E8-F2EB-4BA3-BE90-7CBAB145FC6E}" dt="2023-05-03T09:50:00.290" v="1138" actId="164"/>
          <ac:spMkLst>
            <pc:docMk/>
            <pc:sldMk cId="605896020" sldId="271"/>
            <ac:spMk id="28" creationId="{BCB554D2-074E-179A-E069-0677467850E5}"/>
          </ac:spMkLst>
        </pc:spChg>
        <pc:spChg chg="add del mod ord">
          <ac:chgData name="Lufti Nurfahmi" userId="7567ae3e089a9ed8" providerId="LiveId" clId="{53A573E8-F2EB-4BA3-BE90-7CBAB145FC6E}" dt="2023-05-03T09:50:59.618" v="1158" actId="931"/>
          <ac:spMkLst>
            <pc:docMk/>
            <pc:sldMk cId="605896020" sldId="271"/>
            <ac:spMk id="32" creationId="{6C1E54DC-2DEB-D2D8-0FC5-B9B46BA9336D}"/>
          </ac:spMkLst>
        </pc:spChg>
        <pc:spChg chg="add del mod">
          <ac:chgData name="Lufti Nurfahmi" userId="7567ae3e089a9ed8" providerId="LiveId" clId="{53A573E8-F2EB-4BA3-BE90-7CBAB145FC6E}" dt="2023-05-03T09:51:49.058" v="1173"/>
          <ac:spMkLst>
            <pc:docMk/>
            <pc:sldMk cId="605896020" sldId="271"/>
            <ac:spMk id="35" creationId="{783D152B-B604-1BEA-FA16-527D466499F5}"/>
          </ac:spMkLst>
        </pc:spChg>
        <pc:spChg chg="add del mod">
          <ac:chgData name="Lufti Nurfahmi" userId="7567ae3e089a9ed8" providerId="LiveId" clId="{53A573E8-F2EB-4BA3-BE90-7CBAB145FC6E}" dt="2023-05-03T09:52:11.709" v="1178" actId="931"/>
          <ac:spMkLst>
            <pc:docMk/>
            <pc:sldMk cId="605896020" sldId="271"/>
            <ac:spMk id="37" creationId="{925B7548-FA00-FE5F-05A8-6DCDFD05D033}"/>
          </ac:spMkLst>
        </pc:spChg>
        <pc:spChg chg="add del mod">
          <ac:chgData name="Lufti Nurfahmi" userId="7567ae3e089a9ed8" providerId="LiveId" clId="{53A573E8-F2EB-4BA3-BE90-7CBAB145FC6E}" dt="2023-05-03T09:54:38.467" v="1186" actId="21"/>
          <ac:spMkLst>
            <pc:docMk/>
            <pc:sldMk cId="605896020" sldId="271"/>
            <ac:spMk id="40" creationId="{D8DD2E42-68CD-388D-B99B-76D57B9AF6D5}"/>
          </ac:spMkLst>
        </pc:spChg>
        <pc:spChg chg="add del mod">
          <ac:chgData name="Lufti Nurfahmi" userId="7567ae3e089a9ed8" providerId="LiveId" clId="{53A573E8-F2EB-4BA3-BE90-7CBAB145FC6E}" dt="2023-05-03T09:54:48.207" v="1190"/>
          <ac:spMkLst>
            <pc:docMk/>
            <pc:sldMk cId="605896020" sldId="271"/>
            <ac:spMk id="41" creationId="{957C0F17-167C-90DE-04DF-8A470DF3ECCA}"/>
          </ac:spMkLst>
        </pc:spChg>
        <pc:spChg chg="add mod">
          <ac:chgData name="Lufti Nurfahmi" userId="7567ae3e089a9ed8" providerId="LiveId" clId="{53A573E8-F2EB-4BA3-BE90-7CBAB145FC6E}" dt="2023-05-04T10:33:27.340" v="2362" actId="1076"/>
          <ac:spMkLst>
            <pc:docMk/>
            <pc:sldMk cId="605896020" sldId="271"/>
            <ac:spMk id="42" creationId="{F057164E-CCEF-B2F4-5781-587B35B57273}"/>
          </ac:spMkLst>
        </pc:spChg>
        <pc:spChg chg="add del mod">
          <ac:chgData name="Lufti Nurfahmi" userId="7567ae3e089a9ed8" providerId="LiveId" clId="{53A573E8-F2EB-4BA3-BE90-7CBAB145FC6E}" dt="2023-05-03T09:59:56.710" v="1213"/>
          <ac:spMkLst>
            <pc:docMk/>
            <pc:sldMk cId="605896020" sldId="271"/>
            <ac:spMk id="43" creationId="{3E67C9C4-E0F7-0485-5AA5-F8430EC4DD5A}"/>
          </ac:spMkLst>
        </pc:spChg>
        <pc:spChg chg="add del mod">
          <ac:chgData name="Lufti Nurfahmi" userId="7567ae3e089a9ed8" providerId="LiveId" clId="{53A573E8-F2EB-4BA3-BE90-7CBAB145FC6E}" dt="2023-05-03T10:58:08.441" v="1225" actId="478"/>
          <ac:spMkLst>
            <pc:docMk/>
            <pc:sldMk cId="605896020" sldId="271"/>
            <ac:spMk id="44" creationId="{C26609C6-7BF1-38C0-18D9-781526E6FEAA}"/>
          </ac:spMkLst>
        </pc:spChg>
        <pc:grpChg chg="add mod">
          <ac:chgData name="Lufti Nurfahmi" userId="7567ae3e089a9ed8" providerId="LiveId" clId="{53A573E8-F2EB-4BA3-BE90-7CBAB145FC6E}" dt="2023-05-03T11:00:17.484" v="1330" actId="1076"/>
          <ac:grpSpMkLst>
            <pc:docMk/>
            <pc:sldMk cId="605896020" sldId="271"/>
            <ac:grpSpMk id="29" creationId="{67CC2953-CF96-B6C4-B017-93E0ED178A7E}"/>
          </ac:grpSpMkLst>
        </pc:grpChg>
        <pc:grpChg chg="add mod">
          <ac:chgData name="Lufti Nurfahmi" userId="7567ae3e089a9ed8" providerId="LiveId" clId="{53A573E8-F2EB-4BA3-BE90-7CBAB145FC6E}" dt="2023-05-03T11:00:17.484" v="1330" actId="1076"/>
          <ac:grpSpMkLst>
            <pc:docMk/>
            <pc:sldMk cId="605896020" sldId="271"/>
            <ac:grpSpMk id="30" creationId="{329AF2F8-88CE-13BE-D8D1-1D4FA405A025}"/>
          </ac:grpSpMkLst>
        </pc:grpChg>
        <pc:grpChg chg="add mod">
          <ac:chgData name="Lufti Nurfahmi" userId="7567ae3e089a9ed8" providerId="LiveId" clId="{53A573E8-F2EB-4BA3-BE90-7CBAB145FC6E}" dt="2023-05-03T11:00:17.484" v="1330" actId="1076"/>
          <ac:grpSpMkLst>
            <pc:docMk/>
            <pc:sldMk cId="605896020" sldId="271"/>
            <ac:grpSpMk id="31" creationId="{8A77724F-01FE-1605-DF61-1688E5E50870}"/>
          </ac:grpSpMkLst>
        </pc:grp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2" creationId="{F1FDCF09-E9A3-2AB6-785F-E24EDC955B60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3" creationId="{740F3D56-19C8-393E-C923-D53AF70554C5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4" creationId="{16C34052-744C-510F-063A-D9B72A82E5AE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5" creationId="{DBB60E6C-7A30-6156-6619-26F91C445E78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6" creationId="{DD274D49-F0FB-9635-2CFC-A209FF91F379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7" creationId="{0E0AEC01-76CB-0407-5AE7-287E53271374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8" creationId="{C31E8ADC-9A02-DB9E-17D4-940E1590634B}"/>
          </ac:picMkLst>
        </pc:picChg>
        <pc:picChg chg="add del mod">
          <ac:chgData name="Lufti Nurfahmi" userId="7567ae3e089a9ed8" providerId="LiveId" clId="{53A573E8-F2EB-4BA3-BE90-7CBAB145FC6E}" dt="2023-05-04T06:01:34.393" v="1335" actId="21"/>
          <ac:picMkLst>
            <pc:docMk/>
            <pc:sldMk cId="605896020" sldId="271"/>
            <ac:picMk id="9" creationId="{A54CAE21-8BE8-6FBC-C81C-0CF08838CE88}"/>
          </ac:picMkLst>
        </pc:picChg>
        <pc:picChg chg="add del mod modCrop">
          <ac:chgData name="Lufti Nurfahmi" userId="7567ae3e089a9ed8" providerId="LiveId" clId="{53A573E8-F2EB-4BA3-BE90-7CBAB145FC6E}" dt="2023-05-03T09:47:52.038" v="1091" actId="478"/>
          <ac:picMkLst>
            <pc:docMk/>
            <pc:sldMk cId="605896020" sldId="271"/>
            <ac:picMk id="15" creationId="{332A80D9-FCDD-546A-943A-816B4FB35233}"/>
          </ac:picMkLst>
        </pc:picChg>
        <pc:picChg chg="add del mod ord">
          <ac:chgData name="Lufti Nurfahmi" userId="7567ae3e089a9ed8" providerId="LiveId" clId="{53A573E8-F2EB-4BA3-BE90-7CBAB145FC6E}" dt="2023-05-03T09:49:38.183" v="1128" actId="27803"/>
          <ac:picMkLst>
            <pc:docMk/>
            <pc:sldMk cId="605896020" sldId="271"/>
            <ac:picMk id="17" creationId="{BCB554D2-074E-179A-E069-0677467850E5}"/>
          </ac:picMkLst>
        </pc:picChg>
        <pc:picChg chg="add del mod ord">
          <ac:chgData name="Lufti Nurfahmi" userId="7567ae3e089a9ed8" providerId="LiveId" clId="{53A573E8-F2EB-4BA3-BE90-7CBAB145FC6E}" dt="2023-05-03T09:49:27.523" v="1122" actId="27803"/>
          <ac:picMkLst>
            <pc:docMk/>
            <pc:sldMk cId="605896020" sldId="271"/>
            <ac:picMk id="19" creationId="{73208D55-3EE4-8CFB-B8B2-C4C33E09A38A}"/>
          </ac:picMkLst>
        </pc:picChg>
        <pc:picChg chg="add del mod">
          <ac:chgData name="Lufti Nurfahmi" userId="7567ae3e089a9ed8" providerId="LiveId" clId="{53A573E8-F2EB-4BA3-BE90-7CBAB145FC6E}" dt="2023-05-03T09:48:58.274" v="1105" actId="27803"/>
          <ac:picMkLst>
            <pc:docMk/>
            <pc:sldMk cId="605896020" sldId="271"/>
            <ac:picMk id="21" creationId="{4C649338-3D89-4194-B0F4-D5710EE041E5}"/>
          </ac:picMkLst>
        </pc:picChg>
        <pc:picChg chg="add del mod modCrop">
          <ac:chgData name="Lufti Nurfahmi" userId="7567ae3e089a9ed8" providerId="LiveId" clId="{53A573E8-F2EB-4BA3-BE90-7CBAB145FC6E}" dt="2023-05-03T09:51:59.398" v="1175" actId="478"/>
          <ac:picMkLst>
            <pc:docMk/>
            <pc:sldMk cId="605896020" sldId="271"/>
            <ac:picMk id="34" creationId="{843D5951-BA7D-46D7-A068-918201850F2E}"/>
          </ac:picMkLst>
        </pc:picChg>
        <pc:picChg chg="add mod modCrop">
          <ac:chgData name="Lufti Nurfahmi" userId="7567ae3e089a9ed8" providerId="LiveId" clId="{53A573E8-F2EB-4BA3-BE90-7CBAB145FC6E}" dt="2023-05-03T10:00:02.474" v="1215" actId="18131"/>
          <ac:picMkLst>
            <pc:docMk/>
            <pc:sldMk cId="605896020" sldId="271"/>
            <ac:picMk id="39" creationId="{6497AD21-F887-FC94-3534-6B6FA299AA4E}"/>
          </ac:picMkLst>
        </pc:picChg>
      </pc:sldChg>
      <pc:sldChg chg="addSp delSp modSp new mod setBg modClrScheme chgLayout">
        <pc:chgData name="Lufti Nurfahmi" userId="7567ae3e089a9ed8" providerId="LiveId" clId="{53A573E8-F2EB-4BA3-BE90-7CBAB145FC6E}" dt="2023-05-04T09:51:05.770" v="1725"/>
        <pc:sldMkLst>
          <pc:docMk/>
          <pc:sldMk cId="3761520721" sldId="272"/>
        </pc:sldMkLst>
        <pc:spChg chg="del">
          <ac:chgData name="Lufti Nurfahmi" userId="7567ae3e089a9ed8" providerId="LiveId" clId="{53A573E8-F2EB-4BA3-BE90-7CBAB145FC6E}" dt="2023-05-03T11:00:24.821" v="1332" actId="700"/>
          <ac:spMkLst>
            <pc:docMk/>
            <pc:sldMk cId="3761520721" sldId="272"/>
            <ac:spMk id="2" creationId="{FB456D21-A222-2727-CD4E-D080269AC715}"/>
          </ac:spMkLst>
        </pc:spChg>
        <pc:spChg chg="add mod">
          <ac:chgData name="Lufti Nurfahmi" userId="7567ae3e089a9ed8" providerId="LiveId" clId="{53A573E8-F2EB-4BA3-BE90-7CBAB145FC6E}" dt="2023-05-04T06:27:02.299" v="1641" actId="1076"/>
          <ac:spMkLst>
            <pc:docMk/>
            <pc:sldMk cId="3761520721" sldId="272"/>
            <ac:spMk id="10" creationId="{D09A4527-97E9-6598-1F55-F9C865F295E6}"/>
          </ac:spMkLst>
        </pc:spChg>
        <pc:spChg chg="add mod">
          <ac:chgData name="Lufti Nurfahmi" userId="7567ae3e089a9ed8" providerId="LiveId" clId="{53A573E8-F2EB-4BA3-BE90-7CBAB145FC6E}" dt="2023-05-04T06:27:02.299" v="1641" actId="1076"/>
          <ac:spMkLst>
            <pc:docMk/>
            <pc:sldMk cId="3761520721" sldId="272"/>
            <ac:spMk id="11" creationId="{AFA1B7BB-616C-D229-4C64-47BD464D3751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12" creationId="{A0FF7022-EE54-0CFF-4A92-249F6264FBA5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13" creationId="{1FD6DC0E-0CCE-5030-0819-CE7B20B3C0FD}"/>
          </ac:spMkLst>
        </pc:spChg>
        <pc:spChg chg="add mod">
          <ac:chgData name="Lufti Nurfahmi" userId="7567ae3e089a9ed8" providerId="LiveId" clId="{53A573E8-F2EB-4BA3-BE90-7CBAB145FC6E}" dt="2023-05-04T08:15:09.738" v="1644" actId="1076"/>
          <ac:spMkLst>
            <pc:docMk/>
            <pc:sldMk cId="3761520721" sldId="272"/>
            <ac:spMk id="14" creationId="{EA61CA3C-BE14-D230-47E5-E6317D422894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15" creationId="{6C36CB55-C245-F17A-8925-D8D9E2A6ED94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16" creationId="{4360114B-A594-915C-A48E-75C2A8C9439B}"/>
          </ac:spMkLst>
        </pc:spChg>
        <pc:spChg chg="add mod">
          <ac:chgData name="Lufti Nurfahmi" userId="7567ae3e089a9ed8" providerId="LiveId" clId="{53A573E8-F2EB-4BA3-BE90-7CBAB145FC6E}" dt="2023-05-04T06:15:54.533" v="1484" actId="571"/>
          <ac:spMkLst>
            <pc:docMk/>
            <pc:sldMk cId="3761520721" sldId="272"/>
            <ac:spMk id="17" creationId="{178D2A3B-2BA0-8235-34DB-C9DC276C955E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18" creationId="{3043D45C-FDE0-8E90-4094-D389C21E82FF}"/>
          </ac:spMkLst>
        </pc:spChg>
        <pc:spChg chg="add del mod">
          <ac:chgData name="Lufti Nurfahmi" userId="7567ae3e089a9ed8" providerId="LiveId" clId="{53A573E8-F2EB-4BA3-BE90-7CBAB145FC6E}" dt="2023-05-04T06:16:47.762" v="1518" actId="478"/>
          <ac:spMkLst>
            <pc:docMk/>
            <pc:sldMk cId="3761520721" sldId="272"/>
            <ac:spMk id="19" creationId="{CF4AB6E2-CA53-CA77-6AB4-C400BA024FCE}"/>
          </ac:spMkLst>
        </pc:spChg>
        <pc:spChg chg="add del mod">
          <ac:chgData name="Lufti Nurfahmi" userId="7567ae3e089a9ed8" providerId="LiveId" clId="{53A573E8-F2EB-4BA3-BE90-7CBAB145FC6E}" dt="2023-05-04T06:16:47.762" v="1518" actId="478"/>
          <ac:spMkLst>
            <pc:docMk/>
            <pc:sldMk cId="3761520721" sldId="272"/>
            <ac:spMk id="20" creationId="{9D5EF42F-020D-E1CC-8F49-81AC5E2D9593}"/>
          </ac:spMkLst>
        </pc:spChg>
        <pc:spChg chg="add del mod">
          <ac:chgData name="Lufti Nurfahmi" userId="7567ae3e089a9ed8" providerId="LiveId" clId="{53A573E8-F2EB-4BA3-BE90-7CBAB145FC6E}" dt="2023-05-04T06:16:47.762" v="1518" actId="478"/>
          <ac:spMkLst>
            <pc:docMk/>
            <pc:sldMk cId="3761520721" sldId="272"/>
            <ac:spMk id="21" creationId="{95B4F7A1-EB70-323D-4DBD-45CAFF866C39}"/>
          </ac:spMkLst>
        </pc:spChg>
        <pc:spChg chg="add del mod">
          <ac:chgData name="Lufti Nurfahmi" userId="7567ae3e089a9ed8" providerId="LiveId" clId="{53A573E8-F2EB-4BA3-BE90-7CBAB145FC6E}" dt="2023-05-04T06:16:47.762" v="1518" actId="478"/>
          <ac:spMkLst>
            <pc:docMk/>
            <pc:sldMk cId="3761520721" sldId="272"/>
            <ac:spMk id="22" creationId="{32A3D8FE-35B7-AB66-D2C3-5E19280F84AD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23" creationId="{207FDF61-8749-A585-EA6C-E7766B54755E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24" creationId="{9E605E90-92EC-3D1A-5F01-A671E224BE79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25" creationId="{78562DCA-3B07-E21D-4746-AA7DB8C0617F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26" creationId="{F7466E39-FE45-E225-AFFD-8385E04AAAFD}"/>
          </ac:spMkLst>
        </pc:spChg>
        <pc:spChg chg="add del mod">
          <ac:chgData name="Lufti Nurfahmi" userId="7567ae3e089a9ed8" providerId="LiveId" clId="{53A573E8-F2EB-4BA3-BE90-7CBAB145FC6E}" dt="2023-05-04T06:24:29.891" v="1570"/>
          <ac:spMkLst>
            <pc:docMk/>
            <pc:sldMk cId="3761520721" sldId="272"/>
            <ac:spMk id="27" creationId="{F2EFD683-590C-1F17-BD86-68336BD64D03}"/>
          </ac:spMkLst>
        </pc:spChg>
        <pc:spChg chg="add del mod">
          <ac:chgData name="Lufti Nurfahmi" userId="7567ae3e089a9ed8" providerId="LiveId" clId="{53A573E8-F2EB-4BA3-BE90-7CBAB145FC6E}" dt="2023-05-04T06:24:29.891" v="1570"/>
          <ac:spMkLst>
            <pc:docMk/>
            <pc:sldMk cId="3761520721" sldId="272"/>
            <ac:spMk id="28" creationId="{5554369E-607F-986C-0EA3-871C47E58A74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29" creationId="{71A258B5-C576-A294-7493-A341CEB93F54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0" creationId="{54C6DFF4-355C-3F0C-48D4-4861FFA4C99E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1" creationId="{877AE7E9-241D-CDA5-E663-5E177634E320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2" creationId="{E23E6FEC-F943-333B-5A63-9E018834625D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3" creationId="{85340F51-D845-13E6-4234-2960D882BA90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4" creationId="{B2614678-84F2-7BE1-68E4-4B3562635C07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5" creationId="{A798088C-62F9-53F3-33F7-DBC1A5D0D05A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6" creationId="{4BEB45D8-B5FA-F86C-F7B4-933A29BBCA62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7" creationId="{D14AF49C-5082-8D78-B183-81F9B737672F}"/>
          </ac:spMkLst>
        </pc:spChg>
        <pc:spChg chg="add mod">
          <ac:chgData name="Lufti Nurfahmi" userId="7567ae3e089a9ed8" providerId="LiveId" clId="{53A573E8-F2EB-4BA3-BE90-7CBAB145FC6E}" dt="2023-05-04T06:24:56.381" v="1578" actId="571"/>
          <ac:spMkLst>
            <pc:docMk/>
            <pc:sldMk cId="3761520721" sldId="272"/>
            <ac:spMk id="38" creationId="{6C10E8C1-2892-3BCE-32B6-CF7825E1D2C6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0" creationId="{3AC53E7E-B0E1-9638-9F80-F22B04E7DCB4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1" creationId="{5043C344-6FE0-2FFC-9FE2-8DAEEF0AEC66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3" creationId="{A15CBF52-5858-495A-4F1B-2A077046CF69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4" creationId="{81AB6976-84CF-7360-03C4-38BCD94E2C74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6" creationId="{2546FC24-8974-2611-0AC0-FD668C5CF9AF}"/>
          </ac:spMkLst>
        </pc:spChg>
        <pc:spChg chg="mod">
          <ac:chgData name="Lufti Nurfahmi" userId="7567ae3e089a9ed8" providerId="LiveId" clId="{53A573E8-F2EB-4BA3-BE90-7CBAB145FC6E}" dt="2023-05-04T06:25:49.104" v="1618"/>
          <ac:spMkLst>
            <pc:docMk/>
            <pc:sldMk cId="3761520721" sldId="272"/>
            <ac:spMk id="47" creationId="{9316928A-B98A-4717-6948-2B56212B4D82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48" creationId="{ACD5550C-EEED-DF8C-93DE-CFCA889274DF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49" creationId="{3808C9B2-22EB-3611-2B75-7BA6D3A38A53}"/>
          </ac:spMkLst>
        </pc:spChg>
        <pc:spChg chg="add mod">
          <ac:chgData name="Lufti Nurfahmi" userId="7567ae3e089a9ed8" providerId="LiveId" clId="{53A573E8-F2EB-4BA3-BE90-7CBAB145FC6E}" dt="2023-05-04T09:50:59.993" v="1724" actId="1076"/>
          <ac:spMkLst>
            <pc:docMk/>
            <pc:sldMk cId="3761520721" sldId="272"/>
            <ac:spMk id="50" creationId="{C890B609-C6D6-39BA-A6A2-75D9C5BA26BB}"/>
          </ac:spMkLst>
        </pc:spChg>
        <pc:spChg chg="add mod">
          <ac:chgData name="Lufti Nurfahmi" userId="7567ae3e089a9ed8" providerId="LiveId" clId="{53A573E8-F2EB-4BA3-BE90-7CBAB145FC6E}" dt="2023-05-04T08:15:23.143" v="1667" actId="20577"/>
          <ac:spMkLst>
            <pc:docMk/>
            <pc:sldMk cId="3761520721" sldId="272"/>
            <ac:spMk id="51" creationId="{BECC8A21-EB67-6FE9-DCAB-20B31F5B82EC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2" creationId="{C3157965-98E0-7899-3BEB-4DC288683D09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3" creationId="{35D77A7A-102D-97CF-DF2B-1EB2EDFBAF47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4" creationId="{034733AE-052A-EFE1-3DBD-73FD40963692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5" creationId="{DD43B823-6B81-3CEF-2A45-037D0E382F71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6" creationId="{0E75627C-D186-805B-000D-5E03242C4C77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57" creationId="{C1C591D5-C721-8C0E-D33E-25C532D29449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59" creationId="{F65F5860-4BCA-A9C9-2F8B-779C0C78493F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60" creationId="{59C7E26F-60DD-0749-E5CE-F65EAD9AD56B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62" creationId="{CF4F2A60-965F-5ABB-DA04-976108AC6380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63" creationId="{53C82DC7-757F-A02D-55BA-DB3EE5C6754F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65" creationId="{19B82D91-D02B-47FA-DFE6-B3E1C9EF853D}"/>
          </ac:spMkLst>
        </pc:spChg>
        <pc:spChg chg="mod">
          <ac:chgData name="Lufti Nurfahmi" userId="7567ae3e089a9ed8" providerId="LiveId" clId="{53A573E8-F2EB-4BA3-BE90-7CBAB145FC6E}" dt="2023-05-04T06:26:27.711" v="1629" actId="571"/>
          <ac:spMkLst>
            <pc:docMk/>
            <pc:sldMk cId="3761520721" sldId="272"/>
            <ac:spMk id="66" creationId="{DE5E169B-0F77-BF51-84F2-1ABE493F750B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67" creationId="{567768A3-89BC-3970-CC8F-73F5311B0DFF}"/>
          </ac:spMkLst>
        </pc:spChg>
        <pc:spChg chg="add del mod">
          <ac:chgData name="Lufti Nurfahmi" userId="7567ae3e089a9ed8" providerId="LiveId" clId="{53A573E8-F2EB-4BA3-BE90-7CBAB145FC6E}" dt="2023-05-04T08:16:22.476" v="1707" actId="478"/>
          <ac:spMkLst>
            <pc:docMk/>
            <pc:sldMk cId="3761520721" sldId="272"/>
            <ac:spMk id="68" creationId="{0AA3B0F6-C936-B24D-986D-452D8A765B75}"/>
          </ac:spMkLst>
        </pc:spChg>
        <pc:spChg chg="add mod">
          <ac:chgData name="Lufti Nurfahmi" userId="7567ae3e089a9ed8" providerId="LiveId" clId="{53A573E8-F2EB-4BA3-BE90-7CBAB145FC6E}" dt="2023-05-04T09:51:05.770" v="1725"/>
          <ac:spMkLst>
            <pc:docMk/>
            <pc:sldMk cId="3761520721" sldId="272"/>
            <ac:spMk id="69" creationId="{23D93D64-8626-B95F-A2A1-78ABF47E153C}"/>
          </ac:spMkLst>
        </pc:spChg>
        <pc:spChg chg="add mod">
          <ac:chgData name="Lufti Nurfahmi" userId="7567ae3e089a9ed8" providerId="LiveId" clId="{53A573E8-F2EB-4BA3-BE90-7CBAB145FC6E}" dt="2023-05-04T08:15:30.818" v="1688" actId="20577"/>
          <ac:spMkLst>
            <pc:docMk/>
            <pc:sldMk cId="3761520721" sldId="272"/>
            <ac:spMk id="70" creationId="{B352A7BD-CB58-6783-9C5A-F6EB8BCED6DC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1" creationId="{86AD53B1-5C71-E787-933D-B1DDC85AA310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2" creationId="{D0E18A56-4B3D-CBE6-869C-04B0EFBC2DD5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3" creationId="{A5B69FA4-AF4D-4B39-60D5-226A132C7AAD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4" creationId="{CB8E9A89-DF35-2782-1D7F-8C7A1D76EBD9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5" creationId="{CBA7FC56-25C4-5FE9-7911-4DDA5375995A}"/>
          </ac:spMkLst>
        </pc:spChg>
        <pc:spChg chg="add mod">
          <ac:chgData name="Lufti Nurfahmi" userId="7567ae3e089a9ed8" providerId="LiveId" clId="{53A573E8-F2EB-4BA3-BE90-7CBAB145FC6E}" dt="2023-05-04T06:26:39.639" v="1632" actId="1076"/>
          <ac:spMkLst>
            <pc:docMk/>
            <pc:sldMk cId="3761520721" sldId="272"/>
            <ac:spMk id="76" creationId="{C115AD89-E9CE-3E7B-D84D-3FDA6FCC1393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78" creationId="{CC8ACB0A-4D5C-EB02-5B3C-5A2E296B4650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79" creationId="{1AC5FE7F-83FD-6242-D880-1CE2AE82D9C5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81" creationId="{15DADF9A-5704-7D17-5977-CC7FBD25C2FF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82" creationId="{F9B66F8C-E56E-DE49-46F9-F871D048AD71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84" creationId="{7D4A3D32-8CB1-76E5-E975-689CAEE8D7B0}"/>
          </ac:spMkLst>
        </pc:spChg>
        <pc:spChg chg="mod">
          <ac:chgData name="Lufti Nurfahmi" userId="7567ae3e089a9ed8" providerId="LiveId" clId="{53A573E8-F2EB-4BA3-BE90-7CBAB145FC6E}" dt="2023-05-04T06:26:31.527" v="1630" actId="571"/>
          <ac:spMkLst>
            <pc:docMk/>
            <pc:sldMk cId="3761520721" sldId="272"/>
            <ac:spMk id="85" creationId="{3DEAC31A-8248-436D-A144-ED58F3436A48}"/>
          </ac:spMkLst>
        </pc:spChg>
        <pc:spChg chg="add mod ord">
          <ac:chgData name="Lufti Nurfahmi" userId="7567ae3e089a9ed8" providerId="LiveId" clId="{53A573E8-F2EB-4BA3-BE90-7CBAB145FC6E}" dt="2023-05-04T08:16:29.079" v="1708" actId="700"/>
          <ac:spMkLst>
            <pc:docMk/>
            <pc:sldMk cId="3761520721" sldId="272"/>
            <ac:spMk id="86" creationId="{647B3A43-531E-8EF2-D083-7F4954B8969D}"/>
          </ac:spMkLst>
        </pc:spChg>
        <pc:spChg chg="add mod ord">
          <ac:chgData name="Lufti Nurfahmi" userId="7567ae3e089a9ed8" providerId="LiveId" clId="{53A573E8-F2EB-4BA3-BE90-7CBAB145FC6E}" dt="2023-05-04T08:16:29.079" v="1708" actId="700"/>
          <ac:spMkLst>
            <pc:docMk/>
            <pc:sldMk cId="3761520721" sldId="272"/>
            <ac:spMk id="87" creationId="{8FF5E5FA-BCE4-752D-24CB-5D7F607E23DD}"/>
          </ac:spMkLst>
        </pc:spChg>
        <pc:spChg chg="add mod ord">
          <ac:chgData name="Lufti Nurfahmi" userId="7567ae3e089a9ed8" providerId="LiveId" clId="{53A573E8-F2EB-4BA3-BE90-7CBAB145FC6E}" dt="2023-05-04T08:16:29.079" v="1708" actId="700"/>
          <ac:spMkLst>
            <pc:docMk/>
            <pc:sldMk cId="3761520721" sldId="272"/>
            <ac:spMk id="88" creationId="{C3B16444-1526-0DDC-E473-899F1339DD50}"/>
          </ac:spMkLst>
        </pc:s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39" creationId="{66E7072F-8A2A-BB00-35B3-811A3113D6E2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42" creationId="{8AC6FDF7-4807-7B58-A4B4-96699820E727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45" creationId="{A1147726-941F-1200-1D2B-F88962132268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58" creationId="{3DA323F2-6625-BF9F-DCAC-D9D30D436A8E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61" creationId="{440CECB5-E2F4-EC7D-961C-C589EF6AB1D7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64" creationId="{760CC1C7-029C-6FCA-8A74-0C7CEC231CE0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77" creationId="{0DDC249C-9150-0B4F-B0AA-1E6006B5E711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80" creationId="{0BEAF24C-7F5B-E0BF-B9AD-44C119DE812C}"/>
          </ac:grpSpMkLst>
        </pc:grpChg>
        <pc:grpChg chg="add mod">
          <ac:chgData name="Lufti Nurfahmi" userId="7567ae3e089a9ed8" providerId="LiveId" clId="{53A573E8-F2EB-4BA3-BE90-7CBAB145FC6E}" dt="2023-05-04T06:26:39.639" v="1632" actId="1076"/>
          <ac:grpSpMkLst>
            <pc:docMk/>
            <pc:sldMk cId="3761520721" sldId="272"/>
            <ac:grpSpMk id="83" creationId="{63CD2BE9-FB06-B3B5-A815-2A8A895822EF}"/>
          </ac:grpSpMkLst>
        </pc:grp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2" creationId="{118C8508-8B04-E54D-0A95-FD7C95F3B0C3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3" creationId="{0F7C40AD-9493-C309-718E-F83AA3EBFDD3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4" creationId="{3C416C09-6DB5-B0F9-A307-44F642285152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5" creationId="{9F50E1FC-FAD2-05ED-6DBC-E7329B60DEAE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6" creationId="{5A0FD42F-F907-6464-A388-8BA001CEBF29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7" creationId="{FD9D35F7-A76D-304A-9614-810ABBA366B6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8" creationId="{ED4F0D9C-7D82-A288-7FCA-D4AAB41B7A09}"/>
          </ac:picMkLst>
        </pc:picChg>
        <pc:picChg chg="add mod">
          <ac:chgData name="Lufti Nurfahmi" userId="7567ae3e089a9ed8" providerId="LiveId" clId="{53A573E8-F2EB-4BA3-BE90-7CBAB145FC6E}" dt="2023-05-04T06:01:35.524" v="1336"/>
          <ac:picMkLst>
            <pc:docMk/>
            <pc:sldMk cId="3761520721" sldId="272"/>
            <ac:picMk id="9" creationId="{0A8C105E-62B8-ED94-31BC-009F23074668}"/>
          </ac:picMkLst>
        </pc:picChg>
      </pc:sldChg>
      <pc:sldChg chg="addSp delSp modSp new mod setBg modClrScheme chgLayout">
        <pc:chgData name="Lufti Nurfahmi" userId="7567ae3e089a9ed8" providerId="LiveId" clId="{53A573E8-F2EB-4BA3-BE90-7CBAB145FC6E}" dt="2023-05-04T10:20:30.994" v="2072"/>
        <pc:sldMkLst>
          <pc:docMk/>
          <pc:sldMk cId="3198351999" sldId="273"/>
        </pc:sldMkLst>
        <pc:spChg chg="del">
          <ac:chgData name="Lufti Nurfahmi" userId="7567ae3e089a9ed8" providerId="LiveId" clId="{53A573E8-F2EB-4BA3-BE90-7CBAB145FC6E}" dt="2023-05-04T08:16:43.221" v="1711" actId="700"/>
          <ac:spMkLst>
            <pc:docMk/>
            <pc:sldMk cId="3198351999" sldId="273"/>
            <ac:spMk id="2" creationId="{49E0E98B-4D21-D23E-657A-239245091E03}"/>
          </ac:spMkLst>
        </pc:spChg>
        <pc:spChg chg="add mod">
          <ac:chgData name="Lufti Nurfahmi" userId="7567ae3e089a9ed8" providerId="LiveId" clId="{53A573E8-F2EB-4BA3-BE90-7CBAB145FC6E}" dt="2023-05-04T10:19:22.481" v="2064" actId="1076"/>
          <ac:spMkLst>
            <pc:docMk/>
            <pc:sldMk cId="3198351999" sldId="273"/>
            <ac:spMk id="2" creationId="{DF55E286-F630-4494-4E85-944CA1AF8996}"/>
          </ac:spMkLst>
        </pc:spChg>
        <pc:spChg chg="del">
          <ac:chgData name="Lufti Nurfahmi" userId="7567ae3e089a9ed8" providerId="LiveId" clId="{53A573E8-F2EB-4BA3-BE90-7CBAB145FC6E}" dt="2023-05-04T08:16:43.221" v="1711" actId="700"/>
          <ac:spMkLst>
            <pc:docMk/>
            <pc:sldMk cId="3198351999" sldId="273"/>
            <ac:spMk id="3" creationId="{E4009FF0-1291-D418-9D95-98DCD37F3492}"/>
          </ac:spMkLst>
        </pc:spChg>
        <pc:spChg chg="del">
          <ac:chgData name="Lufti Nurfahmi" userId="7567ae3e089a9ed8" providerId="LiveId" clId="{53A573E8-F2EB-4BA3-BE90-7CBAB145FC6E}" dt="2023-05-04T08:16:43.221" v="1711" actId="700"/>
          <ac:spMkLst>
            <pc:docMk/>
            <pc:sldMk cId="3198351999" sldId="273"/>
            <ac:spMk id="4" creationId="{C14B120A-AE88-F7A6-A38F-5821C19C7A96}"/>
          </ac:spMkLst>
        </pc:spChg>
        <pc:spChg chg="add mod">
          <ac:chgData name="Lufti Nurfahmi" userId="7567ae3e089a9ed8" providerId="LiveId" clId="{53A573E8-F2EB-4BA3-BE90-7CBAB145FC6E}" dt="2023-05-04T10:19:22.481" v="2064" actId="1076"/>
          <ac:spMkLst>
            <pc:docMk/>
            <pc:sldMk cId="3198351999" sldId="273"/>
            <ac:spMk id="5" creationId="{A503E252-9CFD-8854-0210-DFCB7A0E34C1}"/>
          </ac:spMkLst>
        </pc:spChg>
        <pc:spChg chg="add mod ord">
          <ac:chgData name="Lufti Nurfahmi" userId="7567ae3e089a9ed8" providerId="LiveId" clId="{53A573E8-F2EB-4BA3-BE90-7CBAB145FC6E}" dt="2023-05-04T09:59:53.220" v="1963" actId="164"/>
          <ac:spMkLst>
            <pc:docMk/>
            <pc:sldMk cId="3198351999" sldId="273"/>
            <ac:spMk id="6" creationId="{FC4C667B-3D9E-BC90-415C-4266FBB46102}"/>
          </ac:spMkLst>
        </pc:spChg>
        <pc:spChg chg="add del mod or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7" creationId="{FF25DF7E-CF0C-E101-C042-92629856C448}"/>
          </ac:spMkLst>
        </pc:spChg>
        <pc:spChg chg="add mod ord">
          <ac:chgData name="Lufti Nurfahmi" userId="7567ae3e089a9ed8" providerId="LiveId" clId="{53A573E8-F2EB-4BA3-BE90-7CBAB145FC6E}" dt="2023-05-04T10:19:56.481" v="2065"/>
          <ac:spMkLst>
            <pc:docMk/>
            <pc:sldMk cId="3198351999" sldId="273"/>
            <ac:spMk id="8" creationId="{D7CD9807-4FFF-2D08-BC92-156ADA3736ED}"/>
          </ac:spMkLst>
        </pc:spChg>
        <pc:spChg chg="add mod or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9" creationId="{197A6D23-079E-6521-8A89-AE63688B7ECA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0" creationId="{6CCBAEE6-D2FB-82B2-3417-0A245BD64CDA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1" creationId="{C4E359D8-1925-85F8-2FF2-9924C2705F55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2" creationId="{748BC41A-8635-9DB4-BE70-5DA57CAA67BD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3" creationId="{ED3492B3-8BB0-E845-FBBC-92FC82C51C81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4" creationId="{E3449285-7EAC-32F4-9BB7-B8B51B0F5B0E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5" creationId="{2686C290-8987-2912-312B-B8F69DCFB580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6" creationId="{324EC4BE-7452-6E46-6E8F-0EF763299F9B}"/>
          </ac:spMkLst>
        </pc:spChg>
        <pc:spChg chg="add del mod">
          <ac:chgData name="Lufti Nurfahmi" userId="7567ae3e089a9ed8" providerId="LiveId" clId="{53A573E8-F2EB-4BA3-BE90-7CBAB145FC6E}" dt="2023-05-04T09:55:47.895" v="1852" actId="478"/>
          <ac:spMkLst>
            <pc:docMk/>
            <pc:sldMk cId="3198351999" sldId="273"/>
            <ac:spMk id="17" creationId="{9F58C655-7D10-69AB-DC19-98CA0F0BEBF9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18" creationId="{796AA3FB-4EC0-6A92-297D-356C1AEA21E1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19" creationId="{0A9DDA39-F5D7-BECA-1623-084E96582212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0" creationId="{A4B554EE-D754-DE05-5E17-CEE350D3D26F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1" creationId="{52B4C98C-E36E-1AD6-A7DE-D26F7DB1B713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2" creationId="{4CD2206C-85C5-FF42-6CAB-6C08C9BAA4DD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3" creationId="{2E5C2BBA-1E3E-8CD7-C38C-618B370DFAD8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4" creationId="{804B506B-9AC2-4FA9-C812-1A022C516E43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5" creationId="{89F8AC77-687A-CD8B-A097-1E241394AAD1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6" creationId="{A29FC94E-525F-1CD6-B959-F0D3C06F1F54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7" creationId="{28E46EAE-ABD2-7CA2-F0B6-A91F9DFC6F5C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8" creationId="{B037AB7D-2682-EA02-0A24-291DC384CC7A}"/>
          </ac:spMkLst>
        </pc:spChg>
        <pc:spChg chg="add del mod">
          <ac:chgData name="Lufti Nurfahmi" userId="7567ae3e089a9ed8" providerId="LiveId" clId="{53A573E8-F2EB-4BA3-BE90-7CBAB145FC6E}" dt="2023-05-04T09:55:44.507" v="1851" actId="478"/>
          <ac:spMkLst>
            <pc:docMk/>
            <pc:sldMk cId="3198351999" sldId="273"/>
            <ac:spMk id="29" creationId="{B08E48A8-53B1-3BC9-33EB-214ECEB3FD5D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1" creationId="{8B198639-6025-A4F9-D32B-B1492B47957A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2" creationId="{5FDE76DD-C23D-1D56-F510-0F919415ED98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4" creationId="{B789BF09-DDDF-E11C-CA32-E36CAD94E89A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5" creationId="{0A45FED4-DAC0-77C8-3BB7-FFE943239FF2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7" creationId="{FE4B9A9C-09D5-3B96-5F1A-78582CD64D96}"/>
          </ac:spMkLst>
        </pc:spChg>
        <pc:spChg chg="mod">
          <ac:chgData name="Lufti Nurfahmi" userId="7567ae3e089a9ed8" providerId="LiveId" clId="{53A573E8-F2EB-4BA3-BE90-7CBAB145FC6E}" dt="2023-05-04T09:55:36.454" v="1849"/>
          <ac:spMkLst>
            <pc:docMk/>
            <pc:sldMk cId="3198351999" sldId="273"/>
            <ac:spMk id="38" creationId="{8DDC3E1B-CB9C-AB8A-6A64-3F9E9C32265C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39" creationId="{F046BDE5-D382-B623-7CDC-D538542CE3F1}"/>
          </ac:spMkLst>
        </pc:spChg>
        <pc:spChg chg="add del mod ord">
          <ac:chgData name="Lufti Nurfahmi" userId="7567ae3e089a9ed8" providerId="LiveId" clId="{53A573E8-F2EB-4BA3-BE90-7CBAB145FC6E}" dt="2023-05-04T09:59:00.466" v="1948"/>
          <ac:spMkLst>
            <pc:docMk/>
            <pc:sldMk cId="3198351999" sldId="273"/>
            <ac:spMk id="41" creationId="{F7141EAF-859A-E580-3DA2-A9AF062AB04E}"/>
          </ac:spMkLst>
        </pc:spChg>
        <pc:spChg chg="add del mod">
          <ac:chgData name="Lufti Nurfahmi" userId="7567ae3e089a9ed8" providerId="LiveId" clId="{53A573E8-F2EB-4BA3-BE90-7CBAB145FC6E}" dt="2023-05-04T09:58:46.830" v="1944" actId="478"/>
          <ac:spMkLst>
            <pc:docMk/>
            <pc:sldMk cId="3198351999" sldId="273"/>
            <ac:spMk id="42" creationId="{3829A4BD-1A07-15FF-89FE-3D4D8EE539DB}"/>
          </ac:spMkLst>
        </pc:spChg>
        <pc:spChg chg="mod">
          <ac:chgData name="Lufti Nurfahmi" userId="7567ae3e089a9ed8" providerId="LiveId" clId="{53A573E8-F2EB-4BA3-BE90-7CBAB145FC6E}" dt="2023-05-04T09:58:14.747" v="1927"/>
          <ac:spMkLst>
            <pc:docMk/>
            <pc:sldMk cId="3198351999" sldId="273"/>
            <ac:spMk id="43" creationId="{BE5FD956-9439-36DF-7196-326022AA0030}"/>
          </ac:spMkLst>
        </pc:spChg>
        <pc:spChg chg="add del mod">
          <ac:chgData name="Lufti Nurfahmi" userId="7567ae3e089a9ed8" providerId="LiveId" clId="{53A573E8-F2EB-4BA3-BE90-7CBAB145FC6E}" dt="2023-05-04T09:59:19.849" v="1954"/>
          <ac:spMkLst>
            <pc:docMk/>
            <pc:sldMk cId="3198351999" sldId="273"/>
            <ac:spMk id="44" creationId="{523C769C-98EE-412F-6023-E034AA1A2463}"/>
          </ac:spMkLst>
        </pc:spChg>
        <pc:spChg chg="add del mod">
          <ac:chgData name="Lufti Nurfahmi" userId="7567ae3e089a9ed8" providerId="LiveId" clId="{53A573E8-F2EB-4BA3-BE90-7CBAB145FC6E}" dt="2023-05-04T09:58:45.910" v="1943" actId="478"/>
          <ac:spMkLst>
            <pc:docMk/>
            <pc:sldMk cId="3198351999" sldId="273"/>
            <ac:spMk id="45" creationId="{B5935D51-6486-72CA-0B46-377508D9A6DA}"/>
          </ac:spMkLst>
        </pc:spChg>
        <pc:spChg chg="mod">
          <ac:chgData name="Lufti Nurfahmi" userId="7567ae3e089a9ed8" providerId="LiveId" clId="{53A573E8-F2EB-4BA3-BE90-7CBAB145FC6E}" dt="2023-05-04T09:58:41.921" v="1939"/>
          <ac:spMkLst>
            <pc:docMk/>
            <pc:sldMk cId="3198351999" sldId="273"/>
            <ac:spMk id="46" creationId="{84049B98-5676-F05E-41E7-337E581743D0}"/>
          </ac:spMkLst>
        </pc:spChg>
        <pc:spChg chg="add del mod">
          <ac:chgData name="Lufti Nurfahmi" userId="7567ae3e089a9ed8" providerId="LiveId" clId="{53A573E8-F2EB-4BA3-BE90-7CBAB145FC6E}" dt="2023-05-04T09:59:00.466" v="1948"/>
          <ac:spMkLst>
            <pc:docMk/>
            <pc:sldMk cId="3198351999" sldId="273"/>
            <ac:spMk id="47" creationId="{E498F188-CBFD-BFF5-A215-BBD81EABA533}"/>
          </ac:spMkLst>
        </pc:spChg>
        <pc:spChg chg="mod ord">
          <ac:chgData name="Lufti Nurfahmi" userId="7567ae3e089a9ed8" providerId="LiveId" clId="{53A573E8-F2EB-4BA3-BE90-7CBAB145FC6E}" dt="2023-05-04T09:59:53.220" v="1963" actId="164"/>
          <ac:spMkLst>
            <pc:docMk/>
            <pc:sldMk cId="3198351999" sldId="273"/>
            <ac:spMk id="48" creationId="{152377F5-0735-F2A8-4F9D-7454E3AA2795}"/>
          </ac:spMkLst>
        </pc:spChg>
        <pc:spChg chg="add del mod ord">
          <ac:chgData name="Lufti Nurfahmi" userId="7567ae3e089a9ed8" providerId="LiveId" clId="{53A573E8-F2EB-4BA3-BE90-7CBAB145FC6E}" dt="2023-05-04T09:59:19.849" v="1954"/>
          <ac:spMkLst>
            <pc:docMk/>
            <pc:sldMk cId="3198351999" sldId="273"/>
            <ac:spMk id="49" creationId="{65F617C4-C554-FFC0-4ECF-0C67F1175A11}"/>
          </ac:spMkLst>
        </pc:spChg>
        <pc:spChg chg="mod ord">
          <ac:chgData name="Lufti Nurfahmi" userId="7567ae3e089a9ed8" providerId="LiveId" clId="{53A573E8-F2EB-4BA3-BE90-7CBAB145FC6E}" dt="2023-05-04T10:01:23.076" v="2043" actId="207"/>
          <ac:spMkLst>
            <pc:docMk/>
            <pc:sldMk cId="3198351999" sldId="273"/>
            <ac:spMk id="50" creationId="{036A22F8-370D-56FD-CC40-4F4C8C0B771D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53" creationId="{D9BD62D9-3677-8F93-49C9-FF0D9160088B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54" creationId="{BEBB329C-BD42-3915-1E8F-6732F388B6FC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55" creationId="{7432AD2D-6E51-044A-A158-056ECE0A1A17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56" creationId="{2F5F2AC1-B361-61BC-6D18-FD9FDE8B247E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57" creationId="{C073A8E1-79D1-1B89-B6D1-F820D3B41687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58" creationId="{2D4DE7C1-D9E8-D697-C873-B107FB80C565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3" creationId="{A1A86562-B970-5A17-4D0A-36384EDC4C22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4" creationId="{8CE6BBB5-D174-D9C3-E11E-857D07A99106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5" creationId="{9ED7DBA4-8A9A-9F76-7367-F36E9E1284EB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6" creationId="{ECDB1BC6-AA7F-19F8-F260-0E1BC400806F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7" creationId="{1792C2A9-C2EB-4028-7E9C-AC4F25910B0E}"/>
          </ac:spMkLst>
        </pc:spChg>
        <pc:spChg chg="mod">
          <ac:chgData name="Lufti Nurfahmi" userId="7567ae3e089a9ed8" providerId="LiveId" clId="{53A573E8-F2EB-4BA3-BE90-7CBAB145FC6E}" dt="2023-05-04T10:00:06.342" v="1965" actId="571"/>
          <ac:spMkLst>
            <pc:docMk/>
            <pc:sldMk cId="3198351999" sldId="273"/>
            <ac:spMk id="68" creationId="{A7C17736-8279-8507-75A8-D757AC2A6732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69" creationId="{520E9900-91A6-C0FC-D1F6-43260A10C983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71" creationId="{B987AD3B-DADC-0563-24A4-FF68F804E137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72" creationId="{CDB8C585-0FB5-7812-3521-7E5FC2A60D32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73" creationId="{319D774C-13BD-2189-50F7-DAF5A8DC765F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74" creationId="{C5CD2E9A-96A1-96F3-CC36-CFB289D85EE2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75" creationId="{DB8766C9-A6C3-A69A-DB34-1BD7E6FB4958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76" creationId="{A5BFFD55-509B-FD4E-495C-C4854AE9C916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1" creationId="{A3173A78-4B71-AEB3-2094-80494C9F93F0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2" creationId="{3AABEB26-F606-BA6A-F6AF-D0767D443166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3" creationId="{2090F4E4-E65F-82DD-1708-600771D80DC0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4" creationId="{A61EE42C-6140-1A48-6EB7-A7EE10623C1C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5" creationId="{355E42DE-1E96-FE32-2B05-F9E1095BC7A8}"/>
          </ac:spMkLst>
        </pc:spChg>
        <pc:spChg chg="mod">
          <ac:chgData name="Lufti Nurfahmi" userId="7567ae3e089a9ed8" providerId="LiveId" clId="{53A573E8-F2EB-4BA3-BE90-7CBAB145FC6E}" dt="2023-05-04T10:00:09.056" v="1966" actId="571"/>
          <ac:spMkLst>
            <pc:docMk/>
            <pc:sldMk cId="3198351999" sldId="273"/>
            <ac:spMk id="86" creationId="{4CAE2C89-ADC1-6481-1678-EED8A2BAE301}"/>
          </ac:spMkLst>
        </pc:spChg>
        <pc:spChg chg="add del mod">
          <ac:chgData name="Lufti Nurfahmi" userId="7567ae3e089a9ed8" providerId="LiveId" clId="{53A573E8-F2EB-4BA3-BE90-7CBAB145FC6E}" dt="2023-05-04T10:00:36.200" v="1974" actId="478"/>
          <ac:spMkLst>
            <pc:docMk/>
            <pc:sldMk cId="3198351999" sldId="273"/>
            <ac:spMk id="87" creationId="{795EF2C4-CC15-03CA-100C-2A9465A16A7D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89" creationId="{41351907-50E0-155B-2554-15E165B5E871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0" creationId="{1785196B-C102-3863-C50C-08CA3BE6444A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1" creationId="{EE3D17C2-3267-A12B-4726-3AA837842ECF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2" creationId="{C8553568-BAD6-B605-2CD2-520D2D6E270F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3" creationId="{17D89F69-81FA-BF80-E2BF-CFE13161AC01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4" creationId="{00ABE472-C1A8-0BC1-9E39-FF21E49D5C26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99" creationId="{A5790813-79CC-477E-2EAD-F2946CD77B66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0" creationId="{45C0BD99-526A-5794-72F4-D283DD681ADC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1" creationId="{80F6D26D-F38E-86FD-F5C7-CB28F4DA0556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2" creationId="{9753CF30-95B9-79C7-0450-5EC67B01150C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3" creationId="{ACF029B1-0695-B46C-DE7B-DE4EF95C42E6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4" creationId="{19E275F4-0FAC-7F1D-3014-D10970619A19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5" creationId="{A49700AC-2EB3-42B6-02DD-D26F88828010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7" creationId="{0C020443-35B7-8568-DF1E-D0ACAD4D6F30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8" creationId="{A5530830-CC57-D10A-688D-A011EFA91EAC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09" creationId="{0E00B0E9-8A4E-244B-A3FC-64E3BDE1F5BE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0" creationId="{C564FEB9-C060-8C49-5F71-73A1131430F5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1" creationId="{684E52E2-CA58-01A6-32BE-6CD9ED2C0C06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2" creationId="{037ABC72-178F-E711-9E6A-9601AD8F20E9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7" creationId="{017D7826-3664-88EC-E140-C61E33286C0F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8" creationId="{09591C30-DDE4-E482-A6DE-E9D0A3BB73ED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19" creationId="{0CA55475-AECF-2CBA-CFD2-A0AEFAEA2854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0" creationId="{46131BA3-70DC-48EC-62E1-88F41EFFE89D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1" creationId="{2B9A6183-307F-5078-B864-DE435A1C1199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2" creationId="{AED75492-8783-D683-181C-95699B6CD983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3" creationId="{29A7BA99-916C-E937-7674-047D826D0BF0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5" creationId="{DC29353B-F0DA-3463-6F29-FA6697AFF865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6" creationId="{1EDCE5F6-0361-1431-8DB1-04BE71340F43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7" creationId="{94DB46D7-B61A-722D-AAD0-B9115990645D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8" creationId="{90EB4893-B7CD-4A6A-8E7E-36E0261B3859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29" creationId="{84C24623-FEDC-528D-A28A-06B071EC4E7F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0" creationId="{529AAE1F-ADC3-A6EF-FB86-3F83103D7AEF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5" creationId="{42362EBF-E64E-A43F-A5FA-AB33769F1130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6" creationId="{1D2B7CCF-C776-8422-7935-4044D1252325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7" creationId="{F3207B6D-41E6-4225-CF3A-6672670B12B1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8" creationId="{C8ABE7CB-B0F4-C18F-7145-AB0FC718EC46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39" creationId="{7E537F19-256A-FF86-55ED-B0C25CEB4D09}"/>
          </ac:spMkLst>
        </pc:spChg>
        <pc:spChg chg="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40" creationId="{4CEFB478-708E-D1B8-9BDF-0A572A7BA40C}"/>
          </ac:spMkLst>
        </pc:spChg>
        <pc:spChg chg="add mod">
          <ac:chgData name="Lufti Nurfahmi" userId="7567ae3e089a9ed8" providerId="LiveId" clId="{53A573E8-F2EB-4BA3-BE90-7CBAB145FC6E}" dt="2023-05-04T10:00:21.819" v="1970" actId="571"/>
          <ac:spMkLst>
            <pc:docMk/>
            <pc:sldMk cId="3198351999" sldId="273"/>
            <ac:spMk id="141" creationId="{3CA5F8C8-B446-13C0-06AE-80B0FCD6A29D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43" creationId="{61146AE6-9352-B8E4-22D6-B19236DA3E7F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44" creationId="{49E77B80-6B57-45ED-FDF6-37F06257B31B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45" creationId="{C79422F9-36F7-CED7-C026-38E64F3362FA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46" creationId="{E2F891FE-1153-2E56-DF21-1B710E1B9398}"/>
          </ac:spMkLst>
        </pc:spChg>
        <pc:spChg chg="add mod">
          <ac:chgData name="Lufti Nurfahmi" userId="7567ae3e089a9ed8" providerId="LiveId" clId="{53A573E8-F2EB-4BA3-BE90-7CBAB145FC6E}" dt="2023-05-04T10:20:00.927" v="2066"/>
          <ac:spMkLst>
            <pc:docMk/>
            <pc:sldMk cId="3198351999" sldId="273"/>
            <ac:spMk id="147" creationId="{AF3A4A23-E1F3-9692-24BE-00B72B58E87D}"/>
          </ac:spMkLst>
        </pc:spChg>
        <pc:spChg chg="add mo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148" creationId="{B39BAE33-CFB9-FF24-AED7-8E04EF006BD2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3" creationId="{BE0BDEC9-60C4-A559-722A-C4C9977669AB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4" creationId="{AC8DDF7B-8E8A-007E-C4F7-2B0CB306E53E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5" creationId="{3F3BF4C7-7724-7586-C004-30D8E544A964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6" creationId="{A3378CE9-1EA4-F3D5-2F20-5F1EE638A9AF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7" creationId="{F18444CD-110D-B841-06F8-78C1AA3F1FF8}"/>
          </ac:spMkLst>
        </pc:spChg>
        <pc:spChg chg="mod">
          <ac:chgData name="Lufti Nurfahmi" userId="7567ae3e089a9ed8" providerId="LiveId" clId="{53A573E8-F2EB-4BA3-BE90-7CBAB145FC6E}" dt="2023-05-04T10:00:39.873" v="1975" actId="571"/>
          <ac:spMkLst>
            <pc:docMk/>
            <pc:sldMk cId="3198351999" sldId="273"/>
            <ac:spMk id="158" creationId="{B24FFD1B-8218-43ED-6B93-DF7FD1CE6C8D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59" creationId="{341949FD-ADE7-2CE7-191D-4FC739AB5588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61" creationId="{FFFF0561-59A7-750C-34F9-D8BCF5C776A5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62" creationId="{25D87C6A-BEA2-008D-7976-439E88707464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63" creationId="{D64073EE-3AAD-58D4-A1C2-812EEA59D516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64" creationId="{2A1737FE-44CB-15DD-B1FC-E4340A4F2237}"/>
          </ac:spMkLst>
        </pc:spChg>
        <pc:spChg chg="add mod">
          <ac:chgData name="Lufti Nurfahmi" userId="7567ae3e089a9ed8" providerId="LiveId" clId="{53A573E8-F2EB-4BA3-BE90-7CBAB145FC6E}" dt="2023-05-04T10:20:06.020" v="2067"/>
          <ac:spMkLst>
            <pc:docMk/>
            <pc:sldMk cId="3198351999" sldId="273"/>
            <ac:spMk id="165" creationId="{F762A7A4-F5E2-40E1-56E1-D5C3B5E12C03}"/>
          </ac:spMkLst>
        </pc:spChg>
        <pc:spChg chg="add mo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166" creationId="{AAA3EC20-9BE4-88D6-0E00-5A8417695E08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1" creationId="{0762B7A0-CE82-8946-8586-06B0DBF63124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2" creationId="{A59AEC82-C1BE-58FA-F460-613FA4CCFB9A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3" creationId="{1ECDCA23-DE8F-6608-B052-EE93EC313603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4" creationId="{91B94B99-0962-C28E-3867-4521DC688F61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5" creationId="{65339084-4795-5637-AD12-25F8AB563C56}"/>
          </ac:spMkLst>
        </pc:spChg>
        <pc:spChg chg="mod">
          <ac:chgData name="Lufti Nurfahmi" userId="7567ae3e089a9ed8" providerId="LiveId" clId="{53A573E8-F2EB-4BA3-BE90-7CBAB145FC6E}" dt="2023-05-04T10:01:25.487" v="2045" actId="571"/>
          <ac:spMkLst>
            <pc:docMk/>
            <pc:sldMk cId="3198351999" sldId="273"/>
            <ac:spMk id="176" creationId="{0AD3D86F-08BC-883B-E2AE-E501520F5E4C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77" creationId="{72B8F1BC-7F78-6C18-69FB-F8386A51554A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79" creationId="{E59BB956-5B16-40F2-4EFF-AFE6B078B5C8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80" creationId="{81125B3A-CBA2-FBA5-69DF-A7B64567BFE0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81" creationId="{AB8B0099-7E68-08DD-DFEB-9CD54122C88D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82" creationId="{A3DF0E25-7914-E569-6553-6ADCC9A1FF7D}"/>
          </ac:spMkLst>
        </pc:spChg>
        <pc:spChg chg="add mod">
          <ac:chgData name="Lufti Nurfahmi" userId="7567ae3e089a9ed8" providerId="LiveId" clId="{53A573E8-F2EB-4BA3-BE90-7CBAB145FC6E}" dt="2023-05-04T10:20:15.929" v="2070" actId="1076"/>
          <ac:spMkLst>
            <pc:docMk/>
            <pc:sldMk cId="3198351999" sldId="273"/>
            <ac:spMk id="183" creationId="{41BE714B-6661-1902-E3DB-258A6C01268C}"/>
          </ac:spMkLst>
        </pc:spChg>
        <pc:spChg chg="add mo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184" creationId="{A0ECA4C4-CB7F-0C92-6523-33232CA01827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89" creationId="{29993B3F-660C-26A1-3BEC-3A237DF80E5F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0" creationId="{3DF18FDC-10E5-3ADC-36DF-2E1FC5A2AB02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1" creationId="{5CFA92D4-19DC-F0C7-5E94-AEB7420E2C50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2" creationId="{1297A059-B3D3-75FC-21B2-E556093324F9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3" creationId="{1FB9DDA7-E7F4-2120-53FB-4AEFB0022415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4" creationId="{72009246-4AE8-A08A-6D2F-4546858B8C1F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195" creationId="{99EEB563-395B-9FDA-3251-6249564DCED4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7" creationId="{BF54F835-CF97-4373-1E45-81E358B3EDC9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8" creationId="{EF7F3BE8-AA2A-0A93-A669-8EB41FAA4D9F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199" creationId="{B682D943-2593-AD9D-CF5D-64FC606401CC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200" creationId="{1C63307F-8EA5-C19E-CFBD-7D5E8CB4E05B}"/>
          </ac:spMkLst>
        </pc:spChg>
        <pc:spChg chg="add mod">
          <ac:chgData name="Lufti Nurfahmi" userId="7567ae3e089a9ed8" providerId="LiveId" clId="{53A573E8-F2EB-4BA3-BE90-7CBAB145FC6E}" dt="2023-05-04T10:20:21.972" v="2071"/>
          <ac:spMkLst>
            <pc:docMk/>
            <pc:sldMk cId="3198351999" sldId="273"/>
            <ac:spMk id="201" creationId="{BD7EB915-6306-2C4D-CC6B-4B8D37C58E3C}"/>
          </ac:spMkLst>
        </pc:spChg>
        <pc:spChg chg="add mo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202" creationId="{2D48E833-4F72-8C14-3D0E-F5143AA05EFE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07" creationId="{E0AD5FCD-D4C7-4D94-31CB-7314B4999219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08" creationId="{D72411E6-A7D7-81B2-74B8-36CD7FC7F141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09" creationId="{51725B89-CB95-AD07-30E8-4C91BD8A8C55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0" creationId="{81269A42-3155-9AF8-97F8-28677CF23833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1" creationId="{DFF2AD51-F009-4542-F3B7-F768B395467D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2" creationId="{A8FC9903-F3AC-B89E-91B6-85D5C8777FEA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213" creationId="{9213B40F-E252-F0AD-9E64-14806AF0BCEB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5" creationId="{A61E5DDE-544E-A149-7323-BDCA0E2012C1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6" creationId="{1DE19200-73EE-16C0-42B4-321E667C53D8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17" creationId="{719523AF-D681-90E5-CD1E-8B74A7C67F84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218" creationId="{11C9FC64-53C4-B1D3-27E9-0D85D008E73B}"/>
          </ac:spMkLst>
        </pc:spChg>
        <pc:spChg chg="add mod">
          <ac:chgData name="Lufti Nurfahmi" userId="7567ae3e089a9ed8" providerId="LiveId" clId="{53A573E8-F2EB-4BA3-BE90-7CBAB145FC6E}" dt="2023-05-04T10:20:30.994" v="2072"/>
          <ac:spMkLst>
            <pc:docMk/>
            <pc:sldMk cId="3198351999" sldId="273"/>
            <ac:spMk id="219" creationId="{97C89412-4E8B-8B53-F1A8-E52474E3EFCC}"/>
          </ac:spMkLst>
        </pc:spChg>
        <pc:spChg chg="add mod">
          <ac:chgData name="Lufti Nurfahmi" userId="7567ae3e089a9ed8" providerId="LiveId" clId="{53A573E8-F2EB-4BA3-BE90-7CBAB145FC6E}" dt="2023-05-04T10:01:39.166" v="2049" actId="1076"/>
          <ac:spMkLst>
            <pc:docMk/>
            <pc:sldMk cId="3198351999" sldId="273"/>
            <ac:spMk id="220" creationId="{695630DA-F3E0-0EAD-8534-E242A6F1F7FC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25" creationId="{7EACA5CE-2B39-A582-F225-5E051B3AB5B5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26" creationId="{523D0AD0-AF66-95E4-0355-DCC64EF86A13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27" creationId="{5CCF7290-ACBD-F915-3B7D-59C0390393F6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28" creationId="{B939DF27-BC07-2E32-0B04-8EAE36F87AFA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29" creationId="{634E13DA-37D3-491F-6D8D-42E1EE68C1CD}"/>
          </ac:spMkLst>
        </pc:spChg>
        <pc:spChg chg="mod">
          <ac:chgData name="Lufti Nurfahmi" userId="7567ae3e089a9ed8" providerId="LiveId" clId="{53A573E8-F2EB-4BA3-BE90-7CBAB145FC6E}" dt="2023-05-04T10:01:33.347" v="2047" actId="571"/>
          <ac:spMkLst>
            <pc:docMk/>
            <pc:sldMk cId="3198351999" sldId="273"/>
            <ac:spMk id="230" creationId="{48436FDD-97E9-5141-F080-F9D0DB8CC016}"/>
          </ac:spMkLst>
        </pc:spChg>
        <pc:spChg chg="add del mod">
          <ac:chgData name="Lufti Nurfahmi" userId="7567ae3e089a9ed8" providerId="LiveId" clId="{53A573E8-F2EB-4BA3-BE90-7CBAB145FC6E}" dt="2023-05-04T10:02:09.773" v="2052" actId="21"/>
          <ac:spMkLst>
            <pc:docMk/>
            <pc:sldMk cId="3198351999" sldId="273"/>
            <ac:spMk id="231" creationId="{40D6B967-94FD-D5F5-A9F2-40031370E90C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2" creationId="{42E665FD-1A93-DFAB-FB5D-C59DC01B77DA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3" creationId="{F790B813-0742-E7EB-24D6-24B7D1D4412B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4" creationId="{9C18DC56-0535-9980-C3E6-CCD54697D9E3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5" creationId="{AA218C2C-477B-23F2-B3D6-E1ED2D9983BB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6" creationId="{90A016A7-2CA8-0E10-12B1-99D5135C6A33}"/>
          </ac:spMkLst>
        </pc:spChg>
        <pc:spChg chg="add mod ord">
          <ac:chgData name="Lufti Nurfahmi" userId="7567ae3e089a9ed8" providerId="LiveId" clId="{53A573E8-F2EB-4BA3-BE90-7CBAB145FC6E}" dt="2023-05-04T10:02:52.106" v="2063" actId="700"/>
          <ac:spMkLst>
            <pc:docMk/>
            <pc:sldMk cId="3198351999" sldId="273"/>
            <ac:spMk id="237" creationId="{BDA2340D-4AF9-44BE-3FF3-BCAC1E43C11F}"/>
          </ac:spMkLst>
        </pc:spChg>
        <pc:grpChg chg="add mod ord">
          <ac:chgData name="Lufti Nurfahmi" userId="7567ae3e089a9ed8" providerId="LiveId" clId="{53A573E8-F2EB-4BA3-BE90-7CBAB145FC6E}" dt="2023-05-04T09:56:59.007" v="1905" actId="164"/>
          <ac:grpSpMkLst>
            <pc:docMk/>
            <pc:sldMk cId="3198351999" sldId="273"/>
            <ac:grpSpMk id="30" creationId="{8D166FCD-2BAB-791C-91DA-E7C6E22AA230}"/>
          </ac:grpSpMkLst>
        </pc:grpChg>
        <pc:grpChg chg="add mod ord">
          <ac:chgData name="Lufti Nurfahmi" userId="7567ae3e089a9ed8" providerId="LiveId" clId="{53A573E8-F2EB-4BA3-BE90-7CBAB145FC6E}" dt="2023-05-04T09:56:59.007" v="1905" actId="164"/>
          <ac:grpSpMkLst>
            <pc:docMk/>
            <pc:sldMk cId="3198351999" sldId="273"/>
            <ac:grpSpMk id="33" creationId="{049C3F35-071D-A141-CAF5-73ACEBED7EAD}"/>
          </ac:grpSpMkLst>
        </pc:grpChg>
        <pc:grpChg chg="add mod ord">
          <ac:chgData name="Lufti Nurfahmi" userId="7567ae3e089a9ed8" providerId="LiveId" clId="{53A573E8-F2EB-4BA3-BE90-7CBAB145FC6E}" dt="2023-05-04T09:56:59.007" v="1905" actId="164"/>
          <ac:grpSpMkLst>
            <pc:docMk/>
            <pc:sldMk cId="3198351999" sldId="273"/>
            <ac:grpSpMk id="36" creationId="{6F995EE3-92A7-6C65-DFCB-B0BD03012FD5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40" creationId="{298FF947-DD82-0462-64F0-23568FBA761C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51" creationId="{E19A92A8-896C-C7FB-CEB2-E2A10DF9010F}"/>
          </ac:grpSpMkLst>
        </pc:grpChg>
        <pc:grpChg chg="add del mod">
          <ac:chgData name="Lufti Nurfahmi" userId="7567ae3e089a9ed8" providerId="LiveId" clId="{53A573E8-F2EB-4BA3-BE90-7CBAB145FC6E}" dt="2023-05-04T10:00:36.200" v="1974" actId="478"/>
          <ac:grpSpMkLst>
            <pc:docMk/>
            <pc:sldMk cId="3198351999" sldId="273"/>
            <ac:grpSpMk id="52" creationId="{914473F6-62E8-ECD1-B15F-0673883E43A0}"/>
          </ac:grpSpMkLst>
        </pc:grpChg>
        <pc:grpChg chg="add del mod">
          <ac:chgData name="Lufti Nurfahmi" userId="7567ae3e089a9ed8" providerId="LiveId" clId="{53A573E8-F2EB-4BA3-BE90-7CBAB145FC6E}" dt="2023-05-04T10:00:36.200" v="1974" actId="478"/>
          <ac:grpSpMkLst>
            <pc:docMk/>
            <pc:sldMk cId="3198351999" sldId="273"/>
            <ac:grpSpMk id="59" creationId="{ECE6A413-4F73-32A0-3A4B-347CA0C49EDA}"/>
          </ac:grpSpMkLst>
        </pc:grpChg>
        <pc:grpChg chg="mod">
          <ac:chgData name="Lufti Nurfahmi" userId="7567ae3e089a9ed8" providerId="LiveId" clId="{53A573E8-F2EB-4BA3-BE90-7CBAB145FC6E}" dt="2023-05-04T10:00:06.342" v="1965" actId="571"/>
          <ac:grpSpMkLst>
            <pc:docMk/>
            <pc:sldMk cId="3198351999" sldId="273"/>
            <ac:grpSpMk id="60" creationId="{2835102B-1E66-7312-D60E-F1BFCBE203B4}"/>
          </ac:grpSpMkLst>
        </pc:grpChg>
        <pc:grpChg chg="mod">
          <ac:chgData name="Lufti Nurfahmi" userId="7567ae3e089a9ed8" providerId="LiveId" clId="{53A573E8-F2EB-4BA3-BE90-7CBAB145FC6E}" dt="2023-05-04T10:00:06.342" v="1965" actId="571"/>
          <ac:grpSpMkLst>
            <pc:docMk/>
            <pc:sldMk cId="3198351999" sldId="273"/>
            <ac:grpSpMk id="61" creationId="{135A0E2A-7CB9-0F5A-1705-6E9FE1FD3335}"/>
          </ac:grpSpMkLst>
        </pc:grpChg>
        <pc:grpChg chg="mod">
          <ac:chgData name="Lufti Nurfahmi" userId="7567ae3e089a9ed8" providerId="LiveId" clId="{53A573E8-F2EB-4BA3-BE90-7CBAB145FC6E}" dt="2023-05-04T10:00:06.342" v="1965" actId="571"/>
          <ac:grpSpMkLst>
            <pc:docMk/>
            <pc:sldMk cId="3198351999" sldId="273"/>
            <ac:grpSpMk id="62" creationId="{16CF111F-8074-E138-D637-C201C76C34A5}"/>
          </ac:grpSpMkLst>
        </pc:grpChg>
        <pc:grpChg chg="add del mod">
          <ac:chgData name="Lufti Nurfahmi" userId="7567ae3e089a9ed8" providerId="LiveId" clId="{53A573E8-F2EB-4BA3-BE90-7CBAB145FC6E}" dt="2023-05-04T10:00:36.200" v="1974" actId="478"/>
          <ac:grpSpMkLst>
            <pc:docMk/>
            <pc:sldMk cId="3198351999" sldId="273"/>
            <ac:grpSpMk id="70" creationId="{B8737752-0029-47AF-C962-D8F9284394E2}"/>
          </ac:grpSpMkLst>
        </pc:grpChg>
        <pc:grpChg chg="add del mod">
          <ac:chgData name="Lufti Nurfahmi" userId="7567ae3e089a9ed8" providerId="LiveId" clId="{53A573E8-F2EB-4BA3-BE90-7CBAB145FC6E}" dt="2023-05-04T10:00:36.200" v="1974" actId="478"/>
          <ac:grpSpMkLst>
            <pc:docMk/>
            <pc:sldMk cId="3198351999" sldId="273"/>
            <ac:grpSpMk id="77" creationId="{8EC2AAFB-BD46-1089-BD9A-5F14D84A4129}"/>
          </ac:grpSpMkLst>
        </pc:grpChg>
        <pc:grpChg chg="mod">
          <ac:chgData name="Lufti Nurfahmi" userId="7567ae3e089a9ed8" providerId="LiveId" clId="{53A573E8-F2EB-4BA3-BE90-7CBAB145FC6E}" dt="2023-05-04T10:00:09.056" v="1966" actId="571"/>
          <ac:grpSpMkLst>
            <pc:docMk/>
            <pc:sldMk cId="3198351999" sldId="273"/>
            <ac:grpSpMk id="78" creationId="{6C704A2C-F06E-57EE-B654-1267FC9E2938}"/>
          </ac:grpSpMkLst>
        </pc:grpChg>
        <pc:grpChg chg="mod">
          <ac:chgData name="Lufti Nurfahmi" userId="7567ae3e089a9ed8" providerId="LiveId" clId="{53A573E8-F2EB-4BA3-BE90-7CBAB145FC6E}" dt="2023-05-04T10:00:09.056" v="1966" actId="571"/>
          <ac:grpSpMkLst>
            <pc:docMk/>
            <pc:sldMk cId="3198351999" sldId="273"/>
            <ac:grpSpMk id="79" creationId="{A704856E-DD82-BC40-9852-BD7DF040C9E3}"/>
          </ac:grpSpMkLst>
        </pc:grpChg>
        <pc:grpChg chg="mod">
          <ac:chgData name="Lufti Nurfahmi" userId="7567ae3e089a9ed8" providerId="LiveId" clId="{53A573E8-F2EB-4BA3-BE90-7CBAB145FC6E}" dt="2023-05-04T10:00:09.056" v="1966" actId="571"/>
          <ac:grpSpMkLst>
            <pc:docMk/>
            <pc:sldMk cId="3198351999" sldId="273"/>
            <ac:grpSpMk id="80" creationId="{8CF107EA-3BAD-6B35-27C7-8BFAFC1561B4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88" creationId="{EFC94C05-8852-6D55-6B91-35DDD39F52F4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95" creationId="{E97995AE-229D-32A9-ADA1-76BCCD8025D0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96" creationId="{A1B607DD-E335-447A-8211-6AE509ECD554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97" creationId="{95285358-4B7B-F6DE-D86B-6840DC5F574D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98" creationId="{4A20041C-4BBB-194C-881B-6ACBE5695E4A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06" creationId="{103F5A67-9FED-1A50-3382-A611EB7E1E3B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13" creationId="{8A268E26-DF04-FCE9-2D7B-95460F53A038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14" creationId="{5F6C24F5-6DA8-2B60-97BD-CF32761593A4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15" creationId="{257785C4-9485-57BC-EEAA-BA282DAE0F64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16" creationId="{4E628F1F-C499-31B6-57DF-E6E2B8B59FC8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24" creationId="{1C35399E-1779-6657-35B8-29F7B396888B}"/>
          </ac:grpSpMkLst>
        </pc:grpChg>
        <pc:grpChg chg="add 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31" creationId="{EB23AAF6-547F-8A1B-385E-4907D223F181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32" creationId="{2AD3606E-1FBC-98BF-4B3D-6FB7202EDBBA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33" creationId="{1AA9D84B-0759-AD0F-6E57-DCECD3610A45}"/>
          </ac:grpSpMkLst>
        </pc:grpChg>
        <pc:grpChg chg="mod">
          <ac:chgData name="Lufti Nurfahmi" userId="7567ae3e089a9ed8" providerId="LiveId" clId="{53A573E8-F2EB-4BA3-BE90-7CBAB145FC6E}" dt="2023-05-04T10:00:21.819" v="1970" actId="571"/>
          <ac:grpSpMkLst>
            <pc:docMk/>
            <pc:sldMk cId="3198351999" sldId="273"/>
            <ac:grpSpMk id="134" creationId="{509B3FF4-04F6-D483-906D-04B40DDF250F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142" creationId="{29C1D46E-1683-79B2-C3A7-0B6FF0698F0F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149" creationId="{E1D777F5-1ED8-FC8A-A279-B3977E2B5264}"/>
          </ac:grpSpMkLst>
        </pc:grpChg>
        <pc:grpChg chg="mod">
          <ac:chgData name="Lufti Nurfahmi" userId="7567ae3e089a9ed8" providerId="LiveId" clId="{53A573E8-F2EB-4BA3-BE90-7CBAB145FC6E}" dt="2023-05-04T10:00:39.873" v="1975" actId="571"/>
          <ac:grpSpMkLst>
            <pc:docMk/>
            <pc:sldMk cId="3198351999" sldId="273"/>
            <ac:grpSpMk id="150" creationId="{C085CEAD-D4F9-B037-1C03-2D7A1613DB29}"/>
          </ac:grpSpMkLst>
        </pc:grpChg>
        <pc:grpChg chg="mod">
          <ac:chgData name="Lufti Nurfahmi" userId="7567ae3e089a9ed8" providerId="LiveId" clId="{53A573E8-F2EB-4BA3-BE90-7CBAB145FC6E}" dt="2023-05-04T10:00:39.873" v="1975" actId="571"/>
          <ac:grpSpMkLst>
            <pc:docMk/>
            <pc:sldMk cId="3198351999" sldId="273"/>
            <ac:grpSpMk id="151" creationId="{5BD282E5-61FB-83A4-E9CC-F0F6962A4649}"/>
          </ac:grpSpMkLst>
        </pc:grpChg>
        <pc:grpChg chg="mod">
          <ac:chgData name="Lufti Nurfahmi" userId="7567ae3e089a9ed8" providerId="LiveId" clId="{53A573E8-F2EB-4BA3-BE90-7CBAB145FC6E}" dt="2023-05-04T10:00:39.873" v="1975" actId="571"/>
          <ac:grpSpMkLst>
            <pc:docMk/>
            <pc:sldMk cId="3198351999" sldId="273"/>
            <ac:grpSpMk id="152" creationId="{A8CD1714-AD5A-FC8B-019A-274CE61BFFDF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160" creationId="{F69AC0CE-217D-06BE-D797-9E378F444F0F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167" creationId="{4680A39F-4653-1788-33B4-B1F8830B010F}"/>
          </ac:grpSpMkLst>
        </pc:grpChg>
        <pc:grpChg chg="mod">
          <ac:chgData name="Lufti Nurfahmi" userId="7567ae3e089a9ed8" providerId="LiveId" clId="{53A573E8-F2EB-4BA3-BE90-7CBAB145FC6E}" dt="2023-05-04T10:01:25.487" v="2045" actId="571"/>
          <ac:grpSpMkLst>
            <pc:docMk/>
            <pc:sldMk cId="3198351999" sldId="273"/>
            <ac:grpSpMk id="168" creationId="{4E4545BD-B2E4-1722-732C-17918F1A76AE}"/>
          </ac:grpSpMkLst>
        </pc:grpChg>
        <pc:grpChg chg="mod">
          <ac:chgData name="Lufti Nurfahmi" userId="7567ae3e089a9ed8" providerId="LiveId" clId="{53A573E8-F2EB-4BA3-BE90-7CBAB145FC6E}" dt="2023-05-04T10:01:25.487" v="2045" actId="571"/>
          <ac:grpSpMkLst>
            <pc:docMk/>
            <pc:sldMk cId="3198351999" sldId="273"/>
            <ac:grpSpMk id="169" creationId="{530FDA3E-2F1B-093E-7A1E-BDB700D055CC}"/>
          </ac:grpSpMkLst>
        </pc:grpChg>
        <pc:grpChg chg="mod">
          <ac:chgData name="Lufti Nurfahmi" userId="7567ae3e089a9ed8" providerId="LiveId" clId="{53A573E8-F2EB-4BA3-BE90-7CBAB145FC6E}" dt="2023-05-04T10:01:25.487" v="2045" actId="571"/>
          <ac:grpSpMkLst>
            <pc:docMk/>
            <pc:sldMk cId="3198351999" sldId="273"/>
            <ac:grpSpMk id="170" creationId="{EDC43E92-1C3B-6619-E730-9D76C9F19E5F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178" creationId="{8AC459E2-3B17-9918-3922-F5B1BEA49E80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185" creationId="{A2962CBE-67BA-4735-6837-705AA410C7A9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186" creationId="{4D39518F-4A01-5E66-4354-ACDA34D12F42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187" creationId="{AC17F9CA-C36B-0FA6-3442-6E2ADE5622A8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188" creationId="{D86EE21A-1EE2-0CFA-7DBD-FEDBFE8F5489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196" creationId="{34EE1FDA-B281-C02F-7595-30FCBB9300CF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203" creationId="{231794EC-AA10-82F9-5052-6A6ACB0EB232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04" creationId="{8B062BD4-6BED-839A-41B8-D74CC0AA341C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05" creationId="{8DF4F68E-36C6-763F-B98B-CE68F9544BF6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06" creationId="{DEB2A069-8D1A-3D56-0B8E-B260FEFC5BDC}"/>
          </ac:grpSpMkLst>
        </pc:grpChg>
        <pc:grpChg chg="add del mod">
          <ac:chgData name="Lufti Nurfahmi" userId="7567ae3e089a9ed8" providerId="LiveId" clId="{53A573E8-F2EB-4BA3-BE90-7CBAB145FC6E}" dt="2023-05-04T10:02:09.773" v="2052" actId="21"/>
          <ac:grpSpMkLst>
            <pc:docMk/>
            <pc:sldMk cId="3198351999" sldId="273"/>
            <ac:grpSpMk id="214" creationId="{FEEB7E4C-AF49-7B74-BC13-0699C65E1B32}"/>
          </ac:grpSpMkLst>
        </pc:grpChg>
        <pc:grpChg chg="add mod">
          <ac:chgData name="Lufti Nurfahmi" userId="7567ae3e089a9ed8" providerId="LiveId" clId="{53A573E8-F2EB-4BA3-BE90-7CBAB145FC6E}" dt="2023-05-04T10:01:39.166" v="2049" actId="1076"/>
          <ac:grpSpMkLst>
            <pc:docMk/>
            <pc:sldMk cId="3198351999" sldId="273"/>
            <ac:grpSpMk id="221" creationId="{750466B1-C739-0C85-458F-2ADE1B32F55C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22" creationId="{8DE638FE-01F1-6B18-5CBC-6E09F4C09614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23" creationId="{1497CBB3-1C23-F2B7-5550-720E728B5EFD}"/>
          </ac:grpSpMkLst>
        </pc:grpChg>
        <pc:grpChg chg="mod">
          <ac:chgData name="Lufti Nurfahmi" userId="7567ae3e089a9ed8" providerId="LiveId" clId="{53A573E8-F2EB-4BA3-BE90-7CBAB145FC6E}" dt="2023-05-04T10:01:33.347" v="2047" actId="571"/>
          <ac:grpSpMkLst>
            <pc:docMk/>
            <pc:sldMk cId="3198351999" sldId="273"/>
            <ac:grpSpMk id="224" creationId="{DF6EB6B0-341C-88F6-D42A-F1354B782E45}"/>
          </ac:grpSpMkLst>
        </pc:grpChg>
        <pc:picChg chg="add mod">
          <ac:chgData name="Lufti Nurfahmi" userId="7567ae3e089a9ed8" providerId="LiveId" clId="{53A573E8-F2EB-4BA3-BE90-7CBAB145FC6E}" dt="2023-05-04T09:52:16.393" v="1768" actId="1076"/>
          <ac:picMkLst>
            <pc:docMk/>
            <pc:sldMk cId="3198351999" sldId="273"/>
            <ac:picMk id="4" creationId="{07A36699-48B8-5AA8-44B3-5777DB3910E6}"/>
          </ac:picMkLst>
        </pc:picChg>
      </pc:sldChg>
      <pc:sldChg chg="addSp delSp modSp new mod setBg modClrScheme chgLayout">
        <pc:chgData name="Lufti Nurfahmi" userId="7567ae3e089a9ed8" providerId="LiveId" clId="{53A573E8-F2EB-4BA3-BE90-7CBAB145FC6E}" dt="2023-05-04T10:32:24.497" v="2361" actId="1076"/>
        <pc:sldMkLst>
          <pc:docMk/>
          <pc:sldMk cId="3619249671" sldId="274"/>
        </pc:sldMkLst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2" creationId="{94C17554-94B7-C301-78C8-4DF43E21724F}"/>
          </ac:spMkLst>
        </pc:spChg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3" creationId="{A1A341F1-7D91-FB05-E674-4D5AE19C9D9A}"/>
          </ac:spMkLst>
        </pc:spChg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4" creationId="{29E48006-4F14-4208-A5BC-C9FE09D11C7F}"/>
          </ac:spMkLst>
        </pc:spChg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5" creationId="{437D6F1B-6E52-6F70-93CC-92259B440F60}"/>
          </ac:spMkLst>
        </pc:spChg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6" creationId="{93FBC536-0194-E9BC-9258-1F6B006861E9}"/>
          </ac:spMkLst>
        </pc:spChg>
        <pc:spChg chg="del">
          <ac:chgData name="Lufti Nurfahmi" userId="7567ae3e089a9ed8" providerId="LiveId" clId="{53A573E8-F2EB-4BA3-BE90-7CBAB145FC6E}" dt="2023-05-04T10:21:20.886" v="2074" actId="700"/>
          <ac:spMkLst>
            <pc:docMk/>
            <pc:sldMk cId="3619249671" sldId="274"/>
            <ac:spMk id="7" creationId="{65C0290B-C292-282E-E062-D5DFD077CAFD}"/>
          </ac:spMkLst>
        </pc:spChg>
        <pc:spChg chg="add mod">
          <ac:chgData name="Lufti Nurfahmi" userId="7567ae3e089a9ed8" providerId="LiveId" clId="{53A573E8-F2EB-4BA3-BE90-7CBAB145FC6E}" dt="2023-05-04T10:32:24.497" v="2361" actId="1076"/>
          <ac:spMkLst>
            <pc:docMk/>
            <pc:sldMk cId="3619249671" sldId="274"/>
            <ac:spMk id="8" creationId="{7ACE6710-FFCA-127C-C51D-A300E0CE4545}"/>
          </ac:spMkLst>
        </pc:spChg>
        <pc:spChg chg="add mod">
          <ac:chgData name="Lufti Nurfahmi" userId="7567ae3e089a9ed8" providerId="LiveId" clId="{53A573E8-F2EB-4BA3-BE90-7CBAB145FC6E}" dt="2023-05-04T10:32:24.497" v="2361" actId="1076"/>
          <ac:spMkLst>
            <pc:docMk/>
            <pc:sldMk cId="3619249671" sldId="274"/>
            <ac:spMk id="9" creationId="{9B6905E7-E62F-E310-1893-3D3C8D8A7FD4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10" creationId="{5EE71D62-910C-9113-E71C-90AB78A28A9E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11" creationId="{F4938BF7-EE3B-C2C9-17C1-41D04C7075A8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12" creationId="{67A29B11-C61D-FB66-6F55-900DCC3BFCCE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13" creationId="{09DC553D-1D53-3BAC-9819-817AA1141FE1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14" creationId="{1C8593F4-63A5-C6D6-ED17-8612A8D5FD66}"/>
          </ac:spMkLst>
        </pc:spChg>
        <pc:spChg chg="add mod">
          <ac:chgData name="Lufti Nurfahmi" userId="7567ae3e089a9ed8" providerId="LiveId" clId="{53A573E8-F2EB-4BA3-BE90-7CBAB145FC6E}" dt="2023-05-04T10:26:08.081" v="2229" actId="571"/>
          <ac:spMkLst>
            <pc:docMk/>
            <pc:sldMk cId="3619249671" sldId="274"/>
            <ac:spMk id="24" creationId="{1E7D20A2-26E2-FA57-543C-44A1C5DC0D6A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26" creationId="{E0F0F3E8-903B-FF8A-EEFC-3284998E17A3}"/>
          </ac:spMkLst>
        </pc:spChg>
        <pc:spChg chg="add mod">
          <ac:chgData name="Lufti Nurfahmi" userId="7567ae3e089a9ed8" providerId="LiveId" clId="{53A573E8-F2EB-4BA3-BE90-7CBAB145FC6E}" dt="2023-05-04T10:26:23.535" v="2238" actId="571"/>
          <ac:spMkLst>
            <pc:docMk/>
            <pc:sldMk cId="3619249671" sldId="274"/>
            <ac:spMk id="27" creationId="{54662502-F825-E7AA-CE75-B4817CCB45C8}"/>
          </ac:spMkLst>
        </pc:spChg>
        <pc:spChg chg="add mod">
          <ac:chgData name="Lufti Nurfahmi" userId="7567ae3e089a9ed8" providerId="LiveId" clId="{53A573E8-F2EB-4BA3-BE90-7CBAB145FC6E}" dt="2023-05-04T10:26:43.429" v="2258" actId="571"/>
          <ac:spMkLst>
            <pc:docMk/>
            <pc:sldMk cId="3619249671" sldId="274"/>
            <ac:spMk id="32" creationId="{C08B6021-1BA3-03F0-5B2B-9467B97746F3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3" creationId="{DD02E6F1-AB04-2653-3A08-9C13104B1EE9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4" creationId="{F68F1458-6181-6A85-EE08-B8D424891A80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5" creationId="{CF7E2182-251D-621C-44EA-2D5A6237D93D}"/>
          </ac:spMkLst>
        </pc:spChg>
        <pc:spChg chg="add del mod">
          <ac:chgData name="Lufti Nurfahmi" userId="7567ae3e089a9ed8" providerId="LiveId" clId="{53A573E8-F2EB-4BA3-BE90-7CBAB145FC6E}" dt="2023-05-04T10:27:59.224" v="2314" actId="478"/>
          <ac:spMkLst>
            <pc:docMk/>
            <pc:sldMk cId="3619249671" sldId="274"/>
            <ac:spMk id="36" creationId="{8C581C06-E730-7BE0-6BE6-FDCB385FF390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7" creationId="{00C8C8BE-A52A-92FA-EBDE-9053F94CBCC6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8" creationId="{80FAC457-4CDB-128F-C651-D0500C436298}"/>
          </ac:spMkLst>
        </pc:spChg>
        <pc:spChg chg="add mod">
          <ac:chgData name="Lufti Nurfahmi" userId="7567ae3e089a9ed8" providerId="LiveId" clId="{53A573E8-F2EB-4BA3-BE90-7CBAB145FC6E}" dt="2023-05-04T10:32:22.294" v="2360" actId="1076"/>
          <ac:spMkLst>
            <pc:docMk/>
            <pc:sldMk cId="3619249671" sldId="274"/>
            <ac:spMk id="39" creationId="{221D5250-E615-FD2F-6AFF-53177E231ADC}"/>
          </ac:spMkLst>
        </pc:sp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16" creationId="{27C9D5D2-B6F1-CDFF-F83F-7C8CB1C45051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18" creationId="{B118D2AD-068C-C550-A2E5-35C13F868773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20" creationId="{286DBAE1-0545-5AEB-B28D-E2357DDE6C22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22" creationId="{B3E7ED1E-8DB4-21D0-F347-65212BA23147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41" creationId="{2D2CAB03-E369-F4EF-2F52-D1C2653035D9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42" creationId="{E1FC6783-F3ED-3DAC-9CCC-9D46FB9D474E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45" creationId="{D82BE4EE-F68B-CE98-C6BD-70721E644097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48" creationId="{B9E7C73A-0324-456B-F4D4-412D571D6A05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51" creationId="{A101016A-81F5-DA34-EA29-EB2707A71F27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54" creationId="{AE8CC84B-A893-8BA6-F12A-A3EC20C369C1}"/>
          </ac:cxnSpMkLst>
        </pc:cxnChg>
        <pc:cxnChg chg="add mod">
          <ac:chgData name="Lufti Nurfahmi" userId="7567ae3e089a9ed8" providerId="LiveId" clId="{53A573E8-F2EB-4BA3-BE90-7CBAB145FC6E}" dt="2023-05-04T10:32:22.294" v="2360" actId="1076"/>
          <ac:cxnSpMkLst>
            <pc:docMk/>
            <pc:sldMk cId="3619249671" sldId="274"/>
            <ac:cxnSpMk id="59" creationId="{59A59844-CA13-ACB3-83FD-2692D5C35FF8}"/>
          </ac:cxnSpMkLst>
        </pc:cxnChg>
      </pc:sldChg>
      <pc:sldChg chg="addSp delSp modSp new mod setBg">
        <pc:chgData name="Lufti Nurfahmi" userId="7567ae3e089a9ed8" providerId="LiveId" clId="{53A573E8-F2EB-4BA3-BE90-7CBAB145FC6E}" dt="2023-05-04T10:51:15.965" v="2431" actId="571"/>
        <pc:sldMkLst>
          <pc:docMk/>
          <pc:sldMk cId="3499697478" sldId="275"/>
        </pc:sldMkLst>
        <pc:spChg chg="add mod">
          <ac:chgData name="Lufti Nurfahmi" userId="7567ae3e089a9ed8" providerId="LiveId" clId="{53A573E8-F2EB-4BA3-BE90-7CBAB145FC6E}" dt="2023-05-04T10:51:02.737" v="2426" actId="1076"/>
          <ac:spMkLst>
            <pc:docMk/>
            <pc:sldMk cId="3499697478" sldId="275"/>
            <ac:spMk id="2" creationId="{8154AEA8-05DB-0362-5906-CA97EF855795}"/>
          </ac:spMkLst>
        </pc:spChg>
        <pc:spChg chg="add del mod">
          <ac:chgData name="Lufti Nurfahmi" userId="7567ae3e089a9ed8" providerId="LiveId" clId="{53A573E8-F2EB-4BA3-BE90-7CBAB145FC6E}" dt="2023-05-04T10:51:02.737" v="2426" actId="1076"/>
          <ac:spMkLst>
            <pc:docMk/>
            <pc:sldMk cId="3499697478" sldId="275"/>
            <ac:spMk id="3" creationId="{3ABA5357-AFE7-0A2B-77F2-166AFD4EB26E}"/>
          </ac:spMkLst>
        </pc:spChg>
        <pc:spChg chg="add mod">
          <ac:chgData name="Lufti Nurfahmi" userId="7567ae3e089a9ed8" providerId="LiveId" clId="{53A573E8-F2EB-4BA3-BE90-7CBAB145FC6E}" dt="2023-05-04T10:50:50.853" v="2422" actId="14100"/>
          <ac:spMkLst>
            <pc:docMk/>
            <pc:sldMk cId="3499697478" sldId="275"/>
            <ac:spMk id="4" creationId="{44DD1E2E-295E-FEF3-6545-4D5BA3AAB2F1}"/>
          </ac:spMkLst>
        </pc:spChg>
        <pc:spChg chg="add mod">
          <ac:chgData name="Lufti Nurfahmi" userId="7567ae3e089a9ed8" providerId="LiveId" clId="{53A573E8-F2EB-4BA3-BE90-7CBAB145FC6E}" dt="2023-05-04T10:50:57.242" v="2424" actId="408"/>
          <ac:spMkLst>
            <pc:docMk/>
            <pc:sldMk cId="3499697478" sldId="275"/>
            <ac:spMk id="5" creationId="{BA805A61-F172-D8B4-4589-CDC96BB65FA0}"/>
          </ac:spMkLst>
        </pc:spChg>
        <pc:spChg chg="add mod">
          <ac:chgData name="Lufti Nurfahmi" userId="7567ae3e089a9ed8" providerId="LiveId" clId="{53A573E8-F2EB-4BA3-BE90-7CBAB145FC6E}" dt="2023-05-04T10:50:52.872" v="2423" actId="1076"/>
          <ac:spMkLst>
            <pc:docMk/>
            <pc:sldMk cId="3499697478" sldId="275"/>
            <ac:spMk id="6" creationId="{5F6D58CC-DB29-1CB1-C4C5-ACE5B0A32EC3}"/>
          </ac:spMkLst>
        </pc:spChg>
        <pc:spChg chg="add mod">
          <ac:chgData name="Lufti Nurfahmi" userId="7567ae3e089a9ed8" providerId="LiveId" clId="{53A573E8-F2EB-4BA3-BE90-7CBAB145FC6E}" dt="2023-05-04T10:51:11.230" v="2429" actId="14100"/>
          <ac:spMkLst>
            <pc:docMk/>
            <pc:sldMk cId="3499697478" sldId="275"/>
            <ac:spMk id="7" creationId="{F25CC889-1170-DB51-9908-7F06563C1E50}"/>
          </ac:spMkLst>
        </pc:spChg>
        <pc:spChg chg="add mod">
          <ac:chgData name="Lufti Nurfahmi" userId="7567ae3e089a9ed8" providerId="LiveId" clId="{53A573E8-F2EB-4BA3-BE90-7CBAB145FC6E}" dt="2023-05-04T10:51:13.705" v="2430" actId="571"/>
          <ac:spMkLst>
            <pc:docMk/>
            <pc:sldMk cId="3499697478" sldId="275"/>
            <ac:spMk id="8" creationId="{CAD4CF51-1B90-BA76-9D45-6031FB5CBFBD}"/>
          </ac:spMkLst>
        </pc:spChg>
        <pc:spChg chg="add mod">
          <ac:chgData name="Lufti Nurfahmi" userId="7567ae3e089a9ed8" providerId="LiveId" clId="{53A573E8-F2EB-4BA3-BE90-7CBAB145FC6E}" dt="2023-05-04T10:51:15.965" v="2431" actId="571"/>
          <ac:spMkLst>
            <pc:docMk/>
            <pc:sldMk cId="3499697478" sldId="275"/>
            <ac:spMk id="9" creationId="{52061DF9-C004-AEC9-BF09-B9EEBEF0486B}"/>
          </ac:spMkLst>
        </pc:spChg>
      </pc:sldChg>
      <pc:sldMasterChg chg="addSldLayout modSldLayout">
        <pc:chgData name="Lufti Nurfahmi" userId="7567ae3e089a9ed8" providerId="LiveId" clId="{53A573E8-F2EB-4BA3-BE90-7CBAB145FC6E}" dt="2023-05-04T10:02:46.560" v="2062" actId="571"/>
        <pc:sldMasterMkLst>
          <pc:docMk/>
          <pc:sldMasterMk cId="1433300744" sldId="2147483648"/>
        </pc:sldMasterMkLst>
        <pc:sldLayoutChg chg="addSp delSp modSp mod">
          <pc:chgData name="Lufti Nurfahmi" userId="7567ae3e089a9ed8" providerId="LiveId" clId="{53A573E8-F2EB-4BA3-BE90-7CBAB145FC6E}" dt="2023-05-03T09:50:13.180" v="1145"/>
          <pc:sldLayoutMkLst>
            <pc:docMk/>
            <pc:sldMasterMk cId="1433300744" sldId="2147483648"/>
            <pc:sldLayoutMk cId="1359363019" sldId="2147483650"/>
          </pc:sldLayoutMkLst>
          <pc:spChg chg="add del mod">
            <ac:chgData name="Lufti Nurfahmi" userId="7567ae3e089a9ed8" providerId="LiveId" clId="{53A573E8-F2EB-4BA3-BE90-7CBAB145FC6E}" dt="2023-05-03T09:50:13.180" v="1145"/>
            <ac:spMkLst>
              <pc:docMk/>
              <pc:sldMasterMk cId="1433300744" sldId="2147483648"/>
              <pc:sldLayoutMk cId="1359363019" sldId="2147483650"/>
              <ac:spMk id="2" creationId="{37A68369-29FF-6D71-845E-ABC55EB6CBD3}"/>
            </ac:spMkLst>
          </pc:spChg>
          <pc:spChg chg="add del mod">
            <ac:chgData name="Lufti Nurfahmi" userId="7567ae3e089a9ed8" providerId="LiveId" clId="{53A573E8-F2EB-4BA3-BE90-7CBAB145FC6E}" dt="2023-05-03T09:50:12.849" v="1144"/>
            <ac:spMkLst>
              <pc:docMk/>
              <pc:sldMasterMk cId="1433300744" sldId="2147483648"/>
              <pc:sldLayoutMk cId="1359363019" sldId="2147483650"/>
              <ac:spMk id="3" creationId="{EB2F1676-9550-FEA6-8277-C9377F24CDF3}"/>
            </ac:spMkLst>
          </pc:spChg>
        </pc:sldLayoutChg>
        <pc:sldLayoutChg chg="addSp delSp modSp add mod modTransition">
          <pc:chgData name="Lufti Nurfahmi" userId="7567ae3e089a9ed8" providerId="LiveId" clId="{53A573E8-F2EB-4BA3-BE90-7CBAB145FC6E}" dt="2023-05-03T09:59:54.179" v="1212" actId="2085"/>
          <pc:sldLayoutMkLst>
            <pc:docMk/>
            <pc:sldMasterMk cId="1433300744" sldId="2147483648"/>
            <pc:sldLayoutMk cId="184531852" sldId="2147483658"/>
          </pc:sldLayoutMkLst>
          <pc:spChg chg="add mod">
            <ac:chgData name="Lufti Nurfahmi" userId="7567ae3e089a9ed8" providerId="LiveId" clId="{53A573E8-F2EB-4BA3-BE90-7CBAB145FC6E}" dt="2023-05-03T09:54:43.865" v="1188" actId="1076"/>
            <ac:spMkLst>
              <pc:docMk/>
              <pc:sldMasterMk cId="1433300744" sldId="2147483648"/>
              <pc:sldLayoutMk cId="184531852" sldId="2147483658"/>
              <ac:spMk id="2" creationId="{47750692-6AA9-F96A-67E8-CE3B765CB52D}"/>
            </ac:spMkLst>
          </pc:spChg>
          <pc:spChg chg="del">
            <ac:chgData name="Lufti Nurfahmi" userId="7567ae3e089a9ed8" providerId="LiveId" clId="{53A573E8-F2EB-4BA3-BE90-7CBAB145FC6E}" dt="2023-05-03T09:50:38.347" v="1153"/>
            <ac:spMkLst>
              <pc:docMk/>
              <pc:sldMasterMk cId="1433300744" sldId="2147483648"/>
              <pc:sldLayoutMk cId="184531852" sldId="2147483658"/>
              <ac:spMk id="3" creationId="{3CF3945A-22F7-B9C9-8955-42CDDB707874}"/>
            </ac:spMkLst>
          </pc:spChg>
          <pc:spChg chg="add del mod">
            <ac:chgData name="Lufti Nurfahmi" userId="7567ae3e089a9ed8" providerId="LiveId" clId="{53A573E8-F2EB-4BA3-BE90-7CBAB145FC6E}" dt="2023-05-03T09:50:38.347" v="1153"/>
            <ac:spMkLst>
              <pc:docMk/>
              <pc:sldMasterMk cId="1433300744" sldId="2147483648"/>
              <pc:sldLayoutMk cId="184531852" sldId="2147483658"/>
              <ac:spMk id="4" creationId="{630C2E6F-A8F7-4E2D-2A49-1937171C57D8}"/>
            </ac:spMkLst>
          </pc:spChg>
          <pc:spChg chg="add mod">
            <ac:chgData name="Lufti Nurfahmi" userId="7567ae3e089a9ed8" providerId="LiveId" clId="{53A573E8-F2EB-4BA3-BE90-7CBAB145FC6E}" dt="2023-05-03T09:50:29.656" v="1151" actId="571"/>
            <ac:spMkLst>
              <pc:docMk/>
              <pc:sldMasterMk cId="1433300744" sldId="2147483648"/>
              <pc:sldLayoutMk cId="184531852" sldId="2147483658"/>
              <ac:spMk id="5" creationId="{79AAB27C-2C83-D469-4214-145E8FC44916}"/>
            </ac:spMkLst>
          </pc:spChg>
          <pc:spChg chg="mod ord">
            <ac:chgData name="Lufti Nurfahmi" userId="7567ae3e089a9ed8" providerId="LiveId" clId="{53A573E8-F2EB-4BA3-BE90-7CBAB145FC6E}" dt="2023-05-03T09:59:54.179" v="1212" actId="2085"/>
            <ac:spMkLst>
              <pc:docMk/>
              <pc:sldMasterMk cId="1433300744" sldId="2147483648"/>
              <pc:sldLayoutMk cId="184531852" sldId="2147483658"/>
              <ac:spMk id="6" creationId="{6380EF31-629C-C8FE-A450-69C57DF9F4F0}"/>
            </ac:spMkLst>
          </pc:spChg>
          <pc:spChg chg="add del mod">
            <ac:chgData name="Lufti Nurfahmi" userId="7567ae3e089a9ed8" providerId="LiveId" clId="{53A573E8-F2EB-4BA3-BE90-7CBAB145FC6E}" dt="2023-05-03T09:54:45.568" v="1189" actId="478"/>
            <ac:spMkLst>
              <pc:docMk/>
              <pc:sldMasterMk cId="1433300744" sldId="2147483648"/>
              <pc:sldLayoutMk cId="184531852" sldId="2147483658"/>
              <ac:spMk id="7" creationId="{52269EEB-47A7-36F2-206B-2F6803790369}"/>
            </ac:spMkLst>
          </pc:spChg>
        </pc:sldLayoutChg>
        <pc:sldLayoutChg chg="addSp delSp modSp add mod modTransition">
          <pc:chgData name="Lufti Nurfahmi" userId="7567ae3e089a9ed8" providerId="LiveId" clId="{53A573E8-F2EB-4BA3-BE90-7CBAB145FC6E}" dt="2023-05-04T08:16:15.934" v="1706" actId="571"/>
          <pc:sldLayoutMkLst>
            <pc:docMk/>
            <pc:sldMasterMk cId="1433300744" sldId="2147483648"/>
            <pc:sldLayoutMk cId="2648317354" sldId="2147483659"/>
          </pc:sldLayoutMkLst>
          <pc:spChg chg="add mod ord">
            <ac:chgData name="Lufti Nurfahmi" userId="7567ae3e089a9ed8" providerId="LiveId" clId="{53A573E8-F2EB-4BA3-BE90-7CBAB145FC6E}" dt="2023-05-04T08:16:09.051" v="1704" actId="167"/>
            <ac:spMkLst>
              <pc:docMk/>
              <pc:sldMasterMk cId="1433300744" sldId="2147483648"/>
              <pc:sldLayoutMk cId="2648317354" sldId="2147483659"/>
              <ac:spMk id="2" creationId="{71736EE4-5653-E935-46CE-4C35BD1D9255}"/>
            </ac:spMkLst>
          </pc:spChg>
          <pc:spChg chg="add del">
            <ac:chgData name="Lufti Nurfahmi" userId="7567ae3e089a9ed8" providerId="LiveId" clId="{53A573E8-F2EB-4BA3-BE90-7CBAB145FC6E}" dt="2023-05-04T08:15:59.934" v="1699"/>
            <ac:spMkLst>
              <pc:docMk/>
              <pc:sldMasterMk cId="1433300744" sldId="2147483648"/>
              <pc:sldLayoutMk cId="2648317354" sldId="2147483659"/>
              <ac:spMk id="3" creationId="{3CF3945A-22F7-B9C9-8955-42CDDB707874}"/>
            </ac:spMkLst>
          </pc:spChg>
          <pc:spChg chg="add del mod ord">
            <ac:chgData name="Lufti Nurfahmi" userId="7567ae3e089a9ed8" providerId="LiveId" clId="{53A573E8-F2EB-4BA3-BE90-7CBAB145FC6E}" dt="2023-05-04T08:16:04.879" v="1703" actId="167"/>
            <ac:spMkLst>
              <pc:docMk/>
              <pc:sldMasterMk cId="1433300744" sldId="2147483648"/>
              <pc:sldLayoutMk cId="2648317354" sldId="2147483659"/>
              <ac:spMk id="4" creationId="{E19A5A12-C78D-FE2B-6E0C-0D2CC8A0ED18}"/>
            </ac:spMkLst>
          </pc:spChg>
          <pc:spChg chg="add mod">
            <ac:chgData name="Lufti Nurfahmi" userId="7567ae3e089a9ed8" providerId="LiveId" clId="{53A573E8-F2EB-4BA3-BE90-7CBAB145FC6E}" dt="2023-05-04T08:15:41.347" v="1690"/>
            <ac:spMkLst>
              <pc:docMk/>
              <pc:sldMasterMk cId="1433300744" sldId="2147483648"/>
              <pc:sldLayoutMk cId="2648317354" sldId="2147483659"/>
              <ac:spMk id="5" creationId="{1449092C-CE70-3E30-A51C-3945E3D433BC}"/>
            </ac:spMkLst>
          </pc:spChg>
          <pc:spChg chg="add mod">
            <ac:chgData name="Lufti Nurfahmi" userId="7567ae3e089a9ed8" providerId="LiveId" clId="{53A573E8-F2EB-4BA3-BE90-7CBAB145FC6E}" dt="2023-05-04T08:15:41.347" v="1690"/>
            <ac:spMkLst>
              <pc:docMk/>
              <pc:sldMasterMk cId="1433300744" sldId="2147483648"/>
              <pc:sldLayoutMk cId="2648317354" sldId="2147483659"/>
              <ac:spMk id="6" creationId="{3478D315-D095-5ED0-8108-B9B259938B8C}"/>
            </ac:spMkLst>
          </pc:spChg>
          <pc:spChg chg="add mod">
            <ac:chgData name="Lufti Nurfahmi" userId="7567ae3e089a9ed8" providerId="LiveId" clId="{53A573E8-F2EB-4BA3-BE90-7CBAB145FC6E}" dt="2023-05-04T08:15:41.347" v="1690"/>
            <ac:spMkLst>
              <pc:docMk/>
              <pc:sldMasterMk cId="1433300744" sldId="2147483648"/>
              <pc:sldLayoutMk cId="2648317354" sldId="2147483659"/>
              <ac:spMk id="7" creationId="{4FDD6657-1204-B461-FCA1-7D4700D56A77}"/>
            </ac:spMkLst>
          </pc:spChg>
          <pc:spChg chg="add mod">
            <ac:chgData name="Lufti Nurfahmi" userId="7567ae3e089a9ed8" providerId="LiveId" clId="{53A573E8-F2EB-4BA3-BE90-7CBAB145FC6E}" dt="2023-05-04T08:15:41.347" v="1690"/>
            <ac:spMkLst>
              <pc:docMk/>
              <pc:sldMasterMk cId="1433300744" sldId="2147483648"/>
              <pc:sldLayoutMk cId="2648317354" sldId="2147483659"/>
              <ac:spMk id="8" creationId="{B09ADBA4-B901-AA69-85EA-2F83CEA03094}"/>
            </ac:spMkLst>
          </pc:spChg>
          <pc:spChg chg="mod">
            <ac:chgData name="Lufti Nurfahmi" userId="7567ae3e089a9ed8" providerId="LiveId" clId="{53A573E8-F2EB-4BA3-BE90-7CBAB145FC6E}" dt="2023-05-04T08:15:51.226" v="1696"/>
            <ac:spMkLst>
              <pc:docMk/>
              <pc:sldMasterMk cId="1433300744" sldId="2147483648"/>
              <pc:sldLayoutMk cId="2648317354" sldId="2147483659"/>
              <ac:spMk id="9" creationId="{96BAEF4E-DCA0-2450-042C-AD9F53E4775E}"/>
            </ac:spMkLst>
          </pc:spChg>
          <pc:spChg chg="add del mod">
            <ac:chgData name="Lufti Nurfahmi" userId="7567ae3e089a9ed8" providerId="LiveId" clId="{53A573E8-F2EB-4BA3-BE90-7CBAB145FC6E}" dt="2023-05-04T08:15:59.934" v="1699"/>
            <ac:spMkLst>
              <pc:docMk/>
              <pc:sldMasterMk cId="1433300744" sldId="2147483648"/>
              <pc:sldLayoutMk cId="2648317354" sldId="2147483659"/>
              <ac:spMk id="10" creationId="{CC6F440C-9E0A-26C8-35CE-AF5CEC7E538D}"/>
            </ac:spMkLst>
          </pc:spChg>
          <pc:spChg chg="add mod">
            <ac:chgData name="Lufti Nurfahmi" userId="7567ae3e089a9ed8" providerId="LiveId" clId="{53A573E8-F2EB-4BA3-BE90-7CBAB145FC6E}" dt="2023-05-04T08:15:56.085" v="1698" actId="1076"/>
            <ac:spMkLst>
              <pc:docMk/>
              <pc:sldMasterMk cId="1433300744" sldId="2147483648"/>
              <pc:sldLayoutMk cId="2648317354" sldId="2147483659"/>
              <ac:spMk id="11" creationId="{75A4EF94-2026-3A9A-50CC-33E4CA12D712}"/>
            </ac:spMkLst>
          </pc:spChg>
          <pc:spChg chg="add mod">
            <ac:chgData name="Lufti Nurfahmi" userId="7567ae3e089a9ed8" providerId="LiveId" clId="{53A573E8-F2EB-4BA3-BE90-7CBAB145FC6E}" dt="2023-05-04T08:15:56.085" v="1698" actId="1076"/>
            <ac:spMkLst>
              <pc:docMk/>
              <pc:sldMasterMk cId="1433300744" sldId="2147483648"/>
              <pc:sldLayoutMk cId="2648317354" sldId="2147483659"/>
              <ac:spMk id="12" creationId="{CCC2E24A-17AA-66AC-5BFB-E3704BAA0B2B}"/>
            </ac:spMkLst>
          </pc:spChg>
          <pc:spChg chg="mod ord">
            <ac:chgData name="Lufti Nurfahmi" userId="7567ae3e089a9ed8" providerId="LiveId" clId="{53A573E8-F2EB-4BA3-BE90-7CBAB145FC6E}" dt="2023-05-04T08:16:02.191" v="1700" actId="167"/>
            <ac:spMkLst>
              <pc:docMk/>
              <pc:sldMasterMk cId="1433300744" sldId="2147483648"/>
              <pc:sldLayoutMk cId="2648317354" sldId="2147483659"/>
              <ac:spMk id="13" creationId="{F3EFE568-A3F9-81DA-9318-AC6D27AABBE8}"/>
            </ac:spMkLst>
          </pc:spChg>
          <pc:spChg chg="add mod">
            <ac:chgData name="Lufti Nurfahmi" userId="7567ae3e089a9ed8" providerId="LiveId" clId="{53A573E8-F2EB-4BA3-BE90-7CBAB145FC6E}" dt="2023-05-04T08:16:13.431" v="1705" actId="571"/>
            <ac:spMkLst>
              <pc:docMk/>
              <pc:sldMasterMk cId="1433300744" sldId="2147483648"/>
              <pc:sldLayoutMk cId="2648317354" sldId="2147483659"/>
              <ac:spMk id="14" creationId="{4BCAF6E1-37B0-3582-813E-AFE482E2D7B9}"/>
            </ac:spMkLst>
          </pc:spChg>
          <pc:spChg chg="add mod">
            <ac:chgData name="Lufti Nurfahmi" userId="7567ae3e089a9ed8" providerId="LiveId" clId="{53A573E8-F2EB-4BA3-BE90-7CBAB145FC6E}" dt="2023-05-04T08:16:15.934" v="1706" actId="571"/>
            <ac:spMkLst>
              <pc:docMk/>
              <pc:sldMasterMk cId="1433300744" sldId="2147483648"/>
              <pc:sldLayoutMk cId="2648317354" sldId="2147483659"/>
              <ac:spMk id="15" creationId="{92D6923B-53EC-75F8-1A79-80B1D8D900E3}"/>
            </ac:spMkLst>
          </pc:spChg>
        </pc:sldLayoutChg>
        <pc:sldLayoutChg chg="addSp delSp modSp add mod modTransition">
          <pc:chgData name="Lufti Nurfahmi" userId="7567ae3e089a9ed8" providerId="LiveId" clId="{53A573E8-F2EB-4BA3-BE90-7CBAB145FC6E}" dt="2023-05-04T10:02:46.560" v="2062" actId="571"/>
          <pc:sldLayoutMkLst>
            <pc:docMk/>
            <pc:sldMasterMk cId="1433300744" sldId="2147483648"/>
            <pc:sldLayoutMk cId="4154566616" sldId="2147483660"/>
          </pc:sldLayoutMkLst>
          <pc:spChg chg="del">
            <ac:chgData name="Lufti Nurfahmi" userId="7567ae3e089a9ed8" providerId="LiveId" clId="{53A573E8-F2EB-4BA3-BE90-7CBAB145FC6E}" dt="2023-05-04T10:02:31.922" v="2057"/>
            <ac:spMkLst>
              <pc:docMk/>
              <pc:sldMasterMk cId="1433300744" sldId="2147483648"/>
              <pc:sldLayoutMk cId="4154566616" sldId="2147483660"/>
              <ac:spMk id="3" creationId="{3CF3945A-22F7-B9C9-8955-42CDDB707874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4" creationId="{FC927699-3AAB-340F-48FF-7221100CDD9F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5" creationId="{0B9DEAC0-583F-CB2F-EC26-7B53385D118F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6" creationId="{B4C27535-699C-5076-852D-942FF9077BDF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7" creationId="{C1DD53D8-D3F9-7E68-409F-1256F0E094E0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8" creationId="{6E4044B9-8C28-ADF5-0BA0-139251910438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0" creationId="{888F0184-748D-C3E5-74D7-D3C646132F78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1" creationId="{4531C4E0-5B7B-2CF3-EB0C-379784A26D3C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2" creationId="{EE3B361E-7104-9E3A-56AE-EBD81E9FDDFD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3" creationId="{EF4391F5-F549-5DB4-9B45-6E66DA76F576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4" creationId="{5EECD856-45AB-2E2E-4F1F-6BCDDD14B5C1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6" creationId="{C56305D3-8C95-4462-2FB8-776F75CB82D5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7" creationId="{7E47A11A-C975-CDCE-CA07-417CE6B9917A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8" creationId="{A39E0BBA-0874-6544-CA19-C03B9A76F37B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19" creationId="{43203722-85D8-3845-559E-5E32468F2A68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0" creationId="{FC92B751-3495-B8E8-BBCB-5BA74D188466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2" creationId="{0F1AF16A-0975-FA63-017B-C36E8859AD63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3" creationId="{31F179BC-79CA-717B-8A23-EF901CD5C192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4" creationId="{F75B19F8-EDF1-5E28-E9E1-C994EA5778ED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5" creationId="{3EB88BB3-63DE-4C5A-3275-B06631AE8F3D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6" creationId="{D8DCE55F-5E12-2358-416A-D9912BB8F4CD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8" creationId="{9E33385B-6E22-C1BE-82AE-59B593D3EEAD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29" creationId="{97233199-A05D-4A73-09D8-2523AF2AEB8A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0" creationId="{111803D4-477C-EE91-2A43-9A066BB35154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1" creationId="{3C1C2D44-0CAE-AD49-068C-45747A05AB44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2" creationId="{C5C81510-6F2B-1D86-3644-43AF67F6EC63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4" creationId="{7D5D811D-959B-C2ED-5F7A-6F39270F277B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5" creationId="{7CD719BD-E249-4EAC-1970-0CD9B17B83BE}"/>
            </ac:spMkLst>
          </pc:spChg>
          <pc:spChg chg="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6" creationId="{A394D82B-774F-E0CE-B477-54AB02D7F0D2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7" creationId="{F082EDBE-7D82-14E2-BFAA-4C8A34B3C858}"/>
            </ac:spMkLst>
          </pc:spChg>
          <pc:spChg chg="add mod">
            <ac:chgData name="Lufti Nurfahmi" userId="7567ae3e089a9ed8" providerId="LiveId" clId="{53A573E8-F2EB-4BA3-BE90-7CBAB145FC6E}" dt="2023-05-04T10:02:15.816" v="2054"/>
            <ac:spMkLst>
              <pc:docMk/>
              <pc:sldMasterMk cId="1433300744" sldId="2147483648"/>
              <pc:sldLayoutMk cId="4154566616" sldId="2147483660"/>
              <ac:spMk id="38" creationId="{BAD8A069-7B54-5C70-19BB-5E39DC35BE48}"/>
            </ac:spMkLst>
          </pc:spChg>
          <pc:spChg chg="add del mod">
            <ac:chgData name="Lufti Nurfahmi" userId="7567ae3e089a9ed8" providerId="LiveId" clId="{53A573E8-F2EB-4BA3-BE90-7CBAB145FC6E}" dt="2023-05-04T10:02:31.922" v="2057"/>
            <ac:spMkLst>
              <pc:docMk/>
              <pc:sldMasterMk cId="1433300744" sldId="2147483648"/>
              <pc:sldLayoutMk cId="4154566616" sldId="2147483660"/>
              <ac:spMk id="39" creationId="{DEC558B1-7E67-1A2D-7A0A-2417ED005803}"/>
            </ac:spMkLst>
          </pc:spChg>
          <pc:spChg chg="add mod">
            <ac:chgData name="Lufti Nurfahmi" userId="7567ae3e089a9ed8" providerId="LiveId" clId="{53A573E8-F2EB-4BA3-BE90-7CBAB145FC6E}" dt="2023-05-04T10:02:27.323" v="2056" actId="1076"/>
            <ac:spMkLst>
              <pc:docMk/>
              <pc:sldMasterMk cId="1433300744" sldId="2147483648"/>
              <pc:sldLayoutMk cId="4154566616" sldId="2147483660"/>
              <ac:spMk id="40" creationId="{333DDB3D-D60C-6860-8B9A-0B1A73021456}"/>
            </ac:spMkLst>
          </pc:spChg>
          <pc:spChg chg="add mod">
            <ac:chgData name="Lufti Nurfahmi" userId="7567ae3e089a9ed8" providerId="LiveId" clId="{53A573E8-F2EB-4BA3-BE90-7CBAB145FC6E}" dt="2023-05-04T10:02:27.323" v="2056" actId="1076"/>
            <ac:spMkLst>
              <pc:docMk/>
              <pc:sldMasterMk cId="1433300744" sldId="2147483648"/>
              <pc:sldLayoutMk cId="4154566616" sldId="2147483660"/>
              <ac:spMk id="41" creationId="{3DE8101A-090E-D006-0F13-F9E611F2C228}"/>
            </ac:spMkLst>
          </pc:spChg>
          <pc:spChg chg="add mod">
            <ac:chgData name="Lufti Nurfahmi" userId="7567ae3e089a9ed8" providerId="LiveId" clId="{53A573E8-F2EB-4BA3-BE90-7CBAB145FC6E}" dt="2023-05-04T10:02:27.323" v="2056" actId="1076"/>
            <ac:spMkLst>
              <pc:docMk/>
              <pc:sldMasterMk cId="1433300744" sldId="2147483648"/>
              <pc:sldLayoutMk cId="4154566616" sldId="2147483660"/>
              <ac:spMk id="42" creationId="{40319F97-D60F-4ECA-C2F2-FAAF83B3D0FC}"/>
            </ac:spMkLst>
          </pc:spChg>
          <pc:spChg chg="add mod">
            <ac:chgData name="Lufti Nurfahmi" userId="7567ae3e089a9ed8" providerId="LiveId" clId="{53A573E8-F2EB-4BA3-BE90-7CBAB145FC6E}" dt="2023-05-04T10:02:27.323" v="2056" actId="1076"/>
            <ac:spMkLst>
              <pc:docMk/>
              <pc:sldMasterMk cId="1433300744" sldId="2147483648"/>
              <pc:sldLayoutMk cId="4154566616" sldId="2147483660"/>
              <ac:spMk id="43" creationId="{536E500B-403B-F6EB-9F5C-D3BBF9EE468E}"/>
            </ac:spMkLst>
          </pc:spChg>
          <pc:spChg chg="add mod">
            <ac:chgData name="Lufti Nurfahmi" userId="7567ae3e089a9ed8" providerId="LiveId" clId="{53A573E8-F2EB-4BA3-BE90-7CBAB145FC6E}" dt="2023-05-04T10:02:27.323" v="2056" actId="1076"/>
            <ac:spMkLst>
              <pc:docMk/>
              <pc:sldMasterMk cId="1433300744" sldId="2147483648"/>
              <pc:sldLayoutMk cId="4154566616" sldId="2147483660"/>
              <ac:spMk id="44" creationId="{0C4EFE2E-643C-E378-B35F-A3422D85B698}"/>
            </ac:spMkLst>
          </pc:spChg>
          <pc:spChg chg="mod ord">
            <ac:chgData name="Lufti Nurfahmi" userId="7567ae3e089a9ed8" providerId="LiveId" clId="{53A573E8-F2EB-4BA3-BE90-7CBAB145FC6E}" dt="2023-05-04T10:02:34.641" v="2058" actId="166"/>
            <ac:spMkLst>
              <pc:docMk/>
              <pc:sldMasterMk cId="1433300744" sldId="2147483648"/>
              <pc:sldLayoutMk cId="4154566616" sldId="2147483660"/>
              <ac:spMk id="45" creationId="{52B1CBA2-B17B-58D6-94CC-A18A53F08DAB}"/>
            </ac:spMkLst>
          </pc:spChg>
          <pc:spChg chg="add mod">
            <ac:chgData name="Lufti Nurfahmi" userId="7567ae3e089a9ed8" providerId="LiveId" clId="{53A573E8-F2EB-4BA3-BE90-7CBAB145FC6E}" dt="2023-05-04T10:02:38.272" v="2059" actId="571"/>
            <ac:spMkLst>
              <pc:docMk/>
              <pc:sldMasterMk cId="1433300744" sldId="2147483648"/>
              <pc:sldLayoutMk cId="4154566616" sldId="2147483660"/>
              <ac:spMk id="46" creationId="{D2EE8458-1952-D14C-6AEC-91995A592942}"/>
            </ac:spMkLst>
          </pc:spChg>
          <pc:spChg chg="add mod">
            <ac:chgData name="Lufti Nurfahmi" userId="7567ae3e089a9ed8" providerId="LiveId" clId="{53A573E8-F2EB-4BA3-BE90-7CBAB145FC6E}" dt="2023-05-04T10:02:42.295" v="2061" actId="1076"/>
            <ac:spMkLst>
              <pc:docMk/>
              <pc:sldMasterMk cId="1433300744" sldId="2147483648"/>
              <pc:sldLayoutMk cId="4154566616" sldId="2147483660"/>
              <ac:spMk id="47" creationId="{51C16968-B0F4-64F0-0EA8-96B6EA17AA27}"/>
            </ac:spMkLst>
          </pc:spChg>
          <pc:spChg chg="add mod">
            <ac:chgData name="Lufti Nurfahmi" userId="7567ae3e089a9ed8" providerId="LiveId" clId="{53A573E8-F2EB-4BA3-BE90-7CBAB145FC6E}" dt="2023-05-04T10:02:46.560" v="2062" actId="571"/>
            <ac:spMkLst>
              <pc:docMk/>
              <pc:sldMasterMk cId="1433300744" sldId="2147483648"/>
              <pc:sldLayoutMk cId="4154566616" sldId="2147483660"/>
              <ac:spMk id="48" creationId="{BA0C2807-74EB-5E19-99D3-0AD6C5304537}"/>
            </ac:spMkLst>
          </pc:spChg>
          <pc:spChg chg="add mod">
            <ac:chgData name="Lufti Nurfahmi" userId="7567ae3e089a9ed8" providerId="LiveId" clId="{53A573E8-F2EB-4BA3-BE90-7CBAB145FC6E}" dt="2023-05-04T10:02:46.560" v="2062" actId="571"/>
            <ac:spMkLst>
              <pc:docMk/>
              <pc:sldMasterMk cId="1433300744" sldId="2147483648"/>
              <pc:sldLayoutMk cId="4154566616" sldId="2147483660"/>
              <ac:spMk id="49" creationId="{947F722F-E8B2-FE1A-992D-184F690FB740}"/>
            </ac:spMkLst>
          </pc:spChg>
          <pc:spChg chg="add mod">
            <ac:chgData name="Lufti Nurfahmi" userId="7567ae3e089a9ed8" providerId="LiveId" clId="{53A573E8-F2EB-4BA3-BE90-7CBAB145FC6E}" dt="2023-05-04T10:02:46.560" v="2062" actId="571"/>
            <ac:spMkLst>
              <pc:docMk/>
              <pc:sldMasterMk cId="1433300744" sldId="2147483648"/>
              <pc:sldLayoutMk cId="4154566616" sldId="2147483660"/>
              <ac:spMk id="50" creationId="{2B4C82A2-66E4-6C70-23FE-EF69CC558B8C}"/>
            </ac:spMkLst>
          </pc:s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2" creationId="{AAEB264D-85FB-ED58-55B1-1DAE2C0D322A}"/>
            </ac:grpSpMkLst>
          </pc:gr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9" creationId="{1FD09524-D267-4838-4AAD-102165BC2D2C}"/>
            </ac:grpSpMkLst>
          </pc:gr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15" creationId="{57AD6333-6362-08D6-FE79-254AF96782A2}"/>
            </ac:grpSpMkLst>
          </pc:gr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21" creationId="{0EA18794-7E17-8078-09AB-75D63E3C03CD}"/>
            </ac:grpSpMkLst>
          </pc:gr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27" creationId="{4A01DBA3-73DC-B227-D018-B686961D8FB0}"/>
            </ac:grpSpMkLst>
          </pc:grpChg>
          <pc:grpChg chg="add mod">
            <ac:chgData name="Lufti Nurfahmi" userId="7567ae3e089a9ed8" providerId="LiveId" clId="{53A573E8-F2EB-4BA3-BE90-7CBAB145FC6E}" dt="2023-05-04T10:02:15.816" v="2054"/>
            <ac:grpSpMkLst>
              <pc:docMk/>
              <pc:sldMasterMk cId="1433300744" sldId="2147483648"/>
              <pc:sldLayoutMk cId="4154566616" sldId="2147483660"/>
              <ac:grpSpMk id="33" creationId="{96E48D65-5A9C-D947-8A2B-69BA57D1C3B2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4D85-0572-4B0E-B354-F44A331C087D}" type="datetimeFigureOut">
              <a:rPr lang="en-ID" smtClean="0"/>
              <a:t>09/05/2023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4FCCB-A8F0-4C44-9A94-15FDB2D20D2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5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193A-4A96-E4DD-580F-601AF5DF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7EB35-A30C-88E9-44B5-AEA539C7E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2B7B0-69C0-CBE7-2F3B-41C4A2F6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24F7-1105-4531-82C2-B963DF53C7D9}" type="datetimeFigureOut">
              <a:rPr lang="en-ID" smtClean="0"/>
              <a:t>09/05/2023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F2C1B-A44B-5943-A8BA-9B009A46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F879-180D-AA28-6B4A-E0A13403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1B71-AF4B-4F2A-9030-3878A139F5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95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79194A-DE42-7B2F-C9D0-C9B5C08E1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5308" y="0"/>
            <a:ext cx="4896693" cy="2851968"/>
          </a:xfrm>
          <a:custGeom>
            <a:avLst/>
            <a:gdLst>
              <a:gd name="connsiteX0" fmla="*/ 0 w 4896693"/>
              <a:gd name="connsiteY0" fmla="*/ 0 h 2851968"/>
              <a:gd name="connsiteX1" fmla="*/ 4896693 w 4896693"/>
              <a:gd name="connsiteY1" fmla="*/ 0 h 2851968"/>
              <a:gd name="connsiteX2" fmla="*/ 4896693 w 4896693"/>
              <a:gd name="connsiteY2" fmla="*/ 1937553 h 2851968"/>
              <a:gd name="connsiteX3" fmla="*/ 4887199 w 4896693"/>
              <a:gd name="connsiteY3" fmla="*/ 1941716 h 2851968"/>
              <a:gd name="connsiteX4" fmla="*/ 4806655 w 4896693"/>
              <a:gd name="connsiteY4" fmla="*/ 1967717 h 2851968"/>
              <a:gd name="connsiteX5" fmla="*/ 1612481 w 4896693"/>
              <a:gd name="connsiteY5" fmla="*/ 2823593 h 2851968"/>
              <a:gd name="connsiteX6" fmla="*/ 599938 w 4896693"/>
              <a:gd name="connsiteY6" fmla="*/ 2239001 h 285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693" h="2851968">
                <a:moveTo>
                  <a:pt x="0" y="0"/>
                </a:moveTo>
                <a:lnTo>
                  <a:pt x="4896693" y="0"/>
                </a:lnTo>
                <a:lnTo>
                  <a:pt x="4896693" y="1937553"/>
                </a:lnTo>
                <a:lnTo>
                  <a:pt x="4887199" y="1941716"/>
                </a:lnTo>
                <a:cubicBezTo>
                  <a:pt x="4861084" y="1951635"/>
                  <a:pt x="4834220" y="1960331"/>
                  <a:pt x="4806655" y="1967717"/>
                </a:cubicBezTo>
                <a:lnTo>
                  <a:pt x="1612481" y="2823593"/>
                </a:lnTo>
                <a:cubicBezTo>
                  <a:pt x="1171444" y="2941768"/>
                  <a:pt x="718113" y="2680038"/>
                  <a:pt x="599938" y="223900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43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6B6D7B-BB55-2CB5-45A9-E70ABF5B3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027" y="2336168"/>
            <a:ext cx="3394882" cy="2134232"/>
          </a:xfrm>
          <a:custGeom>
            <a:avLst/>
            <a:gdLst>
              <a:gd name="connsiteX0" fmla="*/ 0 w 3394882"/>
              <a:gd name="connsiteY0" fmla="*/ 0 h 2134232"/>
              <a:gd name="connsiteX1" fmla="*/ 3394882 w 3394882"/>
              <a:gd name="connsiteY1" fmla="*/ 0 h 2134232"/>
              <a:gd name="connsiteX2" fmla="*/ 3394882 w 3394882"/>
              <a:gd name="connsiteY2" fmla="*/ 2134232 h 2134232"/>
              <a:gd name="connsiteX3" fmla="*/ 0 w 3394882"/>
              <a:gd name="connsiteY3" fmla="*/ 2134232 h 213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882" h="2134232">
                <a:moveTo>
                  <a:pt x="0" y="0"/>
                </a:moveTo>
                <a:lnTo>
                  <a:pt x="3394882" y="0"/>
                </a:lnTo>
                <a:lnTo>
                  <a:pt x="3394882" y="2134232"/>
                </a:lnTo>
                <a:lnTo>
                  <a:pt x="0" y="213423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394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B9F54C-77BA-D5E1-7B57-556D8FDA0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1051" y="704850"/>
            <a:ext cx="1990724" cy="4255294"/>
          </a:xfrm>
          <a:custGeom>
            <a:avLst/>
            <a:gdLst>
              <a:gd name="connsiteX0" fmla="*/ 233691 w 1990724"/>
              <a:gd name="connsiteY0" fmla="*/ 0 h 4255294"/>
              <a:gd name="connsiteX1" fmla="*/ 1757033 w 1990724"/>
              <a:gd name="connsiteY1" fmla="*/ 0 h 4255294"/>
              <a:gd name="connsiteX2" fmla="*/ 1990724 w 1990724"/>
              <a:gd name="connsiteY2" fmla="*/ 233691 h 4255294"/>
              <a:gd name="connsiteX3" fmla="*/ 1990724 w 1990724"/>
              <a:gd name="connsiteY3" fmla="*/ 4021603 h 4255294"/>
              <a:gd name="connsiteX4" fmla="*/ 1757033 w 1990724"/>
              <a:gd name="connsiteY4" fmla="*/ 4255294 h 4255294"/>
              <a:gd name="connsiteX5" fmla="*/ 233691 w 1990724"/>
              <a:gd name="connsiteY5" fmla="*/ 4255294 h 4255294"/>
              <a:gd name="connsiteX6" fmla="*/ 0 w 1990724"/>
              <a:gd name="connsiteY6" fmla="*/ 4021603 h 4255294"/>
              <a:gd name="connsiteX7" fmla="*/ 0 w 1990724"/>
              <a:gd name="connsiteY7" fmla="*/ 233691 h 4255294"/>
              <a:gd name="connsiteX8" fmla="*/ 233691 w 1990724"/>
              <a:gd name="connsiteY8" fmla="*/ 0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724" h="4255294">
                <a:moveTo>
                  <a:pt x="233691" y="0"/>
                </a:moveTo>
                <a:lnTo>
                  <a:pt x="1757033" y="0"/>
                </a:lnTo>
                <a:cubicBezTo>
                  <a:pt x="1886097" y="0"/>
                  <a:pt x="1990724" y="104627"/>
                  <a:pt x="1990724" y="233691"/>
                </a:cubicBezTo>
                <a:lnTo>
                  <a:pt x="1990724" y="4021603"/>
                </a:lnTo>
                <a:cubicBezTo>
                  <a:pt x="1990724" y="4150667"/>
                  <a:pt x="1886097" y="4255294"/>
                  <a:pt x="1757033" y="4255294"/>
                </a:cubicBezTo>
                <a:lnTo>
                  <a:pt x="233691" y="4255294"/>
                </a:lnTo>
                <a:cubicBezTo>
                  <a:pt x="104627" y="4255294"/>
                  <a:pt x="0" y="4150667"/>
                  <a:pt x="0" y="4021603"/>
                </a:cubicBezTo>
                <a:lnTo>
                  <a:pt x="0" y="233691"/>
                </a:lnTo>
                <a:cubicBezTo>
                  <a:pt x="0" y="104627"/>
                  <a:pt x="104627" y="0"/>
                  <a:pt x="233691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99CF6F-2C67-7CED-2748-583F94066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03377" y="704850"/>
            <a:ext cx="1990724" cy="4255294"/>
          </a:xfrm>
          <a:custGeom>
            <a:avLst/>
            <a:gdLst>
              <a:gd name="connsiteX0" fmla="*/ 233691 w 1990724"/>
              <a:gd name="connsiteY0" fmla="*/ 0 h 4255294"/>
              <a:gd name="connsiteX1" fmla="*/ 1757033 w 1990724"/>
              <a:gd name="connsiteY1" fmla="*/ 0 h 4255294"/>
              <a:gd name="connsiteX2" fmla="*/ 1990724 w 1990724"/>
              <a:gd name="connsiteY2" fmla="*/ 233691 h 4255294"/>
              <a:gd name="connsiteX3" fmla="*/ 1990724 w 1990724"/>
              <a:gd name="connsiteY3" fmla="*/ 4021603 h 4255294"/>
              <a:gd name="connsiteX4" fmla="*/ 1757033 w 1990724"/>
              <a:gd name="connsiteY4" fmla="*/ 4255294 h 4255294"/>
              <a:gd name="connsiteX5" fmla="*/ 233691 w 1990724"/>
              <a:gd name="connsiteY5" fmla="*/ 4255294 h 4255294"/>
              <a:gd name="connsiteX6" fmla="*/ 0 w 1990724"/>
              <a:gd name="connsiteY6" fmla="*/ 4021603 h 4255294"/>
              <a:gd name="connsiteX7" fmla="*/ 0 w 1990724"/>
              <a:gd name="connsiteY7" fmla="*/ 233691 h 4255294"/>
              <a:gd name="connsiteX8" fmla="*/ 233691 w 1990724"/>
              <a:gd name="connsiteY8" fmla="*/ 0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724" h="4255294">
                <a:moveTo>
                  <a:pt x="233691" y="0"/>
                </a:moveTo>
                <a:lnTo>
                  <a:pt x="1757033" y="0"/>
                </a:lnTo>
                <a:cubicBezTo>
                  <a:pt x="1886097" y="0"/>
                  <a:pt x="1990724" y="104627"/>
                  <a:pt x="1990724" y="233691"/>
                </a:cubicBezTo>
                <a:lnTo>
                  <a:pt x="1990724" y="4021603"/>
                </a:lnTo>
                <a:cubicBezTo>
                  <a:pt x="1990724" y="4150667"/>
                  <a:pt x="1886097" y="4255294"/>
                  <a:pt x="1757033" y="4255294"/>
                </a:cubicBezTo>
                <a:lnTo>
                  <a:pt x="233691" y="4255294"/>
                </a:lnTo>
                <a:cubicBezTo>
                  <a:pt x="104627" y="4255294"/>
                  <a:pt x="0" y="4150667"/>
                  <a:pt x="0" y="4021603"/>
                </a:cubicBezTo>
                <a:lnTo>
                  <a:pt x="0" y="233691"/>
                </a:lnTo>
                <a:cubicBezTo>
                  <a:pt x="0" y="104627"/>
                  <a:pt x="104627" y="0"/>
                  <a:pt x="233691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E8C31E-532E-A5E1-F1C3-EAABC8C5C4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15703" y="704850"/>
            <a:ext cx="1990724" cy="4255294"/>
          </a:xfrm>
          <a:custGeom>
            <a:avLst/>
            <a:gdLst>
              <a:gd name="connsiteX0" fmla="*/ 233691 w 1990724"/>
              <a:gd name="connsiteY0" fmla="*/ 0 h 4255294"/>
              <a:gd name="connsiteX1" fmla="*/ 1757033 w 1990724"/>
              <a:gd name="connsiteY1" fmla="*/ 0 h 4255294"/>
              <a:gd name="connsiteX2" fmla="*/ 1990724 w 1990724"/>
              <a:gd name="connsiteY2" fmla="*/ 233691 h 4255294"/>
              <a:gd name="connsiteX3" fmla="*/ 1990724 w 1990724"/>
              <a:gd name="connsiteY3" fmla="*/ 4021603 h 4255294"/>
              <a:gd name="connsiteX4" fmla="*/ 1757033 w 1990724"/>
              <a:gd name="connsiteY4" fmla="*/ 4255294 h 4255294"/>
              <a:gd name="connsiteX5" fmla="*/ 233691 w 1990724"/>
              <a:gd name="connsiteY5" fmla="*/ 4255294 h 4255294"/>
              <a:gd name="connsiteX6" fmla="*/ 0 w 1990724"/>
              <a:gd name="connsiteY6" fmla="*/ 4021603 h 4255294"/>
              <a:gd name="connsiteX7" fmla="*/ 0 w 1990724"/>
              <a:gd name="connsiteY7" fmla="*/ 233691 h 4255294"/>
              <a:gd name="connsiteX8" fmla="*/ 233691 w 1990724"/>
              <a:gd name="connsiteY8" fmla="*/ 0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724" h="4255294">
                <a:moveTo>
                  <a:pt x="233691" y="0"/>
                </a:moveTo>
                <a:lnTo>
                  <a:pt x="1757033" y="0"/>
                </a:lnTo>
                <a:cubicBezTo>
                  <a:pt x="1886097" y="0"/>
                  <a:pt x="1990724" y="104627"/>
                  <a:pt x="1990724" y="233691"/>
                </a:cubicBezTo>
                <a:lnTo>
                  <a:pt x="1990724" y="4021603"/>
                </a:lnTo>
                <a:cubicBezTo>
                  <a:pt x="1990724" y="4150667"/>
                  <a:pt x="1886097" y="4255294"/>
                  <a:pt x="1757033" y="4255294"/>
                </a:cubicBezTo>
                <a:lnTo>
                  <a:pt x="233691" y="4255294"/>
                </a:lnTo>
                <a:cubicBezTo>
                  <a:pt x="104627" y="4255294"/>
                  <a:pt x="0" y="4150667"/>
                  <a:pt x="0" y="4021603"/>
                </a:cubicBezTo>
                <a:lnTo>
                  <a:pt x="0" y="233691"/>
                </a:lnTo>
                <a:cubicBezTo>
                  <a:pt x="0" y="104627"/>
                  <a:pt x="104627" y="0"/>
                  <a:pt x="233691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419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69565-6563-6857-59BF-86413383D1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0640" y="861060"/>
            <a:ext cx="2392680" cy="5120640"/>
          </a:xfrm>
          <a:custGeom>
            <a:avLst/>
            <a:gdLst>
              <a:gd name="connsiteX0" fmla="*/ 308081 w 2392680"/>
              <a:gd name="connsiteY0" fmla="*/ 0 h 5120640"/>
              <a:gd name="connsiteX1" fmla="*/ 2084599 w 2392680"/>
              <a:gd name="connsiteY1" fmla="*/ 0 h 5120640"/>
              <a:gd name="connsiteX2" fmla="*/ 2392680 w 2392680"/>
              <a:gd name="connsiteY2" fmla="*/ 308081 h 5120640"/>
              <a:gd name="connsiteX3" fmla="*/ 2392680 w 2392680"/>
              <a:gd name="connsiteY3" fmla="*/ 4812559 h 5120640"/>
              <a:gd name="connsiteX4" fmla="*/ 2084599 w 2392680"/>
              <a:gd name="connsiteY4" fmla="*/ 5120640 h 5120640"/>
              <a:gd name="connsiteX5" fmla="*/ 308081 w 2392680"/>
              <a:gd name="connsiteY5" fmla="*/ 5120640 h 5120640"/>
              <a:gd name="connsiteX6" fmla="*/ 0 w 2392680"/>
              <a:gd name="connsiteY6" fmla="*/ 4812559 h 5120640"/>
              <a:gd name="connsiteX7" fmla="*/ 0 w 2392680"/>
              <a:gd name="connsiteY7" fmla="*/ 308081 h 5120640"/>
              <a:gd name="connsiteX8" fmla="*/ 308081 w 2392680"/>
              <a:gd name="connsiteY8" fmla="*/ 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2680" h="5120640">
                <a:moveTo>
                  <a:pt x="308081" y="0"/>
                </a:moveTo>
                <a:lnTo>
                  <a:pt x="2084599" y="0"/>
                </a:lnTo>
                <a:cubicBezTo>
                  <a:pt x="2254747" y="0"/>
                  <a:pt x="2392680" y="137933"/>
                  <a:pt x="2392680" y="308081"/>
                </a:cubicBezTo>
                <a:lnTo>
                  <a:pt x="2392680" y="4812559"/>
                </a:lnTo>
                <a:cubicBezTo>
                  <a:pt x="2392680" y="4982707"/>
                  <a:pt x="2254747" y="5120640"/>
                  <a:pt x="2084599" y="5120640"/>
                </a:cubicBezTo>
                <a:lnTo>
                  <a:pt x="308081" y="5120640"/>
                </a:lnTo>
                <a:cubicBezTo>
                  <a:pt x="137933" y="5120640"/>
                  <a:pt x="0" y="4982707"/>
                  <a:pt x="0" y="4812559"/>
                </a:cubicBezTo>
                <a:lnTo>
                  <a:pt x="0" y="308081"/>
                </a:lnTo>
                <a:cubicBezTo>
                  <a:pt x="0" y="137933"/>
                  <a:pt x="137933" y="0"/>
                  <a:pt x="30808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01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DD2CC9-3336-2FE3-A9C5-6FE904F831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25634" y="1810255"/>
            <a:ext cx="1921005" cy="4206109"/>
          </a:xfrm>
          <a:custGeom>
            <a:avLst/>
            <a:gdLst>
              <a:gd name="connsiteX0" fmla="*/ 234286 w 1921005"/>
              <a:gd name="connsiteY0" fmla="*/ 0 h 4206109"/>
              <a:gd name="connsiteX1" fmla="*/ 1686719 w 1921005"/>
              <a:gd name="connsiteY1" fmla="*/ 0 h 4206109"/>
              <a:gd name="connsiteX2" fmla="*/ 1921005 w 1921005"/>
              <a:gd name="connsiteY2" fmla="*/ 234286 h 4206109"/>
              <a:gd name="connsiteX3" fmla="*/ 1921005 w 1921005"/>
              <a:gd name="connsiteY3" fmla="*/ 3971823 h 4206109"/>
              <a:gd name="connsiteX4" fmla="*/ 1686719 w 1921005"/>
              <a:gd name="connsiteY4" fmla="*/ 4206109 h 4206109"/>
              <a:gd name="connsiteX5" fmla="*/ 234286 w 1921005"/>
              <a:gd name="connsiteY5" fmla="*/ 4206109 h 4206109"/>
              <a:gd name="connsiteX6" fmla="*/ 0 w 1921005"/>
              <a:gd name="connsiteY6" fmla="*/ 3971823 h 4206109"/>
              <a:gd name="connsiteX7" fmla="*/ 0 w 1921005"/>
              <a:gd name="connsiteY7" fmla="*/ 234286 h 4206109"/>
              <a:gd name="connsiteX8" fmla="*/ 234286 w 1921005"/>
              <a:gd name="connsiteY8" fmla="*/ 0 h 420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1005" h="4206109">
                <a:moveTo>
                  <a:pt x="234286" y="0"/>
                </a:moveTo>
                <a:lnTo>
                  <a:pt x="1686719" y="0"/>
                </a:lnTo>
                <a:cubicBezTo>
                  <a:pt x="1816112" y="0"/>
                  <a:pt x="1921005" y="104893"/>
                  <a:pt x="1921005" y="234286"/>
                </a:cubicBezTo>
                <a:lnTo>
                  <a:pt x="1921005" y="3971823"/>
                </a:lnTo>
                <a:cubicBezTo>
                  <a:pt x="1921005" y="4101216"/>
                  <a:pt x="1816112" y="4206109"/>
                  <a:pt x="1686719" y="4206109"/>
                </a:cubicBezTo>
                <a:lnTo>
                  <a:pt x="234286" y="4206109"/>
                </a:lnTo>
                <a:cubicBezTo>
                  <a:pt x="104893" y="4206109"/>
                  <a:pt x="0" y="4101216"/>
                  <a:pt x="0" y="3971823"/>
                </a:cubicBezTo>
                <a:lnTo>
                  <a:pt x="0" y="234286"/>
                </a:lnTo>
                <a:cubicBezTo>
                  <a:pt x="0" y="104893"/>
                  <a:pt x="104893" y="0"/>
                  <a:pt x="23428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64E155-F5BA-18FD-3DA9-D99E02F34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1371" y="1810255"/>
            <a:ext cx="1921005" cy="4206109"/>
          </a:xfrm>
          <a:custGeom>
            <a:avLst/>
            <a:gdLst>
              <a:gd name="connsiteX0" fmla="*/ 234286 w 1921005"/>
              <a:gd name="connsiteY0" fmla="*/ 0 h 4206109"/>
              <a:gd name="connsiteX1" fmla="*/ 1686719 w 1921005"/>
              <a:gd name="connsiteY1" fmla="*/ 0 h 4206109"/>
              <a:gd name="connsiteX2" fmla="*/ 1921005 w 1921005"/>
              <a:gd name="connsiteY2" fmla="*/ 234286 h 4206109"/>
              <a:gd name="connsiteX3" fmla="*/ 1921005 w 1921005"/>
              <a:gd name="connsiteY3" fmla="*/ 3971823 h 4206109"/>
              <a:gd name="connsiteX4" fmla="*/ 1686719 w 1921005"/>
              <a:gd name="connsiteY4" fmla="*/ 4206109 h 4206109"/>
              <a:gd name="connsiteX5" fmla="*/ 234286 w 1921005"/>
              <a:gd name="connsiteY5" fmla="*/ 4206109 h 4206109"/>
              <a:gd name="connsiteX6" fmla="*/ 0 w 1921005"/>
              <a:gd name="connsiteY6" fmla="*/ 3971823 h 4206109"/>
              <a:gd name="connsiteX7" fmla="*/ 0 w 1921005"/>
              <a:gd name="connsiteY7" fmla="*/ 234286 h 4206109"/>
              <a:gd name="connsiteX8" fmla="*/ 234286 w 1921005"/>
              <a:gd name="connsiteY8" fmla="*/ 0 h 420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1005" h="4206109">
                <a:moveTo>
                  <a:pt x="234286" y="0"/>
                </a:moveTo>
                <a:lnTo>
                  <a:pt x="1686719" y="0"/>
                </a:lnTo>
                <a:cubicBezTo>
                  <a:pt x="1816112" y="0"/>
                  <a:pt x="1921005" y="104893"/>
                  <a:pt x="1921005" y="234286"/>
                </a:cubicBezTo>
                <a:lnTo>
                  <a:pt x="1921005" y="3971823"/>
                </a:lnTo>
                <a:cubicBezTo>
                  <a:pt x="1921005" y="4101216"/>
                  <a:pt x="1816112" y="4206109"/>
                  <a:pt x="1686719" y="4206109"/>
                </a:cubicBezTo>
                <a:lnTo>
                  <a:pt x="234286" y="4206109"/>
                </a:lnTo>
                <a:cubicBezTo>
                  <a:pt x="104893" y="4206109"/>
                  <a:pt x="0" y="4101216"/>
                  <a:pt x="0" y="3971823"/>
                </a:cubicBezTo>
                <a:lnTo>
                  <a:pt x="0" y="234286"/>
                </a:lnTo>
                <a:cubicBezTo>
                  <a:pt x="0" y="104893"/>
                  <a:pt x="104893" y="0"/>
                  <a:pt x="23428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5F9A30-C2CF-4938-02A5-469D1527C2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1358" y="1810255"/>
            <a:ext cx="1921005" cy="4206109"/>
          </a:xfrm>
          <a:custGeom>
            <a:avLst/>
            <a:gdLst>
              <a:gd name="connsiteX0" fmla="*/ 234286 w 1921005"/>
              <a:gd name="connsiteY0" fmla="*/ 0 h 4206109"/>
              <a:gd name="connsiteX1" fmla="*/ 1686719 w 1921005"/>
              <a:gd name="connsiteY1" fmla="*/ 0 h 4206109"/>
              <a:gd name="connsiteX2" fmla="*/ 1921005 w 1921005"/>
              <a:gd name="connsiteY2" fmla="*/ 234286 h 4206109"/>
              <a:gd name="connsiteX3" fmla="*/ 1921005 w 1921005"/>
              <a:gd name="connsiteY3" fmla="*/ 3971823 h 4206109"/>
              <a:gd name="connsiteX4" fmla="*/ 1686719 w 1921005"/>
              <a:gd name="connsiteY4" fmla="*/ 4206109 h 4206109"/>
              <a:gd name="connsiteX5" fmla="*/ 234286 w 1921005"/>
              <a:gd name="connsiteY5" fmla="*/ 4206109 h 4206109"/>
              <a:gd name="connsiteX6" fmla="*/ 0 w 1921005"/>
              <a:gd name="connsiteY6" fmla="*/ 3971823 h 4206109"/>
              <a:gd name="connsiteX7" fmla="*/ 0 w 1921005"/>
              <a:gd name="connsiteY7" fmla="*/ 234286 h 4206109"/>
              <a:gd name="connsiteX8" fmla="*/ 234286 w 1921005"/>
              <a:gd name="connsiteY8" fmla="*/ 0 h 420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1005" h="4206109">
                <a:moveTo>
                  <a:pt x="234286" y="0"/>
                </a:moveTo>
                <a:lnTo>
                  <a:pt x="1686719" y="0"/>
                </a:lnTo>
                <a:cubicBezTo>
                  <a:pt x="1816112" y="0"/>
                  <a:pt x="1921005" y="104893"/>
                  <a:pt x="1921005" y="234286"/>
                </a:cubicBezTo>
                <a:lnTo>
                  <a:pt x="1921005" y="3971823"/>
                </a:lnTo>
                <a:cubicBezTo>
                  <a:pt x="1921005" y="4101216"/>
                  <a:pt x="1816112" y="4206109"/>
                  <a:pt x="1686719" y="4206109"/>
                </a:cubicBezTo>
                <a:lnTo>
                  <a:pt x="234286" y="4206109"/>
                </a:lnTo>
                <a:cubicBezTo>
                  <a:pt x="104893" y="4206109"/>
                  <a:pt x="0" y="4101216"/>
                  <a:pt x="0" y="3971823"/>
                </a:cubicBezTo>
                <a:lnTo>
                  <a:pt x="0" y="234286"/>
                </a:lnTo>
                <a:cubicBezTo>
                  <a:pt x="0" y="104893"/>
                  <a:pt x="104893" y="0"/>
                  <a:pt x="23428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226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67D96C-4D7A-9323-D7F9-6AEDAF0D8D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654B35-9165-4BA6-3315-694D8E9A61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7740" y="723900"/>
            <a:ext cx="2670810" cy="5689600"/>
          </a:xfrm>
          <a:custGeom>
            <a:avLst/>
            <a:gdLst>
              <a:gd name="connsiteX0" fmla="*/ 336656 w 2670810"/>
              <a:gd name="connsiteY0" fmla="*/ 0 h 5689600"/>
              <a:gd name="connsiteX1" fmla="*/ 2334154 w 2670810"/>
              <a:gd name="connsiteY1" fmla="*/ 0 h 5689600"/>
              <a:gd name="connsiteX2" fmla="*/ 2670810 w 2670810"/>
              <a:gd name="connsiteY2" fmla="*/ 336656 h 5689600"/>
              <a:gd name="connsiteX3" fmla="*/ 2670810 w 2670810"/>
              <a:gd name="connsiteY3" fmla="*/ 5352944 h 5689600"/>
              <a:gd name="connsiteX4" fmla="*/ 2334154 w 2670810"/>
              <a:gd name="connsiteY4" fmla="*/ 5689600 h 5689600"/>
              <a:gd name="connsiteX5" fmla="*/ 336656 w 2670810"/>
              <a:gd name="connsiteY5" fmla="*/ 5689600 h 5689600"/>
              <a:gd name="connsiteX6" fmla="*/ 0 w 2670810"/>
              <a:gd name="connsiteY6" fmla="*/ 5352944 h 5689600"/>
              <a:gd name="connsiteX7" fmla="*/ 0 w 2670810"/>
              <a:gd name="connsiteY7" fmla="*/ 336656 h 5689600"/>
              <a:gd name="connsiteX8" fmla="*/ 336656 w 2670810"/>
              <a:gd name="connsiteY8" fmla="*/ 0 h 56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0810" h="5689600">
                <a:moveTo>
                  <a:pt x="336656" y="0"/>
                </a:moveTo>
                <a:lnTo>
                  <a:pt x="2334154" y="0"/>
                </a:lnTo>
                <a:cubicBezTo>
                  <a:pt x="2520084" y="0"/>
                  <a:pt x="2670810" y="150726"/>
                  <a:pt x="2670810" y="336656"/>
                </a:cubicBezTo>
                <a:lnTo>
                  <a:pt x="2670810" y="5352944"/>
                </a:lnTo>
                <a:cubicBezTo>
                  <a:pt x="2670810" y="5538874"/>
                  <a:pt x="2520084" y="5689600"/>
                  <a:pt x="2334154" y="5689600"/>
                </a:cubicBezTo>
                <a:lnTo>
                  <a:pt x="336656" y="5689600"/>
                </a:lnTo>
                <a:cubicBezTo>
                  <a:pt x="150726" y="5689600"/>
                  <a:pt x="0" y="5538874"/>
                  <a:pt x="0" y="5352944"/>
                </a:cubicBezTo>
                <a:lnTo>
                  <a:pt x="0" y="336656"/>
                </a:lnTo>
                <a:cubicBezTo>
                  <a:pt x="0" y="150726"/>
                  <a:pt x="150726" y="0"/>
                  <a:pt x="33665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715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287FFC-BC91-FCCB-87F1-73E1947DAF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2204" y="895351"/>
            <a:ext cx="2352221" cy="5029199"/>
          </a:xfrm>
          <a:custGeom>
            <a:avLst/>
            <a:gdLst>
              <a:gd name="connsiteX0" fmla="*/ 297438 w 2352221"/>
              <a:gd name="connsiteY0" fmla="*/ 0 h 5029199"/>
              <a:gd name="connsiteX1" fmla="*/ 2054783 w 2352221"/>
              <a:gd name="connsiteY1" fmla="*/ 0 h 5029199"/>
              <a:gd name="connsiteX2" fmla="*/ 2352221 w 2352221"/>
              <a:gd name="connsiteY2" fmla="*/ 297438 h 5029199"/>
              <a:gd name="connsiteX3" fmla="*/ 2352221 w 2352221"/>
              <a:gd name="connsiteY3" fmla="*/ 4731761 h 5029199"/>
              <a:gd name="connsiteX4" fmla="*/ 2054783 w 2352221"/>
              <a:gd name="connsiteY4" fmla="*/ 5029199 h 5029199"/>
              <a:gd name="connsiteX5" fmla="*/ 297438 w 2352221"/>
              <a:gd name="connsiteY5" fmla="*/ 5029199 h 5029199"/>
              <a:gd name="connsiteX6" fmla="*/ 0 w 2352221"/>
              <a:gd name="connsiteY6" fmla="*/ 4731761 h 5029199"/>
              <a:gd name="connsiteX7" fmla="*/ 0 w 2352221"/>
              <a:gd name="connsiteY7" fmla="*/ 297438 h 5029199"/>
              <a:gd name="connsiteX8" fmla="*/ 297438 w 2352221"/>
              <a:gd name="connsiteY8" fmla="*/ 0 h 50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221" h="5029199">
                <a:moveTo>
                  <a:pt x="297438" y="0"/>
                </a:moveTo>
                <a:lnTo>
                  <a:pt x="2054783" y="0"/>
                </a:lnTo>
                <a:cubicBezTo>
                  <a:pt x="2219053" y="0"/>
                  <a:pt x="2352221" y="133168"/>
                  <a:pt x="2352221" y="297438"/>
                </a:cubicBezTo>
                <a:lnTo>
                  <a:pt x="2352221" y="4731761"/>
                </a:lnTo>
                <a:cubicBezTo>
                  <a:pt x="2352221" y="4896031"/>
                  <a:pt x="2219053" y="5029199"/>
                  <a:pt x="2054783" y="5029199"/>
                </a:cubicBezTo>
                <a:lnTo>
                  <a:pt x="297438" y="5029199"/>
                </a:lnTo>
                <a:cubicBezTo>
                  <a:pt x="133168" y="5029199"/>
                  <a:pt x="0" y="4896031"/>
                  <a:pt x="0" y="4731761"/>
                </a:cubicBezTo>
                <a:lnTo>
                  <a:pt x="0" y="297438"/>
                </a:lnTo>
                <a:cubicBezTo>
                  <a:pt x="0" y="133168"/>
                  <a:pt x="133168" y="0"/>
                  <a:pt x="2974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669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439F55-6531-D021-BAEF-34D25366315B}"/>
              </a:ext>
            </a:extLst>
          </p:cNvPr>
          <p:cNvSpPr/>
          <p:nvPr userDrawn="1"/>
        </p:nvSpPr>
        <p:spPr>
          <a:xfrm>
            <a:off x="4535715" y="3583216"/>
            <a:ext cx="2307770" cy="2670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srgbClr val="212529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6B061-454E-27D8-3E25-3D438B537256}"/>
              </a:ext>
            </a:extLst>
          </p:cNvPr>
          <p:cNvSpPr/>
          <p:nvPr userDrawn="1"/>
        </p:nvSpPr>
        <p:spPr>
          <a:xfrm>
            <a:off x="4535716" y="604157"/>
            <a:ext cx="2307770" cy="2670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srgbClr val="212529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1FB02-FC29-330E-F233-A076627B931E}"/>
              </a:ext>
            </a:extLst>
          </p:cNvPr>
          <p:cNvSpPr/>
          <p:nvPr userDrawn="1"/>
        </p:nvSpPr>
        <p:spPr>
          <a:xfrm>
            <a:off x="580570" y="604157"/>
            <a:ext cx="3628571" cy="56496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srgbClr val="212529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C43688-56A2-AF79-674E-96644959A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35715" y="3583216"/>
            <a:ext cx="2307770" cy="2670628"/>
          </a:xfrm>
          <a:custGeom>
            <a:avLst/>
            <a:gdLst>
              <a:gd name="connsiteX0" fmla="*/ 0 w 2307770"/>
              <a:gd name="connsiteY0" fmla="*/ 0 h 2670628"/>
              <a:gd name="connsiteX1" fmla="*/ 2307770 w 2307770"/>
              <a:gd name="connsiteY1" fmla="*/ 0 h 2670628"/>
              <a:gd name="connsiteX2" fmla="*/ 2307770 w 2307770"/>
              <a:gd name="connsiteY2" fmla="*/ 2670628 h 2670628"/>
              <a:gd name="connsiteX3" fmla="*/ 0 w 2307770"/>
              <a:gd name="connsiteY3" fmla="*/ 2670628 h 26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770" h="2670628">
                <a:moveTo>
                  <a:pt x="0" y="0"/>
                </a:moveTo>
                <a:lnTo>
                  <a:pt x="2307770" y="0"/>
                </a:lnTo>
                <a:lnTo>
                  <a:pt x="2307770" y="2670628"/>
                </a:lnTo>
                <a:lnTo>
                  <a:pt x="0" y="267062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5C8154-F581-4D79-FD3E-515AFF14C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5715" y="604157"/>
            <a:ext cx="2307770" cy="2670628"/>
          </a:xfrm>
          <a:custGeom>
            <a:avLst/>
            <a:gdLst>
              <a:gd name="connsiteX0" fmla="*/ 0 w 2307770"/>
              <a:gd name="connsiteY0" fmla="*/ 0 h 2670628"/>
              <a:gd name="connsiteX1" fmla="*/ 2307770 w 2307770"/>
              <a:gd name="connsiteY1" fmla="*/ 0 h 2670628"/>
              <a:gd name="connsiteX2" fmla="*/ 2307770 w 2307770"/>
              <a:gd name="connsiteY2" fmla="*/ 2670628 h 2670628"/>
              <a:gd name="connsiteX3" fmla="*/ 0 w 2307770"/>
              <a:gd name="connsiteY3" fmla="*/ 2670628 h 267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770" h="2670628">
                <a:moveTo>
                  <a:pt x="0" y="0"/>
                </a:moveTo>
                <a:lnTo>
                  <a:pt x="2307770" y="0"/>
                </a:lnTo>
                <a:lnTo>
                  <a:pt x="2307770" y="2670628"/>
                </a:lnTo>
                <a:lnTo>
                  <a:pt x="0" y="267062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ECBD2B-401B-7882-E70E-025161458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71" y="604157"/>
            <a:ext cx="3628572" cy="5649686"/>
          </a:xfrm>
          <a:custGeom>
            <a:avLst/>
            <a:gdLst>
              <a:gd name="connsiteX0" fmla="*/ 0 w 3628572"/>
              <a:gd name="connsiteY0" fmla="*/ 0 h 5649686"/>
              <a:gd name="connsiteX1" fmla="*/ 3628572 w 3628572"/>
              <a:gd name="connsiteY1" fmla="*/ 0 h 5649686"/>
              <a:gd name="connsiteX2" fmla="*/ 3628572 w 3628572"/>
              <a:gd name="connsiteY2" fmla="*/ 5649686 h 5649686"/>
              <a:gd name="connsiteX3" fmla="*/ 0 w 3628572"/>
              <a:gd name="connsiteY3" fmla="*/ 5649686 h 56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2" h="5649686">
                <a:moveTo>
                  <a:pt x="0" y="0"/>
                </a:moveTo>
                <a:lnTo>
                  <a:pt x="3628572" y="0"/>
                </a:lnTo>
                <a:lnTo>
                  <a:pt x="3628572" y="5649686"/>
                </a:lnTo>
                <a:lnTo>
                  <a:pt x="0" y="56496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438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532AD0-0A21-82C7-2216-FCF57EA78F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6700" y="2369344"/>
            <a:ext cx="4349750" cy="2723356"/>
          </a:xfrm>
          <a:custGeom>
            <a:avLst/>
            <a:gdLst>
              <a:gd name="connsiteX0" fmla="*/ 0 w 4349750"/>
              <a:gd name="connsiteY0" fmla="*/ 0 h 2723356"/>
              <a:gd name="connsiteX1" fmla="*/ 4349750 w 4349750"/>
              <a:gd name="connsiteY1" fmla="*/ 0 h 2723356"/>
              <a:gd name="connsiteX2" fmla="*/ 4349750 w 4349750"/>
              <a:gd name="connsiteY2" fmla="*/ 2723356 h 2723356"/>
              <a:gd name="connsiteX3" fmla="*/ 0 w 4349750"/>
              <a:gd name="connsiteY3" fmla="*/ 2723356 h 27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750" h="2723356">
                <a:moveTo>
                  <a:pt x="0" y="0"/>
                </a:moveTo>
                <a:lnTo>
                  <a:pt x="4349750" y="0"/>
                </a:lnTo>
                <a:lnTo>
                  <a:pt x="4349750" y="2723356"/>
                </a:lnTo>
                <a:lnTo>
                  <a:pt x="0" y="272335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4D824D-7C67-6E93-37E9-040B1023A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550" y="2369344"/>
            <a:ext cx="4349750" cy="2723356"/>
          </a:xfrm>
          <a:custGeom>
            <a:avLst/>
            <a:gdLst>
              <a:gd name="connsiteX0" fmla="*/ 0 w 4349750"/>
              <a:gd name="connsiteY0" fmla="*/ 0 h 2723356"/>
              <a:gd name="connsiteX1" fmla="*/ 4349750 w 4349750"/>
              <a:gd name="connsiteY1" fmla="*/ 0 h 2723356"/>
              <a:gd name="connsiteX2" fmla="*/ 4349750 w 4349750"/>
              <a:gd name="connsiteY2" fmla="*/ 2723356 h 2723356"/>
              <a:gd name="connsiteX3" fmla="*/ 0 w 4349750"/>
              <a:gd name="connsiteY3" fmla="*/ 2723356 h 27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750" h="2723356">
                <a:moveTo>
                  <a:pt x="0" y="0"/>
                </a:moveTo>
                <a:lnTo>
                  <a:pt x="4349750" y="0"/>
                </a:lnTo>
                <a:lnTo>
                  <a:pt x="4349750" y="2723356"/>
                </a:lnTo>
                <a:lnTo>
                  <a:pt x="0" y="272335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147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4DDA7-6A4A-9E0D-727B-531516DD8BB4}"/>
              </a:ext>
            </a:extLst>
          </p:cNvPr>
          <p:cNvSpPr/>
          <p:nvPr userDrawn="1"/>
        </p:nvSpPr>
        <p:spPr>
          <a:xfrm>
            <a:off x="551541" y="526732"/>
            <a:ext cx="3477371" cy="58045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0500" dist="114300" dir="5400000" algn="t" rotWithShape="0">
              <a:srgbClr val="212529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9C39CF-CC64-C13D-FB20-AB8CAB963F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541" y="526733"/>
            <a:ext cx="3477371" cy="5804533"/>
          </a:xfrm>
          <a:custGeom>
            <a:avLst/>
            <a:gdLst>
              <a:gd name="connsiteX0" fmla="*/ 0 w 3477371"/>
              <a:gd name="connsiteY0" fmla="*/ 0 h 5804533"/>
              <a:gd name="connsiteX1" fmla="*/ 3477371 w 3477371"/>
              <a:gd name="connsiteY1" fmla="*/ 0 h 5804533"/>
              <a:gd name="connsiteX2" fmla="*/ 3477371 w 3477371"/>
              <a:gd name="connsiteY2" fmla="*/ 5804533 h 5804533"/>
              <a:gd name="connsiteX3" fmla="*/ 0 w 3477371"/>
              <a:gd name="connsiteY3" fmla="*/ 5804533 h 58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371" h="5804533">
                <a:moveTo>
                  <a:pt x="0" y="0"/>
                </a:moveTo>
                <a:lnTo>
                  <a:pt x="3477371" y="0"/>
                </a:lnTo>
                <a:lnTo>
                  <a:pt x="3477371" y="5804533"/>
                </a:lnTo>
                <a:lnTo>
                  <a:pt x="0" y="58045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FC08737-5D81-2108-46DE-CC9C99C08008}"/>
              </a:ext>
            </a:extLst>
          </p:cNvPr>
          <p:cNvSpPr/>
          <p:nvPr userDrawn="1"/>
        </p:nvSpPr>
        <p:spPr>
          <a:xfrm>
            <a:off x="4357314" y="526732"/>
            <a:ext cx="3477371" cy="58045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0500" dist="114300" dir="5400000" algn="t" rotWithShape="0">
              <a:srgbClr val="212529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2ED0388-16BC-15A5-B357-246316B8DB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7314" y="526733"/>
            <a:ext cx="3477371" cy="5804533"/>
          </a:xfrm>
          <a:custGeom>
            <a:avLst/>
            <a:gdLst>
              <a:gd name="connsiteX0" fmla="*/ 0 w 3477371"/>
              <a:gd name="connsiteY0" fmla="*/ 0 h 5804533"/>
              <a:gd name="connsiteX1" fmla="*/ 3477371 w 3477371"/>
              <a:gd name="connsiteY1" fmla="*/ 0 h 5804533"/>
              <a:gd name="connsiteX2" fmla="*/ 3477371 w 3477371"/>
              <a:gd name="connsiteY2" fmla="*/ 5804533 h 5804533"/>
              <a:gd name="connsiteX3" fmla="*/ 0 w 3477371"/>
              <a:gd name="connsiteY3" fmla="*/ 5804533 h 58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371" h="5804533">
                <a:moveTo>
                  <a:pt x="0" y="0"/>
                </a:moveTo>
                <a:lnTo>
                  <a:pt x="3477371" y="0"/>
                </a:lnTo>
                <a:lnTo>
                  <a:pt x="3477371" y="5804533"/>
                </a:lnTo>
                <a:lnTo>
                  <a:pt x="0" y="58045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6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363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827A38-31BE-11A4-4277-A77BE7EC43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7046" y="1934899"/>
            <a:ext cx="4963416" cy="3109164"/>
          </a:xfrm>
          <a:custGeom>
            <a:avLst/>
            <a:gdLst>
              <a:gd name="connsiteX0" fmla="*/ 0 w 4191842"/>
              <a:gd name="connsiteY0" fmla="*/ 0 h 2625838"/>
              <a:gd name="connsiteX1" fmla="*/ 4191842 w 4191842"/>
              <a:gd name="connsiteY1" fmla="*/ 0 h 2625838"/>
              <a:gd name="connsiteX2" fmla="*/ 4191842 w 4191842"/>
              <a:gd name="connsiteY2" fmla="*/ 2625838 h 2625838"/>
              <a:gd name="connsiteX3" fmla="*/ 0 w 4191842"/>
              <a:gd name="connsiteY3" fmla="*/ 2625838 h 262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842" h="2625838">
                <a:moveTo>
                  <a:pt x="0" y="0"/>
                </a:moveTo>
                <a:lnTo>
                  <a:pt x="4191842" y="0"/>
                </a:lnTo>
                <a:lnTo>
                  <a:pt x="4191842" y="2625838"/>
                </a:lnTo>
                <a:lnTo>
                  <a:pt x="0" y="26258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881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5761EB-5CE1-A06E-C13D-EEB380BA3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910" y="4188075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6EA35F-6B17-149F-B03F-10469A8A03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6574" y="4188075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9F908E-5096-0028-FDE0-B0B0DCB17A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8613" y="4188075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551B58-7F9A-BACC-F52F-206AD25D7B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10" y="5315227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269D2-117B-F160-ED6F-EFDFEBE9EE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66574" y="5315227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4E5BA8-DC86-752C-1402-DE96175D53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8613" y="5315227"/>
            <a:ext cx="1366501" cy="984504"/>
          </a:xfrm>
          <a:custGeom>
            <a:avLst/>
            <a:gdLst>
              <a:gd name="connsiteX0" fmla="*/ 164087 w 1366501"/>
              <a:gd name="connsiteY0" fmla="*/ 0 h 984504"/>
              <a:gd name="connsiteX1" fmla="*/ 1202414 w 1366501"/>
              <a:gd name="connsiteY1" fmla="*/ 0 h 984504"/>
              <a:gd name="connsiteX2" fmla="*/ 1366501 w 1366501"/>
              <a:gd name="connsiteY2" fmla="*/ 164087 h 984504"/>
              <a:gd name="connsiteX3" fmla="*/ 1366501 w 1366501"/>
              <a:gd name="connsiteY3" fmla="*/ 820417 h 984504"/>
              <a:gd name="connsiteX4" fmla="*/ 1202414 w 1366501"/>
              <a:gd name="connsiteY4" fmla="*/ 984504 h 984504"/>
              <a:gd name="connsiteX5" fmla="*/ 164087 w 1366501"/>
              <a:gd name="connsiteY5" fmla="*/ 984504 h 984504"/>
              <a:gd name="connsiteX6" fmla="*/ 0 w 1366501"/>
              <a:gd name="connsiteY6" fmla="*/ 820417 h 984504"/>
              <a:gd name="connsiteX7" fmla="*/ 0 w 1366501"/>
              <a:gd name="connsiteY7" fmla="*/ 164087 h 984504"/>
              <a:gd name="connsiteX8" fmla="*/ 164087 w 1366501"/>
              <a:gd name="connsiteY8" fmla="*/ 0 h 9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501" h="984504">
                <a:moveTo>
                  <a:pt x="164087" y="0"/>
                </a:moveTo>
                <a:lnTo>
                  <a:pt x="1202414" y="0"/>
                </a:lnTo>
                <a:cubicBezTo>
                  <a:pt x="1293037" y="0"/>
                  <a:pt x="1366501" y="73464"/>
                  <a:pt x="1366501" y="164087"/>
                </a:cubicBezTo>
                <a:lnTo>
                  <a:pt x="1366501" y="820417"/>
                </a:lnTo>
                <a:cubicBezTo>
                  <a:pt x="1366501" y="911040"/>
                  <a:pt x="1293037" y="984504"/>
                  <a:pt x="1202414" y="984504"/>
                </a:cubicBezTo>
                <a:lnTo>
                  <a:pt x="164087" y="984504"/>
                </a:lnTo>
                <a:cubicBezTo>
                  <a:pt x="73464" y="984504"/>
                  <a:pt x="0" y="911040"/>
                  <a:pt x="0" y="820417"/>
                </a:cubicBezTo>
                <a:lnTo>
                  <a:pt x="0" y="164087"/>
                </a:lnTo>
                <a:cubicBezTo>
                  <a:pt x="0" y="73464"/>
                  <a:pt x="73464" y="0"/>
                  <a:pt x="16408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05BD6F-6BED-DF0A-5892-EE98514FA3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8842" y="2029569"/>
            <a:ext cx="2261977" cy="1934206"/>
          </a:xfrm>
          <a:custGeom>
            <a:avLst/>
            <a:gdLst>
              <a:gd name="connsiteX0" fmla="*/ 322374 w 2261977"/>
              <a:gd name="connsiteY0" fmla="*/ 0 h 1934206"/>
              <a:gd name="connsiteX1" fmla="*/ 1939603 w 2261977"/>
              <a:gd name="connsiteY1" fmla="*/ 0 h 1934206"/>
              <a:gd name="connsiteX2" fmla="*/ 2261977 w 2261977"/>
              <a:gd name="connsiteY2" fmla="*/ 322374 h 1934206"/>
              <a:gd name="connsiteX3" fmla="*/ 2261977 w 2261977"/>
              <a:gd name="connsiteY3" fmla="*/ 1611832 h 1934206"/>
              <a:gd name="connsiteX4" fmla="*/ 1939603 w 2261977"/>
              <a:gd name="connsiteY4" fmla="*/ 1934206 h 1934206"/>
              <a:gd name="connsiteX5" fmla="*/ 322374 w 2261977"/>
              <a:gd name="connsiteY5" fmla="*/ 1934206 h 1934206"/>
              <a:gd name="connsiteX6" fmla="*/ 0 w 2261977"/>
              <a:gd name="connsiteY6" fmla="*/ 1611832 h 1934206"/>
              <a:gd name="connsiteX7" fmla="*/ 0 w 2261977"/>
              <a:gd name="connsiteY7" fmla="*/ 322374 h 1934206"/>
              <a:gd name="connsiteX8" fmla="*/ 322374 w 2261977"/>
              <a:gd name="connsiteY8" fmla="*/ 0 h 19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977" h="1934206">
                <a:moveTo>
                  <a:pt x="322374" y="0"/>
                </a:moveTo>
                <a:lnTo>
                  <a:pt x="1939603" y="0"/>
                </a:lnTo>
                <a:cubicBezTo>
                  <a:pt x="2117645" y="0"/>
                  <a:pt x="2261977" y="144332"/>
                  <a:pt x="2261977" y="322374"/>
                </a:cubicBezTo>
                <a:lnTo>
                  <a:pt x="2261977" y="1611832"/>
                </a:lnTo>
                <a:cubicBezTo>
                  <a:pt x="2261977" y="1789874"/>
                  <a:pt x="2117645" y="1934206"/>
                  <a:pt x="1939603" y="1934206"/>
                </a:cubicBezTo>
                <a:lnTo>
                  <a:pt x="322374" y="1934206"/>
                </a:lnTo>
                <a:cubicBezTo>
                  <a:pt x="144332" y="1934206"/>
                  <a:pt x="0" y="1789874"/>
                  <a:pt x="0" y="1611832"/>
                </a:cubicBezTo>
                <a:lnTo>
                  <a:pt x="0" y="322374"/>
                </a:lnTo>
                <a:cubicBezTo>
                  <a:pt x="0" y="144332"/>
                  <a:pt x="144332" y="0"/>
                  <a:pt x="32237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215737-583E-4EBA-94E9-3EC22D48C2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3973" y="2029569"/>
            <a:ext cx="2261977" cy="1934206"/>
          </a:xfrm>
          <a:custGeom>
            <a:avLst/>
            <a:gdLst>
              <a:gd name="connsiteX0" fmla="*/ 322374 w 2261977"/>
              <a:gd name="connsiteY0" fmla="*/ 0 h 1934206"/>
              <a:gd name="connsiteX1" fmla="*/ 1939603 w 2261977"/>
              <a:gd name="connsiteY1" fmla="*/ 0 h 1934206"/>
              <a:gd name="connsiteX2" fmla="*/ 2261977 w 2261977"/>
              <a:gd name="connsiteY2" fmla="*/ 322374 h 1934206"/>
              <a:gd name="connsiteX3" fmla="*/ 2261977 w 2261977"/>
              <a:gd name="connsiteY3" fmla="*/ 1611832 h 1934206"/>
              <a:gd name="connsiteX4" fmla="*/ 1939603 w 2261977"/>
              <a:gd name="connsiteY4" fmla="*/ 1934206 h 1934206"/>
              <a:gd name="connsiteX5" fmla="*/ 322374 w 2261977"/>
              <a:gd name="connsiteY5" fmla="*/ 1934206 h 1934206"/>
              <a:gd name="connsiteX6" fmla="*/ 0 w 2261977"/>
              <a:gd name="connsiteY6" fmla="*/ 1611832 h 1934206"/>
              <a:gd name="connsiteX7" fmla="*/ 0 w 2261977"/>
              <a:gd name="connsiteY7" fmla="*/ 322374 h 1934206"/>
              <a:gd name="connsiteX8" fmla="*/ 322374 w 2261977"/>
              <a:gd name="connsiteY8" fmla="*/ 0 h 19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977" h="1934206">
                <a:moveTo>
                  <a:pt x="322374" y="0"/>
                </a:moveTo>
                <a:lnTo>
                  <a:pt x="1939603" y="0"/>
                </a:lnTo>
                <a:cubicBezTo>
                  <a:pt x="2117645" y="0"/>
                  <a:pt x="2261977" y="144332"/>
                  <a:pt x="2261977" y="322374"/>
                </a:cubicBezTo>
                <a:lnTo>
                  <a:pt x="2261977" y="1611832"/>
                </a:lnTo>
                <a:cubicBezTo>
                  <a:pt x="2261977" y="1789874"/>
                  <a:pt x="2117645" y="1934206"/>
                  <a:pt x="1939603" y="1934206"/>
                </a:cubicBezTo>
                <a:lnTo>
                  <a:pt x="322374" y="1934206"/>
                </a:lnTo>
                <a:cubicBezTo>
                  <a:pt x="144332" y="1934206"/>
                  <a:pt x="0" y="1789874"/>
                  <a:pt x="0" y="1611832"/>
                </a:cubicBezTo>
                <a:lnTo>
                  <a:pt x="0" y="322374"/>
                </a:lnTo>
                <a:cubicBezTo>
                  <a:pt x="0" y="144332"/>
                  <a:pt x="144332" y="0"/>
                  <a:pt x="32237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B94A2-A335-9A9D-35E4-6257DC8B8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8842" y="4175853"/>
            <a:ext cx="2261977" cy="1934206"/>
          </a:xfrm>
          <a:custGeom>
            <a:avLst/>
            <a:gdLst>
              <a:gd name="connsiteX0" fmla="*/ 322374 w 2261977"/>
              <a:gd name="connsiteY0" fmla="*/ 0 h 1934206"/>
              <a:gd name="connsiteX1" fmla="*/ 1939603 w 2261977"/>
              <a:gd name="connsiteY1" fmla="*/ 0 h 1934206"/>
              <a:gd name="connsiteX2" fmla="*/ 2261977 w 2261977"/>
              <a:gd name="connsiteY2" fmla="*/ 322374 h 1934206"/>
              <a:gd name="connsiteX3" fmla="*/ 2261977 w 2261977"/>
              <a:gd name="connsiteY3" fmla="*/ 1611832 h 1934206"/>
              <a:gd name="connsiteX4" fmla="*/ 1939603 w 2261977"/>
              <a:gd name="connsiteY4" fmla="*/ 1934206 h 1934206"/>
              <a:gd name="connsiteX5" fmla="*/ 322374 w 2261977"/>
              <a:gd name="connsiteY5" fmla="*/ 1934206 h 1934206"/>
              <a:gd name="connsiteX6" fmla="*/ 0 w 2261977"/>
              <a:gd name="connsiteY6" fmla="*/ 1611832 h 1934206"/>
              <a:gd name="connsiteX7" fmla="*/ 0 w 2261977"/>
              <a:gd name="connsiteY7" fmla="*/ 322374 h 1934206"/>
              <a:gd name="connsiteX8" fmla="*/ 322374 w 2261977"/>
              <a:gd name="connsiteY8" fmla="*/ 0 h 19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977" h="1934206">
                <a:moveTo>
                  <a:pt x="322374" y="0"/>
                </a:moveTo>
                <a:lnTo>
                  <a:pt x="1939603" y="0"/>
                </a:lnTo>
                <a:cubicBezTo>
                  <a:pt x="2117645" y="0"/>
                  <a:pt x="2261977" y="144332"/>
                  <a:pt x="2261977" y="322374"/>
                </a:cubicBezTo>
                <a:lnTo>
                  <a:pt x="2261977" y="1611832"/>
                </a:lnTo>
                <a:cubicBezTo>
                  <a:pt x="2261977" y="1789874"/>
                  <a:pt x="2117645" y="1934206"/>
                  <a:pt x="1939603" y="1934206"/>
                </a:cubicBezTo>
                <a:lnTo>
                  <a:pt x="322374" y="1934206"/>
                </a:lnTo>
                <a:cubicBezTo>
                  <a:pt x="144332" y="1934206"/>
                  <a:pt x="0" y="1789874"/>
                  <a:pt x="0" y="1611832"/>
                </a:cubicBezTo>
                <a:lnTo>
                  <a:pt x="0" y="322374"/>
                </a:lnTo>
                <a:cubicBezTo>
                  <a:pt x="0" y="144332"/>
                  <a:pt x="144332" y="0"/>
                  <a:pt x="32237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E3C29D-A50C-F109-5484-4157690E3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33973" y="4175853"/>
            <a:ext cx="2261977" cy="1934206"/>
          </a:xfrm>
          <a:custGeom>
            <a:avLst/>
            <a:gdLst>
              <a:gd name="connsiteX0" fmla="*/ 322374 w 2261977"/>
              <a:gd name="connsiteY0" fmla="*/ 0 h 1934206"/>
              <a:gd name="connsiteX1" fmla="*/ 1939603 w 2261977"/>
              <a:gd name="connsiteY1" fmla="*/ 0 h 1934206"/>
              <a:gd name="connsiteX2" fmla="*/ 2261977 w 2261977"/>
              <a:gd name="connsiteY2" fmla="*/ 322374 h 1934206"/>
              <a:gd name="connsiteX3" fmla="*/ 2261977 w 2261977"/>
              <a:gd name="connsiteY3" fmla="*/ 1611832 h 1934206"/>
              <a:gd name="connsiteX4" fmla="*/ 1939603 w 2261977"/>
              <a:gd name="connsiteY4" fmla="*/ 1934206 h 1934206"/>
              <a:gd name="connsiteX5" fmla="*/ 322374 w 2261977"/>
              <a:gd name="connsiteY5" fmla="*/ 1934206 h 1934206"/>
              <a:gd name="connsiteX6" fmla="*/ 0 w 2261977"/>
              <a:gd name="connsiteY6" fmla="*/ 1611832 h 1934206"/>
              <a:gd name="connsiteX7" fmla="*/ 0 w 2261977"/>
              <a:gd name="connsiteY7" fmla="*/ 322374 h 1934206"/>
              <a:gd name="connsiteX8" fmla="*/ 322374 w 2261977"/>
              <a:gd name="connsiteY8" fmla="*/ 0 h 193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977" h="1934206">
                <a:moveTo>
                  <a:pt x="322374" y="0"/>
                </a:moveTo>
                <a:lnTo>
                  <a:pt x="1939603" y="0"/>
                </a:lnTo>
                <a:cubicBezTo>
                  <a:pt x="2117645" y="0"/>
                  <a:pt x="2261977" y="144332"/>
                  <a:pt x="2261977" y="322374"/>
                </a:cubicBezTo>
                <a:lnTo>
                  <a:pt x="2261977" y="1611832"/>
                </a:lnTo>
                <a:cubicBezTo>
                  <a:pt x="2261977" y="1789874"/>
                  <a:pt x="2117645" y="1934206"/>
                  <a:pt x="1939603" y="1934206"/>
                </a:cubicBezTo>
                <a:lnTo>
                  <a:pt x="322374" y="1934206"/>
                </a:lnTo>
                <a:cubicBezTo>
                  <a:pt x="144332" y="1934206"/>
                  <a:pt x="0" y="1789874"/>
                  <a:pt x="0" y="1611832"/>
                </a:cubicBezTo>
                <a:lnTo>
                  <a:pt x="0" y="322374"/>
                </a:lnTo>
                <a:cubicBezTo>
                  <a:pt x="0" y="144332"/>
                  <a:pt x="144332" y="0"/>
                  <a:pt x="32237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80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945A-22F7-B9C9-8955-42CDDB707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3622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5051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EB264D-85FB-ED58-55B1-1DAE2C0D322A}"/>
              </a:ext>
            </a:extLst>
          </p:cNvPr>
          <p:cNvGrpSpPr/>
          <p:nvPr userDrawn="1"/>
        </p:nvGrpSpPr>
        <p:grpSpPr>
          <a:xfrm>
            <a:off x="2505763" y="655183"/>
            <a:ext cx="2879135" cy="2536874"/>
            <a:chOff x="2492965" y="1004902"/>
            <a:chExt cx="2879135" cy="253687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C927699-3AAB-340F-48FF-7221100CDD9F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B9DEAC0-583F-CB2F-EC26-7B53385D118F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C27535-699C-5076-852D-942FF9077BDF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DD53D8-D3F9-7E68-409F-1256F0E094E0}"/>
              </a:ext>
            </a:extLst>
          </p:cNvPr>
          <p:cNvSpPr/>
          <p:nvPr userDrawn="1"/>
        </p:nvSpPr>
        <p:spPr>
          <a:xfrm>
            <a:off x="2674289" y="823088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4044B9-8C28-ADF5-0BA0-139251910438}"/>
              </a:ext>
            </a:extLst>
          </p:cNvPr>
          <p:cNvSpPr/>
          <p:nvPr userDrawn="1"/>
        </p:nvSpPr>
        <p:spPr>
          <a:xfrm>
            <a:off x="3415249" y="261918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D09524-D267-4838-4AAD-102165BC2D2C}"/>
              </a:ext>
            </a:extLst>
          </p:cNvPr>
          <p:cNvGrpSpPr/>
          <p:nvPr userDrawn="1"/>
        </p:nvGrpSpPr>
        <p:grpSpPr>
          <a:xfrm>
            <a:off x="5629325" y="655183"/>
            <a:ext cx="2879135" cy="2536874"/>
            <a:chOff x="2492965" y="1004902"/>
            <a:chExt cx="2879135" cy="25368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88F0184-748D-C3E5-74D7-D3C646132F78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31C4E0-5B7B-2CF3-EB0C-379784A26D3C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3B361E-7104-9E3A-56AE-EBD81E9FDDFD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4391F5-F549-5DB4-9B45-6E66DA76F576}"/>
              </a:ext>
            </a:extLst>
          </p:cNvPr>
          <p:cNvSpPr/>
          <p:nvPr userDrawn="1"/>
        </p:nvSpPr>
        <p:spPr>
          <a:xfrm>
            <a:off x="5797851" y="823088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ECD856-45AB-2E2E-4F1F-6BCDDD14B5C1}"/>
              </a:ext>
            </a:extLst>
          </p:cNvPr>
          <p:cNvSpPr/>
          <p:nvPr userDrawn="1"/>
        </p:nvSpPr>
        <p:spPr>
          <a:xfrm>
            <a:off x="6538811" y="261918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D6333-6362-08D6-FE79-254AF96782A2}"/>
              </a:ext>
            </a:extLst>
          </p:cNvPr>
          <p:cNvGrpSpPr/>
          <p:nvPr userDrawn="1"/>
        </p:nvGrpSpPr>
        <p:grpSpPr>
          <a:xfrm>
            <a:off x="8714940" y="655183"/>
            <a:ext cx="2879135" cy="2536874"/>
            <a:chOff x="2492965" y="1004902"/>
            <a:chExt cx="2879135" cy="253687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6305D3-8C95-4462-2FB8-776F75CB82D5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47A11A-C975-CDCE-CA07-417CE6B9917A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9E0BBA-0874-6544-CA19-C03B9A76F37B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203722-85D8-3845-559E-5E32468F2A68}"/>
              </a:ext>
            </a:extLst>
          </p:cNvPr>
          <p:cNvSpPr/>
          <p:nvPr userDrawn="1"/>
        </p:nvSpPr>
        <p:spPr>
          <a:xfrm>
            <a:off x="8883466" y="823088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92B751-3495-B8E8-BBCB-5BA74D188466}"/>
              </a:ext>
            </a:extLst>
          </p:cNvPr>
          <p:cNvSpPr/>
          <p:nvPr userDrawn="1"/>
        </p:nvSpPr>
        <p:spPr>
          <a:xfrm>
            <a:off x="9624426" y="261918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A18794-7E17-8078-09AB-75D63E3C03CD}"/>
              </a:ext>
            </a:extLst>
          </p:cNvPr>
          <p:cNvGrpSpPr/>
          <p:nvPr userDrawn="1"/>
        </p:nvGrpSpPr>
        <p:grpSpPr>
          <a:xfrm>
            <a:off x="2505763" y="3830750"/>
            <a:ext cx="2879135" cy="2536874"/>
            <a:chOff x="2492965" y="1004902"/>
            <a:chExt cx="2879135" cy="253687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F1AF16A-0975-FA63-017B-C36E8859AD63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F179BC-79CA-717B-8A23-EF901CD5C192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5B19F8-EDF1-5E28-E9E1-C994EA5778ED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B88BB3-63DE-4C5A-3275-B06631AE8F3D}"/>
              </a:ext>
            </a:extLst>
          </p:cNvPr>
          <p:cNvSpPr/>
          <p:nvPr userDrawn="1"/>
        </p:nvSpPr>
        <p:spPr>
          <a:xfrm>
            <a:off x="2674289" y="3998655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DCE55F-5E12-2358-416A-D9912BB8F4CD}"/>
              </a:ext>
            </a:extLst>
          </p:cNvPr>
          <p:cNvSpPr/>
          <p:nvPr userDrawn="1"/>
        </p:nvSpPr>
        <p:spPr>
          <a:xfrm>
            <a:off x="3415249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01DBA3-73DC-B227-D018-B686961D8FB0}"/>
              </a:ext>
            </a:extLst>
          </p:cNvPr>
          <p:cNvGrpSpPr/>
          <p:nvPr userDrawn="1"/>
        </p:nvGrpSpPr>
        <p:grpSpPr>
          <a:xfrm>
            <a:off x="5629325" y="3830750"/>
            <a:ext cx="2879135" cy="2536874"/>
            <a:chOff x="2492965" y="1004902"/>
            <a:chExt cx="2879135" cy="2536874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E33385B-6E22-C1BE-82AE-59B593D3EEAD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233199-A05D-4A73-09D8-2523AF2AEB8A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1803D4-477C-EE91-2A43-9A066BB35154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1C2D44-0CAE-AD49-068C-45747A05AB44}"/>
              </a:ext>
            </a:extLst>
          </p:cNvPr>
          <p:cNvSpPr/>
          <p:nvPr userDrawn="1"/>
        </p:nvSpPr>
        <p:spPr>
          <a:xfrm>
            <a:off x="5797851" y="3998655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C81510-6F2B-1D86-3644-43AF67F6EC63}"/>
              </a:ext>
            </a:extLst>
          </p:cNvPr>
          <p:cNvSpPr/>
          <p:nvPr userDrawn="1"/>
        </p:nvSpPr>
        <p:spPr>
          <a:xfrm>
            <a:off x="6538811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E48D65-5A9C-D947-8A2B-69BA57D1C3B2}"/>
              </a:ext>
            </a:extLst>
          </p:cNvPr>
          <p:cNvGrpSpPr/>
          <p:nvPr userDrawn="1"/>
        </p:nvGrpSpPr>
        <p:grpSpPr>
          <a:xfrm>
            <a:off x="8714940" y="3830750"/>
            <a:ext cx="2879135" cy="2536874"/>
            <a:chOff x="2492965" y="1004902"/>
            <a:chExt cx="2879135" cy="253687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D5D811D-959B-C2ED-5F7A-6F39270F277B}"/>
                </a:ext>
              </a:extLst>
            </p:cNvPr>
            <p:cNvSpPr/>
            <p:nvPr/>
          </p:nvSpPr>
          <p:spPr>
            <a:xfrm>
              <a:off x="2492965" y="1010458"/>
              <a:ext cx="2879135" cy="2531318"/>
            </a:xfrm>
            <a:prstGeom prst="roundRect">
              <a:avLst>
                <a:gd name="adj" fmla="val 117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D719BD-E249-4EAC-1970-0CD9B17B83BE}"/>
                </a:ext>
              </a:extLst>
            </p:cNvPr>
            <p:cNvSpPr/>
            <p:nvPr/>
          </p:nvSpPr>
          <p:spPr>
            <a:xfrm>
              <a:off x="2492965" y="2693329"/>
              <a:ext cx="934966" cy="843633"/>
            </a:xfrm>
            <a:custGeom>
              <a:avLst/>
              <a:gdLst>
                <a:gd name="connsiteX0" fmla="*/ 183324 w 934966"/>
                <a:gd name="connsiteY0" fmla="*/ 969 h 843633"/>
                <a:gd name="connsiteX1" fmla="*/ 803603 w 934966"/>
                <a:gd name="connsiteY1" fmla="*/ 461003 h 843633"/>
                <a:gd name="connsiteX2" fmla="*/ 918612 w 934966"/>
                <a:gd name="connsiteY2" fmla="*/ 778729 h 843633"/>
                <a:gd name="connsiteX3" fmla="*/ 934966 w 934966"/>
                <a:gd name="connsiteY3" fmla="*/ 843633 h 843633"/>
                <a:gd name="connsiteX4" fmla="*/ 297911 w 934966"/>
                <a:gd name="connsiteY4" fmla="*/ 843633 h 843633"/>
                <a:gd name="connsiteX5" fmla="*/ 0 w 934966"/>
                <a:gd name="connsiteY5" fmla="*/ 545722 h 843633"/>
                <a:gd name="connsiteX6" fmla="*/ 0 w 934966"/>
                <a:gd name="connsiteY6" fmla="*/ 18959 h 843633"/>
                <a:gd name="connsiteX7" fmla="*/ 46167 w 934966"/>
                <a:gd name="connsiteY7" fmla="*/ 7327 h 843633"/>
                <a:gd name="connsiteX8" fmla="*/ 183324 w 934966"/>
                <a:gd name="connsiteY8" fmla="*/ 969 h 84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966" h="843633">
                  <a:moveTo>
                    <a:pt x="183324" y="969"/>
                  </a:moveTo>
                  <a:cubicBezTo>
                    <a:pt x="455183" y="15348"/>
                    <a:pt x="705114" y="188916"/>
                    <a:pt x="803603" y="461003"/>
                  </a:cubicBezTo>
                  <a:lnTo>
                    <a:pt x="918612" y="778729"/>
                  </a:lnTo>
                  <a:lnTo>
                    <a:pt x="934966" y="843633"/>
                  </a:lnTo>
                  <a:lnTo>
                    <a:pt x="297911" y="843633"/>
                  </a:lnTo>
                  <a:cubicBezTo>
                    <a:pt x="133379" y="843633"/>
                    <a:pt x="0" y="710254"/>
                    <a:pt x="0" y="545722"/>
                  </a:cubicBezTo>
                  <a:lnTo>
                    <a:pt x="0" y="18959"/>
                  </a:lnTo>
                  <a:lnTo>
                    <a:pt x="46167" y="7327"/>
                  </a:lnTo>
                  <a:cubicBezTo>
                    <a:pt x="92095" y="598"/>
                    <a:pt x="138014" y="-1427"/>
                    <a:pt x="183324" y="969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94D82B-774F-E0CE-B477-54AB02D7F0D2}"/>
                </a:ext>
              </a:extLst>
            </p:cNvPr>
            <p:cNvSpPr/>
            <p:nvPr/>
          </p:nvSpPr>
          <p:spPr>
            <a:xfrm>
              <a:off x="4591287" y="1004902"/>
              <a:ext cx="780812" cy="1057387"/>
            </a:xfrm>
            <a:custGeom>
              <a:avLst/>
              <a:gdLst>
                <a:gd name="connsiteX0" fmla="*/ 0 w 780812"/>
                <a:gd name="connsiteY0" fmla="*/ 0 h 1057387"/>
                <a:gd name="connsiteX1" fmla="*/ 482901 w 780812"/>
                <a:gd name="connsiteY1" fmla="*/ 0 h 1057387"/>
                <a:gd name="connsiteX2" fmla="*/ 780812 w 780812"/>
                <a:gd name="connsiteY2" fmla="*/ 297911 h 1057387"/>
                <a:gd name="connsiteX3" fmla="*/ 780812 w 780812"/>
                <a:gd name="connsiteY3" fmla="*/ 1057387 h 1057387"/>
                <a:gd name="connsiteX4" fmla="*/ 719669 w 780812"/>
                <a:gd name="connsiteY4" fmla="*/ 1014704 h 1057387"/>
                <a:gd name="connsiteX5" fmla="*/ 665164 w 780812"/>
                <a:gd name="connsiteY5" fmla="*/ 957453 h 1057387"/>
                <a:gd name="connsiteX6" fmla="*/ 79618 w 780812"/>
                <a:gd name="connsiteY6" fmla="*/ 203565 h 1057387"/>
                <a:gd name="connsiteX7" fmla="*/ 10660 w 780812"/>
                <a:gd name="connsiteY7" fmla="*/ 64786 h 10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812" h="1057387">
                  <a:moveTo>
                    <a:pt x="0" y="0"/>
                  </a:moveTo>
                  <a:lnTo>
                    <a:pt x="482901" y="0"/>
                  </a:lnTo>
                  <a:cubicBezTo>
                    <a:pt x="647433" y="0"/>
                    <a:pt x="780812" y="133379"/>
                    <a:pt x="780812" y="297911"/>
                  </a:cubicBezTo>
                  <a:lnTo>
                    <a:pt x="780812" y="1057387"/>
                  </a:lnTo>
                  <a:lnTo>
                    <a:pt x="719669" y="1014704"/>
                  </a:lnTo>
                  <a:cubicBezTo>
                    <a:pt x="699981" y="997829"/>
                    <a:pt x="681690" y="978730"/>
                    <a:pt x="665164" y="957453"/>
                  </a:cubicBezTo>
                  <a:lnTo>
                    <a:pt x="79618" y="203565"/>
                  </a:lnTo>
                  <a:cubicBezTo>
                    <a:pt x="46566" y="161011"/>
                    <a:pt x="23703" y="113773"/>
                    <a:pt x="10660" y="64786"/>
                  </a:cubicBezTo>
                  <a:close/>
                </a:path>
              </a:pathLst>
            </a:cu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82EDBE-7D82-14E2-BFAA-4C8A34B3C858}"/>
              </a:ext>
            </a:extLst>
          </p:cNvPr>
          <p:cNvSpPr/>
          <p:nvPr userDrawn="1"/>
        </p:nvSpPr>
        <p:spPr>
          <a:xfrm>
            <a:off x="8883466" y="3998655"/>
            <a:ext cx="2542082" cy="2234982"/>
          </a:xfrm>
          <a:prstGeom prst="roundRect">
            <a:avLst>
              <a:gd name="adj" fmla="val 8240"/>
            </a:avLst>
          </a:prstGeom>
          <a:solidFill>
            <a:schemeClr val="bg1"/>
          </a:solidFill>
          <a:ln w="6350">
            <a:solidFill>
              <a:srgbClr val="212529"/>
            </a:solidFill>
            <a:prstDash val="dash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D8A069-7B54-5C70-19BB-5E39DC35BE48}"/>
              </a:ext>
            </a:extLst>
          </p:cNvPr>
          <p:cNvSpPr/>
          <p:nvPr userDrawn="1"/>
        </p:nvSpPr>
        <p:spPr>
          <a:xfrm>
            <a:off x="9624426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3DDB3D-D60C-6860-8B9A-0B1A73021456}"/>
              </a:ext>
            </a:extLst>
          </p:cNvPr>
          <p:cNvSpPr/>
          <p:nvPr userDrawn="1"/>
        </p:nvSpPr>
        <p:spPr>
          <a:xfrm>
            <a:off x="6538811" y="261918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E8101A-090E-D006-0F13-F9E611F2C228}"/>
              </a:ext>
            </a:extLst>
          </p:cNvPr>
          <p:cNvSpPr/>
          <p:nvPr userDrawn="1"/>
        </p:nvSpPr>
        <p:spPr>
          <a:xfrm>
            <a:off x="9624426" y="261918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0319F97-D60F-4ECA-C2F2-FAAF83B3D0FC}"/>
              </a:ext>
            </a:extLst>
          </p:cNvPr>
          <p:cNvSpPr/>
          <p:nvPr userDrawn="1"/>
        </p:nvSpPr>
        <p:spPr>
          <a:xfrm>
            <a:off x="3415249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6E500B-403B-F6EB-9F5C-D3BBF9EE468E}"/>
              </a:ext>
            </a:extLst>
          </p:cNvPr>
          <p:cNvSpPr/>
          <p:nvPr userDrawn="1"/>
        </p:nvSpPr>
        <p:spPr>
          <a:xfrm>
            <a:off x="6538811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C4EFE2E-643C-E378-B35F-A3422D85B698}"/>
              </a:ext>
            </a:extLst>
          </p:cNvPr>
          <p:cNvSpPr/>
          <p:nvPr userDrawn="1"/>
        </p:nvSpPr>
        <p:spPr>
          <a:xfrm>
            <a:off x="9624426" y="3437485"/>
            <a:ext cx="1139902" cy="1139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84000" sy="84000" algn="ctr" rotWithShape="0">
              <a:srgbClr val="212529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B1CBA2-B17B-58D6-94CC-A18A53F08D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5249" y="261918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EE8458-1952-D14C-6AEC-91995A59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3976" y="261918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1C16968-B0F4-64F0-0EA8-96B6EA17AA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19591" y="261918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BA0C2807-74EB-5E19-99D3-0AD6C53045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5249" y="3429000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947F722F-E8B2-FE1A-992D-184F690FB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3976" y="3429000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2B4C82A2-66E4-6C70-23FE-EF69CC558B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19591" y="3429000"/>
            <a:ext cx="1139902" cy="1139902"/>
          </a:xfrm>
          <a:custGeom>
            <a:avLst/>
            <a:gdLst>
              <a:gd name="connsiteX0" fmla="*/ 569951 w 1139902"/>
              <a:gd name="connsiteY0" fmla="*/ 0 h 1139902"/>
              <a:gd name="connsiteX1" fmla="*/ 1139902 w 1139902"/>
              <a:gd name="connsiteY1" fmla="*/ 569951 h 1139902"/>
              <a:gd name="connsiteX2" fmla="*/ 569951 w 1139902"/>
              <a:gd name="connsiteY2" fmla="*/ 1139902 h 1139902"/>
              <a:gd name="connsiteX3" fmla="*/ 0 w 1139902"/>
              <a:gd name="connsiteY3" fmla="*/ 569951 h 1139902"/>
              <a:gd name="connsiteX4" fmla="*/ 569951 w 1139902"/>
              <a:gd name="connsiteY4" fmla="*/ 0 h 113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902" h="1139902">
                <a:moveTo>
                  <a:pt x="569951" y="0"/>
                </a:moveTo>
                <a:cubicBezTo>
                  <a:pt x="884726" y="0"/>
                  <a:pt x="1139902" y="255176"/>
                  <a:pt x="1139902" y="569951"/>
                </a:cubicBezTo>
                <a:cubicBezTo>
                  <a:pt x="1139902" y="884726"/>
                  <a:pt x="884726" y="1139902"/>
                  <a:pt x="569951" y="1139902"/>
                </a:cubicBezTo>
                <a:cubicBezTo>
                  <a:pt x="255176" y="1139902"/>
                  <a:pt x="0" y="884726"/>
                  <a:pt x="0" y="569951"/>
                </a:cubicBezTo>
                <a:cubicBezTo>
                  <a:pt x="0" y="255176"/>
                  <a:pt x="255176" y="0"/>
                  <a:pt x="5699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566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736EE4-5653-E935-46CE-4C35BD1D9255}"/>
              </a:ext>
            </a:extLst>
          </p:cNvPr>
          <p:cNvSpPr/>
          <p:nvPr userDrawn="1"/>
        </p:nvSpPr>
        <p:spPr>
          <a:xfrm>
            <a:off x="1280725" y="2683509"/>
            <a:ext cx="2815792" cy="3160070"/>
          </a:xfrm>
          <a:prstGeom prst="roundRect">
            <a:avLst>
              <a:gd name="adj" fmla="val 9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9A5A12-C78D-FE2B-6E0C-0D2CC8A0ED18}"/>
              </a:ext>
            </a:extLst>
          </p:cNvPr>
          <p:cNvSpPr/>
          <p:nvPr userDrawn="1"/>
        </p:nvSpPr>
        <p:spPr>
          <a:xfrm>
            <a:off x="1917608" y="2041307"/>
            <a:ext cx="1542026" cy="154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EFE568-A3F9-81DA-9318-AC6D27AABB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7608" y="2041307"/>
            <a:ext cx="1542026" cy="1542026"/>
          </a:xfrm>
          <a:custGeom>
            <a:avLst/>
            <a:gdLst>
              <a:gd name="connsiteX0" fmla="*/ 257009 w 1542026"/>
              <a:gd name="connsiteY0" fmla="*/ 0 h 1542026"/>
              <a:gd name="connsiteX1" fmla="*/ 1285017 w 1542026"/>
              <a:gd name="connsiteY1" fmla="*/ 0 h 1542026"/>
              <a:gd name="connsiteX2" fmla="*/ 1542026 w 1542026"/>
              <a:gd name="connsiteY2" fmla="*/ 257009 h 1542026"/>
              <a:gd name="connsiteX3" fmla="*/ 1542026 w 1542026"/>
              <a:gd name="connsiteY3" fmla="*/ 1285017 h 1542026"/>
              <a:gd name="connsiteX4" fmla="*/ 1285017 w 1542026"/>
              <a:gd name="connsiteY4" fmla="*/ 1542026 h 1542026"/>
              <a:gd name="connsiteX5" fmla="*/ 257009 w 1542026"/>
              <a:gd name="connsiteY5" fmla="*/ 1542026 h 1542026"/>
              <a:gd name="connsiteX6" fmla="*/ 0 w 1542026"/>
              <a:gd name="connsiteY6" fmla="*/ 1285017 h 1542026"/>
              <a:gd name="connsiteX7" fmla="*/ 0 w 1542026"/>
              <a:gd name="connsiteY7" fmla="*/ 257009 h 1542026"/>
              <a:gd name="connsiteX8" fmla="*/ 257009 w 1542026"/>
              <a:gd name="connsiteY8" fmla="*/ 0 h 1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026" h="1542026">
                <a:moveTo>
                  <a:pt x="257009" y="0"/>
                </a:moveTo>
                <a:lnTo>
                  <a:pt x="1285017" y="0"/>
                </a:lnTo>
                <a:cubicBezTo>
                  <a:pt x="1426959" y="0"/>
                  <a:pt x="1542026" y="115067"/>
                  <a:pt x="1542026" y="257009"/>
                </a:cubicBezTo>
                <a:lnTo>
                  <a:pt x="1542026" y="1285017"/>
                </a:lnTo>
                <a:cubicBezTo>
                  <a:pt x="1542026" y="1426959"/>
                  <a:pt x="1426959" y="1542026"/>
                  <a:pt x="1285017" y="1542026"/>
                </a:cubicBezTo>
                <a:lnTo>
                  <a:pt x="257009" y="1542026"/>
                </a:lnTo>
                <a:cubicBezTo>
                  <a:pt x="115067" y="1542026"/>
                  <a:pt x="0" y="1426959"/>
                  <a:pt x="0" y="1285017"/>
                </a:cubicBezTo>
                <a:lnTo>
                  <a:pt x="0" y="257009"/>
                </a:lnTo>
                <a:cubicBezTo>
                  <a:pt x="0" y="115067"/>
                  <a:pt x="115067" y="0"/>
                  <a:pt x="2570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49092C-CE70-3E30-A51C-3945E3D433BC}"/>
              </a:ext>
            </a:extLst>
          </p:cNvPr>
          <p:cNvSpPr/>
          <p:nvPr userDrawn="1"/>
        </p:nvSpPr>
        <p:spPr>
          <a:xfrm>
            <a:off x="4601926" y="2683509"/>
            <a:ext cx="2815792" cy="3160070"/>
          </a:xfrm>
          <a:prstGeom prst="roundRect">
            <a:avLst>
              <a:gd name="adj" fmla="val 9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78D315-D095-5ED0-8108-B9B259938B8C}"/>
              </a:ext>
            </a:extLst>
          </p:cNvPr>
          <p:cNvSpPr/>
          <p:nvPr userDrawn="1"/>
        </p:nvSpPr>
        <p:spPr>
          <a:xfrm>
            <a:off x="5238809" y="2041307"/>
            <a:ext cx="1542026" cy="154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DD6657-1204-B461-FCA1-7D4700D56A77}"/>
              </a:ext>
            </a:extLst>
          </p:cNvPr>
          <p:cNvSpPr/>
          <p:nvPr userDrawn="1"/>
        </p:nvSpPr>
        <p:spPr>
          <a:xfrm>
            <a:off x="7980356" y="2683509"/>
            <a:ext cx="2815792" cy="3160070"/>
          </a:xfrm>
          <a:prstGeom prst="roundRect">
            <a:avLst>
              <a:gd name="adj" fmla="val 9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9ADBA4-B901-AA69-85EA-2F83CEA03094}"/>
              </a:ext>
            </a:extLst>
          </p:cNvPr>
          <p:cNvSpPr/>
          <p:nvPr userDrawn="1"/>
        </p:nvSpPr>
        <p:spPr>
          <a:xfrm>
            <a:off x="8617239" y="2041307"/>
            <a:ext cx="1542026" cy="154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A4EF94-2026-3A9A-50CC-33E4CA12D712}"/>
              </a:ext>
            </a:extLst>
          </p:cNvPr>
          <p:cNvSpPr/>
          <p:nvPr userDrawn="1"/>
        </p:nvSpPr>
        <p:spPr>
          <a:xfrm>
            <a:off x="5238809" y="2041307"/>
            <a:ext cx="1542026" cy="154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C2E24A-17AA-66AC-5BFB-E3704BAA0B2B}"/>
              </a:ext>
            </a:extLst>
          </p:cNvPr>
          <p:cNvSpPr/>
          <p:nvPr userDrawn="1"/>
        </p:nvSpPr>
        <p:spPr>
          <a:xfrm>
            <a:off x="8617239" y="2041307"/>
            <a:ext cx="1542026" cy="154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BCAF6E1-37B0-3582-813E-AFE482E2D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8809" y="2041307"/>
            <a:ext cx="1542026" cy="1542026"/>
          </a:xfrm>
          <a:custGeom>
            <a:avLst/>
            <a:gdLst>
              <a:gd name="connsiteX0" fmla="*/ 257009 w 1542026"/>
              <a:gd name="connsiteY0" fmla="*/ 0 h 1542026"/>
              <a:gd name="connsiteX1" fmla="*/ 1285017 w 1542026"/>
              <a:gd name="connsiteY1" fmla="*/ 0 h 1542026"/>
              <a:gd name="connsiteX2" fmla="*/ 1542026 w 1542026"/>
              <a:gd name="connsiteY2" fmla="*/ 257009 h 1542026"/>
              <a:gd name="connsiteX3" fmla="*/ 1542026 w 1542026"/>
              <a:gd name="connsiteY3" fmla="*/ 1285017 h 1542026"/>
              <a:gd name="connsiteX4" fmla="*/ 1285017 w 1542026"/>
              <a:gd name="connsiteY4" fmla="*/ 1542026 h 1542026"/>
              <a:gd name="connsiteX5" fmla="*/ 257009 w 1542026"/>
              <a:gd name="connsiteY5" fmla="*/ 1542026 h 1542026"/>
              <a:gd name="connsiteX6" fmla="*/ 0 w 1542026"/>
              <a:gd name="connsiteY6" fmla="*/ 1285017 h 1542026"/>
              <a:gd name="connsiteX7" fmla="*/ 0 w 1542026"/>
              <a:gd name="connsiteY7" fmla="*/ 257009 h 1542026"/>
              <a:gd name="connsiteX8" fmla="*/ 257009 w 1542026"/>
              <a:gd name="connsiteY8" fmla="*/ 0 h 1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026" h="1542026">
                <a:moveTo>
                  <a:pt x="257009" y="0"/>
                </a:moveTo>
                <a:lnTo>
                  <a:pt x="1285017" y="0"/>
                </a:lnTo>
                <a:cubicBezTo>
                  <a:pt x="1426959" y="0"/>
                  <a:pt x="1542026" y="115067"/>
                  <a:pt x="1542026" y="257009"/>
                </a:cubicBezTo>
                <a:lnTo>
                  <a:pt x="1542026" y="1285017"/>
                </a:lnTo>
                <a:cubicBezTo>
                  <a:pt x="1542026" y="1426959"/>
                  <a:pt x="1426959" y="1542026"/>
                  <a:pt x="1285017" y="1542026"/>
                </a:cubicBezTo>
                <a:lnTo>
                  <a:pt x="257009" y="1542026"/>
                </a:lnTo>
                <a:cubicBezTo>
                  <a:pt x="115067" y="1542026"/>
                  <a:pt x="0" y="1426959"/>
                  <a:pt x="0" y="1285017"/>
                </a:cubicBezTo>
                <a:lnTo>
                  <a:pt x="0" y="257009"/>
                </a:lnTo>
                <a:cubicBezTo>
                  <a:pt x="0" y="115067"/>
                  <a:pt x="115067" y="0"/>
                  <a:pt x="2570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2D6923B-53EC-75F8-1A79-80B1D8D900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7239" y="2041307"/>
            <a:ext cx="1542026" cy="1542026"/>
          </a:xfrm>
          <a:custGeom>
            <a:avLst/>
            <a:gdLst>
              <a:gd name="connsiteX0" fmla="*/ 257009 w 1542026"/>
              <a:gd name="connsiteY0" fmla="*/ 0 h 1542026"/>
              <a:gd name="connsiteX1" fmla="*/ 1285017 w 1542026"/>
              <a:gd name="connsiteY1" fmla="*/ 0 h 1542026"/>
              <a:gd name="connsiteX2" fmla="*/ 1542026 w 1542026"/>
              <a:gd name="connsiteY2" fmla="*/ 257009 h 1542026"/>
              <a:gd name="connsiteX3" fmla="*/ 1542026 w 1542026"/>
              <a:gd name="connsiteY3" fmla="*/ 1285017 h 1542026"/>
              <a:gd name="connsiteX4" fmla="*/ 1285017 w 1542026"/>
              <a:gd name="connsiteY4" fmla="*/ 1542026 h 1542026"/>
              <a:gd name="connsiteX5" fmla="*/ 257009 w 1542026"/>
              <a:gd name="connsiteY5" fmla="*/ 1542026 h 1542026"/>
              <a:gd name="connsiteX6" fmla="*/ 0 w 1542026"/>
              <a:gd name="connsiteY6" fmla="*/ 1285017 h 1542026"/>
              <a:gd name="connsiteX7" fmla="*/ 0 w 1542026"/>
              <a:gd name="connsiteY7" fmla="*/ 257009 h 1542026"/>
              <a:gd name="connsiteX8" fmla="*/ 257009 w 1542026"/>
              <a:gd name="connsiteY8" fmla="*/ 0 h 15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026" h="1542026">
                <a:moveTo>
                  <a:pt x="257009" y="0"/>
                </a:moveTo>
                <a:lnTo>
                  <a:pt x="1285017" y="0"/>
                </a:lnTo>
                <a:cubicBezTo>
                  <a:pt x="1426959" y="0"/>
                  <a:pt x="1542026" y="115067"/>
                  <a:pt x="1542026" y="257009"/>
                </a:cubicBezTo>
                <a:lnTo>
                  <a:pt x="1542026" y="1285017"/>
                </a:lnTo>
                <a:cubicBezTo>
                  <a:pt x="1542026" y="1426959"/>
                  <a:pt x="1426959" y="1542026"/>
                  <a:pt x="1285017" y="1542026"/>
                </a:cubicBezTo>
                <a:lnTo>
                  <a:pt x="257009" y="1542026"/>
                </a:lnTo>
                <a:cubicBezTo>
                  <a:pt x="115067" y="1542026"/>
                  <a:pt x="0" y="1426959"/>
                  <a:pt x="0" y="1285017"/>
                </a:cubicBezTo>
                <a:lnTo>
                  <a:pt x="0" y="257009"/>
                </a:lnTo>
                <a:cubicBezTo>
                  <a:pt x="0" y="115067"/>
                  <a:pt x="115067" y="0"/>
                  <a:pt x="2570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831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750692-6AA9-F96A-67E8-CE3B765CB52D}"/>
              </a:ext>
            </a:extLst>
          </p:cNvPr>
          <p:cNvSpPr/>
          <p:nvPr userDrawn="1"/>
        </p:nvSpPr>
        <p:spPr>
          <a:xfrm rot="18900000">
            <a:off x="1553258" y="2172633"/>
            <a:ext cx="2732482" cy="2732482"/>
          </a:xfrm>
          <a:prstGeom prst="roundRect">
            <a:avLst>
              <a:gd name="adj" fmla="val 27537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80EF31-629C-C8FE-A450-69C57DF9F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1089" y="1508288"/>
            <a:ext cx="3563460" cy="3629319"/>
          </a:xfrm>
          <a:custGeom>
            <a:avLst/>
            <a:gdLst>
              <a:gd name="connsiteX0" fmla="*/ 1942064 w 3884127"/>
              <a:gd name="connsiteY0" fmla="*/ 0 h 3884128"/>
              <a:gd name="connsiteX1" fmla="*/ 2579707 w 3884127"/>
              <a:gd name="connsiteY1" fmla="*/ 264121 h 3884128"/>
              <a:gd name="connsiteX2" fmla="*/ 3620007 w 3884127"/>
              <a:gd name="connsiteY2" fmla="*/ 1304421 h 3884128"/>
              <a:gd name="connsiteX3" fmla="*/ 3620007 w 3884127"/>
              <a:gd name="connsiteY3" fmla="*/ 2579708 h 3884128"/>
              <a:gd name="connsiteX4" fmla="*/ 2579707 w 3884127"/>
              <a:gd name="connsiteY4" fmla="*/ 3620007 h 3884128"/>
              <a:gd name="connsiteX5" fmla="*/ 1304421 w 3884127"/>
              <a:gd name="connsiteY5" fmla="*/ 3620007 h 3884128"/>
              <a:gd name="connsiteX6" fmla="*/ 264121 w 3884127"/>
              <a:gd name="connsiteY6" fmla="*/ 2579708 h 3884128"/>
              <a:gd name="connsiteX7" fmla="*/ 264121 w 3884127"/>
              <a:gd name="connsiteY7" fmla="*/ 1304421 h 3884128"/>
              <a:gd name="connsiteX8" fmla="*/ 1304421 w 3884127"/>
              <a:gd name="connsiteY8" fmla="*/ 264121 h 3884128"/>
              <a:gd name="connsiteX9" fmla="*/ 1942064 w 3884127"/>
              <a:gd name="connsiteY9" fmla="*/ 0 h 38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4127" h="3884128">
                <a:moveTo>
                  <a:pt x="1942064" y="0"/>
                </a:moveTo>
                <a:cubicBezTo>
                  <a:pt x="2172845" y="0"/>
                  <a:pt x="2403626" y="88041"/>
                  <a:pt x="2579707" y="264121"/>
                </a:cubicBezTo>
                <a:lnTo>
                  <a:pt x="3620007" y="1304421"/>
                </a:lnTo>
                <a:cubicBezTo>
                  <a:pt x="3972168" y="1656582"/>
                  <a:pt x="3972168" y="2227546"/>
                  <a:pt x="3620007" y="2579708"/>
                </a:cubicBezTo>
                <a:lnTo>
                  <a:pt x="2579707" y="3620007"/>
                </a:lnTo>
                <a:cubicBezTo>
                  <a:pt x="2227546" y="3972169"/>
                  <a:pt x="1656582" y="3972169"/>
                  <a:pt x="1304421" y="3620007"/>
                </a:cubicBezTo>
                <a:lnTo>
                  <a:pt x="264121" y="2579708"/>
                </a:lnTo>
                <a:cubicBezTo>
                  <a:pt x="-88040" y="2227546"/>
                  <a:pt x="-88040" y="1656582"/>
                  <a:pt x="264121" y="1304421"/>
                </a:cubicBezTo>
                <a:lnTo>
                  <a:pt x="1304421" y="264121"/>
                </a:lnTo>
                <a:cubicBezTo>
                  <a:pt x="1480501" y="88041"/>
                  <a:pt x="1711283" y="0"/>
                  <a:pt x="1942064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31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B1E464-7ECD-7442-0186-01EC1CDE3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087749" cy="5314950"/>
          </a:xfrm>
          <a:custGeom>
            <a:avLst/>
            <a:gdLst>
              <a:gd name="connsiteX0" fmla="*/ 0 w 4057214"/>
              <a:gd name="connsiteY0" fmla="*/ 0 h 5314950"/>
              <a:gd name="connsiteX1" fmla="*/ 4057214 w 4057214"/>
              <a:gd name="connsiteY1" fmla="*/ 0 h 5314950"/>
              <a:gd name="connsiteX2" fmla="*/ 4057214 w 4057214"/>
              <a:gd name="connsiteY2" fmla="*/ 5314950 h 5314950"/>
              <a:gd name="connsiteX3" fmla="*/ 0 w 4057214"/>
              <a:gd name="connsiteY3" fmla="*/ 53149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214" h="5314950">
                <a:moveTo>
                  <a:pt x="0" y="0"/>
                </a:moveTo>
                <a:lnTo>
                  <a:pt x="4057214" y="0"/>
                </a:lnTo>
                <a:lnTo>
                  <a:pt x="4057214" y="5314950"/>
                </a:lnTo>
                <a:lnTo>
                  <a:pt x="0" y="5314950"/>
                </a:lnTo>
                <a:close/>
              </a:path>
            </a:pathLst>
          </a:custGeom>
          <a:solidFill>
            <a:srgbClr val="C1D2ED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278A6D-9A11-F9B3-BB11-CEB7F54E70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7750" y="0"/>
            <a:ext cx="4057214" cy="5314950"/>
          </a:xfrm>
          <a:custGeom>
            <a:avLst/>
            <a:gdLst>
              <a:gd name="connsiteX0" fmla="*/ 0 w 4057214"/>
              <a:gd name="connsiteY0" fmla="*/ 0 h 5314950"/>
              <a:gd name="connsiteX1" fmla="*/ 4057214 w 4057214"/>
              <a:gd name="connsiteY1" fmla="*/ 0 h 5314950"/>
              <a:gd name="connsiteX2" fmla="*/ 4057214 w 4057214"/>
              <a:gd name="connsiteY2" fmla="*/ 5314950 h 5314950"/>
              <a:gd name="connsiteX3" fmla="*/ 0 w 4057214"/>
              <a:gd name="connsiteY3" fmla="*/ 53149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214" h="5314950">
                <a:moveTo>
                  <a:pt x="0" y="0"/>
                </a:moveTo>
                <a:lnTo>
                  <a:pt x="4057214" y="0"/>
                </a:lnTo>
                <a:lnTo>
                  <a:pt x="4057214" y="5314950"/>
                </a:lnTo>
                <a:lnTo>
                  <a:pt x="0" y="5314950"/>
                </a:lnTo>
                <a:close/>
              </a:path>
            </a:pathLst>
          </a:custGeom>
          <a:solidFill>
            <a:srgbClr val="C1D2ED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5794AF-421C-6B3B-6293-14C417BB74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4965" y="0"/>
            <a:ext cx="4057214" cy="5314950"/>
          </a:xfrm>
          <a:custGeom>
            <a:avLst/>
            <a:gdLst>
              <a:gd name="connsiteX0" fmla="*/ 0 w 4057214"/>
              <a:gd name="connsiteY0" fmla="*/ 0 h 5314950"/>
              <a:gd name="connsiteX1" fmla="*/ 4057214 w 4057214"/>
              <a:gd name="connsiteY1" fmla="*/ 0 h 5314950"/>
              <a:gd name="connsiteX2" fmla="*/ 4057214 w 4057214"/>
              <a:gd name="connsiteY2" fmla="*/ 5314950 h 5314950"/>
              <a:gd name="connsiteX3" fmla="*/ 0 w 4057214"/>
              <a:gd name="connsiteY3" fmla="*/ 53149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214" h="5314950">
                <a:moveTo>
                  <a:pt x="0" y="0"/>
                </a:moveTo>
                <a:lnTo>
                  <a:pt x="4057214" y="0"/>
                </a:lnTo>
                <a:lnTo>
                  <a:pt x="4057214" y="5314950"/>
                </a:lnTo>
                <a:lnTo>
                  <a:pt x="0" y="5314950"/>
                </a:lnTo>
                <a:close/>
              </a:path>
            </a:pathLst>
          </a:custGeom>
          <a:solidFill>
            <a:srgbClr val="C1D2ED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02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945A-22F7-B9C9-8955-42CDDB707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365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178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5CE094-82E4-2895-0D56-27E46FC76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2627" y="1"/>
            <a:ext cx="3425845" cy="2889231"/>
          </a:xfrm>
          <a:custGeom>
            <a:avLst/>
            <a:gdLst>
              <a:gd name="connsiteX0" fmla="*/ 0 w 3425845"/>
              <a:gd name="connsiteY0" fmla="*/ 0 h 2889231"/>
              <a:gd name="connsiteX1" fmla="*/ 3425845 w 3425845"/>
              <a:gd name="connsiteY1" fmla="*/ 0 h 2889231"/>
              <a:gd name="connsiteX2" fmla="*/ 3425845 w 3425845"/>
              <a:gd name="connsiteY2" fmla="*/ 2889231 h 2889231"/>
              <a:gd name="connsiteX3" fmla="*/ 0 w 3425845"/>
              <a:gd name="connsiteY3" fmla="*/ 2889231 h 28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845" h="2889231">
                <a:moveTo>
                  <a:pt x="0" y="0"/>
                </a:moveTo>
                <a:lnTo>
                  <a:pt x="3425845" y="0"/>
                </a:lnTo>
                <a:lnTo>
                  <a:pt x="3425845" y="2889231"/>
                </a:lnTo>
                <a:lnTo>
                  <a:pt x="0" y="28892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67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E089E4-7F24-12DD-4A36-BCA2D35A0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6350" y="1474226"/>
            <a:ext cx="2952750" cy="4752975"/>
          </a:xfrm>
          <a:custGeom>
            <a:avLst/>
            <a:gdLst>
              <a:gd name="connsiteX0" fmla="*/ 206397 w 2952750"/>
              <a:gd name="connsiteY0" fmla="*/ 0 h 4752975"/>
              <a:gd name="connsiteX1" fmla="*/ 2746353 w 2952750"/>
              <a:gd name="connsiteY1" fmla="*/ 0 h 4752975"/>
              <a:gd name="connsiteX2" fmla="*/ 2952750 w 2952750"/>
              <a:gd name="connsiteY2" fmla="*/ 206397 h 4752975"/>
              <a:gd name="connsiteX3" fmla="*/ 2952750 w 2952750"/>
              <a:gd name="connsiteY3" fmla="*/ 4546578 h 4752975"/>
              <a:gd name="connsiteX4" fmla="*/ 2746353 w 2952750"/>
              <a:gd name="connsiteY4" fmla="*/ 4752975 h 4752975"/>
              <a:gd name="connsiteX5" fmla="*/ 206397 w 2952750"/>
              <a:gd name="connsiteY5" fmla="*/ 4752975 h 4752975"/>
              <a:gd name="connsiteX6" fmla="*/ 0 w 2952750"/>
              <a:gd name="connsiteY6" fmla="*/ 4546578 h 4752975"/>
              <a:gd name="connsiteX7" fmla="*/ 0 w 2952750"/>
              <a:gd name="connsiteY7" fmla="*/ 206397 h 4752975"/>
              <a:gd name="connsiteX8" fmla="*/ 206397 w 2952750"/>
              <a:gd name="connsiteY8" fmla="*/ 0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0" h="4752975">
                <a:moveTo>
                  <a:pt x="206397" y="0"/>
                </a:moveTo>
                <a:lnTo>
                  <a:pt x="2746353" y="0"/>
                </a:lnTo>
                <a:cubicBezTo>
                  <a:pt x="2860343" y="0"/>
                  <a:pt x="2952750" y="92407"/>
                  <a:pt x="2952750" y="206397"/>
                </a:cubicBezTo>
                <a:lnTo>
                  <a:pt x="2952750" y="4546578"/>
                </a:lnTo>
                <a:cubicBezTo>
                  <a:pt x="2952750" y="4660568"/>
                  <a:pt x="2860343" y="4752975"/>
                  <a:pt x="2746353" y="4752975"/>
                </a:cubicBezTo>
                <a:lnTo>
                  <a:pt x="206397" y="4752975"/>
                </a:lnTo>
                <a:cubicBezTo>
                  <a:pt x="92407" y="4752975"/>
                  <a:pt x="0" y="4660568"/>
                  <a:pt x="0" y="4546578"/>
                </a:cubicBezTo>
                <a:lnTo>
                  <a:pt x="0" y="206397"/>
                </a:lnTo>
                <a:cubicBezTo>
                  <a:pt x="0" y="92407"/>
                  <a:pt x="92407" y="0"/>
                  <a:pt x="2063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8D1818-5D4F-4414-A9CB-6F57AC1119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9625" y="1474226"/>
            <a:ext cx="2952750" cy="4752975"/>
          </a:xfrm>
          <a:custGeom>
            <a:avLst/>
            <a:gdLst>
              <a:gd name="connsiteX0" fmla="*/ 206397 w 2952750"/>
              <a:gd name="connsiteY0" fmla="*/ 0 h 4752975"/>
              <a:gd name="connsiteX1" fmla="*/ 2746353 w 2952750"/>
              <a:gd name="connsiteY1" fmla="*/ 0 h 4752975"/>
              <a:gd name="connsiteX2" fmla="*/ 2952750 w 2952750"/>
              <a:gd name="connsiteY2" fmla="*/ 206397 h 4752975"/>
              <a:gd name="connsiteX3" fmla="*/ 2952750 w 2952750"/>
              <a:gd name="connsiteY3" fmla="*/ 4546578 h 4752975"/>
              <a:gd name="connsiteX4" fmla="*/ 2746353 w 2952750"/>
              <a:gd name="connsiteY4" fmla="*/ 4752975 h 4752975"/>
              <a:gd name="connsiteX5" fmla="*/ 206397 w 2952750"/>
              <a:gd name="connsiteY5" fmla="*/ 4752975 h 4752975"/>
              <a:gd name="connsiteX6" fmla="*/ 0 w 2952750"/>
              <a:gd name="connsiteY6" fmla="*/ 4546578 h 4752975"/>
              <a:gd name="connsiteX7" fmla="*/ 0 w 2952750"/>
              <a:gd name="connsiteY7" fmla="*/ 206397 h 4752975"/>
              <a:gd name="connsiteX8" fmla="*/ 206397 w 2952750"/>
              <a:gd name="connsiteY8" fmla="*/ 0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0" h="4752975">
                <a:moveTo>
                  <a:pt x="206397" y="0"/>
                </a:moveTo>
                <a:lnTo>
                  <a:pt x="2746353" y="0"/>
                </a:lnTo>
                <a:cubicBezTo>
                  <a:pt x="2860343" y="0"/>
                  <a:pt x="2952750" y="92407"/>
                  <a:pt x="2952750" y="206397"/>
                </a:cubicBezTo>
                <a:lnTo>
                  <a:pt x="2952750" y="4546578"/>
                </a:lnTo>
                <a:cubicBezTo>
                  <a:pt x="2952750" y="4660568"/>
                  <a:pt x="2860343" y="4752975"/>
                  <a:pt x="2746353" y="4752975"/>
                </a:cubicBezTo>
                <a:lnTo>
                  <a:pt x="206397" y="4752975"/>
                </a:lnTo>
                <a:cubicBezTo>
                  <a:pt x="92407" y="4752975"/>
                  <a:pt x="0" y="4660568"/>
                  <a:pt x="0" y="4546578"/>
                </a:cubicBezTo>
                <a:lnTo>
                  <a:pt x="0" y="206397"/>
                </a:lnTo>
                <a:cubicBezTo>
                  <a:pt x="0" y="92407"/>
                  <a:pt x="92407" y="0"/>
                  <a:pt x="2063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AA0063-2AC5-22C0-54D9-EFE1540EF2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2900" y="1474226"/>
            <a:ext cx="2952750" cy="4752975"/>
          </a:xfrm>
          <a:custGeom>
            <a:avLst/>
            <a:gdLst>
              <a:gd name="connsiteX0" fmla="*/ 206397 w 2952750"/>
              <a:gd name="connsiteY0" fmla="*/ 0 h 4752975"/>
              <a:gd name="connsiteX1" fmla="*/ 2746353 w 2952750"/>
              <a:gd name="connsiteY1" fmla="*/ 0 h 4752975"/>
              <a:gd name="connsiteX2" fmla="*/ 2952750 w 2952750"/>
              <a:gd name="connsiteY2" fmla="*/ 206397 h 4752975"/>
              <a:gd name="connsiteX3" fmla="*/ 2952750 w 2952750"/>
              <a:gd name="connsiteY3" fmla="*/ 4546578 h 4752975"/>
              <a:gd name="connsiteX4" fmla="*/ 2746353 w 2952750"/>
              <a:gd name="connsiteY4" fmla="*/ 4752975 h 4752975"/>
              <a:gd name="connsiteX5" fmla="*/ 206397 w 2952750"/>
              <a:gd name="connsiteY5" fmla="*/ 4752975 h 4752975"/>
              <a:gd name="connsiteX6" fmla="*/ 0 w 2952750"/>
              <a:gd name="connsiteY6" fmla="*/ 4546578 h 4752975"/>
              <a:gd name="connsiteX7" fmla="*/ 0 w 2952750"/>
              <a:gd name="connsiteY7" fmla="*/ 206397 h 4752975"/>
              <a:gd name="connsiteX8" fmla="*/ 206397 w 2952750"/>
              <a:gd name="connsiteY8" fmla="*/ 0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0" h="4752975">
                <a:moveTo>
                  <a:pt x="206397" y="0"/>
                </a:moveTo>
                <a:lnTo>
                  <a:pt x="2746353" y="0"/>
                </a:lnTo>
                <a:cubicBezTo>
                  <a:pt x="2860343" y="0"/>
                  <a:pt x="2952750" y="92407"/>
                  <a:pt x="2952750" y="206397"/>
                </a:cubicBezTo>
                <a:lnTo>
                  <a:pt x="2952750" y="4546578"/>
                </a:lnTo>
                <a:cubicBezTo>
                  <a:pt x="2952750" y="4660568"/>
                  <a:pt x="2860343" y="4752975"/>
                  <a:pt x="2746353" y="4752975"/>
                </a:cubicBezTo>
                <a:lnTo>
                  <a:pt x="206397" y="4752975"/>
                </a:lnTo>
                <a:cubicBezTo>
                  <a:pt x="92407" y="4752975"/>
                  <a:pt x="0" y="4660568"/>
                  <a:pt x="0" y="4546578"/>
                </a:cubicBezTo>
                <a:lnTo>
                  <a:pt x="0" y="206397"/>
                </a:lnTo>
                <a:cubicBezTo>
                  <a:pt x="0" y="92407"/>
                  <a:pt x="92407" y="0"/>
                  <a:pt x="2063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9058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895DAE-BCF3-C4DE-4561-959B7C96F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1246" y="2815771"/>
            <a:ext cx="3433041" cy="4042229"/>
          </a:xfrm>
          <a:custGeom>
            <a:avLst/>
            <a:gdLst>
              <a:gd name="connsiteX0" fmla="*/ 0 w 3433041"/>
              <a:gd name="connsiteY0" fmla="*/ 0 h 4042229"/>
              <a:gd name="connsiteX1" fmla="*/ 3433041 w 3433041"/>
              <a:gd name="connsiteY1" fmla="*/ 0 h 4042229"/>
              <a:gd name="connsiteX2" fmla="*/ 3433041 w 3433041"/>
              <a:gd name="connsiteY2" fmla="*/ 4042229 h 4042229"/>
              <a:gd name="connsiteX3" fmla="*/ 0 w 3433041"/>
              <a:gd name="connsiteY3" fmla="*/ 4042229 h 404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041" h="4042229">
                <a:moveTo>
                  <a:pt x="0" y="0"/>
                </a:moveTo>
                <a:lnTo>
                  <a:pt x="3433041" y="0"/>
                </a:lnTo>
                <a:lnTo>
                  <a:pt x="3433041" y="4042229"/>
                </a:lnTo>
                <a:lnTo>
                  <a:pt x="0" y="404222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A0009F-DD39-3FE3-CD13-2B2634213477}"/>
              </a:ext>
            </a:extLst>
          </p:cNvPr>
          <p:cNvSpPr/>
          <p:nvPr userDrawn="1"/>
        </p:nvSpPr>
        <p:spPr>
          <a:xfrm>
            <a:off x="4549817" y="2815770"/>
            <a:ext cx="6591278" cy="4042229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7971F17-05B5-7173-4CE8-D7A94F63E361}"/>
              </a:ext>
            </a:extLst>
          </p:cNvPr>
          <p:cNvSpPr/>
          <p:nvPr userDrawn="1"/>
        </p:nvSpPr>
        <p:spPr>
          <a:xfrm rot="5400000">
            <a:off x="197683" y="684979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414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31046-5F9A-C004-D241-BD697DFF14F8}"/>
              </a:ext>
            </a:extLst>
          </p:cNvPr>
          <p:cNvSpPr/>
          <p:nvPr userDrawn="1"/>
        </p:nvSpPr>
        <p:spPr>
          <a:xfrm>
            <a:off x="856342" y="794657"/>
            <a:ext cx="3759200" cy="5268686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170D57-03EA-9011-3E55-C733BF842C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831" y="4896700"/>
            <a:ext cx="594092" cy="594092"/>
          </a:xfrm>
          <a:custGeom>
            <a:avLst/>
            <a:gdLst>
              <a:gd name="connsiteX0" fmla="*/ 268381 w 536762"/>
              <a:gd name="connsiteY0" fmla="*/ 0 h 536762"/>
              <a:gd name="connsiteX1" fmla="*/ 536762 w 536762"/>
              <a:gd name="connsiteY1" fmla="*/ 268381 h 536762"/>
              <a:gd name="connsiteX2" fmla="*/ 268381 w 536762"/>
              <a:gd name="connsiteY2" fmla="*/ 536762 h 536762"/>
              <a:gd name="connsiteX3" fmla="*/ 0 w 536762"/>
              <a:gd name="connsiteY3" fmla="*/ 268381 h 536762"/>
              <a:gd name="connsiteX4" fmla="*/ 268381 w 536762"/>
              <a:gd name="connsiteY4" fmla="*/ 0 h 5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762" h="536762">
                <a:moveTo>
                  <a:pt x="268381" y="0"/>
                </a:moveTo>
                <a:cubicBezTo>
                  <a:pt x="416604" y="0"/>
                  <a:pt x="536762" y="120158"/>
                  <a:pt x="536762" y="268381"/>
                </a:cubicBezTo>
                <a:cubicBezTo>
                  <a:pt x="536762" y="416604"/>
                  <a:pt x="416604" y="536762"/>
                  <a:pt x="268381" y="536762"/>
                </a:cubicBezTo>
                <a:cubicBezTo>
                  <a:pt x="120158" y="536762"/>
                  <a:pt x="0" y="416604"/>
                  <a:pt x="0" y="268381"/>
                </a:cubicBezTo>
                <a:cubicBezTo>
                  <a:pt x="0" y="120158"/>
                  <a:pt x="120158" y="0"/>
                  <a:pt x="268381" y="0"/>
                </a:cubicBezTo>
                <a:close/>
              </a:path>
            </a:pathLst>
          </a:custGeom>
          <a:solidFill>
            <a:srgbClr val="C1D2ED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945A-22F7-B9C9-8955-42CDDB707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5542" y="0"/>
            <a:ext cx="7576457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7355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945A-22F7-B9C9-8955-42CDDB707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28686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850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3945A-22F7-B9C9-8955-42CDDB707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148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1EBF6-7912-DD22-DF09-AD4C8B6AC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7" y="4700560"/>
            <a:ext cx="1983990" cy="831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9CA06-18B4-F491-445E-CD9B30681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0" y="5500338"/>
            <a:ext cx="1983990" cy="83128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E79476-4CC5-906D-748D-D69B760AD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875" y="1006475"/>
            <a:ext cx="2260600" cy="4832350"/>
          </a:xfrm>
          <a:custGeom>
            <a:avLst/>
            <a:gdLst>
              <a:gd name="connsiteX0" fmla="*/ 252939 w 2260600"/>
              <a:gd name="connsiteY0" fmla="*/ 0 h 4832350"/>
              <a:gd name="connsiteX1" fmla="*/ 2007661 w 2260600"/>
              <a:gd name="connsiteY1" fmla="*/ 0 h 4832350"/>
              <a:gd name="connsiteX2" fmla="*/ 2260600 w 2260600"/>
              <a:gd name="connsiteY2" fmla="*/ 252939 h 4832350"/>
              <a:gd name="connsiteX3" fmla="*/ 2260600 w 2260600"/>
              <a:gd name="connsiteY3" fmla="*/ 4579411 h 4832350"/>
              <a:gd name="connsiteX4" fmla="*/ 2007661 w 2260600"/>
              <a:gd name="connsiteY4" fmla="*/ 4832350 h 4832350"/>
              <a:gd name="connsiteX5" fmla="*/ 252939 w 2260600"/>
              <a:gd name="connsiteY5" fmla="*/ 4832350 h 4832350"/>
              <a:gd name="connsiteX6" fmla="*/ 0 w 2260600"/>
              <a:gd name="connsiteY6" fmla="*/ 4579411 h 4832350"/>
              <a:gd name="connsiteX7" fmla="*/ 0 w 2260600"/>
              <a:gd name="connsiteY7" fmla="*/ 252939 h 4832350"/>
              <a:gd name="connsiteX8" fmla="*/ 252939 w 2260600"/>
              <a:gd name="connsiteY8" fmla="*/ 0 h 48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600" h="4832350">
                <a:moveTo>
                  <a:pt x="252939" y="0"/>
                </a:moveTo>
                <a:lnTo>
                  <a:pt x="2007661" y="0"/>
                </a:lnTo>
                <a:cubicBezTo>
                  <a:pt x="2147355" y="0"/>
                  <a:pt x="2260600" y="113245"/>
                  <a:pt x="2260600" y="252939"/>
                </a:cubicBezTo>
                <a:lnTo>
                  <a:pt x="2260600" y="4579411"/>
                </a:lnTo>
                <a:cubicBezTo>
                  <a:pt x="2260600" y="4719105"/>
                  <a:pt x="2147355" y="4832350"/>
                  <a:pt x="2007661" y="4832350"/>
                </a:cubicBezTo>
                <a:lnTo>
                  <a:pt x="252939" y="4832350"/>
                </a:lnTo>
                <a:cubicBezTo>
                  <a:pt x="113245" y="4832350"/>
                  <a:pt x="0" y="4719105"/>
                  <a:pt x="0" y="4579411"/>
                </a:cubicBezTo>
                <a:lnTo>
                  <a:pt x="0" y="252939"/>
                </a:lnTo>
                <a:cubicBezTo>
                  <a:pt x="0" y="113245"/>
                  <a:pt x="113245" y="0"/>
                  <a:pt x="25293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D0E62E-8802-0617-364B-D9856D5DB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58135" y="1207294"/>
            <a:ext cx="1786128" cy="3839290"/>
          </a:xfrm>
          <a:custGeom>
            <a:avLst/>
            <a:gdLst>
              <a:gd name="connsiteX0" fmla="*/ 228732 w 1786128"/>
              <a:gd name="connsiteY0" fmla="*/ 0 h 3839290"/>
              <a:gd name="connsiteX1" fmla="*/ 1557396 w 1786128"/>
              <a:gd name="connsiteY1" fmla="*/ 0 h 3839290"/>
              <a:gd name="connsiteX2" fmla="*/ 1786128 w 1786128"/>
              <a:gd name="connsiteY2" fmla="*/ 228732 h 3839290"/>
              <a:gd name="connsiteX3" fmla="*/ 1786128 w 1786128"/>
              <a:gd name="connsiteY3" fmla="*/ 3610558 h 3839290"/>
              <a:gd name="connsiteX4" fmla="*/ 1557396 w 1786128"/>
              <a:gd name="connsiteY4" fmla="*/ 3839290 h 3839290"/>
              <a:gd name="connsiteX5" fmla="*/ 228732 w 1786128"/>
              <a:gd name="connsiteY5" fmla="*/ 3839290 h 3839290"/>
              <a:gd name="connsiteX6" fmla="*/ 0 w 1786128"/>
              <a:gd name="connsiteY6" fmla="*/ 3610558 h 3839290"/>
              <a:gd name="connsiteX7" fmla="*/ 0 w 1786128"/>
              <a:gd name="connsiteY7" fmla="*/ 228732 h 3839290"/>
              <a:gd name="connsiteX8" fmla="*/ 228732 w 1786128"/>
              <a:gd name="connsiteY8" fmla="*/ 0 h 38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128" h="3839290">
                <a:moveTo>
                  <a:pt x="228732" y="0"/>
                </a:moveTo>
                <a:lnTo>
                  <a:pt x="1557396" y="0"/>
                </a:lnTo>
                <a:cubicBezTo>
                  <a:pt x="1683721" y="0"/>
                  <a:pt x="1786128" y="102407"/>
                  <a:pt x="1786128" y="228732"/>
                </a:cubicBezTo>
                <a:lnTo>
                  <a:pt x="1786128" y="3610558"/>
                </a:lnTo>
                <a:cubicBezTo>
                  <a:pt x="1786128" y="3736883"/>
                  <a:pt x="1683721" y="3839290"/>
                  <a:pt x="1557396" y="3839290"/>
                </a:cubicBezTo>
                <a:lnTo>
                  <a:pt x="228732" y="3839290"/>
                </a:lnTo>
                <a:cubicBezTo>
                  <a:pt x="102407" y="3839290"/>
                  <a:pt x="0" y="3736883"/>
                  <a:pt x="0" y="3610558"/>
                </a:cubicBezTo>
                <a:lnTo>
                  <a:pt x="0" y="228732"/>
                </a:lnTo>
                <a:cubicBezTo>
                  <a:pt x="0" y="102407"/>
                  <a:pt x="102407" y="0"/>
                  <a:pt x="22873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863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AE6509-A18A-9D45-307B-3E21A92385ED}"/>
              </a:ext>
            </a:extLst>
          </p:cNvPr>
          <p:cNvSpPr/>
          <p:nvPr userDrawn="1"/>
        </p:nvSpPr>
        <p:spPr>
          <a:xfrm>
            <a:off x="1580750" y="889727"/>
            <a:ext cx="2512282" cy="5072742"/>
          </a:xfrm>
          <a:prstGeom prst="roundRect">
            <a:avLst>
              <a:gd name="adj" fmla="val 17265"/>
            </a:avLst>
          </a:prstGeom>
          <a:solidFill>
            <a:schemeClr val="bg1"/>
          </a:solidFill>
          <a:ln>
            <a:noFill/>
          </a:ln>
          <a:effectLst>
            <a:outerShdw blurRad="228600" dist="38100" dir="5400000" algn="t" rotWithShape="0">
              <a:srgbClr val="212529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ABC00A-C600-7D81-908F-BB4CD3677B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1640" y="1005841"/>
            <a:ext cx="2270760" cy="4843417"/>
          </a:xfrm>
          <a:custGeom>
            <a:avLst/>
            <a:gdLst>
              <a:gd name="connsiteX0" fmla="*/ 281847 w 2270760"/>
              <a:gd name="connsiteY0" fmla="*/ 0 h 4843417"/>
              <a:gd name="connsiteX1" fmla="*/ 1988913 w 2270760"/>
              <a:gd name="connsiteY1" fmla="*/ 0 h 4843417"/>
              <a:gd name="connsiteX2" fmla="*/ 2270760 w 2270760"/>
              <a:gd name="connsiteY2" fmla="*/ 281847 h 4843417"/>
              <a:gd name="connsiteX3" fmla="*/ 2270760 w 2270760"/>
              <a:gd name="connsiteY3" fmla="*/ 4561570 h 4843417"/>
              <a:gd name="connsiteX4" fmla="*/ 1988913 w 2270760"/>
              <a:gd name="connsiteY4" fmla="*/ 4843417 h 4843417"/>
              <a:gd name="connsiteX5" fmla="*/ 281847 w 2270760"/>
              <a:gd name="connsiteY5" fmla="*/ 4843417 h 4843417"/>
              <a:gd name="connsiteX6" fmla="*/ 0 w 2270760"/>
              <a:gd name="connsiteY6" fmla="*/ 4561570 h 4843417"/>
              <a:gd name="connsiteX7" fmla="*/ 0 w 2270760"/>
              <a:gd name="connsiteY7" fmla="*/ 281847 h 4843417"/>
              <a:gd name="connsiteX8" fmla="*/ 281847 w 2270760"/>
              <a:gd name="connsiteY8" fmla="*/ 0 h 48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0760" h="4843417">
                <a:moveTo>
                  <a:pt x="281847" y="0"/>
                </a:moveTo>
                <a:lnTo>
                  <a:pt x="1988913" y="0"/>
                </a:lnTo>
                <a:cubicBezTo>
                  <a:pt x="2144573" y="0"/>
                  <a:pt x="2270760" y="126187"/>
                  <a:pt x="2270760" y="281847"/>
                </a:cubicBezTo>
                <a:lnTo>
                  <a:pt x="2270760" y="4561570"/>
                </a:lnTo>
                <a:cubicBezTo>
                  <a:pt x="2270760" y="4717230"/>
                  <a:pt x="2144573" y="4843417"/>
                  <a:pt x="1988913" y="4843417"/>
                </a:cubicBezTo>
                <a:lnTo>
                  <a:pt x="281847" y="4843417"/>
                </a:lnTo>
                <a:cubicBezTo>
                  <a:pt x="126187" y="4843417"/>
                  <a:pt x="0" y="4717230"/>
                  <a:pt x="0" y="4561570"/>
                </a:cubicBezTo>
                <a:lnTo>
                  <a:pt x="0" y="281847"/>
                </a:lnTo>
                <a:cubicBezTo>
                  <a:pt x="0" y="126187"/>
                  <a:pt x="126187" y="0"/>
                  <a:pt x="28184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413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22608B-E963-58FA-E838-F371A5098793}"/>
              </a:ext>
            </a:extLst>
          </p:cNvPr>
          <p:cNvSpPr/>
          <p:nvPr userDrawn="1"/>
        </p:nvSpPr>
        <p:spPr>
          <a:xfrm>
            <a:off x="1143000" y="1752600"/>
            <a:ext cx="3390900" cy="4286250"/>
          </a:xfrm>
          <a:prstGeom prst="roundRect">
            <a:avLst>
              <a:gd name="adj" fmla="val 4359"/>
            </a:avLst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212529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F99F49-6C60-CFC8-2804-5C6F06FA4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1752600"/>
            <a:ext cx="3390900" cy="4286250"/>
          </a:xfrm>
          <a:custGeom>
            <a:avLst/>
            <a:gdLst>
              <a:gd name="connsiteX0" fmla="*/ 147809 w 3390900"/>
              <a:gd name="connsiteY0" fmla="*/ 0 h 4286250"/>
              <a:gd name="connsiteX1" fmla="*/ 3243091 w 3390900"/>
              <a:gd name="connsiteY1" fmla="*/ 0 h 4286250"/>
              <a:gd name="connsiteX2" fmla="*/ 3390900 w 3390900"/>
              <a:gd name="connsiteY2" fmla="*/ 147809 h 4286250"/>
              <a:gd name="connsiteX3" fmla="*/ 3390900 w 3390900"/>
              <a:gd name="connsiteY3" fmla="*/ 4138441 h 4286250"/>
              <a:gd name="connsiteX4" fmla="*/ 3243091 w 3390900"/>
              <a:gd name="connsiteY4" fmla="*/ 4286250 h 4286250"/>
              <a:gd name="connsiteX5" fmla="*/ 147809 w 3390900"/>
              <a:gd name="connsiteY5" fmla="*/ 4286250 h 4286250"/>
              <a:gd name="connsiteX6" fmla="*/ 0 w 3390900"/>
              <a:gd name="connsiteY6" fmla="*/ 4138441 h 4286250"/>
              <a:gd name="connsiteX7" fmla="*/ 0 w 3390900"/>
              <a:gd name="connsiteY7" fmla="*/ 147809 h 4286250"/>
              <a:gd name="connsiteX8" fmla="*/ 147809 w 3390900"/>
              <a:gd name="connsiteY8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900" h="4286250">
                <a:moveTo>
                  <a:pt x="147809" y="0"/>
                </a:moveTo>
                <a:lnTo>
                  <a:pt x="3243091" y="0"/>
                </a:lnTo>
                <a:cubicBezTo>
                  <a:pt x="3324724" y="0"/>
                  <a:pt x="3390900" y="66176"/>
                  <a:pt x="3390900" y="147809"/>
                </a:cubicBezTo>
                <a:lnTo>
                  <a:pt x="3390900" y="4138441"/>
                </a:lnTo>
                <a:cubicBezTo>
                  <a:pt x="3390900" y="4220074"/>
                  <a:pt x="3324724" y="4286250"/>
                  <a:pt x="3243091" y="4286250"/>
                </a:cubicBezTo>
                <a:lnTo>
                  <a:pt x="147809" y="4286250"/>
                </a:lnTo>
                <a:cubicBezTo>
                  <a:pt x="66176" y="4286250"/>
                  <a:pt x="0" y="4220074"/>
                  <a:pt x="0" y="4138441"/>
                </a:cubicBezTo>
                <a:lnTo>
                  <a:pt x="0" y="147809"/>
                </a:lnTo>
                <a:cubicBezTo>
                  <a:pt x="0" y="66176"/>
                  <a:pt x="66176" y="0"/>
                  <a:pt x="147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5281E2-EBC5-F501-73AF-5C6306444A7B}"/>
              </a:ext>
            </a:extLst>
          </p:cNvPr>
          <p:cNvSpPr/>
          <p:nvPr userDrawn="1"/>
        </p:nvSpPr>
        <p:spPr>
          <a:xfrm>
            <a:off x="6286500" y="1752600"/>
            <a:ext cx="3390900" cy="4286250"/>
          </a:xfrm>
          <a:prstGeom prst="roundRect">
            <a:avLst>
              <a:gd name="adj" fmla="val 4359"/>
            </a:avLst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212529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A01CF0-19CB-CDEF-D20A-9E01ADD753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6500" y="1752600"/>
            <a:ext cx="3390900" cy="4286250"/>
          </a:xfrm>
          <a:custGeom>
            <a:avLst/>
            <a:gdLst>
              <a:gd name="connsiteX0" fmla="*/ 147809 w 3390900"/>
              <a:gd name="connsiteY0" fmla="*/ 0 h 4286250"/>
              <a:gd name="connsiteX1" fmla="*/ 3243091 w 3390900"/>
              <a:gd name="connsiteY1" fmla="*/ 0 h 4286250"/>
              <a:gd name="connsiteX2" fmla="*/ 3390900 w 3390900"/>
              <a:gd name="connsiteY2" fmla="*/ 147809 h 4286250"/>
              <a:gd name="connsiteX3" fmla="*/ 3390900 w 3390900"/>
              <a:gd name="connsiteY3" fmla="*/ 4138441 h 4286250"/>
              <a:gd name="connsiteX4" fmla="*/ 3243091 w 3390900"/>
              <a:gd name="connsiteY4" fmla="*/ 4286250 h 4286250"/>
              <a:gd name="connsiteX5" fmla="*/ 147809 w 3390900"/>
              <a:gd name="connsiteY5" fmla="*/ 4286250 h 4286250"/>
              <a:gd name="connsiteX6" fmla="*/ 0 w 3390900"/>
              <a:gd name="connsiteY6" fmla="*/ 4138441 h 4286250"/>
              <a:gd name="connsiteX7" fmla="*/ 0 w 3390900"/>
              <a:gd name="connsiteY7" fmla="*/ 147809 h 4286250"/>
              <a:gd name="connsiteX8" fmla="*/ 147809 w 3390900"/>
              <a:gd name="connsiteY8" fmla="*/ 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900" h="4286250">
                <a:moveTo>
                  <a:pt x="147809" y="0"/>
                </a:moveTo>
                <a:lnTo>
                  <a:pt x="3243091" y="0"/>
                </a:lnTo>
                <a:cubicBezTo>
                  <a:pt x="3324724" y="0"/>
                  <a:pt x="3390900" y="66176"/>
                  <a:pt x="3390900" y="147809"/>
                </a:cubicBezTo>
                <a:lnTo>
                  <a:pt x="3390900" y="4138441"/>
                </a:lnTo>
                <a:cubicBezTo>
                  <a:pt x="3390900" y="4220074"/>
                  <a:pt x="3324724" y="4286250"/>
                  <a:pt x="3243091" y="4286250"/>
                </a:cubicBezTo>
                <a:lnTo>
                  <a:pt x="147809" y="4286250"/>
                </a:lnTo>
                <a:cubicBezTo>
                  <a:pt x="66176" y="4286250"/>
                  <a:pt x="0" y="4220074"/>
                  <a:pt x="0" y="4138441"/>
                </a:cubicBezTo>
                <a:lnTo>
                  <a:pt x="0" y="147809"/>
                </a:lnTo>
                <a:cubicBezTo>
                  <a:pt x="0" y="66176"/>
                  <a:pt x="66176" y="0"/>
                  <a:pt x="147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07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61C697-241A-4B3A-32EF-34BBEE0FF5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865" y="2665086"/>
            <a:ext cx="1807135" cy="1685750"/>
          </a:xfrm>
          <a:custGeom>
            <a:avLst/>
            <a:gdLst>
              <a:gd name="connsiteX0" fmla="*/ 100724 w 1807135"/>
              <a:gd name="connsiteY0" fmla="*/ 0 h 1685750"/>
              <a:gd name="connsiteX1" fmla="*/ 1706411 w 1807135"/>
              <a:gd name="connsiteY1" fmla="*/ 0 h 1685750"/>
              <a:gd name="connsiteX2" fmla="*/ 1807135 w 1807135"/>
              <a:gd name="connsiteY2" fmla="*/ 100724 h 1685750"/>
              <a:gd name="connsiteX3" fmla="*/ 1807135 w 1807135"/>
              <a:gd name="connsiteY3" fmla="*/ 1585026 h 1685750"/>
              <a:gd name="connsiteX4" fmla="*/ 1706411 w 1807135"/>
              <a:gd name="connsiteY4" fmla="*/ 1685750 h 1685750"/>
              <a:gd name="connsiteX5" fmla="*/ 100724 w 1807135"/>
              <a:gd name="connsiteY5" fmla="*/ 1685750 h 1685750"/>
              <a:gd name="connsiteX6" fmla="*/ 0 w 1807135"/>
              <a:gd name="connsiteY6" fmla="*/ 1585026 h 1685750"/>
              <a:gd name="connsiteX7" fmla="*/ 0 w 1807135"/>
              <a:gd name="connsiteY7" fmla="*/ 100724 h 1685750"/>
              <a:gd name="connsiteX8" fmla="*/ 100724 w 1807135"/>
              <a:gd name="connsiteY8" fmla="*/ 0 h 16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7135" h="1685750">
                <a:moveTo>
                  <a:pt x="100724" y="0"/>
                </a:moveTo>
                <a:lnTo>
                  <a:pt x="1706411" y="0"/>
                </a:lnTo>
                <a:cubicBezTo>
                  <a:pt x="1762039" y="0"/>
                  <a:pt x="1807135" y="45096"/>
                  <a:pt x="1807135" y="100724"/>
                </a:cubicBezTo>
                <a:lnTo>
                  <a:pt x="1807135" y="1585026"/>
                </a:lnTo>
                <a:cubicBezTo>
                  <a:pt x="1807135" y="1640654"/>
                  <a:pt x="1762039" y="1685750"/>
                  <a:pt x="1706411" y="1685750"/>
                </a:cubicBezTo>
                <a:lnTo>
                  <a:pt x="100724" y="1685750"/>
                </a:lnTo>
                <a:cubicBezTo>
                  <a:pt x="45096" y="1685750"/>
                  <a:pt x="0" y="1640654"/>
                  <a:pt x="0" y="1585026"/>
                </a:cubicBezTo>
                <a:lnTo>
                  <a:pt x="0" y="100724"/>
                </a:lnTo>
                <a:cubicBezTo>
                  <a:pt x="0" y="45096"/>
                  <a:pt x="45096" y="0"/>
                  <a:pt x="10072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E59F7B2-30E2-254C-9280-FE50F1E95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6865" y="4665261"/>
            <a:ext cx="1807135" cy="1685750"/>
          </a:xfrm>
          <a:custGeom>
            <a:avLst/>
            <a:gdLst>
              <a:gd name="connsiteX0" fmla="*/ 100724 w 1807135"/>
              <a:gd name="connsiteY0" fmla="*/ 0 h 1685750"/>
              <a:gd name="connsiteX1" fmla="*/ 1706411 w 1807135"/>
              <a:gd name="connsiteY1" fmla="*/ 0 h 1685750"/>
              <a:gd name="connsiteX2" fmla="*/ 1807135 w 1807135"/>
              <a:gd name="connsiteY2" fmla="*/ 100724 h 1685750"/>
              <a:gd name="connsiteX3" fmla="*/ 1807135 w 1807135"/>
              <a:gd name="connsiteY3" fmla="*/ 1585026 h 1685750"/>
              <a:gd name="connsiteX4" fmla="*/ 1706411 w 1807135"/>
              <a:gd name="connsiteY4" fmla="*/ 1685750 h 1685750"/>
              <a:gd name="connsiteX5" fmla="*/ 100724 w 1807135"/>
              <a:gd name="connsiteY5" fmla="*/ 1685750 h 1685750"/>
              <a:gd name="connsiteX6" fmla="*/ 0 w 1807135"/>
              <a:gd name="connsiteY6" fmla="*/ 1585026 h 1685750"/>
              <a:gd name="connsiteX7" fmla="*/ 0 w 1807135"/>
              <a:gd name="connsiteY7" fmla="*/ 100724 h 1685750"/>
              <a:gd name="connsiteX8" fmla="*/ 100724 w 1807135"/>
              <a:gd name="connsiteY8" fmla="*/ 0 h 16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7135" h="1685750">
                <a:moveTo>
                  <a:pt x="100724" y="0"/>
                </a:moveTo>
                <a:lnTo>
                  <a:pt x="1706411" y="0"/>
                </a:lnTo>
                <a:cubicBezTo>
                  <a:pt x="1762039" y="0"/>
                  <a:pt x="1807135" y="45096"/>
                  <a:pt x="1807135" y="100724"/>
                </a:cubicBezTo>
                <a:lnTo>
                  <a:pt x="1807135" y="1585026"/>
                </a:lnTo>
                <a:cubicBezTo>
                  <a:pt x="1807135" y="1640654"/>
                  <a:pt x="1762039" y="1685750"/>
                  <a:pt x="1706411" y="1685750"/>
                </a:cubicBezTo>
                <a:lnTo>
                  <a:pt x="100724" y="1685750"/>
                </a:lnTo>
                <a:cubicBezTo>
                  <a:pt x="45096" y="1685750"/>
                  <a:pt x="0" y="1640654"/>
                  <a:pt x="0" y="1585026"/>
                </a:cubicBezTo>
                <a:lnTo>
                  <a:pt x="0" y="100724"/>
                </a:lnTo>
                <a:cubicBezTo>
                  <a:pt x="0" y="45096"/>
                  <a:pt x="45096" y="0"/>
                  <a:pt x="10072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807FB34-0521-38C9-8662-238F44890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36865" y="638350"/>
            <a:ext cx="1807135" cy="1685750"/>
          </a:xfrm>
          <a:custGeom>
            <a:avLst/>
            <a:gdLst>
              <a:gd name="connsiteX0" fmla="*/ 100724 w 1807135"/>
              <a:gd name="connsiteY0" fmla="*/ 0 h 1685750"/>
              <a:gd name="connsiteX1" fmla="*/ 1706411 w 1807135"/>
              <a:gd name="connsiteY1" fmla="*/ 0 h 1685750"/>
              <a:gd name="connsiteX2" fmla="*/ 1807135 w 1807135"/>
              <a:gd name="connsiteY2" fmla="*/ 100724 h 1685750"/>
              <a:gd name="connsiteX3" fmla="*/ 1807135 w 1807135"/>
              <a:gd name="connsiteY3" fmla="*/ 1585026 h 1685750"/>
              <a:gd name="connsiteX4" fmla="*/ 1706411 w 1807135"/>
              <a:gd name="connsiteY4" fmla="*/ 1685750 h 1685750"/>
              <a:gd name="connsiteX5" fmla="*/ 100724 w 1807135"/>
              <a:gd name="connsiteY5" fmla="*/ 1685750 h 1685750"/>
              <a:gd name="connsiteX6" fmla="*/ 0 w 1807135"/>
              <a:gd name="connsiteY6" fmla="*/ 1585026 h 1685750"/>
              <a:gd name="connsiteX7" fmla="*/ 0 w 1807135"/>
              <a:gd name="connsiteY7" fmla="*/ 100724 h 1685750"/>
              <a:gd name="connsiteX8" fmla="*/ 100724 w 1807135"/>
              <a:gd name="connsiteY8" fmla="*/ 0 h 16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7135" h="1685750">
                <a:moveTo>
                  <a:pt x="100724" y="0"/>
                </a:moveTo>
                <a:lnTo>
                  <a:pt x="1706411" y="0"/>
                </a:lnTo>
                <a:cubicBezTo>
                  <a:pt x="1762039" y="0"/>
                  <a:pt x="1807135" y="45096"/>
                  <a:pt x="1807135" y="100724"/>
                </a:cubicBezTo>
                <a:lnTo>
                  <a:pt x="1807135" y="1585026"/>
                </a:lnTo>
                <a:cubicBezTo>
                  <a:pt x="1807135" y="1640654"/>
                  <a:pt x="1762039" y="1685750"/>
                  <a:pt x="1706411" y="1685750"/>
                </a:cubicBezTo>
                <a:lnTo>
                  <a:pt x="100724" y="1685750"/>
                </a:lnTo>
                <a:cubicBezTo>
                  <a:pt x="45096" y="1685750"/>
                  <a:pt x="0" y="1640654"/>
                  <a:pt x="0" y="1585026"/>
                </a:cubicBezTo>
                <a:lnTo>
                  <a:pt x="0" y="100724"/>
                </a:lnTo>
                <a:cubicBezTo>
                  <a:pt x="0" y="45096"/>
                  <a:pt x="45096" y="0"/>
                  <a:pt x="10072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F26FD-68F8-B88A-AE3E-EC9888B276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346" y="1707968"/>
            <a:ext cx="6505605" cy="3028950"/>
          </a:xfrm>
          <a:custGeom>
            <a:avLst/>
            <a:gdLst>
              <a:gd name="connsiteX0" fmla="*/ 180980 w 6505605"/>
              <a:gd name="connsiteY0" fmla="*/ 0 h 3028950"/>
              <a:gd name="connsiteX1" fmla="*/ 6324625 w 6505605"/>
              <a:gd name="connsiteY1" fmla="*/ 0 h 3028950"/>
              <a:gd name="connsiteX2" fmla="*/ 6505605 w 6505605"/>
              <a:gd name="connsiteY2" fmla="*/ 180980 h 3028950"/>
              <a:gd name="connsiteX3" fmla="*/ 6505605 w 6505605"/>
              <a:gd name="connsiteY3" fmla="*/ 2847970 h 3028950"/>
              <a:gd name="connsiteX4" fmla="*/ 6324625 w 6505605"/>
              <a:gd name="connsiteY4" fmla="*/ 3028950 h 3028950"/>
              <a:gd name="connsiteX5" fmla="*/ 180980 w 6505605"/>
              <a:gd name="connsiteY5" fmla="*/ 3028950 h 3028950"/>
              <a:gd name="connsiteX6" fmla="*/ 0 w 6505605"/>
              <a:gd name="connsiteY6" fmla="*/ 2847970 h 3028950"/>
              <a:gd name="connsiteX7" fmla="*/ 0 w 6505605"/>
              <a:gd name="connsiteY7" fmla="*/ 180980 h 3028950"/>
              <a:gd name="connsiteX8" fmla="*/ 180980 w 6505605"/>
              <a:gd name="connsiteY8" fmla="*/ 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5605" h="3028950">
                <a:moveTo>
                  <a:pt x="180980" y="0"/>
                </a:moveTo>
                <a:lnTo>
                  <a:pt x="6324625" y="0"/>
                </a:lnTo>
                <a:cubicBezTo>
                  <a:pt x="6424577" y="0"/>
                  <a:pt x="6505605" y="81028"/>
                  <a:pt x="6505605" y="180980"/>
                </a:cubicBezTo>
                <a:lnTo>
                  <a:pt x="6505605" y="2847970"/>
                </a:lnTo>
                <a:cubicBezTo>
                  <a:pt x="6505605" y="2947922"/>
                  <a:pt x="6424577" y="3028950"/>
                  <a:pt x="6324625" y="3028950"/>
                </a:cubicBezTo>
                <a:lnTo>
                  <a:pt x="180980" y="3028950"/>
                </a:lnTo>
                <a:cubicBezTo>
                  <a:pt x="81028" y="3028950"/>
                  <a:pt x="0" y="2947922"/>
                  <a:pt x="0" y="2847970"/>
                </a:cubicBezTo>
                <a:lnTo>
                  <a:pt x="0" y="180980"/>
                </a:lnTo>
                <a:cubicBezTo>
                  <a:pt x="0" y="81028"/>
                  <a:pt x="81028" y="0"/>
                  <a:pt x="18098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231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A62B49-562D-E11E-F6FF-B4AE976A0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156" y="2050384"/>
            <a:ext cx="4806966" cy="3004817"/>
          </a:xfrm>
          <a:custGeom>
            <a:avLst/>
            <a:gdLst>
              <a:gd name="connsiteX0" fmla="*/ 0 w 4806966"/>
              <a:gd name="connsiteY0" fmla="*/ 0 h 3004817"/>
              <a:gd name="connsiteX1" fmla="*/ 4806966 w 4806966"/>
              <a:gd name="connsiteY1" fmla="*/ 0 h 3004817"/>
              <a:gd name="connsiteX2" fmla="*/ 4806966 w 4806966"/>
              <a:gd name="connsiteY2" fmla="*/ 3004817 h 3004817"/>
              <a:gd name="connsiteX3" fmla="*/ 0 w 4806966"/>
              <a:gd name="connsiteY3" fmla="*/ 3004817 h 300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966" h="3004817">
                <a:moveTo>
                  <a:pt x="0" y="0"/>
                </a:moveTo>
                <a:lnTo>
                  <a:pt x="4806966" y="0"/>
                </a:lnTo>
                <a:lnTo>
                  <a:pt x="4806966" y="3004817"/>
                </a:lnTo>
                <a:lnTo>
                  <a:pt x="0" y="300481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5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AC6F3-676B-B444-5091-1E2BA38A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D7B45-8982-2B88-F2B4-A10F8294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5A7AF-2567-CDAB-8103-729A6C956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24F7-1105-4531-82C2-B963DF53C7D9}" type="datetimeFigureOut">
              <a:rPr lang="en-ID" smtClean="0"/>
              <a:t>09/05/2023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A1FA-FC9E-8621-3D8B-97E5BDDB9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5C66-5800-D90A-A096-AF0C792C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1B71-AF4B-4F2A-9030-3878A139F57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33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9" r:id="rId25"/>
    <p:sldLayoutId id="2147483658" r:id="rId26"/>
    <p:sldLayoutId id="2147483657" r:id="rId27"/>
    <p:sldLayoutId id="2147483656" r:id="rId28"/>
    <p:sldLayoutId id="2147483655" r:id="rId29"/>
    <p:sldLayoutId id="2147483654" r:id="rId30"/>
    <p:sldLayoutId id="2147483653" r:id="rId31"/>
    <p:sldLayoutId id="214748365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EFA9FC-0D9A-4A0B-58C7-F0253C11E3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4670AE-1C9F-EC4A-7110-1085BB300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739A2-0D19-EBFB-2A2C-874E7240410B}"/>
              </a:ext>
            </a:extLst>
          </p:cNvPr>
          <p:cNvSpPr/>
          <p:nvPr/>
        </p:nvSpPr>
        <p:spPr>
          <a:xfrm>
            <a:off x="757084" y="1661974"/>
            <a:ext cx="10677832" cy="4376876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BAC97-B609-C2EF-3E2C-E7A30C921DA8}"/>
              </a:ext>
            </a:extLst>
          </p:cNvPr>
          <p:cNvSpPr txBox="1"/>
          <p:nvPr/>
        </p:nvSpPr>
        <p:spPr>
          <a:xfrm>
            <a:off x="6617624" y="3743742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Presented by.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4D0954-FD63-3BF1-9F59-B31327DA86D1}"/>
              </a:ext>
            </a:extLst>
          </p:cNvPr>
          <p:cNvSpPr txBox="1"/>
          <p:nvPr/>
        </p:nvSpPr>
        <p:spPr>
          <a:xfrm>
            <a:off x="6617624" y="4051519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Agency Name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02794-6EC2-7D8C-E71B-F4F5C8768D9B}"/>
              </a:ext>
            </a:extLst>
          </p:cNvPr>
          <p:cNvSpPr txBox="1"/>
          <p:nvPr/>
        </p:nvSpPr>
        <p:spPr>
          <a:xfrm>
            <a:off x="9023880" y="374374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Excelusive To.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BEB1EB-C3C8-8831-2F5A-7162ABF7CC18}"/>
              </a:ext>
            </a:extLst>
          </p:cNvPr>
          <p:cNvSpPr txBox="1"/>
          <p:nvPr/>
        </p:nvSpPr>
        <p:spPr>
          <a:xfrm>
            <a:off x="9023880" y="4051519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Name Co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97EDF1-A913-EC50-C020-AD0DBF68949E}"/>
              </a:ext>
            </a:extLst>
          </p:cNvPr>
          <p:cNvSpPr txBox="1"/>
          <p:nvPr/>
        </p:nvSpPr>
        <p:spPr>
          <a:xfrm>
            <a:off x="6617624" y="461125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Proposal Date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5BE4BD-0529-1D19-FC4B-487DA348D118}"/>
              </a:ext>
            </a:extLst>
          </p:cNvPr>
          <p:cNvSpPr txBox="1"/>
          <p:nvPr/>
        </p:nvSpPr>
        <p:spPr>
          <a:xfrm>
            <a:off x="6617624" y="4919027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 – xx – xxxx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82AD79-676D-CE62-1798-25FF1858E280}"/>
              </a:ext>
            </a:extLst>
          </p:cNvPr>
          <p:cNvSpPr txBox="1"/>
          <p:nvPr/>
        </p:nvSpPr>
        <p:spPr>
          <a:xfrm>
            <a:off x="9023880" y="4611250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Website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6C1B87-CC22-2F52-590B-ED66E6686911}"/>
              </a:ext>
            </a:extLst>
          </p:cNvPr>
          <p:cNvSpPr txBox="1"/>
          <p:nvPr/>
        </p:nvSpPr>
        <p:spPr>
          <a:xfrm>
            <a:off x="9023880" y="4919027"/>
            <a:ext cx="1343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www.website.co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9B6AF-C172-3224-5F91-CCAB980F404E}"/>
              </a:ext>
            </a:extLst>
          </p:cNvPr>
          <p:cNvSpPr txBox="1"/>
          <p:nvPr/>
        </p:nvSpPr>
        <p:spPr>
          <a:xfrm>
            <a:off x="1369075" y="3440668"/>
            <a:ext cx="3418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Web Development Proposal</a:t>
            </a:r>
            <a:endParaRPr lang="en-ID" sz="3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5BB8AB-36A5-0DB6-FE55-EE0ED770A845}"/>
              </a:ext>
            </a:extLst>
          </p:cNvPr>
          <p:cNvGrpSpPr/>
          <p:nvPr/>
        </p:nvGrpSpPr>
        <p:grpSpPr>
          <a:xfrm>
            <a:off x="1430029" y="1733096"/>
            <a:ext cx="2398610" cy="663696"/>
            <a:chOff x="1430029" y="1733096"/>
            <a:chExt cx="2398610" cy="6636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8C05A6-2CBE-E8EB-6FE6-ED7C5DC4B220}"/>
                </a:ext>
              </a:extLst>
            </p:cNvPr>
            <p:cNvSpPr txBox="1"/>
            <p:nvPr/>
          </p:nvSpPr>
          <p:spPr>
            <a:xfrm>
              <a:off x="2327514" y="2038865"/>
              <a:ext cx="1501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F7B801"/>
                  </a:solidFill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WeDevPro</a:t>
              </a:r>
              <a:endParaRPr lang="en-ID" sz="16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938E44B-86DB-17C5-BE65-1BF937F0B3AD}"/>
                </a:ext>
              </a:extLst>
            </p:cNvPr>
            <p:cNvSpPr/>
            <p:nvPr/>
          </p:nvSpPr>
          <p:spPr>
            <a:xfrm rot="1800000">
              <a:off x="1430029" y="1733096"/>
              <a:ext cx="789446" cy="663696"/>
            </a:xfrm>
            <a:custGeom>
              <a:avLst/>
              <a:gdLst>
                <a:gd name="connsiteX0" fmla="*/ 873056 w 1152975"/>
                <a:gd name="connsiteY0" fmla="*/ 161611 h 969321"/>
                <a:gd name="connsiteX1" fmla="*/ 1152975 w 1152975"/>
                <a:gd name="connsiteY1" fmla="*/ 0 h 969321"/>
                <a:gd name="connsiteX2" fmla="*/ 1152975 w 1152975"/>
                <a:gd name="connsiteY2" fmla="*/ 214899 h 969321"/>
                <a:gd name="connsiteX3" fmla="*/ 1013015 w 1152975"/>
                <a:gd name="connsiteY3" fmla="*/ 354859 h 969321"/>
                <a:gd name="connsiteX4" fmla="*/ 1013016 w 1152975"/>
                <a:gd name="connsiteY4" fmla="*/ 354858 h 969321"/>
                <a:gd name="connsiteX5" fmla="*/ 873056 w 1152975"/>
                <a:gd name="connsiteY5" fmla="*/ 214898 h 969321"/>
                <a:gd name="connsiteX6" fmla="*/ 388042 w 1152975"/>
                <a:gd name="connsiteY6" fmla="*/ 441634 h 969321"/>
                <a:gd name="connsiteX7" fmla="*/ 667962 w 1152975"/>
                <a:gd name="connsiteY7" fmla="*/ 280022 h 969321"/>
                <a:gd name="connsiteX8" fmla="*/ 1021423 w 1152975"/>
                <a:gd name="connsiteY8" fmla="*/ 484094 h 969321"/>
                <a:gd name="connsiteX9" fmla="*/ 1072652 w 1152975"/>
                <a:gd name="connsiteY9" fmla="*/ 675283 h 969321"/>
                <a:gd name="connsiteX10" fmla="*/ 1072651 w 1152975"/>
                <a:gd name="connsiteY10" fmla="*/ 675281 h 969321"/>
                <a:gd name="connsiteX11" fmla="*/ 881462 w 1152975"/>
                <a:gd name="connsiteY11" fmla="*/ 726510 h 969321"/>
                <a:gd name="connsiteX12" fmla="*/ 0 w 1152975"/>
                <a:gd name="connsiteY12" fmla="*/ 665670 h 969321"/>
                <a:gd name="connsiteX13" fmla="*/ 279919 w 1152975"/>
                <a:gd name="connsiteY13" fmla="*/ 504059 h 969321"/>
                <a:gd name="connsiteX14" fmla="*/ 633380 w 1152975"/>
                <a:gd name="connsiteY14" fmla="*/ 708130 h 969321"/>
                <a:gd name="connsiteX15" fmla="*/ 684609 w 1152975"/>
                <a:gd name="connsiteY15" fmla="*/ 899319 h 969321"/>
                <a:gd name="connsiteX16" fmla="*/ 684609 w 1152975"/>
                <a:gd name="connsiteY16" fmla="*/ 899318 h 969321"/>
                <a:gd name="connsiteX17" fmla="*/ 493420 w 1152975"/>
                <a:gd name="connsiteY17" fmla="*/ 950547 h 9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975" h="969321">
                  <a:moveTo>
                    <a:pt x="873056" y="161611"/>
                  </a:moveTo>
                  <a:lnTo>
                    <a:pt x="1152975" y="0"/>
                  </a:lnTo>
                  <a:lnTo>
                    <a:pt x="1152975" y="214899"/>
                  </a:lnTo>
                  <a:cubicBezTo>
                    <a:pt x="1152975" y="292197"/>
                    <a:pt x="1090313" y="354859"/>
                    <a:pt x="1013015" y="354859"/>
                  </a:cubicBezTo>
                  <a:lnTo>
                    <a:pt x="1013016" y="354858"/>
                  </a:lnTo>
                  <a:cubicBezTo>
                    <a:pt x="935718" y="354858"/>
                    <a:pt x="873056" y="292196"/>
                    <a:pt x="873056" y="214898"/>
                  </a:cubicBezTo>
                  <a:close/>
                  <a:moveTo>
                    <a:pt x="388042" y="441634"/>
                  </a:moveTo>
                  <a:lnTo>
                    <a:pt x="667962" y="280022"/>
                  </a:lnTo>
                  <a:lnTo>
                    <a:pt x="1021423" y="484094"/>
                  </a:lnTo>
                  <a:cubicBezTo>
                    <a:pt x="1088365" y="522743"/>
                    <a:pt x="1111301" y="608341"/>
                    <a:pt x="1072652" y="675283"/>
                  </a:cubicBezTo>
                  <a:lnTo>
                    <a:pt x="1072651" y="675281"/>
                  </a:lnTo>
                  <a:cubicBezTo>
                    <a:pt x="1034002" y="742223"/>
                    <a:pt x="948404" y="765159"/>
                    <a:pt x="881462" y="726510"/>
                  </a:cubicBezTo>
                  <a:close/>
                  <a:moveTo>
                    <a:pt x="0" y="665670"/>
                  </a:moveTo>
                  <a:lnTo>
                    <a:pt x="279919" y="504059"/>
                  </a:lnTo>
                  <a:lnTo>
                    <a:pt x="633380" y="708130"/>
                  </a:lnTo>
                  <a:cubicBezTo>
                    <a:pt x="700322" y="746779"/>
                    <a:pt x="723258" y="832377"/>
                    <a:pt x="684609" y="899319"/>
                  </a:cubicBezTo>
                  <a:lnTo>
                    <a:pt x="684609" y="899318"/>
                  </a:lnTo>
                  <a:cubicBezTo>
                    <a:pt x="645960" y="966260"/>
                    <a:pt x="560362" y="989196"/>
                    <a:pt x="493420" y="950547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84686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BE3EFA-4320-8C15-D36E-68A2172B5C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3FAB6-F54F-6224-B4C1-40C59A5BB25F}"/>
              </a:ext>
            </a:extLst>
          </p:cNvPr>
          <p:cNvSpPr/>
          <p:nvPr/>
        </p:nvSpPr>
        <p:spPr>
          <a:xfrm>
            <a:off x="1" y="0"/>
            <a:ext cx="12191999" cy="4850620"/>
          </a:xfrm>
          <a:prstGeom prst="rect">
            <a:avLst/>
          </a:prstGeom>
          <a:solidFill>
            <a:srgbClr val="F8F9F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C2611-D017-C9EC-FA9E-A1D8177492B8}"/>
              </a:ext>
            </a:extLst>
          </p:cNvPr>
          <p:cNvSpPr/>
          <p:nvPr/>
        </p:nvSpPr>
        <p:spPr>
          <a:xfrm>
            <a:off x="0" y="4850621"/>
            <a:ext cx="12192000" cy="2007378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82A85-5BFD-2BC8-E7AD-6EAF1F1EBE9D}"/>
              </a:ext>
            </a:extLst>
          </p:cNvPr>
          <p:cNvSpPr txBox="1"/>
          <p:nvPr/>
        </p:nvSpPr>
        <p:spPr>
          <a:xfrm>
            <a:off x="869217" y="951411"/>
            <a:ext cx="4096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Awards &amp; Achievements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1AD950-7376-9C52-0AD7-A9A91B5D3532}"/>
              </a:ext>
            </a:extLst>
          </p:cNvPr>
          <p:cNvSpPr/>
          <p:nvPr/>
        </p:nvSpPr>
        <p:spPr>
          <a:xfrm>
            <a:off x="503458" y="3709959"/>
            <a:ext cx="2677390" cy="2193001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C1E57B-AD9F-05CC-4E23-8D5126A57457}"/>
              </a:ext>
            </a:extLst>
          </p:cNvPr>
          <p:cNvSpPr/>
          <p:nvPr/>
        </p:nvSpPr>
        <p:spPr>
          <a:xfrm>
            <a:off x="1446204" y="3259493"/>
            <a:ext cx="791899" cy="791899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C673C4-31EB-B9A3-6A8A-F913A018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508" y="3396797"/>
            <a:ext cx="517290" cy="5172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A95B9B-E682-03E2-0CD8-926306647AD1}"/>
              </a:ext>
            </a:extLst>
          </p:cNvPr>
          <p:cNvSpPr txBox="1"/>
          <p:nvPr/>
        </p:nvSpPr>
        <p:spPr>
          <a:xfrm>
            <a:off x="6792511" y="951411"/>
            <a:ext cx="4530272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Podcasting operational change management inside of workflows to establish a framework. Taking seamless key performance.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57212-8629-5AAD-6CB6-F8E593E5AF26}"/>
              </a:ext>
            </a:extLst>
          </p:cNvPr>
          <p:cNvSpPr txBox="1"/>
          <p:nvPr/>
        </p:nvSpPr>
        <p:spPr>
          <a:xfrm>
            <a:off x="678535" y="4277949"/>
            <a:ext cx="232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2016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590D6-CCC3-DA68-26B5-A4A2AD48F4C1}"/>
              </a:ext>
            </a:extLst>
          </p:cNvPr>
          <p:cNvSpPr txBox="1"/>
          <p:nvPr/>
        </p:nvSpPr>
        <p:spPr>
          <a:xfrm>
            <a:off x="657339" y="4680638"/>
            <a:ext cx="236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3819753-E004-ECC5-1A15-39E8A6FC7186}"/>
              </a:ext>
            </a:extLst>
          </p:cNvPr>
          <p:cNvSpPr/>
          <p:nvPr/>
        </p:nvSpPr>
        <p:spPr>
          <a:xfrm>
            <a:off x="3334729" y="3709959"/>
            <a:ext cx="2677390" cy="2193001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C5612E-AB21-2565-C09E-865D83F71CAE}"/>
              </a:ext>
            </a:extLst>
          </p:cNvPr>
          <p:cNvSpPr/>
          <p:nvPr/>
        </p:nvSpPr>
        <p:spPr>
          <a:xfrm>
            <a:off x="4277475" y="3259493"/>
            <a:ext cx="791899" cy="791899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20C83F1-A8DE-423F-A8BA-1588BDCB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4779" y="3396797"/>
            <a:ext cx="517290" cy="5172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5208A21-D04B-972B-D978-DA5F84D88AF5}"/>
              </a:ext>
            </a:extLst>
          </p:cNvPr>
          <p:cNvSpPr txBox="1"/>
          <p:nvPr/>
        </p:nvSpPr>
        <p:spPr>
          <a:xfrm>
            <a:off x="3509806" y="4277949"/>
            <a:ext cx="232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2019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5C4D8C-3CE7-FFC0-5195-A8DEF2A72798}"/>
              </a:ext>
            </a:extLst>
          </p:cNvPr>
          <p:cNvSpPr txBox="1"/>
          <p:nvPr/>
        </p:nvSpPr>
        <p:spPr>
          <a:xfrm>
            <a:off x="3488610" y="4680638"/>
            <a:ext cx="236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44C8036-4C78-EE95-377D-7C56F314246E}"/>
              </a:ext>
            </a:extLst>
          </p:cNvPr>
          <p:cNvSpPr/>
          <p:nvPr/>
        </p:nvSpPr>
        <p:spPr>
          <a:xfrm>
            <a:off x="6187196" y="3709959"/>
            <a:ext cx="2677390" cy="2193001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AB9781-EE80-6B5C-A907-7FE220DD7CC2}"/>
              </a:ext>
            </a:extLst>
          </p:cNvPr>
          <p:cNvSpPr/>
          <p:nvPr/>
        </p:nvSpPr>
        <p:spPr>
          <a:xfrm>
            <a:off x="7129942" y="3259493"/>
            <a:ext cx="791899" cy="791899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E6179CEA-7394-2D67-768D-2D4FD8BC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7246" y="3396797"/>
            <a:ext cx="517290" cy="51729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5875CF0-4AE2-19D0-AA6C-E767C79E72D3}"/>
              </a:ext>
            </a:extLst>
          </p:cNvPr>
          <p:cNvSpPr txBox="1"/>
          <p:nvPr/>
        </p:nvSpPr>
        <p:spPr>
          <a:xfrm>
            <a:off x="6362273" y="4277949"/>
            <a:ext cx="232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2020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80E46A-613C-812F-7B0A-8EE0260D6E00}"/>
              </a:ext>
            </a:extLst>
          </p:cNvPr>
          <p:cNvSpPr txBox="1"/>
          <p:nvPr/>
        </p:nvSpPr>
        <p:spPr>
          <a:xfrm>
            <a:off x="6341077" y="4680638"/>
            <a:ext cx="236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9CF6121-2BA2-453D-DE60-3418B143E078}"/>
              </a:ext>
            </a:extLst>
          </p:cNvPr>
          <p:cNvSpPr/>
          <p:nvPr/>
        </p:nvSpPr>
        <p:spPr>
          <a:xfrm>
            <a:off x="9018467" y="3709959"/>
            <a:ext cx="2677390" cy="2193001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97A24C5-BF5E-38E9-A570-94A89F2E656E}"/>
              </a:ext>
            </a:extLst>
          </p:cNvPr>
          <p:cNvSpPr/>
          <p:nvPr/>
        </p:nvSpPr>
        <p:spPr>
          <a:xfrm>
            <a:off x="9961213" y="3259493"/>
            <a:ext cx="791899" cy="791899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750930B5-1A9B-1FF3-13C8-0439B612B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17" y="3396797"/>
            <a:ext cx="517290" cy="51729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13E0E33-E699-F7DA-3132-348D69175426}"/>
              </a:ext>
            </a:extLst>
          </p:cNvPr>
          <p:cNvSpPr txBox="1"/>
          <p:nvPr/>
        </p:nvSpPr>
        <p:spPr>
          <a:xfrm>
            <a:off x="9193544" y="4277949"/>
            <a:ext cx="232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2026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9673DA-2533-8089-5BC7-E941DE93E14F}"/>
              </a:ext>
            </a:extLst>
          </p:cNvPr>
          <p:cNvSpPr txBox="1"/>
          <p:nvPr/>
        </p:nvSpPr>
        <p:spPr>
          <a:xfrm>
            <a:off x="9172348" y="4680638"/>
            <a:ext cx="236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1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6BD9D8-1213-B9F4-9FAA-3EB89C7E6734}"/>
              </a:ext>
            </a:extLst>
          </p:cNvPr>
          <p:cNvSpPr txBox="1"/>
          <p:nvPr/>
        </p:nvSpPr>
        <p:spPr>
          <a:xfrm>
            <a:off x="3482609" y="367930"/>
            <a:ext cx="522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Growth Milestones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463C2F-1468-6D73-33BD-5F3D1D171523}"/>
              </a:ext>
            </a:extLst>
          </p:cNvPr>
          <p:cNvSpPr/>
          <p:nvPr/>
        </p:nvSpPr>
        <p:spPr>
          <a:xfrm>
            <a:off x="1265457" y="1769412"/>
            <a:ext cx="2212882" cy="2212882"/>
          </a:xfrm>
          <a:prstGeom prst="ellipse">
            <a:avLst/>
          </a:prstGeom>
          <a:solidFill>
            <a:srgbClr val="F7B8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66A478-2AF4-1FB7-5058-FCBBEBC09FD9}"/>
              </a:ext>
            </a:extLst>
          </p:cNvPr>
          <p:cNvSpPr/>
          <p:nvPr/>
        </p:nvSpPr>
        <p:spPr>
          <a:xfrm>
            <a:off x="1668412" y="2172367"/>
            <a:ext cx="1406972" cy="14069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C3BB4C-23EC-63B8-2BB5-B0179D64CFCF}"/>
              </a:ext>
            </a:extLst>
          </p:cNvPr>
          <p:cNvSpPr/>
          <p:nvPr/>
        </p:nvSpPr>
        <p:spPr>
          <a:xfrm>
            <a:off x="3207895" y="1769412"/>
            <a:ext cx="2212882" cy="2212882"/>
          </a:xfrm>
          <a:prstGeom prst="ellipse">
            <a:avLst/>
          </a:prstGeom>
          <a:solidFill>
            <a:srgbClr val="F7B8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1C02B5-B08D-8B01-2AA0-F6A05257E03A}"/>
              </a:ext>
            </a:extLst>
          </p:cNvPr>
          <p:cNvSpPr/>
          <p:nvPr/>
        </p:nvSpPr>
        <p:spPr>
          <a:xfrm>
            <a:off x="3610850" y="2172367"/>
            <a:ext cx="1406972" cy="14069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0DB833-5864-04E0-5BD8-43C935383914}"/>
              </a:ext>
            </a:extLst>
          </p:cNvPr>
          <p:cNvSpPr/>
          <p:nvPr/>
        </p:nvSpPr>
        <p:spPr>
          <a:xfrm>
            <a:off x="5150333" y="1769412"/>
            <a:ext cx="2212882" cy="2212882"/>
          </a:xfrm>
          <a:prstGeom prst="ellipse">
            <a:avLst/>
          </a:prstGeom>
          <a:solidFill>
            <a:srgbClr val="F7B8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6A6718-9506-6668-AD04-0E3DE9F8A9FE}"/>
              </a:ext>
            </a:extLst>
          </p:cNvPr>
          <p:cNvSpPr/>
          <p:nvPr/>
        </p:nvSpPr>
        <p:spPr>
          <a:xfrm>
            <a:off x="5553288" y="2172367"/>
            <a:ext cx="1406972" cy="14069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20D4FE-7346-1887-156B-B006D901D02A}"/>
              </a:ext>
            </a:extLst>
          </p:cNvPr>
          <p:cNvSpPr/>
          <p:nvPr/>
        </p:nvSpPr>
        <p:spPr>
          <a:xfrm>
            <a:off x="7092771" y="1769412"/>
            <a:ext cx="2212882" cy="2212882"/>
          </a:xfrm>
          <a:prstGeom prst="ellipse">
            <a:avLst/>
          </a:prstGeom>
          <a:solidFill>
            <a:srgbClr val="F7B8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4D3B67-E3A5-F0BE-B76E-358D8E250C9F}"/>
              </a:ext>
            </a:extLst>
          </p:cNvPr>
          <p:cNvSpPr/>
          <p:nvPr/>
        </p:nvSpPr>
        <p:spPr>
          <a:xfrm>
            <a:off x="7495726" y="2172367"/>
            <a:ext cx="1406972" cy="14069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9D5CC8-ACB2-1A8B-4F0E-45E568B02982}"/>
              </a:ext>
            </a:extLst>
          </p:cNvPr>
          <p:cNvSpPr/>
          <p:nvPr/>
        </p:nvSpPr>
        <p:spPr>
          <a:xfrm>
            <a:off x="9035209" y="1769412"/>
            <a:ext cx="2212882" cy="2212882"/>
          </a:xfrm>
          <a:prstGeom prst="ellipse">
            <a:avLst/>
          </a:prstGeom>
          <a:solidFill>
            <a:srgbClr val="F7B8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0BCE22-79C3-3780-E73F-8C1E1D3B021F}"/>
              </a:ext>
            </a:extLst>
          </p:cNvPr>
          <p:cNvSpPr/>
          <p:nvPr/>
        </p:nvSpPr>
        <p:spPr>
          <a:xfrm>
            <a:off x="9438164" y="2172367"/>
            <a:ext cx="1406972" cy="14069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C4D95-5D10-19FB-AF13-2FDD09A611B9}"/>
              </a:ext>
            </a:extLst>
          </p:cNvPr>
          <p:cNvSpPr txBox="1"/>
          <p:nvPr/>
        </p:nvSpPr>
        <p:spPr>
          <a:xfrm>
            <a:off x="1912403" y="2686940"/>
            <a:ext cx="9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2016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2EC9F4-A1B4-E93A-A1C2-2E216AA184FF}"/>
              </a:ext>
            </a:extLst>
          </p:cNvPr>
          <p:cNvSpPr txBox="1"/>
          <p:nvPr/>
        </p:nvSpPr>
        <p:spPr>
          <a:xfrm>
            <a:off x="3861123" y="2686940"/>
            <a:ext cx="9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2018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BEBCB-CB6D-9890-654F-A34D4D70C501}"/>
              </a:ext>
            </a:extLst>
          </p:cNvPr>
          <p:cNvSpPr txBox="1"/>
          <p:nvPr/>
        </p:nvSpPr>
        <p:spPr>
          <a:xfrm>
            <a:off x="5803561" y="2686940"/>
            <a:ext cx="9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2019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20DF8A-777C-6D68-7DF9-068A87317A88}"/>
              </a:ext>
            </a:extLst>
          </p:cNvPr>
          <p:cNvSpPr txBox="1"/>
          <p:nvPr/>
        </p:nvSpPr>
        <p:spPr>
          <a:xfrm>
            <a:off x="7725829" y="2686940"/>
            <a:ext cx="9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2021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7A4E3B-1085-41B8-E12B-7D63305618C5}"/>
              </a:ext>
            </a:extLst>
          </p:cNvPr>
          <p:cNvSpPr txBox="1"/>
          <p:nvPr/>
        </p:nvSpPr>
        <p:spPr>
          <a:xfrm>
            <a:off x="9694720" y="2686940"/>
            <a:ext cx="90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2026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C7F22F-F590-E343-996B-6368AC15A46B}"/>
              </a:ext>
            </a:extLst>
          </p:cNvPr>
          <p:cNvSpPr txBox="1"/>
          <p:nvPr/>
        </p:nvSpPr>
        <p:spPr>
          <a:xfrm>
            <a:off x="2123886" y="977733"/>
            <a:ext cx="7944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event prospect end of quarter spin selling closed opportunities challenger sales model.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1DC8A6-CDD9-F73B-0F2F-EFE70B55DAD1}"/>
              </a:ext>
            </a:extLst>
          </p:cNvPr>
          <p:cNvSpPr txBox="1"/>
          <p:nvPr/>
        </p:nvSpPr>
        <p:spPr>
          <a:xfrm>
            <a:off x="1407546" y="4169708"/>
            <a:ext cx="192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Title Here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31E497-B01A-689B-7FEE-844E00D120D4}"/>
              </a:ext>
            </a:extLst>
          </p:cNvPr>
          <p:cNvSpPr txBox="1"/>
          <p:nvPr/>
        </p:nvSpPr>
        <p:spPr>
          <a:xfrm>
            <a:off x="1454949" y="4525149"/>
            <a:ext cx="175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Tweak value-add hackathon ROI lean innovation pipeline. Pipeline credentials high-level.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2FCCB6-2518-7450-2862-442DB4E691AF}"/>
              </a:ext>
            </a:extLst>
          </p:cNvPr>
          <p:cNvGrpSpPr/>
          <p:nvPr/>
        </p:nvGrpSpPr>
        <p:grpSpPr>
          <a:xfrm>
            <a:off x="2040785" y="5823167"/>
            <a:ext cx="476250" cy="495322"/>
            <a:chOff x="2009558" y="5958233"/>
            <a:chExt cx="476250" cy="495322"/>
          </a:xfrm>
          <a:solidFill>
            <a:srgbClr val="3D348B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18A6D-D093-FC86-E956-D0151E5E4935}"/>
                </a:ext>
              </a:extLst>
            </p:cNvPr>
            <p:cNvSpPr/>
            <p:nvPr/>
          </p:nvSpPr>
          <p:spPr>
            <a:xfrm>
              <a:off x="2009558" y="5958233"/>
              <a:ext cx="476250" cy="495322"/>
            </a:xfrm>
            <a:custGeom>
              <a:avLst/>
              <a:gdLst>
                <a:gd name="connsiteX0" fmla="*/ 457200 w 476250"/>
                <a:gd name="connsiteY0" fmla="*/ 457223 h 495322"/>
                <a:gd name="connsiteX1" fmla="*/ 428625 w 476250"/>
                <a:gd name="connsiteY1" fmla="*/ 457223 h 495322"/>
                <a:gd name="connsiteX2" fmla="*/ 428625 w 476250"/>
                <a:gd name="connsiteY2" fmla="*/ 296250 h 495322"/>
                <a:gd name="connsiteX3" fmla="*/ 437483 w 476250"/>
                <a:gd name="connsiteY3" fmla="*/ 301870 h 495322"/>
                <a:gd name="connsiteX4" fmla="*/ 463981 w 476250"/>
                <a:gd name="connsiteY4" fmla="*/ 297003 h 495322"/>
                <a:gd name="connsiteX5" fmla="*/ 459115 w 476250"/>
                <a:gd name="connsiteY5" fmla="*/ 270506 h 495322"/>
                <a:gd name="connsiteX6" fmla="*/ 457962 w 476250"/>
                <a:gd name="connsiteY6" fmla="*/ 269771 h 495322"/>
                <a:gd name="connsiteX7" fmla="*/ 355949 w 476250"/>
                <a:gd name="connsiteY7" fmla="*/ 204810 h 495322"/>
                <a:gd name="connsiteX8" fmla="*/ 361950 w 476250"/>
                <a:gd name="connsiteY8" fmla="*/ 175187 h 495322"/>
                <a:gd name="connsiteX9" fmla="*/ 361950 w 476250"/>
                <a:gd name="connsiteY9" fmla="*/ 41266 h 495322"/>
                <a:gd name="connsiteX10" fmla="*/ 350615 w 476250"/>
                <a:gd name="connsiteY10" fmla="*/ 23835 h 495322"/>
                <a:gd name="connsiteX11" fmla="*/ 125635 w 476250"/>
                <a:gd name="connsiteY11" fmla="*/ 23835 h 495322"/>
                <a:gd name="connsiteX12" fmla="*/ 114300 w 476250"/>
                <a:gd name="connsiteY12" fmla="*/ 41266 h 495322"/>
                <a:gd name="connsiteX13" fmla="*/ 114300 w 476250"/>
                <a:gd name="connsiteY13" fmla="*/ 175187 h 495322"/>
                <a:gd name="connsiteX14" fmla="*/ 120301 w 476250"/>
                <a:gd name="connsiteY14" fmla="*/ 204810 h 495322"/>
                <a:gd name="connsiteX15" fmla="*/ 18383 w 476250"/>
                <a:gd name="connsiteY15" fmla="*/ 269675 h 495322"/>
                <a:gd name="connsiteX16" fmla="*/ 12525 w 476250"/>
                <a:gd name="connsiteY16" fmla="*/ 296012 h 495322"/>
                <a:gd name="connsiteX17" fmla="*/ 38862 w 476250"/>
                <a:gd name="connsiteY17" fmla="*/ 301870 h 495322"/>
                <a:gd name="connsiteX18" fmla="*/ 47625 w 476250"/>
                <a:gd name="connsiteY18" fmla="*/ 296250 h 495322"/>
                <a:gd name="connsiteX19" fmla="*/ 47625 w 476250"/>
                <a:gd name="connsiteY19" fmla="*/ 457223 h 495322"/>
                <a:gd name="connsiteX20" fmla="*/ 19050 w 476250"/>
                <a:gd name="connsiteY20" fmla="*/ 457223 h 495322"/>
                <a:gd name="connsiteX21" fmla="*/ 0 w 476250"/>
                <a:gd name="connsiteY21" fmla="*/ 476273 h 495322"/>
                <a:gd name="connsiteX22" fmla="*/ 19050 w 476250"/>
                <a:gd name="connsiteY22" fmla="*/ 495323 h 495322"/>
                <a:gd name="connsiteX23" fmla="*/ 457200 w 476250"/>
                <a:gd name="connsiteY23" fmla="*/ 495323 h 495322"/>
                <a:gd name="connsiteX24" fmla="*/ 476250 w 476250"/>
                <a:gd name="connsiteY24" fmla="*/ 476273 h 495322"/>
                <a:gd name="connsiteX25" fmla="*/ 457200 w 476250"/>
                <a:gd name="connsiteY25" fmla="*/ 457223 h 495322"/>
                <a:gd name="connsiteX26" fmla="*/ 152400 w 476250"/>
                <a:gd name="connsiteY26" fmla="*/ 54029 h 495322"/>
                <a:gd name="connsiteX27" fmla="*/ 323850 w 476250"/>
                <a:gd name="connsiteY27" fmla="*/ 54029 h 495322"/>
                <a:gd name="connsiteX28" fmla="*/ 323850 w 476250"/>
                <a:gd name="connsiteY28" fmla="*/ 175187 h 495322"/>
                <a:gd name="connsiteX29" fmla="*/ 238125 w 476250"/>
                <a:gd name="connsiteY29" fmla="*/ 248435 h 495322"/>
                <a:gd name="connsiteX30" fmla="*/ 152400 w 476250"/>
                <a:gd name="connsiteY30" fmla="*/ 175187 h 495322"/>
                <a:gd name="connsiteX31" fmla="*/ 85725 w 476250"/>
                <a:gd name="connsiteY31" fmla="*/ 271961 h 495322"/>
                <a:gd name="connsiteX32" fmla="*/ 141923 w 476250"/>
                <a:gd name="connsiteY32" fmla="*/ 236147 h 495322"/>
                <a:gd name="connsiteX33" fmla="*/ 232981 w 476250"/>
                <a:gd name="connsiteY33" fmla="*/ 286630 h 495322"/>
                <a:gd name="connsiteX34" fmla="*/ 243173 w 476250"/>
                <a:gd name="connsiteY34" fmla="*/ 286630 h 495322"/>
                <a:gd name="connsiteX35" fmla="*/ 334232 w 476250"/>
                <a:gd name="connsiteY35" fmla="*/ 236147 h 495322"/>
                <a:gd name="connsiteX36" fmla="*/ 390525 w 476250"/>
                <a:gd name="connsiteY36" fmla="*/ 271961 h 495322"/>
                <a:gd name="connsiteX37" fmla="*/ 390525 w 476250"/>
                <a:gd name="connsiteY37" fmla="*/ 457223 h 495322"/>
                <a:gd name="connsiteX38" fmla="*/ 314325 w 476250"/>
                <a:gd name="connsiteY38" fmla="*/ 457223 h 495322"/>
                <a:gd name="connsiteX39" fmla="*/ 314325 w 476250"/>
                <a:gd name="connsiteY39" fmla="*/ 333398 h 495322"/>
                <a:gd name="connsiteX40" fmla="*/ 295275 w 476250"/>
                <a:gd name="connsiteY40" fmla="*/ 314348 h 495322"/>
                <a:gd name="connsiteX41" fmla="*/ 180975 w 476250"/>
                <a:gd name="connsiteY41" fmla="*/ 314348 h 495322"/>
                <a:gd name="connsiteX42" fmla="*/ 161925 w 476250"/>
                <a:gd name="connsiteY42" fmla="*/ 333398 h 495322"/>
                <a:gd name="connsiteX43" fmla="*/ 161925 w 476250"/>
                <a:gd name="connsiteY43" fmla="*/ 457223 h 495322"/>
                <a:gd name="connsiteX44" fmla="*/ 85725 w 476250"/>
                <a:gd name="connsiteY44" fmla="*/ 457223 h 495322"/>
                <a:gd name="connsiteX45" fmla="*/ 276225 w 476250"/>
                <a:gd name="connsiteY45" fmla="*/ 457223 h 495322"/>
                <a:gd name="connsiteX46" fmla="*/ 200025 w 476250"/>
                <a:gd name="connsiteY46" fmla="*/ 457223 h 495322"/>
                <a:gd name="connsiteX47" fmla="*/ 200025 w 476250"/>
                <a:gd name="connsiteY47" fmla="*/ 352448 h 495322"/>
                <a:gd name="connsiteX48" fmla="*/ 276225 w 476250"/>
                <a:gd name="connsiteY48" fmla="*/ 352448 h 49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6250" h="495322">
                  <a:moveTo>
                    <a:pt x="457200" y="457223"/>
                  </a:moveTo>
                  <a:lnTo>
                    <a:pt x="428625" y="457223"/>
                  </a:lnTo>
                  <a:lnTo>
                    <a:pt x="428625" y="296250"/>
                  </a:lnTo>
                  <a:lnTo>
                    <a:pt x="437483" y="301870"/>
                  </a:lnTo>
                  <a:cubicBezTo>
                    <a:pt x="446144" y="307843"/>
                    <a:pt x="458008" y="305665"/>
                    <a:pt x="463981" y="297003"/>
                  </a:cubicBezTo>
                  <a:cubicBezTo>
                    <a:pt x="469954" y="288342"/>
                    <a:pt x="467776" y="276479"/>
                    <a:pt x="459115" y="270506"/>
                  </a:cubicBezTo>
                  <a:cubicBezTo>
                    <a:pt x="458739" y="270247"/>
                    <a:pt x="458354" y="270002"/>
                    <a:pt x="457962" y="269771"/>
                  </a:cubicBezTo>
                  <a:lnTo>
                    <a:pt x="355949" y="204810"/>
                  </a:lnTo>
                  <a:cubicBezTo>
                    <a:pt x="359907" y="195436"/>
                    <a:pt x="361948" y="185363"/>
                    <a:pt x="361950" y="175187"/>
                  </a:cubicBezTo>
                  <a:lnTo>
                    <a:pt x="361950" y="41266"/>
                  </a:lnTo>
                  <a:cubicBezTo>
                    <a:pt x="361955" y="33724"/>
                    <a:pt x="357510" y="26889"/>
                    <a:pt x="350615" y="23835"/>
                  </a:cubicBezTo>
                  <a:cubicBezTo>
                    <a:pt x="278988" y="-7945"/>
                    <a:pt x="197262" y="-7945"/>
                    <a:pt x="125635" y="23835"/>
                  </a:cubicBezTo>
                  <a:cubicBezTo>
                    <a:pt x="118740" y="26889"/>
                    <a:pt x="114295" y="33724"/>
                    <a:pt x="114300" y="41266"/>
                  </a:cubicBezTo>
                  <a:lnTo>
                    <a:pt x="114300" y="175187"/>
                  </a:lnTo>
                  <a:cubicBezTo>
                    <a:pt x="114302" y="185363"/>
                    <a:pt x="116342" y="195436"/>
                    <a:pt x="120301" y="204810"/>
                  </a:cubicBezTo>
                  <a:lnTo>
                    <a:pt x="18383" y="269675"/>
                  </a:lnTo>
                  <a:cubicBezTo>
                    <a:pt x="9493" y="275330"/>
                    <a:pt x="6870" y="287121"/>
                    <a:pt x="12525" y="296012"/>
                  </a:cubicBezTo>
                  <a:cubicBezTo>
                    <a:pt x="18180" y="304903"/>
                    <a:pt x="29971" y="307525"/>
                    <a:pt x="38862" y="301870"/>
                  </a:cubicBezTo>
                  <a:lnTo>
                    <a:pt x="47625" y="296250"/>
                  </a:lnTo>
                  <a:lnTo>
                    <a:pt x="47625" y="457223"/>
                  </a:lnTo>
                  <a:lnTo>
                    <a:pt x="19050" y="457223"/>
                  </a:lnTo>
                  <a:cubicBezTo>
                    <a:pt x="8529" y="457223"/>
                    <a:pt x="0" y="465751"/>
                    <a:pt x="0" y="476273"/>
                  </a:cubicBezTo>
                  <a:cubicBezTo>
                    <a:pt x="0" y="486794"/>
                    <a:pt x="8529" y="495323"/>
                    <a:pt x="19050" y="495323"/>
                  </a:cubicBezTo>
                  <a:lnTo>
                    <a:pt x="457200" y="495323"/>
                  </a:lnTo>
                  <a:cubicBezTo>
                    <a:pt x="467721" y="495323"/>
                    <a:pt x="476250" y="486794"/>
                    <a:pt x="476250" y="476273"/>
                  </a:cubicBezTo>
                  <a:cubicBezTo>
                    <a:pt x="476250" y="465751"/>
                    <a:pt x="467721" y="457223"/>
                    <a:pt x="457200" y="457223"/>
                  </a:cubicBezTo>
                  <a:close/>
                  <a:moveTo>
                    <a:pt x="152400" y="54029"/>
                  </a:moveTo>
                  <a:cubicBezTo>
                    <a:pt x="207590" y="32860"/>
                    <a:pt x="268660" y="32860"/>
                    <a:pt x="323850" y="54029"/>
                  </a:cubicBezTo>
                  <a:lnTo>
                    <a:pt x="323850" y="175187"/>
                  </a:lnTo>
                  <a:cubicBezTo>
                    <a:pt x="323850" y="213287"/>
                    <a:pt x="266129" y="239481"/>
                    <a:pt x="238125" y="248435"/>
                  </a:cubicBezTo>
                  <a:cubicBezTo>
                    <a:pt x="210122" y="239481"/>
                    <a:pt x="152400" y="213097"/>
                    <a:pt x="152400" y="175187"/>
                  </a:cubicBezTo>
                  <a:close/>
                  <a:moveTo>
                    <a:pt x="85725" y="271961"/>
                  </a:moveTo>
                  <a:lnTo>
                    <a:pt x="141923" y="236147"/>
                  </a:lnTo>
                  <a:cubicBezTo>
                    <a:pt x="175927" y="270342"/>
                    <a:pt x="229743" y="285677"/>
                    <a:pt x="232981" y="286630"/>
                  </a:cubicBezTo>
                  <a:cubicBezTo>
                    <a:pt x="236315" y="287556"/>
                    <a:pt x="239840" y="287556"/>
                    <a:pt x="243173" y="286630"/>
                  </a:cubicBezTo>
                  <a:cubicBezTo>
                    <a:pt x="246507" y="285677"/>
                    <a:pt x="300323" y="270342"/>
                    <a:pt x="334232" y="236147"/>
                  </a:cubicBezTo>
                  <a:lnTo>
                    <a:pt x="390525" y="271961"/>
                  </a:lnTo>
                  <a:lnTo>
                    <a:pt x="390525" y="457223"/>
                  </a:lnTo>
                  <a:lnTo>
                    <a:pt x="314325" y="457223"/>
                  </a:lnTo>
                  <a:lnTo>
                    <a:pt x="314325" y="333398"/>
                  </a:lnTo>
                  <a:cubicBezTo>
                    <a:pt x="314325" y="322876"/>
                    <a:pt x="305796" y="314348"/>
                    <a:pt x="295275" y="314348"/>
                  </a:cubicBezTo>
                  <a:lnTo>
                    <a:pt x="180975" y="314348"/>
                  </a:lnTo>
                  <a:cubicBezTo>
                    <a:pt x="170454" y="314348"/>
                    <a:pt x="161925" y="322876"/>
                    <a:pt x="161925" y="333398"/>
                  </a:cubicBezTo>
                  <a:lnTo>
                    <a:pt x="161925" y="457223"/>
                  </a:lnTo>
                  <a:lnTo>
                    <a:pt x="85725" y="457223"/>
                  </a:lnTo>
                  <a:close/>
                  <a:moveTo>
                    <a:pt x="276225" y="457223"/>
                  </a:moveTo>
                  <a:lnTo>
                    <a:pt x="200025" y="457223"/>
                  </a:lnTo>
                  <a:lnTo>
                    <a:pt x="200025" y="352448"/>
                  </a:lnTo>
                  <a:lnTo>
                    <a:pt x="276225" y="352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FBBB23-CE9B-7EF1-7DBE-08798C6BF1D6}"/>
                </a:ext>
              </a:extLst>
            </p:cNvPr>
            <p:cNvSpPr/>
            <p:nvPr/>
          </p:nvSpPr>
          <p:spPr>
            <a:xfrm>
              <a:off x="2190950" y="6054590"/>
              <a:ext cx="113464" cy="84607"/>
            </a:xfrm>
            <a:custGeom>
              <a:avLst/>
              <a:gdLst>
                <a:gd name="connsiteX0" fmla="*/ 34444 w 113464"/>
                <a:gd name="connsiteY0" fmla="*/ 79021 h 84607"/>
                <a:gd name="connsiteX1" fmla="*/ 61384 w 113464"/>
                <a:gd name="connsiteY1" fmla="*/ 79036 h 84607"/>
                <a:gd name="connsiteX2" fmla="*/ 61399 w 113464"/>
                <a:gd name="connsiteY2" fmla="*/ 79021 h 84607"/>
                <a:gd name="connsiteX3" fmla="*/ 107881 w 113464"/>
                <a:gd name="connsiteY3" fmla="*/ 32539 h 84607"/>
                <a:gd name="connsiteX4" fmla="*/ 107881 w 113464"/>
                <a:gd name="connsiteY4" fmla="*/ 5583 h 84607"/>
                <a:gd name="connsiteX5" fmla="*/ 80926 w 113464"/>
                <a:gd name="connsiteY5" fmla="*/ 5583 h 84607"/>
                <a:gd name="connsiteX6" fmla="*/ 47874 w 113464"/>
                <a:gd name="connsiteY6" fmla="*/ 38635 h 84607"/>
                <a:gd name="connsiteX7" fmla="*/ 32539 w 113464"/>
                <a:gd name="connsiteY7" fmla="*/ 23299 h 84607"/>
                <a:gd name="connsiteX8" fmla="*/ 5583 w 113464"/>
                <a:gd name="connsiteY8" fmla="*/ 23299 h 84607"/>
                <a:gd name="connsiteX9" fmla="*/ 5583 w 113464"/>
                <a:gd name="connsiteY9" fmla="*/ 50255 h 8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464" h="84607">
                  <a:moveTo>
                    <a:pt x="34444" y="79021"/>
                  </a:moveTo>
                  <a:cubicBezTo>
                    <a:pt x="41879" y="86464"/>
                    <a:pt x="53940" y="86471"/>
                    <a:pt x="61384" y="79036"/>
                  </a:cubicBezTo>
                  <a:cubicBezTo>
                    <a:pt x="61390" y="79030"/>
                    <a:pt x="61395" y="79025"/>
                    <a:pt x="61399" y="79021"/>
                  </a:cubicBezTo>
                  <a:lnTo>
                    <a:pt x="107881" y="32539"/>
                  </a:lnTo>
                  <a:cubicBezTo>
                    <a:pt x="115325" y="25095"/>
                    <a:pt x="115325" y="13027"/>
                    <a:pt x="107881" y="5583"/>
                  </a:cubicBezTo>
                  <a:cubicBezTo>
                    <a:pt x="100438" y="-1861"/>
                    <a:pt x="88369" y="-1861"/>
                    <a:pt x="80926" y="5583"/>
                  </a:cubicBezTo>
                  <a:lnTo>
                    <a:pt x="47874" y="38635"/>
                  </a:lnTo>
                  <a:lnTo>
                    <a:pt x="32539" y="23299"/>
                  </a:lnTo>
                  <a:cubicBezTo>
                    <a:pt x="25095" y="15856"/>
                    <a:pt x="13027" y="15856"/>
                    <a:pt x="5583" y="23299"/>
                  </a:cubicBezTo>
                  <a:cubicBezTo>
                    <a:pt x="-1861" y="30743"/>
                    <a:pt x="-1861" y="42811"/>
                    <a:pt x="5583" y="5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FCCFB61-7E57-0D78-B34B-6537D7C7D501}"/>
              </a:ext>
            </a:extLst>
          </p:cNvPr>
          <p:cNvSpPr txBox="1"/>
          <p:nvPr/>
        </p:nvSpPr>
        <p:spPr>
          <a:xfrm>
            <a:off x="3336250" y="4169708"/>
            <a:ext cx="192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Title Here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4517EB-82DF-24B3-B81F-83A5FE9E65C5}"/>
              </a:ext>
            </a:extLst>
          </p:cNvPr>
          <p:cNvSpPr txBox="1"/>
          <p:nvPr/>
        </p:nvSpPr>
        <p:spPr>
          <a:xfrm>
            <a:off x="3383653" y="4525149"/>
            <a:ext cx="175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Tweak value-add hackathon ROI lean innovation pipeline. Pipeline credentials high-level.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232D69-1E21-DC8A-40BB-EC463E0232C9}"/>
              </a:ext>
            </a:extLst>
          </p:cNvPr>
          <p:cNvSpPr txBox="1"/>
          <p:nvPr/>
        </p:nvSpPr>
        <p:spPr>
          <a:xfrm>
            <a:off x="5312357" y="4169708"/>
            <a:ext cx="192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Title Here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78ED58-3DB6-59D0-9056-2A84CEAF5C5D}"/>
              </a:ext>
            </a:extLst>
          </p:cNvPr>
          <p:cNvSpPr txBox="1"/>
          <p:nvPr/>
        </p:nvSpPr>
        <p:spPr>
          <a:xfrm>
            <a:off x="5359760" y="4525149"/>
            <a:ext cx="175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Tweak value-add hackathon ROI lean innovation pipeline. Pipeline credentials high-level.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323B8A-C6CE-5952-16DB-DF42171B9BFE}"/>
              </a:ext>
            </a:extLst>
          </p:cNvPr>
          <p:cNvSpPr txBox="1"/>
          <p:nvPr/>
        </p:nvSpPr>
        <p:spPr>
          <a:xfrm>
            <a:off x="7234890" y="4169708"/>
            <a:ext cx="192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Title Here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988B73-D691-80EC-DB76-2CC50F5F0DD7}"/>
              </a:ext>
            </a:extLst>
          </p:cNvPr>
          <p:cNvSpPr txBox="1"/>
          <p:nvPr/>
        </p:nvSpPr>
        <p:spPr>
          <a:xfrm>
            <a:off x="7282293" y="4525149"/>
            <a:ext cx="175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Tweak value-add hackathon ROI lean innovation pipeline. Pipeline credentials high-level.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FECFDA-266D-DBF0-EB8E-958695BBE60A}"/>
              </a:ext>
            </a:extLst>
          </p:cNvPr>
          <p:cNvSpPr txBox="1"/>
          <p:nvPr/>
        </p:nvSpPr>
        <p:spPr>
          <a:xfrm>
            <a:off x="9211354" y="4169708"/>
            <a:ext cx="192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Title Here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2718FB-C358-EE20-2845-2ABEB59B47AA}"/>
              </a:ext>
            </a:extLst>
          </p:cNvPr>
          <p:cNvSpPr txBox="1"/>
          <p:nvPr/>
        </p:nvSpPr>
        <p:spPr>
          <a:xfrm>
            <a:off x="9258757" y="4525149"/>
            <a:ext cx="175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Tweak value-add hackathon ROI lean innovation pipeline. Pipeline credentials high-level.</a:t>
            </a:r>
          </a:p>
        </p:txBody>
      </p:sp>
      <p:sp>
        <p:nvSpPr>
          <p:cNvPr id="108" name="Graphic 75">
            <a:extLst>
              <a:ext uri="{FF2B5EF4-FFF2-40B4-BE49-F238E27FC236}">
                <a16:creationId xmlns:a16="http://schemas.microsoft.com/office/drawing/2014/main" id="{5221148D-8716-4716-7E82-3EA90C393B08}"/>
              </a:ext>
            </a:extLst>
          </p:cNvPr>
          <p:cNvSpPr/>
          <p:nvPr/>
        </p:nvSpPr>
        <p:spPr>
          <a:xfrm>
            <a:off x="7828434" y="5823186"/>
            <a:ext cx="514350" cy="495284"/>
          </a:xfrm>
          <a:custGeom>
            <a:avLst/>
            <a:gdLst>
              <a:gd name="connsiteX0" fmla="*/ 457200 w 514350"/>
              <a:gd name="connsiteY0" fmla="*/ 38084 h 495284"/>
              <a:gd name="connsiteX1" fmla="*/ 366332 w 514350"/>
              <a:gd name="connsiteY1" fmla="*/ 38084 h 495284"/>
              <a:gd name="connsiteX2" fmla="*/ 361664 w 514350"/>
              <a:gd name="connsiteY2" fmla="*/ 15986 h 495284"/>
              <a:gd name="connsiteX3" fmla="*/ 339796 w 514350"/>
              <a:gd name="connsiteY3" fmla="*/ 251 h 495284"/>
              <a:gd name="connsiteX4" fmla="*/ 329184 w 514350"/>
              <a:gd name="connsiteY4" fmla="*/ 5794 h 495284"/>
              <a:gd name="connsiteX5" fmla="*/ 304800 w 514350"/>
              <a:gd name="connsiteY5" fmla="*/ 38084 h 495284"/>
              <a:gd name="connsiteX6" fmla="*/ 219075 w 514350"/>
              <a:gd name="connsiteY6" fmla="*/ 38084 h 495284"/>
              <a:gd name="connsiteX7" fmla="*/ 217551 w 514350"/>
              <a:gd name="connsiteY7" fmla="*/ 38084 h 495284"/>
              <a:gd name="connsiteX8" fmla="*/ 184880 w 514350"/>
              <a:gd name="connsiteY8" fmla="*/ 5604 h 495284"/>
              <a:gd name="connsiteX9" fmla="*/ 157940 w 514350"/>
              <a:gd name="connsiteY9" fmla="*/ 5589 h 495284"/>
              <a:gd name="connsiteX10" fmla="*/ 157925 w 514350"/>
              <a:gd name="connsiteY10" fmla="*/ 5604 h 495284"/>
              <a:gd name="connsiteX11" fmla="*/ 125444 w 514350"/>
              <a:gd name="connsiteY11" fmla="*/ 38084 h 495284"/>
              <a:gd name="connsiteX12" fmla="*/ 57150 w 514350"/>
              <a:gd name="connsiteY12" fmla="*/ 38084 h 495284"/>
              <a:gd name="connsiteX13" fmla="*/ 0 w 514350"/>
              <a:gd name="connsiteY13" fmla="*/ 95234 h 495284"/>
              <a:gd name="connsiteX14" fmla="*/ 0 w 514350"/>
              <a:gd name="connsiteY14" fmla="*/ 323834 h 495284"/>
              <a:gd name="connsiteX15" fmla="*/ 0 w 514350"/>
              <a:gd name="connsiteY15" fmla="*/ 323834 h 495284"/>
              <a:gd name="connsiteX16" fmla="*/ 0 w 514350"/>
              <a:gd name="connsiteY16" fmla="*/ 361934 h 495284"/>
              <a:gd name="connsiteX17" fmla="*/ 57150 w 514350"/>
              <a:gd name="connsiteY17" fmla="*/ 419084 h 495284"/>
              <a:gd name="connsiteX18" fmla="*/ 186595 w 514350"/>
              <a:gd name="connsiteY18" fmla="*/ 419084 h 495284"/>
              <a:gd name="connsiteX19" fmla="*/ 146304 w 514350"/>
              <a:gd name="connsiteY19" fmla="*/ 458136 h 495284"/>
              <a:gd name="connsiteX20" fmla="*/ 134153 w 514350"/>
              <a:gd name="connsiteY20" fmla="*/ 482181 h 495284"/>
              <a:gd name="connsiteX21" fmla="*/ 152400 w 514350"/>
              <a:gd name="connsiteY21" fmla="*/ 495284 h 495284"/>
              <a:gd name="connsiteX22" fmla="*/ 361950 w 514350"/>
              <a:gd name="connsiteY22" fmla="*/ 495284 h 495284"/>
              <a:gd name="connsiteX23" fmla="*/ 380980 w 514350"/>
              <a:gd name="connsiteY23" fmla="*/ 476214 h 495284"/>
              <a:gd name="connsiteX24" fmla="*/ 370427 w 514350"/>
              <a:gd name="connsiteY24" fmla="*/ 459184 h 495284"/>
              <a:gd name="connsiteX25" fmla="*/ 329089 w 514350"/>
              <a:gd name="connsiteY25" fmla="*/ 419084 h 495284"/>
              <a:gd name="connsiteX26" fmla="*/ 457200 w 514350"/>
              <a:gd name="connsiteY26" fmla="*/ 419084 h 495284"/>
              <a:gd name="connsiteX27" fmla="*/ 514350 w 514350"/>
              <a:gd name="connsiteY27" fmla="*/ 361934 h 495284"/>
              <a:gd name="connsiteX28" fmla="*/ 514350 w 514350"/>
              <a:gd name="connsiteY28" fmla="*/ 95234 h 495284"/>
              <a:gd name="connsiteX29" fmla="*/ 457200 w 514350"/>
              <a:gd name="connsiteY29" fmla="*/ 38084 h 495284"/>
              <a:gd name="connsiteX30" fmla="*/ 457200 w 514350"/>
              <a:gd name="connsiteY30" fmla="*/ 76184 h 495284"/>
              <a:gd name="connsiteX31" fmla="*/ 476250 w 514350"/>
              <a:gd name="connsiteY31" fmla="*/ 95234 h 495284"/>
              <a:gd name="connsiteX32" fmla="*/ 476250 w 514350"/>
              <a:gd name="connsiteY32" fmla="*/ 304784 h 495284"/>
              <a:gd name="connsiteX33" fmla="*/ 409575 w 514350"/>
              <a:gd name="connsiteY33" fmla="*/ 304784 h 495284"/>
              <a:gd name="connsiteX34" fmla="*/ 392430 w 514350"/>
              <a:gd name="connsiteY34" fmla="*/ 184578 h 495284"/>
              <a:gd name="connsiteX35" fmla="*/ 384334 w 514350"/>
              <a:gd name="connsiteY35" fmla="*/ 81994 h 495284"/>
              <a:gd name="connsiteX36" fmla="*/ 380143 w 514350"/>
              <a:gd name="connsiteY36" fmla="*/ 76184 h 495284"/>
              <a:gd name="connsiteX37" fmla="*/ 314325 w 514350"/>
              <a:gd name="connsiteY37" fmla="*/ 304784 h 495284"/>
              <a:gd name="connsiteX38" fmla="*/ 330708 w 514350"/>
              <a:gd name="connsiteY38" fmla="*/ 193151 h 495284"/>
              <a:gd name="connsiteX39" fmla="*/ 342900 w 514350"/>
              <a:gd name="connsiteY39" fmla="*/ 190484 h 495284"/>
              <a:gd name="connsiteX40" fmla="*/ 354901 w 514350"/>
              <a:gd name="connsiteY40" fmla="*/ 193056 h 495284"/>
              <a:gd name="connsiteX41" fmla="*/ 371475 w 514350"/>
              <a:gd name="connsiteY41" fmla="*/ 304784 h 495284"/>
              <a:gd name="connsiteX42" fmla="*/ 333375 w 514350"/>
              <a:gd name="connsiteY42" fmla="*/ 63135 h 495284"/>
              <a:gd name="connsiteX43" fmla="*/ 356521 w 514350"/>
              <a:gd name="connsiteY43" fmla="*/ 108474 h 495284"/>
              <a:gd name="connsiteX44" fmla="*/ 364712 w 514350"/>
              <a:gd name="connsiteY44" fmla="*/ 156099 h 495284"/>
              <a:gd name="connsiteX45" fmla="*/ 342900 w 514350"/>
              <a:gd name="connsiteY45" fmla="*/ 152384 h 495284"/>
              <a:gd name="connsiteX46" fmla="*/ 325279 w 514350"/>
              <a:gd name="connsiteY46" fmla="*/ 154670 h 495284"/>
              <a:gd name="connsiteX47" fmla="*/ 333375 w 514350"/>
              <a:gd name="connsiteY47" fmla="*/ 63135 h 495284"/>
              <a:gd name="connsiteX48" fmla="*/ 294513 w 514350"/>
              <a:gd name="connsiteY48" fmla="*/ 181816 h 495284"/>
              <a:gd name="connsiteX49" fmla="*/ 276225 w 514350"/>
              <a:gd name="connsiteY49" fmla="*/ 304784 h 495284"/>
              <a:gd name="connsiteX50" fmla="*/ 238125 w 514350"/>
              <a:gd name="connsiteY50" fmla="*/ 304784 h 495284"/>
              <a:gd name="connsiteX51" fmla="*/ 238125 w 514350"/>
              <a:gd name="connsiteY51" fmla="*/ 76184 h 495284"/>
              <a:gd name="connsiteX52" fmla="*/ 287941 w 514350"/>
              <a:gd name="connsiteY52" fmla="*/ 76184 h 495284"/>
              <a:gd name="connsiteX53" fmla="*/ 294513 w 514350"/>
              <a:gd name="connsiteY53" fmla="*/ 181816 h 495284"/>
              <a:gd name="connsiteX54" fmla="*/ 142875 w 514350"/>
              <a:gd name="connsiteY54" fmla="*/ 133334 h 495284"/>
              <a:gd name="connsiteX55" fmla="*/ 200025 w 514350"/>
              <a:gd name="connsiteY55" fmla="*/ 133334 h 495284"/>
              <a:gd name="connsiteX56" fmla="*/ 200025 w 514350"/>
              <a:gd name="connsiteY56" fmla="*/ 304784 h 495284"/>
              <a:gd name="connsiteX57" fmla="*/ 142875 w 514350"/>
              <a:gd name="connsiteY57" fmla="*/ 304784 h 495284"/>
              <a:gd name="connsiteX58" fmla="*/ 171450 w 514350"/>
              <a:gd name="connsiteY58" fmla="*/ 45894 h 495284"/>
              <a:gd name="connsiteX59" fmla="*/ 200025 w 514350"/>
              <a:gd name="connsiteY59" fmla="*/ 74469 h 495284"/>
              <a:gd name="connsiteX60" fmla="*/ 200025 w 514350"/>
              <a:gd name="connsiteY60" fmla="*/ 95234 h 495284"/>
              <a:gd name="connsiteX61" fmla="*/ 142875 w 514350"/>
              <a:gd name="connsiteY61" fmla="*/ 95234 h 495284"/>
              <a:gd name="connsiteX62" fmla="*/ 142875 w 514350"/>
              <a:gd name="connsiteY62" fmla="*/ 74565 h 495284"/>
              <a:gd name="connsiteX63" fmla="*/ 146780 w 514350"/>
              <a:gd name="connsiteY63" fmla="*/ 70659 h 495284"/>
              <a:gd name="connsiteX64" fmla="*/ 146780 w 514350"/>
              <a:gd name="connsiteY64" fmla="*/ 70659 h 495284"/>
              <a:gd name="connsiteX65" fmla="*/ 57150 w 514350"/>
              <a:gd name="connsiteY65" fmla="*/ 76184 h 495284"/>
              <a:gd name="connsiteX66" fmla="*/ 104775 w 514350"/>
              <a:gd name="connsiteY66" fmla="*/ 76184 h 495284"/>
              <a:gd name="connsiteX67" fmla="*/ 104775 w 514350"/>
              <a:gd name="connsiteY67" fmla="*/ 304784 h 495284"/>
              <a:gd name="connsiteX68" fmla="*/ 38100 w 514350"/>
              <a:gd name="connsiteY68" fmla="*/ 304784 h 495284"/>
              <a:gd name="connsiteX69" fmla="*/ 38100 w 514350"/>
              <a:gd name="connsiteY69" fmla="*/ 95234 h 495284"/>
              <a:gd name="connsiteX70" fmla="*/ 57150 w 514350"/>
              <a:gd name="connsiteY70" fmla="*/ 76184 h 495284"/>
              <a:gd name="connsiteX71" fmla="*/ 307658 w 514350"/>
              <a:gd name="connsiteY71" fmla="*/ 457184 h 495284"/>
              <a:gd name="connsiteX72" fmla="*/ 209550 w 514350"/>
              <a:gd name="connsiteY72" fmla="*/ 457184 h 495284"/>
              <a:gd name="connsiteX73" fmla="*/ 226505 w 514350"/>
              <a:gd name="connsiteY73" fmla="*/ 419084 h 495284"/>
              <a:gd name="connsiteX74" fmla="*/ 288989 w 514350"/>
              <a:gd name="connsiteY74" fmla="*/ 419084 h 495284"/>
              <a:gd name="connsiteX75" fmla="*/ 307943 w 514350"/>
              <a:gd name="connsiteY75" fmla="*/ 457184 h 495284"/>
              <a:gd name="connsiteX76" fmla="*/ 457200 w 514350"/>
              <a:gd name="connsiteY76" fmla="*/ 380984 h 495284"/>
              <a:gd name="connsiteX77" fmla="*/ 57150 w 514350"/>
              <a:gd name="connsiteY77" fmla="*/ 380984 h 495284"/>
              <a:gd name="connsiteX78" fmla="*/ 38100 w 514350"/>
              <a:gd name="connsiteY78" fmla="*/ 361934 h 495284"/>
              <a:gd name="connsiteX79" fmla="*/ 38100 w 514350"/>
              <a:gd name="connsiteY79" fmla="*/ 342884 h 495284"/>
              <a:gd name="connsiteX80" fmla="*/ 476250 w 514350"/>
              <a:gd name="connsiteY80" fmla="*/ 342884 h 495284"/>
              <a:gd name="connsiteX81" fmla="*/ 476250 w 514350"/>
              <a:gd name="connsiteY81" fmla="*/ 361934 h 495284"/>
              <a:gd name="connsiteX82" fmla="*/ 457200 w 514350"/>
              <a:gd name="connsiteY82" fmla="*/ 380984 h 4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4350" h="495284">
                <a:moveTo>
                  <a:pt x="457200" y="38084"/>
                </a:moveTo>
                <a:lnTo>
                  <a:pt x="366332" y="38084"/>
                </a:lnTo>
                <a:cubicBezTo>
                  <a:pt x="364331" y="30178"/>
                  <a:pt x="362712" y="22463"/>
                  <a:pt x="361664" y="15986"/>
                </a:cubicBezTo>
                <a:cubicBezTo>
                  <a:pt x="359971" y="5602"/>
                  <a:pt x="350180" y="-1442"/>
                  <a:pt x="339796" y="251"/>
                </a:cubicBezTo>
                <a:cubicBezTo>
                  <a:pt x="335754" y="911"/>
                  <a:pt x="332034" y="2854"/>
                  <a:pt x="329184" y="5794"/>
                </a:cubicBezTo>
                <a:cubicBezTo>
                  <a:pt x="319834" y="15578"/>
                  <a:pt x="311651" y="26413"/>
                  <a:pt x="304800" y="38084"/>
                </a:cubicBezTo>
                <a:lnTo>
                  <a:pt x="219075" y="38084"/>
                </a:lnTo>
                <a:lnTo>
                  <a:pt x="217551" y="38084"/>
                </a:lnTo>
                <a:lnTo>
                  <a:pt x="184880" y="5604"/>
                </a:lnTo>
                <a:cubicBezTo>
                  <a:pt x="177445" y="-1840"/>
                  <a:pt x="165384" y="-1847"/>
                  <a:pt x="157940" y="5589"/>
                </a:cubicBezTo>
                <a:cubicBezTo>
                  <a:pt x="157934" y="5594"/>
                  <a:pt x="157929" y="5599"/>
                  <a:pt x="157925" y="5604"/>
                </a:cubicBezTo>
                <a:lnTo>
                  <a:pt x="125444" y="38084"/>
                </a:lnTo>
                <a:lnTo>
                  <a:pt x="57150" y="38084"/>
                </a:lnTo>
                <a:cubicBezTo>
                  <a:pt x="25587" y="38084"/>
                  <a:pt x="0" y="63671"/>
                  <a:pt x="0" y="95234"/>
                </a:cubicBezTo>
                <a:lnTo>
                  <a:pt x="0" y="323834"/>
                </a:lnTo>
                <a:lnTo>
                  <a:pt x="0" y="323834"/>
                </a:lnTo>
                <a:lnTo>
                  <a:pt x="0" y="361934"/>
                </a:lnTo>
                <a:cubicBezTo>
                  <a:pt x="0" y="393497"/>
                  <a:pt x="25587" y="419084"/>
                  <a:pt x="57150" y="419084"/>
                </a:cubicBezTo>
                <a:lnTo>
                  <a:pt x="186595" y="419084"/>
                </a:lnTo>
                <a:cubicBezTo>
                  <a:pt x="180200" y="437806"/>
                  <a:pt x="165217" y="452329"/>
                  <a:pt x="146304" y="458136"/>
                </a:cubicBezTo>
                <a:cubicBezTo>
                  <a:pt x="136308" y="461421"/>
                  <a:pt x="130869" y="472186"/>
                  <a:pt x="134153" y="482181"/>
                </a:cubicBezTo>
                <a:cubicBezTo>
                  <a:pt x="136739" y="490052"/>
                  <a:pt x="144115" y="495349"/>
                  <a:pt x="152400" y="495284"/>
                </a:cubicBezTo>
                <a:lnTo>
                  <a:pt x="361950" y="495284"/>
                </a:lnTo>
                <a:cubicBezTo>
                  <a:pt x="372471" y="495273"/>
                  <a:pt x="380990" y="486734"/>
                  <a:pt x="380980" y="476214"/>
                </a:cubicBezTo>
                <a:cubicBezTo>
                  <a:pt x="380972" y="468997"/>
                  <a:pt x="376886" y="462404"/>
                  <a:pt x="370427" y="459184"/>
                </a:cubicBezTo>
                <a:cubicBezTo>
                  <a:pt x="352395" y="451044"/>
                  <a:pt x="337773" y="436860"/>
                  <a:pt x="329089" y="419084"/>
                </a:cubicBezTo>
                <a:lnTo>
                  <a:pt x="457200" y="419084"/>
                </a:lnTo>
                <a:cubicBezTo>
                  <a:pt x="488763" y="419084"/>
                  <a:pt x="514350" y="393497"/>
                  <a:pt x="514350" y="361934"/>
                </a:cubicBezTo>
                <a:lnTo>
                  <a:pt x="514350" y="95234"/>
                </a:lnTo>
                <a:cubicBezTo>
                  <a:pt x="514350" y="63671"/>
                  <a:pt x="488763" y="38084"/>
                  <a:pt x="457200" y="38084"/>
                </a:cubicBezTo>
                <a:close/>
                <a:moveTo>
                  <a:pt x="457200" y="76184"/>
                </a:moveTo>
                <a:cubicBezTo>
                  <a:pt x="467721" y="76184"/>
                  <a:pt x="476250" y="84713"/>
                  <a:pt x="476250" y="95234"/>
                </a:cubicBezTo>
                <a:lnTo>
                  <a:pt x="476250" y="304784"/>
                </a:lnTo>
                <a:lnTo>
                  <a:pt x="409575" y="304784"/>
                </a:lnTo>
                <a:cubicBezTo>
                  <a:pt x="411196" y="264007"/>
                  <a:pt x="405386" y="223276"/>
                  <a:pt x="392430" y="184578"/>
                </a:cubicBezTo>
                <a:cubicBezTo>
                  <a:pt x="414719" y="152877"/>
                  <a:pt x="411320" y="109806"/>
                  <a:pt x="384334" y="81994"/>
                </a:cubicBezTo>
                <a:cubicBezTo>
                  <a:pt x="382715" y="80228"/>
                  <a:pt x="381308" y="78278"/>
                  <a:pt x="380143" y="76184"/>
                </a:cubicBezTo>
                <a:close/>
                <a:moveTo>
                  <a:pt x="314325" y="304784"/>
                </a:moveTo>
                <a:cubicBezTo>
                  <a:pt x="312574" y="266867"/>
                  <a:pt x="318136" y="228967"/>
                  <a:pt x="330708" y="193151"/>
                </a:cubicBezTo>
                <a:cubicBezTo>
                  <a:pt x="334484" y="191252"/>
                  <a:pt x="338677" y="190334"/>
                  <a:pt x="342900" y="190484"/>
                </a:cubicBezTo>
                <a:cubicBezTo>
                  <a:pt x="347045" y="190407"/>
                  <a:pt x="351152" y="191287"/>
                  <a:pt x="354901" y="193056"/>
                </a:cubicBezTo>
                <a:cubicBezTo>
                  <a:pt x="367522" y="228895"/>
                  <a:pt x="373149" y="266824"/>
                  <a:pt x="371475" y="304784"/>
                </a:cubicBezTo>
                <a:close/>
                <a:moveTo>
                  <a:pt x="333375" y="63135"/>
                </a:moveTo>
                <a:cubicBezTo>
                  <a:pt x="337735" y="79739"/>
                  <a:pt x="345630" y="95204"/>
                  <a:pt x="356521" y="108474"/>
                </a:cubicBezTo>
                <a:cubicBezTo>
                  <a:pt x="368621" y="121236"/>
                  <a:pt x="371853" y="140026"/>
                  <a:pt x="364712" y="156099"/>
                </a:cubicBezTo>
                <a:cubicBezTo>
                  <a:pt x="357706" y="153630"/>
                  <a:pt x="350330" y="152373"/>
                  <a:pt x="342900" y="152384"/>
                </a:cubicBezTo>
                <a:cubicBezTo>
                  <a:pt x="336951" y="152356"/>
                  <a:pt x="331024" y="153125"/>
                  <a:pt x="325279" y="154670"/>
                </a:cubicBezTo>
                <a:cubicBezTo>
                  <a:pt x="315717" y="124294"/>
                  <a:pt x="318629" y="91361"/>
                  <a:pt x="333375" y="63135"/>
                </a:cubicBezTo>
                <a:close/>
                <a:moveTo>
                  <a:pt x="294513" y="181816"/>
                </a:moveTo>
                <a:cubicBezTo>
                  <a:pt x="280783" y="221301"/>
                  <a:pt x="274579" y="263012"/>
                  <a:pt x="276225" y="304784"/>
                </a:cubicBezTo>
                <a:lnTo>
                  <a:pt x="238125" y="304784"/>
                </a:lnTo>
                <a:lnTo>
                  <a:pt x="238125" y="76184"/>
                </a:lnTo>
                <a:lnTo>
                  <a:pt x="287941" y="76184"/>
                </a:lnTo>
                <a:cubicBezTo>
                  <a:pt x="278238" y="111137"/>
                  <a:pt x="280552" y="148336"/>
                  <a:pt x="294513" y="181816"/>
                </a:cubicBezTo>
                <a:close/>
                <a:moveTo>
                  <a:pt x="142875" y="133334"/>
                </a:moveTo>
                <a:lnTo>
                  <a:pt x="200025" y="133334"/>
                </a:lnTo>
                <a:lnTo>
                  <a:pt x="200025" y="304784"/>
                </a:lnTo>
                <a:lnTo>
                  <a:pt x="142875" y="304784"/>
                </a:lnTo>
                <a:close/>
                <a:moveTo>
                  <a:pt x="171450" y="45894"/>
                </a:moveTo>
                <a:lnTo>
                  <a:pt x="200025" y="74469"/>
                </a:lnTo>
                <a:lnTo>
                  <a:pt x="200025" y="95234"/>
                </a:lnTo>
                <a:lnTo>
                  <a:pt x="142875" y="95234"/>
                </a:lnTo>
                <a:lnTo>
                  <a:pt x="142875" y="74565"/>
                </a:lnTo>
                <a:lnTo>
                  <a:pt x="146780" y="70659"/>
                </a:lnTo>
                <a:lnTo>
                  <a:pt x="146780" y="70659"/>
                </a:lnTo>
                <a:close/>
                <a:moveTo>
                  <a:pt x="57150" y="76184"/>
                </a:moveTo>
                <a:lnTo>
                  <a:pt x="104775" y="76184"/>
                </a:lnTo>
                <a:lnTo>
                  <a:pt x="104775" y="304784"/>
                </a:lnTo>
                <a:lnTo>
                  <a:pt x="38100" y="304784"/>
                </a:lnTo>
                <a:lnTo>
                  <a:pt x="38100" y="95234"/>
                </a:lnTo>
                <a:cubicBezTo>
                  <a:pt x="38100" y="84713"/>
                  <a:pt x="46629" y="76184"/>
                  <a:pt x="57150" y="76184"/>
                </a:cubicBezTo>
                <a:close/>
                <a:moveTo>
                  <a:pt x="307658" y="457184"/>
                </a:moveTo>
                <a:lnTo>
                  <a:pt x="209550" y="457184"/>
                </a:lnTo>
                <a:cubicBezTo>
                  <a:pt x="217638" y="445714"/>
                  <a:pt x="223397" y="432770"/>
                  <a:pt x="226505" y="419084"/>
                </a:cubicBezTo>
                <a:lnTo>
                  <a:pt x="288989" y="419084"/>
                </a:lnTo>
                <a:cubicBezTo>
                  <a:pt x="292699" y="432923"/>
                  <a:pt x="299144" y="445878"/>
                  <a:pt x="307943" y="457184"/>
                </a:cubicBezTo>
                <a:close/>
                <a:moveTo>
                  <a:pt x="457200" y="380984"/>
                </a:moveTo>
                <a:lnTo>
                  <a:pt x="57150" y="380984"/>
                </a:lnTo>
                <a:cubicBezTo>
                  <a:pt x="46629" y="380984"/>
                  <a:pt x="38100" y="372455"/>
                  <a:pt x="38100" y="361934"/>
                </a:cubicBezTo>
                <a:lnTo>
                  <a:pt x="38100" y="342884"/>
                </a:lnTo>
                <a:lnTo>
                  <a:pt x="476250" y="342884"/>
                </a:lnTo>
                <a:lnTo>
                  <a:pt x="476250" y="361934"/>
                </a:lnTo>
                <a:cubicBezTo>
                  <a:pt x="476250" y="372455"/>
                  <a:pt x="467721" y="380984"/>
                  <a:pt x="457200" y="380984"/>
                </a:cubicBezTo>
                <a:close/>
              </a:path>
            </a:pathLst>
          </a:custGeom>
          <a:solidFill>
            <a:srgbClr val="3D34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7885DFF-944B-6136-DF8C-5EC35B05097E}"/>
              </a:ext>
            </a:extLst>
          </p:cNvPr>
          <p:cNvGrpSpPr/>
          <p:nvPr/>
        </p:nvGrpSpPr>
        <p:grpSpPr>
          <a:xfrm>
            <a:off x="5960008" y="5808891"/>
            <a:ext cx="552450" cy="523875"/>
            <a:chOff x="5960008" y="5800376"/>
            <a:chExt cx="552450" cy="523875"/>
          </a:xfrm>
          <a:solidFill>
            <a:srgbClr val="3D348B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67B8698-2853-B187-D8D3-BB62A4A0ECB0}"/>
                </a:ext>
              </a:extLst>
            </p:cNvPr>
            <p:cNvSpPr/>
            <p:nvPr/>
          </p:nvSpPr>
          <p:spPr>
            <a:xfrm>
              <a:off x="6287899" y="6038542"/>
              <a:ext cx="43583" cy="66633"/>
            </a:xfrm>
            <a:custGeom>
              <a:avLst/>
              <a:gdLst>
                <a:gd name="connsiteX0" fmla="*/ 11865 w 43583"/>
                <a:gd name="connsiteY0" fmla="*/ 1387 h 66633"/>
                <a:gd name="connsiteX1" fmla="*/ 1387 w 43583"/>
                <a:gd name="connsiteY1" fmla="*/ 26152 h 66633"/>
                <a:gd name="connsiteX2" fmla="*/ 5483 w 43583"/>
                <a:gd name="connsiteY2" fmla="*/ 47584 h 66633"/>
                <a:gd name="connsiteX3" fmla="*/ 24533 w 43583"/>
                <a:gd name="connsiteY3" fmla="*/ 66634 h 66633"/>
                <a:gd name="connsiteX4" fmla="*/ 43583 w 43583"/>
                <a:gd name="connsiteY4" fmla="*/ 47584 h 66633"/>
                <a:gd name="connsiteX5" fmla="*/ 36630 w 43583"/>
                <a:gd name="connsiteY5" fmla="*/ 11865 h 66633"/>
                <a:gd name="connsiteX6" fmla="*/ 11865 w 43583"/>
                <a:gd name="connsiteY6" fmla="*/ 1387 h 6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83" h="66633">
                  <a:moveTo>
                    <a:pt x="11865" y="1387"/>
                  </a:moveTo>
                  <a:cubicBezTo>
                    <a:pt x="2147" y="5348"/>
                    <a:pt x="-2537" y="16421"/>
                    <a:pt x="1387" y="26152"/>
                  </a:cubicBezTo>
                  <a:cubicBezTo>
                    <a:pt x="4116" y="32967"/>
                    <a:pt x="5507" y="40243"/>
                    <a:pt x="5483" y="47584"/>
                  </a:cubicBezTo>
                  <a:cubicBezTo>
                    <a:pt x="5483" y="58105"/>
                    <a:pt x="14012" y="66634"/>
                    <a:pt x="24533" y="66634"/>
                  </a:cubicBezTo>
                  <a:cubicBezTo>
                    <a:pt x="35054" y="66634"/>
                    <a:pt x="43583" y="58105"/>
                    <a:pt x="43583" y="47584"/>
                  </a:cubicBezTo>
                  <a:cubicBezTo>
                    <a:pt x="43596" y="35340"/>
                    <a:pt x="41235" y="23209"/>
                    <a:pt x="36630" y="11865"/>
                  </a:cubicBezTo>
                  <a:cubicBezTo>
                    <a:pt x="32669" y="2147"/>
                    <a:pt x="21597" y="-2537"/>
                    <a:pt x="11865" y="1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1DDF348-E993-5B8B-A24A-A6F30AC3EB6E}"/>
                </a:ext>
              </a:extLst>
            </p:cNvPr>
            <p:cNvSpPr/>
            <p:nvPr/>
          </p:nvSpPr>
          <p:spPr>
            <a:xfrm>
              <a:off x="6217183" y="6117402"/>
              <a:ext cx="95263" cy="63973"/>
            </a:xfrm>
            <a:custGeom>
              <a:avLst/>
              <a:gdLst>
                <a:gd name="connsiteX0" fmla="*/ 61913 w 95263"/>
                <a:gd name="connsiteY0" fmla="*/ 6824 h 63973"/>
                <a:gd name="connsiteX1" fmla="*/ 19050 w 95263"/>
                <a:gd name="connsiteY1" fmla="*/ 25874 h 63973"/>
                <a:gd name="connsiteX2" fmla="*/ 0 w 95263"/>
                <a:gd name="connsiteY2" fmla="*/ 44924 h 63973"/>
                <a:gd name="connsiteX3" fmla="*/ 19050 w 95263"/>
                <a:gd name="connsiteY3" fmla="*/ 63974 h 63973"/>
                <a:gd name="connsiteX4" fmla="*/ 90488 w 95263"/>
                <a:gd name="connsiteY4" fmla="*/ 31684 h 63973"/>
                <a:gd name="connsiteX5" fmla="*/ 88821 w 95263"/>
                <a:gd name="connsiteY5" fmla="*/ 4776 h 63973"/>
                <a:gd name="connsiteX6" fmla="*/ 61913 w 95263"/>
                <a:gd name="connsiteY6" fmla="*/ 6443 h 6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63" h="63973">
                  <a:moveTo>
                    <a:pt x="61913" y="6824"/>
                  </a:moveTo>
                  <a:cubicBezTo>
                    <a:pt x="51009" y="19015"/>
                    <a:pt x="35405" y="25950"/>
                    <a:pt x="19050" y="25874"/>
                  </a:cubicBezTo>
                  <a:cubicBezTo>
                    <a:pt x="8529" y="25874"/>
                    <a:pt x="0" y="34403"/>
                    <a:pt x="0" y="44924"/>
                  </a:cubicBezTo>
                  <a:cubicBezTo>
                    <a:pt x="0" y="55445"/>
                    <a:pt x="8529" y="63974"/>
                    <a:pt x="19050" y="63974"/>
                  </a:cubicBezTo>
                  <a:cubicBezTo>
                    <a:pt x="46393" y="63964"/>
                    <a:pt x="72414" y="52202"/>
                    <a:pt x="90488" y="31684"/>
                  </a:cubicBezTo>
                  <a:cubicBezTo>
                    <a:pt x="97458" y="23794"/>
                    <a:pt x="96711" y="11747"/>
                    <a:pt x="88821" y="4776"/>
                  </a:cubicBezTo>
                  <a:cubicBezTo>
                    <a:pt x="80930" y="-2194"/>
                    <a:pt x="68883" y="-1448"/>
                    <a:pt x="61913" y="6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0985825-7341-5F05-429D-81832C4A0BFB}"/>
                </a:ext>
              </a:extLst>
            </p:cNvPr>
            <p:cNvSpPr/>
            <p:nvPr/>
          </p:nvSpPr>
          <p:spPr>
            <a:xfrm>
              <a:off x="6074558" y="5924201"/>
              <a:ext cx="323388" cy="400050"/>
            </a:xfrm>
            <a:custGeom>
              <a:avLst/>
              <a:gdLst>
                <a:gd name="connsiteX0" fmla="*/ 161675 w 323388"/>
                <a:gd name="connsiteY0" fmla="*/ 0 h 400050"/>
                <a:gd name="connsiteX1" fmla="*/ 0 w 323388"/>
                <a:gd name="connsiteY1" fmla="*/ 162176 h 400050"/>
                <a:gd name="connsiteX2" fmla="*/ 95000 w 323388"/>
                <a:gd name="connsiteY2" fmla="*/ 309372 h 400050"/>
                <a:gd name="connsiteX3" fmla="*/ 95000 w 323388"/>
                <a:gd name="connsiteY3" fmla="*/ 333375 h 400050"/>
                <a:gd name="connsiteX4" fmla="*/ 161675 w 323388"/>
                <a:gd name="connsiteY4" fmla="*/ 400050 h 400050"/>
                <a:gd name="connsiteX5" fmla="*/ 228350 w 323388"/>
                <a:gd name="connsiteY5" fmla="*/ 333375 h 400050"/>
                <a:gd name="connsiteX6" fmla="*/ 228350 w 323388"/>
                <a:gd name="connsiteY6" fmla="*/ 309372 h 400050"/>
                <a:gd name="connsiteX7" fmla="*/ 308871 w 323388"/>
                <a:gd name="connsiteY7" fmla="*/ 94999 h 400050"/>
                <a:gd name="connsiteX8" fmla="*/ 161675 w 323388"/>
                <a:gd name="connsiteY8" fmla="*/ 0 h 400050"/>
                <a:gd name="connsiteX9" fmla="*/ 202918 w 323388"/>
                <a:gd name="connsiteY9" fmla="*/ 278511 h 400050"/>
                <a:gd name="connsiteX10" fmla="*/ 190250 w 323388"/>
                <a:gd name="connsiteY10" fmla="*/ 296513 h 400050"/>
                <a:gd name="connsiteX11" fmla="*/ 190250 w 323388"/>
                <a:gd name="connsiteY11" fmla="*/ 333375 h 400050"/>
                <a:gd name="connsiteX12" fmla="*/ 161675 w 323388"/>
                <a:gd name="connsiteY12" fmla="*/ 361950 h 400050"/>
                <a:gd name="connsiteX13" fmla="*/ 133100 w 323388"/>
                <a:gd name="connsiteY13" fmla="*/ 333375 h 400050"/>
                <a:gd name="connsiteX14" fmla="*/ 133100 w 323388"/>
                <a:gd name="connsiteY14" fmla="*/ 321183 h 400050"/>
                <a:gd name="connsiteX15" fmla="*/ 150816 w 323388"/>
                <a:gd name="connsiteY15" fmla="*/ 323564 h 400050"/>
                <a:gd name="connsiteX16" fmla="*/ 152150 w 323388"/>
                <a:gd name="connsiteY16" fmla="*/ 323564 h 400050"/>
                <a:gd name="connsiteX17" fmla="*/ 171819 w 323388"/>
                <a:gd name="connsiteY17" fmla="*/ 305133 h 400050"/>
                <a:gd name="connsiteX18" fmla="*/ 153388 w 323388"/>
                <a:gd name="connsiteY18" fmla="*/ 285464 h 400050"/>
                <a:gd name="connsiteX19" fmla="*/ 112335 w 323388"/>
                <a:gd name="connsiteY19" fmla="*/ 275177 h 400050"/>
                <a:gd name="connsiteX20" fmla="*/ 110621 w 323388"/>
                <a:gd name="connsiteY20" fmla="*/ 274606 h 400050"/>
                <a:gd name="connsiteX21" fmla="*/ 48965 w 323388"/>
                <a:gd name="connsiteY21" fmla="*/ 110703 h 400050"/>
                <a:gd name="connsiteX22" fmla="*/ 212868 w 323388"/>
                <a:gd name="connsiteY22" fmla="*/ 49049 h 400050"/>
                <a:gd name="connsiteX23" fmla="*/ 274523 w 323388"/>
                <a:gd name="connsiteY23" fmla="*/ 212950 h 400050"/>
                <a:gd name="connsiteX24" fmla="*/ 202918 w 323388"/>
                <a:gd name="connsiteY24" fmla="*/ 27860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388" h="400050">
                  <a:moveTo>
                    <a:pt x="161675" y="0"/>
                  </a:moveTo>
                  <a:cubicBezTo>
                    <a:pt x="72246" y="138"/>
                    <a:pt x="-138" y="72747"/>
                    <a:pt x="0" y="162176"/>
                  </a:cubicBezTo>
                  <a:cubicBezTo>
                    <a:pt x="98" y="225614"/>
                    <a:pt x="37233" y="283152"/>
                    <a:pt x="95000" y="309372"/>
                  </a:cubicBezTo>
                  <a:lnTo>
                    <a:pt x="95000" y="333375"/>
                  </a:lnTo>
                  <a:cubicBezTo>
                    <a:pt x="95000" y="370199"/>
                    <a:pt x="124851" y="400050"/>
                    <a:pt x="161675" y="400050"/>
                  </a:cubicBezTo>
                  <a:cubicBezTo>
                    <a:pt x="198498" y="400050"/>
                    <a:pt x="228350" y="370199"/>
                    <a:pt x="228350" y="333375"/>
                  </a:cubicBezTo>
                  <a:lnTo>
                    <a:pt x="228350" y="309372"/>
                  </a:lnTo>
                  <a:cubicBezTo>
                    <a:pt x="309783" y="272410"/>
                    <a:pt x="345833" y="176433"/>
                    <a:pt x="308871" y="94999"/>
                  </a:cubicBezTo>
                  <a:cubicBezTo>
                    <a:pt x="282652" y="37232"/>
                    <a:pt x="225113" y="98"/>
                    <a:pt x="161675" y="0"/>
                  </a:cubicBezTo>
                  <a:close/>
                  <a:moveTo>
                    <a:pt x="202918" y="278511"/>
                  </a:moveTo>
                  <a:cubicBezTo>
                    <a:pt x="195305" y="281218"/>
                    <a:pt x="190227" y="288433"/>
                    <a:pt x="190250" y="296513"/>
                  </a:cubicBezTo>
                  <a:lnTo>
                    <a:pt x="190250" y="333375"/>
                  </a:lnTo>
                  <a:cubicBezTo>
                    <a:pt x="190250" y="349157"/>
                    <a:pt x="177457" y="361950"/>
                    <a:pt x="161675" y="361950"/>
                  </a:cubicBezTo>
                  <a:cubicBezTo>
                    <a:pt x="145893" y="361950"/>
                    <a:pt x="133100" y="349157"/>
                    <a:pt x="133100" y="333375"/>
                  </a:cubicBezTo>
                  <a:lnTo>
                    <a:pt x="133100" y="321183"/>
                  </a:lnTo>
                  <a:cubicBezTo>
                    <a:pt x="138956" y="322311"/>
                    <a:pt x="144871" y="323106"/>
                    <a:pt x="150816" y="323564"/>
                  </a:cubicBezTo>
                  <a:lnTo>
                    <a:pt x="152150" y="323564"/>
                  </a:lnTo>
                  <a:cubicBezTo>
                    <a:pt x="162671" y="323906"/>
                    <a:pt x="171477" y="315655"/>
                    <a:pt x="171819" y="305133"/>
                  </a:cubicBezTo>
                  <a:cubicBezTo>
                    <a:pt x="172161" y="294612"/>
                    <a:pt x="163909" y="285806"/>
                    <a:pt x="153388" y="285464"/>
                  </a:cubicBezTo>
                  <a:cubicBezTo>
                    <a:pt x="139200" y="284515"/>
                    <a:pt x="125295" y="281030"/>
                    <a:pt x="112335" y="275177"/>
                  </a:cubicBezTo>
                  <a:lnTo>
                    <a:pt x="110621" y="274606"/>
                  </a:lnTo>
                  <a:cubicBezTo>
                    <a:pt x="48335" y="246371"/>
                    <a:pt x="20730" y="172989"/>
                    <a:pt x="48965" y="110703"/>
                  </a:cubicBezTo>
                  <a:cubicBezTo>
                    <a:pt x="77200" y="48417"/>
                    <a:pt x="150582" y="20814"/>
                    <a:pt x="212868" y="49049"/>
                  </a:cubicBezTo>
                  <a:cubicBezTo>
                    <a:pt x="275154" y="77283"/>
                    <a:pt x="302758" y="150665"/>
                    <a:pt x="274523" y="212950"/>
                  </a:cubicBezTo>
                  <a:cubicBezTo>
                    <a:pt x="260595" y="243676"/>
                    <a:pt x="234733" y="267389"/>
                    <a:pt x="202918" y="2786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C3381FB-1D57-B987-FC16-28D3B8BE926D}"/>
                </a:ext>
              </a:extLst>
            </p:cNvPr>
            <p:cNvSpPr/>
            <p:nvPr/>
          </p:nvSpPr>
          <p:spPr>
            <a:xfrm>
              <a:off x="6217183" y="5800376"/>
              <a:ext cx="38100" cy="85725"/>
            </a:xfrm>
            <a:custGeom>
              <a:avLst/>
              <a:gdLst>
                <a:gd name="connsiteX0" fmla="*/ 0 w 38100"/>
                <a:gd name="connsiteY0" fmla="*/ 19050 h 85725"/>
                <a:gd name="connsiteX1" fmla="*/ 0 w 38100"/>
                <a:gd name="connsiteY1" fmla="*/ 66675 h 85725"/>
                <a:gd name="connsiteX2" fmla="*/ 19050 w 38100"/>
                <a:gd name="connsiteY2" fmla="*/ 85725 h 85725"/>
                <a:gd name="connsiteX3" fmla="*/ 38100 w 38100"/>
                <a:gd name="connsiteY3" fmla="*/ 66675 h 85725"/>
                <a:gd name="connsiteX4" fmla="*/ 38100 w 38100"/>
                <a:gd name="connsiteY4" fmla="*/ 19050 h 85725"/>
                <a:gd name="connsiteX5" fmla="*/ 19050 w 38100"/>
                <a:gd name="connsiteY5" fmla="*/ 0 h 85725"/>
                <a:gd name="connsiteX6" fmla="*/ 0 w 38100"/>
                <a:gd name="connsiteY6" fmla="*/ 1905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85725">
                  <a:moveTo>
                    <a:pt x="0" y="19050"/>
                  </a:moveTo>
                  <a:lnTo>
                    <a:pt x="0" y="66675"/>
                  </a:lnTo>
                  <a:cubicBezTo>
                    <a:pt x="0" y="77196"/>
                    <a:pt x="8529" y="85725"/>
                    <a:pt x="19050" y="85725"/>
                  </a:cubicBezTo>
                  <a:cubicBezTo>
                    <a:pt x="29571" y="85725"/>
                    <a:pt x="38100" y="77196"/>
                    <a:pt x="38100" y="66675"/>
                  </a:cubicBez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966F525-CDB4-B684-78C9-42D72F18AE14}"/>
                </a:ext>
              </a:extLst>
            </p:cNvPr>
            <p:cNvSpPr/>
            <p:nvPr/>
          </p:nvSpPr>
          <p:spPr>
            <a:xfrm>
              <a:off x="5960008" y="6057551"/>
              <a:ext cx="85725" cy="38100"/>
            </a:xfrm>
            <a:custGeom>
              <a:avLst/>
              <a:gdLst>
                <a:gd name="connsiteX0" fmla="*/ 66675 w 85725"/>
                <a:gd name="connsiteY0" fmla="*/ 38100 h 38100"/>
                <a:gd name="connsiteX1" fmla="*/ 85725 w 85725"/>
                <a:gd name="connsiteY1" fmla="*/ 19050 h 38100"/>
                <a:gd name="connsiteX2" fmla="*/ 66675 w 85725"/>
                <a:gd name="connsiteY2" fmla="*/ 0 h 38100"/>
                <a:gd name="connsiteX3" fmla="*/ 19050 w 85725"/>
                <a:gd name="connsiteY3" fmla="*/ 0 h 38100"/>
                <a:gd name="connsiteX4" fmla="*/ 0 w 85725"/>
                <a:gd name="connsiteY4" fmla="*/ 19050 h 38100"/>
                <a:gd name="connsiteX5" fmla="*/ 19050 w 85725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38100">
                  <a:moveTo>
                    <a:pt x="66675" y="38100"/>
                  </a:moveTo>
                  <a:cubicBezTo>
                    <a:pt x="77196" y="38100"/>
                    <a:pt x="85725" y="29571"/>
                    <a:pt x="85725" y="19050"/>
                  </a:cubicBezTo>
                  <a:cubicBezTo>
                    <a:pt x="85725" y="8529"/>
                    <a:pt x="77196" y="0"/>
                    <a:pt x="6667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E8AB94A-3410-C59D-E8BD-F8DD6D1116A4}"/>
                </a:ext>
              </a:extLst>
            </p:cNvPr>
            <p:cNvSpPr/>
            <p:nvPr/>
          </p:nvSpPr>
          <p:spPr>
            <a:xfrm>
              <a:off x="6426733" y="6057551"/>
              <a:ext cx="85725" cy="38100"/>
            </a:xfrm>
            <a:custGeom>
              <a:avLst/>
              <a:gdLst>
                <a:gd name="connsiteX0" fmla="*/ 66675 w 85725"/>
                <a:gd name="connsiteY0" fmla="*/ 0 h 38100"/>
                <a:gd name="connsiteX1" fmla="*/ 19050 w 85725"/>
                <a:gd name="connsiteY1" fmla="*/ 0 h 38100"/>
                <a:gd name="connsiteX2" fmla="*/ 0 w 85725"/>
                <a:gd name="connsiteY2" fmla="*/ 19050 h 38100"/>
                <a:gd name="connsiteX3" fmla="*/ 19050 w 85725"/>
                <a:gd name="connsiteY3" fmla="*/ 38100 h 38100"/>
                <a:gd name="connsiteX4" fmla="*/ 66675 w 85725"/>
                <a:gd name="connsiteY4" fmla="*/ 38100 h 38100"/>
                <a:gd name="connsiteX5" fmla="*/ 85725 w 85725"/>
                <a:gd name="connsiteY5" fmla="*/ 19050 h 38100"/>
                <a:gd name="connsiteX6" fmla="*/ 66675 w 857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6667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66675" y="38100"/>
                  </a:lnTo>
                  <a:cubicBezTo>
                    <a:pt x="77196" y="38100"/>
                    <a:pt x="85725" y="29571"/>
                    <a:pt x="85725" y="19050"/>
                  </a:cubicBezTo>
                  <a:cubicBezTo>
                    <a:pt x="85725" y="8529"/>
                    <a:pt x="77196" y="0"/>
                    <a:pt x="666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5CD88BF-F2B3-D493-1CEE-6DBC31D39520}"/>
                </a:ext>
              </a:extLst>
            </p:cNvPr>
            <p:cNvSpPr/>
            <p:nvPr/>
          </p:nvSpPr>
          <p:spPr>
            <a:xfrm>
              <a:off x="6035006" y="6205642"/>
              <a:ext cx="72184" cy="71899"/>
            </a:xfrm>
            <a:custGeom>
              <a:avLst/>
              <a:gdLst>
                <a:gd name="connsiteX0" fmla="*/ 32824 w 72184"/>
                <a:gd name="connsiteY0" fmla="*/ 66316 h 71899"/>
                <a:gd name="connsiteX1" fmla="*/ 66543 w 72184"/>
                <a:gd name="connsiteY1" fmla="*/ 32884 h 71899"/>
                <a:gd name="connsiteX2" fmla="*/ 66543 w 72184"/>
                <a:gd name="connsiteY2" fmla="*/ 5642 h 71899"/>
                <a:gd name="connsiteX3" fmla="*/ 39301 w 72184"/>
                <a:gd name="connsiteY3" fmla="*/ 5642 h 71899"/>
                <a:gd name="connsiteX4" fmla="*/ 5583 w 72184"/>
                <a:gd name="connsiteY4" fmla="*/ 39361 h 71899"/>
                <a:gd name="connsiteX5" fmla="*/ 5583 w 72184"/>
                <a:gd name="connsiteY5" fmla="*/ 66316 h 71899"/>
                <a:gd name="connsiteX6" fmla="*/ 32539 w 72184"/>
                <a:gd name="connsiteY6" fmla="*/ 66316 h 7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4" h="71899">
                  <a:moveTo>
                    <a:pt x="32824" y="66316"/>
                  </a:moveTo>
                  <a:lnTo>
                    <a:pt x="66543" y="32884"/>
                  </a:lnTo>
                  <a:cubicBezTo>
                    <a:pt x="74066" y="25361"/>
                    <a:pt x="74066" y="13165"/>
                    <a:pt x="66543" y="5642"/>
                  </a:cubicBezTo>
                  <a:cubicBezTo>
                    <a:pt x="59020" y="-1881"/>
                    <a:pt x="46824" y="-1881"/>
                    <a:pt x="39301" y="5642"/>
                  </a:cubicBezTo>
                  <a:lnTo>
                    <a:pt x="5583" y="39361"/>
                  </a:lnTo>
                  <a:cubicBezTo>
                    <a:pt x="-1861" y="46804"/>
                    <a:pt x="-1861" y="58873"/>
                    <a:pt x="5583" y="66316"/>
                  </a:cubicBezTo>
                  <a:cubicBezTo>
                    <a:pt x="13027" y="73760"/>
                    <a:pt x="25095" y="73760"/>
                    <a:pt x="32539" y="66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CBEF3FC-1E0D-C685-B2DE-27EB3CBBDFE2}"/>
                </a:ext>
              </a:extLst>
            </p:cNvPr>
            <p:cNvSpPr/>
            <p:nvPr/>
          </p:nvSpPr>
          <p:spPr>
            <a:xfrm>
              <a:off x="6365274" y="5875656"/>
              <a:ext cx="72048" cy="71903"/>
            </a:xfrm>
            <a:custGeom>
              <a:avLst/>
              <a:gdLst>
                <a:gd name="connsiteX0" fmla="*/ 66316 w 72048"/>
                <a:gd name="connsiteY0" fmla="*/ 5587 h 71903"/>
                <a:gd name="connsiteX1" fmla="*/ 39376 w 72048"/>
                <a:gd name="connsiteY1" fmla="*/ 5572 h 71903"/>
                <a:gd name="connsiteX2" fmla="*/ 39361 w 72048"/>
                <a:gd name="connsiteY2" fmla="*/ 5587 h 71903"/>
                <a:gd name="connsiteX3" fmla="*/ 5642 w 72048"/>
                <a:gd name="connsiteY3" fmla="*/ 39020 h 71903"/>
                <a:gd name="connsiteX4" fmla="*/ 5642 w 72048"/>
                <a:gd name="connsiteY4" fmla="*/ 66261 h 71903"/>
                <a:gd name="connsiteX5" fmla="*/ 32884 w 72048"/>
                <a:gd name="connsiteY5" fmla="*/ 66261 h 71903"/>
                <a:gd name="connsiteX6" fmla="*/ 66602 w 72048"/>
                <a:gd name="connsiteY6" fmla="*/ 32543 h 71903"/>
                <a:gd name="connsiteX7" fmla="*/ 66334 w 72048"/>
                <a:gd name="connsiteY7" fmla="*/ 5603 h 71903"/>
                <a:gd name="connsiteX8" fmla="*/ 66316 w 72048"/>
                <a:gd name="connsiteY8" fmla="*/ 5587 h 7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48" h="71903">
                  <a:moveTo>
                    <a:pt x="66316" y="5587"/>
                  </a:moveTo>
                  <a:cubicBezTo>
                    <a:pt x="58881" y="-1856"/>
                    <a:pt x="46820" y="-1863"/>
                    <a:pt x="39376" y="5572"/>
                  </a:cubicBezTo>
                  <a:cubicBezTo>
                    <a:pt x="39370" y="5578"/>
                    <a:pt x="39365" y="5582"/>
                    <a:pt x="39361" y="5587"/>
                  </a:cubicBezTo>
                  <a:lnTo>
                    <a:pt x="5642" y="39020"/>
                  </a:lnTo>
                  <a:cubicBezTo>
                    <a:pt x="-1881" y="46543"/>
                    <a:pt x="-1881" y="58739"/>
                    <a:pt x="5642" y="66261"/>
                  </a:cubicBezTo>
                  <a:cubicBezTo>
                    <a:pt x="13165" y="73784"/>
                    <a:pt x="25361" y="73784"/>
                    <a:pt x="32884" y="66261"/>
                  </a:cubicBezTo>
                  <a:lnTo>
                    <a:pt x="66602" y="32543"/>
                  </a:lnTo>
                  <a:cubicBezTo>
                    <a:pt x="73967" y="25030"/>
                    <a:pt x="73847" y="12968"/>
                    <a:pt x="66334" y="5603"/>
                  </a:cubicBezTo>
                  <a:cubicBezTo>
                    <a:pt x="66328" y="5598"/>
                    <a:pt x="66322" y="5593"/>
                    <a:pt x="66316" y="5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95BE9B8-C31F-42D3-D3E9-372D1FE9638A}"/>
                </a:ext>
              </a:extLst>
            </p:cNvPr>
            <p:cNvSpPr/>
            <p:nvPr/>
          </p:nvSpPr>
          <p:spPr>
            <a:xfrm>
              <a:off x="6035288" y="5875511"/>
              <a:ext cx="71903" cy="72047"/>
            </a:xfrm>
            <a:custGeom>
              <a:avLst/>
              <a:gdLst>
                <a:gd name="connsiteX0" fmla="*/ 5587 w 71903"/>
                <a:gd name="connsiteY0" fmla="*/ 5732 h 72047"/>
                <a:gd name="connsiteX1" fmla="*/ 5572 w 71903"/>
                <a:gd name="connsiteY1" fmla="*/ 32672 h 72047"/>
                <a:gd name="connsiteX2" fmla="*/ 5587 w 71903"/>
                <a:gd name="connsiteY2" fmla="*/ 32687 h 72047"/>
                <a:gd name="connsiteX3" fmla="*/ 39020 w 71903"/>
                <a:gd name="connsiteY3" fmla="*/ 66406 h 72047"/>
                <a:gd name="connsiteX4" fmla="*/ 66262 w 71903"/>
                <a:gd name="connsiteY4" fmla="*/ 66406 h 72047"/>
                <a:gd name="connsiteX5" fmla="*/ 66262 w 71903"/>
                <a:gd name="connsiteY5" fmla="*/ 39164 h 72047"/>
                <a:gd name="connsiteX6" fmla="*/ 32543 w 71903"/>
                <a:gd name="connsiteY6" fmla="*/ 5446 h 72047"/>
                <a:gd name="connsiteX7" fmla="*/ 5603 w 71903"/>
                <a:gd name="connsiteY7" fmla="*/ 5714 h 72047"/>
                <a:gd name="connsiteX8" fmla="*/ 5587 w 71903"/>
                <a:gd name="connsiteY8" fmla="*/ 5732 h 7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03" h="72047">
                  <a:moveTo>
                    <a:pt x="5587" y="5732"/>
                  </a:moveTo>
                  <a:cubicBezTo>
                    <a:pt x="-1857" y="13167"/>
                    <a:pt x="-1863" y="25228"/>
                    <a:pt x="5572" y="32672"/>
                  </a:cubicBezTo>
                  <a:cubicBezTo>
                    <a:pt x="5578" y="32678"/>
                    <a:pt x="5582" y="32683"/>
                    <a:pt x="5587" y="32687"/>
                  </a:cubicBezTo>
                  <a:lnTo>
                    <a:pt x="39020" y="66406"/>
                  </a:lnTo>
                  <a:cubicBezTo>
                    <a:pt x="46543" y="73929"/>
                    <a:pt x="58739" y="73929"/>
                    <a:pt x="66262" y="66406"/>
                  </a:cubicBezTo>
                  <a:cubicBezTo>
                    <a:pt x="73784" y="58883"/>
                    <a:pt x="73784" y="46687"/>
                    <a:pt x="66262" y="39164"/>
                  </a:cubicBezTo>
                  <a:lnTo>
                    <a:pt x="32543" y="5446"/>
                  </a:lnTo>
                  <a:cubicBezTo>
                    <a:pt x="25030" y="-1919"/>
                    <a:pt x="12968" y="-1799"/>
                    <a:pt x="5603" y="5714"/>
                  </a:cubicBezTo>
                  <a:cubicBezTo>
                    <a:pt x="5598" y="5720"/>
                    <a:pt x="5593" y="5726"/>
                    <a:pt x="5587" y="5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A819022-5E74-8A0A-8109-86651906A88E}"/>
                </a:ext>
              </a:extLst>
            </p:cNvPr>
            <p:cNvSpPr/>
            <p:nvPr/>
          </p:nvSpPr>
          <p:spPr>
            <a:xfrm>
              <a:off x="6365274" y="6205642"/>
              <a:ext cx="71899" cy="72184"/>
            </a:xfrm>
            <a:custGeom>
              <a:avLst/>
              <a:gdLst>
                <a:gd name="connsiteX0" fmla="*/ 32884 w 71899"/>
                <a:gd name="connsiteY0" fmla="*/ 5642 h 72184"/>
                <a:gd name="connsiteX1" fmla="*/ 5642 w 71899"/>
                <a:gd name="connsiteY1" fmla="*/ 5642 h 72184"/>
                <a:gd name="connsiteX2" fmla="*/ 5642 w 71899"/>
                <a:gd name="connsiteY2" fmla="*/ 32884 h 72184"/>
                <a:gd name="connsiteX3" fmla="*/ 39361 w 71899"/>
                <a:gd name="connsiteY3" fmla="*/ 66602 h 72184"/>
                <a:gd name="connsiteX4" fmla="*/ 66316 w 71899"/>
                <a:gd name="connsiteY4" fmla="*/ 66602 h 72184"/>
                <a:gd name="connsiteX5" fmla="*/ 66316 w 71899"/>
                <a:gd name="connsiteY5" fmla="*/ 39646 h 7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99" h="72184">
                  <a:moveTo>
                    <a:pt x="32884" y="5642"/>
                  </a:moveTo>
                  <a:cubicBezTo>
                    <a:pt x="25361" y="-1881"/>
                    <a:pt x="13165" y="-1881"/>
                    <a:pt x="5642" y="5642"/>
                  </a:cubicBezTo>
                  <a:cubicBezTo>
                    <a:pt x="-1881" y="13165"/>
                    <a:pt x="-1881" y="25361"/>
                    <a:pt x="5642" y="32884"/>
                  </a:cubicBezTo>
                  <a:lnTo>
                    <a:pt x="39361" y="66602"/>
                  </a:lnTo>
                  <a:cubicBezTo>
                    <a:pt x="46804" y="74046"/>
                    <a:pt x="58873" y="74046"/>
                    <a:pt x="66316" y="66602"/>
                  </a:cubicBezTo>
                  <a:cubicBezTo>
                    <a:pt x="73760" y="59158"/>
                    <a:pt x="73760" y="47090"/>
                    <a:pt x="66316" y="39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7C99939-7D89-FA5C-B83E-686C8F2B054A}"/>
              </a:ext>
            </a:extLst>
          </p:cNvPr>
          <p:cNvGrpSpPr/>
          <p:nvPr/>
        </p:nvGrpSpPr>
        <p:grpSpPr>
          <a:xfrm>
            <a:off x="9817289" y="5827941"/>
            <a:ext cx="476308" cy="485775"/>
            <a:chOff x="9817289" y="5789289"/>
            <a:chExt cx="476308" cy="485775"/>
          </a:xfrm>
          <a:solidFill>
            <a:srgbClr val="3D348B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402A86-D16D-061D-BF64-9FDA2871AC65}"/>
                </a:ext>
              </a:extLst>
            </p:cNvPr>
            <p:cNvSpPr/>
            <p:nvPr/>
          </p:nvSpPr>
          <p:spPr>
            <a:xfrm>
              <a:off x="9817289" y="5789289"/>
              <a:ext cx="476308" cy="352388"/>
            </a:xfrm>
            <a:custGeom>
              <a:avLst/>
              <a:gdLst>
                <a:gd name="connsiteX0" fmla="*/ 457258 w 476308"/>
                <a:gd name="connsiteY0" fmla="*/ 0 h 352388"/>
                <a:gd name="connsiteX1" fmla="*/ 371533 w 476308"/>
                <a:gd name="connsiteY1" fmla="*/ 0 h 352388"/>
                <a:gd name="connsiteX2" fmla="*/ 352483 w 476308"/>
                <a:gd name="connsiteY2" fmla="*/ 19050 h 352388"/>
                <a:gd name="connsiteX3" fmla="*/ 371533 w 476308"/>
                <a:gd name="connsiteY3" fmla="*/ 38100 h 352388"/>
                <a:gd name="connsiteX4" fmla="*/ 411252 w 476308"/>
                <a:gd name="connsiteY4" fmla="*/ 38100 h 352388"/>
                <a:gd name="connsiteX5" fmla="*/ 171508 w 476308"/>
                <a:gd name="connsiteY5" fmla="*/ 277844 h 352388"/>
                <a:gd name="connsiteX6" fmla="*/ 123026 w 476308"/>
                <a:gd name="connsiteY6" fmla="*/ 229362 h 352388"/>
                <a:gd name="connsiteX7" fmla="*/ 96085 w 476308"/>
                <a:gd name="connsiteY7" fmla="*/ 229347 h 352388"/>
                <a:gd name="connsiteX8" fmla="*/ 96070 w 476308"/>
                <a:gd name="connsiteY8" fmla="*/ 229362 h 352388"/>
                <a:gd name="connsiteX9" fmla="*/ 5583 w 476308"/>
                <a:gd name="connsiteY9" fmla="*/ 319850 h 352388"/>
                <a:gd name="connsiteX10" fmla="*/ 5583 w 476308"/>
                <a:gd name="connsiteY10" fmla="*/ 346805 h 352388"/>
                <a:gd name="connsiteX11" fmla="*/ 32538 w 476308"/>
                <a:gd name="connsiteY11" fmla="*/ 346805 h 352388"/>
                <a:gd name="connsiteX12" fmla="*/ 109596 w 476308"/>
                <a:gd name="connsiteY12" fmla="*/ 269748 h 352388"/>
                <a:gd name="connsiteX13" fmla="*/ 158078 w 476308"/>
                <a:gd name="connsiteY13" fmla="*/ 318230 h 352388"/>
                <a:gd name="connsiteX14" fmla="*/ 185018 w 476308"/>
                <a:gd name="connsiteY14" fmla="*/ 318245 h 352388"/>
                <a:gd name="connsiteX15" fmla="*/ 185034 w 476308"/>
                <a:gd name="connsiteY15" fmla="*/ 318230 h 352388"/>
                <a:gd name="connsiteX16" fmla="*/ 438208 w 476308"/>
                <a:gd name="connsiteY16" fmla="*/ 65056 h 352388"/>
                <a:gd name="connsiteX17" fmla="*/ 438208 w 476308"/>
                <a:gd name="connsiteY17" fmla="*/ 104775 h 352388"/>
                <a:gd name="connsiteX18" fmla="*/ 457258 w 476308"/>
                <a:gd name="connsiteY18" fmla="*/ 123825 h 352388"/>
                <a:gd name="connsiteX19" fmla="*/ 476308 w 476308"/>
                <a:gd name="connsiteY19" fmla="*/ 104775 h 352388"/>
                <a:gd name="connsiteX20" fmla="*/ 476308 w 476308"/>
                <a:gd name="connsiteY20" fmla="*/ 19050 h 352388"/>
                <a:gd name="connsiteX21" fmla="*/ 457258 w 476308"/>
                <a:gd name="connsiteY21" fmla="*/ 0 h 3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308" h="352388">
                  <a:moveTo>
                    <a:pt x="457258" y="0"/>
                  </a:moveTo>
                  <a:lnTo>
                    <a:pt x="371533" y="0"/>
                  </a:lnTo>
                  <a:cubicBezTo>
                    <a:pt x="361012" y="0"/>
                    <a:pt x="352483" y="8529"/>
                    <a:pt x="352483" y="19050"/>
                  </a:cubicBezTo>
                  <a:cubicBezTo>
                    <a:pt x="352483" y="29571"/>
                    <a:pt x="361012" y="38100"/>
                    <a:pt x="371533" y="38100"/>
                  </a:cubicBezTo>
                  <a:lnTo>
                    <a:pt x="411252" y="38100"/>
                  </a:lnTo>
                  <a:lnTo>
                    <a:pt x="171508" y="277844"/>
                  </a:lnTo>
                  <a:lnTo>
                    <a:pt x="123026" y="229362"/>
                  </a:lnTo>
                  <a:cubicBezTo>
                    <a:pt x="115591" y="221918"/>
                    <a:pt x="103529" y="221912"/>
                    <a:pt x="96085" y="229347"/>
                  </a:cubicBezTo>
                  <a:cubicBezTo>
                    <a:pt x="96080" y="229352"/>
                    <a:pt x="96075" y="229357"/>
                    <a:pt x="96070" y="229362"/>
                  </a:cubicBezTo>
                  <a:lnTo>
                    <a:pt x="5583" y="319850"/>
                  </a:lnTo>
                  <a:cubicBezTo>
                    <a:pt x="-1861" y="327293"/>
                    <a:pt x="-1861" y="339361"/>
                    <a:pt x="5583" y="346805"/>
                  </a:cubicBezTo>
                  <a:cubicBezTo>
                    <a:pt x="13026" y="354249"/>
                    <a:pt x="25095" y="354249"/>
                    <a:pt x="32538" y="346805"/>
                  </a:cubicBezTo>
                  <a:lnTo>
                    <a:pt x="109596" y="269748"/>
                  </a:lnTo>
                  <a:lnTo>
                    <a:pt x="158078" y="318230"/>
                  </a:lnTo>
                  <a:cubicBezTo>
                    <a:pt x="165513" y="325674"/>
                    <a:pt x="177575" y="325681"/>
                    <a:pt x="185018" y="318245"/>
                  </a:cubicBezTo>
                  <a:cubicBezTo>
                    <a:pt x="185024" y="318240"/>
                    <a:pt x="185029" y="318235"/>
                    <a:pt x="185034" y="318230"/>
                  </a:cubicBezTo>
                  <a:lnTo>
                    <a:pt x="438208" y="65056"/>
                  </a:lnTo>
                  <a:lnTo>
                    <a:pt x="438208" y="104775"/>
                  </a:lnTo>
                  <a:cubicBezTo>
                    <a:pt x="438208" y="115296"/>
                    <a:pt x="446737" y="123825"/>
                    <a:pt x="457258" y="123825"/>
                  </a:cubicBezTo>
                  <a:cubicBezTo>
                    <a:pt x="467780" y="123825"/>
                    <a:pt x="476308" y="115296"/>
                    <a:pt x="476308" y="104775"/>
                  </a:cubicBezTo>
                  <a:lnTo>
                    <a:pt x="476308" y="19050"/>
                  </a:lnTo>
                  <a:cubicBezTo>
                    <a:pt x="476308" y="8529"/>
                    <a:pt x="467780" y="0"/>
                    <a:pt x="45725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B1119A0-47CC-6D4D-8807-0A8F144E2843}"/>
                </a:ext>
              </a:extLst>
            </p:cNvPr>
            <p:cNvSpPr/>
            <p:nvPr/>
          </p:nvSpPr>
          <p:spPr>
            <a:xfrm>
              <a:off x="10141198" y="5989314"/>
              <a:ext cx="95250" cy="285750"/>
            </a:xfrm>
            <a:custGeom>
              <a:avLst/>
              <a:gdLst>
                <a:gd name="connsiteX0" fmla="*/ 47625 w 95250"/>
                <a:gd name="connsiteY0" fmla="*/ 0 h 285750"/>
                <a:gd name="connsiteX1" fmla="*/ 0 w 95250"/>
                <a:gd name="connsiteY1" fmla="*/ 47625 h 285750"/>
                <a:gd name="connsiteX2" fmla="*/ 0 w 95250"/>
                <a:gd name="connsiteY2" fmla="*/ 238125 h 285750"/>
                <a:gd name="connsiteX3" fmla="*/ 47625 w 95250"/>
                <a:gd name="connsiteY3" fmla="*/ 285750 h 285750"/>
                <a:gd name="connsiteX4" fmla="*/ 95250 w 95250"/>
                <a:gd name="connsiteY4" fmla="*/ 238125 h 285750"/>
                <a:gd name="connsiteX5" fmla="*/ 95250 w 95250"/>
                <a:gd name="connsiteY5" fmla="*/ 47625 h 285750"/>
                <a:gd name="connsiteX6" fmla="*/ 47625 w 95250"/>
                <a:gd name="connsiteY6" fmla="*/ 0 h 285750"/>
                <a:gd name="connsiteX7" fmla="*/ 57150 w 95250"/>
                <a:gd name="connsiteY7" fmla="*/ 238125 h 285750"/>
                <a:gd name="connsiteX8" fmla="*/ 47625 w 95250"/>
                <a:gd name="connsiteY8" fmla="*/ 247650 h 285750"/>
                <a:gd name="connsiteX9" fmla="*/ 38100 w 95250"/>
                <a:gd name="connsiteY9" fmla="*/ 238125 h 285750"/>
                <a:gd name="connsiteX10" fmla="*/ 38100 w 95250"/>
                <a:gd name="connsiteY10" fmla="*/ 47625 h 285750"/>
                <a:gd name="connsiteX11" fmla="*/ 47625 w 95250"/>
                <a:gd name="connsiteY11" fmla="*/ 38100 h 285750"/>
                <a:gd name="connsiteX12" fmla="*/ 57150 w 95250"/>
                <a:gd name="connsiteY12" fmla="*/ 4762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285750">
                  <a:moveTo>
                    <a:pt x="47625" y="0"/>
                  </a:moveTo>
                  <a:cubicBezTo>
                    <a:pt x="21323" y="0"/>
                    <a:pt x="0" y="21323"/>
                    <a:pt x="0" y="47625"/>
                  </a:cubicBezTo>
                  <a:lnTo>
                    <a:pt x="0" y="238125"/>
                  </a:lnTo>
                  <a:cubicBezTo>
                    <a:pt x="0" y="264427"/>
                    <a:pt x="21323" y="285750"/>
                    <a:pt x="47625" y="285750"/>
                  </a:cubicBezTo>
                  <a:cubicBezTo>
                    <a:pt x="73927" y="285750"/>
                    <a:pt x="95250" y="264427"/>
                    <a:pt x="95250" y="238125"/>
                  </a:cubicBezTo>
                  <a:lnTo>
                    <a:pt x="95250" y="47625"/>
                  </a:lnTo>
                  <a:cubicBezTo>
                    <a:pt x="95250" y="21323"/>
                    <a:pt x="73927" y="0"/>
                    <a:pt x="47625" y="0"/>
                  </a:cubicBezTo>
                  <a:close/>
                  <a:moveTo>
                    <a:pt x="57150" y="238125"/>
                  </a:moveTo>
                  <a:cubicBezTo>
                    <a:pt x="57150" y="243386"/>
                    <a:pt x="52886" y="247650"/>
                    <a:pt x="47625" y="247650"/>
                  </a:cubicBezTo>
                  <a:cubicBezTo>
                    <a:pt x="42364" y="247650"/>
                    <a:pt x="38100" y="243386"/>
                    <a:pt x="38100" y="238125"/>
                  </a:cubicBezTo>
                  <a:lnTo>
                    <a:pt x="38100" y="47625"/>
                  </a:lnTo>
                  <a:cubicBezTo>
                    <a:pt x="38100" y="42364"/>
                    <a:pt x="42364" y="38100"/>
                    <a:pt x="47625" y="38100"/>
                  </a:cubicBezTo>
                  <a:cubicBezTo>
                    <a:pt x="52886" y="38100"/>
                    <a:pt x="57150" y="42364"/>
                    <a:pt x="571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DE9DCFB-8FDA-210D-A41A-E08EE6874D46}"/>
                </a:ext>
              </a:extLst>
            </p:cNvPr>
            <p:cNvSpPr/>
            <p:nvPr/>
          </p:nvSpPr>
          <p:spPr>
            <a:xfrm>
              <a:off x="10026898" y="6103614"/>
              <a:ext cx="95250" cy="171450"/>
            </a:xfrm>
            <a:custGeom>
              <a:avLst/>
              <a:gdLst>
                <a:gd name="connsiteX0" fmla="*/ 47625 w 95250"/>
                <a:gd name="connsiteY0" fmla="*/ 0 h 171450"/>
                <a:gd name="connsiteX1" fmla="*/ 0 w 95250"/>
                <a:gd name="connsiteY1" fmla="*/ 47625 h 171450"/>
                <a:gd name="connsiteX2" fmla="*/ 0 w 95250"/>
                <a:gd name="connsiteY2" fmla="*/ 123825 h 171450"/>
                <a:gd name="connsiteX3" fmla="*/ 47625 w 95250"/>
                <a:gd name="connsiteY3" fmla="*/ 171450 h 171450"/>
                <a:gd name="connsiteX4" fmla="*/ 95250 w 95250"/>
                <a:gd name="connsiteY4" fmla="*/ 123825 h 171450"/>
                <a:gd name="connsiteX5" fmla="*/ 95250 w 95250"/>
                <a:gd name="connsiteY5" fmla="*/ 47625 h 171450"/>
                <a:gd name="connsiteX6" fmla="*/ 47625 w 95250"/>
                <a:gd name="connsiteY6" fmla="*/ 0 h 171450"/>
                <a:gd name="connsiteX7" fmla="*/ 57150 w 95250"/>
                <a:gd name="connsiteY7" fmla="*/ 123825 h 171450"/>
                <a:gd name="connsiteX8" fmla="*/ 47625 w 95250"/>
                <a:gd name="connsiteY8" fmla="*/ 133350 h 171450"/>
                <a:gd name="connsiteX9" fmla="*/ 38100 w 95250"/>
                <a:gd name="connsiteY9" fmla="*/ 123825 h 171450"/>
                <a:gd name="connsiteX10" fmla="*/ 38100 w 95250"/>
                <a:gd name="connsiteY10" fmla="*/ 47625 h 171450"/>
                <a:gd name="connsiteX11" fmla="*/ 47625 w 95250"/>
                <a:gd name="connsiteY11" fmla="*/ 38100 h 171450"/>
                <a:gd name="connsiteX12" fmla="*/ 57150 w 95250"/>
                <a:gd name="connsiteY12" fmla="*/ 476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71450">
                  <a:moveTo>
                    <a:pt x="47625" y="0"/>
                  </a:moveTo>
                  <a:cubicBezTo>
                    <a:pt x="21323" y="0"/>
                    <a:pt x="0" y="21323"/>
                    <a:pt x="0" y="47625"/>
                  </a:cubicBezTo>
                  <a:lnTo>
                    <a:pt x="0" y="123825"/>
                  </a:lnTo>
                  <a:cubicBezTo>
                    <a:pt x="0" y="150127"/>
                    <a:pt x="21323" y="171450"/>
                    <a:pt x="47625" y="171450"/>
                  </a:cubicBezTo>
                  <a:cubicBezTo>
                    <a:pt x="73927" y="171450"/>
                    <a:pt x="95250" y="150127"/>
                    <a:pt x="95250" y="123825"/>
                  </a:cubicBezTo>
                  <a:lnTo>
                    <a:pt x="95250" y="47625"/>
                  </a:lnTo>
                  <a:cubicBezTo>
                    <a:pt x="95250" y="21323"/>
                    <a:pt x="73927" y="0"/>
                    <a:pt x="47625" y="0"/>
                  </a:cubicBezTo>
                  <a:close/>
                  <a:moveTo>
                    <a:pt x="57150" y="123825"/>
                  </a:moveTo>
                  <a:cubicBezTo>
                    <a:pt x="57150" y="129086"/>
                    <a:pt x="52886" y="133350"/>
                    <a:pt x="47625" y="133350"/>
                  </a:cubicBezTo>
                  <a:cubicBezTo>
                    <a:pt x="42364" y="133350"/>
                    <a:pt x="38100" y="129086"/>
                    <a:pt x="38100" y="123825"/>
                  </a:cubicBezTo>
                  <a:lnTo>
                    <a:pt x="38100" y="47625"/>
                  </a:lnTo>
                  <a:cubicBezTo>
                    <a:pt x="38100" y="42364"/>
                    <a:pt x="42364" y="38100"/>
                    <a:pt x="47625" y="38100"/>
                  </a:cubicBezTo>
                  <a:cubicBezTo>
                    <a:pt x="52886" y="38100"/>
                    <a:pt x="57150" y="42364"/>
                    <a:pt x="571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9E7C1D-68E0-9C85-597A-5AC8259CAFF9}"/>
                </a:ext>
              </a:extLst>
            </p:cNvPr>
            <p:cNvSpPr/>
            <p:nvPr/>
          </p:nvSpPr>
          <p:spPr>
            <a:xfrm>
              <a:off x="9912598" y="6151239"/>
              <a:ext cx="95250" cy="123825"/>
            </a:xfrm>
            <a:custGeom>
              <a:avLst/>
              <a:gdLst>
                <a:gd name="connsiteX0" fmla="*/ 47625 w 95250"/>
                <a:gd name="connsiteY0" fmla="*/ 0 h 123825"/>
                <a:gd name="connsiteX1" fmla="*/ 0 w 95250"/>
                <a:gd name="connsiteY1" fmla="*/ 47625 h 123825"/>
                <a:gd name="connsiteX2" fmla="*/ 0 w 95250"/>
                <a:gd name="connsiteY2" fmla="*/ 76200 h 123825"/>
                <a:gd name="connsiteX3" fmla="*/ 47625 w 95250"/>
                <a:gd name="connsiteY3" fmla="*/ 123825 h 123825"/>
                <a:gd name="connsiteX4" fmla="*/ 95250 w 95250"/>
                <a:gd name="connsiteY4" fmla="*/ 76200 h 123825"/>
                <a:gd name="connsiteX5" fmla="*/ 95250 w 95250"/>
                <a:gd name="connsiteY5" fmla="*/ 47625 h 123825"/>
                <a:gd name="connsiteX6" fmla="*/ 47625 w 95250"/>
                <a:gd name="connsiteY6" fmla="*/ 0 h 123825"/>
                <a:gd name="connsiteX7" fmla="*/ 57150 w 95250"/>
                <a:gd name="connsiteY7" fmla="*/ 76200 h 123825"/>
                <a:gd name="connsiteX8" fmla="*/ 47625 w 95250"/>
                <a:gd name="connsiteY8" fmla="*/ 85725 h 123825"/>
                <a:gd name="connsiteX9" fmla="*/ 38100 w 95250"/>
                <a:gd name="connsiteY9" fmla="*/ 76200 h 123825"/>
                <a:gd name="connsiteX10" fmla="*/ 38100 w 95250"/>
                <a:gd name="connsiteY10" fmla="*/ 47625 h 123825"/>
                <a:gd name="connsiteX11" fmla="*/ 47625 w 95250"/>
                <a:gd name="connsiteY11" fmla="*/ 38100 h 123825"/>
                <a:gd name="connsiteX12" fmla="*/ 57150 w 95250"/>
                <a:gd name="connsiteY12" fmla="*/ 476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23825">
                  <a:moveTo>
                    <a:pt x="47625" y="0"/>
                  </a:moveTo>
                  <a:cubicBezTo>
                    <a:pt x="21323" y="0"/>
                    <a:pt x="0" y="21323"/>
                    <a:pt x="0" y="47625"/>
                  </a:cubicBezTo>
                  <a:lnTo>
                    <a:pt x="0" y="76200"/>
                  </a:lnTo>
                  <a:cubicBezTo>
                    <a:pt x="0" y="102502"/>
                    <a:pt x="21323" y="123825"/>
                    <a:pt x="47625" y="123825"/>
                  </a:cubicBezTo>
                  <a:cubicBezTo>
                    <a:pt x="73927" y="123825"/>
                    <a:pt x="95250" y="102502"/>
                    <a:pt x="95250" y="76200"/>
                  </a:cubicBezTo>
                  <a:lnTo>
                    <a:pt x="95250" y="47625"/>
                  </a:lnTo>
                  <a:cubicBezTo>
                    <a:pt x="95250" y="21323"/>
                    <a:pt x="73927" y="0"/>
                    <a:pt x="47625" y="0"/>
                  </a:cubicBezTo>
                  <a:close/>
                  <a:moveTo>
                    <a:pt x="57150" y="76200"/>
                  </a:moveTo>
                  <a:cubicBezTo>
                    <a:pt x="57150" y="81461"/>
                    <a:pt x="52886" y="85725"/>
                    <a:pt x="47625" y="85725"/>
                  </a:cubicBezTo>
                  <a:cubicBezTo>
                    <a:pt x="42364" y="85725"/>
                    <a:pt x="38100" y="81461"/>
                    <a:pt x="38100" y="76200"/>
                  </a:cubicBezTo>
                  <a:lnTo>
                    <a:pt x="38100" y="47625"/>
                  </a:lnTo>
                  <a:cubicBezTo>
                    <a:pt x="38100" y="42364"/>
                    <a:pt x="42364" y="38100"/>
                    <a:pt x="47625" y="38100"/>
                  </a:cubicBezTo>
                  <a:cubicBezTo>
                    <a:pt x="52886" y="38100"/>
                    <a:pt x="57150" y="42364"/>
                    <a:pt x="571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64A5B8-613B-F3BC-1674-C68CF8D021B5}"/>
                </a:ext>
              </a:extLst>
            </p:cNvPr>
            <p:cNvSpPr/>
            <p:nvPr/>
          </p:nvSpPr>
          <p:spPr>
            <a:xfrm>
              <a:off x="9893548" y="5846439"/>
              <a:ext cx="142875" cy="38100"/>
            </a:xfrm>
            <a:custGeom>
              <a:avLst/>
              <a:gdLst>
                <a:gd name="connsiteX0" fmla="*/ 19050 w 142875"/>
                <a:gd name="connsiteY0" fmla="*/ 38100 h 38100"/>
                <a:gd name="connsiteX1" fmla="*/ 123825 w 142875"/>
                <a:gd name="connsiteY1" fmla="*/ 38100 h 38100"/>
                <a:gd name="connsiteX2" fmla="*/ 142875 w 142875"/>
                <a:gd name="connsiteY2" fmla="*/ 19050 h 38100"/>
                <a:gd name="connsiteX3" fmla="*/ 123825 w 142875"/>
                <a:gd name="connsiteY3" fmla="*/ 0 h 38100"/>
                <a:gd name="connsiteX4" fmla="*/ 19050 w 142875"/>
                <a:gd name="connsiteY4" fmla="*/ 0 h 38100"/>
                <a:gd name="connsiteX5" fmla="*/ 0 w 142875"/>
                <a:gd name="connsiteY5" fmla="*/ 19050 h 38100"/>
                <a:gd name="connsiteX6" fmla="*/ 19050 w 1428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38100">
                  <a:moveTo>
                    <a:pt x="19050" y="38100"/>
                  </a:moveTo>
                  <a:lnTo>
                    <a:pt x="123825" y="38100"/>
                  </a:lnTo>
                  <a:cubicBezTo>
                    <a:pt x="134346" y="38100"/>
                    <a:pt x="142875" y="29571"/>
                    <a:pt x="142875" y="19050"/>
                  </a:cubicBezTo>
                  <a:cubicBezTo>
                    <a:pt x="142875" y="8529"/>
                    <a:pt x="134346" y="0"/>
                    <a:pt x="12382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DC280D7-4BAF-4F1F-E27F-000019ED829F}"/>
                </a:ext>
              </a:extLst>
            </p:cNvPr>
            <p:cNvSpPr/>
            <p:nvPr/>
          </p:nvSpPr>
          <p:spPr>
            <a:xfrm>
              <a:off x="9893548" y="5789289"/>
              <a:ext cx="76200" cy="38100"/>
            </a:xfrm>
            <a:custGeom>
              <a:avLst/>
              <a:gdLst>
                <a:gd name="connsiteX0" fmla="*/ 19050 w 76200"/>
                <a:gd name="connsiteY0" fmla="*/ 38100 h 38100"/>
                <a:gd name="connsiteX1" fmla="*/ 57150 w 76200"/>
                <a:gd name="connsiteY1" fmla="*/ 38100 h 38100"/>
                <a:gd name="connsiteX2" fmla="*/ 76200 w 76200"/>
                <a:gd name="connsiteY2" fmla="*/ 19050 h 38100"/>
                <a:gd name="connsiteX3" fmla="*/ 57150 w 76200"/>
                <a:gd name="connsiteY3" fmla="*/ 0 h 38100"/>
                <a:gd name="connsiteX4" fmla="*/ 19050 w 76200"/>
                <a:gd name="connsiteY4" fmla="*/ 0 h 38100"/>
                <a:gd name="connsiteX5" fmla="*/ 0 w 76200"/>
                <a:gd name="connsiteY5" fmla="*/ 19050 h 38100"/>
                <a:gd name="connsiteX6" fmla="*/ 19050 w 7620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19050" y="38100"/>
                  </a:moveTo>
                  <a:lnTo>
                    <a:pt x="57150" y="38100"/>
                  </a:lnTo>
                  <a:cubicBezTo>
                    <a:pt x="67671" y="38100"/>
                    <a:pt x="76200" y="29571"/>
                    <a:pt x="76200" y="19050"/>
                  </a:cubicBezTo>
                  <a:cubicBezTo>
                    <a:pt x="76200" y="8529"/>
                    <a:pt x="67671" y="0"/>
                    <a:pt x="5715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D1C9C4C-AD3A-0A3C-AAE4-565A73518FC5}"/>
                </a:ext>
              </a:extLst>
            </p:cNvPr>
            <p:cNvSpPr/>
            <p:nvPr/>
          </p:nvSpPr>
          <p:spPr>
            <a:xfrm>
              <a:off x="10055553" y="5846463"/>
              <a:ext cx="38034" cy="38075"/>
            </a:xfrm>
            <a:custGeom>
              <a:avLst/>
              <a:gdLst>
                <a:gd name="connsiteX0" fmla="*/ 32495 w 38034"/>
                <a:gd name="connsiteY0" fmla="*/ 32456 h 38075"/>
                <a:gd name="connsiteX1" fmla="*/ 32495 w 38034"/>
                <a:gd name="connsiteY1" fmla="*/ 5595 h 38075"/>
                <a:gd name="connsiteX2" fmla="*/ 29543 w 38034"/>
                <a:gd name="connsiteY2" fmla="*/ 3214 h 38075"/>
                <a:gd name="connsiteX3" fmla="*/ 26304 w 38034"/>
                <a:gd name="connsiteY3" fmla="*/ 1404 h 38075"/>
                <a:gd name="connsiteX4" fmla="*/ 22685 w 38034"/>
                <a:gd name="connsiteY4" fmla="*/ 356 h 38075"/>
                <a:gd name="connsiteX5" fmla="*/ 15255 w 38034"/>
                <a:gd name="connsiteY5" fmla="*/ 356 h 38075"/>
                <a:gd name="connsiteX6" fmla="*/ 11636 w 38034"/>
                <a:gd name="connsiteY6" fmla="*/ 1404 h 38075"/>
                <a:gd name="connsiteX7" fmla="*/ 8397 w 38034"/>
                <a:gd name="connsiteY7" fmla="*/ 3214 h 38075"/>
                <a:gd name="connsiteX8" fmla="*/ 5540 w 38034"/>
                <a:gd name="connsiteY8" fmla="*/ 5595 h 38075"/>
                <a:gd name="connsiteX9" fmla="*/ 5620 w 38034"/>
                <a:gd name="connsiteY9" fmla="*/ 32536 h 38075"/>
                <a:gd name="connsiteX10" fmla="*/ 18970 w 38034"/>
                <a:gd name="connsiteY10" fmla="*/ 38075 h 38075"/>
                <a:gd name="connsiteX11" fmla="*/ 32495 w 38034"/>
                <a:gd name="connsiteY11" fmla="*/ 32456 h 3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34" h="38075">
                  <a:moveTo>
                    <a:pt x="32495" y="32456"/>
                  </a:moveTo>
                  <a:cubicBezTo>
                    <a:pt x="39881" y="25025"/>
                    <a:pt x="39881" y="13026"/>
                    <a:pt x="32495" y="5595"/>
                  </a:cubicBezTo>
                  <a:cubicBezTo>
                    <a:pt x="31601" y="4696"/>
                    <a:pt x="30610" y="3898"/>
                    <a:pt x="29543" y="3214"/>
                  </a:cubicBezTo>
                  <a:cubicBezTo>
                    <a:pt x="28516" y="2521"/>
                    <a:pt x="27433" y="1916"/>
                    <a:pt x="26304" y="1404"/>
                  </a:cubicBezTo>
                  <a:cubicBezTo>
                    <a:pt x="25140" y="923"/>
                    <a:pt x="23926" y="572"/>
                    <a:pt x="22685" y="356"/>
                  </a:cubicBezTo>
                  <a:cubicBezTo>
                    <a:pt x="20231" y="-119"/>
                    <a:pt x="17709" y="-119"/>
                    <a:pt x="15255" y="356"/>
                  </a:cubicBezTo>
                  <a:cubicBezTo>
                    <a:pt x="14014" y="572"/>
                    <a:pt x="12800" y="923"/>
                    <a:pt x="11636" y="1404"/>
                  </a:cubicBezTo>
                  <a:cubicBezTo>
                    <a:pt x="10508" y="1916"/>
                    <a:pt x="9424" y="2522"/>
                    <a:pt x="8397" y="3214"/>
                  </a:cubicBezTo>
                  <a:cubicBezTo>
                    <a:pt x="7341" y="3874"/>
                    <a:pt x="6380" y="4675"/>
                    <a:pt x="5540" y="5595"/>
                  </a:cubicBezTo>
                  <a:cubicBezTo>
                    <a:pt x="-1877" y="13057"/>
                    <a:pt x="-1842" y="25119"/>
                    <a:pt x="5620" y="32536"/>
                  </a:cubicBezTo>
                  <a:cubicBezTo>
                    <a:pt x="9169" y="36065"/>
                    <a:pt x="13965" y="38055"/>
                    <a:pt x="18970" y="38075"/>
                  </a:cubicBezTo>
                  <a:cubicBezTo>
                    <a:pt x="24047" y="38079"/>
                    <a:pt x="28916" y="36056"/>
                    <a:pt x="32495" y="32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7FC0E31-C3FF-8769-9E6F-AA318735F140}"/>
              </a:ext>
            </a:extLst>
          </p:cNvPr>
          <p:cNvGrpSpPr/>
          <p:nvPr/>
        </p:nvGrpSpPr>
        <p:grpSpPr>
          <a:xfrm>
            <a:off x="3861123" y="5790334"/>
            <a:ext cx="567153" cy="560989"/>
            <a:chOff x="3819524" y="5794126"/>
            <a:chExt cx="590550" cy="584132"/>
          </a:xfrm>
          <a:solidFill>
            <a:srgbClr val="3D348B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2A679FA-C4CD-8F02-736C-96C694D5B5D3}"/>
                </a:ext>
              </a:extLst>
            </p:cNvPr>
            <p:cNvSpPr/>
            <p:nvPr/>
          </p:nvSpPr>
          <p:spPr>
            <a:xfrm>
              <a:off x="3972256" y="5809900"/>
              <a:ext cx="409353" cy="381070"/>
            </a:xfrm>
            <a:custGeom>
              <a:avLst/>
              <a:gdLst>
                <a:gd name="connsiteX0" fmla="*/ 408004 w 409353"/>
                <a:gd name="connsiteY0" fmla="*/ 25718 h 381070"/>
                <a:gd name="connsiteX1" fmla="*/ 409243 w 409353"/>
                <a:gd name="connsiteY1" fmla="*/ 21241 h 381070"/>
                <a:gd name="connsiteX2" fmla="*/ 409243 w 409353"/>
                <a:gd name="connsiteY2" fmla="*/ 20194 h 381070"/>
                <a:gd name="connsiteX3" fmla="*/ 409243 w 409353"/>
                <a:gd name="connsiteY3" fmla="*/ 16098 h 381070"/>
                <a:gd name="connsiteX4" fmla="*/ 409243 w 409353"/>
                <a:gd name="connsiteY4" fmla="*/ 15526 h 381070"/>
                <a:gd name="connsiteX5" fmla="*/ 407814 w 409353"/>
                <a:gd name="connsiteY5" fmla="*/ 11240 h 381070"/>
                <a:gd name="connsiteX6" fmla="*/ 407338 w 409353"/>
                <a:gd name="connsiteY6" fmla="*/ 10288 h 381070"/>
                <a:gd name="connsiteX7" fmla="*/ 405052 w 409353"/>
                <a:gd name="connsiteY7" fmla="*/ 6859 h 381070"/>
                <a:gd name="connsiteX8" fmla="*/ 405052 w 409353"/>
                <a:gd name="connsiteY8" fmla="*/ 6859 h 381070"/>
                <a:gd name="connsiteX9" fmla="*/ 405052 w 409353"/>
                <a:gd name="connsiteY9" fmla="*/ 6859 h 381070"/>
                <a:gd name="connsiteX10" fmla="*/ 405052 w 409353"/>
                <a:gd name="connsiteY10" fmla="*/ 6859 h 381070"/>
                <a:gd name="connsiteX11" fmla="*/ 401718 w 409353"/>
                <a:gd name="connsiteY11" fmla="*/ 4001 h 381070"/>
                <a:gd name="connsiteX12" fmla="*/ 399718 w 409353"/>
                <a:gd name="connsiteY12" fmla="*/ 2763 h 381070"/>
                <a:gd name="connsiteX13" fmla="*/ 396003 w 409353"/>
                <a:gd name="connsiteY13" fmla="*/ 1048 h 381070"/>
                <a:gd name="connsiteX14" fmla="*/ 395527 w 409353"/>
                <a:gd name="connsiteY14" fmla="*/ 1048 h 381070"/>
                <a:gd name="connsiteX15" fmla="*/ 391145 w 409353"/>
                <a:gd name="connsiteY15" fmla="*/ 1 h 381070"/>
                <a:gd name="connsiteX16" fmla="*/ 390193 w 409353"/>
                <a:gd name="connsiteY16" fmla="*/ 1 h 381070"/>
                <a:gd name="connsiteX17" fmla="*/ 385811 w 409353"/>
                <a:gd name="connsiteY17" fmla="*/ 477 h 381070"/>
                <a:gd name="connsiteX18" fmla="*/ 385811 w 409353"/>
                <a:gd name="connsiteY18" fmla="*/ 477 h 381070"/>
                <a:gd name="connsiteX19" fmla="*/ 14336 w 409353"/>
                <a:gd name="connsiteY19" fmla="*/ 95727 h 381070"/>
                <a:gd name="connsiteX20" fmla="*/ 598 w 409353"/>
                <a:gd name="connsiteY20" fmla="*/ 118902 h 381070"/>
                <a:gd name="connsiteX21" fmla="*/ 5287 w 409353"/>
                <a:gd name="connsiteY21" fmla="*/ 127350 h 381070"/>
                <a:gd name="connsiteX22" fmla="*/ 94918 w 409353"/>
                <a:gd name="connsiteY22" fmla="*/ 221076 h 381070"/>
                <a:gd name="connsiteX23" fmla="*/ 94918 w 409353"/>
                <a:gd name="connsiteY23" fmla="*/ 342901 h 381070"/>
                <a:gd name="connsiteX24" fmla="*/ 113966 w 409353"/>
                <a:gd name="connsiteY24" fmla="*/ 361952 h 381070"/>
                <a:gd name="connsiteX25" fmla="*/ 128446 w 409353"/>
                <a:gd name="connsiteY25" fmla="*/ 355283 h 381070"/>
                <a:gd name="connsiteX26" fmla="*/ 173308 w 409353"/>
                <a:gd name="connsiteY26" fmla="*/ 302610 h 381070"/>
                <a:gd name="connsiteX27" fmla="*/ 243031 w 409353"/>
                <a:gd name="connsiteY27" fmla="*/ 375190 h 381070"/>
                <a:gd name="connsiteX28" fmla="*/ 269965 w 409353"/>
                <a:gd name="connsiteY28" fmla="*/ 375786 h 381070"/>
                <a:gd name="connsiteX29" fmla="*/ 274559 w 409353"/>
                <a:gd name="connsiteY29" fmla="*/ 368904 h 381070"/>
                <a:gd name="connsiteX30" fmla="*/ 407909 w 409353"/>
                <a:gd name="connsiteY30" fmla="*/ 26004 h 381070"/>
                <a:gd name="connsiteX31" fmla="*/ 297895 w 409353"/>
                <a:gd name="connsiteY31" fmla="*/ 62389 h 381070"/>
                <a:gd name="connsiteX32" fmla="*/ 119492 w 409353"/>
                <a:gd name="connsiteY32" fmla="*/ 191548 h 381070"/>
                <a:gd name="connsiteX33" fmla="*/ 55103 w 409353"/>
                <a:gd name="connsiteY33" fmla="*/ 124873 h 381070"/>
                <a:gd name="connsiteX34" fmla="*/ 133018 w 409353"/>
                <a:gd name="connsiteY34" fmla="*/ 228601 h 381070"/>
                <a:gd name="connsiteX35" fmla="*/ 272273 w 409353"/>
                <a:gd name="connsiteY35" fmla="*/ 128017 h 381070"/>
                <a:gd name="connsiteX36" fmla="*/ 133018 w 409353"/>
                <a:gd name="connsiteY36" fmla="*/ 291180 h 381070"/>
                <a:gd name="connsiteX37" fmla="*/ 249889 w 409353"/>
                <a:gd name="connsiteY37" fmla="*/ 327280 h 381070"/>
                <a:gd name="connsiteX38" fmla="*/ 198169 w 409353"/>
                <a:gd name="connsiteY38" fmla="*/ 273559 h 381070"/>
                <a:gd name="connsiteX39" fmla="*/ 331519 w 409353"/>
                <a:gd name="connsiteY39" fmla="*/ 117158 h 3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9353" h="381070">
                  <a:moveTo>
                    <a:pt x="408004" y="25718"/>
                  </a:moveTo>
                  <a:cubicBezTo>
                    <a:pt x="408598" y="24282"/>
                    <a:pt x="409014" y="22778"/>
                    <a:pt x="409243" y="21241"/>
                  </a:cubicBezTo>
                  <a:cubicBezTo>
                    <a:pt x="409243" y="21241"/>
                    <a:pt x="409243" y="20575"/>
                    <a:pt x="409243" y="20194"/>
                  </a:cubicBezTo>
                  <a:cubicBezTo>
                    <a:pt x="409390" y="18832"/>
                    <a:pt x="409390" y="17459"/>
                    <a:pt x="409243" y="16098"/>
                  </a:cubicBezTo>
                  <a:cubicBezTo>
                    <a:pt x="409243" y="16098"/>
                    <a:pt x="409243" y="16098"/>
                    <a:pt x="409243" y="15526"/>
                  </a:cubicBezTo>
                  <a:cubicBezTo>
                    <a:pt x="408938" y="14046"/>
                    <a:pt x="408459" y="12607"/>
                    <a:pt x="407814" y="11240"/>
                  </a:cubicBezTo>
                  <a:lnTo>
                    <a:pt x="407338" y="10288"/>
                  </a:lnTo>
                  <a:cubicBezTo>
                    <a:pt x="406702" y="9065"/>
                    <a:pt x="405936" y="7916"/>
                    <a:pt x="405052" y="6859"/>
                  </a:cubicBezTo>
                  <a:lnTo>
                    <a:pt x="405052" y="6859"/>
                  </a:lnTo>
                  <a:lnTo>
                    <a:pt x="405052" y="6859"/>
                  </a:lnTo>
                  <a:lnTo>
                    <a:pt x="405052" y="6859"/>
                  </a:lnTo>
                  <a:cubicBezTo>
                    <a:pt x="404054" y="5781"/>
                    <a:pt x="402935" y="4822"/>
                    <a:pt x="401718" y="4001"/>
                  </a:cubicBezTo>
                  <a:lnTo>
                    <a:pt x="399718" y="2763"/>
                  </a:lnTo>
                  <a:cubicBezTo>
                    <a:pt x="398544" y="2060"/>
                    <a:pt x="397299" y="1485"/>
                    <a:pt x="396003" y="1048"/>
                  </a:cubicBezTo>
                  <a:lnTo>
                    <a:pt x="395527" y="1048"/>
                  </a:lnTo>
                  <a:cubicBezTo>
                    <a:pt x="394113" y="527"/>
                    <a:pt x="392641" y="175"/>
                    <a:pt x="391145" y="1"/>
                  </a:cubicBezTo>
                  <a:lnTo>
                    <a:pt x="390193" y="1"/>
                  </a:lnTo>
                  <a:cubicBezTo>
                    <a:pt x="388718" y="-11"/>
                    <a:pt x="387248" y="149"/>
                    <a:pt x="385811" y="477"/>
                  </a:cubicBezTo>
                  <a:lnTo>
                    <a:pt x="385811" y="477"/>
                  </a:lnTo>
                  <a:lnTo>
                    <a:pt x="14336" y="95727"/>
                  </a:lnTo>
                  <a:cubicBezTo>
                    <a:pt x="4143" y="98333"/>
                    <a:pt x="-2008" y="108708"/>
                    <a:pt x="598" y="118902"/>
                  </a:cubicBezTo>
                  <a:cubicBezTo>
                    <a:pt x="1410" y="122074"/>
                    <a:pt x="3024" y="124984"/>
                    <a:pt x="5287" y="127350"/>
                  </a:cubicBezTo>
                  <a:lnTo>
                    <a:pt x="94918" y="221076"/>
                  </a:lnTo>
                  <a:lnTo>
                    <a:pt x="94918" y="342901"/>
                  </a:lnTo>
                  <a:cubicBezTo>
                    <a:pt x="94917" y="353422"/>
                    <a:pt x="103445" y="361952"/>
                    <a:pt x="113966" y="361952"/>
                  </a:cubicBezTo>
                  <a:cubicBezTo>
                    <a:pt x="119535" y="361952"/>
                    <a:pt x="124826" y="359516"/>
                    <a:pt x="128446" y="355283"/>
                  </a:cubicBezTo>
                  <a:lnTo>
                    <a:pt x="173308" y="302610"/>
                  </a:lnTo>
                  <a:lnTo>
                    <a:pt x="243031" y="375190"/>
                  </a:lnTo>
                  <a:cubicBezTo>
                    <a:pt x="250305" y="382792"/>
                    <a:pt x="262363" y="383059"/>
                    <a:pt x="269965" y="375786"/>
                  </a:cubicBezTo>
                  <a:cubicBezTo>
                    <a:pt x="271983" y="373856"/>
                    <a:pt x="273550" y="371507"/>
                    <a:pt x="274559" y="368904"/>
                  </a:cubicBezTo>
                  <a:lnTo>
                    <a:pt x="407909" y="26004"/>
                  </a:lnTo>
                  <a:close/>
                  <a:moveTo>
                    <a:pt x="297895" y="62389"/>
                  </a:moveTo>
                  <a:lnTo>
                    <a:pt x="119492" y="191548"/>
                  </a:lnTo>
                  <a:lnTo>
                    <a:pt x="55103" y="124873"/>
                  </a:lnTo>
                  <a:close/>
                  <a:moveTo>
                    <a:pt x="133018" y="228601"/>
                  </a:moveTo>
                  <a:lnTo>
                    <a:pt x="272273" y="128017"/>
                  </a:lnTo>
                  <a:lnTo>
                    <a:pt x="133018" y="291180"/>
                  </a:lnTo>
                  <a:close/>
                  <a:moveTo>
                    <a:pt x="249889" y="327280"/>
                  </a:moveTo>
                  <a:lnTo>
                    <a:pt x="198169" y="273559"/>
                  </a:lnTo>
                  <a:lnTo>
                    <a:pt x="331519" y="11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C7D41F4-85E7-C78E-338D-83F4C6222384}"/>
                </a:ext>
              </a:extLst>
            </p:cNvPr>
            <p:cNvSpPr/>
            <p:nvPr/>
          </p:nvSpPr>
          <p:spPr>
            <a:xfrm>
              <a:off x="3900232" y="6089227"/>
              <a:ext cx="71181" cy="60792"/>
            </a:xfrm>
            <a:custGeom>
              <a:avLst/>
              <a:gdLst>
                <a:gd name="connsiteX0" fmla="*/ 44450 w 71181"/>
                <a:gd name="connsiteY0" fmla="*/ 2042 h 60792"/>
                <a:gd name="connsiteX1" fmla="*/ 8255 w 71181"/>
                <a:gd name="connsiteY1" fmla="*/ 26045 h 60792"/>
                <a:gd name="connsiteX2" fmla="*/ 3357 w 71181"/>
                <a:gd name="connsiteY2" fmla="*/ 52537 h 60792"/>
                <a:gd name="connsiteX3" fmla="*/ 29849 w 71181"/>
                <a:gd name="connsiteY3" fmla="*/ 57435 h 60792"/>
                <a:gd name="connsiteX4" fmla="*/ 33591 w 71181"/>
                <a:gd name="connsiteY4" fmla="*/ 54049 h 60792"/>
                <a:gd name="connsiteX5" fmla="*/ 60738 w 71181"/>
                <a:gd name="connsiteY5" fmla="*/ 36047 h 60792"/>
                <a:gd name="connsiteX6" fmla="*/ 69120 w 71181"/>
                <a:gd name="connsiteY6" fmla="*/ 10443 h 60792"/>
                <a:gd name="connsiteX7" fmla="*/ 44355 w 71181"/>
                <a:gd name="connsiteY7" fmla="*/ 1661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81" h="60792">
                  <a:moveTo>
                    <a:pt x="44450" y="2042"/>
                  </a:moveTo>
                  <a:cubicBezTo>
                    <a:pt x="31301" y="8275"/>
                    <a:pt x="19112" y="16357"/>
                    <a:pt x="8255" y="26045"/>
                  </a:cubicBezTo>
                  <a:cubicBezTo>
                    <a:pt x="-413" y="32008"/>
                    <a:pt x="-2606" y="43870"/>
                    <a:pt x="3357" y="52537"/>
                  </a:cubicBezTo>
                  <a:cubicBezTo>
                    <a:pt x="9320" y="61205"/>
                    <a:pt x="21180" y="63399"/>
                    <a:pt x="29849" y="57435"/>
                  </a:cubicBezTo>
                  <a:cubicBezTo>
                    <a:pt x="31241" y="56478"/>
                    <a:pt x="32500" y="55339"/>
                    <a:pt x="33591" y="54049"/>
                  </a:cubicBezTo>
                  <a:cubicBezTo>
                    <a:pt x="41734" y="46783"/>
                    <a:pt x="50875" y="40721"/>
                    <a:pt x="60738" y="36047"/>
                  </a:cubicBezTo>
                  <a:cubicBezTo>
                    <a:pt x="70123" y="31291"/>
                    <a:pt x="73875" y="19828"/>
                    <a:pt x="69120" y="10443"/>
                  </a:cubicBezTo>
                  <a:cubicBezTo>
                    <a:pt x="64528" y="1380"/>
                    <a:pt x="53631" y="-2484"/>
                    <a:pt x="44355" y="16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1CAC0F-0E98-269F-DF5A-938BC5EB7768}"/>
                </a:ext>
              </a:extLst>
            </p:cNvPr>
            <p:cNvSpPr/>
            <p:nvPr/>
          </p:nvSpPr>
          <p:spPr>
            <a:xfrm>
              <a:off x="3891646" y="6298790"/>
              <a:ext cx="96390" cy="76455"/>
            </a:xfrm>
            <a:custGeom>
              <a:avLst/>
              <a:gdLst>
                <a:gd name="connsiteX0" fmla="*/ 83040 w 96390"/>
                <a:gd name="connsiteY0" fmla="*/ 39082 h 76455"/>
                <a:gd name="connsiteX1" fmla="*/ 33414 w 96390"/>
                <a:gd name="connsiteY1" fmla="*/ 6411 h 76455"/>
                <a:gd name="connsiteX2" fmla="*/ 6411 w 96390"/>
                <a:gd name="connsiteY2" fmla="*/ 4839 h 76455"/>
                <a:gd name="connsiteX3" fmla="*/ 4839 w 96390"/>
                <a:gd name="connsiteY3" fmla="*/ 31843 h 76455"/>
                <a:gd name="connsiteX4" fmla="*/ 70752 w 96390"/>
                <a:gd name="connsiteY4" fmla="*/ 75277 h 76455"/>
                <a:gd name="connsiteX5" fmla="*/ 95212 w 96390"/>
                <a:gd name="connsiteY5" fmla="*/ 63984 h 76455"/>
                <a:gd name="connsiteX6" fmla="*/ 83919 w 96390"/>
                <a:gd name="connsiteY6" fmla="*/ 39524 h 76455"/>
                <a:gd name="connsiteX7" fmla="*/ 82563 w 96390"/>
                <a:gd name="connsiteY7" fmla="*/ 39082 h 7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90" h="76455">
                  <a:moveTo>
                    <a:pt x="83040" y="39082"/>
                  </a:moveTo>
                  <a:cubicBezTo>
                    <a:pt x="63907" y="32756"/>
                    <a:pt x="46787" y="21485"/>
                    <a:pt x="33414" y="6411"/>
                  </a:cubicBezTo>
                  <a:cubicBezTo>
                    <a:pt x="26392" y="-1480"/>
                    <a:pt x="14301" y="-2184"/>
                    <a:pt x="6411" y="4839"/>
                  </a:cubicBezTo>
                  <a:cubicBezTo>
                    <a:pt x="-1480" y="11862"/>
                    <a:pt x="-2183" y="23952"/>
                    <a:pt x="4839" y="31843"/>
                  </a:cubicBezTo>
                  <a:cubicBezTo>
                    <a:pt x="22615" y="51858"/>
                    <a:pt x="45348" y="66838"/>
                    <a:pt x="70752" y="75277"/>
                  </a:cubicBezTo>
                  <a:cubicBezTo>
                    <a:pt x="80625" y="78912"/>
                    <a:pt x="91576" y="73856"/>
                    <a:pt x="95212" y="63984"/>
                  </a:cubicBezTo>
                  <a:cubicBezTo>
                    <a:pt x="98847" y="54110"/>
                    <a:pt x="93791" y="43159"/>
                    <a:pt x="83919" y="39524"/>
                  </a:cubicBezTo>
                  <a:cubicBezTo>
                    <a:pt x="83473" y="39360"/>
                    <a:pt x="83020" y="39212"/>
                    <a:pt x="82563" y="39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CDB202-28A6-5E94-3CC8-D89464D1C5B9}"/>
                </a:ext>
              </a:extLst>
            </p:cNvPr>
            <p:cNvSpPr/>
            <p:nvPr/>
          </p:nvSpPr>
          <p:spPr>
            <a:xfrm>
              <a:off x="3857623" y="6168227"/>
              <a:ext cx="44772" cy="107282"/>
            </a:xfrm>
            <a:custGeom>
              <a:avLst/>
              <a:gdLst>
                <a:gd name="connsiteX0" fmla="*/ 40482 w 44772"/>
                <a:gd name="connsiteY0" fmla="*/ 84396 h 107282"/>
                <a:gd name="connsiteX1" fmla="*/ 38767 w 44772"/>
                <a:gd name="connsiteY1" fmla="*/ 73918 h 107282"/>
                <a:gd name="connsiteX2" fmla="*/ 38100 w 44772"/>
                <a:gd name="connsiteY2" fmla="*/ 60774 h 107282"/>
                <a:gd name="connsiteX3" fmla="*/ 43815 w 44772"/>
                <a:gd name="connsiteY3" fmla="*/ 25055 h 107282"/>
                <a:gd name="connsiteX4" fmla="*/ 31623 w 44772"/>
                <a:gd name="connsiteY4" fmla="*/ 957 h 107282"/>
                <a:gd name="connsiteX5" fmla="*/ 7525 w 44772"/>
                <a:gd name="connsiteY5" fmla="*/ 13149 h 107282"/>
                <a:gd name="connsiteX6" fmla="*/ 0 w 44772"/>
                <a:gd name="connsiteY6" fmla="*/ 60774 h 107282"/>
                <a:gd name="connsiteX7" fmla="*/ 953 w 44772"/>
                <a:gd name="connsiteY7" fmla="*/ 78014 h 107282"/>
                <a:gd name="connsiteX8" fmla="*/ 3239 w 44772"/>
                <a:gd name="connsiteY8" fmla="*/ 92111 h 107282"/>
                <a:gd name="connsiteX9" fmla="*/ 25813 w 44772"/>
                <a:gd name="connsiteY9" fmla="*/ 106875 h 107282"/>
                <a:gd name="connsiteX10" fmla="*/ 40577 w 44772"/>
                <a:gd name="connsiteY10" fmla="*/ 84301 h 10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72" h="107282">
                  <a:moveTo>
                    <a:pt x="40482" y="84396"/>
                  </a:moveTo>
                  <a:cubicBezTo>
                    <a:pt x="39720" y="80967"/>
                    <a:pt x="39243" y="77443"/>
                    <a:pt x="38767" y="73918"/>
                  </a:cubicBezTo>
                  <a:cubicBezTo>
                    <a:pt x="38305" y="69552"/>
                    <a:pt x="38083" y="65164"/>
                    <a:pt x="38100" y="60774"/>
                  </a:cubicBezTo>
                  <a:cubicBezTo>
                    <a:pt x="38097" y="48640"/>
                    <a:pt x="40026" y="36582"/>
                    <a:pt x="43815" y="25055"/>
                  </a:cubicBezTo>
                  <a:cubicBezTo>
                    <a:pt x="47103" y="15034"/>
                    <a:pt x="41645" y="4245"/>
                    <a:pt x="31623" y="957"/>
                  </a:cubicBezTo>
                  <a:cubicBezTo>
                    <a:pt x="21602" y="-2331"/>
                    <a:pt x="10813" y="3128"/>
                    <a:pt x="7525" y="13149"/>
                  </a:cubicBezTo>
                  <a:cubicBezTo>
                    <a:pt x="2506" y="28524"/>
                    <a:pt x="-34" y="44600"/>
                    <a:pt x="0" y="60774"/>
                  </a:cubicBezTo>
                  <a:cubicBezTo>
                    <a:pt x="5" y="66534"/>
                    <a:pt x="323" y="72289"/>
                    <a:pt x="953" y="78014"/>
                  </a:cubicBezTo>
                  <a:cubicBezTo>
                    <a:pt x="1524" y="82777"/>
                    <a:pt x="2191" y="87539"/>
                    <a:pt x="3239" y="92111"/>
                  </a:cubicBezTo>
                  <a:cubicBezTo>
                    <a:pt x="5396" y="102422"/>
                    <a:pt x="15502" y="109031"/>
                    <a:pt x="25813" y="106875"/>
                  </a:cubicBezTo>
                  <a:cubicBezTo>
                    <a:pt x="36124" y="104718"/>
                    <a:pt x="42734" y="94611"/>
                    <a:pt x="40577" y="84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BC45F89-ECDC-7708-EA98-B4CD5384EB36}"/>
                </a:ext>
              </a:extLst>
            </p:cNvPr>
            <p:cNvSpPr/>
            <p:nvPr/>
          </p:nvSpPr>
          <p:spPr>
            <a:xfrm>
              <a:off x="4129333" y="6239569"/>
              <a:ext cx="105394" cy="58257"/>
            </a:xfrm>
            <a:custGeom>
              <a:avLst/>
              <a:gdLst>
                <a:gd name="connsiteX0" fmla="*/ 85954 w 105394"/>
                <a:gd name="connsiteY0" fmla="*/ 4 h 58257"/>
                <a:gd name="connsiteX1" fmla="*/ 9754 w 105394"/>
                <a:gd name="connsiteY1" fmla="*/ 22578 h 58257"/>
                <a:gd name="connsiteX2" fmla="*/ 2427 w 105394"/>
                <a:gd name="connsiteY2" fmla="*/ 48504 h 58257"/>
                <a:gd name="connsiteX3" fmla="*/ 28353 w 105394"/>
                <a:gd name="connsiteY3" fmla="*/ 55830 h 58257"/>
                <a:gd name="connsiteX4" fmla="*/ 29757 w 105394"/>
                <a:gd name="connsiteY4" fmla="*/ 54963 h 58257"/>
                <a:gd name="connsiteX5" fmla="*/ 86907 w 105394"/>
                <a:gd name="connsiteY5" fmla="*/ 38009 h 58257"/>
                <a:gd name="connsiteX6" fmla="*/ 105386 w 105394"/>
                <a:gd name="connsiteY6" fmla="*/ 18405 h 58257"/>
                <a:gd name="connsiteX7" fmla="*/ 105385 w 105394"/>
                <a:gd name="connsiteY7" fmla="*/ 18387 h 58257"/>
                <a:gd name="connsiteX8" fmla="*/ 85954 w 105394"/>
                <a:gd name="connsiteY8" fmla="*/ 4 h 5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94" h="58257">
                  <a:moveTo>
                    <a:pt x="85954" y="4"/>
                  </a:moveTo>
                  <a:cubicBezTo>
                    <a:pt x="59005" y="658"/>
                    <a:pt x="32710" y="8447"/>
                    <a:pt x="9754" y="22578"/>
                  </a:cubicBezTo>
                  <a:cubicBezTo>
                    <a:pt x="572" y="27714"/>
                    <a:pt x="-2709" y="39321"/>
                    <a:pt x="2427" y="48504"/>
                  </a:cubicBezTo>
                  <a:cubicBezTo>
                    <a:pt x="7563" y="57686"/>
                    <a:pt x="19170" y="60966"/>
                    <a:pt x="28353" y="55830"/>
                  </a:cubicBezTo>
                  <a:cubicBezTo>
                    <a:pt x="28833" y="55562"/>
                    <a:pt x="29301" y="55273"/>
                    <a:pt x="29757" y="54963"/>
                  </a:cubicBezTo>
                  <a:cubicBezTo>
                    <a:pt x="46971" y="44356"/>
                    <a:pt x="66693" y="38506"/>
                    <a:pt x="86907" y="38009"/>
                  </a:cubicBezTo>
                  <a:cubicBezTo>
                    <a:pt x="97423" y="37698"/>
                    <a:pt x="105696" y="28921"/>
                    <a:pt x="105386" y="18405"/>
                  </a:cubicBezTo>
                  <a:cubicBezTo>
                    <a:pt x="105385" y="18399"/>
                    <a:pt x="105385" y="18393"/>
                    <a:pt x="105385" y="18387"/>
                  </a:cubicBezTo>
                  <a:cubicBezTo>
                    <a:pt x="105023" y="7978"/>
                    <a:pt x="96368" y="-210"/>
                    <a:pt x="85954" y="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6BD6877-E8B2-AAEC-B7AF-73658787FDE7}"/>
                </a:ext>
              </a:extLst>
            </p:cNvPr>
            <p:cNvSpPr/>
            <p:nvPr/>
          </p:nvSpPr>
          <p:spPr>
            <a:xfrm>
              <a:off x="4018917" y="6307099"/>
              <a:ext cx="99316" cy="71159"/>
            </a:xfrm>
            <a:custGeom>
              <a:avLst/>
              <a:gdLst>
                <a:gd name="connsiteX0" fmla="*/ 67306 w 99316"/>
                <a:gd name="connsiteY0" fmla="*/ 4959 h 71159"/>
                <a:gd name="connsiteX1" fmla="*/ 14824 w 99316"/>
                <a:gd name="connsiteY1" fmla="*/ 33534 h 71159"/>
                <a:gd name="connsiteX2" fmla="*/ 480 w 99316"/>
                <a:gd name="connsiteY2" fmla="*/ 56339 h 71159"/>
                <a:gd name="connsiteX3" fmla="*/ 19205 w 99316"/>
                <a:gd name="connsiteY3" fmla="*/ 71158 h 71159"/>
                <a:gd name="connsiteX4" fmla="*/ 23682 w 99316"/>
                <a:gd name="connsiteY4" fmla="*/ 70682 h 71159"/>
                <a:gd name="connsiteX5" fmla="*/ 93024 w 99316"/>
                <a:gd name="connsiteY5" fmla="*/ 33344 h 71159"/>
                <a:gd name="connsiteX6" fmla="*/ 94357 w 99316"/>
                <a:gd name="connsiteY6" fmla="*/ 6293 h 71159"/>
                <a:gd name="connsiteX7" fmla="*/ 67306 w 99316"/>
                <a:gd name="connsiteY7" fmla="*/ 4959 h 7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16" h="71159">
                  <a:moveTo>
                    <a:pt x="67306" y="4959"/>
                  </a:moveTo>
                  <a:cubicBezTo>
                    <a:pt x="52533" y="18801"/>
                    <a:pt x="34467" y="28637"/>
                    <a:pt x="14824" y="33534"/>
                  </a:cubicBezTo>
                  <a:cubicBezTo>
                    <a:pt x="4565" y="35871"/>
                    <a:pt x="-1857" y="46080"/>
                    <a:pt x="480" y="56339"/>
                  </a:cubicBezTo>
                  <a:cubicBezTo>
                    <a:pt x="2467" y="65063"/>
                    <a:pt x="10257" y="71229"/>
                    <a:pt x="19205" y="71158"/>
                  </a:cubicBezTo>
                  <a:cubicBezTo>
                    <a:pt x="20711" y="71177"/>
                    <a:pt x="22214" y="71017"/>
                    <a:pt x="23682" y="70682"/>
                  </a:cubicBezTo>
                  <a:cubicBezTo>
                    <a:pt x="49592" y="64327"/>
                    <a:pt x="73456" y="51476"/>
                    <a:pt x="93024" y="33344"/>
                  </a:cubicBezTo>
                  <a:cubicBezTo>
                    <a:pt x="100862" y="26242"/>
                    <a:pt x="101459" y="14131"/>
                    <a:pt x="94357" y="6293"/>
                  </a:cubicBezTo>
                  <a:cubicBezTo>
                    <a:pt x="87255" y="-1546"/>
                    <a:pt x="75144" y="-2143"/>
                    <a:pt x="67306" y="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E23FE5-47D3-57A3-4BB1-889AECF2BD87}"/>
                </a:ext>
              </a:extLst>
            </p:cNvPr>
            <p:cNvSpPr/>
            <p:nvPr/>
          </p:nvSpPr>
          <p:spPr>
            <a:xfrm>
              <a:off x="4264333" y="6255806"/>
              <a:ext cx="68550" cy="60883"/>
            </a:xfrm>
            <a:custGeom>
              <a:avLst/>
              <a:gdLst>
                <a:gd name="connsiteX0" fmla="*/ 28202 w 68550"/>
                <a:gd name="connsiteY0" fmla="*/ 2341 h 60883"/>
                <a:gd name="connsiteX1" fmla="*/ 2341 w 68550"/>
                <a:gd name="connsiteY1" fmla="*/ 9914 h 60883"/>
                <a:gd name="connsiteX2" fmla="*/ 9914 w 68550"/>
                <a:gd name="connsiteY2" fmla="*/ 35774 h 60883"/>
                <a:gd name="connsiteX3" fmla="*/ 36012 w 68550"/>
                <a:gd name="connsiteY3" fmla="*/ 55300 h 60883"/>
                <a:gd name="connsiteX4" fmla="*/ 62968 w 68550"/>
                <a:gd name="connsiteY4" fmla="*/ 55300 h 60883"/>
                <a:gd name="connsiteX5" fmla="*/ 62968 w 68550"/>
                <a:gd name="connsiteY5" fmla="*/ 28344 h 60883"/>
                <a:gd name="connsiteX6" fmla="*/ 28202 w 68550"/>
                <a:gd name="connsiteY6" fmla="*/ 2341 h 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50" h="60883">
                  <a:moveTo>
                    <a:pt x="28202" y="2341"/>
                  </a:moveTo>
                  <a:cubicBezTo>
                    <a:pt x="18969" y="-2709"/>
                    <a:pt x="7391" y="681"/>
                    <a:pt x="2341" y="9914"/>
                  </a:cubicBezTo>
                  <a:cubicBezTo>
                    <a:pt x="-2709" y="19146"/>
                    <a:pt x="681" y="30724"/>
                    <a:pt x="9914" y="35774"/>
                  </a:cubicBezTo>
                  <a:cubicBezTo>
                    <a:pt x="19501" y="41002"/>
                    <a:pt x="28290" y="47578"/>
                    <a:pt x="36012" y="55300"/>
                  </a:cubicBezTo>
                  <a:cubicBezTo>
                    <a:pt x="43456" y="62744"/>
                    <a:pt x="55524" y="62744"/>
                    <a:pt x="62968" y="55300"/>
                  </a:cubicBezTo>
                  <a:cubicBezTo>
                    <a:pt x="70412" y="47856"/>
                    <a:pt x="70412" y="35788"/>
                    <a:pt x="62968" y="28344"/>
                  </a:cubicBezTo>
                  <a:cubicBezTo>
                    <a:pt x="52680" y="18062"/>
                    <a:pt x="40972" y="9305"/>
                    <a:pt x="28202" y="23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50E41DE-8147-0622-A9A9-C109E81E6B05}"/>
                </a:ext>
              </a:extLst>
            </p:cNvPr>
            <p:cNvSpPr/>
            <p:nvPr/>
          </p:nvSpPr>
          <p:spPr>
            <a:xfrm>
              <a:off x="4295774" y="6105176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6200 h 114300"/>
                <a:gd name="connsiteX6" fmla="*/ 38100 w 114300"/>
                <a:gd name="connsiteY6" fmla="*/ 57150 h 114300"/>
                <a:gd name="connsiteX7" fmla="*/ 57150 w 114300"/>
                <a:gd name="connsiteY7" fmla="*/ 38100 h 114300"/>
                <a:gd name="connsiteX8" fmla="*/ 76200 w 114300"/>
                <a:gd name="connsiteY8" fmla="*/ 57150 h 114300"/>
                <a:gd name="connsiteX9" fmla="*/ 57150 w 114300"/>
                <a:gd name="connsiteY9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6200"/>
                  </a:moveTo>
                  <a:cubicBezTo>
                    <a:pt x="46629" y="76200"/>
                    <a:pt x="38100" y="67671"/>
                    <a:pt x="38100" y="57150"/>
                  </a:cubicBez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C13302-8966-BDFC-C7F2-D91D5782F18D}"/>
                </a:ext>
              </a:extLst>
            </p:cNvPr>
            <p:cNvSpPr/>
            <p:nvPr/>
          </p:nvSpPr>
          <p:spPr>
            <a:xfrm>
              <a:off x="3819524" y="5943251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0 h 114300"/>
                <a:gd name="connsiteX2" fmla="*/ 0 w 114300"/>
                <a:gd name="connsiteY2" fmla="*/ 57150 h 114300"/>
                <a:gd name="connsiteX3" fmla="*/ 57150 w 114300"/>
                <a:gd name="connsiteY3" fmla="*/ 114300 h 114300"/>
                <a:gd name="connsiteX4" fmla="*/ 114300 w 114300"/>
                <a:gd name="connsiteY4" fmla="*/ 57150 h 114300"/>
                <a:gd name="connsiteX5" fmla="*/ 38100 w 114300"/>
                <a:gd name="connsiteY5" fmla="*/ 57150 h 114300"/>
                <a:gd name="connsiteX6" fmla="*/ 57150 w 114300"/>
                <a:gd name="connsiteY6" fmla="*/ 38100 h 114300"/>
                <a:gd name="connsiteX7" fmla="*/ 76200 w 114300"/>
                <a:gd name="connsiteY7" fmla="*/ 57150 h 114300"/>
                <a:gd name="connsiteX8" fmla="*/ 57150 w 114300"/>
                <a:gd name="connsiteY8" fmla="*/ 76200 h 114300"/>
                <a:gd name="connsiteX9" fmla="*/ 38100 w 114300"/>
                <a:gd name="connsiteY9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lose/>
                  <a:moveTo>
                    <a:pt x="38100" y="57150"/>
                  </a:move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ubicBezTo>
                    <a:pt x="46629" y="76200"/>
                    <a:pt x="38100" y="67671"/>
                    <a:pt x="3810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1B837DD-68B0-3524-2029-673FBB63CAC7}"/>
                </a:ext>
              </a:extLst>
            </p:cNvPr>
            <p:cNvSpPr/>
            <p:nvPr/>
          </p:nvSpPr>
          <p:spPr>
            <a:xfrm>
              <a:off x="3956149" y="6187604"/>
              <a:ext cx="91937" cy="92032"/>
            </a:xfrm>
            <a:custGeom>
              <a:avLst/>
              <a:gdLst>
                <a:gd name="connsiteX0" fmla="*/ 72925 w 91937"/>
                <a:gd name="connsiteY0" fmla="*/ 91975 h 92032"/>
                <a:gd name="connsiteX1" fmla="*/ 91895 w 91937"/>
                <a:gd name="connsiteY1" fmla="*/ 72845 h 92032"/>
                <a:gd name="connsiteX2" fmla="*/ 86355 w 91937"/>
                <a:gd name="connsiteY2" fmla="*/ 59494 h 92032"/>
                <a:gd name="connsiteX3" fmla="*/ 72925 w 91937"/>
                <a:gd name="connsiteY3" fmla="*/ 45969 h 92032"/>
                <a:gd name="connsiteX4" fmla="*/ 86355 w 91937"/>
                <a:gd name="connsiteY4" fmla="*/ 32539 h 92032"/>
                <a:gd name="connsiteX5" fmla="*/ 86355 w 91937"/>
                <a:gd name="connsiteY5" fmla="*/ 5583 h 92032"/>
                <a:gd name="connsiteX6" fmla="*/ 59399 w 91937"/>
                <a:gd name="connsiteY6" fmla="*/ 5583 h 92032"/>
                <a:gd name="connsiteX7" fmla="*/ 45969 w 91937"/>
                <a:gd name="connsiteY7" fmla="*/ 19013 h 92032"/>
                <a:gd name="connsiteX8" fmla="*/ 32539 w 91937"/>
                <a:gd name="connsiteY8" fmla="*/ 5583 h 92032"/>
                <a:gd name="connsiteX9" fmla="*/ 5583 w 91937"/>
                <a:gd name="connsiteY9" fmla="*/ 5583 h 92032"/>
                <a:gd name="connsiteX10" fmla="*/ 5583 w 91937"/>
                <a:gd name="connsiteY10" fmla="*/ 32539 h 92032"/>
                <a:gd name="connsiteX11" fmla="*/ 19013 w 91937"/>
                <a:gd name="connsiteY11" fmla="*/ 45969 h 92032"/>
                <a:gd name="connsiteX12" fmla="*/ 5583 w 91937"/>
                <a:gd name="connsiteY12" fmla="*/ 59494 h 92032"/>
                <a:gd name="connsiteX13" fmla="*/ 5583 w 91937"/>
                <a:gd name="connsiteY13" fmla="*/ 86450 h 92032"/>
                <a:gd name="connsiteX14" fmla="*/ 32539 w 91937"/>
                <a:gd name="connsiteY14" fmla="*/ 86450 h 92032"/>
                <a:gd name="connsiteX15" fmla="*/ 45969 w 91937"/>
                <a:gd name="connsiteY15" fmla="*/ 73020 h 92032"/>
                <a:gd name="connsiteX16" fmla="*/ 59399 w 91937"/>
                <a:gd name="connsiteY16" fmla="*/ 86450 h 92032"/>
                <a:gd name="connsiteX17" fmla="*/ 72925 w 91937"/>
                <a:gd name="connsiteY17" fmla="*/ 91975 h 9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37" h="92032">
                  <a:moveTo>
                    <a:pt x="72925" y="91975"/>
                  </a:moveTo>
                  <a:cubicBezTo>
                    <a:pt x="83446" y="91931"/>
                    <a:pt x="91938" y="83366"/>
                    <a:pt x="91895" y="72845"/>
                  </a:cubicBezTo>
                  <a:cubicBezTo>
                    <a:pt x="91874" y="67840"/>
                    <a:pt x="89884" y="63044"/>
                    <a:pt x="86355" y="59494"/>
                  </a:cubicBezTo>
                  <a:lnTo>
                    <a:pt x="72925" y="45969"/>
                  </a:lnTo>
                  <a:lnTo>
                    <a:pt x="86355" y="32539"/>
                  </a:lnTo>
                  <a:cubicBezTo>
                    <a:pt x="93799" y="25095"/>
                    <a:pt x="93799" y="13027"/>
                    <a:pt x="86355" y="5583"/>
                  </a:cubicBezTo>
                  <a:cubicBezTo>
                    <a:pt x="78911" y="-1861"/>
                    <a:pt x="66843" y="-1861"/>
                    <a:pt x="59399" y="5583"/>
                  </a:cubicBezTo>
                  <a:lnTo>
                    <a:pt x="45969" y="19013"/>
                  </a:lnTo>
                  <a:lnTo>
                    <a:pt x="32539" y="5583"/>
                  </a:lnTo>
                  <a:cubicBezTo>
                    <a:pt x="25095" y="-1861"/>
                    <a:pt x="13027" y="-1861"/>
                    <a:pt x="5583" y="5583"/>
                  </a:cubicBezTo>
                  <a:cubicBezTo>
                    <a:pt x="-1861" y="13027"/>
                    <a:pt x="-1861" y="25095"/>
                    <a:pt x="5583" y="32539"/>
                  </a:cubicBezTo>
                  <a:lnTo>
                    <a:pt x="19013" y="45969"/>
                  </a:lnTo>
                  <a:lnTo>
                    <a:pt x="5583" y="59494"/>
                  </a:lnTo>
                  <a:cubicBezTo>
                    <a:pt x="-1861" y="66938"/>
                    <a:pt x="-1861" y="79006"/>
                    <a:pt x="5583" y="86450"/>
                  </a:cubicBezTo>
                  <a:cubicBezTo>
                    <a:pt x="13027" y="93894"/>
                    <a:pt x="25095" y="93894"/>
                    <a:pt x="32539" y="86450"/>
                  </a:cubicBezTo>
                  <a:lnTo>
                    <a:pt x="45969" y="73020"/>
                  </a:lnTo>
                  <a:lnTo>
                    <a:pt x="59399" y="86450"/>
                  </a:lnTo>
                  <a:cubicBezTo>
                    <a:pt x="62994" y="90016"/>
                    <a:pt x="67861" y="92004"/>
                    <a:pt x="72925" y="9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990992A-236D-2235-933D-268D66C06BEB}"/>
                </a:ext>
              </a:extLst>
            </p:cNvPr>
            <p:cNvSpPr/>
            <p:nvPr/>
          </p:nvSpPr>
          <p:spPr>
            <a:xfrm>
              <a:off x="3886236" y="5794126"/>
              <a:ext cx="91937" cy="92032"/>
            </a:xfrm>
            <a:custGeom>
              <a:avLst/>
              <a:gdLst>
                <a:gd name="connsiteX0" fmla="*/ 86355 w 91937"/>
                <a:gd name="connsiteY0" fmla="*/ 59494 h 92032"/>
                <a:gd name="connsiteX1" fmla="*/ 72924 w 91937"/>
                <a:gd name="connsiteY1" fmla="*/ 45969 h 92032"/>
                <a:gd name="connsiteX2" fmla="*/ 86355 w 91937"/>
                <a:gd name="connsiteY2" fmla="*/ 32538 h 92032"/>
                <a:gd name="connsiteX3" fmla="*/ 86355 w 91937"/>
                <a:gd name="connsiteY3" fmla="*/ 5583 h 92032"/>
                <a:gd name="connsiteX4" fmla="*/ 59399 w 91937"/>
                <a:gd name="connsiteY4" fmla="*/ 5583 h 92032"/>
                <a:gd name="connsiteX5" fmla="*/ 45969 w 91937"/>
                <a:gd name="connsiteY5" fmla="*/ 19013 h 92032"/>
                <a:gd name="connsiteX6" fmla="*/ 32443 w 91937"/>
                <a:gd name="connsiteY6" fmla="*/ 5583 h 92032"/>
                <a:gd name="connsiteX7" fmla="*/ 5537 w 91937"/>
                <a:gd name="connsiteY7" fmla="*/ 6955 h 92032"/>
                <a:gd name="connsiteX8" fmla="*/ 5583 w 91937"/>
                <a:gd name="connsiteY8" fmla="*/ 32538 h 92032"/>
                <a:gd name="connsiteX9" fmla="*/ 19013 w 91937"/>
                <a:gd name="connsiteY9" fmla="*/ 45969 h 92032"/>
                <a:gd name="connsiteX10" fmla="*/ 5583 w 91937"/>
                <a:gd name="connsiteY10" fmla="*/ 59494 h 92032"/>
                <a:gd name="connsiteX11" fmla="*/ 5583 w 91937"/>
                <a:gd name="connsiteY11" fmla="*/ 86450 h 92032"/>
                <a:gd name="connsiteX12" fmla="*/ 32538 w 91937"/>
                <a:gd name="connsiteY12" fmla="*/ 86450 h 92032"/>
                <a:gd name="connsiteX13" fmla="*/ 45969 w 91937"/>
                <a:gd name="connsiteY13" fmla="*/ 72924 h 92032"/>
                <a:gd name="connsiteX14" fmla="*/ 59399 w 91937"/>
                <a:gd name="connsiteY14" fmla="*/ 86355 h 92032"/>
                <a:gd name="connsiteX15" fmla="*/ 86355 w 91937"/>
                <a:gd name="connsiteY15" fmla="*/ 86355 h 92032"/>
                <a:gd name="connsiteX16" fmla="*/ 86355 w 91937"/>
                <a:gd name="connsiteY16" fmla="*/ 59399 h 9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937" h="92032">
                  <a:moveTo>
                    <a:pt x="86355" y="59494"/>
                  </a:moveTo>
                  <a:lnTo>
                    <a:pt x="72924" y="45969"/>
                  </a:lnTo>
                  <a:lnTo>
                    <a:pt x="86355" y="32538"/>
                  </a:lnTo>
                  <a:cubicBezTo>
                    <a:pt x="93798" y="25095"/>
                    <a:pt x="93798" y="13026"/>
                    <a:pt x="86355" y="5583"/>
                  </a:cubicBezTo>
                  <a:cubicBezTo>
                    <a:pt x="78911" y="-1861"/>
                    <a:pt x="66843" y="-1861"/>
                    <a:pt x="59399" y="5583"/>
                  </a:cubicBezTo>
                  <a:lnTo>
                    <a:pt x="45969" y="19013"/>
                  </a:lnTo>
                  <a:lnTo>
                    <a:pt x="32443" y="5583"/>
                  </a:lnTo>
                  <a:cubicBezTo>
                    <a:pt x="24635" y="-1468"/>
                    <a:pt x="12588" y="-854"/>
                    <a:pt x="5537" y="6955"/>
                  </a:cubicBezTo>
                  <a:cubicBezTo>
                    <a:pt x="-1028" y="14226"/>
                    <a:pt x="-1008" y="25291"/>
                    <a:pt x="5583" y="32538"/>
                  </a:cubicBezTo>
                  <a:lnTo>
                    <a:pt x="19013" y="45969"/>
                  </a:lnTo>
                  <a:lnTo>
                    <a:pt x="5583" y="59494"/>
                  </a:lnTo>
                  <a:cubicBezTo>
                    <a:pt x="-1861" y="66938"/>
                    <a:pt x="-1861" y="79006"/>
                    <a:pt x="5583" y="86450"/>
                  </a:cubicBezTo>
                  <a:cubicBezTo>
                    <a:pt x="13026" y="93894"/>
                    <a:pt x="25095" y="93894"/>
                    <a:pt x="32538" y="86450"/>
                  </a:cubicBezTo>
                  <a:lnTo>
                    <a:pt x="45969" y="72924"/>
                  </a:lnTo>
                  <a:lnTo>
                    <a:pt x="59399" y="86355"/>
                  </a:lnTo>
                  <a:cubicBezTo>
                    <a:pt x="66843" y="93798"/>
                    <a:pt x="78911" y="93798"/>
                    <a:pt x="86355" y="86355"/>
                  </a:cubicBezTo>
                  <a:cubicBezTo>
                    <a:pt x="93798" y="78911"/>
                    <a:pt x="93798" y="66843"/>
                    <a:pt x="86355" y="59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51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DB416D-681B-B98F-E235-7B373763DF69}"/>
              </a:ext>
            </a:extLst>
          </p:cNvPr>
          <p:cNvSpPr txBox="1"/>
          <p:nvPr/>
        </p:nvSpPr>
        <p:spPr>
          <a:xfrm>
            <a:off x="5887359" y="1394665"/>
            <a:ext cx="409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Meet Our CEO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C2953-CF96-B6C4-B017-93E0ED178A7E}"/>
              </a:ext>
            </a:extLst>
          </p:cNvPr>
          <p:cNvGrpSpPr/>
          <p:nvPr/>
        </p:nvGrpSpPr>
        <p:grpSpPr>
          <a:xfrm>
            <a:off x="1210574" y="4255638"/>
            <a:ext cx="367914" cy="367914"/>
            <a:chOff x="7524586" y="4075152"/>
            <a:chExt cx="367914" cy="36791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C858F78-8994-0DB1-BA48-2F8101765A3C}"/>
                </a:ext>
              </a:extLst>
            </p:cNvPr>
            <p:cNvSpPr/>
            <p:nvPr/>
          </p:nvSpPr>
          <p:spPr>
            <a:xfrm rot="18900000">
              <a:off x="7524586" y="4075152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C649338-3D89-4194-B0F4-D5710EE041E5}"/>
                </a:ext>
              </a:extLst>
            </p:cNvPr>
            <p:cNvSpPr/>
            <p:nvPr/>
          </p:nvSpPr>
          <p:spPr>
            <a:xfrm>
              <a:off x="7613293" y="4163859"/>
              <a:ext cx="190500" cy="190500"/>
            </a:xfrm>
            <a:custGeom>
              <a:avLst/>
              <a:gdLst>
                <a:gd name="connsiteX0" fmla="*/ 19050 w 190500"/>
                <a:gd name="connsiteY0" fmla="*/ 0 h 190500"/>
                <a:gd name="connsiteX1" fmla="*/ 171450 w 190500"/>
                <a:gd name="connsiteY1" fmla="*/ 0 h 190500"/>
                <a:gd name="connsiteX2" fmla="*/ 190500 w 190500"/>
                <a:gd name="connsiteY2" fmla="*/ 19050 h 190500"/>
                <a:gd name="connsiteX3" fmla="*/ 190500 w 190500"/>
                <a:gd name="connsiteY3" fmla="*/ 171450 h 190500"/>
                <a:gd name="connsiteX4" fmla="*/ 171450 w 190500"/>
                <a:gd name="connsiteY4" fmla="*/ 190500 h 190500"/>
                <a:gd name="connsiteX5" fmla="*/ 19050 w 190500"/>
                <a:gd name="connsiteY5" fmla="*/ 190500 h 190500"/>
                <a:gd name="connsiteX6" fmla="*/ 0 w 190500"/>
                <a:gd name="connsiteY6" fmla="*/ 171450 h 190500"/>
                <a:gd name="connsiteX7" fmla="*/ 0 w 190500"/>
                <a:gd name="connsiteY7" fmla="*/ 19050 h 190500"/>
                <a:gd name="connsiteX8" fmla="*/ 19050 w 190500"/>
                <a:gd name="connsiteY8" fmla="*/ 0 h 190500"/>
                <a:gd name="connsiteX9" fmla="*/ 19050 w 190500"/>
                <a:gd name="connsiteY9" fmla="*/ 19050 h 190500"/>
                <a:gd name="connsiteX10" fmla="*/ 19050 w 190500"/>
                <a:gd name="connsiteY10" fmla="*/ 171450 h 190500"/>
                <a:gd name="connsiteX11" fmla="*/ 171450 w 190500"/>
                <a:gd name="connsiteY11" fmla="*/ 171450 h 190500"/>
                <a:gd name="connsiteX12" fmla="*/ 171450 w 190500"/>
                <a:gd name="connsiteY12" fmla="*/ 19050 h 190500"/>
                <a:gd name="connsiteX13" fmla="*/ 19050 w 190500"/>
                <a:gd name="connsiteY13" fmla="*/ 19050 h 190500"/>
                <a:gd name="connsiteX14" fmla="*/ 90031 w 190500"/>
                <a:gd name="connsiteY14" fmla="*/ 70982 h 190500"/>
                <a:gd name="connsiteX15" fmla="*/ 104775 w 190500"/>
                <a:gd name="connsiteY15" fmla="*/ 66675 h 190500"/>
                <a:gd name="connsiteX16" fmla="*/ 114300 w 190500"/>
                <a:gd name="connsiteY16" fmla="*/ 66675 h 190500"/>
                <a:gd name="connsiteX17" fmla="*/ 142875 w 190500"/>
                <a:gd name="connsiteY17" fmla="*/ 95250 h 190500"/>
                <a:gd name="connsiteX18" fmla="*/ 142875 w 190500"/>
                <a:gd name="connsiteY18" fmla="*/ 133350 h 190500"/>
                <a:gd name="connsiteX19" fmla="*/ 123825 w 190500"/>
                <a:gd name="connsiteY19" fmla="*/ 133350 h 190500"/>
                <a:gd name="connsiteX20" fmla="*/ 123825 w 190500"/>
                <a:gd name="connsiteY20" fmla="*/ 95250 h 190500"/>
                <a:gd name="connsiteX21" fmla="*/ 114300 w 190500"/>
                <a:gd name="connsiteY21" fmla="*/ 85725 h 190500"/>
                <a:gd name="connsiteX22" fmla="*/ 104775 w 190500"/>
                <a:gd name="connsiteY22" fmla="*/ 85725 h 190500"/>
                <a:gd name="connsiteX23" fmla="*/ 95250 w 190500"/>
                <a:gd name="connsiteY23" fmla="*/ 95250 h 190500"/>
                <a:gd name="connsiteX24" fmla="*/ 95250 w 190500"/>
                <a:gd name="connsiteY24" fmla="*/ 133350 h 190500"/>
                <a:gd name="connsiteX25" fmla="*/ 76200 w 190500"/>
                <a:gd name="connsiteY25" fmla="*/ 133350 h 190500"/>
                <a:gd name="connsiteX26" fmla="*/ 76200 w 190500"/>
                <a:gd name="connsiteY26" fmla="*/ 66675 h 190500"/>
                <a:gd name="connsiteX27" fmla="*/ 85725 w 190500"/>
                <a:gd name="connsiteY27" fmla="*/ 66675 h 190500"/>
                <a:gd name="connsiteX28" fmla="*/ 90031 w 190500"/>
                <a:gd name="connsiteY28" fmla="*/ 70982 h 190500"/>
                <a:gd name="connsiteX29" fmla="*/ 57150 w 190500"/>
                <a:gd name="connsiteY29" fmla="*/ 57150 h 190500"/>
                <a:gd name="connsiteX30" fmla="*/ 47625 w 190500"/>
                <a:gd name="connsiteY30" fmla="*/ 47625 h 190500"/>
                <a:gd name="connsiteX31" fmla="*/ 57150 w 190500"/>
                <a:gd name="connsiteY31" fmla="*/ 38100 h 190500"/>
                <a:gd name="connsiteX32" fmla="*/ 66675 w 190500"/>
                <a:gd name="connsiteY32" fmla="*/ 47625 h 190500"/>
                <a:gd name="connsiteX33" fmla="*/ 57150 w 190500"/>
                <a:gd name="connsiteY33" fmla="*/ 57150 h 190500"/>
                <a:gd name="connsiteX34" fmla="*/ 66675 w 190500"/>
                <a:gd name="connsiteY34" fmla="*/ 133350 h 190500"/>
                <a:gd name="connsiteX35" fmla="*/ 47625 w 190500"/>
                <a:gd name="connsiteY35" fmla="*/ 133350 h 190500"/>
                <a:gd name="connsiteX36" fmla="*/ 47625 w 190500"/>
                <a:gd name="connsiteY36" fmla="*/ 66675 h 190500"/>
                <a:gd name="connsiteX37" fmla="*/ 66675 w 190500"/>
                <a:gd name="connsiteY37" fmla="*/ 66675 h 190500"/>
                <a:gd name="connsiteX38" fmla="*/ 66675 w 190500"/>
                <a:gd name="connsiteY38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0" h="190500">
                  <a:moveTo>
                    <a:pt x="19050" y="0"/>
                  </a:moveTo>
                  <a:lnTo>
                    <a:pt x="171450" y="0"/>
                  </a:lnTo>
                  <a:cubicBezTo>
                    <a:pt x="181971" y="0"/>
                    <a:pt x="190500" y="8529"/>
                    <a:pt x="190500" y="19050"/>
                  </a:cubicBezTo>
                  <a:lnTo>
                    <a:pt x="190500" y="171450"/>
                  </a:lnTo>
                  <a:cubicBezTo>
                    <a:pt x="190500" y="181971"/>
                    <a:pt x="181971" y="190500"/>
                    <a:pt x="171450" y="190500"/>
                  </a:cubicBezTo>
                  <a:lnTo>
                    <a:pt x="19050" y="190500"/>
                  </a:lnTo>
                  <a:cubicBezTo>
                    <a:pt x="8529" y="190500"/>
                    <a:pt x="0" y="181971"/>
                    <a:pt x="0" y="1714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19050" y="19050"/>
                  </a:moveTo>
                  <a:lnTo>
                    <a:pt x="19050" y="171450"/>
                  </a:lnTo>
                  <a:lnTo>
                    <a:pt x="171450" y="171450"/>
                  </a:lnTo>
                  <a:lnTo>
                    <a:pt x="171450" y="19050"/>
                  </a:lnTo>
                  <a:lnTo>
                    <a:pt x="19050" y="19050"/>
                  </a:lnTo>
                  <a:close/>
                  <a:moveTo>
                    <a:pt x="90031" y="70982"/>
                  </a:moveTo>
                  <a:cubicBezTo>
                    <a:pt x="94634" y="68182"/>
                    <a:pt x="99844" y="66675"/>
                    <a:pt x="104775" y="66675"/>
                  </a:cubicBezTo>
                  <a:lnTo>
                    <a:pt x="114300" y="66675"/>
                  </a:lnTo>
                  <a:cubicBezTo>
                    <a:pt x="127578" y="66675"/>
                    <a:pt x="142875" y="77602"/>
                    <a:pt x="142875" y="95250"/>
                  </a:cubicBezTo>
                  <a:lnTo>
                    <a:pt x="142875" y="133350"/>
                  </a:lnTo>
                  <a:lnTo>
                    <a:pt x="123825" y="133350"/>
                  </a:lnTo>
                  <a:lnTo>
                    <a:pt x="123825" y="95250"/>
                  </a:lnTo>
                  <a:cubicBezTo>
                    <a:pt x="123825" y="89766"/>
                    <a:pt x="118167" y="85725"/>
                    <a:pt x="114300" y="85725"/>
                  </a:cubicBezTo>
                  <a:lnTo>
                    <a:pt x="104775" y="85725"/>
                  </a:lnTo>
                  <a:cubicBezTo>
                    <a:pt x="100908" y="85725"/>
                    <a:pt x="95250" y="89766"/>
                    <a:pt x="95250" y="95250"/>
                  </a:cubicBezTo>
                  <a:lnTo>
                    <a:pt x="95250" y="133350"/>
                  </a:lnTo>
                  <a:lnTo>
                    <a:pt x="76200" y="133350"/>
                  </a:lnTo>
                  <a:lnTo>
                    <a:pt x="76200" y="66675"/>
                  </a:lnTo>
                  <a:lnTo>
                    <a:pt x="85725" y="66675"/>
                  </a:lnTo>
                  <a:lnTo>
                    <a:pt x="90031" y="70982"/>
                  </a:lnTo>
                  <a:close/>
                  <a:moveTo>
                    <a:pt x="57150" y="57150"/>
                  </a:moveTo>
                  <a:cubicBezTo>
                    <a:pt x="51890" y="57150"/>
                    <a:pt x="47625" y="52885"/>
                    <a:pt x="47625" y="47625"/>
                  </a:cubicBezTo>
                  <a:cubicBezTo>
                    <a:pt x="47625" y="42365"/>
                    <a:pt x="51890" y="38100"/>
                    <a:pt x="57150" y="38100"/>
                  </a:cubicBezTo>
                  <a:cubicBezTo>
                    <a:pt x="62411" y="38100"/>
                    <a:pt x="66675" y="42365"/>
                    <a:pt x="66675" y="47625"/>
                  </a:cubicBezTo>
                  <a:cubicBezTo>
                    <a:pt x="66675" y="52885"/>
                    <a:pt x="62411" y="57150"/>
                    <a:pt x="57150" y="57150"/>
                  </a:cubicBezTo>
                  <a:close/>
                  <a:moveTo>
                    <a:pt x="66675" y="133350"/>
                  </a:moveTo>
                  <a:lnTo>
                    <a:pt x="47625" y="133350"/>
                  </a:lnTo>
                  <a:lnTo>
                    <a:pt x="47625" y="66675"/>
                  </a:lnTo>
                  <a:lnTo>
                    <a:pt x="66675" y="66675"/>
                  </a:lnTo>
                  <a:lnTo>
                    <a:pt x="66675" y="133350"/>
                  </a:ln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9AF2F8-88CE-13BE-D8D1-1D4FA405A025}"/>
              </a:ext>
            </a:extLst>
          </p:cNvPr>
          <p:cNvGrpSpPr/>
          <p:nvPr/>
        </p:nvGrpSpPr>
        <p:grpSpPr>
          <a:xfrm>
            <a:off x="1550414" y="4598245"/>
            <a:ext cx="367914" cy="367914"/>
            <a:chOff x="7864426" y="4417759"/>
            <a:chExt cx="367914" cy="3679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D26FD17-D3AD-5122-0D66-60055B985309}"/>
                </a:ext>
              </a:extLst>
            </p:cNvPr>
            <p:cNvSpPr/>
            <p:nvPr/>
          </p:nvSpPr>
          <p:spPr>
            <a:xfrm rot="18900000">
              <a:off x="7864426" y="4417759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Graphic 18">
              <a:extLst>
                <a:ext uri="{FF2B5EF4-FFF2-40B4-BE49-F238E27FC236}">
                  <a16:creationId xmlns:a16="http://schemas.microsoft.com/office/drawing/2014/main" id="{73208D55-3EE4-8CFB-B8B2-C4C33E09A38A}"/>
                </a:ext>
              </a:extLst>
            </p:cNvPr>
            <p:cNvSpPr/>
            <p:nvPr/>
          </p:nvSpPr>
          <p:spPr>
            <a:xfrm>
              <a:off x="7954872" y="4503179"/>
              <a:ext cx="190500" cy="190500"/>
            </a:xfrm>
            <a:custGeom>
              <a:avLst/>
              <a:gdLst>
                <a:gd name="connsiteX0" fmla="*/ 57150 w 190500"/>
                <a:gd name="connsiteY0" fmla="*/ 0 h 190500"/>
                <a:gd name="connsiteX1" fmla="*/ 133350 w 190500"/>
                <a:gd name="connsiteY1" fmla="*/ 0 h 190500"/>
                <a:gd name="connsiteX2" fmla="*/ 190500 w 190500"/>
                <a:gd name="connsiteY2" fmla="*/ 57150 h 190500"/>
                <a:gd name="connsiteX3" fmla="*/ 190500 w 190500"/>
                <a:gd name="connsiteY3" fmla="*/ 133350 h 190500"/>
                <a:gd name="connsiteX4" fmla="*/ 133350 w 190500"/>
                <a:gd name="connsiteY4" fmla="*/ 190500 h 190500"/>
                <a:gd name="connsiteX5" fmla="*/ 57150 w 190500"/>
                <a:gd name="connsiteY5" fmla="*/ 190500 h 190500"/>
                <a:gd name="connsiteX6" fmla="*/ 0 w 190500"/>
                <a:gd name="connsiteY6" fmla="*/ 133350 h 190500"/>
                <a:gd name="connsiteX7" fmla="*/ 0 w 190500"/>
                <a:gd name="connsiteY7" fmla="*/ 57150 h 190500"/>
                <a:gd name="connsiteX8" fmla="*/ 57150 w 190500"/>
                <a:gd name="connsiteY8" fmla="*/ 0 h 190500"/>
                <a:gd name="connsiteX9" fmla="*/ 57150 w 190500"/>
                <a:gd name="connsiteY9" fmla="*/ 19050 h 190500"/>
                <a:gd name="connsiteX10" fmla="*/ 19050 w 190500"/>
                <a:gd name="connsiteY10" fmla="*/ 57150 h 190500"/>
                <a:gd name="connsiteX11" fmla="*/ 19050 w 190500"/>
                <a:gd name="connsiteY11" fmla="*/ 133350 h 190500"/>
                <a:gd name="connsiteX12" fmla="*/ 57150 w 190500"/>
                <a:gd name="connsiteY12" fmla="*/ 171450 h 190500"/>
                <a:gd name="connsiteX13" fmla="*/ 133350 w 190500"/>
                <a:gd name="connsiteY13" fmla="*/ 171450 h 190500"/>
                <a:gd name="connsiteX14" fmla="*/ 171450 w 190500"/>
                <a:gd name="connsiteY14" fmla="*/ 133350 h 190500"/>
                <a:gd name="connsiteX15" fmla="*/ 171450 w 190500"/>
                <a:gd name="connsiteY15" fmla="*/ 57150 h 190500"/>
                <a:gd name="connsiteX16" fmla="*/ 133350 w 190500"/>
                <a:gd name="connsiteY16" fmla="*/ 19050 h 190500"/>
                <a:gd name="connsiteX17" fmla="*/ 57150 w 190500"/>
                <a:gd name="connsiteY17" fmla="*/ 19050 h 190500"/>
                <a:gd name="connsiteX18" fmla="*/ 95250 w 190500"/>
                <a:gd name="connsiteY18" fmla="*/ 142875 h 190500"/>
                <a:gd name="connsiteX19" fmla="*/ 47625 w 190500"/>
                <a:gd name="connsiteY19" fmla="*/ 95250 h 190500"/>
                <a:gd name="connsiteX20" fmla="*/ 95250 w 190500"/>
                <a:gd name="connsiteY20" fmla="*/ 47625 h 190500"/>
                <a:gd name="connsiteX21" fmla="*/ 142875 w 190500"/>
                <a:gd name="connsiteY21" fmla="*/ 95250 h 190500"/>
                <a:gd name="connsiteX22" fmla="*/ 95250 w 190500"/>
                <a:gd name="connsiteY22" fmla="*/ 142875 h 190500"/>
                <a:gd name="connsiteX23" fmla="*/ 95250 w 190500"/>
                <a:gd name="connsiteY23" fmla="*/ 123825 h 190500"/>
                <a:gd name="connsiteX24" fmla="*/ 123825 w 190500"/>
                <a:gd name="connsiteY24" fmla="*/ 95250 h 190500"/>
                <a:gd name="connsiteX25" fmla="*/ 95250 w 190500"/>
                <a:gd name="connsiteY25" fmla="*/ 66675 h 190500"/>
                <a:gd name="connsiteX26" fmla="*/ 66675 w 190500"/>
                <a:gd name="connsiteY26" fmla="*/ 95250 h 190500"/>
                <a:gd name="connsiteX27" fmla="*/ 95250 w 190500"/>
                <a:gd name="connsiteY27" fmla="*/ 123825 h 190500"/>
                <a:gd name="connsiteX28" fmla="*/ 142875 w 190500"/>
                <a:gd name="connsiteY28" fmla="*/ 57150 h 190500"/>
                <a:gd name="connsiteX29" fmla="*/ 133350 w 190500"/>
                <a:gd name="connsiteY29" fmla="*/ 47625 h 190500"/>
                <a:gd name="connsiteX30" fmla="*/ 142875 w 190500"/>
                <a:gd name="connsiteY30" fmla="*/ 38100 h 190500"/>
                <a:gd name="connsiteX31" fmla="*/ 152400 w 190500"/>
                <a:gd name="connsiteY31" fmla="*/ 47625 h 190500"/>
                <a:gd name="connsiteX32" fmla="*/ 142875 w 190500"/>
                <a:gd name="connsiteY32" fmla="*/ 571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190500">
                  <a:moveTo>
                    <a:pt x="57150" y="0"/>
                  </a:moveTo>
                  <a:lnTo>
                    <a:pt x="133350" y="0"/>
                  </a:lnTo>
                  <a:cubicBezTo>
                    <a:pt x="164783" y="0"/>
                    <a:pt x="190500" y="25717"/>
                    <a:pt x="190500" y="57150"/>
                  </a:cubicBezTo>
                  <a:lnTo>
                    <a:pt x="190500" y="133350"/>
                  </a:lnTo>
                  <a:cubicBezTo>
                    <a:pt x="190500" y="164783"/>
                    <a:pt x="164783" y="190500"/>
                    <a:pt x="133350" y="190500"/>
                  </a:cubicBezTo>
                  <a:lnTo>
                    <a:pt x="57150" y="190500"/>
                  </a:lnTo>
                  <a:cubicBezTo>
                    <a:pt x="25717" y="190500"/>
                    <a:pt x="0" y="164783"/>
                    <a:pt x="0" y="133350"/>
                  </a:cubicBezTo>
                  <a:lnTo>
                    <a:pt x="0" y="57150"/>
                  </a:lnTo>
                  <a:cubicBezTo>
                    <a:pt x="0" y="25717"/>
                    <a:pt x="25717" y="0"/>
                    <a:pt x="57150" y="0"/>
                  </a:cubicBezTo>
                  <a:close/>
                  <a:moveTo>
                    <a:pt x="57150" y="19050"/>
                  </a:moveTo>
                  <a:cubicBezTo>
                    <a:pt x="36195" y="19050"/>
                    <a:pt x="19050" y="36195"/>
                    <a:pt x="19050" y="57150"/>
                  </a:cubicBezTo>
                  <a:lnTo>
                    <a:pt x="19050" y="133350"/>
                  </a:lnTo>
                  <a:cubicBezTo>
                    <a:pt x="19050" y="154305"/>
                    <a:pt x="36195" y="171450"/>
                    <a:pt x="57150" y="171450"/>
                  </a:cubicBezTo>
                  <a:lnTo>
                    <a:pt x="133350" y="171450"/>
                  </a:lnTo>
                  <a:cubicBezTo>
                    <a:pt x="154305" y="171450"/>
                    <a:pt x="171450" y="154305"/>
                    <a:pt x="171450" y="133350"/>
                  </a:cubicBezTo>
                  <a:lnTo>
                    <a:pt x="171450" y="57150"/>
                  </a:lnTo>
                  <a:cubicBezTo>
                    <a:pt x="171450" y="36195"/>
                    <a:pt x="154305" y="19050"/>
                    <a:pt x="133350" y="19050"/>
                  </a:cubicBezTo>
                  <a:lnTo>
                    <a:pt x="57150" y="19050"/>
                  </a:lnTo>
                  <a:close/>
                  <a:moveTo>
                    <a:pt x="95250" y="142875"/>
                  </a:moveTo>
                  <a:cubicBezTo>
                    <a:pt x="68580" y="142875"/>
                    <a:pt x="47625" y="121920"/>
                    <a:pt x="47625" y="95250"/>
                  </a:cubicBezTo>
                  <a:cubicBezTo>
                    <a:pt x="47625" y="68580"/>
                    <a:pt x="68580" y="47625"/>
                    <a:pt x="95250" y="47625"/>
                  </a:cubicBezTo>
                  <a:cubicBezTo>
                    <a:pt x="121920" y="47625"/>
                    <a:pt x="142875" y="68580"/>
                    <a:pt x="142875" y="95250"/>
                  </a:cubicBezTo>
                  <a:cubicBezTo>
                    <a:pt x="142875" y="121920"/>
                    <a:pt x="121920" y="142875"/>
                    <a:pt x="95250" y="142875"/>
                  </a:cubicBezTo>
                  <a:close/>
                  <a:moveTo>
                    <a:pt x="95250" y="123825"/>
                  </a:moveTo>
                  <a:cubicBezTo>
                    <a:pt x="111443" y="123825"/>
                    <a:pt x="123825" y="111443"/>
                    <a:pt x="123825" y="95250"/>
                  </a:cubicBezTo>
                  <a:cubicBezTo>
                    <a:pt x="123825" y="79058"/>
                    <a:pt x="111443" y="66675"/>
                    <a:pt x="95250" y="66675"/>
                  </a:cubicBezTo>
                  <a:cubicBezTo>
                    <a:pt x="79058" y="66675"/>
                    <a:pt x="66675" y="79058"/>
                    <a:pt x="66675" y="95250"/>
                  </a:cubicBezTo>
                  <a:cubicBezTo>
                    <a:pt x="66675" y="111443"/>
                    <a:pt x="79058" y="123825"/>
                    <a:pt x="95250" y="123825"/>
                  </a:cubicBezTo>
                  <a:close/>
                  <a:moveTo>
                    <a:pt x="142875" y="57150"/>
                  </a:moveTo>
                  <a:cubicBezTo>
                    <a:pt x="137160" y="57150"/>
                    <a:pt x="133350" y="53340"/>
                    <a:pt x="133350" y="47625"/>
                  </a:cubicBezTo>
                  <a:cubicBezTo>
                    <a:pt x="133350" y="41910"/>
                    <a:pt x="137160" y="38100"/>
                    <a:pt x="142875" y="38100"/>
                  </a:cubicBezTo>
                  <a:cubicBezTo>
                    <a:pt x="148590" y="38100"/>
                    <a:pt x="152400" y="41910"/>
                    <a:pt x="152400" y="47625"/>
                  </a:cubicBezTo>
                  <a:cubicBezTo>
                    <a:pt x="152400" y="53340"/>
                    <a:pt x="148590" y="57150"/>
                    <a:pt x="142875" y="57150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77724F-01FE-1605-DF61-1688E5E50870}"/>
              </a:ext>
            </a:extLst>
          </p:cNvPr>
          <p:cNvGrpSpPr/>
          <p:nvPr/>
        </p:nvGrpSpPr>
        <p:grpSpPr>
          <a:xfrm>
            <a:off x="1892152" y="4953650"/>
            <a:ext cx="367914" cy="367914"/>
            <a:chOff x="8206164" y="4773164"/>
            <a:chExt cx="367914" cy="36791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4E96311-FDF0-E157-5795-222580A12332}"/>
                </a:ext>
              </a:extLst>
            </p:cNvPr>
            <p:cNvSpPr/>
            <p:nvPr/>
          </p:nvSpPr>
          <p:spPr>
            <a:xfrm rot="18900000">
              <a:off x="8206164" y="4773164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Graphic 16">
              <a:extLst>
                <a:ext uri="{FF2B5EF4-FFF2-40B4-BE49-F238E27FC236}">
                  <a16:creationId xmlns:a16="http://schemas.microsoft.com/office/drawing/2014/main" id="{BCB554D2-074E-179A-E069-0677467850E5}"/>
                </a:ext>
              </a:extLst>
            </p:cNvPr>
            <p:cNvSpPr/>
            <p:nvPr/>
          </p:nvSpPr>
          <p:spPr>
            <a:xfrm>
              <a:off x="8294870" y="4861871"/>
              <a:ext cx="195589" cy="180950"/>
            </a:xfrm>
            <a:custGeom>
              <a:avLst/>
              <a:gdLst>
                <a:gd name="connsiteX0" fmla="*/ 182113 w 195589"/>
                <a:gd name="connsiteY0" fmla="*/ 23891 h 180950"/>
                <a:gd name="connsiteX1" fmla="*/ 195589 w 195589"/>
                <a:gd name="connsiteY1" fmla="*/ 25465 h 180950"/>
                <a:gd name="connsiteX2" fmla="*/ 189531 w 195589"/>
                <a:gd name="connsiteY2" fmla="*/ 37605 h 180950"/>
                <a:gd name="connsiteX3" fmla="*/ 180661 w 195589"/>
                <a:gd name="connsiteY3" fmla="*/ 55365 h 180950"/>
                <a:gd name="connsiteX4" fmla="*/ 178781 w 195589"/>
                <a:gd name="connsiteY4" fmla="*/ 59149 h 180950"/>
                <a:gd name="connsiteX5" fmla="*/ 177036 w 195589"/>
                <a:gd name="connsiteY5" fmla="*/ 61740 h 180950"/>
                <a:gd name="connsiteX6" fmla="*/ 176255 w 195589"/>
                <a:gd name="connsiteY6" fmla="*/ 62989 h 180950"/>
                <a:gd name="connsiteX7" fmla="*/ 176255 w 195589"/>
                <a:gd name="connsiteY7" fmla="*/ 85739 h 180950"/>
                <a:gd name="connsiteX8" fmla="*/ 66709 w 195589"/>
                <a:gd name="connsiteY8" fmla="*/ 180950 h 180950"/>
                <a:gd name="connsiteX9" fmla="*/ 38078 w 195589"/>
                <a:gd name="connsiteY9" fmla="*/ 178362 h 180950"/>
                <a:gd name="connsiteX10" fmla="*/ 5581 w 195589"/>
                <a:gd name="connsiteY10" fmla="*/ 156381 h 180950"/>
                <a:gd name="connsiteX11" fmla="*/ 116 w 195589"/>
                <a:gd name="connsiteY11" fmla="*/ 144215 h 180950"/>
                <a:gd name="connsiteX12" fmla="*/ 13398 w 195589"/>
                <a:gd name="connsiteY12" fmla="*/ 142993 h 180950"/>
                <a:gd name="connsiteX13" fmla="*/ 43830 w 195589"/>
                <a:gd name="connsiteY13" fmla="*/ 136534 h 180950"/>
                <a:gd name="connsiteX14" fmla="*/ 9559 w 195589"/>
                <a:gd name="connsiteY14" fmla="*/ 105241 h 180950"/>
                <a:gd name="connsiteX15" fmla="*/ 9559 w 195589"/>
                <a:gd name="connsiteY15" fmla="*/ 95716 h 180950"/>
                <a:gd name="connsiteX16" fmla="*/ 19084 w 195589"/>
                <a:gd name="connsiteY16" fmla="*/ 95716 h 180950"/>
                <a:gd name="connsiteX17" fmla="*/ 24751 w 195589"/>
                <a:gd name="connsiteY17" fmla="*/ 95234 h 180950"/>
                <a:gd name="connsiteX18" fmla="*/ 12 w 195589"/>
                <a:gd name="connsiteY18" fmla="*/ 47639 h 180950"/>
                <a:gd name="connsiteX19" fmla="*/ 4 w 195589"/>
                <a:gd name="connsiteY19" fmla="*/ 45705 h 180950"/>
                <a:gd name="connsiteX20" fmla="*/ 3562 w 195589"/>
                <a:gd name="connsiteY20" fmla="*/ 21208 h 180950"/>
                <a:gd name="connsiteX21" fmla="*/ 12077 w 195589"/>
                <a:gd name="connsiteY21" fmla="*/ 7807 h 180950"/>
                <a:gd name="connsiteX22" fmla="*/ 19264 w 195589"/>
                <a:gd name="connsiteY22" fmla="*/ 0 h 180950"/>
                <a:gd name="connsiteX23" fmla="*/ 26253 w 195589"/>
                <a:gd name="connsiteY23" fmla="*/ 7986 h 180950"/>
                <a:gd name="connsiteX24" fmla="*/ 95290 w 195589"/>
                <a:gd name="connsiteY24" fmla="*/ 52204 h 180950"/>
                <a:gd name="connsiteX25" fmla="*/ 138153 w 195589"/>
                <a:gd name="connsiteY25" fmla="*/ 9539 h 180950"/>
                <a:gd name="connsiteX26" fmla="*/ 167969 w 195589"/>
                <a:gd name="connsiteY26" fmla="*/ 21648 h 180950"/>
                <a:gd name="connsiteX27" fmla="*/ 182113 w 195589"/>
                <a:gd name="connsiteY27" fmla="*/ 23891 h 180950"/>
                <a:gd name="connsiteX28" fmla="*/ 161054 w 195589"/>
                <a:gd name="connsiteY28" fmla="*/ 39643 h 180950"/>
                <a:gd name="connsiteX29" fmla="*/ 158135 w 195589"/>
                <a:gd name="connsiteY29" fmla="*/ 38982 h 180950"/>
                <a:gd name="connsiteX30" fmla="*/ 156119 w 195589"/>
                <a:gd name="connsiteY30" fmla="*/ 36769 h 180950"/>
                <a:gd name="connsiteX31" fmla="*/ 138153 w 195589"/>
                <a:gd name="connsiteY31" fmla="*/ 28589 h 180950"/>
                <a:gd name="connsiteX32" fmla="*/ 114339 w 195589"/>
                <a:gd name="connsiteY32" fmla="*/ 52402 h 180950"/>
                <a:gd name="connsiteX33" fmla="*/ 113998 w 195589"/>
                <a:gd name="connsiteY33" fmla="*/ 57971 h 180950"/>
                <a:gd name="connsiteX34" fmla="*/ 100052 w 195589"/>
                <a:gd name="connsiteY34" fmla="*/ 71452 h 180950"/>
                <a:gd name="connsiteX35" fmla="*/ 20611 w 195589"/>
                <a:gd name="connsiteY35" fmla="*/ 30025 h 180950"/>
                <a:gd name="connsiteX36" fmla="*/ 19054 w 195589"/>
                <a:gd name="connsiteY36" fmla="*/ 45599 h 180950"/>
                <a:gd name="connsiteX37" fmla="*/ 19062 w 195589"/>
                <a:gd name="connsiteY37" fmla="*/ 47639 h 180950"/>
                <a:gd name="connsiteX38" fmla="*/ 45677 w 195589"/>
                <a:gd name="connsiteY38" fmla="*/ 83765 h 180950"/>
                <a:gd name="connsiteX39" fmla="*/ 52317 w 195589"/>
                <a:gd name="connsiteY39" fmla="*/ 85876 h 180950"/>
                <a:gd name="connsiteX40" fmla="*/ 52317 w 195589"/>
                <a:gd name="connsiteY40" fmla="*/ 92842 h 180950"/>
                <a:gd name="connsiteX41" fmla="*/ 32601 w 195589"/>
                <a:gd name="connsiteY41" fmla="*/ 112806 h 180950"/>
                <a:gd name="connsiteX42" fmla="*/ 66712 w 195589"/>
                <a:gd name="connsiteY42" fmla="*/ 119077 h 180950"/>
                <a:gd name="connsiteX43" fmla="*/ 76237 w 195589"/>
                <a:gd name="connsiteY43" fmla="*/ 119077 h 180950"/>
                <a:gd name="connsiteX44" fmla="*/ 76237 w 195589"/>
                <a:gd name="connsiteY44" fmla="*/ 128602 h 180950"/>
                <a:gd name="connsiteX45" fmla="*/ 36869 w 195589"/>
                <a:gd name="connsiteY45" fmla="*/ 158514 h 180950"/>
                <a:gd name="connsiteX46" fmla="*/ 66709 w 195589"/>
                <a:gd name="connsiteY46" fmla="*/ 161900 h 180950"/>
                <a:gd name="connsiteX47" fmla="*/ 157205 w 195589"/>
                <a:gd name="connsiteY47" fmla="*/ 85739 h 180950"/>
                <a:gd name="connsiteX48" fmla="*/ 157205 w 195589"/>
                <a:gd name="connsiteY48" fmla="*/ 61927 h 180950"/>
                <a:gd name="connsiteX49" fmla="*/ 159364 w 195589"/>
                <a:gd name="connsiteY49" fmla="*/ 54174 h 180950"/>
                <a:gd name="connsiteX50" fmla="*/ 161187 w 195589"/>
                <a:gd name="connsiteY50" fmla="*/ 51172 h 180950"/>
                <a:gd name="connsiteX51" fmla="*/ 162219 w 195589"/>
                <a:gd name="connsiteY51" fmla="*/ 49652 h 180950"/>
                <a:gd name="connsiteX52" fmla="*/ 162974 w 195589"/>
                <a:gd name="connsiteY52" fmla="*/ 48142 h 180950"/>
                <a:gd name="connsiteX53" fmla="*/ 166642 w 195589"/>
                <a:gd name="connsiteY53" fmla="*/ 40803 h 180950"/>
                <a:gd name="connsiteX54" fmla="*/ 161054 w 195589"/>
                <a:gd name="connsiteY54" fmla="*/ 39643 h 1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5589" h="180950">
                  <a:moveTo>
                    <a:pt x="182113" y="23891"/>
                  </a:moveTo>
                  <a:lnTo>
                    <a:pt x="195589" y="25465"/>
                  </a:lnTo>
                  <a:lnTo>
                    <a:pt x="189531" y="37605"/>
                  </a:lnTo>
                  <a:cubicBezTo>
                    <a:pt x="186578" y="43525"/>
                    <a:pt x="183621" y="49445"/>
                    <a:pt x="180661" y="55365"/>
                  </a:cubicBezTo>
                  <a:cubicBezTo>
                    <a:pt x="180310" y="56619"/>
                    <a:pt x="179693" y="57718"/>
                    <a:pt x="178781" y="59149"/>
                  </a:cubicBezTo>
                  <a:cubicBezTo>
                    <a:pt x="178399" y="59747"/>
                    <a:pt x="177097" y="61649"/>
                    <a:pt x="177036" y="61740"/>
                  </a:cubicBezTo>
                  <a:cubicBezTo>
                    <a:pt x="176693" y="62256"/>
                    <a:pt x="176438" y="62663"/>
                    <a:pt x="176255" y="62989"/>
                  </a:cubicBezTo>
                  <a:lnTo>
                    <a:pt x="176255" y="85739"/>
                  </a:lnTo>
                  <a:cubicBezTo>
                    <a:pt x="176255" y="143956"/>
                    <a:pt x="119915" y="180950"/>
                    <a:pt x="66709" y="180950"/>
                  </a:cubicBezTo>
                  <a:cubicBezTo>
                    <a:pt x="55821" y="180950"/>
                    <a:pt x="47549" y="180429"/>
                    <a:pt x="38078" y="178362"/>
                  </a:cubicBezTo>
                  <a:cubicBezTo>
                    <a:pt x="22490" y="174960"/>
                    <a:pt x="10890" y="168199"/>
                    <a:pt x="5581" y="156381"/>
                  </a:cubicBezTo>
                  <a:lnTo>
                    <a:pt x="116" y="144215"/>
                  </a:lnTo>
                  <a:lnTo>
                    <a:pt x="13398" y="142993"/>
                  </a:lnTo>
                  <a:cubicBezTo>
                    <a:pt x="25413" y="141888"/>
                    <a:pt x="35830" y="139599"/>
                    <a:pt x="43830" y="136534"/>
                  </a:cubicBezTo>
                  <a:cubicBezTo>
                    <a:pt x="21867" y="133002"/>
                    <a:pt x="9559" y="123356"/>
                    <a:pt x="9559" y="105241"/>
                  </a:cubicBezTo>
                  <a:lnTo>
                    <a:pt x="9559" y="95716"/>
                  </a:lnTo>
                  <a:lnTo>
                    <a:pt x="19084" y="95716"/>
                  </a:lnTo>
                  <a:cubicBezTo>
                    <a:pt x="21177" y="95716"/>
                    <a:pt x="23064" y="95546"/>
                    <a:pt x="24751" y="95234"/>
                  </a:cubicBezTo>
                  <a:cubicBezTo>
                    <a:pt x="8268" y="85378"/>
                    <a:pt x="12" y="69569"/>
                    <a:pt x="12" y="47639"/>
                  </a:cubicBezTo>
                  <a:cubicBezTo>
                    <a:pt x="10" y="46705"/>
                    <a:pt x="10" y="46705"/>
                    <a:pt x="4" y="45705"/>
                  </a:cubicBezTo>
                  <a:cubicBezTo>
                    <a:pt x="-58" y="34652"/>
                    <a:pt x="536" y="28746"/>
                    <a:pt x="3562" y="21208"/>
                  </a:cubicBezTo>
                  <a:cubicBezTo>
                    <a:pt x="5501" y="16377"/>
                    <a:pt x="8304" y="11905"/>
                    <a:pt x="12077" y="7807"/>
                  </a:cubicBezTo>
                  <a:lnTo>
                    <a:pt x="19264" y="0"/>
                  </a:lnTo>
                  <a:lnTo>
                    <a:pt x="26253" y="7986"/>
                  </a:lnTo>
                  <a:cubicBezTo>
                    <a:pt x="49282" y="34305"/>
                    <a:pt x="72047" y="50272"/>
                    <a:pt x="95290" y="52204"/>
                  </a:cubicBezTo>
                  <a:cubicBezTo>
                    <a:pt x="95389" y="27918"/>
                    <a:pt x="113743" y="9539"/>
                    <a:pt x="138153" y="9539"/>
                  </a:cubicBezTo>
                  <a:cubicBezTo>
                    <a:pt x="149534" y="9539"/>
                    <a:pt x="159856" y="13859"/>
                    <a:pt x="167969" y="21648"/>
                  </a:cubicBezTo>
                  <a:cubicBezTo>
                    <a:pt x="172408" y="22560"/>
                    <a:pt x="177124" y="23309"/>
                    <a:pt x="182113" y="23891"/>
                  </a:cubicBezTo>
                  <a:close/>
                  <a:moveTo>
                    <a:pt x="161054" y="39643"/>
                  </a:moveTo>
                  <a:lnTo>
                    <a:pt x="158135" y="38982"/>
                  </a:lnTo>
                  <a:lnTo>
                    <a:pt x="156119" y="36769"/>
                  </a:lnTo>
                  <a:cubicBezTo>
                    <a:pt x="151243" y="31419"/>
                    <a:pt x="145122" y="28589"/>
                    <a:pt x="138153" y="28589"/>
                  </a:cubicBezTo>
                  <a:cubicBezTo>
                    <a:pt x="124219" y="28589"/>
                    <a:pt x="114339" y="38518"/>
                    <a:pt x="114339" y="52402"/>
                  </a:cubicBezTo>
                  <a:cubicBezTo>
                    <a:pt x="114339" y="54671"/>
                    <a:pt x="114281" y="56097"/>
                    <a:pt x="113998" y="57971"/>
                  </a:cubicBezTo>
                  <a:cubicBezTo>
                    <a:pt x="112870" y="65448"/>
                    <a:pt x="108676" y="71452"/>
                    <a:pt x="100052" y="71452"/>
                  </a:cubicBezTo>
                  <a:cubicBezTo>
                    <a:pt x="71495" y="71452"/>
                    <a:pt x="45733" y="56154"/>
                    <a:pt x="20611" y="30025"/>
                  </a:cubicBezTo>
                  <a:cubicBezTo>
                    <a:pt x="19316" y="33962"/>
                    <a:pt x="19011" y="38009"/>
                    <a:pt x="19054" y="45599"/>
                  </a:cubicBezTo>
                  <a:cubicBezTo>
                    <a:pt x="19060" y="46614"/>
                    <a:pt x="19060" y="46614"/>
                    <a:pt x="19062" y="47639"/>
                  </a:cubicBezTo>
                  <a:cubicBezTo>
                    <a:pt x="19062" y="67147"/>
                    <a:pt x="26965" y="77817"/>
                    <a:pt x="45677" y="83765"/>
                  </a:cubicBezTo>
                  <a:lnTo>
                    <a:pt x="52317" y="85876"/>
                  </a:lnTo>
                  <a:lnTo>
                    <a:pt x="52317" y="92842"/>
                  </a:lnTo>
                  <a:cubicBezTo>
                    <a:pt x="52317" y="101291"/>
                    <a:pt x="44312" y="109243"/>
                    <a:pt x="32601" y="112806"/>
                  </a:cubicBezTo>
                  <a:cubicBezTo>
                    <a:pt x="37970" y="116879"/>
                    <a:pt x="48949" y="119077"/>
                    <a:pt x="66712" y="119077"/>
                  </a:cubicBezTo>
                  <a:lnTo>
                    <a:pt x="76237" y="119077"/>
                  </a:lnTo>
                  <a:lnTo>
                    <a:pt x="76237" y="128602"/>
                  </a:lnTo>
                  <a:cubicBezTo>
                    <a:pt x="76237" y="142249"/>
                    <a:pt x="60556" y="152934"/>
                    <a:pt x="36869" y="158514"/>
                  </a:cubicBezTo>
                  <a:cubicBezTo>
                    <a:pt x="44594" y="160880"/>
                    <a:pt x="54880" y="161900"/>
                    <a:pt x="66709" y="161900"/>
                  </a:cubicBezTo>
                  <a:cubicBezTo>
                    <a:pt x="110661" y="161900"/>
                    <a:pt x="157205" y="131338"/>
                    <a:pt x="157205" y="85739"/>
                  </a:cubicBezTo>
                  <a:lnTo>
                    <a:pt x="157205" y="61927"/>
                  </a:lnTo>
                  <a:cubicBezTo>
                    <a:pt x="157205" y="59129"/>
                    <a:pt x="158017" y="56700"/>
                    <a:pt x="159364" y="54174"/>
                  </a:cubicBezTo>
                  <a:cubicBezTo>
                    <a:pt x="159891" y="53187"/>
                    <a:pt x="160472" y="52245"/>
                    <a:pt x="161187" y="51172"/>
                  </a:cubicBezTo>
                  <a:cubicBezTo>
                    <a:pt x="161322" y="50970"/>
                    <a:pt x="161822" y="50237"/>
                    <a:pt x="162219" y="49652"/>
                  </a:cubicBezTo>
                  <a:lnTo>
                    <a:pt x="162974" y="48142"/>
                  </a:lnTo>
                  <a:cubicBezTo>
                    <a:pt x="164198" y="45696"/>
                    <a:pt x="165420" y="43249"/>
                    <a:pt x="166642" y="40803"/>
                  </a:cubicBezTo>
                  <a:cubicBezTo>
                    <a:pt x="164743" y="40443"/>
                    <a:pt x="162880" y="40057"/>
                    <a:pt x="161054" y="39643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057164E-CCEF-B2F4-5781-587B35B57273}"/>
              </a:ext>
            </a:extLst>
          </p:cNvPr>
          <p:cNvSpPr txBox="1"/>
          <p:nvPr/>
        </p:nvSpPr>
        <p:spPr>
          <a:xfrm>
            <a:off x="5906021" y="4341561"/>
            <a:ext cx="5328213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Podcasting operational change management inside of workflows to establish a framework. Taking seamless key performance indicators offline to maximise the long tail.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53B28-A096-A366-102F-DFA54AA0BF0E}"/>
              </a:ext>
            </a:extLst>
          </p:cNvPr>
          <p:cNvSpPr txBox="1"/>
          <p:nvPr/>
        </p:nvSpPr>
        <p:spPr>
          <a:xfrm>
            <a:off x="5906021" y="2468257"/>
            <a:ext cx="160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Ralph Gibson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FF805-1B49-6E37-4DB6-AB86196A2C05}"/>
              </a:ext>
            </a:extLst>
          </p:cNvPr>
          <p:cNvSpPr txBox="1"/>
          <p:nvPr/>
        </p:nvSpPr>
        <p:spPr>
          <a:xfrm>
            <a:off x="5906021" y="4008030"/>
            <a:ext cx="160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About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3EC14-5BBB-6C4C-6AE4-776A7E774164}"/>
              </a:ext>
            </a:extLst>
          </p:cNvPr>
          <p:cNvSpPr txBox="1"/>
          <p:nvPr/>
        </p:nvSpPr>
        <p:spPr>
          <a:xfrm>
            <a:off x="5906021" y="3016698"/>
            <a:ext cx="160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10 Years</a:t>
            </a:r>
            <a:endParaRPr lang="en-ID" sz="20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03AF2-4C68-864E-843C-3D4C10A4BE7A}"/>
              </a:ext>
            </a:extLst>
          </p:cNvPr>
          <p:cNvSpPr txBox="1"/>
          <p:nvPr/>
        </p:nvSpPr>
        <p:spPr>
          <a:xfrm>
            <a:off x="5906021" y="3382404"/>
            <a:ext cx="2330647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 in tech leads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12D8F-BBCA-FE4C-2AF9-5BAE8446124F}"/>
              </a:ext>
            </a:extLst>
          </p:cNvPr>
          <p:cNvSpPr txBox="1"/>
          <p:nvPr/>
        </p:nvSpPr>
        <p:spPr>
          <a:xfrm>
            <a:off x="8818356" y="3016698"/>
            <a:ext cx="160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3 Awards</a:t>
            </a:r>
            <a:endParaRPr lang="en-ID" sz="20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B7A54-B35B-DEC1-442E-A95F72F07641}"/>
              </a:ext>
            </a:extLst>
          </p:cNvPr>
          <p:cNvSpPr txBox="1"/>
          <p:nvPr/>
        </p:nvSpPr>
        <p:spPr>
          <a:xfrm>
            <a:off x="8818356" y="3382404"/>
            <a:ext cx="2330647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CEO of the year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0F910-97E1-9C25-DB1D-D05340E2C2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589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9A4527-97E9-6598-1F55-F9C865F295E6}"/>
              </a:ext>
            </a:extLst>
          </p:cNvPr>
          <p:cNvSpPr txBox="1"/>
          <p:nvPr/>
        </p:nvSpPr>
        <p:spPr>
          <a:xfrm>
            <a:off x="3276274" y="396172"/>
            <a:ext cx="56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Meet Our Team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1B7BB-616C-D229-4C64-47BD464D3751}"/>
              </a:ext>
            </a:extLst>
          </p:cNvPr>
          <p:cNvSpPr txBox="1"/>
          <p:nvPr/>
        </p:nvSpPr>
        <p:spPr>
          <a:xfrm>
            <a:off x="4230631" y="1104058"/>
            <a:ext cx="373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Team</a:t>
            </a:r>
            <a:endParaRPr lang="en-ID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1CA3C-BE14-D230-47E5-E6317D422894}"/>
              </a:ext>
            </a:extLst>
          </p:cNvPr>
          <p:cNvSpPr txBox="1"/>
          <p:nvPr/>
        </p:nvSpPr>
        <p:spPr>
          <a:xfrm>
            <a:off x="1831161" y="3807588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Harold Daniels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36CB55-C245-F17A-8925-D8D9E2A6ED94}"/>
              </a:ext>
            </a:extLst>
          </p:cNvPr>
          <p:cNvSpPr txBox="1"/>
          <p:nvPr/>
        </p:nvSpPr>
        <p:spPr>
          <a:xfrm>
            <a:off x="1582712" y="4080378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60114B-A594-915C-A48E-75C2A8C9439B}"/>
              </a:ext>
            </a:extLst>
          </p:cNvPr>
          <p:cNvSpPr txBox="1"/>
          <p:nvPr/>
        </p:nvSpPr>
        <p:spPr>
          <a:xfrm>
            <a:off x="1626397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43D45C-FDE0-8E90-4094-D389C21E82FF}"/>
              </a:ext>
            </a:extLst>
          </p:cNvPr>
          <p:cNvSpPr txBox="1"/>
          <p:nvPr/>
        </p:nvSpPr>
        <p:spPr>
          <a:xfrm>
            <a:off x="1507343" y="4877933"/>
            <a:ext cx="82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</a:p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FDF61-8749-A585-EA6C-E7766B54755E}"/>
              </a:ext>
            </a:extLst>
          </p:cNvPr>
          <p:cNvSpPr txBox="1"/>
          <p:nvPr/>
        </p:nvSpPr>
        <p:spPr>
          <a:xfrm>
            <a:off x="2357892" y="4626031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120+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605E90-92EC-3D1A-5F01-A671E224BE79}"/>
              </a:ext>
            </a:extLst>
          </p:cNvPr>
          <p:cNvSpPr txBox="1"/>
          <p:nvPr/>
        </p:nvSpPr>
        <p:spPr>
          <a:xfrm>
            <a:off x="2267642" y="4873477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62DCA-3B07-E21D-4746-AA7DB8C0617F}"/>
              </a:ext>
            </a:extLst>
          </p:cNvPr>
          <p:cNvSpPr txBox="1"/>
          <p:nvPr/>
        </p:nvSpPr>
        <p:spPr>
          <a:xfrm>
            <a:off x="3122032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66E39-FE45-E225-AFFD-8385E04AAAFD}"/>
              </a:ext>
            </a:extLst>
          </p:cNvPr>
          <p:cNvSpPr txBox="1"/>
          <p:nvPr/>
        </p:nvSpPr>
        <p:spPr>
          <a:xfrm>
            <a:off x="3031782" y="4877933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 Winning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7072F-8A2A-BB00-35B3-811A3113D6E2}"/>
              </a:ext>
            </a:extLst>
          </p:cNvPr>
          <p:cNvGrpSpPr/>
          <p:nvPr/>
        </p:nvGrpSpPr>
        <p:grpSpPr>
          <a:xfrm>
            <a:off x="1793431" y="5633316"/>
            <a:ext cx="367914" cy="367914"/>
            <a:chOff x="7524586" y="4075152"/>
            <a:chExt cx="367914" cy="36791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C53E7E-B0E1-9638-9F80-F22B04E7DCB4}"/>
                </a:ext>
              </a:extLst>
            </p:cNvPr>
            <p:cNvSpPr/>
            <p:nvPr/>
          </p:nvSpPr>
          <p:spPr>
            <a:xfrm rot="18900000">
              <a:off x="7524586" y="4075152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Graphic 20">
              <a:extLst>
                <a:ext uri="{FF2B5EF4-FFF2-40B4-BE49-F238E27FC236}">
                  <a16:creationId xmlns:a16="http://schemas.microsoft.com/office/drawing/2014/main" id="{5043C344-6FE0-2FFC-9FE2-8DAEEF0AEC66}"/>
                </a:ext>
              </a:extLst>
            </p:cNvPr>
            <p:cNvSpPr/>
            <p:nvPr/>
          </p:nvSpPr>
          <p:spPr>
            <a:xfrm>
              <a:off x="7613293" y="4163859"/>
              <a:ext cx="190500" cy="190500"/>
            </a:xfrm>
            <a:custGeom>
              <a:avLst/>
              <a:gdLst>
                <a:gd name="connsiteX0" fmla="*/ 19050 w 190500"/>
                <a:gd name="connsiteY0" fmla="*/ 0 h 190500"/>
                <a:gd name="connsiteX1" fmla="*/ 171450 w 190500"/>
                <a:gd name="connsiteY1" fmla="*/ 0 h 190500"/>
                <a:gd name="connsiteX2" fmla="*/ 190500 w 190500"/>
                <a:gd name="connsiteY2" fmla="*/ 19050 h 190500"/>
                <a:gd name="connsiteX3" fmla="*/ 190500 w 190500"/>
                <a:gd name="connsiteY3" fmla="*/ 171450 h 190500"/>
                <a:gd name="connsiteX4" fmla="*/ 171450 w 190500"/>
                <a:gd name="connsiteY4" fmla="*/ 190500 h 190500"/>
                <a:gd name="connsiteX5" fmla="*/ 19050 w 190500"/>
                <a:gd name="connsiteY5" fmla="*/ 190500 h 190500"/>
                <a:gd name="connsiteX6" fmla="*/ 0 w 190500"/>
                <a:gd name="connsiteY6" fmla="*/ 171450 h 190500"/>
                <a:gd name="connsiteX7" fmla="*/ 0 w 190500"/>
                <a:gd name="connsiteY7" fmla="*/ 19050 h 190500"/>
                <a:gd name="connsiteX8" fmla="*/ 19050 w 190500"/>
                <a:gd name="connsiteY8" fmla="*/ 0 h 190500"/>
                <a:gd name="connsiteX9" fmla="*/ 19050 w 190500"/>
                <a:gd name="connsiteY9" fmla="*/ 19050 h 190500"/>
                <a:gd name="connsiteX10" fmla="*/ 19050 w 190500"/>
                <a:gd name="connsiteY10" fmla="*/ 171450 h 190500"/>
                <a:gd name="connsiteX11" fmla="*/ 171450 w 190500"/>
                <a:gd name="connsiteY11" fmla="*/ 171450 h 190500"/>
                <a:gd name="connsiteX12" fmla="*/ 171450 w 190500"/>
                <a:gd name="connsiteY12" fmla="*/ 19050 h 190500"/>
                <a:gd name="connsiteX13" fmla="*/ 19050 w 190500"/>
                <a:gd name="connsiteY13" fmla="*/ 19050 h 190500"/>
                <a:gd name="connsiteX14" fmla="*/ 90031 w 190500"/>
                <a:gd name="connsiteY14" fmla="*/ 70982 h 190500"/>
                <a:gd name="connsiteX15" fmla="*/ 104775 w 190500"/>
                <a:gd name="connsiteY15" fmla="*/ 66675 h 190500"/>
                <a:gd name="connsiteX16" fmla="*/ 114300 w 190500"/>
                <a:gd name="connsiteY16" fmla="*/ 66675 h 190500"/>
                <a:gd name="connsiteX17" fmla="*/ 142875 w 190500"/>
                <a:gd name="connsiteY17" fmla="*/ 95250 h 190500"/>
                <a:gd name="connsiteX18" fmla="*/ 142875 w 190500"/>
                <a:gd name="connsiteY18" fmla="*/ 133350 h 190500"/>
                <a:gd name="connsiteX19" fmla="*/ 123825 w 190500"/>
                <a:gd name="connsiteY19" fmla="*/ 133350 h 190500"/>
                <a:gd name="connsiteX20" fmla="*/ 123825 w 190500"/>
                <a:gd name="connsiteY20" fmla="*/ 95250 h 190500"/>
                <a:gd name="connsiteX21" fmla="*/ 114300 w 190500"/>
                <a:gd name="connsiteY21" fmla="*/ 85725 h 190500"/>
                <a:gd name="connsiteX22" fmla="*/ 104775 w 190500"/>
                <a:gd name="connsiteY22" fmla="*/ 85725 h 190500"/>
                <a:gd name="connsiteX23" fmla="*/ 95250 w 190500"/>
                <a:gd name="connsiteY23" fmla="*/ 95250 h 190500"/>
                <a:gd name="connsiteX24" fmla="*/ 95250 w 190500"/>
                <a:gd name="connsiteY24" fmla="*/ 133350 h 190500"/>
                <a:gd name="connsiteX25" fmla="*/ 76200 w 190500"/>
                <a:gd name="connsiteY25" fmla="*/ 133350 h 190500"/>
                <a:gd name="connsiteX26" fmla="*/ 76200 w 190500"/>
                <a:gd name="connsiteY26" fmla="*/ 66675 h 190500"/>
                <a:gd name="connsiteX27" fmla="*/ 85725 w 190500"/>
                <a:gd name="connsiteY27" fmla="*/ 66675 h 190500"/>
                <a:gd name="connsiteX28" fmla="*/ 90031 w 190500"/>
                <a:gd name="connsiteY28" fmla="*/ 70982 h 190500"/>
                <a:gd name="connsiteX29" fmla="*/ 57150 w 190500"/>
                <a:gd name="connsiteY29" fmla="*/ 57150 h 190500"/>
                <a:gd name="connsiteX30" fmla="*/ 47625 w 190500"/>
                <a:gd name="connsiteY30" fmla="*/ 47625 h 190500"/>
                <a:gd name="connsiteX31" fmla="*/ 57150 w 190500"/>
                <a:gd name="connsiteY31" fmla="*/ 38100 h 190500"/>
                <a:gd name="connsiteX32" fmla="*/ 66675 w 190500"/>
                <a:gd name="connsiteY32" fmla="*/ 47625 h 190500"/>
                <a:gd name="connsiteX33" fmla="*/ 57150 w 190500"/>
                <a:gd name="connsiteY33" fmla="*/ 57150 h 190500"/>
                <a:gd name="connsiteX34" fmla="*/ 66675 w 190500"/>
                <a:gd name="connsiteY34" fmla="*/ 133350 h 190500"/>
                <a:gd name="connsiteX35" fmla="*/ 47625 w 190500"/>
                <a:gd name="connsiteY35" fmla="*/ 133350 h 190500"/>
                <a:gd name="connsiteX36" fmla="*/ 47625 w 190500"/>
                <a:gd name="connsiteY36" fmla="*/ 66675 h 190500"/>
                <a:gd name="connsiteX37" fmla="*/ 66675 w 190500"/>
                <a:gd name="connsiteY37" fmla="*/ 66675 h 190500"/>
                <a:gd name="connsiteX38" fmla="*/ 66675 w 190500"/>
                <a:gd name="connsiteY38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0" h="190500">
                  <a:moveTo>
                    <a:pt x="19050" y="0"/>
                  </a:moveTo>
                  <a:lnTo>
                    <a:pt x="171450" y="0"/>
                  </a:lnTo>
                  <a:cubicBezTo>
                    <a:pt x="181971" y="0"/>
                    <a:pt x="190500" y="8529"/>
                    <a:pt x="190500" y="19050"/>
                  </a:cubicBezTo>
                  <a:lnTo>
                    <a:pt x="190500" y="171450"/>
                  </a:lnTo>
                  <a:cubicBezTo>
                    <a:pt x="190500" y="181971"/>
                    <a:pt x="181971" y="190500"/>
                    <a:pt x="171450" y="190500"/>
                  </a:cubicBezTo>
                  <a:lnTo>
                    <a:pt x="19050" y="190500"/>
                  </a:lnTo>
                  <a:cubicBezTo>
                    <a:pt x="8529" y="190500"/>
                    <a:pt x="0" y="181971"/>
                    <a:pt x="0" y="1714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19050" y="19050"/>
                  </a:moveTo>
                  <a:lnTo>
                    <a:pt x="19050" y="171450"/>
                  </a:lnTo>
                  <a:lnTo>
                    <a:pt x="171450" y="171450"/>
                  </a:lnTo>
                  <a:lnTo>
                    <a:pt x="171450" y="19050"/>
                  </a:lnTo>
                  <a:lnTo>
                    <a:pt x="19050" y="19050"/>
                  </a:lnTo>
                  <a:close/>
                  <a:moveTo>
                    <a:pt x="90031" y="70982"/>
                  </a:moveTo>
                  <a:cubicBezTo>
                    <a:pt x="94634" y="68182"/>
                    <a:pt x="99844" y="66675"/>
                    <a:pt x="104775" y="66675"/>
                  </a:cubicBezTo>
                  <a:lnTo>
                    <a:pt x="114300" y="66675"/>
                  </a:lnTo>
                  <a:cubicBezTo>
                    <a:pt x="127578" y="66675"/>
                    <a:pt x="142875" y="77602"/>
                    <a:pt x="142875" y="95250"/>
                  </a:cubicBezTo>
                  <a:lnTo>
                    <a:pt x="142875" y="133350"/>
                  </a:lnTo>
                  <a:lnTo>
                    <a:pt x="123825" y="133350"/>
                  </a:lnTo>
                  <a:lnTo>
                    <a:pt x="123825" y="95250"/>
                  </a:lnTo>
                  <a:cubicBezTo>
                    <a:pt x="123825" y="89766"/>
                    <a:pt x="118167" y="85725"/>
                    <a:pt x="114300" y="85725"/>
                  </a:cubicBezTo>
                  <a:lnTo>
                    <a:pt x="104775" y="85725"/>
                  </a:lnTo>
                  <a:cubicBezTo>
                    <a:pt x="100908" y="85725"/>
                    <a:pt x="95250" y="89766"/>
                    <a:pt x="95250" y="95250"/>
                  </a:cubicBezTo>
                  <a:lnTo>
                    <a:pt x="95250" y="133350"/>
                  </a:lnTo>
                  <a:lnTo>
                    <a:pt x="76200" y="133350"/>
                  </a:lnTo>
                  <a:lnTo>
                    <a:pt x="76200" y="66675"/>
                  </a:lnTo>
                  <a:lnTo>
                    <a:pt x="85725" y="66675"/>
                  </a:lnTo>
                  <a:lnTo>
                    <a:pt x="90031" y="70982"/>
                  </a:lnTo>
                  <a:close/>
                  <a:moveTo>
                    <a:pt x="57150" y="57150"/>
                  </a:moveTo>
                  <a:cubicBezTo>
                    <a:pt x="51890" y="57150"/>
                    <a:pt x="47625" y="52885"/>
                    <a:pt x="47625" y="47625"/>
                  </a:cubicBezTo>
                  <a:cubicBezTo>
                    <a:pt x="47625" y="42365"/>
                    <a:pt x="51890" y="38100"/>
                    <a:pt x="57150" y="38100"/>
                  </a:cubicBezTo>
                  <a:cubicBezTo>
                    <a:pt x="62411" y="38100"/>
                    <a:pt x="66675" y="42365"/>
                    <a:pt x="66675" y="47625"/>
                  </a:cubicBezTo>
                  <a:cubicBezTo>
                    <a:pt x="66675" y="52885"/>
                    <a:pt x="62411" y="57150"/>
                    <a:pt x="57150" y="57150"/>
                  </a:cubicBezTo>
                  <a:close/>
                  <a:moveTo>
                    <a:pt x="66675" y="133350"/>
                  </a:moveTo>
                  <a:lnTo>
                    <a:pt x="47625" y="133350"/>
                  </a:lnTo>
                  <a:lnTo>
                    <a:pt x="47625" y="66675"/>
                  </a:lnTo>
                  <a:lnTo>
                    <a:pt x="66675" y="66675"/>
                  </a:lnTo>
                  <a:lnTo>
                    <a:pt x="66675" y="133350"/>
                  </a:ln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C6FDF7-4807-7B58-A4B4-96699820E727}"/>
              </a:ext>
            </a:extLst>
          </p:cNvPr>
          <p:cNvGrpSpPr/>
          <p:nvPr/>
        </p:nvGrpSpPr>
        <p:grpSpPr>
          <a:xfrm>
            <a:off x="2524926" y="5633316"/>
            <a:ext cx="367914" cy="367914"/>
            <a:chOff x="7864426" y="4417759"/>
            <a:chExt cx="367914" cy="36791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15CBF52-5858-495A-4F1B-2A077046CF69}"/>
                </a:ext>
              </a:extLst>
            </p:cNvPr>
            <p:cNvSpPr/>
            <p:nvPr/>
          </p:nvSpPr>
          <p:spPr>
            <a:xfrm rot="18900000">
              <a:off x="7864426" y="4417759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Graphic 18">
              <a:extLst>
                <a:ext uri="{FF2B5EF4-FFF2-40B4-BE49-F238E27FC236}">
                  <a16:creationId xmlns:a16="http://schemas.microsoft.com/office/drawing/2014/main" id="{81AB6976-84CF-7360-03C4-38BCD94E2C74}"/>
                </a:ext>
              </a:extLst>
            </p:cNvPr>
            <p:cNvSpPr/>
            <p:nvPr/>
          </p:nvSpPr>
          <p:spPr>
            <a:xfrm>
              <a:off x="7954872" y="4503179"/>
              <a:ext cx="190500" cy="190500"/>
            </a:xfrm>
            <a:custGeom>
              <a:avLst/>
              <a:gdLst>
                <a:gd name="connsiteX0" fmla="*/ 57150 w 190500"/>
                <a:gd name="connsiteY0" fmla="*/ 0 h 190500"/>
                <a:gd name="connsiteX1" fmla="*/ 133350 w 190500"/>
                <a:gd name="connsiteY1" fmla="*/ 0 h 190500"/>
                <a:gd name="connsiteX2" fmla="*/ 190500 w 190500"/>
                <a:gd name="connsiteY2" fmla="*/ 57150 h 190500"/>
                <a:gd name="connsiteX3" fmla="*/ 190500 w 190500"/>
                <a:gd name="connsiteY3" fmla="*/ 133350 h 190500"/>
                <a:gd name="connsiteX4" fmla="*/ 133350 w 190500"/>
                <a:gd name="connsiteY4" fmla="*/ 190500 h 190500"/>
                <a:gd name="connsiteX5" fmla="*/ 57150 w 190500"/>
                <a:gd name="connsiteY5" fmla="*/ 190500 h 190500"/>
                <a:gd name="connsiteX6" fmla="*/ 0 w 190500"/>
                <a:gd name="connsiteY6" fmla="*/ 133350 h 190500"/>
                <a:gd name="connsiteX7" fmla="*/ 0 w 190500"/>
                <a:gd name="connsiteY7" fmla="*/ 57150 h 190500"/>
                <a:gd name="connsiteX8" fmla="*/ 57150 w 190500"/>
                <a:gd name="connsiteY8" fmla="*/ 0 h 190500"/>
                <a:gd name="connsiteX9" fmla="*/ 57150 w 190500"/>
                <a:gd name="connsiteY9" fmla="*/ 19050 h 190500"/>
                <a:gd name="connsiteX10" fmla="*/ 19050 w 190500"/>
                <a:gd name="connsiteY10" fmla="*/ 57150 h 190500"/>
                <a:gd name="connsiteX11" fmla="*/ 19050 w 190500"/>
                <a:gd name="connsiteY11" fmla="*/ 133350 h 190500"/>
                <a:gd name="connsiteX12" fmla="*/ 57150 w 190500"/>
                <a:gd name="connsiteY12" fmla="*/ 171450 h 190500"/>
                <a:gd name="connsiteX13" fmla="*/ 133350 w 190500"/>
                <a:gd name="connsiteY13" fmla="*/ 171450 h 190500"/>
                <a:gd name="connsiteX14" fmla="*/ 171450 w 190500"/>
                <a:gd name="connsiteY14" fmla="*/ 133350 h 190500"/>
                <a:gd name="connsiteX15" fmla="*/ 171450 w 190500"/>
                <a:gd name="connsiteY15" fmla="*/ 57150 h 190500"/>
                <a:gd name="connsiteX16" fmla="*/ 133350 w 190500"/>
                <a:gd name="connsiteY16" fmla="*/ 19050 h 190500"/>
                <a:gd name="connsiteX17" fmla="*/ 57150 w 190500"/>
                <a:gd name="connsiteY17" fmla="*/ 19050 h 190500"/>
                <a:gd name="connsiteX18" fmla="*/ 95250 w 190500"/>
                <a:gd name="connsiteY18" fmla="*/ 142875 h 190500"/>
                <a:gd name="connsiteX19" fmla="*/ 47625 w 190500"/>
                <a:gd name="connsiteY19" fmla="*/ 95250 h 190500"/>
                <a:gd name="connsiteX20" fmla="*/ 95250 w 190500"/>
                <a:gd name="connsiteY20" fmla="*/ 47625 h 190500"/>
                <a:gd name="connsiteX21" fmla="*/ 142875 w 190500"/>
                <a:gd name="connsiteY21" fmla="*/ 95250 h 190500"/>
                <a:gd name="connsiteX22" fmla="*/ 95250 w 190500"/>
                <a:gd name="connsiteY22" fmla="*/ 142875 h 190500"/>
                <a:gd name="connsiteX23" fmla="*/ 95250 w 190500"/>
                <a:gd name="connsiteY23" fmla="*/ 123825 h 190500"/>
                <a:gd name="connsiteX24" fmla="*/ 123825 w 190500"/>
                <a:gd name="connsiteY24" fmla="*/ 95250 h 190500"/>
                <a:gd name="connsiteX25" fmla="*/ 95250 w 190500"/>
                <a:gd name="connsiteY25" fmla="*/ 66675 h 190500"/>
                <a:gd name="connsiteX26" fmla="*/ 66675 w 190500"/>
                <a:gd name="connsiteY26" fmla="*/ 95250 h 190500"/>
                <a:gd name="connsiteX27" fmla="*/ 95250 w 190500"/>
                <a:gd name="connsiteY27" fmla="*/ 123825 h 190500"/>
                <a:gd name="connsiteX28" fmla="*/ 142875 w 190500"/>
                <a:gd name="connsiteY28" fmla="*/ 57150 h 190500"/>
                <a:gd name="connsiteX29" fmla="*/ 133350 w 190500"/>
                <a:gd name="connsiteY29" fmla="*/ 47625 h 190500"/>
                <a:gd name="connsiteX30" fmla="*/ 142875 w 190500"/>
                <a:gd name="connsiteY30" fmla="*/ 38100 h 190500"/>
                <a:gd name="connsiteX31" fmla="*/ 152400 w 190500"/>
                <a:gd name="connsiteY31" fmla="*/ 47625 h 190500"/>
                <a:gd name="connsiteX32" fmla="*/ 142875 w 190500"/>
                <a:gd name="connsiteY32" fmla="*/ 571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190500">
                  <a:moveTo>
                    <a:pt x="57150" y="0"/>
                  </a:moveTo>
                  <a:lnTo>
                    <a:pt x="133350" y="0"/>
                  </a:lnTo>
                  <a:cubicBezTo>
                    <a:pt x="164783" y="0"/>
                    <a:pt x="190500" y="25717"/>
                    <a:pt x="190500" y="57150"/>
                  </a:cubicBezTo>
                  <a:lnTo>
                    <a:pt x="190500" y="133350"/>
                  </a:lnTo>
                  <a:cubicBezTo>
                    <a:pt x="190500" y="164783"/>
                    <a:pt x="164783" y="190500"/>
                    <a:pt x="133350" y="190500"/>
                  </a:cubicBezTo>
                  <a:lnTo>
                    <a:pt x="57150" y="190500"/>
                  </a:lnTo>
                  <a:cubicBezTo>
                    <a:pt x="25717" y="190500"/>
                    <a:pt x="0" y="164783"/>
                    <a:pt x="0" y="133350"/>
                  </a:cubicBezTo>
                  <a:lnTo>
                    <a:pt x="0" y="57150"/>
                  </a:lnTo>
                  <a:cubicBezTo>
                    <a:pt x="0" y="25717"/>
                    <a:pt x="25717" y="0"/>
                    <a:pt x="57150" y="0"/>
                  </a:cubicBezTo>
                  <a:close/>
                  <a:moveTo>
                    <a:pt x="57150" y="19050"/>
                  </a:moveTo>
                  <a:cubicBezTo>
                    <a:pt x="36195" y="19050"/>
                    <a:pt x="19050" y="36195"/>
                    <a:pt x="19050" y="57150"/>
                  </a:cubicBezTo>
                  <a:lnTo>
                    <a:pt x="19050" y="133350"/>
                  </a:lnTo>
                  <a:cubicBezTo>
                    <a:pt x="19050" y="154305"/>
                    <a:pt x="36195" y="171450"/>
                    <a:pt x="57150" y="171450"/>
                  </a:cubicBezTo>
                  <a:lnTo>
                    <a:pt x="133350" y="171450"/>
                  </a:lnTo>
                  <a:cubicBezTo>
                    <a:pt x="154305" y="171450"/>
                    <a:pt x="171450" y="154305"/>
                    <a:pt x="171450" y="133350"/>
                  </a:cubicBezTo>
                  <a:lnTo>
                    <a:pt x="171450" y="57150"/>
                  </a:lnTo>
                  <a:cubicBezTo>
                    <a:pt x="171450" y="36195"/>
                    <a:pt x="154305" y="19050"/>
                    <a:pt x="133350" y="19050"/>
                  </a:cubicBezTo>
                  <a:lnTo>
                    <a:pt x="57150" y="19050"/>
                  </a:lnTo>
                  <a:close/>
                  <a:moveTo>
                    <a:pt x="95250" y="142875"/>
                  </a:moveTo>
                  <a:cubicBezTo>
                    <a:pt x="68580" y="142875"/>
                    <a:pt x="47625" y="121920"/>
                    <a:pt x="47625" y="95250"/>
                  </a:cubicBezTo>
                  <a:cubicBezTo>
                    <a:pt x="47625" y="68580"/>
                    <a:pt x="68580" y="47625"/>
                    <a:pt x="95250" y="47625"/>
                  </a:cubicBezTo>
                  <a:cubicBezTo>
                    <a:pt x="121920" y="47625"/>
                    <a:pt x="142875" y="68580"/>
                    <a:pt x="142875" y="95250"/>
                  </a:cubicBezTo>
                  <a:cubicBezTo>
                    <a:pt x="142875" y="121920"/>
                    <a:pt x="121920" y="142875"/>
                    <a:pt x="95250" y="142875"/>
                  </a:cubicBezTo>
                  <a:close/>
                  <a:moveTo>
                    <a:pt x="95250" y="123825"/>
                  </a:moveTo>
                  <a:cubicBezTo>
                    <a:pt x="111443" y="123825"/>
                    <a:pt x="123825" y="111443"/>
                    <a:pt x="123825" y="95250"/>
                  </a:cubicBezTo>
                  <a:cubicBezTo>
                    <a:pt x="123825" y="79058"/>
                    <a:pt x="111443" y="66675"/>
                    <a:pt x="95250" y="66675"/>
                  </a:cubicBezTo>
                  <a:cubicBezTo>
                    <a:pt x="79058" y="66675"/>
                    <a:pt x="66675" y="79058"/>
                    <a:pt x="66675" y="95250"/>
                  </a:cubicBezTo>
                  <a:cubicBezTo>
                    <a:pt x="66675" y="111443"/>
                    <a:pt x="79058" y="123825"/>
                    <a:pt x="95250" y="123825"/>
                  </a:cubicBezTo>
                  <a:close/>
                  <a:moveTo>
                    <a:pt x="142875" y="57150"/>
                  </a:moveTo>
                  <a:cubicBezTo>
                    <a:pt x="137160" y="57150"/>
                    <a:pt x="133350" y="53340"/>
                    <a:pt x="133350" y="47625"/>
                  </a:cubicBezTo>
                  <a:cubicBezTo>
                    <a:pt x="133350" y="41910"/>
                    <a:pt x="137160" y="38100"/>
                    <a:pt x="142875" y="38100"/>
                  </a:cubicBezTo>
                  <a:cubicBezTo>
                    <a:pt x="148590" y="38100"/>
                    <a:pt x="152400" y="41910"/>
                    <a:pt x="152400" y="47625"/>
                  </a:cubicBezTo>
                  <a:cubicBezTo>
                    <a:pt x="152400" y="53340"/>
                    <a:pt x="148590" y="57150"/>
                    <a:pt x="142875" y="57150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147726-941F-1200-1D2B-F88962132268}"/>
              </a:ext>
            </a:extLst>
          </p:cNvPr>
          <p:cNvGrpSpPr/>
          <p:nvPr/>
        </p:nvGrpSpPr>
        <p:grpSpPr>
          <a:xfrm>
            <a:off x="3199263" y="5632976"/>
            <a:ext cx="367914" cy="367914"/>
            <a:chOff x="8206164" y="4773164"/>
            <a:chExt cx="367914" cy="36791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546FC24-8974-2611-0AC0-FD668C5CF9AF}"/>
                </a:ext>
              </a:extLst>
            </p:cNvPr>
            <p:cNvSpPr/>
            <p:nvPr/>
          </p:nvSpPr>
          <p:spPr>
            <a:xfrm rot="18900000">
              <a:off x="8206164" y="4773164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Graphic 16">
              <a:extLst>
                <a:ext uri="{FF2B5EF4-FFF2-40B4-BE49-F238E27FC236}">
                  <a16:creationId xmlns:a16="http://schemas.microsoft.com/office/drawing/2014/main" id="{9316928A-B98A-4717-6948-2B56212B4D82}"/>
                </a:ext>
              </a:extLst>
            </p:cNvPr>
            <p:cNvSpPr/>
            <p:nvPr/>
          </p:nvSpPr>
          <p:spPr>
            <a:xfrm>
              <a:off x="8294870" y="4861871"/>
              <a:ext cx="195589" cy="180950"/>
            </a:xfrm>
            <a:custGeom>
              <a:avLst/>
              <a:gdLst>
                <a:gd name="connsiteX0" fmla="*/ 182113 w 195589"/>
                <a:gd name="connsiteY0" fmla="*/ 23891 h 180950"/>
                <a:gd name="connsiteX1" fmla="*/ 195589 w 195589"/>
                <a:gd name="connsiteY1" fmla="*/ 25465 h 180950"/>
                <a:gd name="connsiteX2" fmla="*/ 189531 w 195589"/>
                <a:gd name="connsiteY2" fmla="*/ 37605 h 180950"/>
                <a:gd name="connsiteX3" fmla="*/ 180661 w 195589"/>
                <a:gd name="connsiteY3" fmla="*/ 55365 h 180950"/>
                <a:gd name="connsiteX4" fmla="*/ 178781 w 195589"/>
                <a:gd name="connsiteY4" fmla="*/ 59149 h 180950"/>
                <a:gd name="connsiteX5" fmla="*/ 177036 w 195589"/>
                <a:gd name="connsiteY5" fmla="*/ 61740 h 180950"/>
                <a:gd name="connsiteX6" fmla="*/ 176255 w 195589"/>
                <a:gd name="connsiteY6" fmla="*/ 62989 h 180950"/>
                <a:gd name="connsiteX7" fmla="*/ 176255 w 195589"/>
                <a:gd name="connsiteY7" fmla="*/ 85739 h 180950"/>
                <a:gd name="connsiteX8" fmla="*/ 66709 w 195589"/>
                <a:gd name="connsiteY8" fmla="*/ 180950 h 180950"/>
                <a:gd name="connsiteX9" fmla="*/ 38078 w 195589"/>
                <a:gd name="connsiteY9" fmla="*/ 178362 h 180950"/>
                <a:gd name="connsiteX10" fmla="*/ 5581 w 195589"/>
                <a:gd name="connsiteY10" fmla="*/ 156381 h 180950"/>
                <a:gd name="connsiteX11" fmla="*/ 116 w 195589"/>
                <a:gd name="connsiteY11" fmla="*/ 144215 h 180950"/>
                <a:gd name="connsiteX12" fmla="*/ 13398 w 195589"/>
                <a:gd name="connsiteY12" fmla="*/ 142993 h 180950"/>
                <a:gd name="connsiteX13" fmla="*/ 43830 w 195589"/>
                <a:gd name="connsiteY13" fmla="*/ 136534 h 180950"/>
                <a:gd name="connsiteX14" fmla="*/ 9559 w 195589"/>
                <a:gd name="connsiteY14" fmla="*/ 105241 h 180950"/>
                <a:gd name="connsiteX15" fmla="*/ 9559 w 195589"/>
                <a:gd name="connsiteY15" fmla="*/ 95716 h 180950"/>
                <a:gd name="connsiteX16" fmla="*/ 19084 w 195589"/>
                <a:gd name="connsiteY16" fmla="*/ 95716 h 180950"/>
                <a:gd name="connsiteX17" fmla="*/ 24751 w 195589"/>
                <a:gd name="connsiteY17" fmla="*/ 95234 h 180950"/>
                <a:gd name="connsiteX18" fmla="*/ 12 w 195589"/>
                <a:gd name="connsiteY18" fmla="*/ 47639 h 180950"/>
                <a:gd name="connsiteX19" fmla="*/ 4 w 195589"/>
                <a:gd name="connsiteY19" fmla="*/ 45705 h 180950"/>
                <a:gd name="connsiteX20" fmla="*/ 3562 w 195589"/>
                <a:gd name="connsiteY20" fmla="*/ 21208 h 180950"/>
                <a:gd name="connsiteX21" fmla="*/ 12077 w 195589"/>
                <a:gd name="connsiteY21" fmla="*/ 7807 h 180950"/>
                <a:gd name="connsiteX22" fmla="*/ 19264 w 195589"/>
                <a:gd name="connsiteY22" fmla="*/ 0 h 180950"/>
                <a:gd name="connsiteX23" fmla="*/ 26253 w 195589"/>
                <a:gd name="connsiteY23" fmla="*/ 7986 h 180950"/>
                <a:gd name="connsiteX24" fmla="*/ 95290 w 195589"/>
                <a:gd name="connsiteY24" fmla="*/ 52204 h 180950"/>
                <a:gd name="connsiteX25" fmla="*/ 138153 w 195589"/>
                <a:gd name="connsiteY25" fmla="*/ 9539 h 180950"/>
                <a:gd name="connsiteX26" fmla="*/ 167969 w 195589"/>
                <a:gd name="connsiteY26" fmla="*/ 21648 h 180950"/>
                <a:gd name="connsiteX27" fmla="*/ 182113 w 195589"/>
                <a:gd name="connsiteY27" fmla="*/ 23891 h 180950"/>
                <a:gd name="connsiteX28" fmla="*/ 161054 w 195589"/>
                <a:gd name="connsiteY28" fmla="*/ 39643 h 180950"/>
                <a:gd name="connsiteX29" fmla="*/ 158135 w 195589"/>
                <a:gd name="connsiteY29" fmla="*/ 38982 h 180950"/>
                <a:gd name="connsiteX30" fmla="*/ 156119 w 195589"/>
                <a:gd name="connsiteY30" fmla="*/ 36769 h 180950"/>
                <a:gd name="connsiteX31" fmla="*/ 138153 w 195589"/>
                <a:gd name="connsiteY31" fmla="*/ 28589 h 180950"/>
                <a:gd name="connsiteX32" fmla="*/ 114339 w 195589"/>
                <a:gd name="connsiteY32" fmla="*/ 52402 h 180950"/>
                <a:gd name="connsiteX33" fmla="*/ 113998 w 195589"/>
                <a:gd name="connsiteY33" fmla="*/ 57971 h 180950"/>
                <a:gd name="connsiteX34" fmla="*/ 100052 w 195589"/>
                <a:gd name="connsiteY34" fmla="*/ 71452 h 180950"/>
                <a:gd name="connsiteX35" fmla="*/ 20611 w 195589"/>
                <a:gd name="connsiteY35" fmla="*/ 30025 h 180950"/>
                <a:gd name="connsiteX36" fmla="*/ 19054 w 195589"/>
                <a:gd name="connsiteY36" fmla="*/ 45599 h 180950"/>
                <a:gd name="connsiteX37" fmla="*/ 19062 w 195589"/>
                <a:gd name="connsiteY37" fmla="*/ 47639 h 180950"/>
                <a:gd name="connsiteX38" fmla="*/ 45677 w 195589"/>
                <a:gd name="connsiteY38" fmla="*/ 83765 h 180950"/>
                <a:gd name="connsiteX39" fmla="*/ 52317 w 195589"/>
                <a:gd name="connsiteY39" fmla="*/ 85876 h 180950"/>
                <a:gd name="connsiteX40" fmla="*/ 52317 w 195589"/>
                <a:gd name="connsiteY40" fmla="*/ 92842 h 180950"/>
                <a:gd name="connsiteX41" fmla="*/ 32601 w 195589"/>
                <a:gd name="connsiteY41" fmla="*/ 112806 h 180950"/>
                <a:gd name="connsiteX42" fmla="*/ 66712 w 195589"/>
                <a:gd name="connsiteY42" fmla="*/ 119077 h 180950"/>
                <a:gd name="connsiteX43" fmla="*/ 76237 w 195589"/>
                <a:gd name="connsiteY43" fmla="*/ 119077 h 180950"/>
                <a:gd name="connsiteX44" fmla="*/ 76237 w 195589"/>
                <a:gd name="connsiteY44" fmla="*/ 128602 h 180950"/>
                <a:gd name="connsiteX45" fmla="*/ 36869 w 195589"/>
                <a:gd name="connsiteY45" fmla="*/ 158514 h 180950"/>
                <a:gd name="connsiteX46" fmla="*/ 66709 w 195589"/>
                <a:gd name="connsiteY46" fmla="*/ 161900 h 180950"/>
                <a:gd name="connsiteX47" fmla="*/ 157205 w 195589"/>
                <a:gd name="connsiteY47" fmla="*/ 85739 h 180950"/>
                <a:gd name="connsiteX48" fmla="*/ 157205 w 195589"/>
                <a:gd name="connsiteY48" fmla="*/ 61927 h 180950"/>
                <a:gd name="connsiteX49" fmla="*/ 159364 w 195589"/>
                <a:gd name="connsiteY49" fmla="*/ 54174 h 180950"/>
                <a:gd name="connsiteX50" fmla="*/ 161187 w 195589"/>
                <a:gd name="connsiteY50" fmla="*/ 51172 h 180950"/>
                <a:gd name="connsiteX51" fmla="*/ 162219 w 195589"/>
                <a:gd name="connsiteY51" fmla="*/ 49652 h 180950"/>
                <a:gd name="connsiteX52" fmla="*/ 162974 w 195589"/>
                <a:gd name="connsiteY52" fmla="*/ 48142 h 180950"/>
                <a:gd name="connsiteX53" fmla="*/ 166642 w 195589"/>
                <a:gd name="connsiteY53" fmla="*/ 40803 h 180950"/>
                <a:gd name="connsiteX54" fmla="*/ 161054 w 195589"/>
                <a:gd name="connsiteY54" fmla="*/ 39643 h 1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5589" h="180950">
                  <a:moveTo>
                    <a:pt x="182113" y="23891"/>
                  </a:moveTo>
                  <a:lnTo>
                    <a:pt x="195589" y="25465"/>
                  </a:lnTo>
                  <a:lnTo>
                    <a:pt x="189531" y="37605"/>
                  </a:lnTo>
                  <a:cubicBezTo>
                    <a:pt x="186578" y="43525"/>
                    <a:pt x="183621" y="49445"/>
                    <a:pt x="180661" y="55365"/>
                  </a:cubicBezTo>
                  <a:cubicBezTo>
                    <a:pt x="180310" y="56619"/>
                    <a:pt x="179693" y="57718"/>
                    <a:pt x="178781" y="59149"/>
                  </a:cubicBezTo>
                  <a:cubicBezTo>
                    <a:pt x="178399" y="59747"/>
                    <a:pt x="177097" y="61649"/>
                    <a:pt x="177036" y="61740"/>
                  </a:cubicBezTo>
                  <a:cubicBezTo>
                    <a:pt x="176693" y="62256"/>
                    <a:pt x="176438" y="62663"/>
                    <a:pt x="176255" y="62989"/>
                  </a:cubicBezTo>
                  <a:lnTo>
                    <a:pt x="176255" y="85739"/>
                  </a:lnTo>
                  <a:cubicBezTo>
                    <a:pt x="176255" y="143956"/>
                    <a:pt x="119915" y="180950"/>
                    <a:pt x="66709" y="180950"/>
                  </a:cubicBezTo>
                  <a:cubicBezTo>
                    <a:pt x="55821" y="180950"/>
                    <a:pt x="47549" y="180429"/>
                    <a:pt x="38078" y="178362"/>
                  </a:cubicBezTo>
                  <a:cubicBezTo>
                    <a:pt x="22490" y="174960"/>
                    <a:pt x="10890" y="168199"/>
                    <a:pt x="5581" y="156381"/>
                  </a:cubicBezTo>
                  <a:lnTo>
                    <a:pt x="116" y="144215"/>
                  </a:lnTo>
                  <a:lnTo>
                    <a:pt x="13398" y="142993"/>
                  </a:lnTo>
                  <a:cubicBezTo>
                    <a:pt x="25413" y="141888"/>
                    <a:pt x="35830" y="139599"/>
                    <a:pt x="43830" y="136534"/>
                  </a:cubicBezTo>
                  <a:cubicBezTo>
                    <a:pt x="21867" y="133002"/>
                    <a:pt x="9559" y="123356"/>
                    <a:pt x="9559" y="105241"/>
                  </a:cubicBezTo>
                  <a:lnTo>
                    <a:pt x="9559" y="95716"/>
                  </a:lnTo>
                  <a:lnTo>
                    <a:pt x="19084" y="95716"/>
                  </a:lnTo>
                  <a:cubicBezTo>
                    <a:pt x="21177" y="95716"/>
                    <a:pt x="23064" y="95546"/>
                    <a:pt x="24751" y="95234"/>
                  </a:cubicBezTo>
                  <a:cubicBezTo>
                    <a:pt x="8268" y="85378"/>
                    <a:pt x="12" y="69569"/>
                    <a:pt x="12" y="47639"/>
                  </a:cubicBezTo>
                  <a:cubicBezTo>
                    <a:pt x="10" y="46705"/>
                    <a:pt x="10" y="46705"/>
                    <a:pt x="4" y="45705"/>
                  </a:cubicBezTo>
                  <a:cubicBezTo>
                    <a:pt x="-58" y="34652"/>
                    <a:pt x="536" y="28746"/>
                    <a:pt x="3562" y="21208"/>
                  </a:cubicBezTo>
                  <a:cubicBezTo>
                    <a:pt x="5501" y="16377"/>
                    <a:pt x="8304" y="11905"/>
                    <a:pt x="12077" y="7807"/>
                  </a:cubicBezTo>
                  <a:lnTo>
                    <a:pt x="19264" y="0"/>
                  </a:lnTo>
                  <a:lnTo>
                    <a:pt x="26253" y="7986"/>
                  </a:lnTo>
                  <a:cubicBezTo>
                    <a:pt x="49282" y="34305"/>
                    <a:pt x="72047" y="50272"/>
                    <a:pt x="95290" y="52204"/>
                  </a:cubicBezTo>
                  <a:cubicBezTo>
                    <a:pt x="95389" y="27918"/>
                    <a:pt x="113743" y="9539"/>
                    <a:pt x="138153" y="9539"/>
                  </a:cubicBezTo>
                  <a:cubicBezTo>
                    <a:pt x="149534" y="9539"/>
                    <a:pt x="159856" y="13859"/>
                    <a:pt x="167969" y="21648"/>
                  </a:cubicBezTo>
                  <a:cubicBezTo>
                    <a:pt x="172408" y="22560"/>
                    <a:pt x="177124" y="23309"/>
                    <a:pt x="182113" y="23891"/>
                  </a:cubicBezTo>
                  <a:close/>
                  <a:moveTo>
                    <a:pt x="161054" y="39643"/>
                  </a:moveTo>
                  <a:lnTo>
                    <a:pt x="158135" y="38982"/>
                  </a:lnTo>
                  <a:lnTo>
                    <a:pt x="156119" y="36769"/>
                  </a:lnTo>
                  <a:cubicBezTo>
                    <a:pt x="151243" y="31419"/>
                    <a:pt x="145122" y="28589"/>
                    <a:pt x="138153" y="28589"/>
                  </a:cubicBezTo>
                  <a:cubicBezTo>
                    <a:pt x="124219" y="28589"/>
                    <a:pt x="114339" y="38518"/>
                    <a:pt x="114339" y="52402"/>
                  </a:cubicBezTo>
                  <a:cubicBezTo>
                    <a:pt x="114339" y="54671"/>
                    <a:pt x="114281" y="56097"/>
                    <a:pt x="113998" y="57971"/>
                  </a:cubicBezTo>
                  <a:cubicBezTo>
                    <a:pt x="112870" y="65448"/>
                    <a:pt x="108676" y="71452"/>
                    <a:pt x="100052" y="71452"/>
                  </a:cubicBezTo>
                  <a:cubicBezTo>
                    <a:pt x="71495" y="71452"/>
                    <a:pt x="45733" y="56154"/>
                    <a:pt x="20611" y="30025"/>
                  </a:cubicBezTo>
                  <a:cubicBezTo>
                    <a:pt x="19316" y="33962"/>
                    <a:pt x="19011" y="38009"/>
                    <a:pt x="19054" y="45599"/>
                  </a:cubicBezTo>
                  <a:cubicBezTo>
                    <a:pt x="19060" y="46614"/>
                    <a:pt x="19060" y="46614"/>
                    <a:pt x="19062" y="47639"/>
                  </a:cubicBezTo>
                  <a:cubicBezTo>
                    <a:pt x="19062" y="67147"/>
                    <a:pt x="26965" y="77817"/>
                    <a:pt x="45677" y="83765"/>
                  </a:cubicBezTo>
                  <a:lnTo>
                    <a:pt x="52317" y="85876"/>
                  </a:lnTo>
                  <a:lnTo>
                    <a:pt x="52317" y="92842"/>
                  </a:lnTo>
                  <a:cubicBezTo>
                    <a:pt x="52317" y="101291"/>
                    <a:pt x="44312" y="109243"/>
                    <a:pt x="32601" y="112806"/>
                  </a:cubicBezTo>
                  <a:cubicBezTo>
                    <a:pt x="37970" y="116879"/>
                    <a:pt x="48949" y="119077"/>
                    <a:pt x="66712" y="119077"/>
                  </a:cubicBezTo>
                  <a:lnTo>
                    <a:pt x="76237" y="119077"/>
                  </a:lnTo>
                  <a:lnTo>
                    <a:pt x="76237" y="128602"/>
                  </a:lnTo>
                  <a:cubicBezTo>
                    <a:pt x="76237" y="142249"/>
                    <a:pt x="60556" y="152934"/>
                    <a:pt x="36869" y="158514"/>
                  </a:cubicBezTo>
                  <a:cubicBezTo>
                    <a:pt x="44594" y="160880"/>
                    <a:pt x="54880" y="161900"/>
                    <a:pt x="66709" y="161900"/>
                  </a:cubicBezTo>
                  <a:cubicBezTo>
                    <a:pt x="110661" y="161900"/>
                    <a:pt x="157205" y="131338"/>
                    <a:pt x="157205" y="85739"/>
                  </a:cubicBezTo>
                  <a:lnTo>
                    <a:pt x="157205" y="61927"/>
                  </a:lnTo>
                  <a:cubicBezTo>
                    <a:pt x="157205" y="59129"/>
                    <a:pt x="158017" y="56700"/>
                    <a:pt x="159364" y="54174"/>
                  </a:cubicBezTo>
                  <a:cubicBezTo>
                    <a:pt x="159891" y="53187"/>
                    <a:pt x="160472" y="52245"/>
                    <a:pt x="161187" y="51172"/>
                  </a:cubicBezTo>
                  <a:cubicBezTo>
                    <a:pt x="161322" y="50970"/>
                    <a:pt x="161822" y="50237"/>
                    <a:pt x="162219" y="49652"/>
                  </a:cubicBezTo>
                  <a:lnTo>
                    <a:pt x="162974" y="48142"/>
                  </a:lnTo>
                  <a:cubicBezTo>
                    <a:pt x="164198" y="45696"/>
                    <a:pt x="165420" y="43249"/>
                    <a:pt x="166642" y="40803"/>
                  </a:cubicBezTo>
                  <a:cubicBezTo>
                    <a:pt x="164743" y="40443"/>
                    <a:pt x="162880" y="40057"/>
                    <a:pt x="161054" y="39643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890B609-C6D6-39BA-A6A2-75D9C5BA26BB}"/>
              </a:ext>
            </a:extLst>
          </p:cNvPr>
          <p:cNvSpPr txBox="1"/>
          <p:nvPr/>
        </p:nvSpPr>
        <p:spPr>
          <a:xfrm>
            <a:off x="5095328" y="3807588"/>
            <a:ext cx="181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Amanda Reed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CC8A21-EB67-6FE9-DCAB-20B31F5B82EC}"/>
              </a:ext>
            </a:extLst>
          </p:cNvPr>
          <p:cNvSpPr txBox="1"/>
          <p:nvPr/>
        </p:nvSpPr>
        <p:spPr>
          <a:xfrm>
            <a:off x="4903913" y="4080378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UX Director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157965-98E0-7899-3BEB-4DC288683D09}"/>
              </a:ext>
            </a:extLst>
          </p:cNvPr>
          <p:cNvSpPr txBox="1"/>
          <p:nvPr/>
        </p:nvSpPr>
        <p:spPr>
          <a:xfrm>
            <a:off x="4947598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D77A7A-102D-97CF-DF2B-1EB2EDFBAF47}"/>
              </a:ext>
            </a:extLst>
          </p:cNvPr>
          <p:cNvSpPr txBox="1"/>
          <p:nvPr/>
        </p:nvSpPr>
        <p:spPr>
          <a:xfrm>
            <a:off x="4828544" y="4877933"/>
            <a:ext cx="82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</a:p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4733AE-052A-EFE1-3DBD-73FD40963692}"/>
              </a:ext>
            </a:extLst>
          </p:cNvPr>
          <p:cNvSpPr txBox="1"/>
          <p:nvPr/>
        </p:nvSpPr>
        <p:spPr>
          <a:xfrm>
            <a:off x="5679093" y="4626031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120+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43B823-6B81-3CEF-2A45-037D0E382F71}"/>
              </a:ext>
            </a:extLst>
          </p:cNvPr>
          <p:cNvSpPr txBox="1"/>
          <p:nvPr/>
        </p:nvSpPr>
        <p:spPr>
          <a:xfrm>
            <a:off x="5588843" y="4873477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Done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75627C-D186-805B-000D-5E03242C4C77}"/>
              </a:ext>
            </a:extLst>
          </p:cNvPr>
          <p:cNvSpPr txBox="1"/>
          <p:nvPr/>
        </p:nvSpPr>
        <p:spPr>
          <a:xfrm>
            <a:off x="6443233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C591D5-C721-8C0E-D33E-25C532D29449}"/>
              </a:ext>
            </a:extLst>
          </p:cNvPr>
          <p:cNvSpPr txBox="1"/>
          <p:nvPr/>
        </p:nvSpPr>
        <p:spPr>
          <a:xfrm>
            <a:off x="6352983" y="4877933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 Winning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DA323F2-6625-BF9F-DCAC-D9D30D436A8E}"/>
              </a:ext>
            </a:extLst>
          </p:cNvPr>
          <p:cNvGrpSpPr/>
          <p:nvPr/>
        </p:nvGrpSpPr>
        <p:grpSpPr>
          <a:xfrm>
            <a:off x="5114632" y="5633316"/>
            <a:ext cx="367914" cy="367914"/>
            <a:chOff x="7524586" y="4075152"/>
            <a:chExt cx="367914" cy="36791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65F5860-4BCA-A9C9-2F8B-779C0C78493F}"/>
                </a:ext>
              </a:extLst>
            </p:cNvPr>
            <p:cNvSpPr/>
            <p:nvPr/>
          </p:nvSpPr>
          <p:spPr>
            <a:xfrm rot="18900000">
              <a:off x="7524586" y="4075152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Graphic 20">
              <a:extLst>
                <a:ext uri="{FF2B5EF4-FFF2-40B4-BE49-F238E27FC236}">
                  <a16:creationId xmlns:a16="http://schemas.microsoft.com/office/drawing/2014/main" id="{59C7E26F-60DD-0749-E5CE-F65EAD9AD56B}"/>
                </a:ext>
              </a:extLst>
            </p:cNvPr>
            <p:cNvSpPr/>
            <p:nvPr/>
          </p:nvSpPr>
          <p:spPr>
            <a:xfrm>
              <a:off x="7613293" y="4163859"/>
              <a:ext cx="190500" cy="190500"/>
            </a:xfrm>
            <a:custGeom>
              <a:avLst/>
              <a:gdLst>
                <a:gd name="connsiteX0" fmla="*/ 19050 w 190500"/>
                <a:gd name="connsiteY0" fmla="*/ 0 h 190500"/>
                <a:gd name="connsiteX1" fmla="*/ 171450 w 190500"/>
                <a:gd name="connsiteY1" fmla="*/ 0 h 190500"/>
                <a:gd name="connsiteX2" fmla="*/ 190500 w 190500"/>
                <a:gd name="connsiteY2" fmla="*/ 19050 h 190500"/>
                <a:gd name="connsiteX3" fmla="*/ 190500 w 190500"/>
                <a:gd name="connsiteY3" fmla="*/ 171450 h 190500"/>
                <a:gd name="connsiteX4" fmla="*/ 171450 w 190500"/>
                <a:gd name="connsiteY4" fmla="*/ 190500 h 190500"/>
                <a:gd name="connsiteX5" fmla="*/ 19050 w 190500"/>
                <a:gd name="connsiteY5" fmla="*/ 190500 h 190500"/>
                <a:gd name="connsiteX6" fmla="*/ 0 w 190500"/>
                <a:gd name="connsiteY6" fmla="*/ 171450 h 190500"/>
                <a:gd name="connsiteX7" fmla="*/ 0 w 190500"/>
                <a:gd name="connsiteY7" fmla="*/ 19050 h 190500"/>
                <a:gd name="connsiteX8" fmla="*/ 19050 w 190500"/>
                <a:gd name="connsiteY8" fmla="*/ 0 h 190500"/>
                <a:gd name="connsiteX9" fmla="*/ 19050 w 190500"/>
                <a:gd name="connsiteY9" fmla="*/ 19050 h 190500"/>
                <a:gd name="connsiteX10" fmla="*/ 19050 w 190500"/>
                <a:gd name="connsiteY10" fmla="*/ 171450 h 190500"/>
                <a:gd name="connsiteX11" fmla="*/ 171450 w 190500"/>
                <a:gd name="connsiteY11" fmla="*/ 171450 h 190500"/>
                <a:gd name="connsiteX12" fmla="*/ 171450 w 190500"/>
                <a:gd name="connsiteY12" fmla="*/ 19050 h 190500"/>
                <a:gd name="connsiteX13" fmla="*/ 19050 w 190500"/>
                <a:gd name="connsiteY13" fmla="*/ 19050 h 190500"/>
                <a:gd name="connsiteX14" fmla="*/ 90031 w 190500"/>
                <a:gd name="connsiteY14" fmla="*/ 70982 h 190500"/>
                <a:gd name="connsiteX15" fmla="*/ 104775 w 190500"/>
                <a:gd name="connsiteY15" fmla="*/ 66675 h 190500"/>
                <a:gd name="connsiteX16" fmla="*/ 114300 w 190500"/>
                <a:gd name="connsiteY16" fmla="*/ 66675 h 190500"/>
                <a:gd name="connsiteX17" fmla="*/ 142875 w 190500"/>
                <a:gd name="connsiteY17" fmla="*/ 95250 h 190500"/>
                <a:gd name="connsiteX18" fmla="*/ 142875 w 190500"/>
                <a:gd name="connsiteY18" fmla="*/ 133350 h 190500"/>
                <a:gd name="connsiteX19" fmla="*/ 123825 w 190500"/>
                <a:gd name="connsiteY19" fmla="*/ 133350 h 190500"/>
                <a:gd name="connsiteX20" fmla="*/ 123825 w 190500"/>
                <a:gd name="connsiteY20" fmla="*/ 95250 h 190500"/>
                <a:gd name="connsiteX21" fmla="*/ 114300 w 190500"/>
                <a:gd name="connsiteY21" fmla="*/ 85725 h 190500"/>
                <a:gd name="connsiteX22" fmla="*/ 104775 w 190500"/>
                <a:gd name="connsiteY22" fmla="*/ 85725 h 190500"/>
                <a:gd name="connsiteX23" fmla="*/ 95250 w 190500"/>
                <a:gd name="connsiteY23" fmla="*/ 95250 h 190500"/>
                <a:gd name="connsiteX24" fmla="*/ 95250 w 190500"/>
                <a:gd name="connsiteY24" fmla="*/ 133350 h 190500"/>
                <a:gd name="connsiteX25" fmla="*/ 76200 w 190500"/>
                <a:gd name="connsiteY25" fmla="*/ 133350 h 190500"/>
                <a:gd name="connsiteX26" fmla="*/ 76200 w 190500"/>
                <a:gd name="connsiteY26" fmla="*/ 66675 h 190500"/>
                <a:gd name="connsiteX27" fmla="*/ 85725 w 190500"/>
                <a:gd name="connsiteY27" fmla="*/ 66675 h 190500"/>
                <a:gd name="connsiteX28" fmla="*/ 90031 w 190500"/>
                <a:gd name="connsiteY28" fmla="*/ 70982 h 190500"/>
                <a:gd name="connsiteX29" fmla="*/ 57150 w 190500"/>
                <a:gd name="connsiteY29" fmla="*/ 57150 h 190500"/>
                <a:gd name="connsiteX30" fmla="*/ 47625 w 190500"/>
                <a:gd name="connsiteY30" fmla="*/ 47625 h 190500"/>
                <a:gd name="connsiteX31" fmla="*/ 57150 w 190500"/>
                <a:gd name="connsiteY31" fmla="*/ 38100 h 190500"/>
                <a:gd name="connsiteX32" fmla="*/ 66675 w 190500"/>
                <a:gd name="connsiteY32" fmla="*/ 47625 h 190500"/>
                <a:gd name="connsiteX33" fmla="*/ 57150 w 190500"/>
                <a:gd name="connsiteY33" fmla="*/ 57150 h 190500"/>
                <a:gd name="connsiteX34" fmla="*/ 66675 w 190500"/>
                <a:gd name="connsiteY34" fmla="*/ 133350 h 190500"/>
                <a:gd name="connsiteX35" fmla="*/ 47625 w 190500"/>
                <a:gd name="connsiteY35" fmla="*/ 133350 h 190500"/>
                <a:gd name="connsiteX36" fmla="*/ 47625 w 190500"/>
                <a:gd name="connsiteY36" fmla="*/ 66675 h 190500"/>
                <a:gd name="connsiteX37" fmla="*/ 66675 w 190500"/>
                <a:gd name="connsiteY37" fmla="*/ 66675 h 190500"/>
                <a:gd name="connsiteX38" fmla="*/ 66675 w 190500"/>
                <a:gd name="connsiteY38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0" h="190500">
                  <a:moveTo>
                    <a:pt x="19050" y="0"/>
                  </a:moveTo>
                  <a:lnTo>
                    <a:pt x="171450" y="0"/>
                  </a:lnTo>
                  <a:cubicBezTo>
                    <a:pt x="181971" y="0"/>
                    <a:pt x="190500" y="8529"/>
                    <a:pt x="190500" y="19050"/>
                  </a:cubicBezTo>
                  <a:lnTo>
                    <a:pt x="190500" y="171450"/>
                  </a:lnTo>
                  <a:cubicBezTo>
                    <a:pt x="190500" y="181971"/>
                    <a:pt x="181971" y="190500"/>
                    <a:pt x="171450" y="190500"/>
                  </a:cubicBezTo>
                  <a:lnTo>
                    <a:pt x="19050" y="190500"/>
                  </a:lnTo>
                  <a:cubicBezTo>
                    <a:pt x="8529" y="190500"/>
                    <a:pt x="0" y="181971"/>
                    <a:pt x="0" y="1714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19050" y="19050"/>
                  </a:moveTo>
                  <a:lnTo>
                    <a:pt x="19050" y="171450"/>
                  </a:lnTo>
                  <a:lnTo>
                    <a:pt x="171450" y="171450"/>
                  </a:lnTo>
                  <a:lnTo>
                    <a:pt x="171450" y="19050"/>
                  </a:lnTo>
                  <a:lnTo>
                    <a:pt x="19050" y="19050"/>
                  </a:lnTo>
                  <a:close/>
                  <a:moveTo>
                    <a:pt x="90031" y="70982"/>
                  </a:moveTo>
                  <a:cubicBezTo>
                    <a:pt x="94634" y="68182"/>
                    <a:pt x="99844" y="66675"/>
                    <a:pt x="104775" y="66675"/>
                  </a:cubicBezTo>
                  <a:lnTo>
                    <a:pt x="114300" y="66675"/>
                  </a:lnTo>
                  <a:cubicBezTo>
                    <a:pt x="127578" y="66675"/>
                    <a:pt x="142875" y="77602"/>
                    <a:pt x="142875" y="95250"/>
                  </a:cubicBezTo>
                  <a:lnTo>
                    <a:pt x="142875" y="133350"/>
                  </a:lnTo>
                  <a:lnTo>
                    <a:pt x="123825" y="133350"/>
                  </a:lnTo>
                  <a:lnTo>
                    <a:pt x="123825" y="95250"/>
                  </a:lnTo>
                  <a:cubicBezTo>
                    <a:pt x="123825" y="89766"/>
                    <a:pt x="118167" y="85725"/>
                    <a:pt x="114300" y="85725"/>
                  </a:cubicBezTo>
                  <a:lnTo>
                    <a:pt x="104775" y="85725"/>
                  </a:lnTo>
                  <a:cubicBezTo>
                    <a:pt x="100908" y="85725"/>
                    <a:pt x="95250" y="89766"/>
                    <a:pt x="95250" y="95250"/>
                  </a:cubicBezTo>
                  <a:lnTo>
                    <a:pt x="95250" y="133350"/>
                  </a:lnTo>
                  <a:lnTo>
                    <a:pt x="76200" y="133350"/>
                  </a:lnTo>
                  <a:lnTo>
                    <a:pt x="76200" y="66675"/>
                  </a:lnTo>
                  <a:lnTo>
                    <a:pt x="85725" y="66675"/>
                  </a:lnTo>
                  <a:lnTo>
                    <a:pt x="90031" y="70982"/>
                  </a:lnTo>
                  <a:close/>
                  <a:moveTo>
                    <a:pt x="57150" y="57150"/>
                  </a:moveTo>
                  <a:cubicBezTo>
                    <a:pt x="51890" y="57150"/>
                    <a:pt x="47625" y="52885"/>
                    <a:pt x="47625" y="47625"/>
                  </a:cubicBezTo>
                  <a:cubicBezTo>
                    <a:pt x="47625" y="42365"/>
                    <a:pt x="51890" y="38100"/>
                    <a:pt x="57150" y="38100"/>
                  </a:cubicBezTo>
                  <a:cubicBezTo>
                    <a:pt x="62411" y="38100"/>
                    <a:pt x="66675" y="42365"/>
                    <a:pt x="66675" y="47625"/>
                  </a:cubicBezTo>
                  <a:cubicBezTo>
                    <a:pt x="66675" y="52885"/>
                    <a:pt x="62411" y="57150"/>
                    <a:pt x="57150" y="57150"/>
                  </a:cubicBezTo>
                  <a:close/>
                  <a:moveTo>
                    <a:pt x="66675" y="133350"/>
                  </a:moveTo>
                  <a:lnTo>
                    <a:pt x="47625" y="133350"/>
                  </a:lnTo>
                  <a:lnTo>
                    <a:pt x="47625" y="66675"/>
                  </a:lnTo>
                  <a:lnTo>
                    <a:pt x="66675" y="66675"/>
                  </a:lnTo>
                  <a:lnTo>
                    <a:pt x="66675" y="133350"/>
                  </a:ln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40CECB5-E2F4-EC7D-961C-C589EF6AB1D7}"/>
              </a:ext>
            </a:extLst>
          </p:cNvPr>
          <p:cNvGrpSpPr/>
          <p:nvPr/>
        </p:nvGrpSpPr>
        <p:grpSpPr>
          <a:xfrm>
            <a:off x="5846127" y="5633316"/>
            <a:ext cx="367914" cy="367914"/>
            <a:chOff x="7864426" y="4417759"/>
            <a:chExt cx="367914" cy="36791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F4F2A60-965F-5ABB-DA04-976108AC6380}"/>
                </a:ext>
              </a:extLst>
            </p:cNvPr>
            <p:cNvSpPr/>
            <p:nvPr/>
          </p:nvSpPr>
          <p:spPr>
            <a:xfrm rot="18900000">
              <a:off x="7864426" y="4417759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Graphic 18">
              <a:extLst>
                <a:ext uri="{FF2B5EF4-FFF2-40B4-BE49-F238E27FC236}">
                  <a16:creationId xmlns:a16="http://schemas.microsoft.com/office/drawing/2014/main" id="{53C82DC7-757F-A02D-55BA-DB3EE5C6754F}"/>
                </a:ext>
              </a:extLst>
            </p:cNvPr>
            <p:cNvSpPr/>
            <p:nvPr/>
          </p:nvSpPr>
          <p:spPr>
            <a:xfrm>
              <a:off x="7954872" y="4503179"/>
              <a:ext cx="190500" cy="190500"/>
            </a:xfrm>
            <a:custGeom>
              <a:avLst/>
              <a:gdLst>
                <a:gd name="connsiteX0" fmla="*/ 57150 w 190500"/>
                <a:gd name="connsiteY0" fmla="*/ 0 h 190500"/>
                <a:gd name="connsiteX1" fmla="*/ 133350 w 190500"/>
                <a:gd name="connsiteY1" fmla="*/ 0 h 190500"/>
                <a:gd name="connsiteX2" fmla="*/ 190500 w 190500"/>
                <a:gd name="connsiteY2" fmla="*/ 57150 h 190500"/>
                <a:gd name="connsiteX3" fmla="*/ 190500 w 190500"/>
                <a:gd name="connsiteY3" fmla="*/ 133350 h 190500"/>
                <a:gd name="connsiteX4" fmla="*/ 133350 w 190500"/>
                <a:gd name="connsiteY4" fmla="*/ 190500 h 190500"/>
                <a:gd name="connsiteX5" fmla="*/ 57150 w 190500"/>
                <a:gd name="connsiteY5" fmla="*/ 190500 h 190500"/>
                <a:gd name="connsiteX6" fmla="*/ 0 w 190500"/>
                <a:gd name="connsiteY6" fmla="*/ 133350 h 190500"/>
                <a:gd name="connsiteX7" fmla="*/ 0 w 190500"/>
                <a:gd name="connsiteY7" fmla="*/ 57150 h 190500"/>
                <a:gd name="connsiteX8" fmla="*/ 57150 w 190500"/>
                <a:gd name="connsiteY8" fmla="*/ 0 h 190500"/>
                <a:gd name="connsiteX9" fmla="*/ 57150 w 190500"/>
                <a:gd name="connsiteY9" fmla="*/ 19050 h 190500"/>
                <a:gd name="connsiteX10" fmla="*/ 19050 w 190500"/>
                <a:gd name="connsiteY10" fmla="*/ 57150 h 190500"/>
                <a:gd name="connsiteX11" fmla="*/ 19050 w 190500"/>
                <a:gd name="connsiteY11" fmla="*/ 133350 h 190500"/>
                <a:gd name="connsiteX12" fmla="*/ 57150 w 190500"/>
                <a:gd name="connsiteY12" fmla="*/ 171450 h 190500"/>
                <a:gd name="connsiteX13" fmla="*/ 133350 w 190500"/>
                <a:gd name="connsiteY13" fmla="*/ 171450 h 190500"/>
                <a:gd name="connsiteX14" fmla="*/ 171450 w 190500"/>
                <a:gd name="connsiteY14" fmla="*/ 133350 h 190500"/>
                <a:gd name="connsiteX15" fmla="*/ 171450 w 190500"/>
                <a:gd name="connsiteY15" fmla="*/ 57150 h 190500"/>
                <a:gd name="connsiteX16" fmla="*/ 133350 w 190500"/>
                <a:gd name="connsiteY16" fmla="*/ 19050 h 190500"/>
                <a:gd name="connsiteX17" fmla="*/ 57150 w 190500"/>
                <a:gd name="connsiteY17" fmla="*/ 19050 h 190500"/>
                <a:gd name="connsiteX18" fmla="*/ 95250 w 190500"/>
                <a:gd name="connsiteY18" fmla="*/ 142875 h 190500"/>
                <a:gd name="connsiteX19" fmla="*/ 47625 w 190500"/>
                <a:gd name="connsiteY19" fmla="*/ 95250 h 190500"/>
                <a:gd name="connsiteX20" fmla="*/ 95250 w 190500"/>
                <a:gd name="connsiteY20" fmla="*/ 47625 h 190500"/>
                <a:gd name="connsiteX21" fmla="*/ 142875 w 190500"/>
                <a:gd name="connsiteY21" fmla="*/ 95250 h 190500"/>
                <a:gd name="connsiteX22" fmla="*/ 95250 w 190500"/>
                <a:gd name="connsiteY22" fmla="*/ 142875 h 190500"/>
                <a:gd name="connsiteX23" fmla="*/ 95250 w 190500"/>
                <a:gd name="connsiteY23" fmla="*/ 123825 h 190500"/>
                <a:gd name="connsiteX24" fmla="*/ 123825 w 190500"/>
                <a:gd name="connsiteY24" fmla="*/ 95250 h 190500"/>
                <a:gd name="connsiteX25" fmla="*/ 95250 w 190500"/>
                <a:gd name="connsiteY25" fmla="*/ 66675 h 190500"/>
                <a:gd name="connsiteX26" fmla="*/ 66675 w 190500"/>
                <a:gd name="connsiteY26" fmla="*/ 95250 h 190500"/>
                <a:gd name="connsiteX27" fmla="*/ 95250 w 190500"/>
                <a:gd name="connsiteY27" fmla="*/ 123825 h 190500"/>
                <a:gd name="connsiteX28" fmla="*/ 142875 w 190500"/>
                <a:gd name="connsiteY28" fmla="*/ 57150 h 190500"/>
                <a:gd name="connsiteX29" fmla="*/ 133350 w 190500"/>
                <a:gd name="connsiteY29" fmla="*/ 47625 h 190500"/>
                <a:gd name="connsiteX30" fmla="*/ 142875 w 190500"/>
                <a:gd name="connsiteY30" fmla="*/ 38100 h 190500"/>
                <a:gd name="connsiteX31" fmla="*/ 152400 w 190500"/>
                <a:gd name="connsiteY31" fmla="*/ 47625 h 190500"/>
                <a:gd name="connsiteX32" fmla="*/ 142875 w 190500"/>
                <a:gd name="connsiteY32" fmla="*/ 571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190500">
                  <a:moveTo>
                    <a:pt x="57150" y="0"/>
                  </a:moveTo>
                  <a:lnTo>
                    <a:pt x="133350" y="0"/>
                  </a:lnTo>
                  <a:cubicBezTo>
                    <a:pt x="164783" y="0"/>
                    <a:pt x="190500" y="25717"/>
                    <a:pt x="190500" y="57150"/>
                  </a:cubicBezTo>
                  <a:lnTo>
                    <a:pt x="190500" y="133350"/>
                  </a:lnTo>
                  <a:cubicBezTo>
                    <a:pt x="190500" y="164783"/>
                    <a:pt x="164783" y="190500"/>
                    <a:pt x="133350" y="190500"/>
                  </a:cubicBezTo>
                  <a:lnTo>
                    <a:pt x="57150" y="190500"/>
                  </a:lnTo>
                  <a:cubicBezTo>
                    <a:pt x="25717" y="190500"/>
                    <a:pt x="0" y="164783"/>
                    <a:pt x="0" y="133350"/>
                  </a:cubicBezTo>
                  <a:lnTo>
                    <a:pt x="0" y="57150"/>
                  </a:lnTo>
                  <a:cubicBezTo>
                    <a:pt x="0" y="25717"/>
                    <a:pt x="25717" y="0"/>
                    <a:pt x="57150" y="0"/>
                  </a:cubicBezTo>
                  <a:close/>
                  <a:moveTo>
                    <a:pt x="57150" y="19050"/>
                  </a:moveTo>
                  <a:cubicBezTo>
                    <a:pt x="36195" y="19050"/>
                    <a:pt x="19050" y="36195"/>
                    <a:pt x="19050" y="57150"/>
                  </a:cubicBezTo>
                  <a:lnTo>
                    <a:pt x="19050" y="133350"/>
                  </a:lnTo>
                  <a:cubicBezTo>
                    <a:pt x="19050" y="154305"/>
                    <a:pt x="36195" y="171450"/>
                    <a:pt x="57150" y="171450"/>
                  </a:cubicBezTo>
                  <a:lnTo>
                    <a:pt x="133350" y="171450"/>
                  </a:lnTo>
                  <a:cubicBezTo>
                    <a:pt x="154305" y="171450"/>
                    <a:pt x="171450" y="154305"/>
                    <a:pt x="171450" y="133350"/>
                  </a:cubicBezTo>
                  <a:lnTo>
                    <a:pt x="171450" y="57150"/>
                  </a:lnTo>
                  <a:cubicBezTo>
                    <a:pt x="171450" y="36195"/>
                    <a:pt x="154305" y="19050"/>
                    <a:pt x="133350" y="19050"/>
                  </a:cubicBezTo>
                  <a:lnTo>
                    <a:pt x="57150" y="19050"/>
                  </a:lnTo>
                  <a:close/>
                  <a:moveTo>
                    <a:pt x="95250" y="142875"/>
                  </a:moveTo>
                  <a:cubicBezTo>
                    <a:pt x="68580" y="142875"/>
                    <a:pt x="47625" y="121920"/>
                    <a:pt x="47625" y="95250"/>
                  </a:cubicBezTo>
                  <a:cubicBezTo>
                    <a:pt x="47625" y="68580"/>
                    <a:pt x="68580" y="47625"/>
                    <a:pt x="95250" y="47625"/>
                  </a:cubicBezTo>
                  <a:cubicBezTo>
                    <a:pt x="121920" y="47625"/>
                    <a:pt x="142875" y="68580"/>
                    <a:pt x="142875" y="95250"/>
                  </a:cubicBezTo>
                  <a:cubicBezTo>
                    <a:pt x="142875" y="121920"/>
                    <a:pt x="121920" y="142875"/>
                    <a:pt x="95250" y="142875"/>
                  </a:cubicBezTo>
                  <a:close/>
                  <a:moveTo>
                    <a:pt x="95250" y="123825"/>
                  </a:moveTo>
                  <a:cubicBezTo>
                    <a:pt x="111443" y="123825"/>
                    <a:pt x="123825" y="111443"/>
                    <a:pt x="123825" y="95250"/>
                  </a:cubicBezTo>
                  <a:cubicBezTo>
                    <a:pt x="123825" y="79058"/>
                    <a:pt x="111443" y="66675"/>
                    <a:pt x="95250" y="66675"/>
                  </a:cubicBezTo>
                  <a:cubicBezTo>
                    <a:pt x="79058" y="66675"/>
                    <a:pt x="66675" y="79058"/>
                    <a:pt x="66675" y="95250"/>
                  </a:cubicBezTo>
                  <a:cubicBezTo>
                    <a:pt x="66675" y="111443"/>
                    <a:pt x="79058" y="123825"/>
                    <a:pt x="95250" y="123825"/>
                  </a:cubicBezTo>
                  <a:close/>
                  <a:moveTo>
                    <a:pt x="142875" y="57150"/>
                  </a:moveTo>
                  <a:cubicBezTo>
                    <a:pt x="137160" y="57150"/>
                    <a:pt x="133350" y="53340"/>
                    <a:pt x="133350" y="47625"/>
                  </a:cubicBezTo>
                  <a:cubicBezTo>
                    <a:pt x="133350" y="41910"/>
                    <a:pt x="137160" y="38100"/>
                    <a:pt x="142875" y="38100"/>
                  </a:cubicBezTo>
                  <a:cubicBezTo>
                    <a:pt x="148590" y="38100"/>
                    <a:pt x="152400" y="41910"/>
                    <a:pt x="152400" y="47625"/>
                  </a:cubicBezTo>
                  <a:cubicBezTo>
                    <a:pt x="152400" y="53340"/>
                    <a:pt x="148590" y="57150"/>
                    <a:pt x="142875" y="57150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0CC1C7-029C-6FCA-8A74-0C7CEC231CE0}"/>
              </a:ext>
            </a:extLst>
          </p:cNvPr>
          <p:cNvGrpSpPr/>
          <p:nvPr/>
        </p:nvGrpSpPr>
        <p:grpSpPr>
          <a:xfrm>
            <a:off x="6520464" y="5632976"/>
            <a:ext cx="367914" cy="367914"/>
            <a:chOff x="8206164" y="4773164"/>
            <a:chExt cx="367914" cy="367914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9B82D91-D02B-47FA-DFE6-B3E1C9EF853D}"/>
                </a:ext>
              </a:extLst>
            </p:cNvPr>
            <p:cNvSpPr/>
            <p:nvPr/>
          </p:nvSpPr>
          <p:spPr>
            <a:xfrm rot="18900000">
              <a:off x="8206164" y="4773164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Graphic 16">
              <a:extLst>
                <a:ext uri="{FF2B5EF4-FFF2-40B4-BE49-F238E27FC236}">
                  <a16:creationId xmlns:a16="http://schemas.microsoft.com/office/drawing/2014/main" id="{DE5E169B-0F77-BF51-84F2-1ABE493F750B}"/>
                </a:ext>
              </a:extLst>
            </p:cNvPr>
            <p:cNvSpPr/>
            <p:nvPr/>
          </p:nvSpPr>
          <p:spPr>
            <a:xfrm>
              <a:off x="8294870" y="4861871"/>
              <a:ext cx="195589" cy="180950"/>
            </a:xfrm>
            <a:custGeom>
              <a:avLst/>
              <a:gdLst>
                <a:gd name="connsiteX0" fmla="*/ 182113 w 195589"/>
                <a:gd name="connsiteY0" fmla="*/ 23891 h 180950"/>
                <a:gd name="connsiteX1" fmla="*/ 195589 w 195589"/>
                <a:gd name="connsiteY1" fmla="*/ 25465 h 180950"/>
                <a:gd name="connsiteX2" fmla="*/ 189531 w 195589"/>
                <a:gd name="connsiteY2" fmla="*/ 37605 h 180950"/>
                <a:gd name="connsiteX3" fmla="*/ 180661 w 195589"/>
                <a:gd name="connsiteY3" fmla="*/ 55365 h 180950"/>
                <a:gd name="connsiteX4" fmla="*/ 178781 w 195589"/>
                <a:gd name="connsiteY4" fmla="*/ 59149 h 180950"/>
                <a:gd name="connsiteX5" fmla="*/ 177036 w 195589"/>
                <a:gd name="connsiteY5" fmla="*/ 61740 h 180950"/>
                <a:gd name="connsiteX6" fmla="*/ 176255 w 195589"/>
                <a:gd name="connsiteY6" fmla="*/ 62989 h 180950"/>
                <a:gd name="connsiteX7" fmla="*/ 176255 w 195589"/>
                <a:gd name="connsiteY7" fmla="*/ 85739 h 180950"/>
                <a:gd name="connsiteX8" fmla="*/ 66709 w 195589"/>
                <a:gd name="connsiteY8" fmla="*/ 180950 h 180950"/>
                <a:gd name="connsiteX9" fmla="*/ 38078 w 195589"/>
                <a:gd name="connsiteY9" fmla="*/ 178362 h 180950"/>
                <a:gd name="connsiteX10" fmla="*/ 5581 w 195589"/>
                <a:gd name="connsiteY10" fmla="*/ 156381 h 180950"/>
                <a:gd name="connsiteX11" fmla="*/ 116 w 195589"/>
                <a:gd name="connsiteY11" fmla="*/ 144215 h 180950"/>
                <a:gd name="connsiteX12" fmla="*/ 13398 w 195589"/>
                <a:gd name="connsiteY12" fmla="*/ 142993 h 180950"/>
                <a:gd name="connsiteX13" fmla="*/ 43830 w 195589"/>
                <a:gd name="connsiteY13" fmla="*/ 136534 h 180950"/>
                <a:gd name="connsiteX14" fmla="*/ 9559 w 195589"/>
                <a:gd name="connsiteY14" fmla="*/ 105241 h 180950"/>
                <a:gd name="connsiteX15" fmla="*/ 9559 w 195589"/>
                <a:gd name="connsiteY15" fmla="*/ 95716 h 180950"/>
                <a:gd name="connsiteX16" fmla="*/ 19084 w 195589"/>
                <a:gd name="connsiteY16" fmla="*/ 95716 h 180950"/>
                <a:gd name="connsiteX17" fmla="*/ 24751 w 195589"/>
                <a:gd name="connsiteY17" fmla="*/ 95234 h 180950"/>
                <a:gd name="connsiteX18" fmla="*/ 12 w 195589"/>
                <a:gd name="connsiteY18" fmla="*/ 47639 h 180950"/>
                <a:gd name="connsiteX19" fmla="*/ 4 w 195589"/>
                <a:gd name="connsiteY19" fmla="*/ 45705 h 180950"/>
                <a:gd name="connsiteX20" fmla="*/ 3562 w 195589"/>
                <a:gd name="connsiteY20" fmla="*/ 21208 h 180950"/>
                <a:gd name="connsiteX21" fmla="*/ 12077 w 195589"/>
                <a:gd name="connsiteY21" fmla="*/ 7807 h 180950"/>
                <a:gd name="connsiteX22" fmla="*/ 19264 w 195589"/>
                <a:gd name="connsiteY22" fmla="*/ 0 h 180950"/>
                <a:gd name="connsiteX23" fmla="*/ 26253 w 195589"/>
                <a:gd name="connsiteY23" fmla="*/ 7986 h 180950"/>
                <a:gd name="connsiteX24" fmla="*/ 95290 w 195589"/>
                <a:gd name="connsiteY24" fmla="*/ 52204 h 180950"/>
                <a:gd name="connsiteX25" fmla="*/ 138153 w 195589"/>
                <a:gd name="connsiteY25" fmla="*/ 9539 h 180950"/>
                <a:gd name="connsiteX26" fmla="*/ 167969 w 195589"/>
                <a:gd name="connsiteY26" fmla="*/ 21648 h 180950"/>
                <a:gd name="connsiteX27" fmla="*/ 182113 w 195589"/>
                <a:gd name="connsiteY27" fmla="*/ 23891 h 180950"/>
                <a:gd name="connsiteX28" fmla="*/ 161054 w 195589"/>
                <a:gd name="connsiteY28" fmla="*/ 39643 h 180950"/>
                <a:gd name="connsiteX29" fmla="*/ 158135 w 195589"/>
                <a:gd name="connsiteY29" fmla="*/ 38982 h 180950"/>
                <a:gd name="connsiteX30" fmla="*/ 156119 w 195589"/>
                <a:gd name="connsiteY30" fmla="*/ 36769 h 180950"/>
                <a:gd name="connsiteX31" fmla="*/ 138153 w 195589"/>
                <a:gd name="connsiteY31" fmla="*/ 28589 h 180950"/>
                <a:gd name="connsiteX32" fmla="*/ 114339 w 195589"/>
                <a:gd name="connsiteY32" fmla="*/ 52402 h 180950"/>
                <a:gd name="connsiteX33" fmla="*/ 113998 w 195589"/>
                <a:gd name="connsiteY33" fmla="*/ 57971 h 180950"/>
                <a:gd name="connsiteX34" fmla="*/ 100052 w 195589"/>
                <a:gd name="connsiteY34" fmla="*/ 71452 h 180950"/>
                <a:gd name="connsiteX35" fmla="*/ 20611 w 195589"/>
                <a:gd name="connsiteY35" fmla="*/ 30025 h 180950"/>
                <a:gd name="connsiteX36" fmla="*/ 19054 w 195589"/>
                <a:gd name="connsiteY36" fmla="*/ 45599 h 180950"/>
                <a:gd name="connsiteX37" fmla="*/ 19062 w 195589"/>
                <a:gd name="connsiteY37" fmla="*/ 47639 h 180950"/>
                <a:gd name="connsiteX38" fmla="*/ 45677 w 195589"/>
                <a:gd name="connsiteY38" fmla="*/ 83765 h 180950"/>
                <a:gd name="connsiteX39" fmla="*/ 52317 w 195589"/>
                <a:gd name="connsiteY39" fmla="*/ 85876 h 180950"/>
                <a:gd name="connsiteX40" fmla="*/ 52317 w 195589"/>
                <a:gd name="connsiteY40" fmla="*/ 92842 h 180950"/>
                <a:gd name="connsiteX41" fmla="*/ 32601 w 195589"/>
                <a:gd name="connsiteY41" fmla="*/ 112806 h 180950"/>
                <a:gd name="connsiteX42" fmla="*/ 66712 w 195589"/>
                <a:gd name="connsiteY42" fmla="*/ 119077 h 180950"/>
                <a:gd name="connsiteX43" fmla="*/ 76237 w 195589"/>
                <a:gd name="connsiteY43" fmla="*/ 119077 h 180950"/>
                <a:gd name="connsiteX44" fmla="*/ 76237 w 195589"/>
                <a:gd name="connsiteY44" fmla="*/ 128602 h 180950"/>
                <a:gd name="connsiteX45" fmla="*/ 36869 w 195589"/>
                <a:gd name="connsiteY45" fmla="*/ 158514 h 180950"/>
                <a:gd name="connsiteX46" fmla="*/ 66709 w 195589"/>
                <a:gd name="connsiteY46" fmla="*/ 161900 h 180950"/>
                <a:gd name="connsiteX47" fmla="*/ 157205 w 195589"/>
                <a:gd name="connsiteY47" fmla="*/ 85739 h 180950"/>
                <a:gd name="connsiteX48" fmla="*/ 157205 w 195589"/>
                <a:gd name="connsiteY48" fmla="*/ 61927 h 180950"/>
                <a:gd name="connsiteX49" fmla="*/ 159364 w 195589"/>
                <a:gd name="connsiteY49" fmla="*/ 54174 h 180950"/>
                <a:gd name="connsiteX50" fmla="*/ 161187 w 195589"/>
                <a:gd name="connsiteY50" fmla="*/ 51172 h 180950"/>
                <a:gd name="connsiteX51" fmla="*/ 162219 w 195589"/>
                <a:gd name="connsiteY51" fmla="*/ 49652 h 180950"/>
                <a:gd name="connsiteX52" fmla="*/ 162974 w 195589"/>
                <a:gd name="connsiteY52" fmla="*/ 48142 h 180950"/>
                <a:gd name="connsiteX53" fmla="*/ 166642 w 195589"/>
                <a:gd name="connsiteY53" fmla="*/ 40803 h 180950"/>
                <a:gd name="connsiteX54" fmla="*/ 161054 w 195589"/>
                <a:gd name="connsiteY54" fmla="*/ 39643 h 1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5589" h="180950">
                  <a:moveTo>
                    <a:pt x="182113" y="23891"/>
                  </a:moveTo>
                  <a:lnTo>
                    <a:pt x="195589" y="25465"/>
                  </a:lnTo>
                  <a:lnTo>
                    <a:pt x="189531" y="37605"/>
                  </a:lnTo>
                  <a:cubicBezTo>
                    <a:pt x="186578" y="43525"/>
                    <a:pt x="183621" y="49445"/>
                    <a:pt x="180661" y="55365"/>
                  </a:cubicBezTo>
                  <a:cubicBezTo>
                    <a:pt x="180310" y="56619"/>
                    <a:pt x="179693" y="57718"/>
                    <a:pt x="178781" y="59149"/>
                  </a:cubicBezTo>
                  <a:cubicBezTo>
                    <a:pt x="178399" y="59747"/>
                    <a:pt x="177097" y="61649"/>
                    <a:pt x="177036" y="61740"/>
                  </a:cubicBezTo>
                  <a:cubicBezTo>
                    <a:pt x="176693" y="62256"/>
                    <a:pt x="176438" y="62663"/>
                    <a:pt x="176255" y="62989"/>
                  </a:cubicBezTo>
                  <a:lnTo>
                    <a:pt x="176255" y="85739"/>
                  </a:lnTo>
                  <a:cubicBezTo>
                    <a:pt x="176255" y="143956"/>
                    <a:pt x="119915" y="180950"/>
                    <a:pt x="66709" y="180950"/>
                  </a:cubicBezTo>
                  <a:cubicBezTo>
                    <a:pt x="55821" y="180950"/>
                    <a:pt x="47549" y="180429"/>
                    <a:pt x="38078" y="178362"/>
                  </a:cubicBezTo>
                  <a:cubicBezTo>
                    <a:pt x="22490" y="174960"/>
                    <a:pt x="10890" y="168199"/>
                    <a:pt x="5581" y="156381"/>
                  </a:cubicBezTo>
                  <a:lnTo>
                    <a:pt x="116" y="144215"/>
                  </a:lnTo>
                  <a:lnTo>
                    <a:pt x="13398" y="142993"/>
                  </a:lnTo>
                  <a:cubicBezTo>
                    <a:pt x="25413" y="141888"/>
                    <a:pt x="35830" y="139599"/>
                    <a:pt x="43830" y="136534"/>
                  </a:cubicBezTo>
                  <a:cubicBezTo>
                    <a:pt x="21867" y="133002"/>
                    <a:pt x="9559" y="123356"/>
                    <a:pt x="9559" y="105241"/>
                  </a:cubicBezTo>
                  <a:lnTo>
                    <a:pt x="9559" y="95716"/>
                  </a:lnTo>
                  <a:lnTo>
                    <a:pt x="19084" y="95716"/>
                  </a:lnTo>
                  <a:cubicBezTo>
                    <a:pt x="21177" y="95716"/>
                    <a:pt x="23064" y="95546"/>
                    <a:pt x="24751" y="95234"/>
                  </a:cubicBezTo>
                  <a:cubicBezTo>
                    <a:pt x="8268" y="85378"/>
                    <a:pt x="12" y="69569"/>
                    <a:pt x="12" y="47639"/>
                  </a:cubicBezTo>
                  <a:cubicBezTo>
                    <a:pt x="10" y="46705"/>
                    <a:pt x="10" y="46705"/>
                    <a:pt x="4" y="45705"/>
                  </a:cubicBezTo>
                  <a:cubicBezTo>
                    <a:pt x="-58" y="34652"/>
                    <a:pt x="536" y="28746"/>
                    <a:pt x="3562" y="21208"/>
                  </a:cubicBezTo>
                  <a:cubicBezTo>
                    <a:pt x="5501" y="16377"/>
                    <a:pt x="8304" y="11905"/>
                    <a:pt x="12077" y="7807"/>
                  </a:cubicBezTo>
                  <a:lnTo>
                    <a:pt x="19264" y="0"/>
                  </a:lnTo>
                  <a:lnTo>
                    <a:pt x="26253" y="7986"/>
                  </a:lnTo>
                  <a:cubicBezTo>
                    <a:pt x="49282" y="34305"/>
                    <a:pt x="72047" y="50272"/>
                    <a:pt x="95290" y="52204"/>
                  </a:cubicBezTo>
                  <a:cubicBezTo>
                    <a:pt x="95389" y="27918"/>
                    <a:pt x="113743" y="9539"/>
                    <a:pt x="138153" y="9539"/>
                  </a:cubicBezTo>
                  <a:cubicBezTo>
                    <a:pt x="149534" y="9539"/>
                    <a:pt x="159856" y="13859"/>
                    <a:pt x="167969" y="21648"/>
                  </a:cubicBezTo>
                  <a:cubicBezTo>
                    <a:pt x="172408" y="22560"/>
                    <a:pt x="177124" y="23309"/>
                    <a:pt x="182113" y="23891"/>
                  </a:cubicBezTo>
                  <a:close/>
                  <a:moveTo>
                    <a:pt x="161054" y="39643"/>
                  </a:moveTo>
                  <a:lnTo>
                    <a:pt x="158135" y="38982"/>
                  </a:lnTo>
                  <a:lnTo>
                    <a:pt x="156119" y="36769"/>
                  </a:lnTo>
                  <a:cubicBezTo>
                    <a:pt x="151243" y="31419"/>
                    <a:pt x="145122" y="28589"/>
                    <a:pt x="138153" y="28589"/>
                  </a:cubicBezTo>
                  <a:cubicBezTo>
                    <a:pt x="124219" y="28589"/>
                    <a:pt x="114339" y="38518"/>
                    <a:pt x="114339" y="52402"/>
                  </a:cubicBezTo>
                  <a:cubicBezTo>
                    <a:pt x="114339" y="54671"/>
                    <a:pt x="114281" y="56097"/>
                    <a:pt x="113998" y="57971"/>
                  </a:cubicBezTo>
                  <a:cubicBezTo>
                    <a:pt x="112870" y="65448"/>
                    <a:pt x="108676" y="71452"/>
                    <a:pt x="100052" y="71452"/>
                  </a:cubicBezTo>
                  <a:cubicBezTo>
                    <a:pt x="71495" y="71452"/>
                    <a:pt x="45733" y="56154"/>
                    <a:pt x="20611" y="30025"/>
                  </a:cubicBezTo>
                  <a:cubicBezTo>
                    <a:pt x="19316" y="33962"/>
                    <a:pt x="19011" y="38009"/>
                    <a:pt x="19054" y="45599"/>
                  </a:cubicBezTo>
                  <a:cubicBezTo>
                    <a:pt x="19060" y="46614"/>
                    <a:pt x="19060" y="46614"/>
                    <a:pt x="19062" y="47639"/>
                  </a:cubicBezTo>
                  <a:cubicBezTo>
                    <a:pt x="19062" y="67147"/>
                    <a:pt x="26965" y="77817"/>
                    <a:pt x="45677" y="83765"/>
                  </a:cubicBezTo>
                  <a:lnTo>
                    <a:pt x="52317" y="85876"/>
                  </a:lnTo>
                  <a:lnTo>
                    <a:pt x="52317" y="92842"/>
                  </a:lnTo>
                  <a:cubicBezTo>
                    <a:pt x="52317" y="101291"/>
                    <a:pt x="44312" y="109243"/>
                    <a:pt x="32601" y="112806"/>
                  </a:cubicBezTo>
                  <a:cubicBezTo>
                    <a:pt x="37970" y="116879"/>
                    <a:pt x="48949" y="119077"/>
                    <a:pt x="66712" y="119077"/>
                  </a:cubicBezTo>
                  <a:lnTo>
                    <a:pt x="76237" y="119077"/>
                  </a:lnTo>
                  <a:lnTo>
                    <a:pt x="76237" y="128602"/>
                  </a:lnTo>
                  <a:cubicBezTo>
                    <a:pt x="76237" y="142249"/>
                    <a:pt x="60556" y="152934"/>
                    <a:pt x="36869" y="158514"/>
                  </a:cubicBezTo>
                  <a:cubicBezTo>
                    <a:pt x="44594" y="160880"/>
                    <a:pt x="54880" y="161900"/>
                    <a:pt x="66709" y="161900"/>
                  </a:cubicBezTo>
                  <a:cubicBezTo>
                    <a:pt x="110661" y="161900"/>
                    <a:pt x="157205" y="131338"/>
                    <a:pt x="157205" y="85739"/>
                  </a:cubicBezTo>
                  <a:lnTo>
                    <a:pt x="157205" y="61927"/>
                  </a:lnTo>
                  <a:cubicBezTo>
                    <a:pt x="157205" y="59129"/>
                    <a:pt x="158017" y="56700"/>
                    <a:pt x="159364" y="54174"/>
                  </a:cubicBezTo>
                  <a:cubicBezTo>
                    <a:pt x="159891" y="53187"/>
                    <a:pt x="160472" y="52245"/>
                    <a:pt x="161187" y="51172"/>
                  </a:cubicBezTo>
                  <a:cubicBezTo>
                    <a:pt x="161322" y="50970"/>
                    <a:pt x="161822" y="50237"/>
                    <a:pt x="162219" y="49652"/>
                  </a:cubicBezTo>
                  <a:lnTo>
                    <a:pt x="162974" y="48142"/>
                  </a:lnTo>
                  <a:cubicBezTo>
                    <a:pt x="164198" y="45696"/>
                    <a:pt x="165420" y="43249"/>
                    <a:pt x="166642" y="40803"/>
                  </a:cubicBezTo>
                  <a:cubicBezTo>
                    <a:pt x="164743" y="40443"/>
                    <a:pt x="162880" y="40057"/>
                    <a:pt x="161054" y="39643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3D93D64-8626-B95F-A2A1-78ABF47E153C}"/>
              </a:ext>
            </a:extLst>
          </p:cNvPr>
          <p:cNvSpPr txBox="1"/>
          <p:nvPr/>
        </p:nvSpPr>
        <p:spPr>
          <a:xfrm>
            <a:off x="8585820" y="3807588"/>
            <a:ext cx="160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Louis Murray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52A7BD-CB58-6783-9C5A-F6EB8BCED6DC}"/>
              </a:ext>
            </a:extLst>
          </p:cNvPr>
          <p:cNvSpPr txBox="1"/>
          <p:nvPr/>
        </p:nvSpPr>
        <p:spPr>
          <a:xfrm>
            <a:off x="8282343" y="4080378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Director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AD53B1-5C71-E787-933D-B1DDC85AA310}"/>
              </a:ext>
            </a:extLst>
          </p:cNvPr>
          <p:cNvSpPr txBox="1"/>
          <p:nvPr/>
        </p:nvSpPr>
        <p:spPr>
          <a:xfrm>
            <a:off x="8326028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E18A56-4B3D-CBE6-869C-04B0EFBC2DD5}"/>
              </a:ext>
            </a:extLst>
          </p:cNvPr>
          <p:cNvSpPr txBox="1"/>
          <p:nvPr/>
        </p:nvSpPr>
        <p:spPr>
          <a:xfrm>
            <a:off x="8206974" y="4877933"/>
            <a:ext cx="82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</a:p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B69FA4-AF4D-4B39-60D5-226A132C7AAD}"/>
              </a:ext>
            </a:extLst>
          </p:cNvPr>
          <p:cNvSpPr txBox="1"/>
          <p:nvPr/>
        </p:nvSpPr>
        <p:spPr>
          <a:xfrm>
            <a:off x="9057523" y="4626031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120+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8E9A89-DF35-2782-1D7F-8C7A1D76EBD9}"/>
              </a:ext>
            </a:extLst>
          </p:cNvPr>
          <p:cNvSpPr txBox="1"/>
          <p:nvPr/>
        </p:nvSpPr>
        <p:spPr>
          <a:xfrm>
            <a:off x="8967273" y="4873477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Done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A7FC56-25C4-5FE9-7911-4DDA5375995A}"/>
              </a:ext>
            </a:extLst>
          </p:cNvPr>
          <p:cNvSpPr txBox="1"/>
          <p:nvPr/>
        </p:nvSpPr>
        <p:spPr>
          <a:xfrm>
            <a:off x="9821663" y="4630487"/>
            <a:ext cx="58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15AD89-E9CE-3E7B-D84D-3FDA6FCC1393}"/>
              </a:ext>
            </a:extLst>
          </p:cNvPr>
          <p:cNvSpPr txBox="1"/>
          <p:nvPr/>
        </p:nvSpPr>
        <p:spPr>
          <a:xfrm>
            <a:off x="9731413" y="4877933"/>
            <a:ext cx="76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9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Awards Winning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DC249C-9150-0B4F-B0AA-1E6006B5E711}"/>
              </a:ext>
            </a:extLst>
          </p:cNvPr>
          <p:cNvGrpSpPr/>
          <p:nvPr/>
        </p:nvGrpSpPr>
        <p:grpSpPr>
          <a:xfrm>
            <a:off x="8493062" y="5633316"/>
            <a:ext cx="367914" cy="367914"/>
            <a:chOff x="7524586" y="4075152"/>
            <a:chExt cx="367914" cy="36791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CC8ACB0A-4D5C-EB02-5B3C-5A2E296B4650}"/>
                </a:ext>
              </a:extLst>
            </p:cNvPr>
            <p:cNvSpPr/>
            <p:nvPr/>
          </p:nvSpPr>
          <p:spPr>
            <a:xfrm rot="18900000">
              <a:off x="7524586" y="4075152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Graphic 20">
              <a:extLst>
                <a:ext uri="{FF2B5EF4-FFF2-40B4-BE49-F238E27FC236}">
                  <a16:creationId xmlns:a16="http://schemas.microsoft.com/office/drawing/2014/main" id="{1AC5FE7F-83FD-6242-D880-1CE2AE82D9C5}"/>
                </a:ext>
              </a:extLst>
            </p:cNvPr>
            <p:cNvSpPr/>
            <p:nvPr/>
          </p:nvSpPr>
          <p:spPr>
            <a:xfrm>
              <a:off x="7613293" y="4163859"/>
              <a:ext cx="190500" cy="190500"/>
            </a:xfrm>
            <a:custGeom>
              <a:avLst/>
              <a:gdLst>
                <a:gd name="connsiteX0" fmla="*/ 19050 w 190500"/>
                <a:gd name="connsiteY0" fmla="*/ 0 h 190500"/>
                <a:gd name="connsiteX1" fmla="*/ 171450 w 190500"/>
                <a:gd name="connsiteY1" fmla="*/ 0 h 190500"/>
                <a:gd name="connsiteX2" fmla="*/ 190500 w 190500"/>
                <a:gd name="connsiteY2" fmla="*/ 19050 h 190500"/>
                <a:gd name="connsiteX3" fmla="*/ 190500 w 190500"/>
                <a:gd name="connsiteY3" fmla="*/ 171450 h 190500"/>
                <a:gd name="connsiteX4" fmla="*/ 171450 w 190500"/>
                <a:gd name="connsiteY4" fmla="*/ 190500 h 190500"/>
                <a:gd name="connsiteX5" fmla="*/ 19050 w 190500"/>
                <a:gd name="connsiteY5" fmla="*/ 190500 h 190500"/>
                <a:gd name="connsiteX6" fmla="*/ 0 w 190500"/>
                <a:gd name="connsiteY6" fmla="*/ 171450 h 190500"/>
                <a:gd name="connsiteX7" fmla="*/ 0 w 190500"/>
                <a:gd name="connsiteY7" fmla="*/ 19050 h 190500"/>
                <a:gd name="connsiteX8" fmla="*/ 19050 w 190500"/>
                <a:gd name="connsiteY8" fmla="*/ 0 h 190500"/>
                <a:gd name="connsiteX9" fmla="*/ 19050 w 190500"/>
                <a:gd name="connsiteY9" fmla="*/ 19050 h 190500"/>
                <a:gd name="connsiteX10" fmla="*/ 19050 w 190500"/>
                <a:gd name="connsiteY10" fmla="*/ 171450 h 190500"/>
                <a:gd name="connsiteX11" fmla="*/ 171450 w 190500"/>
                <a:gd name="connsiteY11" fmla="*/ 171450 h 190500"/>
                <a:gd name="connsiteX12" fmla="*/ 171450 w 190500"/>
                <a:gd name="connsiteY12" fmla="*/ 19050 h 190500"/>
                <a:gd name="connsiteX13" fmla="*/ 19050 w 190500"/>
                <a:gd name="connsiteY13" fmla="*/ 19050 h 190500"/>
                <a:gd name="connsiteX14" fmla="*/ 90031 w 190500"/>
                <a:gd name="connsiteY14" fmla="*/ 70982 h 190500"/>
                <a:gd name="connsiteX15" fmla="*/ 104775 w 190500"/>
                <a:gd name="connsiteY15" fmla="*/ 66675 h 190500"/>
                <a:gd name="connsiteX16" fmla="*/ 114300 w 190500"/>
                <a:gd name="connsiteY16" fmla="*/ 66675 h 190500"/>
                <a:gd name="connsiteX17" fmla="*/ 142875 w 190500"/>
                <a:gd name="connsiteY17" fmla="*/ 95250 h 190500"/>
                <a:gd name="connsiteX18" fmla="*/ 142875 w 190500"/>
                <a:gd name="connsiteY18" fmla="*/ 133350 h 190500"/>
                <a:gd name="connsiteX19" fmla="*/ 123825 w 190500"/>
                <a:gd name="connsiteY19" fmla="*/ 133350 h 190500"/>
                <a:gd name="connsiteX20" fmla="*/ 123825 w 190500"/>
                <a:gd name="connsiteY20" fmla="*/ 95250 h 190500"/>
                <a:gd name="connsiteX21" fmla="*/ 114300 w 190500"/>
                <a:gd name="connsiteY21" fmla="*/ 85725 h 190500"/>
                <a:gd name="connsiteX22" fmla="*/ 104775 w 190500"/>
                <a:gd name="connsiteY22" fmla="*/ 85725 h 190500"/>
                <a:gd name="connsiteX23" fmla="*/ 95250 w 190500"/>
                <a:gd name="connsiteY23" fmla="*/ 95250 h 190500"/>
                <a:gd name="connsiteX24" fmla="*/ 95250 w 190500"/>
                <a:gd name="connsiteY24" fmla="*/ 133350 h 190500"/>
                <a:gd name="connsiteX25" fmla="*/ 76200 w 190500"/>
                <a:gd name="connsiteY25" fmla="*/ 133350 h 190500"/>
                <a:gd name="connsiteX26" fmla="*/ 76200 w 190500"/>
                <a:gd name="connsiteY26" fmla="*/ 66675 h 190500"/>
                <a:gd name="connsiteX27" fmla="*/ 85725 w 190500"/>
                <a:gd name="connsiteY27" fmla="*/ 66675 h 190500"/>
                <a:gd name="connsiteX28" fmla="*/ 90031 w 190500"/>
                <a:gd name="connsiteY28" fmla="*/ 70982 h 190500"/>
                <a:gd name="connsiteX29" fmla="*/ 57150 w 190500"/>
                <a:gd name="connsiteY29" fmla="*/ 57150 h 190500"/>
                <a:gd name="connsiteX30" fmla="*/ 47625 w 190500"/>
                <a:gd name="connsiteY30" fmla="*/ 47625 h 190500"/>
                <a:gd name="connsiteX31" fmla="*/ 57150 w 190500"/>
                <a:gd name="connsiteY31" fmla="*/ 38100 h 190500"/>
                <a:gd name="connsiteX32" fmla="*/ 66675 w 190500"/>
                <a:gd name="connsiteY32" fmla="*/ 47625 h 190500"/>
                <a:gd name="connsiteX33" fmla="*/ 57150 w 190500"/>
                <a:gd name="connsiteY33" fmla="*/ 57150 h 190500"/>
                <a:gd name="connsiteX34" fmla="*/ 66675 w 190500"/>
                <a:gd name="connsiteY34" fmla="*/ 133350 h 190500"/>
                <a:gd name="connsiteX35" fmla="*/ 47625 w 190500"/>
                <a:gd name="connsiteY35" fmla="*/ 133350 h 190500"/>
                <a:gd name="connsiteX36" fmla="*/ 47625 w 190500"/>
                <a:gd name="connsiteY36" fmla="*/ 66675 h 190500"/>
                <a:gd name="connsiteX37" fmla="*/ 66675 w 190500"/>
                <a:gd name="connsiteY37" fmla="*/ 66675 h 190500"/>
                <a:gd name="connsiteX38" fmla="*/ 66675 w 190500"/>
                <a:gd name="connsiteY38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0500" h="190500">
                  <a:moveTo>
                    <a:pt x="19050" y="0"/>
                  </a:moveTo>
                  <a:lnTo>
                    <a:pt x="171450" y="0"/>
                  </a:lnTo>
                  <a:cubicBezTo>
                    <a:pt x="181971" y="0"/>
                    <a:pt x="190500" y="8529"/>
                    <a:pt x="190500" y="19050"/>
                  </a:cubicBezTo>
                  <a:lnTo>
                    <a:pt x="190500" y="171450"/>
                  </a:lnTo>
                  <a:cubicBezTo>
                    <a:pt x="190500" y="181971"/>
                    <a:pt x="181971" y="190500"/>
                    <a:pt x="171450" y="190500"/>
                  </a:cubicBezTo>
                  <a:lnTo>
                    <a:pt x="19050" y="190500"/>
                  </a:lnTo>
                  <a:cubicBezTo>
                    <a:pt x="8529" y="190500"/>
                    <a:pt x="0" y="181971"/>
                    <a:pt x="0" y="1714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19050" y="19050"/>
                  </a:moveTo>
                  <a:lnTo>
                    <a:pt x="19050" y="171450"/>
                  </a:lnTo>
                  <a:lnTo>
                    <a:pt x="171450" y="171450"/>
                  </a:lnTo>
                  <a:lnTo>
                    <a:pt x="171450" y="19050"/>
                  </a:lnTo>
                  <a:lnTo>
                    <a:pt x="19050" y="19050"/>
                  </a:lnTo>
                  <a:close/>
                  <a:moveTo>
                    <a:pt x="90031" y="70982"/>
                  </a:moveTo>
                  <a:cubicBezTo>
                    <a:pt x="94634" y="68182"/>
                    <a:pt x="99844" y="66675"/>
                    <a:pt x="104775" y="66675"/>
                  </a:cubicBezTo>
                  <a:lnTo>
                    <a:pt x="114300" y="66675"/>
                  </a:lnTo>
                  <a:cubicBezTo>
                    <a:pt x="127578" y="66675"/>
                    <a:pt x="142875" y="77602"/>
                    <a:pt x="142875" y="95250"/>
                  </a:cubicBezTo>
                  <a:lnTo>
                    <a:pt x="142875" y="133350"/>
                  </a:lnTo>
                  <a:lnTo>
                    <a:pt x="123825" y="133350"/>
                  </a:lnTo>
                  <a:lnTo>
                    <a:pt x="123825" y="95250"/>
                  </a:lnTo>
                  <a:cubicBezTo>
                    <a:pt x="123825" y="89766"/>
                    <a:pt x="118167" y="85725"/>
                    <a:pt x="114300" y="85725"/>
                  </a:cubicBezTo>
                  <a:lnTo>
                    <a:pt x="104775" y="85725"/>
                  </a:lnTo>
                  <a:cubicBezTo>
                    <a:pt x="100908" y="85725"/>
                    <a:pt x="95250" y="89766"/>
                    <a:pt x="95250" y="95250"/>
                  </a:cubicBezTo>
                  <a:lnTo>
                    <a:pt x="95250" y="133350"/>
                  </a:lnTo>
                  <a:lnTo>
                    <a:pt x="76200" y="133350"/>
                  </a:lnTo>
                  <a:lnTo>
                    <a:pt x="76200" y="66675"/>
                  </a:lnTo>
                  <a:lnTo>
                    <a:pt x="85725" y="66675"/>
                  </a:lnTo>
                  <a:lnTo>
                    <a:pt x="90031" y="70982"/>
                  </a:lnTo>
                  <a:close/>
                  <a:moveTo>
                    <a:pt x="57150" y="57150"/>
                  </a:moveTo>
                  <a:cubicBezTo>
                    <a:pt x="51890" y="57150"/>
                    <a:pt x="47625" y="52885"/>
                    <a:pt x="47625" y="47625"/>
                  </a:cubicBezTo>
                  <a:cubicBezTo>
                    <a:pt x="47625" y="42365"/>
                    <a:pt x="51890" y="38100"/>
                    <a:pt x="57150" y="38100"/>
                  </a:cubicBezTo>
                  <a:cubicBezTo>
                    <a:pt x="62411" y="38100"/>
                    <a:pt x="66675" y="42365"/>
                    <a:pt x="66675" y="47625"/>
                  </a:cubicBezTo>
                  <a:cubicBezTo>
                    <a:pt x="66675" y="52885"/>
                    <a:pt x="62411" y="57150"/>
                    <a:pt x="57150" y="57150"/>
                  </a:cubicBezTo>
                  <a:close/>
                  <a:moveTo>
                    <a:pt x="66675" y="133350"/>
                  </a:moveTo>
                  <a:lnTo>
                    <a:pt x="47625" y="133350"/>
                  </a:lnTo>
                  <a:lnTo>
                    <a:pt x="47625" y="66675"/>
                  </a:lnTo>
                  <a:lnTo>
                    <a:pt x="66675" y="66675"/>
                  </a:lnTo>
                  <a:lnTo>
                    <a:pt x="66675" y="133350"/>
                  </a:ln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EAF24C-7F5B-E0BF-B9AD-44C119DE812C}"/>
              </a:ext>
            </a:extLst>
          </p:cNvPr>
          <p:cNvGrpSpPr/>
          <p:nvPr/>
        </p:nvGrpSpPr>
        <p:grpSpPr>
          <a:xfrm>
            <a:off x="9224557" y="5633316"/>
            <a:ext cx="367914" cy="367914"/>
            <a:chOff x="7864426" y="4417759"/>
            <a:chExt cx="367914" cy="367914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5DADF9A-5704-7D17-5977-CC7FBD25C2FF}"/>
                </a:ext>
              </a:extLst>
            </p:cNvPr>
            <p:cNvSpPr/>
            <p:nvPr/>
          </p:nvSpPr>
          <p:spPr>
            <a:xfrm rot="18900000">
              <a:off x="7864426" y="4417759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Graphic 18">
              <a:extLst>
                <a:ext uri="{FF2B5EF4-FFF2-40B4-BE49-F238E27FC236}">
                  <a16:creationId xmlns:a16="http://schemas.microsoft.com/office/drawing/2014/main" id="{F9B66F8C-E56E-DE49-46F9-F871D048AD71}"/>
                </a:ext>
              </a:extLst>
            </p:cNvPr>
            <p:cNvSpPr/>
            <p:nvPr/>
          </p:nvSpPr>
          <p:spPr>
            <a:xfrm>
              <a:off x="7954872" y="4503179"/>
              <a:ext cx="190500" cy="190500"/>
            </a:xfrm>
            <a:custGeom>
              <a:avLst/>
              <a:gdLst>
                <a:gd name="connsiteX0" fmla="*/ 57150 w 190500"/>
                <a:gd name="connsiteY0" fmla="*/ 0 h 190500"/>
                <a:gd name="connsiteX1" fmla="*/ 133350 w 190500"/>
                <a:gd name="connsiteY1" fmla="*/ 0 h 190500"/>
                <a:gd name="connsiteX2" fmla="*/ 190500 w 190500"/>
                <a:gd name="connsiteY2" fmla="*/ 57150 h 190500"/>
                <a:gd name="connsiteX3" fmla="*/ 190500 w 190500"/>
                <a:gd name="connsiteY3" fmla="*/ 133350 h 190500"/>
                <a:gd name="connsiteX4" fmla="*/ 133350 w 190500"/>
                <a:gd name="connsiteY4" fmla="*/ 190500 h 190500"/>
                <a:gd name="connsiteX5" fmla="*/ 57150 w 190500"/>
                <a:gd name="connsiteY5" fmla="*/ 190500 h 190500"/>
                <a:gd name="connsiteX6" fmla="*/ 0 w 190500"/>
                <a:gd name="connsiteY6" fmla="*/ 133350 h 190500"/>
                <a:gd name="connsiteX7" fmla="*/ 0 w 190500"/>
                <a:gd name="connsiteY7" fmla="*/ 57150 h 190500"/>
                <a:gd name="connsiteX8" fmla="*/ 57150 w 190500"/>
                <a:gd name="connsiteY8" fmla="*/ 0 h 190500"/>
                <a:gd name="connsiteX9" fmla="*/ 57150 w 190500"/>
                <a:gd name="connsiteY9" fmla="*/ 19050 h 190500"/>
                <a:gd name="connsiteX10" fmla="*/ 19050 w 190500"/>
                <a:gd name="connsiteY10" fmla="*/ 57150 h 190500"/>
                <a:gd name="connsiteX11" fmla="*/ 19050 w 190500"/>
                <a:gd name="connsiteY11" fmla="*/ 133350 h 190500"/>
                <a:gd name="connsiteX12" fmla="*/ 57150 w 190500"/>
                <a:gd name="connsiteY12" fmla="*/ 171450 h 190500"/>
                <a:gd name="connsiteX13" fmla="*/ 133350 w 190500"/>
                <a:gd name="connsiteY13" fmla="*/ 171450 h 190500"/>
                <a:gd name="connsiteX14" fmla="*/ 171450 w 190500"/>
                <a:gd name="connsiteY14" fmla="*/ 133350 h 190500"/>
                <a:gd name="connsiteX15" fmla="*/ 171450 w 190500"/>
                <a:gd name="connsiteY15" fmla="*/ 57150 h 190500"/>
                <a:gd name="connsiteX16" fmla="*/ 133350 w 190500"/>
                <a:gd name="connsiteY16" fmla="*/ 19050 h 190500"/>
                <a:gd name="connsiteX17" fmla="*/ 57150 w 190500"/>
                <a:gd name="connsiteY17" fmla="*/ 19050 h 190500"/>
                <a:gd name="connsiteX18" fmla="*/ 95250 w 190500"/>
                <a:gd name="connsiteY18" fmla="*/ 142875 h 190500"/>
                <a:gd name="connsiteX19" fmla="*/ 47625 w 190500"/>
                <a:gd name="connsiteY19" fmla="*/ 95250 h 190500"/>
                <a:gd name="connsiteX20" fmla="*/ 95250 w 190500"/>
                <a:gd name="connsiteY20" fmla="*/ 47625 h 190500"/>
                <a:gd name="connsiteX21" fmla="*/ 142875 w 190500"/>
                <a:gd name="connsiteY21" fmla="*/ 95250 h 190500"/>
                <a:gd name="connsiteX22" fmla="*/ 95250 w 190500"/>
                <a:gd name="connsiteY22" fmla="*/ 142875 h 190500"/>
                <a:gd name="connsiteX23" fmla="*/ 95250 w 190500"/>
                <a:gd name="connsiteY23" fmla="*/ 123825 h 190500"/>
                <a:gd name="connsiteX24" fmla="*/ 123825 w 190500"/>
                <a:gd name="connsiteY24" fmla="*/ 95250 h 190500"/>
                <a:gd name="connsiteX25" fmla="*/ 95250 w 190500"/>
                <a:gd name="connsiteY25" fmla="*/ 66675 h 190500"/>
                <a:gd name="connsiteX26" fmla="*/ 66675 w 190500"/>
                <a:gd name="connsiteY26" fmla="*/ 95250 h 190500"/>
                <a:gd name="connsiteX27" fmla="*/ 95250 w 190500"/>
                <a:gd name="connsiteY27" fmla="*/ 123825 h 190500"/>
                <a:gd name="connsiteX28" fmla="*/ 142875 w 190500"/>
                <a:gd name="connsiteY28" fmla="*/ 57150 h 190500"/>
                <a:gd name="connsiteX29" fmla="*/ 133350 w 190500"/>
                <a:gd name="connsiteY29" fmla="*/ 47625 h 190500"/>
                <a:gd name="connsiteX30" fmla="*/ 142875 w 190500"/>
                <a:gd name="connsiteY30" fmla="*/ 38100 h 190500"/>
                <a:gd name="connsiteX31" fmla="*/ 152400 w 190500"/>
                <a:gd name="connsiteY31" fmla="*/ 47625 h 190500"/>
                <a:gd name="connsiteX32" fmla="*/ 142875 w 190500"/>
                <a:gd name="connsiteY32" fmla="*/ 571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190500">
                  <a:moveTo>
                    <a:pt x="57150" y="0"/>
                  </a:moveTo>
                  <a:lnTo>
                    <a:pt x="133350" y="0"/>
                  </a:lnTo>
                  <a:cubicBezTo>
                    <a:pt x="164783" y="0"/>
                    <a:pt x="190500" y="25717"/>
                    <a:pt x="190500" y="57150"/>
                  </a:cubicBezTo>
                  <a:lnTo>
                    <a:pt x="190500" y="133350"/>
                  </a:lnTo>
                  <a:cubicBezTo>
                    <a:pt x="190500" y="164783"/>
                    <a:pt x="164783" y="190500"/>
                    <a:pt x="133350" y="190500"/>
                  </a:cubicBezTo>
                  <a:lnTo>
                    <a:pt x="57150" y="190500"/>
                  </a:lnTo>
                  <a:cubicBezTo>
                    <a:pt x="25717" y="190500"/>
                    <a:pt x="0" y="164783"/>
                    <a:pt x="0" y="133350"/>
                  </a:cubicBezTo>
                  <a:lnTo>
                    <a:pt x="0" y="57150"/>
                  </a:lnTo>
                  <a:cubicBezTo>
                    <a:pt x="0" y="25717"/>
                    <a:pt x="25717" y="0"/>
                    <a:pt x="57150" y="0"/>
                  </a:cubicBezTo>
                  <a:close/>
                  <a:moveTo>
                    <a:pt x="57150" y="19050"/>
                  </a:moveTo>
                  <a:cubicBezTo>
                    <a:pt x="36195" y="19050"/>
                    <a:pt x="19050" y="36195"/>
                    <a:pt x="19050" y="57150"/>
                  </a:cubicBezTo>
                  <a:lnTo>
                    <a:pt x="19050" y="133350"/>
                  </a:lnTo>
                  <a:cubicBezTo>
                    <a:pt x="19050" y="154305"/>
                    <a:pt x="36195" y="171450"/>
                    <a:pt x="57150" y="171450"/>
                  </a:cubicBezTo>
                  <a:lnTo>
                    <a:pt x="133350" y="171450"/>
                  </a:lnTo>
                  <a:cubicBezTo>
                    <a:pt x="154305" y="171450"/>
                    <a:pt x="171450" y="154305"/>
                    <a:pt x="171450" y="133350"/>
                  </a:cubicBezTo>
                  <a:lnTo>
                    <a:pt x="171450" y="57150"/>
                  </a:lnTo>
                  <a:cubicBezTo>
                    <a:pt x="171450" y="36195"/>
                    <a:pt x="154305" y="19050"/>
                    <a:pt x="133350" y="19050"/>
                  </a:cubicBezTo>
                  <a:lnTo>
                    <a:pt x="57150" y="19050"/>
                  </a:lnTo>
                  <a:close/>
                  <a:moveTo>
                    <a:pt x="95250" y="142875"/>
                  </a:moveTo>
                  <a:cubicBezTo>
                    <a:pt x="68580" y="142875"/>
                    <a:pt x="47625" y="121920"/>
                    <a:pt x="47625" y="95250"/>
                  </a:cubicBezTo>
                  <a:cubicBezTo>
                    <a:pt x="47625" y="68580"/>
                    <a:pt x="68580" y="47625"/>
                    <a:pt x="95250" y="47625"/>
                  </a:cubicBezTo>
                  <a:cubicBezTo>
                    <a:pt x="121920" y="47625"/>
                    <a:pt x="142875" y="68580"/>
                    <a:pt x="142875" y="95250"/>
                  </a:cubicBezTo>
                  <a:cubicBezTo>
                    <a:pt x="142875" y="121920"/>
                    <a:pt x="121920" y="142875"/>
                    <a:pt x="95250" y="142875"/>
                  </a:cubicBezTo>
                  <a:close/>
                  <a:moveTo>
                    <a:pt x="95250" y="123825"/>
                  </a:moveTo>
                  <a:cubicBezTo>
                    <a:pt x="111443" y="123825"/>
                    <a:pt x="123825" y="111443"/>
                    <a:pt x="123825" y="95250"/>
                  </a:cubicBezTo>
                  <a:cubicBezTo>
                    <a:pt x="123825" y="79058"/>
                    <a:pt x="111443" y="66675"/>
                    <a:pt x="95250" y="66675"/>
                  </a:cubicBezTo>
                  <a:cubicBezTo>
                    <a:pt x="79058" y="66675"/>
                    <a:pt x="66675" y="79058"/>
                    <a:pt x="66675" y="95250"/>
                  </a:cubicBezTo>
                  <a:cubicBezTo>
                    <a:pt x="66675" y="111443"/>
                    <a:pt x="79058" y="123825"/>
                    <a:pt x="95250" y="123825"/>
                  </a:cubicBezTo>
                  <a:close/>
                  <a:moveTo>
                    <a:pt x="142875" y="57150"/>
                  </a:moveTo>
                  <a:cubicBezTo>
                    <a:pt x="137160" y="57150"/>
                    <a:pt x="133350" y="53340"/>
                    <a:pt x="133350" y="47625"/>
                  </a:cubicBezTo>
                  <a:cubicBezTo>
                    <a:pt x="133350" y="41910"/>
                    <a:pt x="137160" y="38100"/>
                    <a:pt x="142875" y="38100"/>
                  </a:cubicBezTo>
                  <a:cubicBezTo>
                    <a:pt x="148590" y="38100"/>
                    <a:pt x="152400" y="41910"/>
                    <a:pt x="152400" y="47625"/>
                  </a:cubicBezTo>
                  <a:cubicBezTo>
                    <a:pt x="152400" y="53340"/>
                    <a:pt x="148590" y="57150"/>
                    <a:pt x="142875" y="57150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3CD2BE9-FB06-B3B5-A815-2A8A895822EF}"/>
              </a:ext>
            </a:extLst>
          </p:cNvPr>
          <p:cNvGrpSpPr/>
          <p:nvPr/>
        </p:nvGrpSpPr>
        <p:grpSpPr>
          <a:xfrm>
            <a:off x="9898894" y="5632976"/>
            <a:ext cx="367914" cy="367914"/>
            <a:chOff x="8206164" y="4773164"/>
            <a:chExt cx="367914" cy="367914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D4A3D32-8CB1-76E5-E975-689CAEE8D7B0}"/>
                </a:ext>
              </a:extLst>
            </p:cNvPr>
            <p:cNvSpPr/>
            <p:nvPr/>
          </p:nvSpPr>
          <p:spPr>
            <a:xfrm rot="18900000">
              <a:off x="8206164" y="4773164"/>
              <a:ext cx="367914" cy="367914"/>
            </a:xfrm>
            <a:prstGeom prst="roundRect">
              <a:avLst>
                <a:gd name="adj" fmla="val 27537"/>
              </a:avLst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Graphic 16">
              <a:extLst>
                <a:ext uri="{FF2B5EF4-FFF2-40B4-BE49-F238E27FC236}">
                  <a16:creationId xmlns:a16="http://schemas.microsoft.com/office/drawing/2014/main" id="{3DEAC31A-8248-436D-A144-ED58F3436A48}"/>
                </a:ext>
              </a:extLst>
            </p:cNvPr>
            <p:cNvSpPr/>
            <p:nvPr/>
          </p:nvSpPr>
          <p:spPr>
            <a:xfrm>
              <a:off x="8294870" y="4861871"/>
              <a:ext cx="195589" cy="180950"/>
            </a:xfrm>
            <a:custGeom>
              <a:avLst/>
              <a:gdLst>
                <a:gd name="connsiteX0" fmla="*/ 182113 w 195589"/>
                <a:gd name="connsiteY0" fmla="*/ 23891 h 180950"/>
                <a:gd name="connsiteX1" fmla="*/ 195589 w 195589"/>
                <a:gd name="connsiteY1" fmla="*/ 25465 h 180950"/>
                <a:gd name="connsiteX2" fmla="*/ 189531 w 195589"/>
                <a:gd name="connsiteY2" fmla="*/ 37605 h 180950"/>
                <a:gd name="connsiteX3" fmla="*/ 180661 w 195589"/>
                <a:gd name="connsiteY3" fmla="*/ 55365 h 180950"/>
                <a:gd name="connsiteX4" fmla="*/ 178781 w 195589"/>
                <a:gd name="connsiteY4" fmla="*/ 59149 h 180950"/>
                <a:gd name="connsiteX5" fmla="*/ 177036 w 195589"/>
                <a:gd name="connsiteY5" fmla="*/ 61740 h 180950"/>
                <a:gd name="connsiteX6" fmla="*/ 176255 w 195589"/>
                <a:gd name="connsiteY6" fmla="*/ 62989 h 180950"/>
                <a:gd name="connsiteX7" fmla="*/ 176255 w 195589"/>
                <a:gd name="connsiteY7" fmla="*/ 85739 h 180950"/>
                <a:gd name="connsiteX8" fmla="*/ 66709 w 195589"/>
                <a:gd name="connsiteY8" fmla="*/ 180950 h 180950"/>
                <a:gd name="connsiteX9" fmla="*/ 38078 w 195589"/>
                <a:gd name="connsiteY9" fmla="*/ 178362 h 180950"/>
                <a:gd name="connsiteX10" fmla="*/ 5581 w 195589"/>
                <a:gd name="connsiteY10" fmla="*/ 156381 h 180950"/>
                <a:gd name="connsiteX11" fmla="*/ 116 w 195589"/>
                <a:gd name="connsiteY11" fmla="*/ 144215 h 180950"/>
                <a:gd name="connsiteX12" fmla="*/ 13398 w 195589"/>
                <a:gd name="connsiteY12" fmla="*/ 142993 h 180950"/>
                <a:gd name="connsiteX13" fmla="*/ 43830 w 195589"/>
                <a:gd name="connsiteY13" fmla="*/ 136534 h 180950"/>
                <a:gd name="connsiteX14" fmla="*/ 9559 w 195589"/>
                <a:gd name="connsiteY14" fmla="*/ 105241 h 180950"/>
                <a:gd name="connsiteX15" fmla="*/ 9559 w 195589"/>
                <a:gd name="connsiteY15" fmla="*/ 95716 h 180950"/>
                <a:gd name="connsiteX16" fmla="*/ 19084 w 195589"/>
                <a:gd name="connsiteY16" fmla="*/ 95716 h 180950"/>
                <a:gd name="connsiteX17" fmla="*/ 24751 w 195589"/>
                <a:gd name="connsiteY17" fmla="*/ 95234 h 180950"/>
                <a:gd name="connsiteX18" fmla="*/ 12 w 195589"/>
                <a:gd name="connsiteY18" fmla="*/ 47639 h 180950"/>
                <a:gd name="connsiteX19" fmla="*/ 4 w 195589"/>
                <a:gd name="connsiteY19" fmla="*/ 45705 h 180950"/>
                <a:gd name="connsiteX20" fmla="*/ 3562 w 195589"/>
                <a:gd name="connsiteY20" fmla="*/ 21208 h 180950"/>
                <a:gd name="connsiteX21" fmla="*/ 12077 w 195589"/>
                <a:gd name="connsiteY21" fmla="*/ 7807 h 180950"/>
                <a:gd name="connsiteX22" fmla="*/ 19264 w 195589"/>
                <a:gd name="connsiteY22" fmla="*/ 0 h 180950"/>
                <a:gd name="connsiteX23" fmla="*/ 26253 w 195589"/>
                <a:gd name="connsiteY23" fmla="*/ 7986 h 180950"/>
                <a:gd name="connsiteX24" fmla="*/ 95290 w 195589"/>
                <a:gd name="connsiteY24" fmla="*/ 52204 h 180950"/>
                <a:gd name="connsiteX25" fmla="*/ 138153 w 195589"/>
                <a:gd name="connsiteY25" fmla="*/ 9539 h 180950"/>
                <a:gd name="connsiteX26" fmla="*/ 167969 w 195589"/>
                <a:gd name="connsiteY26" fmla="*/ 21648 h 180950"/>
                <a:gd name="connsiteX27" fmla="*/ 182113 w 195589"/>
                <a:gd name="connsiteY27" fmla="*/ 23891 h 180950"/>
                <a:gd name="connsiteX28" fmla="*/ 161054 w 195589"/>
                <a:gd name="connsiteY28" fmla="*/ 39643 h 180950"/>
                <a:gd name="connsiteX29" fmla="*/ 158135 w 195589"/>
                <a:gd name="connsiteY29" fmla="*/ 38982 h 180950"/>
                <a:gd name="connsiteX30" fmla="*/ 156119 w 195589"/>
                <a:gd name="connsiteY30" fmla="*/ 36769 h 180950"/>
                <a:gd name="connsiteX31" fmla="*/ 138153 w 195589"/>
                <a:gd name="connsiteY31" fmla="*/ 28589 h 180950"/>
                <a:gd name="connsiteX32" fmla="*/ 114339 w 195589"/>
                <a:gd name="connsiteY32" fmla="*/ 52402 h 180950"/>
                <a:gd name="connsiteX33" fmla="*/ 113998 w 195589"/>
                <a:gd name="connsiteY33" fmla="*/ 57971 h 180950"/>
                <a:gd name="connsiteX34" fmla="*/ 100052 w 195589"/>
                <a:gd name="connsiteY34" fmla="*/ 71452 h 180950"/>
                <a:gd name="connsiteX35" fmla="*/ 20611 w 195589"/>
                <a:gd name="connsiteY35" fmla="*/ 30025 h 180950"/>
                <a:gd name="connsiteX36" fmla="*/ 19054 w 195589"/>
                <a:gd name="connsiteY36" fmla="*/ 45599 h 180950"/>
                <a:gd name="connsiteX37" fmla="*/ 19062 w 195589"/>
                <a:gd name="connsiteY37" fmla="*/ 47639 h 180950"/>
                <a:gd name="connsiteX38" fmla="*/ 45677 w 195589"/>
                <a:gd name="connsiteY38" fmla="*/ 83765 h 180950"/>
                <a:gd name="connsiteX39" fmla="*/ 52317 w 195589"/>
                <a:gd name="connsiteY39" fmla="*/ 85876 h 180950"/>
                <a:gd name="connsiteX40" fmla="*/ 52317 w 195589"/>
                <a:gd name="connsiteY40" fmla="*/ 92842 h 180950"/>
                <a:gd name="connsiteX41" fmla="*/ 32601 w 195589"/>
                <a:gd name="connsiteY41" fmla="*/ 112806 h 180950"/>
                <a:gd name="connsiteX42" fmla="*/ 66712 w 195589"/>
                <a:gd name="connsiteY42" fmla="*/ 119077 h 180950"/>
                <a:gd name="connsiteX43" fmla="*/ 76237 w 195589"/>
                <a:gd name="connsiteY43" fmla="*/ 119077 h 180950"/>
                <a:gd name="connsiteX44" fmla="*/ 76237 w 195589"/>
                <a:gd name="connsiteY44" fmla="*/ 128602 h 180950"/>
                <a:gd name="connsiteX45" fmla="*/ 36869 w 195589"/>
                <a:gd name="connsiteY45" fmla="*/ 158514 h 180950"/>
                <a:gd name="connsiteX46" fmla="*/ 66709 w 195589"/>
                <a:gd name="connsiteY46" fmla="*/ 161900 h 180950"/>
                <a:gd name="connsiteX47" fmla="*/ 157205 w 195589"/>
                <a:gd name="connsiteY47" fmla="*/ 85739 h 180950"/>
                <a:gd name="connsiteX48" fmla="*/ 157205 w 195589"/>
                <a:gd name="connsiteY48" fmla="*/ 61927 h 180950"/>
                <a:gd name="connsiteX49" fmla="*/ 159364 w 195589"/>
                <a:gd name="connsiteY49" fmla="*/ 54174 h 180950"/>
                <a:gd name="connsiteX50" fmla="*/ 161187 w 195589"/>
                <a:gd name="connsiteY50" fmla="*/ 51172 h 180950"/>
                <a:gd name="connsiteX51" fmla="*/ 162219 w 195589"/>
                <a:gd name="connsiteY51" fmla="*/ 49652 h 180950"/>
                <a:gd name="connsiteX52" fmla="*/ 162974 w 195589"/>
                <a:gd name="connsiteY52" fmla="*/ 48142 h 180950"/>
                <a:gd name="connsiteX53" fmla="*/ 166642 w 195589"/>
                <a:gd name="connsiteY53" fmla="*/ 40803 h 180950"/>
                <a:gd name="connsiteX54" fmla="*/ 161054 w 195589"/>
                <a:gd name="connsiteY54" fmla="*/ 39643 h 18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5589" h="180950">
                  <a:moveTo>
                    <a:pt x="182113" y="23891"/>
                  </a:moveTo>
                  <a:lnTo>
                    <a:pt x="195589" y="25465"/>
                  </a:lnTo>
                  <a:lnTo>
                    <a:pt x="189531" y="37605"/>
                  </a:lnTo>
                  <a:cubicBezTo>
                    <a:pt x="186578" y="43525"/>
                    <a:pt x="183621" y="49445"/>
                    <a:pt x="180661" y="55365"/>
                  </a:cubicBezTo>
                  <a:cubicBezTo>
                    <a:pt x="180310" y="56619"/>
                    <a:pt x="179693" y="57718"/>
                    <a:pt x="178781" y="59149"/>
                  </a:cubicBezTo>
                  <a:cubicBezTo>
                    <a:pt x="178399" y="59747"/>
                    <a:pt x="177097" y="61649"/>
                    <a:pt x="177036" y="61740"/>
                  </a:cubicBezTo>
                  <a:cubicBezTo>
                    <a:pt x="176693" y="62256"/>
                    <a:pt x="176438" y="62663"/>
                    <a:pt x="176255" y="62989"/>
                  </a:cubicBezTo>
                  <a:lnTo>
                    <a:pt x="176255" y="85739"/>
                  </a:lnTo>
                  <a:cubicBezTo>
                    <a:pt x="176255" y="143956"/>
                    <a:pt x="119915" y="180950"/>
                    <a:pt x="66709" y="180950"/>
                  </a:cubicBezTo>
                  <a:cubicBezTo>
                    <a:pt x="55821" y="180950"/>
                    <a:pt x="47549" y="180429"/>
                    <a:pt x="38078" y="178362"/>
                  </a:cubicBezTo>
                  <a:cubicBezTo>
                    <a:pt x="22490" y="174960"/>
                    <a:pt x="10890" y="168199"/>
                    <a:pt x="5581" y="156381"/>
                  </a:cubicBezTo>
                  <a:lnTo>
                    <a:pt x="116" y="144215"/>
                  </a:lnTo>
                  <a:lnTo>
                    <a:pt x="13398" y="142993"/>
                  </a:lnTo>
                  <a:cubicBezTo>
                    <a:pt x="25413" y="141888"/>
                    <a:pt x="35830" y="139599"/>
                    <a:pt x="43830" y="136534"/>
                  </a:cubicBezTo>
                  <a:cubicBezTo>
                    <a:pt x="21867" y="133002"/>
                    <a:pt x="9559" y="123356"/>
                    <a:pt x="9559" y="105241"/>
                  </a:cubicBezTo>
                  <a:lnTo>
                    <a:pt x="9559" y="95716"/>
                  </a:lnTo>
                  <a:lnTo>
                    <a:pt x="19084" y="95716"/>
                  </a:lnTo>
                  <a:cubicBezTo>
                    <a:pt x="21177" y="95716"/>
                    <a:pt x="23064" y="95546"/>
                    <a:pt x="24751" y="95234"/>
                  </a:cubicBezTo>
                  <a:cubicBezTo>
                    <a:pt x="8268" y="85378"/>
                    <a:pt x="12" y="69569"/>
                    <a:pt x="12" y="47639"/>
                  </a:cubicBezTo>
                  <a:cubicBezTo>
                    <a:pt x="10" y="46705"/>
                    <a:pt x="10" y="46705"/>
                    <a:pt x="4" y="45705"/>
                  </a:cubicBezTo>
                  <a:cubicBezTo>
                    <a:pt x="-58" y="34652"/>
                    <a:pt x="536" y="28746"/>
                    <a:pt x="3562" y="21208"/>
                  </a:cubicBezTo>
                  <a:cubicBezTo>
                    <a:pt x="5501" y="16377"/>
                    <a:pt x="8304" y="11905"/>
                    <a:pt x="12077" y="7807"/>
                  </a:cubicBezTo>
                  <a:lnTo>
                    <a:pt x="19264" y="0"/>
                  </a:lnTo>
                  <a:lnTo>
                    <a:pt x="26253" y="7986"/>
                  </a:lnTo>
                  <a:cubicBezTo>
                    <a:pt x="49282" y="34305"/>
                    <a:pt x="72047" y="50272"/>
                    <a:pt x="95290" y="52204"/>
                  </a:cubicBezTo>
                  <a:cubicBezTo>
                    <a:pt x="95389" y="27918"/>
                    <a:pt x="113743" y="9539"/>
                    <a:pt x="138153" y="9539"/>
                  </a:cubicBezTo>
                  <a:cubicBezTo>
                    <a:pt x="149534" y="9539"/>
                    <a:pt x="159856" y="13859"/>
                    <a:pt x="167969" y="21648"/>
                  </a:cubicBezTo>
                  <a:cubicBezTo>
                    <a:pt x="172408" y="22560"/>
                    <a:pt x="177124" y="23309"/>
                    <a:pt x="182113" y="23891"/>
                  </a:cubicBezTo>
                  <a:close/>
                  <a:moveTo>
                    <a:pt x="161054" y="39643"/>
                  </a:moveTo>
                  <a:lnTo>
                    <a:pt x="158135" y="38982"/>
                  </a:lnTo>
                  <a:lnTo>
                    <a:pt x="156119" y="36769"/>
                  </a:lnTo>
                  <a:cubicBezTo>
                    <a:pt x="151243" y="31419"/>
                    <a:pt x="145122" y="28589"/>
                    <a:pt x="138153" y="28589"/>
                  </a:cubicBezTo>
                  <a:cubicBezTo>
                    <a:pt x="124219" y="28589"/>
                    <a:pt x="114339" y="38518"/>
                    <a:pt x="114339" y="52402"/>
                  </a:cubicBezTo>
                  <a:cubicBezTo>
                    <a:pt x="114339" y="54671"/>
                    <a:pt x="114281" y="56097"/>
                    <a:pt x="113998" y="57971"/>
                  </a:cubicBezTo>
                  <a:cubicBezTo>
                    <a:pt x="112870" y="65448"/>
                    <a:pt x="108676" y="71452"/>
                    <a:pt x="100052" y="71452"/>
                  </a:cubicBezTo>
                  <a:cubicBezTo>
                    <a:pt x="71495" y="71452"/>
                    <a:pt x="45733" y="56154"/>
                    <a:pt x="20611" y="30025"/>
                  </a:cubicBezTo>
                  <a:cubicBezTo>
                    <a:pt x="19316" y="33962"/>
                    <a:pt x="19011" y="38009"/>
                    <a:pt x="19054" y="45599"/>
                  </a:cubicBezTo>
                  <a:cubicBezTo>
                    <a:pt x="19060" y="46614"/>
                    <a:pt x="19060" y="46614"/>
                    <a:pt x="19062" y="47639"/>
                  </a:cubicBezTo>
                  <a:cubicBezTo>
                    <a:pt x="19062" y="67147"/>
                    <a:pt x="26965" y="77817"/>
                    <a:pt x="45677" y="83765"/>
                  </a:cubicBezTo>
                  <a:lnTo>
                    <a:pt x="52317" y="85876"/>
                  </a:lnTo>
                  <a:lnTo>
                    <a:pt x="52317" y="92842"/>
                  </a:lnTo>
                  <a:cubicBezTo>
                    <a:pt x="52317" y="101291"/>
                    <a:pt x="44312" y="109243"/>
                    <a:pt x="32601" y="112806"/>
                  </a:cubicBezTo>
                  <a:cubicBezTo>
                    <a:pt x="37970" y="116879"/>
                    <a:pt x="48949" y="119077"/>
                    <a:pt x="66712" y="119077"/>
                  </a:cubicBezTo>
                  <a:lnTo>
                    <a:pt x="76237" y="119077"/>
                  </a:lnTo>
                  <a:lnTo>
                    <a:pt x="76237" y="128602"/>
                  </a:lnTo>
                  <a:cubicBezTo>
                    <a:pt x="76237" y="142249"/>
                    <a:pt x="60556" y="152934"/>
                    <a:pt x="36869" y="158514"/>
                  </a:cubicBezTo>
                  <a:cubicBezTo>
                    <a:pt x="44594" y="160880"/>
                    <a:pt x="54880" y="161900"/>
                    <a:pt x="66709" y="161900"/>
                  </a:cubicBezTo>
                  <a:cubicBezTo>
                    <a:pt x="110661" y="161900"/>
                    <a:pt x="157205" y="131338"/>
                    <a:pt x="157205" y="85739"/>
                  </a:cubicBezTo>
                  <a:lnTo>
                    <a:pt x="157205" y="61927"/>
                  </a:lnTo>
                  <a:cubicBezTo>
                    <a:pt x="157205" y="59129"/>
                    <a:pt x="158017" y="56700"/>
                    <a:pt x="159364" y="54174"/>
                  </a:cubicBezTo>
                  <a:cubicBezTo>
                    <a:pt x="159891" y="53187"/>
                    <a:pt x="160472" y="52245"/>
                    <a:pt x="161187" y="51172"/>
                  </a:cubicBezTo>
                  <a:cubicBezTo>
                    <a:pt x="161322" y="50970"/>
                    <a:pt x="161822" y="50237"/>
                    <a:pt x="162219" y="49652"/>
                  </a:cubicBezTo>
                  <a:lnTo>
                    <a:pt x="162974" y="48142"/>
                  </a:lnTo>
                  <a:cubicBezTo>
                    <a:pt x="164198" y="45696"/>
                    <a:pt x="165420" y="43249"/>
                    <a:pt x="166642" y="40803"/>
                  </a:cubicBezTo>
                  <a:cubicBezTo>
                    <a:pt x="164743" y="40443"/>
                    <a:pt x="162880" y="40057"/>
                    <a:pt x="161054" y="39643"/>
                  </a:cubicBezTo>
                  <a:close/>
                </a:path>
              </a:pathLst>
            </a:custGeom>
            <a:solidFill>
              <a:srgbClr val="3D34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95DDC-D3B2-FF34-E723-15D33612C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FF08B2-FFE1-2E64-E3E0-3DCABC298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493B87-F9C1-8B98-8810-FBB93B9F89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6152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03E252-9CFD-8854-0210-DFCB7A0E34C1}"/>
              </a:ext>
            </a:extLst>
          </p:cNvPr>
          <p:cNvSpPr txBox="1"/>
          <p:nvPr/>
        </p:nvSpPr>
        <p:spPr>
          <a:xfrm rot="16200000">
            <a:off x="-1108605" y="3965523"/>
            <a:ext cx="409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Team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5E286-F630-4494-4E85-944CA1AF8996}"/>
              </a:ext>
            </a:extLst>
          </p:cNvPr>
          <p:cNvSpPr txBox="1"/>
          <p:nvPr/>
        </p:nvSpPr>
        <p:spPr>
          <a:xfrm rot="16200000">
            <a:off x="-350456" y="4302203"/>
            <a:ext cx="373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&amp; Content Specialist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D9807-4FFF-2D08-BC92-156ADA3736ED}"/>
              </a:ext>
            </a:extLst>
          </p:cNvPr>
          <p:cNvSpPr txBox="1"/>
          <p:nvPr/>
        </p:nvSpPr>
        <p:spPr>
          <a:xfrm>
            <a:off x="3037838" y="1465710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Edward Taylor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A6D23-079E-6521-8A89-AE63688B7ECA}"/>
              </a:ext>
            </a:extLst>
          </p:cNvPr>
          <p:cNvSpPr txBox="1"/>
          <p:nvPr/>
        </p:nvSpPr>
        <p:spPr>
          <a:xfrm>
            <a:off x="2810522" y="1738500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Director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FF947-DD82-0462-64F0-23568FBA761C}"/>
              </a:ext>
            </a:extLst>
          </p:cNvPr>
          <p:cNvGrpSpPr/>
          <p:nvPr/>
        </p:nvGrpSpPr>
        <p:grpSpPr>
          <a:xfrm>
            <a:off x="3029558" y="2385459"/>
            <a:ext cx="1773746" cy="368254"/>
            <a:chOff x="3048265" y="2735178"/>
            <a:chExt cx="1773746" cy="36825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D166FCD-2BAB-791C-91DA-E7C6E22AA230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B198639-6025-A4F9-D32B-B1492B47957A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20">
                <a:extLst>
                  <a:ext uri="{FF2B5EF4-FFF2-40B4-BE49-F238E27FC236}">
                    <a16:creationId xmlns:a16="http://schemas.microsoft.com/office/drawing/2014/main" id="{5FDE76DD-C23D-1D56-F510-0F919415ED98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49C3F35-071D-A141-CAF5-73ACEBED7EAD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789BF09-DDDF-E11C-CA32-E36CAD94E89A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18">
                <a:extLst>
                  <a:ext uri="{FF2B5EF4-FFF2-40B4-BE49-F238E27FC236}">
                    <a16:creationId xmlns:a16="http://schemas.microsoft.com/office/drawing/2014/main" id="{0A45FED4-DAC0-77C8-3BB7-FFE943239FF2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F995EE3-92A7-6C65-DFCB-B0BD03012FD5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E4B9A9C-09D5-3B96-5F1A-78582CD64D96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16">
                <a:extLst>
                  <a:ext uri="{FF2B5EF4-FFF2-40B4-BE49-F238E27FC236}">
                    <a16:creationId xmlns:a16="http://schemas.microsoft.com/office/drawing/2014/main" id="{8DDC3E1B-CB9C-AB8A-6A64-3F9E9C32265C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AF3A4A23-E1F3-9692-24BE-00B72B58E87D}"/>
              </a:ext>
            </a:extLst>
          </p:cNvPr>
          <p:cNvSpPr txBox="1"/>
          <p:nvPr/>
        </p:nvSpPr>
        <p:spPr>
          <a:xfrm>
            <a:off x="6161400" y="1465710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Donna Kim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39BAE33-CFB9-FF24-AED7-8E04EF006BD2}"/>
              </a:ext>
            </a:extLst>
          </p:cNvPr>
          <p:cNvSpPr txBox="1"/>
          <p:nvPr/>
        </p:nvSpPr>
        <p:spPr>
          <a:xfrm>
            <a:off x="5934084" y="1738500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Planner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1D777F5-1ED8-FC8A-A279-B3977E2B5264}"/>
              </a:ext>
            </a:extLst>
          </p:cNvPr>
          <p:cNvGrpSpPr/>
          <p:nvPr/>
        </p:nvGrpSpPr>
        <p:grpSpPr>
          <a:xfrm>
            <a:off x="6153120" y="2385459"/>
            <a:ext cx="1773746" cy="368254"/>
            <a:chOff x="3048265" y="2735178"/>
            <a:chExt cx="1773746" cy="368254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085CEAD-D4F9-B037-1C03-2D7A1613DB29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F18444CD-110D-B841-06F8-78C1AA3F1FF8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Graphic 20">
                <a:extLst>
                  <a:ext uri="{FF2B5EF4-FFF2-40B4-BE49-F238E27FC236}">
                    <a16:creationId xmlns:a16="http://schemas.microsoft.com/office/drawing/2014/main" id="{B24FFD1B-8218-43ED-6B93-DF7FD1CE6C8D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BD282E5-61FB-83A4-E9CC-F0F6962A4649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3F3BF4C7-7724-7586-C004-30D8E544A964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Graphic 18">
                <a:extLst>
                  <a:ext uri="{FF2B5EF4-FFF2-40B4-BE49-F238E27FC236}">
                    <a16:creationId xmlns:a16="http://schemas.microsoft.com/office/drawing/2014/main" id="{A3378CE9-1EA4-F3D5-2F20-5F1EE638A9AF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8CD1714-AD5A-FC8B-019A-274CE61BFFDF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BE0BDEC9-60C4-A559-722A-C4C9977669AB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Graphic 16">
                <a:extLst>
                  <a:ext uri="{FF2B5EF4-FFF2-40B4-BE49-F238E27FC236}">
                    <a16:creationId xmlns:a16="http://schemas.microsoft.com/office/drawing/2014/main" id="{AC8DDF7B-8E8A-007E-C4F7-2B0CB306E53E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F762A7A4-F5E2-40E1-56E1-D5C3B5E12C03}"/>
              </a:ext>
            </a:extLst>
          </p:cNvPr>
          <p:cNvSpPr txBox="1"/>
          <p:nvPr/>
        </p:nvSpPr>
        <p:spPr>
          <a:xfrm>
            <a:off x="9247015" y="1465710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Ralph Schmidt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AA3EC20-9BE4-88D6-0E00-5A8417695E08}"/>
              </a:ext>
            </a:extLst>
          </p:cNvPr>
          <p:cNvSpPr txBox="1"/>
          <p:nvPr/>
        </p:nvSpPr>
        <p:spPr>
          <a:xfrm>
            <a:off x="9019699" y="1738500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Development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80A39F-4653-1788-33B4-B1F8830B010F}"/>
              </a:ext>
            </a:extLst>
          </p:cNvPr>
          <p:cNvGrpSpPr/>
          <p:nvPr/>
        </p:nvGrpSpPr>
        <p:grpSpPr>
          <a:xfrm>
            <a:off x="9238735" y="2385459"/>
            <a:ext cx="1773746" cy="368254"/>
            <a:chOff x="3048265" y="2735178"/>
            <a:chExt cx="1773746" cy="36825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E4545BD-B2E4-1722-732C-17918F1A76AE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65339084-4795-5637-AD12-25F8AB563C56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Graphic 20">
                <a:extLst>
                  <a:ext uri="{FF2B5EF4-FFF2-40B4-BE49-F238E27FC236}">
                    <a16:creationId xmlns:a16="http://schemas.microsoft.com/office/drawing/2014/main" id="{0AD3D86F-08BC-883B-E2AE-E501520F5E4C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30FDA3E-2F1B-093E-7A1E-BDB700D055CC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1ECDCA23-DE8F-6608-B052-EE93EC313603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Graphic 18">
                <a:extLst>
                  <a:ext uri="{FF2B5EF4-FFF2-40B4-BE49-F238E27FC236}">
                    <a16:creationId xmlns:a16="http://schemas.microsoft.com/office/drawing/2014/main" id="{91B94B99-0962-C28E-3867-4521DC688F61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EDC43E92-1C3B-6619-E730-9D76C9F19E5F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0762B7A0-CE82-8946-8586-06B0DBF63124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Graphic 16">
                <a:extLst>
                  <a:ext uri="{FF2B5EF4-FFF2-40B4-BE49-F238E27FC236}">
                    <a16:creationId xmlns:a16="http://schemas.microsoft.com/office/drawing/2014/main" id="{A59AEC82-C1BE-58FA-F460-613FA4CCFB9A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41BE714B-6661-1902-E3DB-258A6C01268C}"/>
              </a:ext>
            </a:extLst>
          </p:cNvPr>
          <p:cNvSpPr txBox="1"/>
          <p:nvPr/>
        </p:nvSpPr>
        <p:spPr>
          <a:xfrm>
            <a:off x="2924180" y="4641277"/>
            <a:ext cx="198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Jacob Anderson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ECA4C4-CB7F-0C92-6523-33232CA01827}"/>
              </a:ext>
            </a:extLst>
          </p:cNvPr>
          <p:cNvSpPr txBox="1"/>
          <p:nvPr/>
        </p:nvSpPr>
        <p:spPr>
          <a:xfrm>
            <a:off x="2810522" y="4914067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Development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2962CBE-67BA-4735-6837-705AA410C7A9}"/>
              </a:ext>
            </a:extLst>
          </p:cNvPr>
          <p:cNvGrpSpPr/>
          <p:nvPr/>
        </p:nvGrpSpPr>
        <p:grpSpPr>
          <a:xfrm>
            <a:off x="3029558" y="5561026"/>
            <a:ext cx="1773746" cy="368254"/>
            <a:chOff x="3048265" y="2735178"/>
            <a:chExt cx="1773746" cy="368254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D39518F-4A01-5E66-4354-ACDA34D12F42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FB9DDA7-E7F4-2120-53FB-4AEFB0022415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Graphic 20">
                <a:extLst>
                  <a:ext uri="{FF2B5EF4-FFF2-40B4-BE49-F238E27FC236}">
                    <a16:creationId xmlns:a16="http://schemas.microsoft.com/office/drawing/2014/main" id="{72009246-4AE8-A08A-6D2F-4546858B8C1F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C17F9CA-C36B-0FA6-3442-6E2ADE5622A8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5CFA92D4-19DC-F0C7-5E94-AEB7420E2C50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Graphic 18">
                <a:extLst>
                  <a:ext uri="{FF2B5EF4-FFF2-40B4-BE49-F238E27FC236}">
                    <a16:creationId xmlns:a16="http://schemas.microsoft.com/office/drawing/2014/main" id="{1297A059-B3D3-75FC-21B2-E556093324F9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D86EE21A-1EE2-0CFA-7DBD-FEDBFE8F5489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29993B3F-660C-26A1-3BEC-3A237DF80E5F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Graphic 16">
                <a:extLst>
                  <a:ext uri="{FF2B5EF4-FFF2-40B4-BE49-F238E27FC236}">
                    <a16:creationId xmlns:a16="http://schemas.microsoft.com/office/drawing/2014/main" id="{3DF18FDC-10E5-3ADC-36DF-2E1FC5A2AB02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BD7EB915-6306-2C4D-CC6B-4B8D37C58E3C}"/>
              </a:ext>
            </a:extLst>
          </p:cNvPr>
          <p:cNvSpPr txBox="1"/>
          <p:nvPr/>
        </p:nvSpPr>
        <p:spPr>
          <a:xfrm>
            <a:off x="6161400" y="4641277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Janice Alvarez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D48E833-4F72-8C14-3D0E-F5143AA05EFE}"/>
              </a:ext>
            </a:extLst>
          </p:cNvPr>
          <p:cNvSpPr txBox="1"/>
          <p:nvPr/>
        </p:nvSpPr>
        <p:spPr>
          <a:xfrm>
            <a:off x="5934084" y="4914067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Development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31794EC-AA10-82F9-5052-6A6ACB0EB232}"/>
              </a:ext>
            </a:extLst>
          </p:cNvPr>
          <p:cNvGrpSpPr/>
          <p:nvPr/>
        </p:nvGrpSpPr>
        <p:grpSpPr>
          <a:xfrm>
            <a:off x="6153120" y="5561026"/>
            <a:ext cx="1773746" cy="368254"/>
            <a:chOff x="3048265" y="2735178"/>
            <a:chExt cx="1773746" cy="368254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8B062BD4-6BED-839A-41B8-D74CC0AA341C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DFF2AD51-F009-4542-F3B7-F768B395467D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Graphic 20">
                <a:extLst>
                  <a:ext uri="{FF2B5EF4-FFF2-40B4-BE49-F238E27FC236}">
                    <a16:creationId xmlns:a16="http://schemas.microsoft.com/office/drawing/2014/main" id="{A8FC9903-F3AC-B89E-91B6-85D5C8777FEA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DF4F68E-36C6-763F-B98B-CE68F9544BF6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51725B89-CB95-AD07-30E8-4C91BD8A8C55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Graphic 18">
                <a:extLst>
                  <a:ext uri="{FF2B5EF4-FFF2-40B4-BE49-F238E27FC236}">
                    <a16:creationId xmlns:a16="http://schemas.microsoft.com/office/drawing/2014/main" id="{81269A42-3155-9AF8-97F8-28677CF23833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EB2A069-8D1A-3D56-0B8E-B260FEFC5BDC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E0AD5FCD-D4C7-4D94-31CB-7314B4999219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Graphic 16">
                <a:extLst>
                  <a:ext uri="{FF2B5EF4-FFF2-40B4-BE49-F238E27FC236}">
                    <a16:creationId xmlns:a16="http://schemas.microsoft.com/office/drawing/2014/main" id="{D72411E6-A7D7-81B2-74B8-36CD7FC7F141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97C89412-4E8B-8B53-F1A8-E52474E3EFCC}"/>
              </a:ext>
            </a:extLst>
          </p:cNvPr>
          <p:cNvSpPr txBox="1"/>
          <p:nvPr/>
        </p:nvSpPr>
        <p:spPr>
          <a:xfrm>
            <a:off x="9247015" y="4641277"/>
            <a:ext cx="175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Carl Larson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5630DA-F3E0-0EAD-8534-E242A6F1F7FC}"/>
              </a:ext>
            </a:extLst>
          </p:cNvPr>
          <p:cNvSpPr txBox="1"/>
          <p:nvPr/>
        </p:nvSpPr>
        <p:spPr>
          <a:xfrm>
            <a:off x="9019699" y="4914067"/>
            <a:ext cx="2211819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Development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50466B1-C739-0C85-458F-2ADE1B32F55C}"/>
              </a:ext>
            </a:extLst>
          </p:cNvPr>
          <p:cNvGrpSpPr/>
          <p:nvPr/>
        </p:nvGrpSpPr>
        <p:grpSpPr>
          <a:xfrm>
            <a:off x="9238735" y="5561026"/>
            <a:ext cx="1773746" cy="368254"/>
            <a:chOff x="3048265" y="2735178"/>
            <a:chExt cx="1773746" cy="368254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E638FE-01F1-6B18-5CBC-6E09F4C09614}"/>
                </a:ext>
              </a:extLst>
            </p:cNvPr>
            <p:cNvGrpSpPr/>
            <p:nvPr/>
          </p:nvGrpSpPr>
          <p:grpSpPr>
            <a:xfrm>
              <a:off x="3048265" y="2735518"/>
              <a:ext cx="367914" cy="367914"/>
              <a:chOff x="7524586" y="4075152"/>
              <a:chExt cx="367914" cy="367914"/>
            </a:xfrm>
          </p:grpSpPr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34E13DA-37D3-491F-6D8D-42E1EE68C1CD}"/>
                  </a:ext>
                </a:extLst>
              </p:cNvPr>
              <p:cNvSpPr/>
              <p:nvPr/>
            </p:nvSpPr>
            <p:spPr>
              <a:xfrm rot="18900000">
                <a:off x="7524586" y="4075152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Graphic 20">
                <a:extLst>
                  <a:ext uri="{FF2B5EF4-FFF2-40B4-BE49-F238E27FC236}">
                    <a16:creationId xmlns:a16="http://schemas.microsoft.com/office/drawing/2014/main" id="{48436FDD-97E9-5141-F080-F9D0DB8CC016}"/>
                  </a:ext>
                </a:extLst>
              </p:cNvPr>
              <p:cNvSpPr/>
              <p:nvPr/>
            </p:nvSpPr>
            <p:spPr>
              <a:xfrm>
                <a:off x="7613293" y="4163859"/>
                <a:ext cx="190500" cy="190500"/>
              </a:xfrm>
              <a:custGeom>
                <a:avLst/>
                <a:gdLst>
                  <a:gd name="connsiteX0" fmla="*/ 19050 w 190500"/>
                  <a:gd name="connsiteY0" fmla="*/ 0 h 190500"/>
                  <a:gd name="connsiteX1" fmla="*/ 171450 w 190500"/>
                  <a:gd name="connsiteY1" fmla="*/ 0 h 190500"/>
                  <a:gd name="connsiteX2" fmla="*/ 190500 w 190500"/>
                  <a:gd name="connsiteY2" fmla="*/ 19050 h 190500"/>
                  <a:gd name="connsiteX3" fmla="*/ 190500 w 190500"/>
                  <a:gd name="connsiteY3" fmla="*/ 171450 h 190500"/>
                  <a:gd name="connsiteX4" fmla="*/ 171450 w 190500"/>
                  <a:gd name="connsiteY4" fmla="*/ 190500 h 190500"/>
                  <a:gd name="connsiteX5" fmla="*/ 19050 w 190500"/>
                  <a:gd name="connsiteY5" fmla="*/ 190500 h 190500"/>
                  <a:gd name="connsiteX6" fmla="*/ 0 w 190500"/>
                  <a:gd name="connsiteY6" fmla="*/ 171450 h 190500"/>
                  <a:gd name="connsiteX7" fmla="*/ 0 w 190500"/>
                  <a:gd name="connsiteY7" fmla="*/ 19050 h 190500"/>
                  <a:gd name="connsiteX8" fmla="*/ 19050 w 190500"/>
                  <a:gd name="connsiteY8" fmla="*/ 0 h 190500"/>
                  <a:gd name="connsiteX9" fmla="*/ 19050 w 190500"/>
                  <a:gd name="connsiteY9" fmla="*/ 19050 h 190500"/>
                  <a:gd name="connsiteX10" fmla="*/ 19050 w 190500"/>
                  <a:gd name="connsiteY10" fmla="*/ 171450 h 190500"/>
                  <a:gd name="connsiteX11" fmla="*/ 171450 w 190500"/>
                  <a:gd name="connsiteY11" fmla="*/ 171450 h 190500"/>
                  <a:gd name="connsiteX12" fmla="*/ 171450 w 190500"/>
                  <a:gd name="connsiteY12" fmla="*/ 19050 h 190500"/>
                  <a:gd name="connsiteX13" fmla="*/ 19050 w 190500"/>
                  <a:gd name="connsiteY13" fmla="*/ 19050 h 190500"/>
                  <a:gd name="connsiteX14" fmla="*/ 90031 w 190500"/>
                  <a:gd name="connsiteY14" fmla="*/ 70982 h 190500"/>
                  <a:gd name="connsiteX15" fmla="*/ 104775 w 190500"/>
                  <a:gd name="connsiteY15" fmla="*/ 66675 h 190500"/>
                  <a:gd name="connsiteX16" fmla="*/ 114300 w 190500"/>
                  <a:gd name="connsiteY16" fmla="*/ 66675 h 190500"/>
                  <a:gd name="connsiteX17" fmla="*/ 142875 w 190500"/>
                  <a:gd name="connsiteY17" fmla="*/ 95250 h 190500"/>
                  <a:gd name="connsiteX18" fmla="*/ 142875 w 190500"/>
                  <a:gd name="connsiteY18" fmla="*/ 133350 h 190500"/>
                  <a:gd name="connsiteX19" fmla="*/ 123825 w 190500"/>
                  <a:gd name="connsiteY19" fmla="*/ 133350 h 190500"/>
                  <a:gd name="connsiteX20" fmla="*/ 123825 w 190500"/>
                  <a:gd name="connsiteY20" fmla="*/ 95250 h 190500"/>
                  <a:gd name="connsiteX21" fmla="*/ 114300 w 190500"/>
                  <a:gd name="connsiteY21" fmla="*/ 85725 h 190500"/>
                  <a:gd name="connsiteX22" fmla="*/ 104775 w 190500"/>
                  <a:gd name="connsiteY22" fmla="*/ 85725 h 190500"/>
                  <a:gd name="connsiteX23" fmla="*/ 95250 w 190500"/>
                  <a:gd name="connsiteY23" fmla="*/ 95250 h 190500"/>
                  <a:gd name="connsiteX24" fmla="*/ 95250 w 190500"/>
                  <a:gd name="connsiteY24" fmla="*/ 133350 h 190500"/>
                  <a:gd name="connsiteX25" fmla="*/ 76200 w 190500"/>
                  <a:gd name="connsiteY25" fmla="*/ 133350 h 190500"/>
                  <a:gd name="connsiteX26" fmla="*/ 76200 w 190500"/>
                  <a:gd name="connsiteY26" fmla="*/ 66675 h 190500"/>
                  <a:gd name="connsiteX27" fmla="*/ 85725 w 190500"/>
                  <a:gd name="connsiteY27" fmla="*/ 66675 h 190500"/>
                  <a:gd name="connsiteX28" fmla="*/ 90031 w 190500"/>
                  <a:gd name="connsiteY28" fmla="*/ 70982 h 190500"/>
                  <a:gd name="connsiteX29" fmla="*/ 57150 w 190500"/>
                  <a:gd name="connsiteY29" fmla="*/ 57150 h 190500"/>
                  <a:gd name="connsiteX30" fmla="*/ 47625 w 190500"/>
                  <a:gd name="connsiteY30" fmla="*/ 47625 h 190500"/>
                  <a:gd name="connsiteX31" fmla="*/ 57150 w 190500"/>
                  <a:gd name="connsiteY31" fmla="*/ 38100 h 190500"/>
                  <a:gd name="connsiteX32" fmla="*/ 66675 w 190500"/>
                  <a:gd name="connsiteY32" fmla="*/ 47625 h 190500"/>
                  <a:gd name="connsiteX33" fmla="*/ 57150 w 190500"/>
                  <a:gd name="connsiteY33" fmla="*/ 57150 h 190500"/>
                  <a:gd name="connsiteX34" fmla="*/ 66675 w 190500"/>
                  <a:gd name="connsiteY34" fmla="*/ 133350 h 190500"/>
                  <a:gd name="connsiteX35" fmla="*/ 47625 w 190500"/>
                  <a:gd name="connsiteY35" fmla="*/ 133350 h 190500"/>
                  <a:gd name="connsiteX36" fmla="*/ 47625 w 190500"/>
                  <a:gd name="connsiteY36" fmla="*/ 66675 h 190500"/>
                  <a:gd name="connsiteX37" fmla="*/ 66675 w 190500"/>
                  <a:gd name="connsiteY37" fmla="*/ 66675 h 190500"/>
                  <a:gd name="connsiteX38" fmla="*/ 66675 w 190500"/>
                  <a:gd name="connsiteY38" fmla="*/ 1333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0500" h="190500">
                    <a:moveTo>
                      <a:pt x="19050" y="0"/>
                    </a:moveTo>
                    <a:lnTo>
                      <a:pt x="171450" y="0"/>
                    </a:lnTo>
                    <a:cubicBezTo>
                      <a:pt x="181971" y="0"/>
                      <a:pt x="190500" y="8529"/>
                      <a:pt x="190500" y="19050"/>
                    </a:cubicBezTo>
                    <a:lnTo>
                      <a:pt x="190500" y="171450"/>
                    </a:lnTo>
                    <a:cubicBezTo>
                      <a:pt x="190500" y="181971"/>
                      <a:pt x="181971" y="190500"/>
                      <a:pt x="171450" y="190500"/>
                    </a:cubicBezTo>
                    <a:lnTo>
                      <a:pt x="19050" y="190500"/>
                    </a:lnTo>
                    <a:cubicBezTo>
                      <a:pt x="8529" y="190500"/>
                      <a:pt x="0" y="181971"/>
                      <a:pt x="0" y="17145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  <a:moveTo>
                      <a:pt x="19050" y="19050"/>
                    </a:moveTo>
                    <a:lnTo>
                      <a:pt x="19050" y="171450"/>
                    </a:ln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close/>
                    <a:moveTo>
                      <a:pt x="90031" y="70982"/>
                    </a:moveTo>
                    <a:cubicBezTo>
                      <a:pt x="94634" y="68182"/>
                      <a:pt x="99844" y="66675"/>
                      <a:pt x="104775" y="66675"/>
                    </a:cubicBezTo>
                    <a:lnTo>
                      <a:pt x="114300" y="66675"/>
                    </a:lnTo>
                    <a:cubicBezTo>
                      <a:pt x="127578" y="66675"/>
                      <a:pt x="142875" y="77602"/>
                      <a:pt x="142875" y="95250"/>
                    </a:cubicBezTo>
                    <a:lnTo>
                      <a:pt x="142875" y="133350"/>
                    </a:lnTo>
                    <a:lnTo>
                      <a:pt x="123825" y="133350"/>
                    </a:lnTo>
                    <a:lnTo>
                      <a:pt x="123825" y="95250"/>
                    </a:lnTo>
                    <a:cubicBezTo>
                      <a:pt x="123825" y="89766"/>
                      <a:pt x="118167" y="85725"/>
                      <a:pt x="114300" y="85725"/>
                    </a:cubicBezTo>
                    <a:lnTo>
                      <a:pt x="104775" y="85725"/>
                    </a:lnTo>
                    <a:cubicBezTo>
                      <a:pt x="100908" y="85725"/>
                      <a:pt x="95250" y="89766"/>
                      <a:pt x="95250" y="95250"/>
                    </a:cubicBezTo>
                    <a:lnTo>
                      <a:pt x="95250" y="133350"/>
                    </a:lnTo>
                    <a:lnTo>
                      <a:pt x="76200" y="133350"/>
                    </a:lnTo>
                    <a:lnTo>
                      <a:pt x="76200" y="66675"/>
                    </a:lnTo>
                    <a:lnTo>
                      <a:pt x="85725" y="66675"/>
                    </a:lnTo>
                    <a:lnTo>
                      <a:pt x="90031" y="70982"/>
                    </a:lnTo>
                    <a:close/>
                    <a:moveTo>
                      <a:pt x="57150" y="57150"/>
                    </a:moveTo>
                    <a:cubicBezTo>
                      <a:pt x="51890" y="57150"/>
                      <a:pt x="47625" y="52885"/>
                      <a:pt x="47625" y="47625"/>
                    </a:cubicBezTo>
                    <a:cubicBezTo>
                      <a:pt x="47625" y="42365"/>
                      <a:pt x="51890" y="38100"/>
                      <a:pt x="57150" y="38100"/>
                    </a:cubicBezTo>
                    <a:cubicBezTo>
                      <a:pt x="62411" y="38100"/>
                      <a:pt x="66675" y="42365"/>
                      <a:pt x="66675" y="47625"/>
                    </a:cubicBezTo>
                    <a:cubicBezTo>
                      <a:pt x="66675" y="52885"/>
                      <a:pt x="62411" y="57150"/>
                      <a:pt x="57150" y="57150"/>
                    </a:cubicBezTo>
                    <a:close/>
                    <a:moveTo>
                      <a:pt x="66675" y="133350"/>
                    </a:moveTo>
                    <a:lnTo>
                      <a:pt x="47625" y="133350"/>
                    </a:lnTo>
                    <a:lnTo>
                      <a:pt x="47625" y="66675"/>
                    </a:lnTo>
                    <a:lnTo>
                      <a:pt x="66675" y="66675"/>
                    </a:lnTo>
                    <a:lnTo>
                      <a:pt x="66675" y="133350"/>
                    </a:ln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497CBB3-1C23-F2B7-5550-720E728B5EFD}"/>
                </a:ext>
              </a:extLst>
            </p:cNvPr>
            <p:cNvGrpSpPr/>
            <p:nvPr/>
          </p:nvGrpSpPr>
          <p:grpSpPr>
            <a:xfrm>
              <a:off x="3751181" y="2735518"/>
              <a:ext cx="367914" cy="367914"/>
              <a:chOff x="7864426" y="4417759"/>
              <a:chExt cx="367914" cy="367914"/>
            </a:xfrm>
          </p:grpSpPr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5CCF7290-ACBD-F915-3B7D-59C0390393F6}"/>
                  </a:ext>
                </a:extLst>
              </p:cNvPr>
              <p:cNvSpPr/>
              <p:nvPr/>
            </p:nvSpPr>
            <p:spPr>
              <a:xfrm rot="18900000">
                <a:off x="7864426" y="4417759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Graphic 18">
                <a:extLst>
                  <a:ext uri="{FF2B5EF4-FFF2-40B4-BE49-F238E27FC236}">
                    <a16:creationId xmlns:a16="http://schemas.microsoft.com/office/drawing/2014/main" id="{B939DF27-BC07-2E32-0B04-8EAE36F87AFA}"/>
                  </a:ext>
                </a:extLst>
              </p:cNvPr>
              <p:cNvSpPr/>
              <p:nvPr/>
            </p:nvSpPr>
            <p:spPr>
              <a:xfrm>
                <a:off x="7954872" y="4503179"/>
                <a:ext cx="190500" cy="190500"/>
              </a:xfrm>
              <a:custGeom>
                <a:avLst/>
                <a:gdLst>
                  <a:gd name="connsiteX0" fmla="*/ 57150 w 190500"/>
                  <a:gd name="connsiteY0" fmla="*/ 0 h 190500"/>
                  <a:gd name="connsiteX1" fmla="*/ 133350 w 190500"/>
                  <a:gd name="connsiteY1" fmla="*/ 0 h 190500"/>
                  <a:gd name="connsiteX2" fmla="*/ 190500 w 190500"/>
                  <a:gd name="connsiteY2" fmla="*/ 57150 h 190500"/>
                  <a:gd name="connsiteX3" fmla="*/ 190500 w 190500"/>
                  <a:gd name="connsiteY3" fmla="*/ 133350 h 190500"/>
                  <a:gd name="connsiteX4" fmla="*/ 133350 w 190500"/>
                  <a:gd name="connsiteY4" fmla="*/ 190500 h 190500"/>
                  <a:gd name="connsiteX5" fmla="*/ 57150 w 190500"/>
                  <a:gd name="connsiteY5" fmla="*/ 190500 h 190500"/>
                  <a:gd name="connsiteX6" fmla="*/ 0 w 190500"/>
                  <a:gd name="connsiteY6" fmla="*/ 133350 h 190500"/>
                  <a:gd name="connsiteX7" fmla="*/ 0 w 190500"/>
                  <a:gd name="connsiteY7" fmla="*/ 57150 h 190500"/>
                  <a:gd name="connsiteX8" fmla="*/ 57150 w 190500"/>
                  <a:gd name="connsiteY8" fmla="*/ 0 h 190500"/>
                  <a:gd name="connsiteX9" fmla="*/ 57150 w 190500"/>
                  <a:gd name="connsiteY9" fmla="*/ 19050 h 190500"/>
                  <a:gd name="connsiteX10" fmla="*/ 19050 w 190500"/>
                  <a:gd name="connsiteY10" fmla="*/ 57150 h 190500"/>
                  <a:gd name="connsiteX11" fmla="*/ 19050 w 190500"/>
                  <a:gd name="connsiteY11" fmla="*/ 133350 h 190500"/>
                  <a:gd name="connsiteX12" fmla="*/ 57150 w 190500"/>
                  <a:gd name="connsiteY12" fmla="*/ 171450 h 190500"/>
                  <a:gd name="connsiteX13" fmla="*/ 133350 w 190500"/>
                  <a:gd name="connsiteY13" fmla="*/ 171450 h 190500"/>
                  <a:gd name="connsiteX14" fmla="*/ 171450 w 190500"/>
                  <a:gd name="connsiteY14" fmla="*/ 133350 h 190500"/>
                  <a:gd name="connsiteX15" fmla="*/ 171450 w 190500"/>
                  <a:gd name="connsiteY15" fmla="*/ 57150 h 190500"/>
                  <a:gd name="connsiteX16" fmla="*/ 133350 w 190500"/>
                  <a:gd name="connsiteY16" fmla="*/ 19050 h 190500"/>
                  <a:gd name="connsiteX17" fmla="*/ 57150 w 190500"/>
                  <a:gd name="connsiteY17" fmla="*/ 19050 h 190500"/>
                  <a:gd name="connsiteX18" fmla="*/ 95250 w 190500"/>
                  <a:gd name="connsiteY18" fmla="*/ 142875 h 190500"/>
                  <a:gd name="connsiteX19" fmla="*/ 47625 w 190500"/>
                  <a:gd name="connsiteY19" fmla="*/ 95250 h 190500"/>
                  <a:gd name="connsiteX20" fmla="*/ 95250 w 190500"/>
                  <a:gd name="connsiteY20" fmla="*/ 47625 h 190500"/>
                  <a:gd name="connsiteX21" fmla="*/ 142875 w 190500"/>
                  <a:gd name="connsiteY21" fmla="*/ 95250 h 190500"/>
                  <a:gd name="connsiteX22" fmla="*/ 95250 w 190500"/>
                  <a:gd name="connsiteY22" fmla="*/ 142875 h 190500"/>
                  <a:gd name="connsiteX23" fmla="*/ 95250 w 190500"/>
                  <a:gd name="connsiteY23" fmla="*/ 123825 h 190500"/>
                  <a:gd name="connsiteX24" fmla="*/ 123825 w 190500"/>
                  <a:gd name="connsiteY24" fmla="*/ 95250 h 190500"/>
                  <a:gd name="connsiteX25" fmla="*/ 95250 w 190500"/>
                  <a:gd name="connsiteY25" fmla="*/ 66675 h 190500"/>
                  <a:gd name="connsiteX26" fmla="*/ 66675 w 190500"/>
                  <a:gd name="connsiteY26" fmla="*/ 95250 h 190500"/>
                  <a:gd name="connsiteX27" fmla="*/ 95250 w 190500"/>
                  <a:gd name="connsiteY27" fmla="*/ 123825 h 190500"/>
                  <a:gd name="connsiteX28" fmla="*/ 142875 w 190500"/>
                  <a:gd name="connsiteY28" fmla="*/ 57150 h 190500"/>
                  <a:gd name="connsiteX29" fmla="*/ 133350 w 190500"/>
                  <a:gd name="connsiteY29" fmla="*/ 47625 h 190500"/>
                  <a:gd name="connsiteX30" fmla="*/ 142875 w 190500"/>
                  <a:gd name="connsiteY30" fmla="*/ 38100 h 190500"/>
                  <a:gd name="connsiteX31" fmla="*/ 152400 w 190500"/>
                  <a:gd name="connsiteY31" fmla="*/ 47625 h 190500"/>
                  <a:gd name="connsiteX32" fmla="*/ 142875 w 190500"/>
                  <a:gd name="connsiteY32" fmla="*/ 571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500" h="190500">
                    <a:moveTo>
                      <a:pt x="57150" y="0"/>
                    </a:moveTo>
                    <a:lnTo>
                      <a:pt x="133350" y="0"/>
                    </a:lnTo>
                    <a:cubicBezTo>
                      <a:pt x="164783" y="0"/>
                      <a:pt x="190500" y="25717"/>
                      <a:pt x="190500" y="57150"/>
                    </a:cubicBezTo>
                    <a:lnTo>
                      <a:pt x="190500" y="133350"/>
                    </a:lnTo>
                    <a:cubicBezTo>
                      <a:pt x="190500" y="164783"/>
                      <a:pt x="164783" y="190500"/>
                      <a:pt x="133350" y="190500"/>
                    </a:cubicBezTo>
                    <a:lnTo>
                      <a:pt x="57150" y="190500"/>
                    </a:lnTo>
                    <a:cubicBezTo>
                      <a:pt x="25717" y="190500"/>
                      <a:pt x="0" y="164783"/>
                      <a:pt x="0" y="133350"/>
                    </a:cubicBezTo>
                    <a:lnTo>
                      <a:pt x="0" y="57150"/>
                    </a:lnTo>
                    <a:cubicBezTo>
                      <a:pt x="0" y="25717"/>
                      <a:pt x="25717" y="0"/>
                      <a:pt x="57150" y="0"/>
                    </a:cubicBezTo>
                    <a:close/>
                    <a:moveTo>
                      <a:pt x="57150" y="19050"/>
                    </a:moveTo>
                    <a:cubicBezTo>
                      <a:pt x="36195" y="19050"/>
                      <a:pt x="19050" y="36195"/>
                      <a:pt x="19050" y="57150"/>
                    </a:cubicBezTo>
                    <a:lnTo>
                      <a:pt x="19050" y="133350"/>
                    </a:lnTo>
                    <a:cubicBezTo>
                      <a:pt x="19050" y="154305"/>
                      <a:pt x="36195" y="171450"/>
                      <a:pt x="57150" y="171450"/>
                    </a:cubicBezTo>
                    <a:lnTo>
                      <a:pt x="133350" y="171450"/>
                    </a:lnTo>
                    <a:cubicBezTo>
                      <a:pt x="154305" y="171450"/>
                      <a:pt x="171450" y="154305"/>
                      <a:pt x="171450" y="133350"/>
                    </a:cubicBezTo>
                    <a:lnTo>
                      <a:pt x="171450" y="57150"/>
                    </a:lnTo>
                    <a:cubicBezTo>
                      <a:pt x="171450" y="36195"/>
                      <a:pt x="154305" y="19050"/>
                      <a:pt x="133350" y="19050"/>
                    </a:cubicBezTo>
                    <a:lnTo>
                      <a:pt x="57150" y="19050"/>
                    </a:lnTo>
                    <a:close/>
                    <a:moveTo>
                      <a:pt x="95250" y="142875"/>
                    </a:moveTo>
                    <a:cubicBezTo>
                      <a:pt x="68580" y="142875"/>
                      <a:pt x="47625" y="121920"/>
                      <a:pt x="47625" y="95250"/>
                    </a:cubicBezTo>
                    <a:cubicBezTo>
                      <a:pt x="47625" y="68580"/>
                      <a:pt x="68580" y="47625"/>
                      <a:pt x="95250" y="47625"/>
                    </a:cubicBezTo>
                    <a:cubicBezTo>
                      <a:pt x="121920" y="47625"/>
                      <a:pt x="142875" y="68580"/>
                      <a:pt x="142875" y="95250"/>
                    </a:cubicBezTo>
                    <a:cubicBezTo>
                      <a:pt x="142875" y="121920"/>
                      <a:pt x="121920" y="142875"/>
                      <a:pt x="95250" y="142875"/>
                    </a:cubicBezTo>
                    <a:close/>
                    <a:moveTo>
                      <a:pt x="95250" y="123825"/>
                    </a:moveTo>
                    <a:cubicBezTo>
                      <a:pt x="111443" y="123825"/>
                      <a:pt x="123825" y="111443"/>
                      <a:pt x="123825" y="95250"/>
                    </a:cubicBezTo>
                    <a:cubicBezTo>
                      <a:pt x="123825" y="79058"/>
                      <a:pt x="111443" y="66675"/>
                      <a:pt x="95250" y="66675"/>
                    </a:cubicBezTo>
                    <a:cubicBezTo>
                      <a:pt x="79058" y="66675"/>
                      <a:pt x="66675" y="79058"/>
                      <a:pt x="66675" y="95250"/>
                    </a:cubicBezTo>
                    <a:cubicBezTo>
                      <a:pt x="66675" y="111443"/>
                      <a:pt x="79058" y="123825"/>
                      <a:pt x="95250" y="123825"/>
                    </a:cubicBezTo>
                    <a:close/>
                    <a:moveTo>
                      <a:pt x="142875" y="57150"/>
                    </a:moveTo>
                    <a:cubicBezTo>
                      <a:pt x="137160" y="57150"/>
                      <a:pt x="133350" y="53340"/>
                      <a:pt x="133350" y="47625"/>
                    </a:cubicBezTo>
                    <a:cubicBezTo>
                      <a:pt x="133350" y="41910"/>
                      <a:pt x="137160" y="38100"/>
                      <a:pt x="142875" y="38100"/>
                    </a:cubicBezTo>
                    <a:cubicBezTo>
                      <a:pt x="148590" y="38100"/>
                      <a:pt x="152400" y="41910"/>
                      <a:pt x="152400" y="47625"/>
                    </a:cubicBezTo>
                    <a:cubicBezTo>
                      <a:pt x="152400" y="53340"/>
                      <a:pt x="148590" y="57150"/>
                      <a:pt x="142875" y="57150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DF6EB6B0-341C-88F6-D42A-F1354B782E45}"/>
                </a:ext>
              </a:extLst>
            </p:cNvPr>
            <p:cNvGrpSpPr/>
            <p:nvPr/>
          </p:nvGrpSpPr>
          <p:grpSpPr>
            <a:xfrm>
              <a:off x="4454097" y="2735178"/>
              <a:ext cx="367914" cy="367914"/>
              <a:chOff x="8206164" y="4773164"/>
              <a:chExt cx="367914" cy="367914"/>
            </a:xfrm>
          </p:grpSpPr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7EACA5CE-2B39-A582-F225-5E051B3AB5B5}"/>
                  </a:ext>
                </a:extLst>
              </p:cNvPr>
              <p:cNvSpPr/>
              <p:nvPr/>
            </p:nvSpPr>
            <p:spPr>
              <a:xfrm rot="18900000">
                <a:off x="8206164" y="4773164"/>
                <a:ext cx="367914" cy="367914"/>
              </a:xfrm>
              <a:prstGeom prst="roundRect">
                <a:avLst>
                  <a:gd name="adj" fmla="val 27537"/>
                </a:avLst>
              </a:prstGeom>
              <a:solidFill>
                <a:srgbClr val="F7B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Graphic 16">
                <a:extLst>
                  <a:ext uri="{FF2B5EF4-FFF2-40B4-BE49-F238E27FC236}">
                    <a16:creationId xmlns:a16="http://schemas.microsoft.com/office/drawing/2014/main" id="{523D0AD0-AF66-95E4-0355-DCC64EF86A13}"/>
                  </a:ext>
                </a:extLst>
              </p:cNvPr>
              <p:cNvSpPr/>
              <p:nvPr/>
            </p:nvSpPr>
            <p:spPr>
              <a:xfrm>
                <a:off x="8294870" y="4861871"/>
                <a:ext cx="195589" cy="180950"/>
              </a:xfrm>
              <a:custGeom>
                <a:avLst/>
                <a:gdLst>
                  <a:gd name="connsiteX0" fmla="*/ 182113 w 195589"/>
                  <a:gd name="connsiteY0" fmla="*/ 23891 h 180950"/>
                  <a:gd name="connsiteX1" fmla="*/ 195589 w 195589"/>
                  <a:gd name="connsiteY1" fmla="*/ 25465 h 180950"/>
                  <a:gd name="connsiteX2" fmla="*/ 189531 w 195589"/>
                  <a:gd name="connsiteY2" fmla="*/ 37605 h 180950"/>
                  <a:gd name="connsiteX3" fmla="*/ 180661 w 195589"/>
                  <a:gd name="connsiteY3" fmla="*/ 55365 h 180950"/>
                  <a:gd name="connsiteX4" fmla="*/ 178781 w 195589"/>
                  <a:gd name="connsiteY4" fmla="*/ 59149 h 180950"/>
                  <a:gd name="connsiteX5" fmla="*/ 177036 w 195589"/>
                  <a:gd name="connsiteY5" fmla="*/ 61740 h 180950"/>
                  <a:gd name="connsiteX6" fmla="*/ 176255 w 195589"/>
                  <a:gd name="connsiteY6" fmla="*/ 62989 h 180950"/>
                  <a:gd name="connsiteX7" fmla="*/ 176255 w 195589"/>
                  <a:gd name="connsiteY7" fmla="*/ 85739 h 180950"/>
                  <a:gd name="connsiteX8" fmla="*/ 66709 w 195589"/>
                  <a:gd name="connsiteY8" fmla="*/ 180950 h 180950"/>
                  <a:gd name="connsiteX9" fmla="*/ 38078 w 195589"/>
                  <a:gd name="connsiteY9" fmla="*/ 178362 h 180950"/>
                  <a:gd name="connsiteX10" fmla="*/ 5581 w 195589"/>
                  <a:gd name="connsiteY10" fmla="*/ 156381 h 180950"/>
                  <a:gd name="connsiteX11" fmla="*/ 116 w 195589"/>
                  <a:gd name="connsiteY11" fmla="*/ 144215 h 180950"/>
                  <a:gd name="connsiteX12" fmla="*/ 13398 w 195589"/>
                  <a:gd name="connsiteY12" fmla="*/ 142993 h 180950"/>
                  <a:gd name="connsiteX13" fmla="*/ 43830 w 195589"/>
                  <a:gd name="connsiteY13" fmla="*/ 136534 h 180950"/>
                  <a:gd name="connsiteX14" fmla="*/ 9559 w 195589"/>
                  <a:gd name="connsiteY14" fmla="*/ 105241 h 180950"/>
                  <a:gd name="connsiteX15" fmla="*/ 9559 w 195589"/>
                  <a:gd name="connsiteY15" fmla="*/ 95716 h 180950"/>
                  <a:gd name="connsiteX16" fmla="*/ 19084 w 195589"/>
                  <a:gd name="connsiteY16" fmla="*/ 95716 h 180950"/>
                  <a:gd name="connsiteX17" fmla="*/ 24751 w 195589"/>
                  <a:gd name="connsiteY17" fmla="*/ 95234 h 180950"/>
                  <a:gd name="connsiteX18" fmla="*/ 12 w 195589"/>
                  <a:gd name="connsiteY18" fmla="*/ 47639 h 180950"/>
                  <a:gd name="connsiteX19" fmla="*/ 4 w 195589"/>
                  <a:gd name="connsiteY19" fmla="*/ 45705 h 180950"/>
                  <a:gd name="connsiteX20" fmla="*/ 3562 w 195589"/>
                  <a:gd name="connsiteY20" fmla="*/ 21208 h 180950"/>
                  <a:gd name="connsiteX21" fmla="*/ 12077 w 195589"/>
                  <a:gd name="connsiteY21" fmla="*/ 7807 h 180950"/>
                  <a:gd name="connsiteX22" fmla="*/ 19264 w 195589"/>
                  <a:gd name="connsiteY22" fmla="*/ 0 h 180950"/>
                  <a:gd name="connsiteX23" fmla="*/ 26253 w 195589"/>
                  <a:gd name="connsiteY23" fmla="*/ 7986 h 180950"/>
                  <a:gd name="connsiteX24" fmla="*/ 95290 w 195589"/>
                  <a:gd name="connsiteY24" fmla="*/ 52204 h 180950"/>
                  <a:gd name="connsiteX25" fmla="*/ 138153 w 195589"/>
                  <a:gd name="connsiteY25" fmla="*/ 9539 h 180950"/>
                  <a:gd name="connsiteX26" fmla="*/ 167969 w 195589"/>
                  <a:gd name="connsiteY26" fmla="*/ 21648 h 180950"/>
                  <a:gd name="connsiteX27" fmla="*/ 182113 w 195589"/>
                  <a:gd name="connsiteY27" fmla="*/ 23891 h 180950"/>
                  <a:gd name="connsiteX28" fmla="*/ 161054 w 195589"/>
                  <a:gd name="connsiteY28" fmla="*/ 39643 h 180950"/>
                  <a:gd name="connsiteX29" fmla="*/ 158135 w 195589"/>
                  <a:gd name="connsiteY29" fmla="*/ 38982 h 180950"/>
                  <a:gd name="connsiteX30" fmla="*/ 156119 w 195589"/>
                  <a:gd name="connsiteY30" fmla="*/ 36769 h 180950"/>
                  <a:gd name="connsiteX31" fmla="*/ 138153 w 195589"/>
                  <a:gd name="connsiteY31" fmla="*/ 28589 h 180950"/>
                  <a:gd name="connsiteX32" fmla="*/ 114339 w 195589"/>
                  <a:gd name="connsiteY32" fmla="*/ 52402 h 180950"/>
                  <a:gd name="connsiteX33" fmla="*/ 113998 w 195589"/>
                  <a:gd name="connsiteY33" fmla="*/ 57971 h 180950"/>
                  <a:gd name="connsiteX34" fmla="*/ 100052 w 195589"/>
                  <a:gd name="connsiteY34" fmla="*/ 71452 h 180950"/>
                  <a:gd name="connsiteX35" fmla="*/ 20611 w 195589"/>
                  <a:gd name="connsiteY35" fmla="*/ 30025 h 180950"/>
                  <a:gd name="connsiteX36" fmla="*/ 19054 w 195589"/>
                  <a:gd name="connsiteY36" fmla="*/ 45599 h 180950"/>
                  <a:gd name="connsiteX37" fmla="*/ 19062 w 195589"/>
                  <a:gd name="connsiteY37" fmla="*/ 47639 h 180950"/>
                  <a:gd name="connsiteX38" fmla="*/ 45677 w 195589"/>
                  <a:gd name="connsiteY38" fmla="*/ 83765 h 180950"/>
                  <a:gd name="connsiteX39" fmla="*/ 52317 w 195589"/>
                  <a:gd name="connsiteY39" fmla="*/ 85876 h 180950"/>
                  <a:gd name="connsiteX40" fmla="*/ 52317 w 195589"/>
                  <a:gd name="connsiteY40" fmla="*/ 92842 h 180950"/>
                  <a:gd name="connsiteX41" fmla="*/ 32601 w 195589"/>
                  <a:gd name="connsiteY41" fmla="*/ 112806 h 180950"/>
                  <a:gd name="connsiteX42" fmla="*/ 66712 w 195589"/>
                  <a:gd name="connsiteY42" fmla="*/ 119077 h 180950"/>
                  <a:gd name="connsiteX43" fmla="*/ 76237 w 195589"/>
                  <a:gd name="connsiteY43" fmla="*/ 119077 h 180950"/>
                  <a:gd name="connsiteX44" fmla="*/ 76237 w 195589"/>
                  <a:gd name="connsiteY44" fmla="*/ 128602 h 180950"/>
                  <a:gd name="connsiteX45" fmla="*/ 36869 w 195589"/>
                  <a:gd name="connsiteY45" fmla="*/ 158514 h 180950"/>
                  <a:gd name="connsiteX46" fmla="*/ 66709 w 195589"/>
                  <a:gd name="connsiteY46" fmla="*/ 161900 h 180950"/>
                  <a:gd name="connsiteX47" fmla="*/ 157205 w 195589"/>
                  <a:gd name="connsiteY47" fmla="*/ 85739 h 180950"/>
                  <a:gd name="connsiteX48" fmla="*/ 157205 w 195589"/>
                  <a:gd name="connsiteY48" fmla="*/ 61927 h 180950"/>
                  <a:gd name="connsiteX49" fmla="*/ 159364 w 195589"/>
                  <a:gd name="connsiteY49" fmla="*/ 54174 h 180950"/>
                  <a:gd name="connsiteX50" fmla="*/ 161187 w 195589"/>
                  <a:gd name="connsiteY50" fmla="*/ 51172 h 180950"/>
                  <a:gd name="connsiteX51" fmla="*/ 162219 w 195589"/>
                  <a:gd name="connsiteY51" fmla="*/ 49652 h 180950"/>
                  <a:gd name="connsiteX52" fmla="*/ 162974 w 195589"/>
                  <a:gd name="connsiteY52" fmla="*/ 48142 h 180950"/>
                  <a:gd name="connsiteX53" fmla="*/ 166642 w 195589"/>
                  <a:gd name="connsiteY53" fmla="*/ 40803 h 180950"/>
                  <a:gd name="connsiteX54" fmla="*/ 161054 w 195589"/>
                  <a:gd name="connsiteY54" fmla="*/ 39643 h 18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589" h="180950">
                    <a:moveTo>
                      <a:pt x="182113" y="23891"/>
                    </a:moveTo>
                    <a:lnTo>
                      <a:pt x="195589" y="25465"/>
                    </a:lnTo>
                    <a:lnTo>
                      <a:pt x="189531" y="37605"/>
                    </a:lnTo>
                    <a:cubicBezTo>
                      <a:pt x="186578" y="43525"/>
                      <a:pt x="183621" y="49445"/>
                      <a:pt x="180661" y="55365"/>
                    </a:cubicBezTo>
                    <a:cubicBezTo>
                      <a:pt x="180310" y="56619"/>
                      <a:pt x="179693" y="57718"/>
                      <a:pt x="178781" y="59149"/>
                    </a:cubicBezTo>
                    <a:cubicBezTo>
                      <a:pt x="178399" y="59747"/>
                      <a:pt x="177097" y="61649"/>
                      <a:pt x="177036" y="61740"/>
                    </a:cubicBezTo>
                    <a:cubicBezTo>
                      <a:pt x="176693" y="62256"/>
                      <a:pt x="176438" y="62663"/>
                      <a:pt x="176255" y="62989"/>
                    </a:cubicBezTo>
                    <a:lnTo>
                      <a:pt x="176255" y="85739"/>
                    </a:lnTo>
                    <a:cubicBezTo>
                      <a:pt x="176255" y="143956"/>
                      <a:pt x="119915" y="180950"/>
                      <a:pt x="66709" y="180950"/>
                    </a:cubicBezTo>
                    <a:cubicBezTo>
                      <a:pt x="55821" y="180950"/>
                      <a:pt x="47549" y="180429"/>
                      <a:pt x="38078" y="178362"/>
                    </a:cubicBezTo>
                    <a:cubicBezTo>
                      <a:pt x="22490" y="174960"/>
                      <a:pt x="10890" y="168199"/>
                      <a:pt x="5581" y="156381"/>
                    </a:cubicBezTo>
                    <a:lnTo>
                      <a:pt x="116" y="144215"/>
                    </a:lnTo>
                    <a:lnTo>
                      <a:pt x="13398" y="142993"/>
                    </a:lnTo>
                    <a:cubicBezTo>
                      <a:pt x="25413" y="141888"/>
                      <a:pt x="35830" y="139599"/>
                      <a:pt x="43830" y="136534"/>
                    </a:cubicBezTo>
                    <a:cubicBezTo>
                      <a:pt x="21867" y="133002"/>
                      <a:pt x="9559" y="123356"/>
                      <a:pt x="9559" y="105241"/>
                    </a:cubicBezTo>
                    <a:lnTo>
                      <a:pt x="9559" y="95716"/>
                    </a:lnTo>
                    <a:lnTo>
                      <a:pt x="19084" y="95716"/>
                    </a:lnTo>
                    <a:cubicBezTo>
                      <a:pt x="21177" y="95716"/>
                      <a:pt x="23064" y="95546"/>
                      <a:pt x="24751" y="95234"/>
                    </a:cubicBezTo>
                    <a:cubicBezTo>
                      <a:pt x="8268" y="85378"/>
                      <a:pt x="12" y="69569"/>
                      <a:pt x="12" y="47639"/>
                    </a:cubicBezTo>
                    <a:cubicBezTo>
                      <a:pt x="10" y="46705"/>
                      <a:pt x="10" y="46705"/>
                      <a:pt x="4" y="45705"/>
                    </a:cubicBezTo>
                    <a:cubicBezTo>
                      <a:pt x="-58" y="34652"/>
                      <a:pt x="536" y="28746"/>
                      <a:pt x="3562" y="21208"/>
                    </a:cubicBezTo>
                    <a:cubicBezTo>
                      <a:pt x="5501" y="16377"/>
                      <a:pt x="8304" y="11905"/>
                      <a:pt x="12077" y="7807"/>
                    </a:cubicBezTo>
                    <a:lnTo>
                      <a:pt x="19264" y="0"/>
                    </a:lnTo>
                    <a:lnTo>
                      <a:pt x="26253" y="7986"/>
                    </a:lnTo>
                    <a:cubicBezTo>
                      <a:pt x="49282" y="34305"/>
                      <a:pt x="72047" y="50272"/>
                      <a:pt x="95290" y="52204"/>
                    </a:cubicBezTo>
                    <a:cubicBezTo>
                      <a:pt x="95389" y="27918"/>
                      <a:pt x="113743" y="9539"/>
                      <a:pt x="138153" y="9539"/>
                    </a:cubicBezTo>
                    <a:cubicBezTo>
                      <a:pt x="149534" y="9539"/>
                      <a:pt x="159856" y="13859"/>
                      <a:pt x="167969" y="21648"/>
                    </a:cubicBezTo>
                    <a:cubicBezTo>
                      <a:pt x="172408" y="22560"/>
                      <a:pt x="177124" y="23309"/>
                      <a:pt x="182113" y="23891"/>
                    </a:cubicBezTo>
                    <a:close/>
                    <a:moveTo>
                      <a:pt x="161054" y="39643"/>
                    </a:moveTo>
                    <a:lnTo>
                      <a:pt x="158135" y="38982"/>
                    </a:lnTo>
                    <a:lnTo>
                      <a:pt x="156119" y="36769"/>
                    </a:lnTo>
                    <a:cubicBezTo>
                      <a:pt x="151243" y="31419"/>
                      <a:pt x="145122" y="28589"/>
                      <a:pt x="138153" y="28589"/>
                    </a:cubicBezTo>
                    <a:cubicBezTo>
                      <a:pt x="124219" y="28589"/>
                      <a:pt x="114339" y="38518"/>
                      <a:pt x="114339" y="52402"/>
                    </a:cubicBezTo>
                    <a:cubicBezTo>
                      <a:pt x="114339" y="54671"/>
                      <a:pt x="114281" y="56097"/>
                      <a:pt x="113998" y="57971"/>
                    </a:cubicBezTo>
                    <a:cubicBezTo>
                      <a:pt x="112870" y="65448"/>
                      <a:pt x="108676" y="71452"/>
                      <a:pt x="100052" y="71452"/>
                    </a:cubicBezTo>
                    <a:cubicBezTo>
                      <a:pt x="71495" y="71452"/>
                      <a:pt x="45733" y="56154"/>
                      <a:pt x="20611" y="30025"/>
                    </a:cubicBezTo>
                    <a:cubicBezTo>
                      <a:pt x="19316" y="33962"/>
                      <a:pt x="19011" y="38009"/>
                      <a:pt x="19054" y="45599"/>
                    </a:cubicBezTo>
                    <a:cubicBezTo>
                      <a:pt x="19060" y="46614"/>
                      <a:pt x="19060" y="46614"/>
                      <a:pt x="19062" y="47639"/>
                    </a:cubicBezTo>
                    <a:cubicBezTo>
                      <a:pt x="19062" y="67147"/>
                      <a:pt x="26965" y="77817"/>
                      <a:pt x="45677" y="83765"/>
                    </a:cubicBezTo>
                    <a:lnTo>
                      <a:pt x="52317" y="85876"/>
                    </a:lnTo>
                    <a:lnTo>
                      <a:pt x="52317" y="92842"/>
                    </a:lnTo>
                    <a:cubicBezTo>
                      <a:pt x="52317" y="101291"/>
                      <a:pt x="44312" y="109243"/>
                      <a:pt x="32601" y="112806"/>
                    </a:cubicBezTo>
                    <a:cubicBezTo>
                      <a:pt x="37970" y="116879"/>
                      <a:pt x="48949" y="119077"/>
                      <a:pt x="66712" y="119077"/>
                    </a:cubicBezTo>
                    <a:lnTo>
                      <a:pt x="76237" y="119077"/>
                    </a:lnTo>
                    <a:lnTo>
                      <a:pt x="76237" y="128602"/>
                    </a:lnTo>
                    <a:cubicBezTo>
                      <a:pt x="76237" y="142249"/>
                      <a:pt x="60556" y="152934"/>
                      <a:pt x="36869" y="158514"/>
                    </a:cubicBezTo>
                    <a:cubicBezTo>
                      <a:pt x="44594" y="160880"/>
                      <a:pt x="54880" y="161900"/>
                      <a:pt x="66709" y="161900"/>
                    </a:cubicBezTo>
                    <a:cubicBezTo>
                      <a:pt x="110661" y="161900"/>
                      <a:pt x="157205" y="131338"/>
                      <a:pt x="157205" y="85739"/>
                    </a:cubicBezTo>
                    <a:lnTo>
                      <a:pt x="157205" y="61927"/>
                    </a:lnTo>
                    <a:cubicBezTo>
                      <a:pt x="157205" y="59129"/>
                      <a:pt x="158017" y="56700"/>
                      <a:pt x="159364" y="54174"/>
                    </a:cubicBezTo>
                    <a:cubicBezTo>
                      <a:pt x="159891" y="53187"/>
                      <a:pt x="160472" y="52245"/>
                      <a:pt x="161187" y="51172"/>
                    </a:cubicBezTo>
                    <a:cubicBezTo>
                      <a:pt x="161322" y="50970"/>
                      <a:pt x="161822" y="50237"/>
                      <a:pt x="162219" y="49652"/>
                    </a:cubicBezTo>
                    <a:lnTo>
                      <a:pt x="162974" y="48142"/>
                    </a:lnTo>
                    <a:cubicBezTo>
                      <a:pt x="164198" y="45696"/>
                      <a:pt x="165420" y="43249"/>
                      <a:pt x="166642" y="40803"/>
                    </a:cubicBezTo>
                    <a:cubicBezTo>
                      <a:pt x="164743" y="40443"/>
                      <a:pt x="162880" y="40057"/>
                      <a:pt x="161054" y="39643"/>
                    </a:cubicBezTo>
                    <a:close/>
                  </a:path>
                </a:pathLst>
              </a:custGeom>
              <a:solidFill>
                <a:srgbClr val="3D348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AB8F29-BE4E-F465-A24E-DF9C516471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BDF3CB-1BFE-CFAC-932F-AED699336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5B61DB7-8C95-2A6D-AA6C-845C04D889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0CFF6BE-EBA4-18DE-8D23-946A1980D9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EDA0B0-ECEE-3B54-5164-988516985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E9AFF0-EA34-A531-FC52-72A0F3B13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9835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CE6710-FFCA-127C-C51D-A300E0CE4545}"/>
              </a:ext>
            </a:extLst>
          </p:cNvPr>
          <p:cNvSpPr txBox="1"/>
          <p:nvPr/>
        </p:nvSpPr>
        <p:spPr>
          <a:xfrm>
            <a:off x="814984" y="539326"/>
            <a:ext cx="56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Team Structure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905E7-E62F-E310-1893-3D3C8D8A7FD4}"/>
              </a:ext>
            </a:extLst>
          </p:cNvPr>
          <p:cNvSpPr txBox="1"/>
          <p:nvPr/>
        </p:nvSpPr>
        <p:spPr>
          <a:xfrm>
            <a:off x="814985" y="1247212"/>
            <a:ext cx="4376856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E71D62-910C-9113-E71C-90AB78A28A9E}"/>
              </a:ext>
            </a:extLst>
          </p:cNvPr>
          <p:cNvSpPr/>
          <p:nvPr/>
        </p:nvSpPr>
        <p:spPr>
          <a:xfrm>
            <a:off x="7941601" y="1247212"/>
            <a:ext cx="2176342" cy="534997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938BF7-EE3B-C2C9-17C1-41D04C7075A8}"/>
              </a:ext>
            </a:extLst>
          </p:cNvPr>
          <p:cNvSpPr/>
          <p:nvPr/>
        </p:nvSpPr>
        <p:spPr>
          <a:xfrm>
            <a:off x="1091722" y="2894003"/>
            <a:ext cx="2176342" cy="534997"/>
          </a:xfrm>
          <a:prstGeom prst="roundRect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Human Resource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29B11-C61D-FB66-6F55-900DCC3BFCCE}"/>
              </a:ext>
            </a:extLst>
          </p:cNvPr>
          <p:cNvSpPr/>
          <p:nvPr/>
        </p:nvSpPr>
        <p:spPr>
          <a:xfrm>
            <a:off x="3832354" y="2894003"/>
            <a:ext cx="2176342" cy="534997"/>
          </a:xfrm>
          <a:prstGeom prst="roundRect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DC553D-1D53-3BAC-9819-817AA1141FE1}"/>
              </a:ext>
            </a:extLst>
          </p:cNvPr>
          <p:cNvSpPr/>
          <p:nvPr/>
        </p:nvSpPr>
        <p:spPr>
          <a:xfrm>
            <a:off x="6572986" y="2894003"/>
            <a:ext cx="2176342" cy="534997"/>
          </a:xfrm>
          <a:prstGeom prst="roundRect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8593F4-63A5-C6D6-ED17-8612A8D5FD66}"/>
              </a:ext>
            </a:extLst>
          </p:cNvPr>
          <p:cNvSpPr/>
          <p:nvPr/>
        </p:nvSpPr>
        <p:spPr>
          <a:xfrm>
            <a:off x="9313618" y="2894003"/>
            <a:ext cx="2176342" cy="534997"/>
          </a:xfrm>
          <a:prstGeom prst="roundRect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7C9D5D2-B6F1-CDFF-F83F-7C8CB1C4505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5400000">
            <a:off x="5048936" y="-1086833"/>
            <a:ext cx="1111794" cy="6849879"/>
          </a:xfrm>
          <a:prstGeom prst="bentConnector3">
            <a:avLst/>
          </a:prstGeom>
          <a:ln>
            <a:solidFill>
              <a:srgbClr val="2125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118D2AD-068C-C550-A2E5-35C13F868773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rot="5400000">
            <a:off x="6419252" y="283483"/>
            <a:ext cx="1111794" cy="4109247"/>
          </a:xfrm>
          <a:prstGeom prst="bentConnector3">
            <a:avLst/>
          </a:prstGeom>
          <a:ln>
            <a:solidFill>
              <a:srgbClr val="2125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86DBAE1-0545-5AEB-B28D-E2357DDE6C22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rot="5400000">
            <a:off x="7789568" y="1653799"/>
            <a:ext cx="1111794" cy="1368615"/>
          </a:xfrm>
          <a:prstGeom prst="bentConnector3">
            <a:avLst/>
          </a:prstGeom>
          <a:ln>
            <a:solidFill>
              <a:srgbClr val="2125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3E7ED1E-8DB4-21D0-F347-65212BA23147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rot="16200000" flipH="1">
            <a:off x="9159883" y="1652097"/>
            <a:ext cx="1111794" cy="1372017"/>
          </a:xfrm>
          <a:prstGeom prst="bentConnector3">
            <a:avLst/>
          </a:prstGeom>
          <a:ln>
            <a:solidFill>
              <a:srgbClr val="2125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F0F3E8-903B-FF8A-EEFC-3284998E17A3}"/>
              </a:ext>
            </a:extLst>
          </p:cNvPr>
          <p:cNvSpPr/>
          <p:nvPr/>
        </p:nvSpPr>
        <p:spPr>
          <a:xfrm>
            <a:off x="1091722" y="3733559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D02E6F1-AB04-2653-3A08-9C13104B1EE9}"/>
              </a:ext>
            </a:extLst>
          </p:cNvPr>
          <p:cNvSpPr/>
          <p:nvPr/>
        </p:nvSpPr>
        <p:spPr>
          <a:xfrm>
            <a:off x="3832354" y="5450780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R&amp;D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8F1458-6181-6A85-EE08-B8D424891A80}"/>
              </a:ext>
            </a:extLst>
          </p:cNvPr>
          <p:cNvSpPr/>
          <p:nvPr/>
        </p:nvSpPr>
        <p:spPr>
          <a:xfrm>
            <a:off x="3832354" y="3733558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Creative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F7E2182-251D-621C-44EA-2D5A6237D93D}"/>
              </a:ext>
            </a:extLst>
          </p:cNvPr>
          <p:cNvSpPr/>
          <p:nvPr/>
        </p:nvSpPr>
        <p:spPr>
          <a:xfrm>
            <a:off x="3832354" y="4573113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0C8C8BE-A52A-92FA-EBDE-9053F94CBCC6}"/>
              </a:ext>
            </a:extLst>
          </p:cNvPr>
          <p:cNvSpPr/>
          <p:nvPr/>
        </p:nvSpPr>
        <p:spPr>
          <a:xfrm>
            <a:off x="9313618" y="3733558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FAC457-4CDB-128F-C651-D0500C436298}"/>
              </a:ext>
            </a:extLst>
          </p:cNvPr>
          <p:cNvSpPr/>
          <p:nvPr/>
        </p:nvSpPr>
        <p:spPr>
          <a:xfrm>
            <a:off x="9313618" y="4573113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21D5250-E615-FD2F-6AFF-53177E231ADC}"/>
              </a:ext>
            </a:extLst>
          </p:cNvPr>
          <p:cNvSpPr/>
          <p:nvPr/>
        </p:nvSpPr>
        <p:spPr>
          <a:xfrm>
            <a:off x="6572986" y="3733559"/>
            <a:ext cx="2176342" cy="534997"/>
          </a:xfrm>
          <a:prstGeom prst="roundRect">
            <a:avLst/>
          </a:prstGeom>
          <a:solidFill>
            <a:schemeClr val="bg1"/>
          </a:solidFill>
          <a:ln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6C757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Manager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2D2CAB03-E369-F4EF-2F52-D1C2653035D9}"/>
              </a:ext>
            </a:extLst>
          </p:cNvPr>
          <p:cNvCxnSpPr>
            <a:stCxn id="12" idx="1"/>
            <a:endCxn id="34" idx="1"/>
          </p:cNvCxnSpPr>
          <p:nvPr/>
        </p:nvCxnSpPr>
        <p:spPr>
          <a:xfrm rot="10800000" flipV="1">
            <a:off x="3832354" y="3161501"/>
            <a:ext cx="12700" cy="839555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1FC6783-F3ED-3DAC-9CCC-9D46FB9D474E}"/>
              </a:ext>
            </a:extLst>
          </p:cNvPr>
          <p:cNvCxnSpPr>
            <a:cxnSpLocks/>
            <a:stCxn id="12" idx="1"/>
            <a:endCxn id="35" idx="1"/>
          </p:cNvCxnSpPr>
          <p:nvPr/>
        </p:nvCxnSpPr>
        <p:spPr>
          <a:xfrm rot="10800000" flipV="1">
            <a:off x="3832354" y="3161502"/>
            <a:ext cx="12700" cy="1679110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82BE4EE-F68B-CE98-C6BD-70721E644097}"/>
              </a:ext>
            </a:extLst>
          </p:cNvPr>
          <p:cNvCxnSpPr>
            <a:cxnSpLocks/>
            <a:stCxn id="12" idx="1"/>
            <a:endCxn id="33" idx="1"/>
          </p:cNvCxnSpPr>
          <p:nvPr/>
        </p:nvCxnSpPr>
        <p:spPr>
          <a:xfrm rot="10800000" flipV="1">
            <a:off x="3832354" y="3161501"/>
            <a:ext cx="12700" cy="2556777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B9E7C73A-0324-456B-F4D4-412D571D6A05}"/>
              </a:ext>
            </a:extLst>
          </p:cNvPr>
          <p:cNvCxnSpPr>
            <a:cxnSpLocks/>
            <a:stCxn id="13" idx="1"/>
            <a:endCxn id="39" idx="1"/>
          </p:cNvCxnSpPr>
          <p:nvPr/>
        </p:nvCxnSpPr>
        <p:spPr>
          <a:xfrm rot="10800000" flipV="1">
            <a:off x="6572986" y="3161502"/>
            <a:ext cx="12700" cy="839556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A101016A-81F5-DA34-EA29-EB2707A71F27}"/>
              </a:ext>
            </a:extLst>
          </p:cNvPr>
          <p:cNvCxnSpPr>
            <a:cxnSpLocks/>
            <a:stCxn id="14" idx="1"/>
            <a:endCxn id="37" idx="1"/>
          </p:cNvCxnSpPr>
          <p:nvPr/>
        </p:nvCxnSpPr>
        <p:spPr>
          <a:xfrm rot="10800000" flipV="1">
            <a:off x="9313618" y="3161501"/>
            <a:ext cx="12700" cy="839555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E8CC84B-A893-8BA6-F12A-A3EC20C369C1}"/>
              </a:ext>
            </a:extLst>
          </p:cNvPr>
          <p:cNvCxnSpPr>
            <a:cxnSpLocks/>
            <a:stCxn id="14" idx="1"/>
            <a:endCxn id="38" idx="1"/>
          </p:cNvCxnSpPr>
          <p:nvPr/>
        </p:nvCxnSpPr>
        <p:spPr>
          <a:xfrm rot="10800000" flipV="1">
            <a:off x="9313618" y="3161502"/>
            <a:ext cx="12700" cy="1679110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9A59844-CA13-ACB3-83FD-2692D5C35FF8}"/>
              </a:ext>
            </a:extLst>
          </p:cNvPr>
          <p:cNvCxnSpPr>
            <a:cxnSpLocks/>
            <a:stCxn id="11" idx="1"/>
            <a:endCxn id="26" idx="1"/>
          </p:cNvCxnSpPr>
          <p:nvPr/>
        </p:nvCxnSpPr>
        <p:spPr>
          <a:xfrm rot="10800000" flipV="1">
            <a:off x="1091722" y="3161502"/>
            <a:ext cx="12700" cy="839556"/>
          </a:xfrm>
          <a:prstGeom prst="bentConnector3">
            <a:avLst>
              <a:gd name="adj1" fmla="val 1800000"/>
            </a:avLst>
          </a:prstGeom>
          <a:ln>
            <a:solidFill>
              <a:srgbClr val="6C7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24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87C56-93F8-2295-70C6-1A7D0AFC3A68}"/>
              </a:ext>
            </a:extLst>
          </p:cNvPr>
          <p:cNvSpPr txBox="1"/>
          <p:nvPr/>
        </p:nvSpPr>
        <p:spPr>
          <a:xfrm>
            <a:off x="3276274" y="561286"/>
            <a:ext cx="56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Client Requirements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202CB-FB6A-09B2-A78A-FAB3CC225EEB}"/>
              </a:ext>
            </a:extLst>
          </p:cNvPr>
          <p:cNvSpPr txBox="1"/>
          <p:nvPr/>
        </p:nvSpPr>
        <p:spPr>
          <a:xfrm>
            <a:off x="2697386" y="1207617"/>
            <a:ext cx="6797229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6384A-37CA-BED6-53AE-512079549D64}"/>
              </a:ext>
            </a:extLst>
          </p:cNvPr>
          <p:cNvSpPr txBox="1"/>
          <p:nvPr/>
        </p:nvSpPr>
        <p:spPr>
          <a:xfrm>
            <a:off x="2227500" y="2334380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Objectives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489A2-E666-D1C5-0621-88668867D921}"/>
              </a:ext>
            </a:extLst>
          </p:cNvPr>
          <p:cNvSpPr txBox="1"/>
          <p:nvPr/>
        </p:nvSpPr>
        <p:spPr>
          <a:xfrm>
            <a:off x="2227501" y="2721204"/>
            <a:ext cx="3658042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website traffic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lead generation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user experience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2EE02-0BC6-FD15-C560-272E9E1E9B39}"/>
              </a:ext>
            </a:extLst>
          </p:cNvPr>
          <p:cNvSpPr txBox="1"/>
          <p:nvPr/>
        </p:nvSpPr>
        <p:spPr>
          <a:xfrm>
            <a:off x="2227500" y="4566868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Goals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C45B74-2E61-55AB-255F-7D8BAAF5396C}"/>
              </a:ext>
            </a:extLst>
          </p:cNvPr>
          <p:cNvSpPr txBox="1"/>
          <p:nvPr/>
        </p:nvSpPr>
        <p:spPr>
          <a:xfrm>
            <a:off x="2227501" y="4953692"/>
            <a:ext cx="3658042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Increase user engagement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Improve lead generation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Enhance brand messaging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AA735A-8F0E-76D6-02B7-646699839014}"/>
              </a:ext>
            </a:extLst>
          </p:cNvPr>
          <p:cNvGrpSpPr/>
          <p:nvPr/>
        </p:nvGrpSpPr>
        <p:grpSpPr>
          <a:xfrm>
            <a:off x="6950338" y="2162444"/>
            <a:ext cx="713204" cy="713204"/>
            <a:chOff x="6500396" y="1880914"/>
            <a:chExt cx="713204" cy="71320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70EFA0-23B5-5E9D-37E6-43B69CCBA413}"/>
                </a:ext>
              </a:extLst>
            </p:cNvPr>
            <p:cNvSpPr/>
            <p:nvPr/>
          </p:nvSpPr>
          <p:spPr>
            <a:xfrm>
              <a:off x="6500396" y="1880914"/>
              <a:ext cx="713204" cy="71320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70DBE6-28F8-66FD-0E38-D5264B86760A}"/>
                </a:ext>
              </a:extLst>
            </p:cNvPr>
            <p:cNvSpPr/>
            <p:nvPr/>
          </p:nvSpPr>
          <p:spPr>
            <a:xfrm>
              <a:off x="6552034" y="1932552"/>
              <a:ext cx="609928" cy="609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raphic 10">
              <a:extLst>
                <a:ext uri="{FF2B5EF4-FFF2-40B4-BE49-F238E27FC236}">
                  <a16:creationId xmlns:a16="http://schemas.microsoft.com/office/drawing/2014/main" id="{F0E55F97-A414-A901-066C-E72809AB0CBF}"/>
                </a:ext>
              </a:extLst>
            </p:cNvPr>
            <p:cNvSpPr/>
            <p:nvPr/>
          </p:nvSpPr>
          <p:spPr>
            <a:xfrm>
              <a:off x="6703992" y="2090182"/>
              <a:ext cx="306012" cy="294669"/>
            </a:xfrm>
            <a:custGeom>
              <a:avLst/>
              <a:gdLst>
                <a:gd name="connsiteX0" fmla="*/ 457200 w 514350"/>
                <a:gd name="connsiteY0" fmla="*/ 38084 h 495284"/>
                <a:gd name="connsiteX1" fmla="*/ 366332 w 514350"/>
                <a:gd name="connsiteY1" fmla="*/ 38084 h 495284"/>
                <a:gd name="connsiteX2" fmla="*/ 361664 w 514350"/>
                <a:gd name="connsiteY2" fmla="*/ 15986 h 495284"/>
                <a:gd name="connsiteX3" fmla="*/ 339796 w 514350"/>
                <a:gd name="connsiteY3" fmla="*/ 251 h 495284"/>
                <a:gd name="connsiteX4" fmla="*/ 329184 w 514350"/>
                <a:gd name="connsiteY4" fmla="*/ 5794 h 495284"/>
                <a:gd name="connsiteX5" fmla="*/ 304800 w 514350"/>
                <a:gd name="connsiteY5" fmla="*/ 38084 h 495284"/>
                <a:gd name="connsiteX6" fmla="*/ 219075 w 514350"/>
                <a:gd name="connsiteY6" fmla="*/ 38084 h 495284"/>
                <a:gd name="connsiteX7" fmla="*/ 217551 w 514350"/>
                <a:gd name="connsiteY7" fmla="*/ 38084 h 495284"/>
                <a:gd name="connsiteX8" fmla="*/ 184880 w 514350"/>
                <a:gd name="connsiteY8" fmla="*/ 5604 h 495284"/>
                <a:gd name="connsiteX9" fmla="*/ 157940 w 514350"/>
                <a:gd name="connsiteY9" fmla="*/ 5589 h 495284"/>
                <a:gd name="connsiteX10" fmla="*/ 157925 w 514350"/>
                <a:gd name="connsiteY10" fmla="*/ 5604 h 495284"/>
                <a:gd name="connsiteX11" fmla="*/ 125444 w 514350"/>
                <a:gd name="connsiteY11" fmla="*/ 38084 h 495284"/>
                <a:gd name="connsiteX12" fmla="*/ 57150 w 514350"/>
                <a:gd name="connsiteY12" fmla="*/ 38084 h 495284"/>
                <a:gd name="connsiteX13" fmla="*/ 0 w 514350"/>
                <a:gd name="connsiteY13" fmla="*/ 95234 h 495284"/>
                <a:gd name="connsiteX14" fmla="*/ 0 w 514350"/>
                <a:gd name="connsiteY14" fmla="*/ 323834 h 495284"/>
                <a:gd name="connsiteX15" fmla="*/ 0 w 514350"/>
                <a:gd name="connsiteY15" fmla="*/ 323834 h 495284"/>
                <a:gd name="connsiteX16" fmla="*/ 0 w 514350"/>
                <a:gd name="connsiteY16" fmla="*/ 361934 h 495284"/>
                <a:gd name="connsiteX17" fmla="*/ 57150 w 514350"/>
                <a:gd name="connsiteY17" fmla="*/ 419084 h 495284"/>
                <a:gd name="connsiteX18" fmla="*/ 186595 w 514350"/>
                <a:gd name="connsiteY18" fmla="*/ 419084 h 495284"/>
                <a:gd name="connsiteX19" fmla="*/ 146304 w 514350"/>
                <a:gd name="connsiteY19" fmla="*/ 458136 h 495284"/>
                <a:gd name="connsiteX20" fmla="*/ 134153 w 514350"/>
                <a:gd name="connsiteY20" fmla="*/ 482181 h 495284"/>
                <a:gd name="connsiteX21" fmla="*/ 152400 w 514350"/>
                <a:gd name="connsiteY21" fmla="*/ 495284 h 495284"/>
                <a:gd name="connsiteX22" fmla="*/ 361950 w 514350"/>
                <a:gd name="connsiteY22" fmla="*/ 495284 h 495284"/>
                <a:gd name="connsiteX23" fmla="*/ 380980 w 514350"/>
                <a:gd name="connsiteY23" fmla="*/ 476214 h 495284"/>
                <a:gd name="connsiteX24" fmla="*/ 370427 w 514350"/>
                <a:gd name="connsiteY24" fmla="*/ 459184 h 495284"/>
                <a:gd name="connsiteX25" fmla="*/ 329089 w 514350"/>
                <a:gd name="connsiteY25" fmla="*/ 419084 h 495284"/>
                <a:gd name="connsiteX26" fmla="*/ 457200 w 514350"/>
                <a:gd name="connsiteY26" fmla="*/ 419084 h 495284"/>
                <a:gd name="connsiteX27" fmla="*/ 514350 w 514350"/>
                <a:gd name="connsiteY27" fmla="*/ 361934 h 495284"/>
                <a:gd name="connsiteX28" fmla="*/ 514350 w 514350"/>
                <a:gd name="connsiteY28" fmla="*/ 95234 h 495284"/>
                <a:gd name="connsiteX29" fmla="*/ 457200 w 514350"/>
                <a:gd name="connsiteY29" fmla="*/ 38084 h 495284"/>
                <a:gd name="connsiteX30" fmla="*/ 457200 w 514350"/>
                <a:gd name="connsiteY30" fmla="*/ 76184 h 495284"/>
                <a:gd name="connsiteX31" fmla="*/ 476250 w 514350"/>
                <a:gd name="connsiteY31" fmla="*/ 95234 h 495284"/>
                <a:gd name="connsiteX32" fmla="*/ 476250 w 514350"/>
                <a:gd name="connsiteY32" fmla="*/ 304784 h 495284"/>
                <a:gd name="connsiteX33" fmla="*/ 409575 w 514350"/>
                <a:gd name="connsiteY33" fmla="*/ 304784 h 495284"/>
                <a:gd name="connsiteX34" fmla="*/ 392430 w 514350"/>
                <a:gd name="connsiteY34" fmla="*/ 184578 h 495284"/>
                <a:gd name="connsiteX35" fmla="*/ 384334 w 514350"/>
                <a:gd name="connsiteY35" fmla="*/ 81994 h 495284"/>
                <a:gd name="connsiteX36" fmla="*/ 380143 w 514350"/>
                <a:gd name="connsiteY36" fmla="*/ 76184 h 495284"/>
                <a:gd name="connsiteX37" fmla="*/ 314325 w 514350"/>
                <a:gd name="connsiteY37" fmla="*/ 304784 h 495284"/>
                <a:gd name="connsiteX38" fmla="*/ 330708 w 514350"/>
                <a:gd name="connsiteY38" fmla="*/ 193151 h 495284"/>
                <a:gd name="connsiteX39" fmla="*/ 342900 w 514350"/>
                <a:gd name="connsiteY39" fmla="*/ 190484 h 495284"/>
                <a:gd name="connsiteX40" fmla="*/ 354901 w 514350"/>
                <a:gd name="connsiteY40" fmla="*/ 193056 h 495284"/>
                <a:gd name="connsiteX41" fmla="*/ 371475 w 514350"/>
                <a:gd name="connsiteY41" fmla="*/ 304784 h 495284"/>
                <a:gd name="connsiteX42" fmla="*/ 333375 w 514350"/>
                <a:gd name="connsiteY42" fmla="*/ 63135 h 495284"/>
                <a:gd name="connsiteX43" fmla="*/ 356521 w 514350"/>
                <a:gd name="connsiteY43" fmla="*/ 108474 h 495284"/>
                <a:gd name="connsiteX44" fmla="*/ 364712 w 514350"/>
                <a:gd name="connsiteY44" fmla="*/ 156099 h 495284"/>
                <a:gd name="connsiteX45" fmla="*/ 342900 w 514350"/>
                <a:gd name="connsiteY45" fmla="*/ 152384 h 495284"/>
                <a:gd name="connsiteX46" fmla="*/ 325279 w 514350"/>
                <a:gd name="connsiteY46" fmla="*/ 154670 h 495284"/>
                <a:gd name="connsiteX47" fmla="*/ 333375 w 514350"/>
                <a:gd name="connsiteY47" fmla="*/ 63135 h 495284"/>
                <a:gd name="connsiteX48" fmla="*/ 294513 w 514350"/>
                <a:gd name="connsiteY48" fmla="*/ 181816 h 495284"/>
                <a:gd name="connsiteX49" fmla="*/ 276225 w 514350"/>
                <a:gd name="connsiteY49" fmla="*/ 304784 h 495284"/>
                <a:gd name="connsiteX50" fmla="*/ 238125 w 514350"/>
                <a:gd name="connsiteY50" fmla="*/ 304784 h 495284"/>
                <a:gd name="connsiteX51" fmla="*/ 238125 w 514350"/>
                <a:gd name="connsiteY51" fmla="*/ 76184 h 495284"/>
                <a:gd name="connsiteX52" fmla="*/ 287941 w 514350"/>
                <a:gd name="connsiteY52" fmla="*/ 76184 h 495284"/>
                <a:gd name="connsiteX53" fmla="*/ 294513 w 514350"/>
                <a:gd name="connsiteY53" fmla="*/ 181816 h 495284"/>
                <a:gd name="connsiteX54" fmla="*/ 142875 w 514350"/>
                <a:gd name="connsiteY54" fmla="*/ 133334 h 495284"/>
                <a:gd name="connsiteX55" fmla="*/ 200025 w 514350"/>
                <a:gd name="connsiteY55" fmla="*/ 133334 h 495284"/>
                <a:gd name="connsiteX56" fmla="*/ 200025 w 514350"/>
                <a:gd name="connsiteY56" fmla="*/ 304784 h 495284"/>
                <a:gd name="connsiteX57" fmla="*/ 142875 w 514350"/>
                <a:gd name="connsiteY57" fmla="*/ 304784 h 495284"/>
                <a:gd name="connsiteX58" fmla="*/ 171450 w 514350"/>
                <a:gd name="connsiteY58" fmla="*/ 45894 h 495284"/>
                <a:gd name="connsiteX59" fmla="*/ 200025 w 514350"/>
                <a:gd name="connsiteY59" fmla="*/ 74469 h 495284"/>
                <a:gd name="connsiteX60" fmla="*/ 200025 w 514350"/>
                <a:gd name="connsiteY60" fmla="*/ 95234 h 495284"/>
                <a:gd name="connsiteX61" fmla="*/ 142875 w 514350"/>
                <a:gd name="connsiteY61" fmla="*/ 95234 h 495284"/>
                <a:gd name="connsiteX62" fmla="*/ 142875 w 514350"/>
                <a:gd name="connsiteY62" fmla="*/ 74565 h 495284"/>
                <a:gd name="connsiteX63" fmla="*/ 146780 w 514350"/>
                <a:gd name="connsiteY63" fmla="*/ 70659 h 495284"/>
                <a:gd name="connsiteX64" fmla="*/ 146780 w 514350"/>
                <a:gd name="connsiteY64" fmla="*/ 70659 h 495284"/>
                <a:gd name="connsiteX65" fmla="*/ 57150 w 514350"/>
                <a:gd name="connsiteY65" fmla="*/ 76184 h 495284"/>
                <a:gd name="connsiteX66" fmla="*/ 104775 w 514350"/>
                <a:gd name="connsiteY66" fmla="*/ 76184 h 495284"/>
                <a:gd name="connsiteX67" fmla="*/ 104775 w 514350"/>
                <a:gd name="connsiteY67" fmla="*/ 304784 h 495284"/>
                <a:gd name="connsiteX68" fmla="*/ 38100 w 514350"/>
                <a:gd name="connsiteY68" fmla="*/ 304784 h 495284"/>
                <a:gd name="connsiteX69" fmla="*/ 38100 w 514350"/>
                <a:gd name="connsiteY69" fmla="*/ 95234 h 495284"/>
                <a:gd name="connsiteX70" fmla="*/ 57150 w 514350"/>
                <a:gd name="connsiteY70" fmla="*/ 76184 h 495284"/>
                <a:gd name="connsiteX71" fmla="*/ 307658 w 514350"/>
                <a:gd name="connsiteY71" fmla="*/ 457184 h 495284"/>
                <a:gd name="connsiteX72" fmla="*/ 209550 w 514350"/>
                <a:gd name="connsiteY72" fmla="*/ 457184 h 495284"/>
                <a:gd name="connsiteX73" fmla="*/ 226505 w 514350"/>
                <a:gd name="connsiteY73" fmla="*/ 419084 h 495284"/>
                <a:gd name="connsiteX74" fmla="*/ 288989 w 514350"/>
                <a:gd name="connsiteY74" fmla="*/ 419084 h 495284"/>
                <a:gd name="connsiteX75" fmla="*/ 307943 w 514350"/>
                <a:gd name="connsiteY75" fmla="*/ 457184 h 495284"/>
                <a:gd name="connsiteX76" fmla="*/ 457200 w 514350"/>
                <a:gd name="connsiteY76" fmla="*/ 380984 h 495284"/>
                <a:gd name="connsiteX77" fmla="*/ 57150 w 514350"/>
                <a:gd name="connsiteY77" fmla="*/ 380984 h 495284"/>
                <a:gd name="connsiteX78" fmla="*/ 38100 w 514350"/>
                <a:gd name="connsiteY78" fmla="*/ 361934 h 495284"/>
                <a:gd name="connsiteX79" fmla="*/ 38100 w 514350"/>
                <a:gd name="connsiteY79" fmla="*/ 342884 h 495284"/>
                <a:gd name="connsiteX80" fmla="*/ 476250 w 514350"/>
                <a:gd name="connsiteY80" fmla="*/ 342884 h 495284"/>
                <a:gd name="connsiteX81" fmla="*/ 476250 w 514350"/>
                <a:gd name="connsiteY81" fmla="*/ 361934 h 495284"/>
                <a:gd name="connsiteX82" fmla="*/ 457200 w 514350"/>
                <a:gd name="connsiteY82" fmla="*/ 380984 h 4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4350" h="495284">
                  <a:moveTo>
                    <a:pt x="457200" y="38084"/>
                  </a:moveTo>
                  <a:lnTo>
                    <a:pt x="366332" y="38084"/>
                  </a:lnTo>
                  <a:cubicBezTo>
                    <a:pt x="364331" y="30178"/>
                    <a:pt x="362712" y="22463"/>
                    <a:pt x="361664" y="15986"/>
                  </a:cubicBezTo>
                  <a:cubicBezTo>
                    <a:pt x="359971" y="5602"/>
                    <a:pt x="350180" y="-1442"/>
                    <a:pt x="339796" y="251"/>
                  </a:cubicBezTo>
                  <a:cubicBezTo>
                    <a:pt x="335754" y="911"/>
                    <a:pt x="332034" y="2854"/>
                    <a:pt x="329184" y="5794"/>
                  </a:cubicBezTo>
                  <a:cubicBezTo>
                    <a:pt x="319834" y="15578"/>
                    <a:pt x="311651" y="26413"/>
                    <a:pt x="304800" y="38084"/>
                  </a:cubicBezTo>
                  <a:lnTo>
                    <a:pt x="219075" y="38084"/>
                  </a:lnTo>
                  <a:lnTo>
                    <a:pt x="217551" y="38084"/>
                  </a:lnTo>
                  <a:lnTo>
                    <a:pt x="184880" y="5604"/>
                  </a:lnTo>
                  <a:cubicBezTo>
                    <a:pt x="177445" y="-1840"/>
                    <a:pt x="165384" y="-1847"/>
                    <a:pt x="157940" y="5589"/>
                  </a:cubicBezTo>
                  <a:cubicBezTo>
                    <a:pt x="157934" y="5594"/>
                    <a:pt x="157929" y="5599"/>
                    <a:pt x="157925" y="5604"/>
                  </a:cubicBezTo>
                  <a:lnTo>
                    <a:pt x="125444" y="38084"/>
                  </a:lnTo>
                  <a:lnTo>
                    <a:pt x="57150" y="38084"/>
                  </a:lnTo>
                  <a:cubicBezTo>
                    <a:pt x="25587" y="38084"/>
                    <a:pt x="0" y="63671"/>
                    <a:pt x="0" y="95234"/>
                  </a:cubicBezTo>
                  <a:lnTo>
                    <a:pt x="0" y="323834"/>
                  </a:lnTo>
                  <a:lnTo>
                    <a:pt x="0" y="323834"/>
                  </a:lnTo>
                  <a:lnTo>
                    <a:pt x="0" y="361934"/>
                  </a:lnTo>
                  <a:cubicBezTo>
                    <a:pt x="0" y="393497"/>
                    <a:pt x="25587" y="419084"/>
                    <a:pt x="57150" y="419084"/>
                  </a:cubicBezTo>
                  <a:lnTo>
                    <a:pt x="186595" y="419084"/>
                  </a:lnTo>
                  <a:cubicBezTo>
                    <a:pt x="180200" y="437806"/>
                    <a:pt x="165217" y="452329"/>
                    <a:pt x="146304" y="458136"/>
                  </a:cubicBezTo>
                  <a:cubicBezTo>
                    <a:pt x="136308" y="461421"/>
                    <a:pt x="130869" y="472186"/>
                    <a:pt x="134153" y="482181"/>
                  </a:cubicBezTo>
                  <a:cubicBezTo>
                    <a:pt x="136739" y="490052"/>
                    <a:pt x="144115" y="495349"/>
                    <a:pt x="152400" y="495284"/>
                  </a:cubicBezTo>
                  <a:lnTo>
                    <a:pt x="361950" y="495284"/>
                  </a:lnTo>
                  <a:cubicBezTo>
                    <a:pt x="372471" y="495273"/>
                    <a:pt x="380990" y="486734"/>
                    <a:pt x="380980" y="476214"/>
                  </a:cubicBezTo>
                  <a:cubicBezTo>
                    <a:pt x="380972" y="468997"/>
                    <a:pt x="376886" y="462404"/>
                    <a:pt x="370427" y="459184"/>
                  </a:cubicBezTo>
                  <a:cubicBezTo>
                    <a:pt x="352395" y="451044"/>
                    <a:pt x="337773" y="436860"/>
                    <a:pt x="329089" y="419084"/>
                  </a:cubicBezTo>
                  <a:lnTo>
                    <a:pt x="457200" y="419084"/>
                  </a:lnTo>
                  <a:cubicBezTo>
                    <a:pt x="488763" y="419084"/>
                    <a:pt x="514350" y="393497"/>
                    <a:pt x="514350" y="361934"/>
                  </a:cubicBezTo>
                  <a:lnTo>
                    <a:pt x="514350" y="95234"/>
                  </a:lnTo>
                  <a:cubicBezTo>
                    <a:pt x="514350" y="63671"/>
                    <a:pt x="488763" y="38084"/>
                    <a:pt x="457200" y="38084"/>
                  </a:cubicBezTo>
                  <a:close/>
                  <a:moveTo>
                    <a:pt x="457200" y="76184"/>
                  </a:moveTo>
                  <a:cubicBezTo>
                    <a:pt x="467721" y="76184"/>
                    <a:pt x="476250" y="84713"/>
                    <a:pt x="476250" y="95234"/>
                  </a:cubicBezTo>
                  <a:lnTo>
                    <a:pt x="476250" y="304784"/>
                  </a:lnTo>
                  <a:lnTo>
                    <a:pt x="409575" y="304784"/>
                  </a:lnTo>
                  <a:cubicBezTo>
                    <a:pt x="411196" y="264007"/>
                    <a:pt x="405386" y="223276"/>
                    <a:pt x="392430" y="184578"/>
                  </a:cubicBezTo>
                  <a:cubicBezTo>
                    <a:pt x="414719" y="152877"/>
                    <a:pt x="411320" y="109806"/>
                    <a:pt x="384334" y="81994"/>
                  </a:cubicBezTo>
                  <a:cubicBezTo>
                    <a:pt x="382715" y="80228"/>
                    <a:pt x="381308" y="78278"/>
                    <a:pt x="380143" y="76184"/>
                  </a:cubicBezTo>
                  <a:close/>
                  <a:moveTo>
                    <a:pt x="314325" y="304784"/>
                  </a:moveTo>
                  <a:cubicBezTo>
                    <a:pt x="312574" y="266867"/>
                    <a:pt x="318136" y="228967"/>
                    <a:pt x="330708" y="193151"/>
                  </a:cubicBezTo>
                  <a:cubicBezTo>
                    <a:pt x="334484" y="191252"/>
                    <a:pt x="338677" y="190334"/>
                    <a:pt x="342900" y="190484"/>
                  </a:cubicBezTo>
                  <a:cubicBezTo>
                    <a:pt x="347045" y="190407"/>
                    <a:pt x="351152" y="191287"/>
                    <a:pt x="354901" y="193056"/>
                  </a:cubicBezTo>
                  <a:cubicBezTo>
                    <a:pt x="367522" y="228895"/>
                    <a:pt x="373149" y="266824"/>
                    <a:pt x="371475" y="304784"/>
                  </a:cubicBezTo>
                  <a:close/>
                  <a:moveTo>
                    <a:pt x="333375" y="63135"/>
                  </a:moveTo>
                  <a:cubicBezTo>
                    <a:pt x="337735" y="79739"/>
                    <a:pt x="345630" y="95204"/>
                    <a:pt x="356521" y="108474"/>
                  </a:cubicBezTo>
                  <a:cubicBezTo>
                    <a:pt x="368621" y="121236"/>
                    <a:pt x="371853" y="140026"/>
                    <a:pt x="364712" y="156099"/>
                  </a:cubicBezTo>
                  <a:cubicBezTo>
                    <a:pt x="357706" y="153630"/>
                    <a:pt x="350330" y="152373"/>
                    <a:pt x="342900" y="152384"/>
                  </a:cubicBezTo>
                  <a:cubicBezTo>
                    <a:pt x="336951" y="152356"/>
                    <a:pt x="331024" y="153125"/>
                    <a:pt x="325279" y="154670"/>
                  </a:cubicBezTo>
                  <a:cubicBezTo>
                    <a:pt x="315717" y="124294"/>
                    <a:pt x="318629" y="91361"/>
                    <a:pt x="333375" y="63135"/>
                  </a:cubicBezTo>
                  <a:close/>
                  <a:moveTo>
                    <a:pt x="294513" y="181816"/>
                  </a:moveTo>
                  <a:cubicBezTo>
                    <a:pt x="280783" y="221301"/>
                    <a:pt x="274579" y="263012"/>
                    <a:pt x="276225" y="304784"/>
                  </a:cubicBezTo>
                  <a:lnTo>
                    <a:pt x="238125" y="304784"/>
                  </a:lnTo>
                  <a:lnTo>
                    <a:pt x="238125" y="76184"/>
                  </a:lnTo>
                  <a:lnTo>
                    <a:pt x="287941" y="76184"/>
                  </a:lnTo>
                  <a:cubicBezTo>
                    <a:pt x="278238" y="111137"/>
                    <a:pt x="280552" y="148336"/>
                    <a:pt x="294513" y="181816"/>
                  </a:cubicBezTo>
                  <a:close/>
                  <a:moveTo>
                    <a:pt x="142875" y="133334"/>
                  </a:moveTo>
                  <a:lnTo>
                    <a:pt x="200025" y="133334"/>
                  </a:lnTo>
                  <a:lnTo>
                    <a:pt x="200025" y="304784"/>
                  </a:lnTo>
                  <a:lnTo>
                    <a:pt x="142875" y="304784"/>
                  </a:lnTo>
                  <a:close/>
                  <a:moveTo>
                    <a:pt x="171450" y="45894"/>
                  </a:moveTo>
                  <a:lnTo>
                    <a:pt x="200025" y="74469"/>
                  </a:lnTo>
                  <a:lnTo>
                    <a:pt x="200025" y="95234"/>
                  </a:lnTo>
                  <a:lnTo>
                    <a:pt x="142875" y="95234"/>
                  </a:lnTo>
                  <a:lnTo>
                    <a:pt x="142875" y="74565"/>
                  </a:lnTo>
                  <a:lnTo>
                    <a:pt x="146780" y="70659"/>
                  </a:lnTo>
                  <a:lnTo>
                    <a:pt x="146780" y="70659"/>
                  </a:lnTo>
                  <a:close/>
                  <a:moveTo>
                    <a:pt x="57150" y="76184"/>
                  </a:moveTo>
                  <a:lnTo>
                    <a:pt x="104775" y="76184"/>
                  </a:lnTo>
                  <a:lnTo>
                    <a:pt x="104775" y="304784"/>
                  </a:lnTo>
                  <a:lnTo>
                    <a:pt x="38100" y="304784"/>
                  </a:lnTo>
                  <a:lnTo>
                    <a:pt x="38100" y="95234"/>
                  </a:lnTo>
                  <a:cubicBezTo>
                    <a:pt x="38100" y="84713"/>
                    <a:pt x="46629" y="76184"/>
                    <a:pt x="57150" y="76184"/>
                  </a:cubicBezTo>
                  <a:close/>
                  <a:moveTo>
                    <a:pt x="307658" y="457184"/>
                  </a:moveTo>
                  <a:lnTo>
                    <a:pt x="209550" y="457184"/>
                  </a:lnTo>
                  <a:cubicBezTo>
                    <a:pt x="217638" y="445714"/>
                    <a:pt x="223397" y="432770"/>
                    <a:pt x="226505" y="419084"/>
                  </a:cubicBezTo>
                  <a:lnTo>
                    <a:pt x="288989" y="419084"/>
                  </a:lnTo>
                  <a:cubicBezTo>
                    <a:pt x="292699" y="432923"/>
                    <a:pt x="299144" y="445878"/>
                    <a:pt x="307943" y="457184"/>
                  </a:cubicBezTo>
                  <a:close/>
                  <a:moveTo>
                    <a:pt x="457200" y="380984"/>
                  </a:moveTo>
                  <a:lnTo>
                    <a:pt x="57150" y="380984"/>
                  </a:lnTo>
                  <a:cubicBezTo>
                    <a:pt x="46629" y="380984"/>
                    <a:pt x="38100" y="372455"/>
                    <a:pt x="38100" y="361934"/>
                  </a:cubicBezTo>
                  <a:lnTo>
                    <a:pt x="38100" y="342884"/>
                  </a:lnTo>
                  <a:lnTo>
                    <a:pt x="476250" y="342884"/>
                  </a:lnTo>
                  <a:lnTo>
                    <a:pt x="476250" y="361934"/>
                  </a:lnTo>
                  <a:cubicBezTo>
                    <a:pt x="476250" y="372455"/>
                    <a:pt x="467721" y="380984"/>
                    <a:pt x="457200" y="380984"/>
                  </a:cubicBezTo>
                  <a:close/>
                </a:path>
              </a:pathLst>
            </a:custGeom>
            <a:solidFill>
              <a:srgbClr val="7678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C3C8A17-907E-75D4-F6F8-C93016456DAA}"/>
              </a:ext>
            </a:extLst>
          </p:cNvPr>
          <p:cNvSpPr txBox="1"/>
          <p:nvPr/>
        </p:nvSpPr>
        <p:spPr>
          <a:xfrm>
            <a:off x="7815500" y="2334380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Visual Styles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355989-525E-529D-E9A0-4EABD2E7D788}"/>
              </a:ext>
            </a:extLst>
          </p:cNvPr>
          <p:cNvSpPr txBox="1"/>
          <p:nvPr/>
        </p:nvSpPr>
        <p:spPr>
          <a:xfrm>
            <a:off x="7815501" y="2721204"/>
            <a:ext cx="3658042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 and professional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branding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and visually appealing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213C24-5AAC-747C-CCCB-A87BD1516E45}"/>
              </a:ext>
            </a:extLst>
          </p:cNvPr>
          <p:cNvSpPr txBox="1"/>
          <p:nvPr/>
        </p:nvSpPr>
        <p:spPr>
          <a:xfrm>
            <a:off x="7815500" y="4566868"/>
            <a:ext cx="256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Constraints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3C0DBE-FD16-C133-DF23-78C41E799D3C}"/>
              </a:ext>
            </a:extLst>
          </p:cNvPr>
          <p:cNvSpPr txBox="1"/>
          <p:nvPr/>
        </p:nvSpPr>
        <p:spPr>
          <a:xfrm>
            <a:off x="7815501" y="4953692"/>
            <a:ext cx="3658042" cy="70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timeline of three months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Budget of $20,000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5D1521-E998-B7F4-67F8-0A8D4AA97D24}"/>
              </a:ext>
            </a:extLst>
          </p:cNvPr>
          <p:cNvGrpSpPr/>
          <p:nvPr/>
        </p:nvGrpSpPr>
        <p:grpSpPr>
          <a:xfrm>
            <a:off x="6950338" y="4394932"/>
            <a:ext cx="713204" cy="713204"/>
            <a:chOff x="6500396" y="4001814"/>
            <a:chExt cx="713204" cy="7132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C91F0AF-8B65-7EF5-1391-26F7F4DDBC90}"/>
                </a:ext>
              </a:extLst>
            </p:cNvPr>
            <p:cNvSpPr/>
            <p:nvPr/>
          </p:nvSpPr>
          <p:spPr>
            <a:xfrm>
              <a:off x="6500396" y="4001814"/>
              <a:ext cx="713204" cy="71320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C973F4-F460-D43C-073F-E437290B2E75}"/>
                </a:ext>
              </a:extLst>
            </p:cNvPr>
            <p:cNvSpPr/>
            <p:nvPr/>
          </p:nvSpPr>
          <p:spPr>
            <a:xfrm>
              <a:off x="6552034" y="4053452"/>
              <a:ext cx="609928" cy="609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4C821A-E0C6-BE5C-4ACE-746A43E1B22C}"/>
                </a:ext>
              </a:extLst>
            </p:cNvPr>
            <p:cNvGrpSpPr/>
            <p:nvPr/>
          </p:nvGrpSpPr>
          <p:grpSpPr>
            <a:xfrm>
              <a:off x="6713591" y="4220487"/>
              <a:ext cx="274584" cy="269854"/>
              <a:chOff x="5819719" y="3152719"/>
              <a:chExt cx="552535" cy="543019"/>
            </a:xfrm>
            <a:solidFill>
              <a:srgbClr val="7678ED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5B50F85-D8F3-A17E-0FA7-21D664CE4069}"/>
                  </a:ext>
                </a:extLst>
              </p:cNvPr>
              <p:cNvSpPr/>
              <p:nvPr/>
            </p:nvSpPr>
            <p:spPr>
              <a:xfrm>
                <a:off x="5819719" y="3152719"/>
                <a:ext cx="552535" cy="543019"/>
              </a:xfrm>
              <a:custGeom>
                <a:avLst/>
                <a:gdLst>
                  <a:gd name="connsiteX0" fmla="*/ 552506 w 552535"/>
                  <a:gd name="connsiteY0" fmla="*/ 47681 h 543019"/>
                  <a:gd name="connsiteX1" fmla="*/ 504824 w 552535"/>
                  <a:gd name="connsiteY1" fmla="*/ 112 h 543019"/>
                  <a:gd name="connsiteX2" fmla="*/ 461256 w 552535"/>
                  <a:gd name="connsiteY2" fmla="*/ 28631 h 543019"/>
                  <a:gd name="connsiteX3" fmla="*/ 91305 w 552535"/>
                  <a:gd name="connsiteY3" fmla="*/ 28631 h 543019"/>
                  <a:gd name="connsiteX4" fmla="*/ 28631 w 552535"/>
                  <a:gd name="connsiteY4" fmla="*/ 3969 h 543019"/>
                  <a:gd name="connsiteX5" fmla="*/ 3969 w 552535"/>
                  <a:gd name="connsiteY5" fmla="*/ 66644 h 543019"/>
                  <a:gd name="connsiteX6" fmla="*/ 28631 w 552535"/>
                  <a:gd name="connsiteY6" fmla="*/ 91305 h 543019"/>
                  <a:gd name="connsiteX7" fmla="*/ 28631 w 552535"/>
                  <a:gd name="connsiteY7" fmla="*/ 133406 h 543019"/>
                  <a:gd name="connsiteX8" fmla="*/ 47681 w 552535"/>
                  <a:gd name="connsiteY8" fmla="*/ 152456 h 543019"/>
                  <a:gd name="connsiteX9" fmla="*/ 66731 w 552535"/>
                  <a:gd name="connsiteY9" fmla="*/ 133406 h 543019"/>
                  <a:gd name="connsiteX10" fmla="*/ 66731 w 552535"/>
                  <a:gd name="connsiteY10" fmla="*/ 91305 h 543019"/>
                  <a:gd name="connsiteX11" fmla="*/ 91305 w 552535"/>
                  <a:gd name="connsiteY11" fmla="*/ 66731 h 543019"/>
                  <a:gd name="connsiteX12" fmla="*/ 461256 w 552535"/>
                  <a:gd name="connsiteY12" fmla="*/ 66731 h 543019"/>
                  <a:gd name="connsiteX13" fmla="*/ 485831 w 552535"/>
                  <a:gd name="connsiteY13" fmla="*/ 91305 h 543019"/>
                  <a:gd name="connsiteX14" fmla="*/ 485831 w 552535"/>
                  <a:gd name="connsiteY14" fmla="*/ 451731 h 543019"/>
                  <a:gd name="connsiteX15" fmla="*/ 458208 w 552535"/>
                  <a:gd name="connsiteY15" fmla="*/ 485831 h 543019"/>
                  <a:gd name="connsiteX16" fmla="*/ 419156 w 552535"/>
                  <a:gd name="connsiteY16" fmla="*/ 485831 h 543019"/>
                  <a:gd name="connsiteX17" fmla="*/ 400106 w 552535"/>
                  <a:gd name="connsiteY17" fmla="*/ 504881 h 543019"/>
                  <a:gd name="connsiteX18" fmla="*/ 419156 w 552535"/>
                  <a:gd name="connsiteY18" fmla="*/ 523931 h 543019"/>
                  <a:gd name="connsiteX19" fmla="*/ 466781 w 552535"/>
                  <a:gd name="connsiteY19" fmla="*/ 523931 h 543019"/>
                  <a:gd name="connsiteX20" fmla="*/ 533446 w 552535"/>
                  <a:gd name="connsiteY20" fmla="*/ 533519 h 543019"/>
                  <a:gd name="connsiteX21" fmla="*/ 543035 w 552535"/>
                  <a:gd name="connsiteY21" fmla="*/ 466853 h 543019"/>
                  <a:gd name="connsiteX22" fmla="*/ 523931 w 552535"/>
                  <a:gd name="connsiteY22" fmla="*/ 451731 h 543019"/>
                  <a:gd name="connsiteX23" fmla="*/ 523931 w 552535"/>
                  <a:gd name="connsiteY23" fmla="*/ 91305 h 543019"/>
                  <a:gd name="connsiteX24" fmla="*/ 552506 w 552535"/>
                  <a:gd name="connsiteY24" fmla="*/ 47681 h 543019"/>
                  <a:gd name="connsiteX25" fmla="*/ 504881 w 552535"/>
                  <a:gd name="connsiteY25" fmla="*/ 38156 h 543019"/>
                  <a:gd name="connsiteX26" fmla="*/ 514406 w 552535"/>
                  <a:gd name="connsiteY26" fmla="*/ 47681 h 543019"/>
                  <a:gd name="connsiteX27" fmla="*/ 504881 w 552535"/>
                  <a:gd name="connsiteY27" fmla="*/ 57206 h 543019"/>
                  <a:gd name="connsiteX28" fmla="*/ 495356 w 552535"/>
                  <a:gd name="connsiteY28" fmla="*/ 47681 h 543019"/>
                  <a:gd name="connsiteX29" fmla="*/ 504881 w 552535"/>
                  <a:gd name="connsiteY29" fmla="*/ 38156 h 543019"/>
                  <a:gd name="connsiteX30" fmla="*/ 47681 w 552535"/>
                  <a:gd name="connsiteY30" fmla="*/ 38156 h 543019"/>
                  <a:gd name="connsiteX31" fmla="*/ 57206 w 552535"/>
                  <a:gd name="connsiteY31" fmla="*/ 47681 h 543019"/>
                  <a:gd name="connsiteX32" fmla="*/ 47681 w 552535"/>
                  <a:gd name="connsiteY32" fmla="*/ 57206 h 543019"/>
                  <a:gd name="connsiteX33" fmla="*/ 38156 w 552535"/>
                  <a:gd name="connsiteY33" fmla="*/ 47681 h 543019"/>
                  <a:gd name="connsiteX34" fmla="*/ 47681 w 552535"/>
                  <a:gd name="connsiteY34" fmla="*/ 38156 h 543019"/>
                  <a:gd name="connsiteX35" fmla="*/ 504881 w 552535"/>
                  <a:gd name="connsiteY35" fmla="*/ 504881 h 543019"/>
                  <a:gd name="connsiteX36" fmla="*/ 495356 w 552535"/>
                  <a:gd name="connsiteY36" fmla="*/ 495356 h 543019"/>
                  <a:gd name="connsiteX37" fmla="*/ 504881 w 552535"/>
                  <a:gd name="connsiteY37" fmla="*/ 485831 h 543019"/>
                  <a:gd name="connsiteX38" fmla="*/ 514406 w 552535"/>
                  <a:gd name="connsiteY38" fmla="*/ 495356 h 543019"/>
                  <a:gd name="connsiteX39" fmla="*/ 504881 w 552535"/>
                  <a:gd name="connsiteY39" fmla="*/ 504881 h 54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52535" h="543019">
                    <a:moveTo>
                      <a:pt x="552506" y="47681"/>
                    </a:moveTo>
                    <a:cubicBezTo>
                      <a:pt x="552474" y="21378"/>
                      <a:pt x="531127" y="81"/>
                      <a:pt x="504824" y="112"/>
                    </a:cubicBezTo>
                    <a:cubicBezTo>
                      <a:pt x="485931" y="134"/>
                      <a:pt x="468836" y="11323"/>
                      <a:pt x="461256" y="28631"/>
                    </a:cubicBezTo>
                    <a:lnTo>
                      <a:pt x="91305" y="28631"/>
                    </a:lnTo>
                    <a:cubicBezTo>
                      <a:pt x="80809" y="4513"/>
                      <a:pt x="52748" y="-6528"/>
                      <a:pt x="28631" y="3969"/>
                    </a:cubicBezTo>
                    <a:cubicBezTo>
                      <a:pt x="4513" y="14466"/>
                      <a:pt x="-6528" y="42526"/>
                      <a:pt x="3969" y="66644"/>
                    </a:cubicBezTo>
                    <a:cubicBezTo>
                      <a:pt x="8776" y="77686"/>
                      <a:pt x="17587" y="86499"/>
                      <a:pt x="28631" y="91305"/>
                    </a:cubicBezTo>
                    <a:lnTo>
                      <a:pt x="28631" y="133406"/>
                    </a:lnTo>
                    <a:cubicBezTo>
                      <a:pt x="28631" y="143927"/>
                      <a:pt x="37160" y="152456"/>
                      <a:pt x="47681" y="152456"/>
                    </a:cubicBezTo>
                    <a:cubicBezTo>
                      <a:pt x="58202" y="152456"/>
                      <a:pt x="66731" y="143927"/>
                      <a:pt x="66731" y="133406"/>
                    </a:cubicBezTo>
                    <a:lnTo>
                      <a:pt x="66731" y="91305"/>
                    </a:lnTo>
                    <a:cubicBezTo>
                      <a:pt x="77725" y="86502"/>
                      <a:pt x="86502" y="77725"/>
                      <a:pt x="91305" y="66731"/>
                    </a:cubicBezTo>
                    <a:lnTo>
                      <a:pt x="461256" y="66731"/>
                    </a:lnTo>
                    <a:cubicBezTo>
                      <a:pt x="466060" y="77725"/>
                      <a:pt x="474836" y="86502"/>
                      <a:pt x="485831" y="91305"/>
                    </a:cubicBezTo>
                    <a:lnTo>
                      <a:pt x="485831" y="451731"/>
                    </a:lnTo>
                    <a:cubicBezTo>
                      <a:pt x="471623" y="457925"/>
                      <a:pt x="461318" y="470647"/>
                      <a:pt x="458208" y="485831"/>
                    </a:cubicBezTo>
                    <a:lnTo>
                      <a:pt x="419156" y="485831"/>
                    </a:lnTo>
                    <a:cubicBezTo>
                      <a:pt x="408634" y="485831"/>
                      <a:pt x="400106" y="494359"/>
                      <a:pt x="400106" y="504881"/>
                    </a:cubicBezTo>
                    <a:cubicBezTo>
                      <a:pt x="400106" y="515402"/>
                      <a:pt x="408634" y="523931"/>
                      <a:pt x="419156" y="523931"/>
                    </a:cubicBezTo>
                    <a:lnTo>
                      <a:pt x="466781" y="523931"/>
                    </a:lnTo>
                    <a:cubicBezTo>
                      <a:pt x="482542" y="544988"/>
                      <a:pt x="512389" y="549280"/>
                      <a:pt x="533446" y="533519"/>
                    </a:cubicBezTo>
                    <a:cubicBezTo>
                      <a:pt x="554504" y="517757"/>
                      <a:pt x="558797" y="487911"/>
                      <a:pt x="543035" y="466853"/>
                    </a:cubicBezTo>
                    <a:cubicBezTo>
                      <a:pt x="538086" y="460242"/>
                      <a:pt x="531502" y="455030"/>
                      <a:pt x="523931" y="451731"/>
                    </a:cubicBezTo>
                    <a:lnTo>
                      <a:pt x="523931" y="91305"/>
                    </a:lnTo>
                    <a:cubicBezTo>
                      <a:pt x="541278" y="83734"/>
                      <a:pt x="552496" y="66608"/>
                      <a:pt x="552506" y="47681"/>
                    </a:cubicBezTo>
                    <a:close/>
                    <a:moveTo>
                      <a:pt x="504881" y="38156"/>
                    </a:moveTo>
                    <a:cubicBezTo>
                      <a:pt x="510141" y="38156"/>
                      <a:pt x="514406" y="42420"/>
                      <a:pt x="514406" y="47681"/>
                    </a:cubicBezTo>
                    <a:cubicBezTo>
                      <a:pt x="514406" y="52941"/>
                      <a:pt x="510141" y="57206"/>
                      <a:pt x="504881" y="57206"/>
                    </a:cubicBezTo>
                    <a:cubicBezTo>
                      <a:pt x="499620" y="57206"/>
                      <a:pt x="495356" y="52941"/>
                      <a:pt x="495356" y="47681"/>
                    </a:cubicBezTo>
                    <a:cubicBezTo>
                      <a:pt x="495356" y="42420"/>
                      <a:pt x="499620" y="38156"/>
                      <a:pt x="504881" y="38156"/>
                    </a:cubicBezTo>
                    <a:close/>
                    <a:moveTo>
                      <a:pt x="47681" y="38156"/>
                    </a:moveTo>
                    <a:cubicBezTo>
                      <a:pt x="52941" y="38156"/>
                      <a:pt x="57206" y="42420"/>
                      <a:pt x="57206" y="47681"/>
                    </a:cubicBezTo>
                    <a:cubicBezTo>
                      <a:pt x="57206" y="52941"/>
                      <a:pt x="52941" y="57206"/>
                      <a:pt x="47681" y="57206"/>
                    </a:cubicBezTo>
                    <a:cubicBezTo>
                      <a:pt x="42420" y="57206"/>
                      <a:pt x="38156" y="52941"/>
                      <a:pt x="38156" y="47681"/>
                    </a:cubicBezTo>
                    <a:cubicBezTo>
                      <a:pt x="38156" y="42420"/>
                      <a:pt x="42420" y="38156"/>
                      <a:pt x="47681" y="38156"/>
                    </a:cubicBezTo>
                    <a:close/>
                    <a:moveTo>
                      <a:pt x="504881" y="504881"/>
                    </a:moveTo>
                    <a:cubicBezTo>
                      <a:pt x="499620" y="504881"/>
                      <a:pt x="495356" y="500616"/>
                      <a:pt x="495356" y="495356"/>
                    </a:cubicBezTo>
                    <a:cubicBezTo>
                      <a:pt x="495356" y="490095"/>
                      <a:pt x="499620" y="485831"/>
                      <a:pt x="504881" y="485831"/>
                    </a:cubicBezTo>
                    <a:cubicBezTo>
                      <a:pt x="510141" y="485831"/>
                      <a:pt x="514406" y="490095"/>
                      <a:pt x="514406" y="495356"/>
                    </a:cubicBezTo>
                    <a:cubicBezTo>
                      <a:pt x="514406" y="500616"/>
                      <a:pt x="510141" y="504881"/>
                      <a:pt x="504881" y="504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7CA78C2-B03F-E7FA-7EB6-0561F27E0082}"/>
                  </a:ext>
                </a:extLst>
              </p:cNvPr>
              <p:cNvSpPr/>
              <p:nvPr/>
            </p:nvSpPr>
            <p:spPr>
              <a:xfrm>
                <a:off x="5848350" y="3343355"/>
                <a:ext cx="419100" cy="333294"/>
              </a:xfrm>
              <a:custGeom>
                <a:avLst/>
                <a:gdLst>
                  <a:gd name="connsiteX0" fmla="*/ 331946 w 419100"/>
                  <a:gd name="connsiteY0" fmla="*/ 321579 h 333294"/>
                  <a:gd name="connsiteX1" fmla="*/ 327850 w 419100"/>
                  <a:gd name="connsiteY1" fmla="*/ 300815 h 333294"/>
                  <a:gd name="connsiteX2" fmla="*/ 284131 w 419100"/>
                  <a:gd name="connsiteY2" fmla="*/ 257095 h 333294"/>
                  <a:gd name="connsiteX3" fmla="*/ 400050 w 419100"/>
                  <a:gd name="connsiteY3" fmla="*/ 257095 h 333294"/>
                  <a:gd name="connsiteX4" fmla="*/ 419100 w 419100"/>
                  <a:gd name="connsiteY4" fmla="*/ 238045 h 333294"/>
                  <a:gd name="connsiteX5" fmla="*/ 419100 w 419100"/>
                  <a:gd name="connsiteY5" fmla="*/ 66595 h 333294"/>
                  <a:gd name="connsiteX6" fmla="*/ 400050 w 419100"/>
                  <a:gd name="connsiteY6" fmla="*/ 47545 h 333294"/>
                  <a:gd name="connsiteX7" fmla="*/ 95250 w 419100"/>
                  <a:gd name="connsiteY7" fmla="*/ 47545 h 333294"/>
                  <a:gd name="connsiteX8" fmla="*/ 81058 w 419100"/>
                  <a:gd name="connsiteY8" fmla="*/ 54022 h 333294"/>
                  <a:gd name="connsiteX9" fmla="*/ 32480 w 419100"/>
                  <a:gd name="connsiteY9" fmla="*/ 5540 h 333294"/>
                  <a:gd name="connsiteX10" fmla="*/ 5540 w 419100"/>
                  <a:gd name="connsiteY10" fmla="*/ 5620 h 333294"/>
                  <a:gd name="connsiteX11" fmla="*/ 0 w 419100"/>
                  <a:gd name="connsiteY11" fmla="*/ 18970 h 333294"/>
                  <a:gd name="connsiteX12" fmla="*/ 0 w 419100"/>
                  <a:gd name="connsiteY12" fmla="*/ 314245 h 333294"/>
                  <a:gd name="connsiteX13" fmla="*/ 19050 w 419100"/>
                  <a:gd name="connsiteY13" fmla="*/ 333295 h 333294"/>
                  <a:gd name="connsiteX14" fmla="*/ 314325 w 419100"/>
                  <a:gd name="connsiteY14" fmla="*/ 333295 h 333294"/>
                  <a:gd name="connsiteX15" fmla="*/ 331946 w 419100"/>
                  <a:gd name="connsiteY15" fmla="*/ 321579 h 333294"/>
                  <a:gd name="connsiteX16" fmla="*/ 114300 w 419100"/>
                  <a:gd name="connsiteY16" fmla="*/ 85645 h 333294"/>
                  <a:gd name="connsiteX17" fmla="*/ 381000 w 419100"/>
                  <a:gd name="connsiteY17" fmla="*/ 85645 h 333294"/>
                  <a:gd name="connsiteX18" fmla="*/ 381000 w 419100"/>
                  <a:gd name="connsiteY18" fmla="*/ 218995 h 333294"/>
                  <a:gd name="connsiteX19" fmla="*/ 247650 w 419100"/>
                  <a:gd name="connsiteY19" fmla="*/ 218995 h 333294"/>
                  <a:gd name="connsiteX20" fmla="*/ 246126 w 419100"/>
                  <a:gd name="connsiteY20" fmla="*/ 218995 h 333294"/>
                  <a:gd name="connsiteX21" fmla="*/ 114300 w 419100"/>
                  <a:gd name="connsiteY21" fmla="*/ 87264 h 333294"/>
                  <a:gd name="connsiteX22" fmla="*/ 38100 w 419100"/>
                  <a:gd name="connsiteY22" fmla="*/ 295195 h 333294"/>
                  <a:gd name="connsiteX23" fmla="*/ 38100 w 419100"/>
                  <a:gd name="connsiteY23" fmla="*/ 64976 h 333294"/>
                  <a:gd name="connsiteX24" fmla="*/ 268319 w 419100"/>
                  <a:gd name="connsiteY24" fmla="*/ 295195 h 333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9100" h="333294">
                    <a:moveTo>
                      <a:pt x="331946" y="321579"/>
                    </a:moveTo>
                    <a:cubicBezTo>
                      <a:pt x="334905" y="314466"/>
                      <a:pt x="333288" y="306272"/>
                      <a:pt x="327850" y="300815"/>
                    </a:cubicBezTo>
                    <a:lnTo>
                      <a:pt x="284131" y="257095"/>
                    </a:lnTo>
                    <a:lnTo>
                      <a:pt x="400050" y="257095"/>
                    </a:lnTo>
                    <a:cubicBezTo>
                      <a:pt x="410571" y="257095"/>
                      <a:pt x="419100" y="248566"/>
                      <a:pt x="419100" y="238045"/>
                    </a:cubicBezTo>
                    <a:lnTo>
                      <a:pt x="419100" y="66595"/>
                    </a:lnTo>
                    <a:cubicBezTo>
                      <a:pt x="419100" y="56074"/>
                      <a:pt x="410571" y="47545"/>
                      <a:pt x="400050" y="47545"/>
                    </a:cubicBezTo>
                    <a:lnTo>
                      <a:pt x="95250" y="47545"/>
                    </a:lnTo>
                    <a:cubicBezTo>
                      <a:pt x="89811" y="47579"/>
                      <a:pt x="84647" y="49936"/>
                      <a:pt x="81058" y="54022"/>
                    </a:cubicBezTo>
                    <a:lnTo>
                      <a:pt x="32480" y="5540"/>
                    </a:lnTo>
                    <a:cubicBezTo>
                      <a:pt x="25019" y="-1877"/>
                      <a:pt x="12957" y="-1842"/>
                      <a:pt x="5540" y="5620"/>
                    </a:cubicBezTo>
                    <a:cubicBezTo>
                      <a:pt x="2011" y="9169"/>
                      <a:pt x="21" y="13965"/>
                      <a:pt x="0" y="18970"/>
                    </a:cubicBezTo>
                    <a:lnTo>
                      <a:pt x="0" y="314245"/>
                    </a:lnTo>
                    <a:cubicBezTo>
                      <a:pt x="0" y="324766"/>
                      <a:pt x="8529" y="333295"/>
                      <a:pt x="19050" y="333295"/>
                    </a:cubicBezTo>
                    <a:lnTo>
                      <a:pt x="314325" y="333295"/>
                    </a:lnTo>
                    <a:cubicBezTo>
                      <a:pt x="322027" y="333311"/>
                      <a:pt x="328981" y="328688"/>
                      <a:pt x="331946" y="321579"/>
                    </a:cubicBezTo>
                    <a:close/>
                    <a:moveTo>
                      <a:pt x="114300" y="85645"/>
                    </a:moveTo>
                    <a:lnTo>
                      <a:pt x="381000" y="85645"/>
                    </a:lnTo>
                    <a:lnTo>
                      <a:pt x="381000" y="218995"/>
                    </a:lnTo>
                    <a:lnTo>
                      <a:pt x="247650" y="218995"/>
                    </a:lnTo>
                    <a:lnTo>
                      <a:pt x="246126" y="218995"/>
                    </a:lnTo>
                    <a:lnTo>
                      <a:pt x="114300" y="87264"/>
                    </a:lnTo>
                    <a:close/>
                    <a:moveTo>
                      <a:pt x="38100" y="295195"/>
                    </a:moveTo>
                    <a:lnTo>
                      <a:pt x="38100" y="64976"/>
                    </a:lnTo>
                    <a:lnTo>
                      <a:pt x="268319" y="2951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6691891-1DFC-CE36-66CF-B0C92A4B2F67}"/>
                  </a:ext>
                </a:extLst>
              </p:cNvPr>
              <p:cNvSpPr/>
              <p:nvPr/>
            </p:nvSpPr>
            <p:spPr>
              <a:xfrm>
                <a:off x="5924550" y="3257550"/>
                <a:ext cx="342900" cy="114300"/>
              </a:xfrm>
              <a:custGeom>
                <a:avLst/>
                <a:gdLst>
                  <a:gd name="connsiteX0" fmla="*/ 19050 w 342900"/>
                  <a:gd name="connsiteY0" fmla="*/ 114300 h 114300"/>
                  <a:gd name="connsiteX1" fmla="*/ 323850 w 342900"/>
                  <a:gd name="connsiteY1" fmla="*/ 114300 h 114300"/>
                  <a:gd name="connsiteX2" fmla="*/ 342900 w 342900"/>
                  <a:gd name="connsiteY2" fmla="*/ 95250 h 114300"/>
                  <a:gd name="connsiteX3" fmla="*/ 342900 w 342900"/>
                  <a:gd name="connsiteY3" fmla="*/ 19050 h 114300"/>
                  <a:gd name="connsiteX4" fmla="*/ 323850 w 342900"/>
                  <a:gd name="connsiteY4" fmla="*/ 0 h 114300"/>
                  <a:gd name="connsiteX5" fmla="*/ 19050 w 342900"/>
                  <a:gd name="connsiteY5" fmla="*/ 0 h 114300"/>
                  <a:gd name="connsiteX6" fmla="*/ 0 w 342900"/>
                  <a:gd name="connsiteY6" fmla="*/ 19050 h 114300"/>
                  <a:gd name="connsiteX7" fmla="*/ 0 w 342900"/>
                  <a:gd name="connsiteY7" fmla="*/ 95250 h 114300"/>
                  <a:gd name="connsiteX8" fmla="*/ 19050 w 342900"/>
                  <a:gd name="connsiteY8" fmla="*/ 114300 h 114300"/>
                  <a:gd name="connsiteX9" fmla="*/ 38100 w 342900"/>
                  <a:gd name="connsiteY9" fmla="*/ 38100 h 114300"/>
                  <a:gd name="connsiteX10" fmla="*/ 304800 w 342900"/>
                  <a:gd name="connsiteY10" fmla="*/ 38100 h 114300"/>
                  <a:gd name="connsiteX11" fmla="*/ 304800 w 342900"/>
                  <a:gd name="connsiteY11" fmla="*/ 76200 h 114300"/>
                  <a:gd name="connsiteX12" fmla="*/ 38100 w 342900"/>
                  <a:gd name="connsiteY12" fmla="*/ 762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2900" h="114300">
                    <a:moveTo>
                      <a:pt x="19050" y="114300"/>
                    </a:moveTo>
                    <a:lnTo>
                      <a:pt x="323850" y="114300"/>
                    </a:lnTo>
                    <a:cubicBezTo>
                      <a:pt x="334371" y="114300"/>
                      <a:pt x="342900" y="105771"/>
                      <a:pt x="342900" y="95250"/>
                    </a:cubicBezTo>
                    <a:lnTo>
                      <a:pt x="342900" y="19050"/>
                    </a:lnTo>
                    <a:cubicBezTo>
                      <a:pt x="342900" y="8529"/>
                      <a:pt x="334371" y="0"/>
                      <a:pt x="323850" y="0"/>
                    </a:cubicBez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lnTo>
                      <a:pt x="0" y="95250"/>
                    </a:lnTo>
                    <a:cubicBezTo>
                      <a:pt x="0" y="105771"/>
                      <a:pt x="8529" y="114300"/>
                      <a:pt x="19050" y="114300"/>
                    </a:cubicBezTo>
                    <a:close/>
                    <a:moveTo>
                      <a:pt x="38100" y="38100"/>
                    </a:moveTo>
                    <a:lnTo>
                      <a:pt x="304800" y="38100"/>
                    </a:lnTo>
                    <a:lnTo>
                      <a:pt x="304800" y="76200"/>
                    </a:lnTo>
                    <a:lnTo>
                      <a:pt x="38100" y="76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917214-C22B-960C-09A3-AA8537C0AA8A}"/>
                  </a:ext>
                </a:extLst>
              </p:cNvPr>
              <p:cNvSpPr/>
              <p:nvPr/>
            </p:nvSpPr>
            <p:spPr>
              <a:xfrm>
                <a:off x="5905500" y="3486230"/>
                <a:ext cx="133270" cy="133269"/>
              </a:xfrm>
              <a:custGeom>
                <a:avLst/>
                <a:gdLst>
                  <a:gd name="connsiteX0" fmla="*/ 19050 w 133270"/>
                  <a:gd name="connsiteY0" fmla="*/ 133270 h 133269"/>
                  <a:gd name="connsiteX1" fmla="*/ 114300 w 133270"/>
                  <a:gd name="connsiteY1" fmla="*/ 133270 h 133269"/>
                  <a:gd name="connsiteX2" fmla="*/ 133270 w 133270"/>
                  <a:gd name="connsiteY2" fmla="*/ 114140 h 133269"/>
                  <a:gd name="connsiteX3" fmla="*/ 127730 w 133270"/>
                  <a:gd name="connsiteY3" fmla="*/ 100790 h 133269"/>
                  <a:gd name="connsiteX4" fmla="*/ 32480 w 133270"/>
                  <a:gd name="connsiteY4" fmla="*/ 5540 h 133269"/>
                  <a:gd name="connsiteX5" fmla="*/ 5540 w 133270"/>
                  <a:gd name="connsiteY5" fmla="*/ 5620 h 133269"/>
                  <a:gd name="connsiteX6" fmla="*/ 0 w 133270"/>
                  <a:gd name="connsiteY6" fmla="*/ 18970 h 133269"/>
                  <a:gd name="connsiteX7" fmla="*/ 0 w 133270"/>
                  <a:gd name="connsiteY7" fmla="*/ 114220 h 133269"/>
                  <a:gd name="connsiteX8" fmla="*/ 19050 w 133270"/>
                  <a:gd name="connsiteY8" fmla="*/ 133270 h 133269"/>
                  <a:gd name="connsiteX9" fmla="*/ 38100 w 133270"/>
                  <a:gd name="connsiteY9" fmla="*/ 64976 h 133269"/>
                  <a:gd name="connsiteX10" fmla="*/ 68294 w 133270"/>
                  <a:gd name="connsiteY10" fmla="*/ 95170 h 133269"/>
                  <a:gd name="connsiteX11" fmla="*/ 38100 w 133270"/>
                  <a:gd name="connsiteY11" fmla="*/ 95170 h 1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270" h="133269">
                    <a:moveTo>
                      <a:pt x="19050" y="133270"/>
                    </a:moveTo>
                    <a:lnTo>
                      <a:pt x="114300" y="133270"/>
                    </a:lnTo>
                    <a:cubicBezTo>
                      <a:pt x="124821" y="133226"/>
                      <a:pt x="133314" y="124661"/>
                      <a:pt x="133270" y="114140"/>
                    </a:cubicBezTo>
                    <a:cubicBezTo>
                      <a:pt x="133249" y="109136"/>
                      <a:pt x="131259" y="104340"/>
                      <a:pt x="127730" y="100790"/>
                    </a:cubicBezTo>
                    <a:lnTo>
                      <a:pt x="32480" y="5540"/>
                    </a:lnTo>
                    <a:cubicBezTo>
                      <a:pt x="25018" y="-1877"/>
                      <a:pt x="12957" y="-1842"/>
                      <a:pt x="5540" y="5620"/>
                    </a:cubicBezTo>
                    <a:cubicBezTo>
                      <a:pt x="2011" y="9169"/>
                      <a:pt x="21" y="13965"/>
                      <a:pt x="0" y="18970"/>
                    </a:cubicBezTo>
                    <a:lnTo>
                      <a:pt x="0" y="114220"/>
                    </a:lnTo>
                    <a:cubicBezTo>
                      <a:pt x="0" y="124741"/>
                      <a:pt x="8529" y="133270"/>
                      <a:pt x="19050" y="133270"/>
                    </a:cubicBezTo>
                    <a:close/>
                    <a:moveTo>
                      <a:pt x="38100" y="64976"/>
                    </a:moveTo>
                    <a:lnTo>
                      <a:pt x="68294" y="95170"/>
                    </a:lnTo>
                    <a:lnTo>
                      <a:pt x="38100" y="951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19324F-026D-3F27-D2A1-381E24780082}"/>
              </a:ext>
            </a:extLst>
          </p:cNvPr>
          <p:cNvGrpSpPr/>
          <p:nvPr/>
        </p:nvGrpSpPr>
        <p:grpSpPr>
          <a:xfrm>
            <a:off x="1362338" y="2162444"/>
            <a:ext cx="713204" cy="713204"/>
            <a:chOff x="912396" y="1880914"/>
            <a:chExt cx="713204" cy="71320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0CBF36-53FF-9A1E-DFF2-8ADA82F10634}"/>
                </a:ext>
              </a:extLst>
            </p:cNvPr>
            <p:cNvSpPr/>
            <p:nvPr/>
          </p:nvSpPr>
          <p:spPr>
            <a:xfrm>
              <a:off x="912396" y="1880914"/>
              <a:ext cx="713204" cy="71320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DC3559-1191-161F-50E6-AC9768D26E9E}"/>
                </a:ext>
              </a:extLst>
            </p:cNvPr>
            <p:cNvSpPr/>
            <p:nvPr/>
          </p:nvSpPr>
          <p:spPr>
            <a:xfrm>
              <a:off x="964034" y="1932552"/>
              <a:ext cx="609928" cy="609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E97FDE2-93D4-A3B0-B44F-BD6CAAFD863A}"/>
                </a:ext>
              </a:extLst>
            </p:cNvPr>
            <p:cNvGrpSpPr/>
            <p:nvPr/>
          </p:nvGrpSpPr>
          <p:grpSpPr>
            <a:xfrm>
              <a:off x="1090026" y="2090044"/>
              <a:ext cx="338724" cy="294944"/>
              <a:chOff x="5474331" y="2023246"/>
              <a:chExt cx="590707" cy="514361"/>
            </a:xfrm>
            <a:solidFill>
              <a:srgbClr val="7678ED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B78C6B5-BE8A-1D1D-A973-2D3B89AAA3D5}"/>
                  </a:ext>
                </a:extLst>
              </p:cNvPr>
              <p:cNvSpPr/>
              <p:nvPr/>
            </p:nvSpPr>
            <p:spPr>
              <a:xfrm>
                <a:off x="5474331" y="2194450"/>
                <a:ext cx="590707" cy="343157"/>
              </a:xfrm>
              <a:custGeom>
                <a:avLst/>
                <a:gdLst>
                  <a:gd name="connsiteX0" fmla="*/ 558095 w 590707"/>
                  <a:gd name="connsiteY0" fmla="*/ 92828 h 343157"/>
                  <a:gd name="connsiteX1" fmla="*/ 588252 w 590707"/>
                  <a:gd name="connsiteY1" fmla="*/ 32606 h 343157"/>
                  <a:gd name="connsiteX2" fmla="*/ 528029 w 590707"/>
                  <a:gd name="connsiteY2" fmla="*/ 2448 h 343157"/>
                  <a:gd name="connsiteX3" fmla="*/ 497872 w 590707"/>
                  <a:gd name="connsiteY3" fmla="*/ 62671 h 343157"/>
                  <a:gd name="connsiteX4" fmla="*/ 519995 w 590707"/>
                  <a:gd name="connsiteY4" fmla="*/ 89304 h 343157"/>
                  <a:gd name="connsiteX5" fmla="*/ 336829 w 590707"/>
                  <a:gd name="connsiteY5" fmla="*/ 272565 h 343157"/>
                  <a:gd name="connsiteX6" fmla="*/ 271951 w 590707"/>
                  <a:gd name="connsiteY6" fmla="*/ 254481 h 343157"/>
                  <a:gd name="connsiteX7" fmla="*/ 253867 w 590707"/>
                  <a:gd name="connsiteY7" fmla="*/ 272565 h 343157"/>
                  <a:gd name="connsiteX8" fmla="*/ 70701 w 590707"/>
                  <a:gd name="connsiteY8" fmla="*/ 89304 h 343157"/>
                  <a:gd name="connsiteX9" fmla="*/ 89299 w 590707"/>
                  <a:gd name="connsiteY9" fmla="*/ 24571 h 343157"/>
                  <a:gd name="connsiteX10" fmla="*/ 24567 w 590707"/>
                  <a:gd name="connsiteY10" fmla="*/ 5973 h 343157"/>
                  <a:gd name="connsiteX11" fmla="*/ 5968 w 590707"/>
                  <a:gd name="connsiteY11" fmla="*/ 70706 h 343157"/>
                  <a:gd name="connsiteX12" fmla="*/ 32601 w 590707"/>
                  <a:gd name="connsiteY12" fmla="*/ 92828 h 343157"/>
                  <a:gd name="connsiteX13" fmla="*/ 157378 w 590707"/>
                  <a:gd name="connsiteY13" fmla="*/ 276470 h 343157"/>
                  <a:gd name="connsiteX14" fmla="*/ 91370 w 590707"/>
                  <a:gd name="connsiteY14" fmla="*/ 276470 h 343157"/>
                  <a:gd name="connsiteX15" fmla="*/ 28671 w 590707"/>
                  <a:gd name="connsiteY15" fmla="*/ 251871 h 343157"/>
                  <a:gd name="connsiteX16" fmla="*/ 4072 w 590707"/>
                  <a:gd name="connsiteY16" fmla="*/ 314570 h 343157"/>
                  <a:gd name="connsiteX17" fmla="*/ 66771 w 590707"/>
                  <a:gd name="connsiteY17" fmla="*/ 339170 h 343157"/>
                  <a:gd name="connsiteX18" fmla="*/ 91370 w 590707"/>
                  <a:gd name="connsiteY18" fmla="*/ 314570 h 343157"/>
                  <a:gd name="connsiteX19" fmla="*/ 251771 w 590707"/>
                  <a:gd name="connsiteY19" fmla="*/ 314570 h 343157"/>
                  <a:gd name="connsiteX20" fmla="*/ 314563 w 590707"/>
                  <a:gd name="connsiteY20" fmla="*/ 338932 h 343157"/>
                  <a:gd name="connsiteX21" fmla="*/ 338925 w 590707"/>
                  <a:gd name="connsiteY21" fmla="*/ 314570 h 343157"/>
                  <a:gd name="connsiteX22" fmla="*/ 499421 w 590707"/>
                  <a:gd name="connsiteY22" fmla="*/ 314570 h 343157"/>
                  <a:gd name="connsiteX23" fmla="*/ 562120 w 590707"/>
                  <a:gd name="connsiteY23" fmla="*/ 339170 h 343157"/>
                  <a:gd name="connsiteX24" fmla="*/ 586720 w 590707"/>
                  <a:gd name="connsiteY24" fmla="*/ 276470 h 343157"/>
                  <a:gd name="connsiteX25" fmla="*/ 524020 w 590707"/>
                  <a:gd name="connsiteY25" fmla="*/ 251871 h 343157"/>
                  <a:gd name="connsiteX26" fmla="*/ 499421 w 590707"/>
                  <a:gd name="connsiteY26" fmla="*/ 276470 h 343157"/>
                  <a:gd name="connsiteX27" fmla="*/ 433413 w 590707"/>
                  <a:gd name="connsiteY27" fmla="*/ 276470 h 343157"/>
                  <a:gd name="connsiteX28" fmla="*/ 558095 w 590707"/>
                  <a:gd name="connsiteY28" fmla="*/ 92828 h 343157"/>
                  <a:gd name="connsiteX29" fmla="*/ 543046 w 590707"/>
                  <a:gd name="connsiteY29" fmla="*/ 38345 h 343157"/>
                  <a:gd name="connsiteX30" fmla="*/ 552571 w 590707"/>
                  <a:gd name="connsiteY30" fmla="*/ 47870 h 343157"/>
                  <a:gd name="connsiteX31" fmla="*/ 543046 w 590707"/>
                  <a:gd name="connsiteY31" fmla="*/ 57395 h 343157"/>
                  <a:gd name="connsiteX32" fmla="*/ 533521 w 590707"/>
                  <a:gd name="connsiteY32" fmla="*/ 47870 h 343157"/>
                  <a:gd name="connsiteX33" fmla="*/ 543046 w 590707"/>
                  <a:gd name="connsiteY33" fmla="*/ 38345 h 343157"/>
                  <a:gd name="connsiteX34" fmla="*/ 47746 w 590707"/>
                  <a:gd name="connsiteY34" fmla="*/ 38345 h 343157"/>
                  <a:gd name="connsiteX35" fmla="*/ 57271 w 590707"/>
                  <a:gd name="connsiteY35" fmla="*/ 47870 h 343157"/>
                  <a:gd name="connsiteX36" fmla="*/ 47746 w 590707"/>
                  <a:gd name="connsiteY36" fmla="*/ 57395 h 343157"/>
                  <a:gd name="connsiteX37" fmla="*/ 38221 w 590707"/>
                  <a:gd name="connsiteY37" fmla="*/ 47870 h 343157"/>
                  <a:gd name="connsiteX38" fmla="*/ 47746 w 590707"/>
                  <a:gd name="connsiteY38" fmla="*/ 38345 h 343157"/>
                  <a:gd name="connsiteX39" fmla="*/ 47746 w 590707"/>
                  <a:gd name="connsiteY39" fmla="*/ 305045 h 343157"/>
                  <a:gd name="connsiteX40" fmla="*/ 38221 w 590707"/>
                  <a:gd name="connsiteY40" fmla="*/ 295520 h 343157"/>
                  <a:gd name="connsiteX41" fmla="*/ 47746 w 590707"/>
                  <a:gd name="connsiteY41" fmla="*/ 285995 h 343157"/>
                  <a:gd name="connsiteX42" fmla="*/ 57271 w 590707"/>
                  <a:gd name="connsiteY42" fmla="*/ 295520 h 343157"/>
                  <a:gd name="connsiteX43" fmla="*/ 47746 w 590707"/>
                  <a:gd name="connsiteY43" fmla="*/ 305045 h 343157"/>
                  <a:gd name="connsiteX44" fmla="*/ 295396 w 590707"/>
                  <a:gd name="connsiteY44" fmla="*/ 305045 h 343157"/>
                  <a:gd name="connsiteX45" fmla="*/ 285871 w 590707"/>
                  <a:gd name="connsiteY45" fmla="*/ 295520 h 343157"/>
                  <a:gd name="connsiteX46" fmla="*/ 295396 w 590707"/>
                  <a:gd name="connsiteY46" fmla="*/ 285995 h 343157"/>
                  <a:gd name="connsiteX47" fmla="*/ 304921 w 590707"/>
                  <a:gd name="connsiteY47" fmla="*/ 295520 h 343157"/>
                  <a:gd name="connsiteX48" fmla="*/ 295396 w 590707"/>
                  <a:gd name="connsiteY48" fmla="*/ 305045 h 343157"/>
                  <a:gd name="connsiteX49" fmla="*/ 543046 w 590707"/>
                  <a:gd name="connsiteY49" fmla="*/ 285995 h 343157"/>
                  <a:gd name="connsiteX50" fmla="*/ 552571 w 590707"/>
                  <a:gd name="connsiteY50" fmla="*/ 295520 h 343157"/>
                  <a:gd name="connsiteX51" fmla="*/ 543046 w 590707"/>
                  <a:gd name="connsiteY51" fmla="*/ 305045 h 343157"/>
                  <a:gd name="connsiteX52" fmla="*/ 533521 w 590707"/>
                  <a:gd name="connsiteY52" fmla="*/ 295520 h 343157"/>
                  <a:gd name="connsiteX53" fmla="*/ 543046 w 590707"/>
                  <a:gd name="connsiteY53" fmla="*/ 285995 h 34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90707" h="343157">
                    <a:moveTo>
                      <a:pt x="558095" y="92828"/>
                    </a:moveTo>
                    <a:cubicBezTo>
                      <a:pt x="583052" y="84526"/>
                      <a:pt x="596555" y="57563"/>
                      <a:pt x="588252" y="32606"/>
                    </a:cubicBezTo>
                    <a:cubicBezTo>
                      <a:pt x="579950" y="7647"/>
                      <a:pt x="552987" y="-5854"/>
                      <a:pt x="528029" y="2448"/>
                    </a:cubicBezTo>
                    <a:cubicBezTo>
                      <a:pt x="503071" y="10750"/>
                      <a:pt x="489569" y="37713"/>
                      <a:pt x="497872" y="62671"/>
                    </a:cubicBezTo>
                    <a:cubicBezTo>
                      <a:pt x="501644" y="74010"/>
                      <a:pt x="509540" y="83517"/>
                      <a:pt x="519995" y="89304"/>
                    </a:cubicBezTo>
                    <a:cubicBezTo>
                      <a:pt x="502323" y="182186"/>
                      <a:pt x="429702" y="254845"/>
                      <a:pt x="336829" y="272565"/>
                    </a:cubicBezTo>
                    <a:cubicBezTo>
                      <a:pt x="323908" y="249656"/>
                      <a:pt x="294860" y="241559"/>
                      <a:pt x="271951" y="254481"/>
                    </a:cubicBezTo>
                    <a:cubicBezTo>
                      <a:pt x="264387" y="258747"/>
                      <a:pt x="258133" y="265001"/>
                      <a:pt x="253867" y="272565"/>
                    </a:cubicBezTo>
                    <a:cubicBezTo>
                      <a:pt x="160994" y="254845"/>
                      <a:pt x="88373" y="182186"/>
                      <a:pt x="70701" y="89304"/>
                    </a:cubicBezTo>
                    <a:cubicBezTo>
                      <a:pt x="93712" y="76564"/>
                      <a:pt x="102039" y="47583"/>
                      <a:pt x="89299" y="24571"/>
                    </a:cubicBezTo>
                    <a:cubicBezTo>
                      <a:pt x="76560" y="1560"/>
                      <a:pt x="47578" y="-6767"/>
                      <a:pt x="24567" y="5973"/>
                    </a:cubicBezTo>
                    <a:cubicBezTo>
                      <a:pt x="1555" y="18711"/>
                      <a:pt x="-6772" y="47694"/>
                      <a:pt x="5968" y="70706"/>
                    </a:cubicBezTo>
                    <a:cubicBezTo>
                      <a:pt x="11756" y="81160"/>
                      <a:pt x="21262" y="89056"/>
                      <a:pt x="32601" y="92828"/>
                    </a:cubicBezTo>
                    <a:cubicBezTo>
                      <a:pt x="45295" y="169361"/>
                      <a:pt x="90901" y="236482"/>
                      <a:pt x="157378" y="276470"/>
                    </a:cubicBezTo>
                    <a:lnTo>
                      <a:pt x="91370" y="276470"/>
                    </a:lnTo>
                    <a:cubicBezTo>
                      <a:pt x="80849" y="252364"/>
                      <a:pt x="52778" y="241351"/>
                      <a:pt x="28671" y="251871"/>
                    </a:cubicBezTo>
                    <a:cubicBezTo>
                      <a:pt x="4564" y="262392"/>
                      <a:pt x="-6449" y="290464"/>
                      <a:pt x="4072" y="314570"/>
                    </a:cubicBezTo>
                    <a:cubicBezTo>
                      <a:pt x="14593" y="338677"/>
                      <a:pt x="42664" y="349690"/>
                      <a:pt x="66771" y="339170"/>
                    </a:cubicBezTo>
                    <a:cubicBezTo>
                      <a:pt x="77779" y="334365"/>
                      <a:pt x="86566" y="325578"/>
                      <a:pt x="91370" y="314570"/>
                    </a:cubicBezTo>
                    <a:lnTo>
                      <a:pt x="251771" y="314570"/>
                    </a:lnTo>
                    <a:cubicBezTo>
                      <a:pt x="262383" y="338637"/>
                      <a:pt x="290496" y="349544"/>
                      <a:pt x="314563" y="338932"/>
                    </a:cubicBezTo>
                    <a:cubicBezTo>
                      <a:pt x="325439" y="334137"/>
                      <a:pt x="334129" y="325447"/>
                      <a:pt x="338925" y="314570"/>
                    </a:cubicBezTo>
                    <a:lnTo>
                      <a:pt x="499421" y="314570"/>
                    </a:lnTo>
                    <a:cubicBezTo>
                      <a:pt x="509942" y="338677"/>
                      <a:pt x="538013" y="349690"/>
                      <a:pt x="562120" y="339170"/>
                    </a:cubicBezTo>
                    <a:cubicBezTo>
                      <a:pt x="586227" y="328648"/>
                      <a:pt x="597240" y="300577"/>
                      <a:pt x="586720" y="276470"/>
                    </a:cubicBezTo>
                    <a:cubicBezTo>
                      <a:pt x="576198" y="252364"/>
                      <a:pt x="548127" y="241351"/>
                      <a:pt x="524020" y="251871"/>
                    </a:cubicBezTo>
                    <a:cubicBezTo>
                      <a:pt x="513012" y="256675"/>
                      <a:pt x="504225" y="265462"/>
                      <a:pt x="499421" y="276470"/>
                    </a:cubicBezTo>
                    <a:lnTo>
                      <a:pt x="433413" y="276470"/>
                    </a:lnTo>
                    <a:cubicBezTo>
                      <a:pt x="499853" y="236461"/>
                      <a:pt x="545423" y="169344"/>
                      <a:pt x="558095" y="92828"/>
                    </a:cubicBezTo>
                    <a:close/>
                    <a:moveTo>
                      <a:pt x="543046" y="38345"/>
                    </a:moveTo>
                    <a:cubicBezTo>
                      <a:pt x="548306" y="38345"/>
                      <a:pt x="552571" y="42610"/>
                      <a:pt x="552571" y="47870"/>
                    </a:cubicBezTo>
                    <a:cubicBezTo>
                      <a:pt x="552571" y="53131"/>
                      <a:pt x="548306" y="57395"/>
                      <a:pt x="543046" y="57395"/>
                    </a:cubicBezTo>
                    <a:cubicBezTo>
                      <a:pt x="537785" y="57395"/>
                      <a:pt x="533521" y="53131"/>
                      <a:pt x="533521" y="47870"/>
                    </a:cubicBezTo>
                    <a:cubicBezTo>
                      <a:pt x="533521" y="42610"/>
                      <a:pt x="537785" y="38345"/>
                      <a:pt x="543046" y="38345"/>
                    </a:cubicBezTo>
                    <a:close/>
                    <a:moveTo>
                      <a:pt x="47746" y="38345"/>
                    </a:moveTo>
                    <a:cubicBezTo>
                      <a:pt x="53006" y="38345"/>
                      <a:pt x="57271" y="42610"/>
                      <a:pt x="57271" y="47870"/>
                    </a:cubicBezTo>
                    <a:cubicBezTo>
                      <a:pt x="57271" y="53131"/>
                      <a:pt x="53006" y="57395"/>
                      <a:pt x="47746" y="57395"/>
                    </a:cubicBezTo>
                    <a:cubicBezTo>
                      <a:pt x="42485" y="57395"/>
                      <a:pt x="38221" y="53131"/>
                      <a:pt x="38221" y="47870"/>
                    </a:cubicBezTo>
                    <a:cubicBezTo>
                      <a:pt x="38221" y="42610"/>
                      <a:pt x="42485" y="38345"/>
                      <a:pt x="47746" y="38345"/>
                    </a:cubicBezTo>
                    <a:close/>
                    <a:moveTo>
                      <a:pt x="47746" y="305045"/>
                    </a:moveTo>
                    <a:cubicBezTo>
                      <a:pt x="42485" y="305045"/>
                      <a:pt x="38221" y="300781"/>
                      <a:pt x="38221" y="295520"/>
                    </a:cubicBezTo>
                    <a:cubicBezTo>
                      <a:pt x="38221" y="290260"/>
                      <a:pt x="42485" y="285995"/>
                      <a:pt x="47746" y="285995"/>
                    </a:cubicBezTo>
                    <a:cubicBezTo>
                      <a:pt x="53006" y="285995"/>
                      <a:pt x="57271" y="290260"/>
                      <a:pt x="57271" y="295520"/>
                    </a:cubicBezTo>
                    <a:cubicBezTo>
                      <a:pt x="57271" y="300781"/>
                      <a:pt x="53006" y="305045"/>
                      <a:pt x="47746" y="305045"/>
                    </a:cubicBezTo>
                    <a:close/>
                    <a:moveTo>
                      <a:pt x="295396" y="305045"/>
                    </a:moveTo>
                    <a:cubicBezTo>
                      <a:pt x="290135" y="305045"/>
                      <a:pt x="285871" y="300781"/>
                      <a:pt x="285871" y="295520"/>
                    </a:cubicBezTo>
                    <a:cubicBezTo>
                      <a:pt x="285871" y="290260"/>
                      <a:pt x="290135" y="285995"/>
                      <a:pt x="295396" y="285995"/>
                    </a:cubicBezTo>
                    <a:cubicBezTo>
                      <a:pt x="300656" y="285995"/>
                      <a:pt x="304921" y="290260"/>
                      <a:pt x="304921" y="295520"/>
                    </a:cubicBezTo>
                    <a:cubicBezTo>
                      <a:pt x="304921" y="300781"/>
                      <a:pt x="300656" y="305045"/>
                      <a:pt x="295396" y="305045"/>
                    </a:cubicBezTo>
                    <a:close/>
                    <a:moveTo>
                      <a:pt x="543046" y="285995"/>
                    </a:moveTo>
                    <a:cubicBezTo>
                      <a:pt x="548306" y="285995"/>
                      <a:pt x="552571" y="290260"/>
                      <a:pt x="552571" y="295520"/>
                    </a:cubicBezTo>
                    <a:cubicBezTo>
                      <a:pt x="552571" y="300781"/>
                      <a:pt x="548306" y="305045"/>
                      <a:pt x="543046" y="305045"/>
                    </a:cubicBezTo>
                    <a:cubicBezTo>
                      <a:pt x="537785" y="305045"/>
                      <a:pt x="533521" y="300781"/>
                      <a:pt x="533521" y="295520"/>
                    </a:cubicBezTo>
                    <a:cubicBezTo>
                      <a:pt x="533521" y="290260"/>
                      <a:pt x="537785" y="285995"/>
                      <a:pt x="543046" y="2859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EF66922-E974-6A99-9C6B-B4D10D46B9D4}"/>
                  </a:ext>
                </a:extLst>
              </p:cNvPr>
              <p:cNvSpPr/>
              <p:nvPr/>
            </p:nvSpPr>
            <p:spPr>
              <a:xfrm>
                <a:off x="5645902" y="2023246"/>
                <a:ext cx="247650" cy="361950"/>
              </a:xfrm>
              <a:custGeom>
                <a:avLst/>
                <a:gdLst>
                  <a:gd name="connsiteX0" fmla="*/ 247650 w 247650"/>
                  <a:gd name="connsiteY0" fmla="*/ 95250 h 361950"/>
                  <a:gd name="connsiteX1" fmla="*/ 247650 w 247650"/>
                  <a:gd name="connsiteY1" fmla="*/ 19050 h 361950"/>
                  <a:gd name="connsiteX2" fmla="*/ 228600 w 247650"/>
                  <a:gd name="connsiteY2" fmla="*/ 0 h 361950"/>
                  <a:gd name="connsiteX3" fmla="*/ 19050 w 247650"/>
                  <a:gd name="connsiteY3" fmla="*/ 0 h 361950"/>
                  <a:gd name="connsiteX4" fmla="*/ 0 w 247650"/>
                  <a:gd name="connsiteY4" fmla="*/ 19050 h 361950"/>
                  <a:gd name="connsiteX5" fmla="*/ 0 w 247650"/>
                  <a:gd name="connsiteY5" fmla="*/ 95250 h 361950"/>
                  <a:gd name="connsiteX6" fmla="*/ 19050 w 247650"/>
                  <a:gd name="connsiteY6" fmla="*/ 114300 h 361950"/>
                  <a:gd name="connsiteX7" fmla="*/ 46006 w 247650"/>
                  <a:gd name="connsiteY7" fmla="*/ 114300 h 361950"/>
                  <a:gd name="connsiteX8" fmla="*/ 13716 w 247650"/>
                  <a:gd name="connsiteY8" fmla="*/ 188119 h 361950"/>
                  <a:gd name="connsiteX9" fmla="*/ 16528 w 247650"/>
                  <a:gd name="connsiteY9" fmla="*/ 214913 h 361950"/>
                  <a:gd name="connsiteX10" fmla="*/ 19145 w 247650"/>
                  <a:gd name="connsiteY10" fmla="*/ 216694 h 361950"/>
                  <a:gd name="connsiteX11" fmla="*/ 105442 w 247650"/>
                  <a:gd name="connsiteY11" fmla="*/ 348044 h 361950"/>
                  <a:gd name="connsiteX12" fmla="*/ 105442 w 247650"/>
                  <a:gd name="connsiteY12" fmla="*/ 348044 h 361950"/>
                  <a:gd name="connsiteX13" fmla="*/ 107728 w 247650"/>
                  <a:gd name="connsiteY13" fmla="*/ 352997 h 361950"/>
                  <a:gd name="connsiteX14" fmla="*/ 108394 w 247650"/>
                  <a:gd name="connsiteY14" fmla="*/ 353854 h 361950"/>
                  <a:gd name="connsiteX15" fmla="*/ 112109 w 247650"/>
                  <a:gd name="connsiteY15" fmla="*/ 357759 h 361950"/>
                  <a:gd name="connsiteX16" fmla="*/ 112586 w 247650"/>
                  <a:gd name="connsiteY16" fmla="*/ 357759 h 361950"/>
                  <a:gd name="connsiteX17" fmla="*/ 116872 w 247650"/>
                  <a:gd name="connsiteY17" fmla="*/ 360045 h 361950"/>
                  <a:gd name="connsiteX18" fmla="*/ 118015 w 247650"/>
                  <a:gd name="connsiteY18" fmla="*/ 360045 h 361950"/>
                  <a:gd name="connsiteX19" fmla="*/ 118681 w 247650"/>
                  <a:gd name="connsiteY19" fmla="*/ 360045 h 361950"/>
                  <a:gd name="connsiteX20" fmla="*/ 123825 w 247650"/>
                  <a:gd name="connsiteY20" fmla="*/ 361950 h 361950"/>
                  <a:gd name="connsiteX21" fmla="*/ 123825 w 247650"/>
                  <a:gd name="connsiteY21" fmla="*/ 361950 h 361950"/>
                  <a:gd name="connsiteX22" fmla="*/ 128778 w 247650"/>
                  <a:gd name="connsiteY22" fmla="*/ 361283 h 361950"/>
                  <a:gd name="connsiteX23" fmla="*/ 129445 w 247650"/>
                  <a:gd name="connsiteY23" fmla="*/ 361283 h 361950"/>
                  <a:gd name="connsiteX24" fmla="*/ 130493 w 247650"/>
                  <a:gd name="connsiteY24" fmla="*/ 361283 h 361950"/>
                  <a:gd name="connsiteX25" fmla="*/ 134874 w 247650"/>
                  <a:gd name="connsiteY25" fmla="*/ 358997 h 361950"/>
                  <a:gd name="connsiteX26" fmla="*/ 134874 w 247650"/>
                  <a:gd name="connsiteY26" fmla="*/ 358997 h 361950"/>
                  <a:gd name="connsiteX27" fmla="*/ 138589 w 247650"/>
                  <a:gd name="connsiteY27" fmla="*/ 355092 h 361950"/>
                  <a:gd name="connsiteX28" fmla="*/ 139255 w 247650"/>
                  <a:gd name="connsiteY28" fmla="*/ 354235 h 361950"/>
                  <a:gd name="connsiteX29" fmla="*/ 141542 w 247650"/>
                  <a:gd name="connsiteY29" fmla="*/ 349282 h 361950"/>
                  <a:gd name="connsiteX30" fmla="*/ 141542 w 247650"/>
                  <a:gd name="connsiteY30" fmla="*/ 349282 h 361950"/>
                  <a:gd name="connsiteX31" fmla="*/ 227838 w 247650"/>
                  <a:gd name="connsiteY31" fmla="*/ 217932 h 361950"/>
                  <a:gd name="connsiteX32" fmla="*/ 235048 w 247650"/>
                  <a:gd name="connsiteY32" fmla="*/ 191974 h 361950"/>
                  <a:gd name="connsiteX33" fmla="*/ 233267 w 247650"/>
                  <a:gd name="connsiteY33" fmla="*/ 189357 h 361950"/>
                  <a:gd name="connsiteX34" fmla="*/ 201644 w 247650"/>
                  <a:gd name="connsiteY34" fmla="*/ 114300 h 361950"/>
                  <a:gd name="connsiteX35" fmla="*/ 228600 w 247650"/>
                  <a:gd name="connsiteY35" fmla="*/ 114300 h 361950"/>
                  <a:gd name="connsiteX36" fmla="*/ 247650 w 247650"/>
                  <a:gd name="connsiteY36" fmla="*/ 95250 h 361950"/>
                  <a:gd name="connsiteX37" fmla="*/ 192596 w 247650"/>
                  <a:gd name="connsiteY37" fmla="*/ 194977 h 361950"/>
                  <a:gd name="connsiteX38" fmla="*/ 142875 w 247650"/>
                  <a:gd name="connsiteY38" fmla="*/ 252984 h 361950"/>
                  <a:gd name="connsiteX39" fmla="*/ 142875 w 247650"/>
                  <a:gd name="connsiteY39" fmla="*/ 219075 h 361950"/>
                  <a:gd name="connsiteX40" fmla="*/ 123825 w 247650"/>
                  <a:gd name="connsiteY40" fmla="*/ 200025 h 361950"/>
                  <a:gd name="connsiteX41" fmla="*/ 104775 w 247650"/>
                  <a:gd name="connsiteY41" fmla="*/ 219075 h 361950"/>
                  <a:gd name="connsiteX42" fmla="*/ 104775 w 247650"/>
                  <a:gd name="connsiteY42" fmla="*/ 252984 h 361950"/>
                  <a:gd name="connsiteX43" fmla="*/ 55055 w 247650"/>
                  <a:gd name="connsiteY43" fmla="*/ 194881 h 361950"/>
                  <a:gd name="connsiteX44" fmla="*/ 84392 w 247650"/>
                  <a:gd name="connsiteY44" fmla="*/ 114300 h 361950"/>
                  <a:gd name="connsiteX45" fmla="*/ 163259 w 247650"/>
                  <a:gd name="connsiteY45" fmla="*/ 114300 h 361950"/>
                  <a:gd name="connsiteX46" fmla="*/ 192596 w 247650"/>
                  <a:gd name="connsiteY46" fmla="*/ 194977 h 361950"/>
                  <a:gd name="connsiteX47" fmla="*/ 209550 w 247650"/>
                  <a:gd name="connsiteY47" fmla="*/ 76200 h 361950"/>
                  <a:gd name="connsiteX48" fmla="*/ 38100 w 247650"/>
                  <a:gd name="connsiteY48" fmla="*/ 76200 h 361950"/>
                  <a:gd name="connsiteX49" fmla="*/ 38100 w 247650"/>
                  <a:gd name="connsiteY49" fmla="*/ 38100 h 361950"/>
                  <a:gd name="connsiteX50" fmla="*/ 209550 w 247650"/>
                  <a:gd name="connsiteY50" fmla="*/ 3810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47650" h="361950">
                    <a:moveTo>
                      <a:pt x="247650" y="95250"/>
                    </a:moveTo>
                    <a:lnTo>
                      <a:pt x="247650" y="19050"/>
                    </a:lnTo>
                    <a:cubicBezTo>
                      <a:pt x="247650" y="8529"/>
                      <a:pt x="239121" y="0"/>
                      <a:pt x="228600" y="0"/>
                    </a:cubicBez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lnTo>
                      <a:pt x="0" y="95250"/>
                    </a:lnTo>
                    <a:cubicBezTo>
                      <a:pt x="0" y="105771"/>
                      <a:pt x="8529" y="114300"/>
                      <a:pt x="19050" y="114300"/>
                    </a:cubicBezTo>
                    <a:lnTo>
                      <a:pt x="46006" y="114300"/>
                    </a:lnTo>
                    <a:cubicBezTo>
                      <a:pt x="40904" y="141013"/>
                      <a:pt x="29869" y="166240"/>
                      <a:pt x="13716" y="188119"/>
                    </a:cubicBezTo>
                    <a:cubicBezTo>
                      <a:pt x="7093" y="196294"/>
                      <a:pt x="8352" y="208290"/>
                      <a:pt x="16528" y="214913"/>
                    </a:cubicBezTo>
                    <a:cubicBezTo>
                      <a:pt x="17350" y="215577"/>
                      <a:pt x="18225" y="216174"/>
                      <a:pt x="19145" y="216694"/>
                    </a:cubicBezTo>
                    <a:cubicBezTo>
                      <a:pt x="78010" y="250317"/>
                      <a:pt x="104870" y="347091"/>
                      <a:pt x="105442" y="348044"/>
                    </a:cubicBezTo>
                    <a:lnTo>
                      <a:pt x="105442" y="348044"/>
                    </a:lnTo>
                    <a:cubicBezTo>
                      <a:pt x="105962" y="349795"/>
                      <a:pt x="106732" y="351464"/>
                      <a:pt x="107728" y="352997"/>
                    </a:cubicBezTo>
                    <a:lnTo>
                      <a:pt x="108394" y="353854"/>
                    </a:lnTo>
                    <a:cubicBezTo>
                      <a:pt x="109441" y="355325"/>
                      <a:pt x="110692" y="356640"/>
                      <a:pt x="112109" y="357759"/>
                    </a:cubicBezTo>
                    <a:lnTo>
                      <a:pt x="112586" y="357759"/>
                    </a:lnTo>
                    <a:cubicBezTo>
                      <a:pt x="113910" y="358701"/>
                      <a:pt x="115352" y="359469"/>
                      <a:pt x="116872" y="360045"/>
                    </a:cubicBezTo>
                    <a:lnTo>
                      <a:pt x="118015" y="360045"/>
                    </a:lnTo>
                    <a:lnTo>
                      <a:pt x="118681" y="360045"/>
                    </a:lnTo>
                    <a:cubicBezTo>
                      <a:pt x="120295" y="360925"/>
                      <a:pt x="122028" y="361566"/>
                      <a:pt x="123825" y="361950"/>
                    </a:cubicBezTo>
                    <a:lnTo>
                      <a:pt x="123825" y="361950"/>
                    </a:lnTo>
                    <a:cubicBezTo>
                      <a:pt x="125499" y="361946"/>
                      <a:pt x="127163" y="361722"/>
                      <a:pt x="128778" y="361283"/>
                    </a:cubicBezTo>
                    <a:lnTo>
                      <a:pt x="129445" y="361283"/>
                    </a:lnTo>
                    <a:lnTo>
                      <a:pt x="130493" y="361283"/>
                    </a:lnTo>
                    <a:cubicBezTo>
                      <a:pt x="132046" y="360715"/>
                      <a:pt x="133519" y="359946"/>
                      <a:pt x="134874" y="358997"/>
                    </a:cubicBezTo>
                    <a:lnTo>
                      <a:pt x="134874" y="358997"/>
                    </a:lnTo>
                    <a:cubicBezTo>
                      <a:pt x="136291" y="357878"/>
                      <a:pt x="137542" y="356564"/>
                      <a:pt x="138589" y="355092"/>
                    </a:cubicBezTo>
                    <a:lnTo>
                      <a:pt x="139255" y="354235"/>
                    </a:lnTo>
                    <a:cubicBezTo>
                      <a:pt x="140251" y="352702"/>
                      <a:pt x="141021" y="351033"/>
                      <a:pt x="141542" y="349282"/>
                    </a:cubicBezTo>
                    <a:lnTo>
                      <a:pt x="141542" y="349282"/>
                    </a:lnTo>
                    <a:cubicBezTo>
                      <a:pt x="141542" y="348329"/>
                      <a:pt x="168974" y="251555"/>
                      <a:pt x="227838" y="217932"/>
                    </a:cubicBezTo>
                    <a:cubicBezTo>
                      <a:pt x="236997" y="212755"/>
                      <a:pt x="240225" y="201134"/>
                      <a:pt x="235048" y="191974"/>
                    </a:cubicBezTo>
                    <a:cubicBezTo>
                      <a:pt x="234528" y="191053"/>
                      <a:pt x="233933" y="190178"/>
                      <a:pt x="233267" y="189357"/>
                    </a:cubicBezTo>
                    <a:cubicBezTo>
                      <a:pt x="217098" y="167101"/>
                      <a:pt x="206277" y="141417"/>
                      <a:pt x="201644" y="114300"/>
                    </a:cubicBezTo>
                    <a:lnTo>
                      <a:pt x="228600" y="114300"/>
                    </a:lnTo>
                    <a:cubicBezTo>
                      <a:pt x="239121" y="114300"/>
                      <a:pt x="247650" y="105771"/>
                      <a:pt x="247650" y="95250"/>
                    </a:cubicBezTo>
                    <a:close/>
                    <a:moveTo>
                      <a:pt x="192596" y="194977"/>
                    </a:moveTo>
                    <a:cubicBezTo>
                      <a:pt x="172713" y="211211"/>
                      <a:pt x="155878" y="230853"/>
                      <a:pt x="142875" y="252984"/>
                    </a:cubicBezTo>
                    <a:lnTo>
                      <a:pt x="142875" y="219075"/>
                    </a:lnTo>
                    <a:cubicBezTo>
                      <a:pt x="142875" y="208554"/>
                      <a:pt x="134346" y="200025"/>
                      <a:pt x="123825" y="200025"/>
                    </a:cubicBezTo>
                    <a:cubicBezTo>
                      <a:pt x="113304" y="200025"/>
                      <a:pt x="104775" y="208554"/>
                      <a:pt x="104775" y="219075"/>
                    </a:cubicBezTo>
                    <a:lnTo>
                      <a:pt x="104775" y="252984"/>
                    </a:lnTo>
                    <a:cubicBezTo>
                      <a:pt x="91782" y="230818"/>
                      <a:pt x="74946" y="211144"/>
                      <a:pt x="55055" y="194881"/>
                    </a:cubicBezTo>
                    <a:cubicBezTo>
                      <a:pt x="70284" y="170331"/>
                      <a:pt x="80272" y="142896"/>
                      <a:pt x="84392" y="114300"/>
                    </a:cubicBezTo>
                    <a:lnTo>
                      <a:pt x="163259" y="114300"/>
                    </a:lnTo>
                    <a:cubicBezTo>
                      <a:pt x="167366" y="142928"/>
                      <a:pt x="177354" y="170397"/>
                      <a:pt x="192596" y="194977"/>
                    </a:cubicBezTo>
                    <a:close/>
                    <a:moveTo>
                      <a:pt x="209550" y="76200"/>
                    </a:move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20955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176472-1A59-D9D5-A9EC-34CBF99E5D16}"/>
              </a:ext>
            </a:extLst>
          </p:cNvPr>
          <p:cNvGrpSpPr/>
          <p:nvPr/>
        </p:nvGrpSpPr>
        <p:grpSpPr>
          <a:xfrm>
            <a:off x="1362338" y="4394932"/>
            <a:ext cx="713204" cy="713204"/>
            <a:chOff x="912396" y="4001814"/>
            <a:chExt cx="713204" cy="71320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92425B-EF23-6C39-28B8-42D5FC8325D7}"/>
                </a:ext>
              </a:extLst>
            </p:cNvPr>
            <p:cNvSpPr/>
            <p:nvPr/>
          </p:nvSpPr>
          <p:spPr>
            <a:xfrm>
              <a:off x="912396" y="4001814"/>
              <a:ext cx="713204" cy="71320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03A778-574F-C852-297D-AC377FDE0FEF}"/>
                </a:ext>
              </a:extLst>
            </p:cNvPr>
            <p:cNvSpPr/>
            <p:nvPr/>
          </p:nvSpPr>
          <p:spPr>
            <a:xfrm>
              <a:off x="964034" y="4053452"/>
              <a:ext cx="609928" cy="609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259B27C-D087-C400-5FBD-746972C45422}"/>
                </a:ext>
              </a:extLst>
            </p:cNvPr>
            <p:cNvGrpSpPr/>
            <p:nvPr/>
          </p:nvGrpSpPr>
          <p:grpSpPr>
            <a:xfrm>
              <a:off x="1086400" y="4173750"/>
              <a:ext cx="335604" cy="342274"/>
              <a:chOff x="5617268" y="3972351"/>
              <a:chExt cx="476308" cy="485775"/>
            </a:xfrm>
            <a:solidFill>
              <a:srgbClr val="7678ED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C6290EB-7701-6DF0-3318-CABF635F2F7B}"/>
                  </a:ext>
                </a:extLst>
              </p:cNvPr>
              <p:cNvSpPr/>
              <p:nvPr/>
            </p:nvSpPr>
            <p:spPr>
              <a:xfrm>
                <a:off x="5617268" y="3972351"/>
                <a:ext cx="476308" cy="352388"/>
              </a:xfrm>
              <a:custGeom>
                <a:avLst/>
                <a:gdLst>
                  <a:gd name="connsiteX0" fmla="*/ 457258 w 476308"/>
                  <a:gd name="connsiteY0" fmla="*/ 0 h 352388"/>
                  <a:gd name="connsiteX1" fmla="*/ 371533 w 476308"/>
                  <a:gd name="connsiteY1" fmla="*/ 0 h 352388"/>
                  <a:gd name="connsiteX2" fmla="*/ 352483 w 476308"/>
                  <a:gd name="connsiteY2" fmla="*/ 19050 h 352388"/>
                  <a:gd name="connsiteX3" fmla="*/ 371533 w 476308"/>
                  <a:gd name="connsiteY3" fmla="*/ 38100 h 352388"/>
                  <a:gd name="connsiteX4" fmla="*/ 411252 w 476308"/>
                  <a:gd name="connsiteY4" fmla="*/ 38100 h 352388"/>
                  <a:gd name="connsiteX5" fmla="*/ 171508 w 476308"/>
                  <a:gd name="connsiteY5" fmla="*/ 277844 h 352388"/>
                  <a:gd name="connsiteX6" fmla="*/ 123026 w 476308"/>
                  <a:gd name="connsiteY6" fmla="*/ 229362 h 352388"/>
                  <a:gd name="connsiteX7" fmla="*/ 96085 w 476308"/>
                  <a:gd name="connsiteY7" fmla="*/ 229347 h 352388"/>
                  <a:gd name="connsiteX8" fmla="*/ 96070 w 476308"/>
                  <a:gd name="connsiteY8" fmla="*/ 229362 h 352388"/>
                  <a:gd name="connsiteX9" fmla="*/ 5583 w 476308"/>
                  <a:gd name="connsiteY9" fmla="*/ 319850 h 352388"/>
                  <a:gd name="connsiteX10" fmla="*/ 5583 w 476308"/>
                  <a:gd name="connsiteY10" fmla="*/ 346805 h 352388"/>
                  <a:gd name="connsiteX11" fmla="*/ 32538 w 476308"/>
                  <a:gd name="connsiteY11" fmla="*/ 346805 h 352388"/>
                  <a:gd name="connsiteX12" fmla="*/ 109596 w 476308"/>
                  <a:gd name="connsiteY12" fmla="*/ 269748 h 352388"/>
                  <a:gd name="connsiteX13" fmla="*/ 158078 w 476308"/>
                  <a:gd name="connsiteY13" fmla="*/ 318230 h 352388"/>
                  <a:gd name="connsiteX14" fmla="*/ 185018 w 476308"/>
                  <a:gd name="connsiteY14" fmla="*/ 318245 h 352388"/>
                  <a:gd name="connsiteX15" fmla="*/ 185034 w 476308"/>
                  <a:gd name="connsiteY15" fmla="*/ 318230 h 352388"/>
                  <a:gd name="connsiteX16" fmla="*/ 438208 w 476308"/>
                  <a:gd name="connsiteY16" fmla="*/ 65056 h 352388"/>
                  <a:gd name="connsiteX17" fmla="*/ 438208 w 476308"/>
                  <a:gd name="connsiteY17" fmla="*/ 104775 h 352388"/>
                  <a:gd name="connsiteX18" fmla="*/ 457258 w 476308"/>
                  <a:gd name="connsiteY18" fmla="*/ 123825 h 352388"/>
                  <a:gd name="connsiteX19" fmla="*/ 476308 w 476308"/>
                  <a:gd name="connsiteY19" fmla="*/ 104775 h 352388"/>
                  <a:gd name="connsiteX20" fmla="*/ 476308 w 476308"/>
                  <a:gd name="connsiteY20" fmla="*/ 19050 h 352388"/>
                  <a:gd name="connsiteX21" fmla="*/ 457258 w 476308"/>
                  <a:gd name="connsiteY21" fmla="*/ 0 h 3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6308" h="352388">
                    <a:moveTo>
                      <a:pt x="457258" y="0"/>
                    </a:moveTo>
                    <a:lnTo>
                      <a:pt x="371533" y="0"/>
                    </a:lnTo>
                    <a:cubicBezTo>
                      <a:pt x="361012" y="0"/>
                      <a:pt x="352483" y="8529"/>
                      <a:pt x="352483" y="19050"/>
                    </a:cubicBezTo>
                    <a:cubicBezTo>
                      <a:pt x="352483" y="29571"/>
                      <a:pt x="361012" y="38100"/>
                      <a:pt x="371533" y="38100"/>
                    </a:cubicBezTo>
                    <a:lnTo>
                      <a:pt x="411252" y="38100"/>
                    </a:lnTo>
                    <a:lnTo>
                      <a:pt x="171508" y="277844"/>
                    </a:lnTo>
                    <a:lnTo>
                      <a:pt x="123026" y="229362"/>
                    </a:lnTo>
                    <a:cubicBezTo>
                      <a:pt x="115591" y="221918"/>
                      <a:pt x="103529" y="221912"/>
                      <a:pt x="96085" y="229347"/>
                    </a:cubicBezTo>
                    <a:cubicBezTo>
                      <a:pt x="96080" y="229352"/>
                      <a:pt x="96075" y="229357"/>
                      <a:pt x="96070" y="229362"/>
                    </a:cubicBezTo>
                    <a:lnTo>
                      <a:pt x="5583" y="319850"/>
                    </a:lnTo>
                    <a:cubicBezTo>
                      <a:pt x="-1861" y="327293"/>
                      <a:pt x="-1861" y="339361"/>
                      <a:pt x="5583" y="346805"/>
                    </a:cubicBezTo>
                    <a:cubicBezTo>
                      <a:pt x="13026" y="354249"/>
                      <a:pt x="25095" y="354249"/>
                      <a:pt x="32538" y="346805"/>
                    </a:cubicBezTo>
                    <a:lnTo>
                      <a:pt x="109596" y="269748"/>
                    </a:lnTo>
                    <a:lnTo>
                      <a:pt x="158078" y="318230"/>
                    </a:lnTo>
                    <a:cubicBezTo>
                      <a:pt x="165513" y="325674"/>
                      <a:pt x="177575" y="325681"/>
                      <a:pt x="185018" y="318245"/>
                    </a:cubicBezTo>
                    <a:cubicBezTo>
                      <a:pt x="185024" y="318240"/>
                      <a:pt x="185029" y="318235"/>
                      <a:pt x="185034" y="318230"/>
                    </a:cubicBezTo>
                    <a:lnTo>
                      <a:pt x="438208" y="65056"/>
                    </a:lnTo>
                    <a:lnTo>
                      <a:pt x="438208" y="104775"/>
                    </a:lnTo>
                    <a:cubicBezTo>
                      <a:pt x="438208" y="115296"/>
                      <a:pt x="446737" y="123825"/>
                      <a:pt x="457258" y="123825"/>
                    </a:cubicBezTo>
                    <a:cubicBezTo>
                      <a:pt x="467780" y="123825"/>
                      <a:pt x="476308" y="115296"/>
                      <a:pt x="476308" y="104775"/>
                    </a:cubicBezTo>
                    <a:lnTo>
                      <a:pt x="476308" y="19050"/>
                    </a:lnTo>
                    <a:cubicBezTo>
                      <a:pt x="476308" y="8529"/>
                      <a:pt x="467780" y="0"/>
                      <a:pt x="45725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43509C-8FD9-F527-C022-E6EB236AD21C}"/>
                  </a:ext>
                </a:extLst>
              </p:cNvPr>
              <p:cNvSpPr/>
              <p:nvPr/>
            </p:nvSpPr>
            <p:spPr>
              <a:xfrm>
                <a:off x="5941177" y="4172376"/>
                <a:ext cx="95250" cy="285750"/>
              </a:xfrm>
              <a:custGeom>
                <a:avLst/>
                <a:gdLst>
                  <a:gd name="connsiteX0" fmla="*/ 47625 w 95250"/>
                  <a:gd name="connsiteY0" fmla="*/ 0 h 285750"/>
                  <a:gd name="connsiteX1" fmla="*/ 0 w 95250"/>
                  <a:gd name="connsiteY1" fmla="*/ 47625 h 285750"/>
                  <a:gd name="connsiteX2" fmla="*/ 0 w 95250"/>
                  <a:gd name="connsiteY2" fmla="*/ 238125 h 285750"/>
                  <a:gd name="connsiteX3" fmla="*/ 47625 w 95250"/>
                  <a:gd name="connsiteY3" fmla="*/ 285750 h 285750"/>
                  <a:gd name="connsiteX4" fmla="*/ 95250 w 95250"/>
                  <a:gd name="connsiteY4" fmla="*/ 238125 h 285750"/>
                  <a:gd name="connsiteX5" fmla="*/ 95250 w 95250"/>
                  <a:gd name="connsiteY5" fmla="*/ 47625 h 285750"/>
                  <a:gd name="connsiteX6" fmla="*/ 47625 w 95250"/>
                  <a:gd name="connsiteY6" fmla="*/ 0 h 285750"/>
                  <a:gd name="connsiteX7" fmla="*/ 57150 w 95250"/>
                  <a:gd name="connsiteY7" fmla="*/ 238125 h 285750"/>
                  <a:gd name="connsiteX8" fmla="*/ 47625 w 95250"/>
                  <a:gd name="connsiteY8" fmla="*/ 247650 h 285750"/>
                  <a:gd name="connsiteX9" fmla="*/ 38100 w 95250"/>
                  <a:gd name="connsiteY9" fmla="*/ 238125 h 285750"/>
                  <a:gd name="connsiteX10" fmla="*/ 38100 w 95250"/>
                  <a:gd name="connsiteY10" fmla="*/ 47625 h 285750"/>
                  <a:gd name="connsiteX11" fmla="*/ 47625 w 95250"/>
                  <a:gd name="connsiteY11" fmla="*/ 38100 h 285750"/>
                  <a:gd name="connsiteX12" fmla="*/ 57150 w 95250"/>
                  <a:gd name="connsiteY12" fmla="*/ 476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285750">
                    <a:moveTo>
                      <a:pt x="47625" y="0"/>
                    </a:moveTo>
                    <a:cubicBezTo>
                      <a:pt x="21323" y="0"/>
                      <a:pt x="0" y="21323"/>
                      <a:pt x="0" y="47625"/>
                    </a:cubicBezTo>
                    <a:lnTo>
                      <a:pt x="0" y="238125"/>
                    </a:lnTo>
                    <a:cubicBezTo>
                      <a:pt x="0" y="264427"/>
                      <a:pt x="21323" y="285750"/>
                      <a:pt x="47625" y="285750"/>
                    </a:cubicBezTo>
                    <a:cubicBezTo>
                      <a:pt x="73927" y="285750"/>
                      <a:pt x="95250" y="264427"/>
                      <a:pt x="95250" y="238125"/>
                    </a:cubicBezTo>
                    <a:lnTo>
                      <a:pt x="95250" y="47625"/>
                    </a:lnTo>
                    <a:cubicBezTo>
                      <a:pt x="95250" y="21323"/>
                      <a:pt x="73927" y="0"/>
                      <a:pt x="47625" y="0"/>
                    </a:cubicBezTo>
                    <a:close/>
                    <a:moveTo>
                      <a:pt x="57150" y="238125"/>
                    </a:moveTo>
                    <a:cubicBezTo>
                      <a:pt x="57150" y="243386"/>
                      <a:pt x="52886" y="247650"/>
                      <a:pt x="47625" y="247650"/>
                    </a:cubicBezTo>
                    <a:cubicBezTo>
                      <a:pt x="42364" y="247650"/>
                      <a:pt x="38100" y="243386"/>
                      <a:pt x="38100" y="238125"/>
                    </a:cubicBezTo>
                    <a:lnTo>
                      <a:pt x="38100" y="47625"/>
                    </a:lnTo>
                    <a:cubicBezTo>
                      <a:pt x="38100" y="42364"/>
                      <a:pt x="42364" y="38100"/>
                      <a:pt x="47625" y="38100"/>
                    </a:cubicBezTo>
                    <a:cubicBezTo>
                      <a:pt x="52886" y="38100"/>
                      <a:pt x="57150" y="42364"/>
                      <a:pt x="571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27D0606-6BA7-DCA5-623F-66041ADBC0B1}"/>
                  </a:ext>
                </a:extLst>
              </p:cNvPr>
              <p:cNvSpPr/>
              <p:nvPr/>
            </p:nvSpPr>
            <p:spPr>
              <a:xfrm>
                <a:off x="5826877" y="4286676"/>
                <a:ext cx="95250" cy="171450"/>
              </a:xfrm>
              <a:custGeom>
                <a:avLst/>
                <a:gdLst>
                  <a:gd name="connsiteX0" fmla="*/ 47625 w 95250"/>
                  <a:gd name="connsiteY0" fmla="*/ 0 h 171450"/>
                  <a:gd name="connsiteX1" fmla="*/ 0 w 95250"/>
                  <a:gd name="connsiteY1" fmla="*/ 47625 h 171450"/>
                  <a:gd name="connsiteX2" fmla="*/ 0 w 95250"/>
                  <a:gd name="connsiteY2" fmla="*/ 123825 h 171450"/>
                  <a:gd name="connsiteX3" fmla="*/ 47625 w 95250"/>
                  <a:gd name="connsiteY3" fmla="*/ 171450 h 171450"/>
                  <a:gd name="connsiteX4" fmla="*/ 95250 w 95250"/>
                  <a:gd name="connsiteY4" fmla="*/ 123825 h 171450"/>
                  <a:gd name="connsiteX5" fmla="*/ 95250 w 95250"/>
                  <a:gd name="connsiteY5" fmla="*/ 47625 h 171450"/>
                  <a:gd name="connsiteX6" fmla="*/ 47625 w 95250"/>
                  <a:gd name="connsiteY6" fmla="*/ 0 h 171450"/>
                  <a:gd name="connsiteX7" fmla="*/ 57150 w 95250"/>
                  <a:gd name="connsiteY7" fmla="*/ 123825 h 171450"/>
                  <a:gd name="connsiteX8" fmla="*/ 47625 w 95250"/>
                  <a:gd name="connsiteY8" fmla="*/ 133350 h 171450"/>
                  <a:gd name="connsiteX9" fmla="*/ 38100 w 95250"/>
                  <a:gd name="connsiteY9" fmla="*/ 123825 h 171450"/>
                  <a:gd name="connsiteX10" fmla="*/ 38100 w 95250"/>
                  <a:gd name="connsiteY10" fmla="*/ 47625 h 171450"/>
                  <a:gd name="connsiteX11" fmla="*/ 47625 w 95250"/>
                  <a:gd name="connsiteY11" fmla="*/ 38100 h 171450"/>
                  <a:gd name="connsiteX12" fmla="*/ 57150 w 95250"/>
                  <a:gd name="connsiteY12" fmla="*/ 476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71450">
                    <a:moveTo>
                      <a:pt x="47625" y="0"/>
                    </a:moveTo>
                    <a:cubicBezTo>
                      <a:pt x="21323" y="0"/>
                      <a:pt x="0" y="21323"/>
                      <a:pt x="0" y="47625"/>
                    </a:cubicBezTo>
                    <a:lnTo>
                      <a:pt x="0" y="123825"/>
                    </a:lnTo>
                    <a:cubicBezTo>
                      <a:pt x="0" y="150127"/>
                      <a:pt x="21323" y="171450"/>
                      <a:pt x="47625" y="171450"/>
                    </a:cubicBezTo>
                    <a:cubicBezTo>
                      <a:pt x="73927" y="171450"/>
                      <a:pt x="95250" y="150127"/>
                      <a:pt x="95250" y="123825"/>
                    </a:cubicBezTo>
                    <a:lnTo>
                      <a:pt x="95250" y="47625"/>
                    </a:lnTo>
                    <a:cubicBezTo>
                      <a:pt x="95250" y="21323"/>
                      <a:pt x="73927" y="0"/>
                      <a:pt x="47625" y="0"/>
                    </a:cubicBezTo>
                    <a:close/>
                    <a:moveTo>
                      <a:pt x="57150" y="123825"/>
                    </a:moveTo>
                    <a:cubicBezTo>
                      <a:pt x="57150" y="129086"/>
                      <a:pt x="52886" y="133350"/>
                      <a:pt x="47625" y="133350"/>
                    </a:cubicBezTo>
                    <a:cubicBezTo>
                      <a:pt x="42364" y="133350"/>
                      <a:pt x="38100" y="129086"/>
                      <a:pt x="38100" y="123825"/>
                    </a:cubicBezTo>
                    <a:lnTo>
                      <a:pt x="38100" y="47625"/>
                    </a:lnTo>
                    <a:cubicBezTo>
                      <a:pt x="38100" y="42364"/>
                      <a:pt x="42364" y="38100"/>
                      <a:pt x="47625" y="38100"/>
                    </a:cubicBezTo>
                    <a:cubicBezTo>
                      <a:pt x="52886" y="38100"/>
                      <a:pt x="57150" y="42364"/>
                      <a:pt x="571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DF2A5A4-C427-1021-36E7-C103A7D7C9BA}"/>
                  </a:ext>
                </a:extLst>
              </p:cNvPr>
              <p:cNvSpPr/>
              <p:nvPr/>
            </p:nvSpPr>
            <p:spPr>
              <a:xfrm>
                <a:off x="5712577" y="4334301"/>
                <a:ext cx="95250" cy="123825"/>
              </a:xfrm>
              <a:custGeom>
                <a:avLst/>
                <a:gdLst>
                  <a:gd name="connsiteX0" fmla="*/ 47625 w 95250"/>
                  <a:gd name="connsiteY0" fmla="*/ 0 h 123825"/>
                  <a:gd name="connsiteX1" fmla="*/ 0 w 95250"/>
                  <a:gd name="connsiteY1" fmla="*/ 47625 h 123825"/>
                  <a:gd name="connsiteX2" fmla="*/ 0 w 95250"/>
                  <a:gd name="connsiteY2" fmla="*/ 76200 h 123825"/>
                  <a:gd name="connsiteX3" fmla="*/ 47625 w 95250"/>
                  <a:gd name="connsiteY3" fmla="*/ 123825 h 123825"/>
                  <a:gd name="connsiteX4" fmla="*/ 95250 w 95250"/>
                  <a:gd name="connsiteY4" fmla="*/ 76200 h 123825"/>
                  <a:gd name="connsiteX5" fmla="*/ 95250 w 95250"/>
                  <a:gd name="connsiteY5" fmla="*/ 47625 h 123825"/>
                  <a:gd name="connsiteX6" fmla="*/ 47625 w 95250"/>
                  <a:gd name="connsiteY6" fmla="*/ 0 h 123825"/>
                  <a:gd name="connsiteX7" fmla="*/ 57150 w 95250"/>
                  <a:gd name="connsiteY7" fmla="*/ 76200 h 123825"/>
                  <a:gd name="connsiteX8" fmla="*/ 47625 w 95250"/>
                  <a:gd name="connsiteY8" fmla="*/ 85725 h 123825"/>
                  <a:gd name="connsiteX9" fmla="*/ 38100 w 95250"/>
                  <a:gd name="connsiteY9" fmla="*/ 76200 h 123825"/>
                  <a:gd name="connsiteX10" fmla="*/ 38100 w 95250"/>
                  <a:gd name="connsiteY10" fmla="*/ 47625 h 123825"/>
                  <a:gd name="connsiteX11" fmla="*/ 47625 w 95250"/>
                  <a:gd name="connsiteY11" fmla="*/ 38100 h 123825"/>
                  <a:gd name="connsiteX12" fmla="*/ 57150 w 95250"/>
                  <a:gd name="connsiteY12" fmla="*/ 476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23825">
                    <a:moveTo>
                      <a:pt x="47625" y="0"/>
                    </a:moveTo>
                    <a:cubicBezTo>
                      <a:pt x="21323" y="0"/>
                      <a:pt x="0" y="21323"/>
                      <a:pt x="0" y="47625"/>
                    </a:cubicBezTo>
                    <a:lnTo>
                      <a:pt x="0" y="76200"/>
                    </a:lnTo>
                    <a:cubicBezTo>
                      <a:pt x="0" y="102502"/>
                      <a:pt x="21323" y="123825"/>
                      <a:pt x="47625" y="123825"/>
                    </a:cubicBezTo>
                    <a:cubicBezTo>
                      <a:pt x="73927" y="123825"/>
                      <a:pt x="95250" y="102502"/>
                      <a:pt x="95250" y="76200"/>
                    </a:cubicBezTo>
                    <a:lnTo>
                      <a:pt x="95250" y="47625"/>
                    </a:lnTo>
                    <a:cubicBezTo>
                      <a:pt x="95250" y="21323"/>
                      <a:pt x="73927" y="0"/>
                      <a:pt x="47625" y="0"/>
                    </a:cubicBezTo>
                    <a:close/>
                    <a:moveTo>
                      <a:pt x="57150" y="76200"/>
                    </a:moveTo>
                    <a:cubicBezTo>
                      <a:pt x="57150" y="81461"/>
                      <a:pt x="52886" y="85725"/>
                      <a:pt x="47625" y="85725"/>
                    </a:cubicBezTo>
                    <a:cubicBezTo>
                      <a:pt x="42364" y="85725"/>
                      <a:pt x="38100" y="81461"/>
                      <a:pt x="38100" y="76200"/>
                    </a:cubicBezTo>
                    <a:lnTo>
                      <a:pt x="38100" y="47625"/>
                    </a:lnTo>
                    <a:cubicBezTo>
                      <a:pt x="38100" y="42364"/>
                      <a:pt x="42364" y="38100"/>
                      <a:pt x="47625" y="38100"/>
                    </a:cubicBezTo>
                    <a:cubicBezTo>
                      <a:pt x="52886" y="38100"/>
                      <a:pt x="57150" y="42364"/>
                      <a:pt x="571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46A44F1-AA6E-2553-EC05-3560D862A7E0}"/>
                  </a:ext>
                </a:extLst>
              </p:cNvPr>
              <p:cNvSpPr/>
              <p:nvPr/>
            </p:nvSpPr>
            <p:spPr>
              <a:xfrm>
                <a:off x="5693527" y="4029501"/>
                <a:ext cx="142875" cy="38100"/>
              </a:xfrm>
              <a:custGeom>
                <a:avLst/>
                <a:gdLst>
                  <a:gd name="connsiteX0" fmla="*/ 19050 w 142875"/>
                  <a:gd name="connsiteY0" fmla="*/ 38100 h 38100"/>
                  <a:gd name="connsiteX1" fmla="*/ 123825 w 142875"/>
                  <a:gd name="connsiteY1" fmla="*/ 38100 h 38100"/>
                  <a:gd name="connsiteX2" fmla="*/ 142875 w 142875"/>
                  <a:gd name="connsiteY2" fmla="*/ 19050 h 38100"/>
                  <a:gd name="connsiteX3" fmla="*/ 123825 w 142875"/>
                  <a:gd name="connsiteY3" fmla="*/ 0 h 38100"/>
                  <a:gd name="connsiteX4" fmla="*/ 19050 w 142875"/>
                  <a:gd name="connsiteY4" fmla="*/ 0 h 38100"/>
                  <a:gd name="connsiteX5" fmla="*/ 0 w 142875"/>
                  <a:gd name="connsiteY5" fmla="*/ 19050 h 38100"/>
                  <a:gd name="connsiteX6" fmla="*/ 19050 w 142875"/>
                  <a:gd name="connsiteY6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38100">
                    <a:moveTo>
                      <a:pt x="19050" y="38100"/>
                    </a:moveTo>
                    <a:lnTo>
                      <a:pt x="123825" y="38100"/>
                    </a:lnTo>
                    <a:cubicBezTo>
                      <a:pt x="134346" y="38100"/>
                      <a:pt x="142875" y="29571"/>
                      <a:pt x="142875" y="19050"/>
                    </a:cubicBezTo>
                    <a:cubicBezTo>
                      <a:pt x="142875" y="8529"/>
                      <a:pt x="134346" y="0"/>
                      <a:pt x="123825" y="0"/>
                    </a:cubicBez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6D7D419-8F55-1651-0698-4D2EE38F4947}"/>
                  </a:ext>
                </a:extLst>
              </p:cNvPr>
              <p:cNvSpPr/>
              <p:nvPr/>
            </p:nvSpPr>
            <p:spPr>
              <a:xfrm>
                <a:off x="5693527" y="3972351"/>
                <a:ext cx="76200" cy="38100"/>
              </a:xfrm>
              <a:custGeom>
                <a:avLst/>
                <a:gdLst>
                  <a:gd name="connsiteX0" fmla="*/ 19050 w 76200"/>
                  <a:gd name="connsiteY0" fmla="*/ 38100 h 38100"/>
                  <a:gd name="connsiteX1" fmla="*/ 57150 w 76200"/>
                  <a:gd name="connsiteY1" fmla="*/ 38100 h 38100"/>
                  <a:gd name="connsiteX2" fmla="*/ 76200 w 76200"/>
                  <a:gd name="connsiteY2" fmla="*/ 19050 h 38100"/>
                  <a:gd name="connsiteX3" fmla="*/ 57150 w 76200"/>
                  <a:gd name="connsiteY3" fmla="*/ 0 h 38100"/>
                  <a:gd name="connsiteX4" fmla="*/ 19050 w 76200"/>
                  <a:gd name="connsiteY4" fmla="*/ 0 h 38100"/>
                  <a:gd name="connsiteX5" fmla="*/ 0 w 76200"/>
                  <a:gd name="connsiteY5" fmla="*/ 19050 h 38100"/>
                  <a:gd name="connsiteX6" fmla="*/ 19050 w 76200"/>
                  <a:gd name="connsiteY6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38100">
                    <a:moveTo>
                      <a:pt x="19050" y="38100"/>
                    </a:moveTo>
                    <a:lnTo>
                      <a:pt x="57150" y="38100"/>
                    </a:lnTo>
                    <a:cubicBezTo>
                      <a:pt x="67671" y="38100"/>
                      <a:pt x="76200" y="29571"/>
                      <a:pt x="76200" y="19050"/>
                    </a:cubicBezTo>
                    <a:cubicBezTo>
                      <a:pt x="76200" y="8529"/>
                      <a:pt x="67671" y="0"/>
                      <a:pt x="57150" y="0"/>
                    </a:cubicBez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EF199B-AF37-F73A-0DA0-858D096B9B37}"/>
                  </a:ext>
                </a:extLst>
              </p:cNvPr>
              <p:cNvSpPr/>
              <p:nvPr/>
            </p:nvSpPr>
            <p:spPr>
              <a:xfrm>
                <a:off x="5855532" y="4029525"/>
                <a:ext cx="38034" cy="38075"/>
              </a:xfrm>
              <a:custGeom>
                <a:avLst/>
                <a:gdLst>
                  <a:gd name="connsiteX0" fmla="*/ 32495 w 38034"/>
                  <a:gd name="connsiteY0" fmla="*/ 32456 h 38075"/>
                  <a:gd name="connsiteX1" fmla="*/ 32495 w 38034"/>
                  <a:gd name="connsiteY1" fmla="*/ 5595 h 38075"/>
                  <a:gd name="connsiteX2" fmla="*/ 29543 w 38034"/>
                  <a:gd name="connsiteY2" fmla="*/ 3214 h 38075"/>
                  <a:gd name="connsiteX3" fmla="*/ 26304 w 38034"/>
                  <a:gd name="connsiteY3" fmla="*/ 1404 h 38075"/>
                  <a:gd name="connsiteX4" fmla="*/ 22685 w 38034"/>
                  <a:gd name="connsiteY4" fmla="*/ 356 h 38075"/>
                  <a:gd name="connsiteX5" fmla="*/ 15255 w 38034"/>
                  <a:gd name="connsiteY5" fmla="*/ 356 h 38075"/>
                  <a:gd name="connsiteX6" fmla="*/ 11636 w 38034"/>
                  <a:gd name="connsiteY6" fmla="*/ 1404 h 38075"/>
                  <a:gd name="connsiteX7" fmla="*/ 8397 w 38034"/>
                  <a:gd name="connsiteY7" fmla="*/ 3214 h 38075"/>
                  <a:gd name="connsiteX8" fmla="*/ 5540 w 38034"/>
                  <a:gd name="connsiteY8" fmla="*/ 5595 h 38075"/>
                  <a:gd name="connsiteX9" fmla="*/ 5620 w 38034"/>
                  <a:gd name="connsiteY9" fmla="*/ 32536 h 38075"/>
                  <a:gd name="connsiteX10" fmla="*/ 18970 w 38034"/>
                  <a:gd name="connsiteY10" fmla="*/ 38075 h 38075"/>
                  <a:gd name="connsiteX11" fmla="*/ 32495 w 38034"/>
                  <a:gd name="connsiteY11" fmla="*/ 32456 h 3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34" h="38075">
                    <a:moveTo>
                      <a:pt x="32495" y="32456"/>
                    </a:moveTo>
                    <a:cubicBezTo>
                      <a:pt x="39881" y="25025"/>
                      <a:pt x="39881" y="13026"/>
                      <a:pt x="32495" y="5595"/>
                    </a:cubicBezTo>
                    <a:cubicBezTo>
                      <a:pt x="31601" y="4696"/>
                      <a:pt x="30610" y="3898"/>
                      <a:pt x="29543" y="3214"/>
                    </a:cubicBezTo>
                    <a:cubicBezTo>
                      <a:pt x="28516" y="2521"/>
                      <a:pt x="27433" y="1916"/>
                      <a:pt x="26304" y="1404"/>
                    </a:cubicBezTo>
                    <a:cubicBezTo>
                      <a:pt x="25140" y="923"/>
                      <a:pt x="23926" y="572"/>
                      <a:pt x="22685" y="356"/>
                    </a:cubicBezTo>
                    <a:cubicBezTo>
                      <a:pt x="20231" y="-119"/>
                      <a:pt x="17709" y="-119"/>
                      <a:pt x="15255" y="356"/>
                    </a:cubicBezTo>
                    <a:cubicBezTo>
                      <a:pt x="14014" y="572"/>
                      <a:pt x="12800" y="923"/>
                      <a:pt x="11636" y="1404"/>
                    </a:cubicBezTo>
                    <a:cubicBezTo>
                      <a:pt x="10508" y="1916"/>
                      <a:pt x="9424" y="2522"/>
                      <a:pt x="8397" y="3214"/>
                    </a:cubicBezTo>
                    <a:cubicBezTo>
                      <a:pt x="7341" y="3874"/>
                      <a:pt x="6380" y="4675"/>
                      <a:pt x="5540" y="5595"/>
                    </a:cubicBezTo>
                    <a:cubicBezTo>
                      <a:pt x="-1877" y="13057"/>
                      <a:pt x="-1842" y="25119"/>
                      <a:pt x="5620" y="32536"/>
                    </a:cubicBezTo>
                    <a:cubicBezTo>
                      <a:pt x="9169" y="36065"/>
                      <a:pt x="13965" y="38055"/>
                      <a:pt x="18970" y="38075"/>
                    </a:cubicBezTo>
                    <a:cubicBezTo>
                      <a:pt x="24047" y="38079"/>
                      <a:pt x="28916" y="36056"/>
                      <a:pt x="32495" y="324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55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DD1E2E-295E-FEF3-6545-4D5BA3AAB2F1}"/>
              </a:ext>
            </a:extLst>
          </p:cNvPr>
          <p:cNvSpPr/>
          <p:nvPr/>
        </p:nvSpPr>
        <p:spPr>
          <a:xfrm>
            <a:off x="768685" y="2140829"/>
            <a:ext cx="3104830" cy="2329067"/>
          </a:xfrm>
          <a:prstGeom prst="roundRect">
            <a:avLst>
              <a:gd name="adj" fmla="val 7022"/>
            </a:avLst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srgbClr val="212529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4AEA8-05DB-0362-5906-CA97EF855795}"/>
              </a:ext>
            </a:extLst>
          </p:cNvPr>
          <p:cNvSpPr txBox="1"/>
          <p:nvPr/>
        </p:nvSpPr>
        <p:spPr>
          <a:xfrm>
            <a:off x="3276274" y="493027"/>
            <a:ext cx="56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Brief Summary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5357-AFE7-0A2B-77F2-166AFD4EB26E}"/>
              </a:ext>
            </a:extLst>
          </p:cNvPr>
          <p:cNvSpPr txBox="1"/>
          <p:nvPr/>
        </p:nvSpPr>
        <p:spPr>
          <a:xfrm>
            <a:off x="768686" y="4874432"/>
            <a:ext cx="3104830" cy="10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: </a:t>
            </a:r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7A4E3F-7AAA-D22F-4CA8-E9C869F55ECD}"/>
              </a:ext>
            </a:extLst>
          </p:cNvPr>
          <p:cNvGrpSpPr/>
          <p:nvPr/>
        </p:nvGrpSpPr>
        <p:grpSpPr>
          <a:xfrm>
            <a:off x="1721718" y="1651624"/>
            <a:ext cx="978408" cy="978408"/>
            <a:chOff x="1721718" y="2207484"/>
            <a:chExt cx="1198764" cy="11987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5CC889-1170-DB51-9908-7F06563C1E50}"/>
                </a:ext>
              </a:extLst>
            </p:cNvPr>
            <p:cNvSpPr/>
            <p:nvPr/>
          </p:nvSpPr>
          <p:spPr>
            <a:xfrm>
              <a:off x="1721718" y="2207484"/>
              <a:ext cx="1198764" cy="119876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006CDD-DD20-20FB-DAAF-3A8578DFE863}"/>
                </a:ext>
              </a:extLst>
            </p:cNvPr>
            <p:cNvSpPr/>
            <p:nvPr/>
          </p:nvSpPr>
          <p:spPr>
            <a:xfrm>
              <a:off x="1808512" y="2294278"/>
              <a:ext cx="1025176" cy="102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EE0FB18C-09C8-FF01-51DD-F722227A3C99}"/>
                </a:ext>
              </a:extLst>
            </p:cNvPr>
            <p:cNvSpPr/>
            <p:nvPr/>
          </p:nvSpPr>
          <p:spPr>
            <a:xfrm>
              <a:off x="2063925" y="2559224"/>
              <a:ext cx="514350" cy="495284"/>
            </a:xfrm>
            <a:custGeom>
              <a:avLst/>
              <a:gdLst>
                <a:gd name="connsiteX0" fmla="*/ 457200 w 514350"/>
                <a:gd name="connsiteY0" fmla="*/ 38084 h 495284"/>
                <a:gd name="connsiteX1" fmla="*/ 366332 w 514350"/>
                <a:gd name="connsiteY1" fmla="*/ 38084 h 495284"/>
                <a:gd name="connsiteX2" fmla="*/ 361664 w 514350"/>
                <a:gd name="connsiteY2" fmla="*/ 15986 h 495284"/>
                <a:gd name="connsiteX3" fmla="*/ 339796 w 514350"/>
                <a:gd name="connsiteY3" fmla="*/ 251 h 495284"/>
                <a:gd name="connsiteX4" fmla="*/ 329184 w 514350"/>
                <a:gd name="connsiteY4" fmla="*/ 5794 h 495284"/>
                <a:gd name="connsiteX5" fmla="*/ 304800 w 514350"/>
                <a:gd name="connsiteY5" fmla="*/ 38084 h 495284"/>
                <a:gd name="connsiteX6" fmla="*/ 219075 w 514350"/>
                <a:gd name="connsiteY6" fmla="*/ 38084 h 495284"/>
                <a:gd name="connsiteX7" fmla="*/ 217551 w 514350"/>
                <a:gd name="connsiteY7" fmla="*/ 38084 h 495284"/>
                <a:gd name="connsiteX8" fmla="*/ 184880 w 514350"/>
                <a:gd name="connsiteY8" fmla="*/ 5604 h 495284"/>
                <a:gd name="connsiteX9" fmla="*/ 157940 w 514350"/>
                <a:gd name="connsiteY9" fmla="*/ 5589 h 495284"/>
                <a:gd name="connsiteX10" fmla="*/ 157925 w 514350"/>
                <a:gd name="connsiteY10" fmla="*/ 5604 h 495284"/>
                <a:gd name="connsiteX11" fmla="*/ 125444 w 514350"/>
                <a:gd name="connsiteY11" fmla="*/ 38084 h 495284"/>
                <a:gd name="connsiteX12" fmla="*/ 57150 w 514350"/>
                <a:gd name="connsiteY12" fmla="*/ 38084 h 495284"/>
                <a:gd name="connsiteX13" fmla="*/ 0 w 514350"/>
                <a:gd name="connsiteY13" fmla="*/ 95234 h 495284"/>
                <a:gd name="connsiteX14" fmla="*/ 0 w 514350"/>
                <a:gd name="connsiteY14" fmla="*/ 323834 h 495284"/>
                <a:gd name="connsiteX15" fmla="*/ 0 w 514350"/>
                <a:gd name="connsiteY15" fmla="*/ 323834 h 495284"/>
                <a:gd name="connsiteX16" fmla="*/ 0 w 514350"/>
                <a:gd name="connsiteY16" fmla="*/ 361934 h 495284"/>
                <a:gd name="connsiteX17" fmla="*/ 57150 w 514350"/>
                <a:gd name="connsiteY17" fmla="*/ 419084 h 495284"/>
                <a:gd name="connsiteX18" fmla="*/ 186595 w 514350"/>
                <a:gd name="connsiteY18" fmla="*/ 419084 h 495284"/>
                <a:gd name="connsiteX19" fmla="*/ 146304 w 514350"/>
                <a:gd name="connsiteY19" fmla="*/ 458136 h 495284"/>
                <a:gd name="connsiteX20" fmla="*/ 134153 w 514350"/>
                <a:gd name="connsiteY20" fmla="*/ 482181 h 495284"/>
                <a:gd name="connsiteX21" fmla="*/ 152400 w 514350"/>
                <a:gd name="connsiteY21" fmla="*/ 495284 h 495284"/>
                <a:gd name="connsiteX22" fmla="*/ 361950 w 514350"/>
                <a:gd name="connsiteY22" fmla="*/ 495284 h 495284"/>
                <a:gd name="connsiteX23" fmla="*/ 380980 w 514350"/>
                <a:gd name="connsiteY23" fmla="*/ 476214 h 495284"/>
                <a:gd name="connsiteX24" fmla="*/ 370427 w 514350"/>
                <a:gd name="connsiteY24" fmla="*/ 459184 h 495284"/>
                <a:gd name="connsiteX25" fmla="*/ 329089 w 514350"/>
                <a:gd name="connsiteY25" fmla="*/ 419084 h 495284"/>
                <a:gd name="connsiteX26" fmla="*/ 457200 w 514350"/>
                <a:gd name="connsiteY26" fmla="*/ 419084 h 495284"/>
                <a:gd name="connsiteX27" fmla="*/ 514350 w 514350"/>
                <a:gd name="connsiteY27" fmla="*/ 361934 h 495284"/>
                <a:gd name="connsiteX28" fmla="*/ 514350 w 514350"/>
                <a:gd name="connsiteY28" fmla="*/ 95234 h 495284"/>
                <a:gd name="connsiteX29" fmla="*/ 457200 w 514350"/>
                <a:gd name="connsiteY29" fmla="*/ 38084 h 495284"/>
                <a:gd name="connsiteX30" fmla="*/ 457200 w 514350"/>
                <a:gd name="connsiteY30" fmla="*/ 76184 h 495284"/>
                <a:gd name="connsiteX31" fmla="*/ 476250 w 514350"/>
                <a:gd name="connsiteY31" fmla="*/ 95234 h 495284"/>
                <a:gd name="connsiteX32" fmla="*/ 476250 w 514350"/>
                <a:gd name="connsiteY32" fmla="*/ 304784 h 495284"/>
                <a:gd name="connsiteX33" fmla="*/ 409575 w 514350"/>
                <a:gd name="connsiteY33" fmla="*/ 304784 h 495284"/>
                <a:gd name="connsiteX34" fmla="*/ 392430 w 514350"/>
                <a:gd name="connsiteY34" fmla="*/ 184578 h 495284"/>
                <a:gd name="connsiteX35" fmla="*/ 384334 w 514350"/>
                <a:gd name="connsiteY35" fmla="*/ 81994 h 495284"/>
                <a:gd name="connsiteX36" fmla="*/ 380143 w 514350"/>
                <a:gd name="connsiteY36" fmla="*/ 76184 h 495284"/>
                <a:gd name="connsiteX37" fmla="*/ 314325 w 514350"/>
                <a:gd name="connsiteY37" fmla="*/ 304784 h 495284"/>
                <a:gd name="connsiteX38" fmla="*/ 330708 w 514350"/>
                <a:gd name="connsiteY38" fmla="*/ 193151 h 495284"/>
                <a:gd name="connsiteX39" fmla="*/ 342900 w 514350"/>
                <a:gd name="connsiteY39" fmla="*/ 190484 h 495284"/>
                <a:gd name="connsiteX40" fmla="*/ 354901 w 514350"/>
                <a:gd name="connsiteY40" fmla="*/ 193056 h 495284"/>
                <a:gd name="connsiteX41" fmla="*/ 371475 w 514350"/>
                <a:gd name="connsiteY41" fmla="*/ 304784 h 495284"/>
                <a:gd name="connsiteX42" fmla="*/ 333375 w 514350"/>
                <a:gd name="connsiteY42" fmla="*/ 63135 h 495284"/>
                <a:gd name="connsiteX43" fmla="*/ 356521 w 514350"/>
                <a:gd name="connsiteY43" fmla="*/ 108474 h 495284"/>
                <a:gd name="connsiteX44" fmla="*/ 364712 w 514350"/>
                <a:gd name="connsiteY44" fmla="*/ 156099 h 495284"/>
                <a:gd name="connsiteX45" fmla="*/ 342900 w 514350"/>
                <a:gd name="connsiteY45" fmla="*/ 152384 h 495284"/>
                <a:gd name="connsiteX46" fmla="*/ 325279 w 514350"/>
                <a:gd name="connsiteY46" fmla="*/ 154670 h 495284"/>
                <a:gd name="connsiteX47" fmla="*/ 333375 w 514350"/>
                <a:gd name="connsiteY47" fmla="*/ 63135 h 495284"/>
                <a:gd name="connsiteX48" fmla="*/ 294513 w 514350"/>
                <a:gd name="connsiteY48" fmla="*/ 181816 h 495284"/>
                <a:gd name="connsiteX49" fmla="*/ 276225 w 514350"/>
                <a:gd name="connsiteY49" fmla="*/ 304784 h 495284"/>
                <a:gd name="connsiteX50" fmla="*/ 238125 w 514350"/>
                <a:gd name="connsiteY50" fmla="*/ 304784 h 495284"/>
                <a:gd name="connsiteX51" fmla="*/ 238125 w 514350"/>
                <a:gd name="connsiteY51" fmla="*/ 76184 h 495284"/>
                <a:gd name="connsiteX52" fmla="*/ 287941 w 514350"/>
                <a:gd name="connsiteY52" fmla="*/ 76184 h 495284"/>
                <a:gd name="connsiteX53" fmla="*/ 294513 w 514350"/>
                <a:gd name="connsiteY53" fmla="*/ 181816 h 495284"/>
                <a:gd name="connsiteX54" fmla="*/ 142875 w 514350"/>
                <a:gd name="connsiteY54" fmla="*/ 133334 h 495284"/>
                <a:gd name="connsiteX55" fmla="*/ 200025 w 514350"/>
                <a:gd name="connsiteY55" fmla="*/ 133334 h 495284"/>
                <a:gd name="connsiteX56" fmla="*/ 200025 w 514350"/>
                <a:gd name="connsiteY56" fmla="*/ 304784 h 495284"/>
                <a:gd name="connsiteX57" fmla="*/ 142875 w 514350"/>
                <a:gd name="connsiteY57" fmla="*/ 304784 h 495284"/>
                <a:gd name="connsiteX58" fmla="*/ 171450 w 514350"/>
                <a:gd name="connsiteY58" fmla="*/ 45894 h 495284"/>
                <a:gd name="connsiteX59" fmla="*/ 200025 w 514350"/>
                <a:gd name="connsiteY59" fmla="*/ 74469 h 495284"/>
                <a:gd name="connsiteX60" fmla="*/ 200025 w 514350"/>
                <a:gd name="connsiteY60" fmla="*/ 95234 h 495284"/>
                <a:gd name="connsiteX61" fmla="*/ 142875 w 514350"/>
                <a:gd name="connsiteY61" fmla="*/ 95234 h 495284"/>
                <a:gd name="connsiteX62" fmla="*/ 142875 w 514350"/>
                <a:gd name="connsiteY62" fmla="*/ 74565 h 495284"/>
                <a:gd name="connsiteX63" fmla="*/ 146780 w 514350"/>
                <a:gd name="connsiteY63" fmla="*/ 70659 h 495284"/>
                <a:gd name="connsiteX64" fmla="*/ 146780 w 514350"/>
                <a:gd name="connsiteY64" fmla="*/ 70659 h 495284"/>
                <a:gd name="connsiteX65" fmla="*/ 57150 w 514350"/>
                <a:gd name="connsiteY65" fmla="*/ 76184 h 495284"/>
                <a:gd name="connsiteX66" fmla="*/ 104775 w 514350"/>
                <a:gd name="connsiteY66" fmla="*/ 76184 h 495284"/>
                <a:gd name="connsiteX67" fmla="*/ 104775 w 514350"/>
                <a:gd name="connsiteY67" fmla="*/ 304784 h 495284"/>
                <a:gd name="connsiteX68" fmla="*/ 38100 w 514350"/>
                <a:gd name="connsiteY68" fmla="*/ 304784 h 495284"/>
                <a:gd name="connsiteX69" fmla="*/ 38100 w 514350"/>
                <a:gd name="connsiteY69" fmla="*/ 95234 h 495284"/>
                <a:gd name="connsiteX70" fmla="*/ 57150 w 514350"/>
                <a:gd name="connsiteY70" fmla="*/ 76184 h 495284"/>
                <a:gd name="connsiteX71" fmla="*/ 307658 w 514350"/>
                <a:gd name="connsiteY71" fmla="*/ 457184 h 495284"/>
                <a:gd name="connsiteX72" fmla="*/ 209550 w 514350"/>
                <a:gd name="connsiteY72" fmla="*/ 457184 h 495284"/>
                <a:gd name="connsiteX73" fmla="*/ 226505 w 514350"/>
                <a:gd name="connsiteY73" fmla="*/ 419084 h 495284"/>
                <a:gd name="connsiteX74" fmla="*/ 288989 w 514350"/>
                <a:gd name="connsiteY74" fmla="*/ 419084 h 495284"/>
                <a:gd name="connsiteX75" fmla="*/ 307943 w 514350"/>
                <a:gd name="connsiteY75" fmla="*/ 457184 h 495284"/>
                <a:gd name="connsiteX76" fmla="*/ 457200 w 514350"/>
                <a:gd name="connsiteY76" fmla="*/ 380984 h 495284"/>
                <a:gd name="connsiteX77" fmla="*/ 57150 w 514350"/>
                <a:gd name="connsiteY77" fmla="*/ 380984 h 495284"/>
                <a:gd name="connsiteX78" fmla="*/ 38100 w 514350"/>
                <a:gd name="connsiteY78" fmla="*/ 361934 h 495284"/>
                <a:gd name="connsiteX79" fmla="*/ 38100 w 514350"/>
                <a:gd name="connsiteY79" fmla="*/ 342884 h 495284"/>
                <a:gd name="connsiteX80" fmla="*/ 476250 w 514350"/>
                <a:gd name="connsiteY80" fmla="*/ 342884 h 495284"/>
                <a:gd name="connsiteX81" fmla="*/ 476250 w 514350"/>
                <a:gd name="connsiteY81" fmla="*/ 361934 h 495284"/>
                <a:gd name="connsiteX82" fmla="*/ 457200 w 514350"/>
                <a:gd name="connsiteY82" fmla="*/ 380984 h 4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4350" h="495284">
                  <a:moveTo>
                    <a:pt x="457200" y="38084"/>
                  </a:moveTo>
                  <a:lnTo>
                    <a:pt x="366332" y="38084"/>
                  </a:lnTo>
                  <a:cubicBezTo>
                    <a:pt x="364331" y="30178"/>
                    <a:pt x="362712" y="22463"/>
                    <a:pt x="361664" y="15986"/>
                  </a:cubicBezTo>
                  <a:cubicBezTo>
                    <a:pt x="359971" y="5602"/>
                    <a:pt x="350180" y="-1442"/>
                    <a:pt x="339796" y="251"/>
                  </a:cubicBezTo>
                  <a:cubicBezTo>
                    <a:pt x="335754" y="911"/>
                    <a:pt x="332034" y="2854"/>
                    <a:pt x="329184" y="5794"/>
                  </a:cubicBezTo>
                  <a:cubicBezTo>
                    <a:pt x="319834" y="15578"/>
                    <a:pt x="311651" y="26413"/>
                    <a:pt x="304800" y="38084"/>
                  </a:cubicBezTo>
                  <a:lnTo>
                    <a:pt x="219075" y="38084"/>
                  </a:lnTo>
                  <a:lnTo>
                    <a:pt x="217551" y="38084"/>
                  </a:lnTo>
                  <a:lnTo>
                    <a:pt x="184880" y="5604"/>
                  </a:lnTo>
                  <a:cubicBezTo>
                    <a:pt x="177445" y="-1840"/>
                    <a:pt x="165384" y="-1847"/>
                    <a:pt x="157940" y="5589"/>
                  </a:cubicBezTo>
                  <a:cubicBezTo>
                    <a:pt x="157934" y="5594"/>
                    <a:pt x="157929" y="5599"/>
                    <a:pt x="157925" y="5604"/>
                  </a:cubicBezTo>
                  <a:lnTo>
                    <a:pt x="125444" y="38084"/>
                  </a:lnTo>
                  <a:lnTo>
                    <a:pt x="57150" y="38084"/>
                  </a:lnTo>
                  <a:cubicBezTo>
                    <a:pt x="25587" y="38084"/>
                    <a:pt x="0" y="63671"/>
                    <a:pt x="0" y="95234"/>
                  </a:cubicBezTo>
                  <a:lnTo>
                    <a:pt x="0" y="323834"/>
                  </a:lnTo>
                  <a:lnTo>
                    <a:pt x="0" y="323834"/>
                  </a:lnTo>
                  <a:lnTo>
                    <a:pt x="0" y="361934"/>
                  </a:lnTo>
                  <a:cubicBezTo>
                    <a:pt x="0" y="393497"/>
                    <a:pt x="25587" y="419084"/>
                    <a:pt x="57150" y="419084"/>
                  </a:cubicBezTo>
                  <a:lnTo>
                    <a:pt x="186595" y="419084"/>
                  </a:lnTo>
                  <a:cubicBezTo>
                    <a:pt x="180200" y="437806"/>
                    <a:pt x="165217" y="452329"/>
                    <a:pt x="146304" y="458136"/>
                  </a:cubicBezTo>
                  <a:cubicBezTo>
                    <a:pt x="136308" y="461421"/>
                    <a:pt x="130869" y="472186"/>
                    <a:pt x="134153" y="482181"/>
                  </a:cubicBezTo>
                  <a:cubicBezTo>
                    <a:pt x="136739" y="490052"/>
                    <a:pt x="144115" y="495349"/>
                    <a:pt x="152400" y="495284"/>
                  </a:cubicBezTo>
                  <a:lnTo>
                    <a:pt x="361950" y="495284"/>
                  </a:lnTo>
                  <a:cubicBezTo>
                    <a:pt x="372471" y="495273"/>
                    <a:pt x="380990" y="486734"/>
                    <a:pt x="380980" y="476214"/>
                  </a:cubicBezTo>
                  <a:cubicBezTo>
                    <a:pt x="380972" y="468997"/>
                    <a:pt x="376886" y="462404"/>
                    <a:pt x="370427" y="459184"/>
                  </a:cubicBezTo>
                  <a:cubicBezTo>
                    <a:pt x="352395" y="451044"/>
                    <a:pt x="337773" y="436860"/>
                    <a:pt x="329089" y="419084"/>
                  </a:cubicBezTo>
                  <a:lnTo>
                    <a:pt x="457200" y="419084"/>
                  </a:lnTo>
                  <a:cubicBezTo>
                    <a:pt x="488763" y="419084"/>
                    <a:pt x="514350" y="393497"/>
                    <a:pt x="514350" y="361934"/>
                  </a:cubicBezTo>
                  <a:lnTo>
                    <a:pt x="514350" y="95234"/>
                  </a:lnTo>
                  <a:cubicBezTo>
                    <a:pt x="514350" y="63671"/>
                    <a:pt x="488763" y="38084"/>
                    <a:pt x="457200" y="38084"/>
                  </a:cubicBezTo>
                  <a:close/>
                  <a:moveTo>
                    <a:pt x="457200" y="76184"/>
                  </a:moveTo>
                  <a:cubicBezTo>
                    <a:pt x="467721" y="76184"/>
                    <a:pt x="476250" y="84713"/>
                    <a:pt x="476250" y="95234"/>
                  </a:cubicBezTo>
                  <a:lnTo>
                    <a:pt x="476250" y="304784"/>
                  </a:lnTo>
                  <a:lnTo>
                    <a:pt x="409575" y="304784"/>
                  </a:lnTo>
                  <a:cubicBezTo>
                    <a:pt x="411196" y="264007"/>
                    <a:pt x="405386" y="223276"/>
                    <a:pt x="392430" y="184578"/>
                  </a:cubicBezTo>
                  <a:cubicBezTo>
                    <a:pt x="414719" y="152877"/>
                    <a:pt x="411320" y="109806"/>
                    <a:pt x="384334" y="81994"/>
                  </a:cubicBezTo>
                  <a:cubicBezTo>
                    <a:pt x="382715" y="80228"/>
                    <a:pt x="381308" y="78278"/>
                    <a:pt x="380143" y="76184"/>
                  </a:cubicBezTo>
                  <a:close/>
                  <a:moveTo>
                    <a:pt x="314325" y="304784"/>
                  </a:moveTo>
                  <a:cubicBezTo>
                    <a:pt x="312574" y="266867"/>
                    <a:pt x="318136" y="228967"/>
                    <a:pt x="330708" y="193151"/>
                  </a:cubicBezTo>
                  <a:cubicBezTo>
                    <a:pt x="334484" y="191252"/>
                    <a:pt x="338677" y="190334"/>
                    <a:pt x="342900" y="190484"/>
                  </a:cubicBezTo>
                  <a:cubicBezTo>
                    <a:pt x="347045" y="190407"/>
                    <a:pt x="351152" y="191287"/>
                    <a:pt x="354901" y="193056"/>
                  </a:cubicBezTo>
                  <a:cubicBezTo>
                    <a:pt x="367522" y="228895"/>
                    <a:pt x="373149" y="266824"/>
                    <a:pt x="371475" y="304784"/>
                  </a:cubicBezTo>
                  <a:close/>
                  <a:moveTo>
                    <a:pt x="333375" y="63135"/>
                  </a:moveTo>
                  <a:cubicBezTo>
                    <a:pt x="337735" y="79739"/>
                    <a:pt x="345630" y="95204"/>
                    <a:pt x="356521" y="108474"/>
                  </a:cubicBezTo>
                  <a:cubicBezTo>
                    <a:pt x="368621" y="121236"/>
                    <a:pt x="371853" y="140026"/>
                    <a:pt x="364712" y="156099"/>
                  </a:cubicBezTo>
                  <a:cubicBezTo>
                    <a:pt x="357706" y="153630"/>
                    <a:pt x="350330" y="152373"/>
                    <a:pt x="342900" y="152384"/>
                  </a:cubicBezTo>
                  <a:cubicBezTo>
                    <a:pt x="336951" y="152356"/>
                    <a:pt x="331024" y="153125"/>
                    <a:pt x="325279" y="154670"/>
                  </a:cubicBezTo>
                  <a:cubicBezTo>
                    <a:pt x="315717" y="124294"/>
                    <a:pt x="318629" y="91361"/>
                    <a:pt x="333375" y="63135"/>
                  </a:cubicBezTo>
                  <a:close/>
                  <a:moveTo>
                    <a:pt x="294513" y="181816"/>
                  </a:moveTo>
                  <a:cubicBezTo>
                    <a:pt x="280783" y="221301"/>
                    <a:pt x="274579" y="263012"/>
                    <a:pt x="276225" y="304784"/>
                  </a:cubicBezTo>
                  <a:lnTo>
                    <a:pt x="238125" y="304784"/>
                  </a:lnTo>
                  <a:lnTo>
                    <a:pt x="238125" y="76184"/>
                  </a:lnTo>
                  <a:lnTo>
                    <a:pt x="287941" y="76184"/>
                  </a:lnTo>
                  <a:cubicBezTo>
                    <a:pt x="278238" y="111137"/>
                    <a:pt x="280552" y="148336"/>
                    <a:pt x="294513" y="181816"/>
                  </a:cubicBezTo>
                  <a:close/>
                  <a:moveTo>
                    <a:pt x="142875" y="133334"/>
                  </a:moveTo>
                  <a:lnTo>
                    <a:pt x="200025" y="133334"/>
                  </a:lnTo>
                  <a:lnTo>
                    <a:pt x="200025" y="304784"/>
                  </a:lnTo>
                  <a:lnTo>
                    <a:pt x="142875" y="304784"/>
                  </a:lnTo>
                  <a:close/>
                  <a:moveTo>
                    <a:pt x="171450" y="45894"/>
                  </a:moveTo>
                  <a:lnTo>
                    <a:pt x="200025" y="74469"/>
                  </a:lnTo>
                  <a:lnTo>
                    <a:pt x="200025" y="95234"/>
                  </a:lnTo>
                  <a:lnTo>
                    <a:pt x="142875" y="95234"/>
                  </a:lnTo>
                  <a:lnTo>
                    <a:pt x="142875" y="74565"/>
                  </a:lnTo>
                  <a:lnTo>
                    <a:pt x="146780" y="70659"/>
                  </a:lnTo>
                  <a:lnTo>
                    <a:pt x="146780" y="70659"/>
                  </a:lnTo>
                  <a:close/>
                  <a:moveTo>
                    <a:pt x="57150" y="76184"/>
                  </a:moveTo>
                  <a:lnTo>
                    <a:pt x="104775" y="76184"/>
                  </a:lnTo>
                  <a:lnTo>
                    <a:pt x="104775" y="304784"/>
                  </a:lnTo>
                  <a:lnTo>
                    <a:pt x="38100" y="304784"/>
                  </a:lnTo>
                  <a:lnTo>
                    <a:pt x="38100" y="95234"/>
                  </a:lnTo>
                  <a:cubicBezTo>
                    <a:pt x="38100" y="84713"/>
                    <a:pt x="46629" y="76184"/>
                    <a:pt x="57150" y="76184"/>
                  </a:cubicBezTo>
                  <a:close/>
                  <a:moveTo>
                    <a:pt x="307658" y="457184"/>
                  </a:moveTo>
                  <a:lnTo>
                    <a:pt x="209550" y="457184"/>
                  </a:lnTo>
                  <a:cubicBezTo>
                    <a:pt x="217638" y="445714"/>
                    <a:pt x="223397" y="432770"/>
                    <a:pt x="226505" y="419084"/>
                  </a:cubicBezTo>
                  <a:lnTo>
                    <a:pt x="288989" y="419084"/>
                  </a:lnTo>
                  <a:cubicBezTo>
                    <a:pt x="292699" y="432923"/>
                    <a:pt x="299144" y="445878"/>
                    <a:pt x="307943" y="457184"/>
                  </a:cubicBezTo>
                  <a:close/>
                  <a:moveTo>
                    <a:pt x="457200" y="380984"/>
                  </a:moveTo>
                  <a:lnTo>
                    <a:pt x="57150" y="380984"/>
                  </a:lnTo>
                  <a:cubicBezTo>
                    <a:pt x="46629" y="380984"/>
                    <a:pt x="38100" y="372455"/>
                    <a:pt x="38100" y="361934"/>
                  </a:cubicBezTo>
                  <a:lnTo>
                    <a:pt x="38100" y="342884"/>
                  </a:lnTo>
                  <a:lnTo>
                    <a:pt x="476250" y="342884"/>
                  </a:lnTo>
                  <a:lnTo>
                    <a:pt x="476250" y="361934"/>
                  </a:lnTo>
                  <a:cubicBezTo>
                    <a:pt x="476250" y="372455"/>
                    <a:pt x="467721" y="380984"/>
                    <a:pt x="457200" y="380984"/>
                  </a:cubicBezTo>
                  <a:close/>
                </a:path>
              </a:pathLst>
            </a:custGeom>
            <a:solidFill>
              <a:srgbClr val="7678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22390C-3CCF-577F-4AD1-8DA6C45E9248}"/>
              </a:ext>
            </a:extLst>
          </p:cNvPr>
          <p:cNvSpPr/>
          <p:nvPr/>
        </p:nvSpPr>
        <p:spPr>
          <a:xfrm>
            <a:off x="4480220" y="2140829"/>
            <a:ext cx="3104830" cy="2329067"/>
          </a:xfrm>
          <a:prstGeom prst="roundRect">
            <a:avLst>
              <a:gd name="adj" fmla="val 7022"/>
            </a:avLst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srgbClr val="212529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409AAD7-BB1B-14E6-62A5-46C88A16E9BA}"/>
              </a:ext>
            </a:extLst>
          </p:cNvPr>
          <p:cNvSpPr/>
          <p:nvPr/>
        </p:nvSpPr>
        <p:spPr>
          <a:xfrm>
            <a:off x="8141035" y="2140829"/>
            <a:ext cx="3104830" cy="2329067"/>
          </a:xfrm>
          <a:prstGeom prst="roundRect">
            <a:avLst>
              <a:gd name="adj" fmla="val 7022"/>
            </a:avLst>
          </a:prstGeom>
          <a:solidFill>
            <a:schemeClr val="bg1"/>
          </a:solidFill>
          <a:ln>
            <a:noFill/>
          </a:ln>
          <a:effectLst>
            <a:outerShdw blurRad="203200" sx="102000" sy="102000" algn="ctr" rotWithShape="0">
              <a:srgbClr val="212529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4835B-8099-ABBD-29BA-86B37E9807D9}"/>
              </a:ext>
            </a:extLst>
          </p:cNvPr>
          <p:cNvGrpSpPr/>
          <p:nvPr/>
        </p:nvGrpSpPr>
        <p:grpSpPr>
          <a:xfrm>
            <a:off x="9206580" y="1653958"/>
            <a:ext cx="973740" cy="973740"/>
            <a:chOff x="9094068" y="2207484"/>
            <a:chExt cx="1198764" cy="119876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142A5BA-010D-034A-7904-ADFA9D153201}"/>
                </a:ext>
              </a:extLst>
            </p:cNvPr>
            <p:cNvSpPr/>
            <p:nvPr/>
          </p:nvSpPr>
          <p:spPr>
            <a:xfrm>
              <a:off x="9094068" y="2207484"/>
              <a:ext cx="1198764" cy="119876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EF06150-2D1C-560E-56FE-63618F25E770}"/>
                </a:ext>
              </a:extLst>
            </p:cNvPr>
            <p:cNvSpPr/>
            <p:nvPr/>
          </p:nvSpPr>
          <p:spPr>
            <a:xfrm>
              <a:off x="9180862" y="2294278"/>
              <a:ext cx="1025176" cy="102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70E3768C-60FC-EDD7-7B39-F9C465F1415B}"/>
                </a:ext>
              </a:extLst>
            </p:cNvPr>
            <p:cNvSpPr/>
            <p:nvPr/>
          </p:nvSpPr>
          <p:spPr>
            <a:xfrm>
              <a:off x="9431499" y="2516330"/>
              <a:ext cx="523901" cy="523937"/>
            </a:xfrm>
            <a:custGeom>
              <a:avLst/>
              <a:gdLst>
                <a:gd name="connsiteX0" fmla="*/ 247709 w 523901"/>
                <a:gd name="connsiteY0" fmla="*/ 523938 h 523937"/>
                <a:gd name="connsiteX1" fmla="*/ 495391 w 523901"/>
                <a:gd name="connsiteY1" fmla="*/ 276320 h 523937"/>
                <a:gd name="connsiteX2" fmla="*/ 467831 w 523901"/>
                <a:gd name="connsiteY2" fmla="*/ 162750 h 523937"/>
                <a:gd name="connsiteX3" fmla="*/ 441940 w 523901"/>
                <a:gd name="connsiteY3" fmla="*/ 155306 h 523937"/>
                <a:gd name="connsiteX4" fmla="*/ 434018 w 523901"/>
                <a:gd name="connsiteY4" fmla="*/ 180276 h 523937"/>
                <a:gd name="connsiteX5" fmla="*/ 457259 w 523901"/>
                <a:gd name="connsiteY5" fmla="*/ 276288 h 523937"/>
                <a:gd name="connsiteX6" fmla="*/ 247829 w 523901"/>
                <a:gd name="connsiteY6" fmla="*/ 485958 h 523937"/>
                <a:gd name="connsiteX7" fmla="*/ 38159 w 523901"/>
                <a:gd name="connsiteY7" fmla="*/ 276528 h 523937"/>
                <a:gd name="connsiteX8" fmla="*/ 247589 w 523901"/>
                <a:gd name="connsiteY8" fmla="*/ 66858 h 523937"/>
                <a:gd name="connsiteX9" fmla="*/ 381725 w 523901"/>
                <a:gd name="connsiteY9" fmla="*/ 115315 h 523937"/>
                <a:gd name="connsiteX10" fmla="*/ 347816 w 523901"/>
                <a:gd name="connsiteY10" fmla="*/ 149224 h 523937"/>
                <a:gd name="connsiteX11" fmla="*/ 121551 w 523901"/>
                <a:gd name="connsiteY11" fmla="*/ 176627 h 523937"/>
                <a:gd name="connsiteX12" fmla="*/ 148953 w 523901"/>
                <a:gd name="connsiteY12" fmla="*/ 402893 h 523937"/>
                <a:gd name="connsiteX13" fmla="*/ 375219 w 523901"/>
                <a:gd name="connsiteY13" fmla="*/ 375490 h 523937"/>
                <a:gd name="connsiteX14" fmla="*/ 403728 w 523901"/>
                <a:gd name="connsiteY14" fmla="*/ 233139 h 523937"/>
                <a:gd name="connsiteX15" fmla="*/ 380297 w 523901"/>
                <a:gd name="connsiteY15" fmla="*/ 219804 h 523937"/>
                <a:gd name="connsiteX16" fmla="*/ 366962 w 523901"/>
                <a:gd name="connsiteY16" fmla="*/ 243236 h 523937"/>
                <a:gd name="connsiteX17" fmla="*/ 281212 w 523901"/>
                <a:gd name="connsiteY17" fmla="*/ 395920 h 523937"/>
                <a:gd name="connsiteX18" fmla="*/ 128529 w 523901"/>
                <a:gd name="connsiteY18" fmla="*/ 310170 h 523937"/>
                <a:gd name="connsiteX19" fmla="*/ 214278 w 523901"/>
                <a:gd name="connsiteY19" fmla="*/ 157486 h 523937"/>
                <a:gd name="connsiteX20" fmla="*/ 320575 w 523901"/>
                <a:gd name="connsiteY20" fmla="*/ 176561 h 523937"/>
                <a:gd name="connsiteX21" fmla="*/ 286190 w 523901"/>
                <a:gd name="connsiteY21" fmla="*/ 210946 h 523937"/>
                <a:gd name="connsiteX22" fmla="*/ 181853 w 523901"/>
                <a:gd name="connsiteY22" fmla="*/ 237902 h 523937"/>
                <a:gd name="connsiteX23" fmla="*/ 208809 w 523901"/>
                <a:gd name="connsiteY23" fmla="*/ 342239 h 523937"/>
                <a:gd name="connsiteX24" fmla="*/ 313145 w 523901"/>
                <a:gd name="connsiteY24" fmla="*/ 315283 h 523937"/>
                <a:gd name="connsiteX25" fmla="*/ 313145 w 523901"/>
                <a:gd name="connsiteY25" fmla="*/ 237902 h 523937"/>
                <a:gd name="connsiteX26" fmla="*/ 427064 w 523901"/>
                <a:gd name="connsiteY26" fmla="*/ 123888 h 523937"/>
                <a:gd name="connsiteX27" fmla="*/ 485834 w 523901"/>
                <a:gd name="connsiteY27" fmla="*/ 123888 h 523937"/>
                <a:gd name="connsiteX28" fmla="*/ 499264 w 523901"/>
                <a:gd name="connsiteY28" fmla="*/ 118268 h 523937"/>
                <a:gd name="connsiteX29" fmla="*/ 518314 w 523901"/>
                <a:gd name="connsiteY29" fmla="*/ 99218 h 523937"/>
                <a:gd name="connsiteX30" fmla="*/ 518329 w 523901"/>
                <a:gd name="connsiteY30" fmla="*/ 72277 h 523937"/>
                <a:gd name="connsiteX31" fmla="*/ 518314 w 523901"/>
                <a:gd name="connsiteY31" fmla="*/ 72262 h 523937"/>
                <a:gd name="connsiteX32" fmla="*/ 451639 w 523901"/>
                <a:gd name="connsiteY32" fmla="*/ 5587 h 523937"/>
                <a:gd name="connsiteX33" fmla="*/ 424698 w 523901"/>
                <a:gd name="connsiteY33" fmla="*/ 5572 h 523937"/>
                <a:gd name="connsiteX34" fmla="*/ 424683 w 523901"/>
                <a:gd name="connsiteY34" fmla="*/ 5587 h 523937"/>
                <a:gd name="connsiteX35" fmla="*/ 405633 w 523901"/>
                <a:gd name="connsiteY35" fmla="*/ 24637 h 523937"/>
                <a:gd name="connsiteX36" fmla="*/ 400109 w 523901"/>
                <a:gd name="connsiteY36" fmla="*/ 38163 h 523937"/>
                <a:gd name="connsiteX37" fmla="*/ 400109 w 523901"/>
                <a:gd name="connsiteY37" fmla="*/ 81120 h 523937"/>
                <a:gd name="connsiteX38" fmla="*/ 52494 w 523901"/>
                <a:gd name="connsiteY38" fmla="*/ 123840 h 523937"/>
                <a:gd name="connsiteX39" fmla="*/ 95213 w 523901"/>
                <a:gd name="connsiteY39" fmla="*/ 471455 h 523937"/>
                <a:gd name="connsiteX40" fmla="*/ 247709 w 523901"/>
                <a:gd name="connsiteY40" fmla="*/ 523938 h 523937"/>
                <a:gd name="connsiteX41" fmla="*/ 285809 w 523901"/>
                <a:gd name="connsiteY41" fmla="*/ 276288 h 523937"/>
                <a:gd name="connsiteX42" fmla="*/ 247709 w 523901"/>
                <a:gd name="connsiteY42" fmla="*/ 314388 h 523937"/>
                <a:gd name="connsiteX43" fmla="*/ 209609 w 523901"/>
                <a:gd name="connsiteY43" fmla="*/ 276288 h 523937"/>
                <a:gd name="connsiteX44" fmla="*/ 247709 w 523901"/>
                <a:gd name="connsiteY44" fmla="*/ 238188 h 523937"/>
                <a:gd name="connsiteX45" fmla="*/ 257234 w 523901"/>
                <a:gd name="connsiteY45" fmla="*/ 239616 h 523937"/>
                <a:gd name="connsiteX46" fmla="*/ 233993 w 523901"/>
                <a:gd name="connsiteY46" fmla="*/ 262857 h 523937"/>
                <a:gd name="connsiteX47" fmla="*/ 233993 w 523901"/>
                <a:gd name="connsiteY47" fmla="*/ 289813 h 523937"/>
                <a:gd name="connsiteX48" fmla="*/ 260948 w 523901"/>
                <a:gd name="connsiteY48" fmla="*/ 289813 h 523937"/>
                <a:gd name="connsiteX49" fmla="*/ 284380 w 523901"/>
                <a:gd name="connsiteY49" fmla="*/ 266763 h 523937"/>
                <a:gd name="connsiteX50" fmla="*/ 285809 w 523901"/>
                <a:gd name="connsiteY50" fmla="*/ 276288 h 523937"/>
                <a:gd name="connsiteX51" fmla="*/ 438209 w 523901"/>
                <a:gd name="connsiteY51" fmla="*/ 46068 h 523937"/>
                <a:gd name="connsiteX52" fmla="*/ 477928 w 523901"/>
                <a:gd name="connsiteY52" fmla="*/ 85788 h 523937"/>
                <a:gd name="connsiteX53" fmla="*/ 438209 w 523901"/>
                <a:gd name="connsiteY53" fmla="*/ 85788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23901" h="523937">
                  <a:moveTo>
                    <a:pt x="247709" y="523938"/>
                  </a:moveTo>
                  <a:cubicBezTo>
                    <a:pt x="384482" y="523956"/>
                    <a:pt x="495373" y="413093"/>
                    <a:pt x="495391" y="276320"/>
                  </a:cubicBezTo>
                  <a:cubicBezTo>
                    <a:pt x="495397" y="236806"/>
                    <a:pt x="485947" y="197865"/>
                    <a:pt x="467831" y="162750"/>
                  </a:cubicBezTo>
                  <a:cubicBezTo>
                    <a:pt x="462737" y="153545"/>
                    <a:pt x="451145" y="150212"/>
                    <a:pt x="441940" y="155306"/>
                  </a:cubicBezTo>
                  <a:cubicBezTo>
                    <a:pt x="433087" y="160205"/>
                    <a:pt x="429609" y="171170"/>
                    <a:pt x="434018" y="180276"/>
                  </a:cubicBezTo>
                  <a:cubicBezTo>
                    <a:pt x="449390" y="209938"/>
                    <a:pt x="457363" y="242879"/>
                    <a:pt x="457259" y="276288"/>
                  </a:cubicBezTo>
                  <a:cubicBezTo>
                    <a:pt x="457324" y="392019"/>
                    <a:pt x="363559" y="485891"/>
                    <a:pt x="247829" y="485958"/>
                  </a:cubicBezTo>
                  <a:cubicBezTo>
                    <a:pt x="132097" y="486023"/>
                    <a:pt x="38225" y="392258"/>
                    <a:pt x="38159" y="276528"/>
                  </a:cubicBezTo>
                  <a:cubicBezTo>
                    <a:pt x="38093" y="160796"/>
                    <a:pt x="131858" y="66923"/>
                    <a:pt x="247589" y="66858"/>
                  </a:cubicBezTo>
                  <a:cubicBezTo>
                    <a:pt x="296592" y="66829"/>
                    <a:pt x="344054" y="83976"/>
                    <a:pt x="381725" y="115315"/>
                  </a:cubicBezTo>
                  <a:lnTo>
                    <a:pt x="347816" y="149224"/>
                  </a:lnTo>
                  <a:cubicBezTo>
                    <a:pt x="277768" y="94310"/>
                    <a:pt x="176465" y="106579"/>
                    <a:pt x="121551" y="176627"/>
                  </a:cubicBezTo>
                  <a:cubicBezTo>
                    <a:pt x="66636" y="246675"/>
                    <a:pt x="78905" y="347978"/>
                    <a:pt x="148953" y="402893"/>
                  </a:cubicBezTo>
                  <a:cubicBezTo>
                    <a:pt x="219002" y="457807"/>
                    <a:pt x="320305" y="445538"/>
                    <a:pt x="375219" y="375490"/>
                  </a:cubicBezTo>
                  <a:cubicBezTo>
                    <a:pt x="406766" y="335249"/>
                    <a:pt x="417345" y="282426"/>
                    <a:pt x="403728" y="233139"/>
                  </a:cubicBezTo>
                  <a:cubicBezTo>
                    <a:pt x="400940" y="222987"/>
                    <a:pt x="390449" y="217016"/>
                    <a:pt x="380297" y="219804"/>
                  </a:cubicBezTo>
                  <a:cubicBezTo>
                    <a:pt x="370144" y="222592"/>
                    <a:pt x="364174" y="233083"/>
                    <a:pt x="366962" y="243236"/>
                  </a:cubicBezTo>
                  <a:cubicBezTo>
                    <a:pt x="385445" y="309077"/>
                    <a:pt x="347053" y="377436"/>
                    <a:pt x="281212" y="395920"/>
                  </a:cubicBezTo>
                  <a:cubicBezTo>
                    <a:pt x="215370" y="414403"/>
                    <a:pt x="147012" y="376012"/>
                    <a:pt x="128529" y="310170"/>
                  </a:cubicBezTo>
                  <a:cubicBezTo>
                    <a:pt x="110045" y="244328"/>
                    <a:pt x="148436" y="175970"/>
                    <a:pt x="214278" y="157486"/>
                  </a:cubicBezTo>
                  <a:cubicBezTo>
                    <a:pt x="250762" y="147245"/>
                    <a:pt x="289928" y="154272"/>
                    <a:pt x="320575" y="176561"/>
                  </a:cubicBezTo>
                  <a:lnTo>
                    <a:pt x="286190" y="210946"/>
                  </a:lnTo>
                  <a:cubicBezTo>
                    <a:pt x="249934" y="189578"/>
                    <a:pt x="203220" y="201646"/>
                    <a:pt x="181853" y="237902"/>
                  </a:cubicBezTo>
                  <a:cubicBezTo>
                    <a:pt x="160484" y="274158"/>
                    <a:pt x="172553" y="320871"/>
                    <a:pt x="208809" y="342239"/>
                  </a:cubicBezTo>
                  <a:cubicBezTo>
                    <a:pt x="245064" y="363607"/>
                    <a:pt x="291777" y="351539"/>
                    <a:pt x="313145" y="315283"/>
                  </a:cubicBezTo>
                  <a:cubicBezTo>
                    <a:pt x="327217" y="291409"/>
                    <a:pt x="327217" y="261776"/>
                    <a:pt x="313145" y="237902"/>
                  </a:cubicBezTo>
                  <a:lnTo>
                    <a:pt x="427064" y="123888"/>
                  </a:lnTo>
                  <a:lnTo>
                    <a:pt x="485834" y="123888"/>
                  </a:lnTo>
                  <a:cubicBezTo>
                    <a:pt x="490878" y="123867"/>
                    <a:pt x="495708" y="121845"/>
                    <a:pt x="499264" y="118268"/>
                  </a:cubicBezTo>
                  <a:lnTo>
                    <a:pt x="518314" y="99218"/>
                  </a:lnTo>
                  <a:cubicBezTo>
                    <a:pt x="525758" y="91783"/>
                    <a:pt x="525764" y="79721"/>
                    <a:pt x="518329" y="72277"/>
                  </a:cubicBezTo>
                  <a:cubicBezTo>
                    <a:pt x="518323" y="72272"/>
                    <a:pt x="518319" y="72267"/>
                    <a:pt x="518314" y="72262"/>
                  </a:cubicBezTo>
                  <a:lnTo>
                    <a:pt x="451639" y="5587"/>
                  </a:lnTo>
                  <a:cubicBezTo>
                    <a:pt x="444204" y="-1856"/>
                    <a:pt x="432142" y="-1863"/>
                    <a:pt x="424698" y="5572"/>
                  </a:cubicBezTo>
                  <a:cubicBezTo>
                    <a:pt x="424693" y="5577"/>
                    <a:pt x="424688" y="5582"/>
                    <a:pt x="424683" y="5587"/>
                  </a:cubicBezTo>
                  <a:lnTo>
                    <a:pt x="405633" y="24637"/>
                  </a:lnTo>
                  <a:cubicBezTo>
                    <a:pt x="402067" y="28232"/>
                    <a:pt x="400079" y="33099"/>
                    <a:pt x="400109" y="38163"/>
                  </a:cubicBezTo>
                  <a:lnTo>
                    <a:pt x="400109" y="81120"/>
                  </a:lnTo>
                  <a:cubicBezTo>
                    <a:pt x="292321" y="-3074"/>
                    <a:pt x="136688" y="16052"/>
                    <a:pt x="52494" y="123840"/>
                  </a:cubicBezTo>
                  <a:cubicBezTo>
                    <a:pt x="-31701" y="231628"/>
                    <a:pt x="-12574" y="387261"/>
                    <a:pt x="95213" y="471455"/>
                  </a:cubicBezTo>
                  <a:cubicBezTo>
                    <a:pt x="138766" y="505474"/>
                    <a:pt x="192445" y="523948"/>
                    <a:pt x="247709" y="523938"/>
                  </a:cubicBezTo>
                  <a:close/>
                  <a:moveTo>
                    <a:pt x="285809" y="276288"/>
                  </a:moveTo>
                  <a:cubicBezTo>
                    <a:pt x="285809" y="297329"/>
                    <a:pt x="268750" y="314388"/>
                    <a:pt x="247709" y="314388"/>
                  </a:cubicBezTo>
                  <a:cubicBezTo>
                    <a:pt x="226667" y="314388"/>
                    <a:pt x="209609" y="297329"/>
                    <a:pt x="209609" y="276288"/>
                  </a:cubicBezTo>
                  <a:cubicBezTo>
                    <a:pt x="209609" y="255246"/>
                    <a:pt x="226667" y="238188"/>
                    <a:pt x="247709" y="238188"/>
                  </a:cubicBezTo>
                  <a:cubicBezTo>
                    <a:pt x="250931" y="238259"/>
                    <a:pt x="254132" y="238739"/>
                    <a:pt x="257234" y="239616"/>
                  </a:cubicBezTo>
                  <a:lnTo>
                    <a:pt x="233993" y="262857"/>
                  </a:lnTo>
                  <a:cubicBezTo>
                    <a:pt x="226549" y="270301"/>
                    <a:pt x="226549" y="282369"/>
                    <a:pt x="233993" y="289813"/>
                  </a:cubicBezTo>
                  <a:cubicBezTo>
                    <a:pt x="241436" y="297257"/>
                    <a:pt x="253505" y="297257"/>
                    <a:pt x="260948" y="289813"/>
                  </a:cubicBezTo>
                  <a:lnTo>
                    <a:pt x="284380" y="266763"/>
                  </a:lnTo>
                  <a:cubicBezTo>
                    <a:pt x="285257" y="269864"/>
                    <a:pt x="285737" y="273065"/>
                    <a:pt x="285809" y="276288"/>
                  </a:cubicBezTo>
                  <a:close/>
                  <a:moveTo>
                    <a:pt x="438209" y="46068"/>
                  </a:moveTo>
                  <a:lnTo>
                    <a:pt x="477928" y="85788"/>
                  </a:lnTo>
                  <a:lnTo>
                    <a:pt x="438209" y="85788"/>
                  </a:lnTo>
                  <a:close/>
                </a:path>
              </a:pathLst>
            </a:custGeom>
            <a:solidFill>
              <a:srgbClr val="7678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937DC5-EB2E-903F-B8BB-BEDBA8274510}"/>
              </a:ext>
            </a:extLst>
          </p:cNvPr>
          <p:cNvGrpSpPr/>
          <p:nvPr/>
        </p:nvGrpSpPr>
        <p:grpSpPr>
          <a:xfrm>
            <a:off x="5534930" y="1651624"/>
            <a:ext cx="978408" cy="978408"/>
            <a:chOff x="5433253" y="2207484"/>
            <a:chExt cx="1198764" cy="119876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5C6D1B2-6F8E-EFBC-87A4-65CF7D1A58B7}"/>
                </a:ext>
              </a:extLst>
            </p:cNvPr>
            <p:cNvSpPr/>
            <p:nvPr/>
          </p:nvSpPr>
          <p:spPr>
            <a:xfrm>
              <a:off x="5433253" y="2207484"/>
              <a:ext cx="1198764" cy="1198764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31800" sx="102000" sy="102000" algn="ctr" rotWithShape="0">
                <a:srgbClr val="212529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366844-E41C-B50A-D7A6-A02AA765A665}"/>
                </a:ext>
              </a:extLst>
            </p:cNvPr>
            <p:cNvSpPr/>
            <p:nvPr/>
          </p:nvSpPr>
          <p:spPr>
            <a:xfrm>
              <a:off x="5520047" y="2294278"/>
              <a:ext cx="1025176" cy="102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794350-1A46-66CA-B321-FA883B211E8B}"/>
                </a:ext>
              </a:extLst>
            </p:cNvPr>
            <p:cNvGrpSpPr/>
            <p:nvPr/>
          </p:nvGrpSpPr>
          <p:grpSpPr>
            <a:xfrm>
              <a:off x="5813560" y="2559224"/>
              <a:ext cx="438150" cy="438150"/>
              <a:chOff x="8647734" y="1601074"/>
              <a:chExt cx="438150" cy="438150"/>
            </a:xfrm>
            <a:solidFill>
              <a:srgbClr val="7678ED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81AF9BB-F0A5-BF7F-4D84-D2CC106662BA}"/>
                  </a:ext>
                </a:extLst>
              </p:cNvPr>
              <p:cNvSpPr/>
              <p:nvPr/>
            </p:nvSpPr>
            <p:spPr>
              <a:xfrm>
                <a:off x="8647734" y="1601074"/>
                <a:ext cx="438150" cy="438150"/>
              </a:xfrm>
              <a:custGeom>
                <a:avLst/>
                <a:gdLst>
                  <a:gd name="connsiteX0" fmla="*/ 438150 w 438150"/>
                  <a:gd name="connsiteY0" fmla="*/ 372142 h 438150"/>
                  <a:gd name="connsiteX1" fmla="*/ 438150 w 438150"/>
                  <a:gd name="connsiteY1" fmla="*/ 161258 h 438150"/>
                  <a:gd name="connsiteX2" fmla="*/ 372142 w 438150"/>
                  <a:gd name="connsiteY2" fmla="*/ 95250 h 438150"/>
                  <a:gd name="connsiteX3" fmla="*/ 342900 w 438150"/>
                  <a:gd name="connsiteY3" fmla="*/ 95250 h 438150"/>
                  <a:gd name="connsiteX4" fmla="*/ 342900 w 438150"/>
                  <a:gd name="connsiteY4" fmla="*/ 66008 h 438150"/>
                  <a:gd name="connsiteX5" fmla="*/ 276892 w 438150"/>
                  <a:gd name="connsiteY5" fmla="*/ 0 h 438150"/>
                  <a:gd name="connsiteX6" fmla="*/ 66008 w 438150"/>
                  <a:gd name="connsiteY6" fmla="*/ 0 h 438150"/>
                  <a:gd name="connsiteX7" fmla="*/ 0 w 438150"/>
                  <a:gd name="connsiteY7" fmla="*/ 66008 h 438150"/>
                  <a:gd name="connsiteX8" fmla="*/ 0 w 438150"/>
                  <a:gd name="connsiteY8" fmla="*/ 276892 h 438150"/>
                  <a:gd name="connsiteX9" fmla="*/ 66008 w 438150"/>
                  <a:gd name="connsiteY9" fmla="*/ 342900 h 438150"/>
                  <a:gd name="connsiteX10" fmla="*/ 95250 w 438150"/>
                  <a:gd name="connsiteY10" fmla="*/ 342900 h 438150"/>
                  <a:gd name="connsiteX11" fmla="*/ 95250 w 438150"/>
                  <a:gd name="connsiteY11" fmla="*/ 372142 h 438150"/>
                  <a:gd name="connsiteX12" fmla="*/ 161258 w 438150"/>
                  <a:gd name="connsiteY12" fmla="*/ 438150 h 438150"/>
                  <a:gd name="connsiteX13" fmla="*/ 372142 w 438150"/>
                  <a:gd name="connsiteY13" fmla="*/ 438150 h 438150"/>
                  <a:gd name="connsiteX14" fmla="*/ 438150 w 438150"/>
                  <a:gd name="connsiteY14" fmla="*/ 372142 h 438150"/>
                  <a:gd name="connsiteX15" fmla="*/ 38100 w 438150"/>
                  <a:gd name="connsiteY15" fmla="*/ 276892 h 438150"/>
                  <a:gd name="connsiteX16" fmla="*/ 38100 w 438150"/>
                  <a:gd name="connsiteY16" fmla="*/ 66008 h 438150"/>
                  <a:gd name="connsiteX17" fmla="*/ 66008 w 438150"/>
                  <a:gd name="connsiteY17" fmla="*/ 38100 h 438150"/>
                  <a:gd name="connsiteX18" fmla="*/ 276892 w 438150"/>
                  <a:gd name="connsiteY18" fmla="*/ 38100 h 438150"/>
                  <a:gd name="connsiteX19" fmla="*/ 304800 w 438150"/>
                  <a:gd name="connsiteY19" fmla="*/ 66008 h 438150"/>
                  <a:gd name="connsiteX20" fmla="*/ 304800 w 438150"/>
                  <a:gd name="connsiteY20" fmla="*/ 276892 h 438150"/>
                  <a:gd name="connsiteX21" fmla="*/ 276892 w 438150"/>
                  <a:gd name="connsiteY21" fmla="*/ 304800 h 438150"/>
                  <a:gd name="connsiteX22" fmla="*/ 66008 w 438150"/>
                  <a:gd name="connsiteY22" fmla="*/ 304800 h 438150"/>
                  <a:gd name="connsiteX23" fmla="*/ 38100 w 438150"/>
                  <a:gd name="connsiteY23" fmla="*/ 276892 h 438150"/>
                  <a:gd name="connsiteX24" fmla="*/ 400050 w 438150"/>
                  <a:gd name="connsiteY24" fmla="*/ 372142 h 438150"/>
                  <a:gd name="connsiteX25" fmla="*/ 372142 w 438150"/>
                  <a:gd name="connsiteY25" fmla="*/ 400050 h 438150"/>
                  <a:gd name="connsiteX26" fmla="*/ 161258 w 438150"/>
                  <a:gd name="connsiteY26" fmla="*/ 400050 h 438150"/>
                  <a:gd name="connsiteX27" fmla="*/ 133350 w 438150"/>
                  <a:gd name="connsiteY27" fmla="*/ 372142 h 438150"/>
                  <a:gd name="connsiteX28" fmla="*/ 133350 w 438150"/>
                  <a:gd name="connsiteY28" fmla="*/ 342900 h 438150"/>
                  <a:gd name="connsiteX29" fmla="*/ 276892 w 438150"/>
                  <a:gd name="connsiteY29" fmla="*/ 342900 h 438150"/>
                  <a:gd name="connsiteX30" fmla="*/ 342900 w 438150"/>
                  <a:gd name="connsiteY30" fmla="*/ 276892 h 438150"/>
                  <a:gd name="connsiteX31" fmla="*/ 342900 w 438150"/>
                  <a:gd name="connsiteY31" fmla="*/ 133350 h 438150"/>
                  <a:gd name="connsiteX32" fmla="*/ 372142 w 438150"/>
                  <a:gd name="connsiteY32" fmla="*/ 133350 h 438150"/>
                  <a:gd name="connsiteX33" fmla="*/ 400050 w 438150"/>
                  <a:gd name="connsiteY33" fmla="*/ 161258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8150" h="438150">
                    <a:moveTo>
                      <a:pt x="438150" y="372142"/>
                    </a:moveTo>
                    <a:lnTo>
                      <a:pt x="438150" y="161258"/>
                    </a:lnTo>
                    <a:cubicBezTo>
                      <a:pt x="438098" y="124824"/>
                      <a:pt x="408576" y="95302"/>
                      <a:pt x="372142" y="95250"/>
                    </a:cubicBezTo>
                    <a:lnTo>
                      <a:pt x="342900" y="95250"/>
                    </a:lnTo>
                    <a:lnTo>
                      <a:pt x="342900" y="66008"/>
                    </a:lnTo>
                    <a:cubicBezTo>
                      <a:pt x="342848" y="29575"/>
                      <a:pt x="313326" y="52"/>
                      <a:pt x="276892" y="0"/>
                    </a:cubicBezTo>
                    <a:lnTo>
                      <a:pt x="66008" y="0"/>
                    </a:lnTo>
                    <a:cubicBezTo>
                      <a:pt x="29575" y="52"/>
                      <a:pt x="52" y="29574"/>
                      <a:pt x="0" y="66008"/>
                    </a:cubicBezTo>
                    <a:lnTo>
                      <a:pt x="0" y="276892"/>
                    </a:lnTo>
                    <a:cubicBezTo>
                      <a:pt x="52" y="313326"/>
                      <a:pt x="29574" y="342848"/>
                      <a:pt x="66008" y="342900"/>
                    </a:cubicBezTo>
                    <a:lnTo>
                      <a:pt x="95250" y="342900"/>
                    </a:lnTo>
                    <a:lnTo>
                      <a:pt x="95250" y="372142"/>
                    </a:lnTo>
                    <a:cubicBezTo>
                      <a:pt x="95302" y="408576"/>
                      <a:pt x="124824" y="438098"/>
                      <a:pt x="161258" y="438150"/>
                    </a:cubicBezTo>
                    <a:lnTo>
                      <a:pt x="372142" y="438150"/>
                    </a:lnTo>
                    <a:cubicBezTo>
                      <a:pt x="408576" y="438098"/>
                      <a:pt x="438098" y="408576"/>
                      <a:pt x="438150" y="372142"/>
                    </a:cubicBezTo>
                    <a:close/>
                    <a:moveTo>
                      <a:pt x="38100" y="276892"/>
                    </a:moveTo>
                    <a:lnTo>
                      <a:pt x="38100" y="66008"/>
                    </a:lnTo>
                    <a:cubicBezTo>
                      <a:pt x="38152" y="50617"/>
                      <a:pt x="50617" y="38152"/>
                      <a:pt x="66008" y="38100"/>
                    </a:cubicBezTo>
                    <a:lnTo>
                      <a:pt x="276892" y="38100"/>
                    </a:lnTo>
                    <a:cubicBezTo>
                      <a:pt x="292283" y="38152"/>
                      <a:pt x="304748" y="50617"/>
                      <a:pt x="304800" y="66008"/>
                    </a:cubicBezTo>
                    <a:lnTo>
                      <a:pt x="304800" y="276892"/>
                    </a:lnTo>
                    <a:cubicBezTo>
                      <a:pt x="304748" y="292283"/>
                      <a:pt x="292283" y="304748"/>
                      <a:pt x="276892" y="304800"/>
                    </a:cubicBezTo>
                    <a:lnTo>
                      <a:pt x="66008" y="304800"/>
                    </a:lnTo>
                    <a:cubicBezTo>
                      <a:pt x="50617" y="304748"/>
                      <a:pt x="38152" y="292283"/>
                      <a:pt x="38100" y="276892"/>
                    </a:cubicBezTo>
                    <a:close/>
                    <a:moveTo>
                      <a:pt x="400050" y="372142"/>
                    </a:moveTo>
                    <a:cubicBezTo>
                      <a:pt x="399998" y="387533"/>
                      <a:pt x="387533" y="399998"/>
                      <a:pt x="372142" y="400050"/>
                    </a:cubicBezTo>
                    <a:lnTo>
                      <a:pt x="161258" y="400050"/>
                    </a:lnTo>
                    <a:cubicBezTo>
                      <a:pt x="145867" y="399998"/>
                      <a:pt x="133402" y="387533"/>
                      <a:pt x="133350" y="372142"/>
                    </a:cubicBezTo>
                    <a:lnTo>
                      <a:pt x="133350" y="342900"/>
                    </a:lnTo>
                    <a:lnTo>
                      <a:pt x="276892" y="342900"/>
                    </a:lnTo>
                    <a:cubicBezTo>
                      <a:pt x="313326" y="342848"/>
                      <a:pt x="342848" y="313326"/>
                      <a:pt x="342900" y="276892"/>
                    </a:cubicBezTo>
                    <a:lnTo>
                      <a:pt x="342900" y="133350"/>
                    </a:lnTo>
                    <a:lnTo>
                      <a:pt x="372142" y="133350"/>
                    </a:lnTo>
                    <a:cubicBezTo>
                      <a:pt x="387533" y="133402"/>
                      <a:pt x="399998" y="145867"/>
                      <a:pt x="400050" y="1612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4A8724E-B436-0E36-F332-712721009FB5}"/>
                  </a:ext>
                </a:extLst>
              </p:cNvPr>
              <p:cNvSpPr/>
              <p:nvPr/>
            </p:nvSpPr>
            <p:spPr>
              <a:xfrm>
                <a:off x="8723934" y="1753474"/>
                <a:ext cx="123825" cy="38100"/>
              </a:xfrm>
              <a:custGeom>
                <a:avLst/>
                <a:gdLst>
                  <a:gd name="connsiteX0" fmla="*/ 104775 w 123825"/>
                  <a:gd name="connsiteY0" fmla="*/ 0 h 38100"/>
                  <a:gd name="connsiteX1" fmla="*/ 19050 w 123825"/>
                  <a:gd name="connsiteY1" fmla="*/ 0 h 38100"/>
                  <a:gd name="connsiteX2" fmla="*/ 0 w 123825"/>
                  <a:gd name="connsiteY2" fmla="*/ 19050 h 38100"/>
                  <a:gd name="connsiteX3" fmla="*/ 19050 w 123825"/>
                  <a:gd name="connsiteY3" fmla="*/ 38100 h 38100"/>
                  <a:gd name="connsiteX4" fmla="*/ 104775 w 123825"/>
                  <a:gd name="connsiteY4" fmla="*/ 38100 h 38100"/>
                  <a:gd name="connsiteX5" fmla="*/ 123825 w 123825"/>
                  <a:gd name="connsiteY5" fmla="*/ 19050 h 38100"/>
                  <a:gd name="connsiteX6" fmla="*/ 104775 w 123825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38100">
                    <a:moveTo>
                      <a:pt x="104775" y="0"/>
                    </a:move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lnTo>
                      <a:pt x="104775" y="38100"/>
                    </a:lnTo>
                    <a:cubicBezTo>
                      <a:pt x="115296" y="38100"/>
                      <a:pt x="123825" y="29571"/>
                      <a:pt x="123825" y="19050"/>
                    </a:cubicBezTo>
                    <a:cubicBezTo>
                      <a:pt x="123825" y="8529"/>
                      <a:pt x="115296" y="0"/>
                      <a:pt x="10477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085B572-1643-97E3-F1A3-657600F7ED8E}"/>
                  </a:ext>
                </a:extLst>
              </p:cNvPr>
              <p:cNvSpPr/>
              <p:nvPr/>
            </p:nvSpPr>
            <p:spPr>
              <a:xfrm>
                <a:off x="8723934" y="1677274"/>
                <a:ext cx="66675" cy="38100"/>
              </a:xfrm>
              <a:custGeom>
                <a:avLst/>
                <a:gdLst>
                  <a:gd name="connsiteX0" fmla="*/ 19050 w 66675"/>
                  <a:gd name="connsiteY0" fmla="*/ 38100 h 38100"/>
                  <a:gd name="connsiteX1" fmla="*/ 47625 w 66675"/>
                  <a:gd name="connsiteY1" fmla="*/ 38100 h 38100"/>
                  <a:gd name="connsiteX2" fmla="*/ 66675 w 66675"/>
                  <a:gd name="connsiteY2" fmla="*/ 19050 h 38100"/>
                  <a:gd name="connsiteX3" fmla="*/ 47625 w 66675"/>
                  <a:gd name="connsiteY3" fmla="*/ 0 h 38100"/>
                  <a:gd name="connsiteX4" fmla="*/ 19050 w 66675"/>
                  <a:gd name="connsiteY4" fmla="*/ 0 h 38100"/>
                  <a:gd name="connsiteX5" fmla="*/ 0 w 66675"/>
                  <a:gd name="connsiteY5" fmla="*/ 19050 h 38100"/>
                  <a:gd name="connsiteX6" fmla="*/ 19050 w 66675"/>
                  <a:gd name="connsiteY6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38100">
                    <a:moveTo>
                      <a:pt x="19050" y="38100"/>
                    </a:moveTo>
                    <a:lnTo>
                      <a:pt x="47625" y="38100"/>
                    </a:lnTo>
                    <a:cubicBezTo>
                      <a:pt x="58146" y="38100"/>
                      <a:pt x="66675" y="29571"/>
                      <a:pt x="66675" y="19050"/>
                    </a:cubicBezTo>
                    <a:cubicBezTo>
                      <a:pt x="66675" y="8529"/>
                      <a:pt x="58146" y="0"/>
                      <a:pt x="47625" y="0"/>
                    </a:cubicBez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62CA894-7F45-E298-D876-2DC790C62FC9}"/>
                  </a:ext>
                </a:extLst>
              </p:cNvPr>
              <p:cNvSpPr/>
              <p:nvPr/>
            </p:nvSpPr>
            <p:spPr>
              <a:xfrm>
                <a:off x="8723934" y="1829674"/>
                <a:ext cx="95250" cy="38100"/>
              </a:xfrm>
              <a:custGeom>
                <a:avLst/>
                <a:gdLst>
                  <a:gd name="connsiteX0" fmla="*/ 76200 w 95250"/>
                  <a:gd name="connsiteY0" fmla="*/ 0 h 38100"/>
                  <a:gd name="connsiteX1" fmla="*/ 19050 w 95250"/>
                  <a:gd name="connsiteY1" fmla="*/ 0 h 38100"/>
                  <a:gd name="connsiteX2" fmla="*/ 0 w 95250"/>
                  <a:gd name="connsiteY2" fmla="*/ 19050 h 38100"/>
                  <a:gd name="connsiteX3" fmla="*/ 19050 w 95250"/>
                  <a:gd name="connsiteY3" fmla="*/ 38100 h 38100"/>
                  <a:gd name="connsiteX4" fmla="*/ 76200 w 95250"/>
                  <a:gd name="connsiteY4" fmla="*/ 38100 h 38100"/>
                  <a:gd name="connsiteX5" fmla="*/ 95250 w 95250"/>
                  <a:gd name="connsiteY5" fmla="*/ 19050 h 38100"/>
                  <a:gd name="connsiteX6" fmla="*/ 76200 w 95250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38100">
                    <a:moveTo>
                      <a:pt x="76200" y="0"/>
                    </a:moveTo>
                    <a:lnTo>
                      <a:pt x="19050" y="0"/>
                    </a:ln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lnTo>
                      <a:pt x="76200" y="38100"/>
                    </a:lnTo>
                    <a:cubicBezTo>
                      <a:pt x="86721" y="38100"/>
                      <a:pt x="95250" y="29571"/>
                      <a:pt x="95250" y="19050"/>
                    </a:cubicBezTo>
                    <a:cubicBezTo>
                      <a:pt x="95250" y="8529"/>
                      <a:pt x="86721" y="0"/>
                      <a:pt x="762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1EC0D8E-F982-6828-EC04-2AFE8EA9D381}"/>
                  </a:ext>
                </a:extLst>
              </p:cNvPr>
              <p:cNvSpPr/>
              <p:nvPr/>
            </p:nvSpPr>
            <p:spPr>
              <a:xfrm>
                <a:off x="8885858" y="1753489"/>
                <a:ext cx="38100" cy="38085"/>
              </a:xfrm>
              <a:custGeom>
                <a:avLst/>
                <a:gdLst>
                  <a:gd name="connsiteX0" fmla="*/ 36672 w 38100"/>
                  <a:gd name="connsiteY0" fmla="*/ 11701 h 38085"/>
                  <a:gd name="connsiteX1" fmla="*/ 34862 w 38100"/>
                  <a:gd name="connsiteY1" fmla="*/ 8462 h 38085"/>
                  <a:gd name="connsiteX2" fmla="*/ 26289 w 38100"/>
                  <a:gd name="connsiteY2" fmla="*/ 1414 h 38085"/>
                  <a:gd name="connsiteX3" fmla="*/ 22765 w 38100"/>
                  <a:gd name="connsiteY3" fmla="*/ 366 h 38085"/>
                  <a:gd name="connsiteX4" fmla="*/ 15336 w 38100"/>
                  <a:gd name="connsiteY4" fmla="*/ 366 h 38085"/>
                  <a:gd name="connsiteX5" fmla="*/ 11716 w 38100"/>
                  <a:gd name="connsiteY5" fmla="*/ 1414 h 38085"/>
                  <a:gd name="connsiteX6" fmla="*/ 8478 w 38100"/>
                  <a:gd name="connsiteY6" fmla="*/ 3223 h 38085"/>
                  <a:gd name="connsiteX7" fmla="*/ 5620 w 38100"/>
                  <a:gd name="connsiteY7" fmla="*/ 5605 h 38085"/>
                  <a:gd name="connsiteX8" fmla="*/ 3239 w 38100"/>
                  <a:gd name="connsiteY8" fmla="*/ 8462 h 38085"/>
                  <a:gd name="connsiteX9" fmla="*/ 1429 w 38100"/>
                  <a:gd name="connsiteY9" fmla="*/ 11701 h 38085"/>
                  <a:gd name="connsiteX10" fmla="*/ 381 w 38100"/>
                  <a:gd name="connsiteY10" fmla="*/ 15320 h 38085"/>
                  <a:gd name="connsiteX11" fmla="*/ 381 w 38100"/>
                  <a:gd name="connsiteY11" fmla="*/ 22750 h 38085"/>
                  <a:gd name="connsiteX12" fmla="*/ 1429 w 38100"/>
                  <a:gd name="connsiteY12" fmla="*/ 26369 h 38085"/>
                  <a:gd name="connsiteX13" fmla="*/ 3239 w 38100"/>
                  <a:gd name="connsiteY13" fmla="*/ 29608 h 38085"/>
                  <a:gd name="connsiteX14" fmla="*/ 5620 w 38100"/>
                  <a:gd name="connsiteY14" fmla="*/ 32560 h 38085"/>
                  <a:gd name="connsiteX15" fmla="*/ 8478 w 38100"/>
                  <a:gd name="connsiteY15" fmla="*/ 34846 h 38085"/>
                  <a:gd name="connsiteX16" fmla="*/ 11716 w 38100"/>
                  <a:gd name="connsiteY16" fmla="*/ 36656 h 38085"/>
                  <a:gd name="connsiteX17" fmla="*/ 15336 w 38100"/>
                  <a:gd name="connsiteY17" fmla="*/ 37704 h 38085"/>
                  <a:gd name="connsiteX18" fmla="*/ 22765 w 38100"/>
                  <a:gd name="connsiteY18" fmla="*/ 37704 h 38085"/>
                  <a:gd name="connsiteX19" fmla="*/ 26289 w 38100"/>
                  <a:gd name="connsiteY19" fmla="*/ 36656 h 38085"/>
                  <a:gd name="connsiteX20" fmla="*/ 29623 w 38100"/>
                  <a:gd name="connsiteY20" fmla="*/ 34846 h 38085"/>
                  <a:gd name="connsiteX21" fmla="*/ 32481 w 38100"/>
                  <a:gd name="connsiteY21" fmla="*/ 32560 h 38085"/>
                  <a:gd name="connsiteX22" fmla="*/ 34862 w 38100"/>
                  <a:gd name="connsiteY22" fmla="*/ 29608 h 38085"/>
                  <a:gd name="connsiteX23" fmla="*/ 36672 w 38100"/>
                  <a:gd name="connsiteY23" fmla="*/ 26369 h 38085"/>
                  <a:gd name="connsiteX24" fmla="*/ 37719 w 38100"/>
                  <a:gd name="connsiteY24" fmla="*/ 22750 h 38085"/>
                  <a:gd name="connsiteX25" fmla="*/ 37719 w 38100"/>
                  <a:gd name="connsiteY25" fmla="*/ 15320 h 38085"/>
                  <a:gd name="connsiteX26" fmla="*/ 36672 w 38100"/>
                  <a:gd name="connsiteY26" fmla="*/ 11701 h 3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100" h="38085">
                    <a:moveTo>
                      <a:pt x="36672" y="11701"/>
                    </a:moveTo>
                    <a:cubicBezTo>
                      <a:pt x="36160" y="10572"/>
                      <a:pt x="35554" y="9489"/>
                      <a:pt x="34862" y="8462"/>
                    </a:cubicBezTo>
                    <a:cubicBezTo>
                      <a:pt x="32743" y="5337"/>
                      <a:pt x="29766" y="2889"/>
                      <a:pt x="26289" y="1414"/>
                    </a:cubicBezTo>
                    <a:cubicBezTo>
                      <a:pt x="25163" y="921"/>
                      <a:pt x="23979" y="569"/>
                      <a:pt x="22765" y="366"/>
                    </a:cubicBezTo>
                    <a:cubicBezTo>
                      <a:pt x="20313" y="-122"/>
                      <a:pt x="17788" y="-122"/>
                      <a:pt x="15336" y="366"/>
                    </a:cubicBezTo>
                    <a:cubicBezTo>
                      <a:pt x="14092" y="569"/>
                      <a:pt x="12876" y="920"/>
                      <a:pt x="11716" y="1414"/>
                    </a:cubicBezTo>
                    <a:cubicBezTo>
                      <a:pt x="10568" y="1885"/>
                      <a:pt x="9481" y="2493"/>
                      <a:pt x="8478" y="3223"/>
                    </a:cubicBezTo>
                    <a:cubicBezTo>
                      <a:pt x="7420" y="3882"/>
                      <a:pt x="6459" y="4683"/>
                      <a:pt x="5620" y="5605"/>
                    </a:cubicBezTo>
                    <a:cubicBezTo>
                      <a:pt x="4700" y="6445"/>
                      <a:pt x="3899" y="7406"/>
                      <a:pt x="3239" y="8462"/>
                    </a:cubicBezTo>
                    <a:cubicBezTo>
                      <a:pt x="2547" y="9489"/>
                      <a:pt x="1941" y="10573"/>
                      <a:pt x="1429" y="11701"/>
                    </a:cubicBezTo>
                    <a:cubicBezTo>
                      <a:pt x="948" y="12864"/>
                      <a:pt x="597" y="14079"/>
                      <a:pt x="381" y="15320"/>
                    </a:cubicBezTo>
                    <a:cubicBezTo>
                      <a:pt x="-127" y="17771"/>
                      <a:pt x="-127" y="20299"/>
                      <a:pt x="381" y="22750"/>
                    </a:cubicBezTo>
                    <a:cubicBezTo>
                      <a:pt x="597" y="23991"/>
                      <a:pt x="948" y="25205"/>
                      <a:pt x="1429" y="26369"/>
                    </a:cubicBezTo>
                    <a:cubicBezTo>
                      <a:pt x="1941" y="27498"/>
                      <a:pt x="2547" y="28581"/>
                      <a:pt x="3239" y="29608"/>
                    </a:cubicBezTo>
                    <a:cubicBezTo>
                      <a:pt x="3923" y="30675"/>
                      <a:pt x="4721" y="31666"/>
                      <a:pt x="5620" y="32560"/>
                    </a:cubicBezTo>
                    <a:cubicBezTo>
                      <a:pt x="6487" y="33423"/>
                      <a:pt x="7445" y="34190"/>
                      <a:pt x="8478" y="34846"/>
                    </a:cubicBezTo>
                    <a:cubicBezTo>
                      <a:pt x="9481" y="35577"/>
                      <a:pt x="10568" y="36185"/>
                      <a:pt x="11716" y="36656"/>
                    </a:cubicBezTo>
                    <a:cubicBezTo>
                      <a:pt x="12876" y="37149"/>
                      <a:pt x="14092" y="37501"/>
                      <a:pt x="15336" y="37704"/>
                    </a:cubicBezTo>
                    <a:cubicBezTo>
                      <a:pt x="17786" y="38212"/>
                      <a:pt x="20314" y="38212"/>
                      <a:pt x="22765" y="37704"/>
                    </a:cubicBezTo>
                    <a:cubicBezTo>
                      <a:pt x="23979" y="37501"/>
                      <a:pt x="25163" y="37148"/>
                      <a:pt x="26289" y="36656"/>
                    </a:cubicBezTo>
                    <a:cubicBezTo>
                      <a:pt x="27478" y="36207"/>
                      <a:pt x="28600" y="35599"/>
                      <a:pt x="29623" y="34846"/>
                    </a:cubicBezTo>
                    <a:cubicBezTo>
                      <a:pt x="30656" y="34190"/>
                      <a:pt x="31613" y="33423"/>
                      <a:pt x="32481" y="32560"/>
                    </a:cubicBezTo>
                    <a:cubicBezTo>
                      <a:pt x="33380" y="31666"/>
                      <a:pt x="34178" y="30675"/>
                      <a:pt x="34862" y="29608"/>
                    </a:cubicBezTo>
                    <a:cubicBezTo>
                      <a:pt x="35554" y="28581"/>
                      <a:pt x="36160" y="27498"/>
                      <a:pt x="36672" y="26369"/>
                    </a:cubicBezTo>
                    <a:cubicBezTo>
                      <a:pt x="37149" y="25203"/>
                      <a:pt x="37499" y="23990"/>
                      <a:pt x="37719" y="22750"/>
                    </a:cubicBezTo>
                    <a:cubicBezTo>
                      <a:pt x="38228" y="20299"/>
                      <a:pt x="38228" y="17771"/>
                      <a:pt x="37719" y="15320"/>
                    </a:cubicBezTo>
                    <a:cubicBezTo>
                      <a:pt x="37499" y="14080"/>
                      <a:pt x="37149" y="12866"/>
                      <a:pt x="36672" y="117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3300D5A-5641-3A67-0858-DF54BB642B29}"/>
              </a:ext>
            </a:extLst>
          </p:cNvPr>
          <p:cNvSpPr txBox="1"/>
          <p:nvPr/>
        </p:nvSpPr>
        <p:spPr>
          <a:xfrm>
            <a:off x="4916724" y="2961962"/>
            <a:ext cx="2358552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user engagement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lead generation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brand messaging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A3C32-96BE-0C71-97C8-F839084AD455}"/>
              </a:ext>
            </a:extLst>
          </p:cNvPr>
          <p:cNvSpPr txBox="1"/>
          <p:nvPr/>
        </p:nvSpPr>
        <p:spPr>
          <a:xfrm>
            <a:off x="8514174" y="2961962"/>
            <a:ext cx="2358552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website traffic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 lead generation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user experience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E3F501-B172-8CC6-84C3-9F491CF17A50}"/>
              </a:ext>
            </a:extLst>
          </p:cNvPr>
          <p:cNvSpPr txBox="1"/>
          <p:nvPr/>
        </p:nvSpPr>
        <p:spPr>
          <a:xfrm>
            <a:off x="1031645" y="2961962"/>
            <a:ext cx="2692629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 and professional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branding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and visually appealing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35DD431-209E-CC95-B38D-314C9D4AF50F}"/>
              </a:ext>
            </a:extLst>
          </p:cNvPr>
          <p:cNvSpPr/>
          <p:nvPr/>
        </p:nvSpPr>
        <p:spPr>
          <a:xfrm>
            <a:off x="4480220" y="4801826"/>
            <a:ext cx="3104830" cy="1172611"/>
          </a:xfrm>
          <a:prstGeom prst="roundRect">
            <a:avLst>
              <a:gd name="adj" fmla="val 10530"/>
            </a:avLst>
          </a:prstGeom>
          <a:solidFill>
            <a:schemeClr val="bg1"/>
          </a:solidFill>
          <a:ln>
            <a:noFill/>
          </a:ln>
          <a:effectLst>
            <a:outerShdw blurRad="203200" sx="99000" sy="99000" algn="ctr" rotWithShape="0">
              <a:srgbClr val="212529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213FAB-FE24-CE22-A7D7-CFA1876D6687}"/>
              </a:ext>
            </a:extLst>
          </p:cNvPr>
          <p:cNvSpPr txBox="1"/>
          <p:nvPr/>
        </p:nvSpPr>
        <p:spPr>
          <a:xfrm>
            <a:off x="4849208" y="5029419"/>
            <a:ext cx="192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3 Month</a:t>
            </a:r>
            <a:endParaRPr lang="en-ID" sz="2800" b="1">
              <a:solidFill>
                <a:srgbClr val="7678ED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C691CF-3A87-1F30-A71A-D99FB77EC4FA}"/>
              </a:ext>
            </a:extLst>
          </p:cNvPr>
          <p:cNvSpPr txBox="1"/>
          <p:nvPr/>
        </p:nvSpPr>
        <p:spPr>
          <a:xfrm>
            <a:off x="4849208" y="5441698"/>
            <a:ext cx="2692629" cy="33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 Project Timeline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5B85C35-76B6-C2FD-596A-A420A03D1A9B}"/>
              </a:ext>
            </a:extLst>
          </p:cNvPr>
          <p:cNvSpPr/>
          <p:nvPr/>
        </p:nvSpPr>
        <p:spPr>
          <a:xfrm>
            <a:off x="8191755" y="4801826"/>
            <a:ext cx="3104830" cy="1172611"/>
          </a:xfrm>
          <a:prstGeom prst="roundRect">
            <a:avLst>
              <a:gd name="adj" fmla="val 10530"/>
            </a:avLst>
          </a:prstGeom>
          <a:solidFill>
            <a:schemeClr val="bg1"/>
          </a:solidFill>
          <a:ln>
            <a:noFill/>
          </a:ln>
          <a:effectLst>
            <a:outerShdw blurRad="203200" sx="99000" sy="99000" algn="ctr" rotWithShape="0">
              <a:srgbClr val="212529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5247D1-1C64-D2B2-B6F5-5152C33044E7}"/>
              </a:ext>
            </a:extLst>
          </p:cNvPr>
          <p:cNvSpPr txBox="1"/>
          <p:nvPr/>
        </p:nvSpPr>
        <p:spPr>
          <a:xfrm>
            <a:off x="8560743" y="5029419"/>
            <a:ext cx="192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$ 20,000</a:t>
            </a:r>
            <a:endParaRPr lang="en-ID" sz="2800" b="1">
              <a:solidFill>
                <a:srgbClr val="7678ED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C64FE-FC20-C2D1-B75E-59FF824599E9}"/>
              </a:ext>
            </a:extLst>
          </p:cNvPr>
          <p:cNvSpPr txBox="1"/>
          <p:nvPr/>
        </p:nvSpPr>
        <p:spPr>
          <a:xfrm>
            <a:off x="8560744" y="5441698"/>
            <a:ext cx="2426068" cy="33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 Budget</a:t>
            </a:r>
          </a:p>
        </p:txBody>
      </p:sp>
    </p:spTree>
    <p:extLst>
      <p:ext uri="{BB962C8B-B14F-4D97-AF65-F5344CB8AC3E}">
        <p14:creationId xmlns:p14="http://schemas.microsoft.com/office/powerpoint/2010/main" val="349969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6C704-9E92-1216-A350-6A5A439A2606}"/>
              </a:ext>
            </a:extLst>
          </p:cNvPr>
          <p:cNvSpPr txBox="1"/>
          <p:nvPr/>
        </p:nvSpPr>
        <p:spPr>
          <a:xfrm>
            <a:off x="733871" y="409246"/>
            <a:ext cx="56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Brief Recap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562EF3-4AC2-DAD1-8BCD-5D1B182DD9F8}"/>
              </a:ext>
            </a:extLst>
          </p:cNvPr>
          <p:cNvSpPr/>
          <p:nvPr/>
        </p:nvSpPr>
        <p:spPr>
          <a:xfrm>
            <a:off x="733871" y="1384948"/>
            <a:ext cx="2862770" cy="9784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15900" sx="97000" sy="97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B4A61-42FB-B826-2A03-612521F36810}"/>
              </a:ext>
            </a:extLst>
          </p:cNvPr>
          <p:cNvSpPr txBox="1"/>
          <p:nvPr/>
        </p:nvSpPr>
        <p:spPr>
          <a:xfrm>
            <a:off x="1752275" y="1693655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Objectives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55A430-7DBA-A15D-8DEA-B751291F18D1}"/>
              </a:ext>
            </a:extLst>
          </p:cNvPr>
          <p:cNvSpPr/>
          <p:nvPr/>
        </p:nvSpPr>
        <p:spPr>
          <a:xfrm>
            <a:off x="962946" y="1550800"/>
            <a:ext cx="637254" cy="637252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9FE127-23E1-2D88-52AA-364E3B3F7714}"/>
              </a:ext>
            </a:extLst>
          </p:cNvPr>
          <p:cNvGrpSpPr/>
          <p:nvPr/>
        </p:nvGrpSpPr>
        <p:grpSpPr>
          <a:xfrm>
            <a:off x="1148444" y="1723582"/>
            <a:ext cx="267606" cy="267606"/>
            <a:chOff x="8647734" y="1601074"/>
            <a:chExt cx="438150" cy="438150"/>
          </a:xfrm>
          <a:solidFill>
            <a:srgbClr val="212529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3F517D-0236-8A2E-5758-70ADFBDEA667}"/>
                </a:ext>
              </a:extLst>
            </p:cNvPr>
            <p:cNvSpPr/>
            <p:nvPr/>
          </p:nvSpPr>
          <p:spPr>
            <a:xfrm>
              <a:off x="8647734" y="1601074"/>
              <a:ext cx="438150" cy="438150"/>
            </a:xfrm>
            <a:custGeom>
              <a:avLst/>
              <a:gdLst>
                <a:gd name="connsiteX0" fmla="*/ 438150 w 438150"/>
                <a:gd name="connsiteY0" fmla="*/ 372142 h 438150"/>
                <a:gd name="connsiteX1" fmla="*/ 438150 w 438150"/>
                <a:gd name="connsiteY1" fmla="*/ 161258 h 438150"/>
                <a:gd name="connsiteX2" fmla="*/ 372142 w 438150"/>
                <a:gd name="connsiteY2" fmla="*/ 95250 h 438150"/>
                <a:gd name="connsiteX3" fmla="*/ 342900 w 438150"/>
                <a:gd name="connsiteY3" fmla="*/ 95250 h 438150"/>
                <a:gd name="connsiteX4" fmla="*/ 342900 w 438150"/>
                <a:gd name="connsiteY4" fmla="*/ 66008 h 438150"/>
                <a:gd name="connsiteX5" fmla="*/ 276892 w 438150"/>
                <a:gd name="connsiteY5" fmla="*/ 0 h 438150"/>
                <a:gd name="connsiteX6" fmla="*/ 66008 w 438150"/>
                <a:gd name="connsiteY6" fmla="*/ 0 h 438150"/>
                <a:gd name="connsiteX7" fmla="*/ 0 w 438150"/>
                <a:gd name="connsiteY7" fmla="*/ 66008 h 438150"/>
                <a:gd name="connsiteX8" fmla="*/ 0 w 438150"/>
                <a:gd name="connsiteY8" fmla="*/ 276892 h 438150"/>
                <a:gd name="connsiteX9" fmla="*/ 66008 w 438150"/>
                <a:gd name="connsiteY9" fmla="*/ 342900 h 438150"/>
                <a:gd name="connsiteX10" fmla="*/ 95250 w 438150"/>
                <a:gd name="connsiteY10" fmla="*/ 342900 h 438150"/>
                <a:gd name="connsiteX11" fmla="*/ 95250 w 438150"/>
                <a:gd name="connsiteY11" fmla="*/ 372142 h 438150"/>
                <a:gd name="connsiteX12" fmla="*/ 161258 w 438150"/>
                <a:gd name="connsiteY12" fmla="*/ 438150 h 438150"/>
                <a:gd name="connsiteX13" fmla="*/ 372142 w 438150"/>
                <a:gd name="connsiteY13" fmla="*/ 438150 h 438150"/>
                <a:gd name="connsiteX14" fmla="*/ 438150 w 438150"/>
                <a:gd name="connsiteY14" fmla="*/ 372142 h 438150"/>
                <a:gd name="connsiteX15" fmla="*/ 38100 w 438150"/>
                <a:gd name="connsiteY15" fmla="*/ 276892 h 438150"/>
                <a:gd name="connsiteX16" fmla="*/ 38100 w 438150"/>
                <a:gd name="connsiteY16" fmla="*/ 66008 h 438150"/>
                <a:gd name="connsiteX17" fmla="*/ 66008 w 438150"/>
                <a:gd name="connsiteY17" fmla="*/ 38100 h 438150"/>
                <a:gd name="connsiteX18" fmla="*/ 276892 w 438150"/>
                <a:gd name="connsiteY18" fmla="*/ 38100 h 438150"/>
                <a:gd name="connsiteX19" fmla="*/ 304800 w 438150"/>
                <a:gd name="connsiteY19" fmla="*/ 66008 h 438150"/>
                <a:gd name="connsiteX20" fmla="*/ 304800 w 438150"/>
                <a:gd name="connsiteY20" fmla="*/ 276892 h 438150"/>
                <a:gd name="connsiteX21" fmla="*/ 276892 w 438150"/>
                <a:gd name="connsiteY21" fmla="*/ 304800 h 438150"/>
                <a:gd name="connsiteX22" fmla="*/ 66008 w 438150"/>
                <a:gd name="connsiteY22" fmla="*/ 304800 h 438150"/>
                <a:gd name="connsiteX23" fmla="*/ 38100 w 438150"/>
                <a:gd name="connsiteY23" fmla="*/ 276892 h 438150"/>
                <a:gd name="connsiteX24" fmla="*/ 400050 w 438150"/>
                <a:gd name="connsiteY24" fmla="*/ 372142 h 438150"/>
                <a:gd name="connsiteX25" fmla="*/ 372142 w 438150"/>
                <a:gd name="connsiteY25" fmla="*/ 400050 h 438150"/>
                <a:gd name="connsiteX26" fmla="*/ 161258 w 438150"/>
                <a:gd name="connsiteY26" fmla="*/ 400050 h 438150"/>
                <a:gd name="connsiteX27" fmla="*/ 133350 w 438150"/>
                <a:gd name="connsiteY27" fmla="*/ 372142 h 438150"/>
                <a:gd name="connsiteX28" fmla="*/ 133350 w 438150"/>
                <a:gd name="connsiteY28" fmla="*/ 342900 h 438150"/>
                <a:gd name="connsiteX29" fmla="*/ 276892 w 438150"/>
                <a:gd name="connsiteY29" fmla="*/ 342900 h 438150"/>
                <a:gd name="connsiteX30" fmla="*/ 342900 w 438150"/>
                <a:gd name="connsiteY30" fmla="*/ 276892 h 438150"/>
                <a:gd name="connsiteX31" fmla="*/ 342900 w 438150"/>
                <a:gd name="connsiteY31" fmla="*/ 133350 h 438150"/>
                <a:gd name="connsiteX32" fmla="*/ 372142 w 438150"/>
                <a:gd name="connsiteY32" fmla="*/ 133350 h 438150"/>
                <a:gd name="connsiteX33" fmla="*/ 400050 w 438150"/>
                <a:gd name="connsiteY33" fmla="*/ 161258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38150">
                  <a:moveTo>
                    <a:pt x="438150" y="372142"/>
                  </a:moveTo>
                  <a:lnTo>
                    <a:pt x="438150" y="161258"/>
                  </a:lnTo>
                  <a:cubicBezTo>
                    <a:pt x="438098" y="124824"/>
                    <a:pt x="408576" y="95302"/>
                    <a:pt x="372142" y="95250"/>
                  </a:cubicBezTo>
                  <a:lnTo>
                    <a:pt x="342900" y="95250"/>
                  </a:lnTo>
                  <a:lnTo>
                    <a:pt x="342900" y="66008"/>
                  </a:lnTo>
                  <a:cubicBezTo>
                    <a:pt x="342848" y="29575"/>
                    <a:pt x="313326" y="52"/>
                    <a:pt x="276892" y="0"/>
                  </a:cubicBezTo>
                  <a:lnTo>
                    <a:pt x="66008" y="0"/>
                  </a:lnTo>
                  <a:cubicBezTo>
                    <a:pt x="29575" y="52"/>
                    <a:pt x="52" y="29574"/>
                    <a:pt x="0" y="66008"/>
                  </a:cubicBezTo>
                  <a:lnTo>
                    <a:pt x="0" y="276892"/>
                  </a:lnTo>
                  <a:cubicBezTo>
                    <a:pt x="52" y="313326"/>
                    <a:pt x="29574" y="342848"/>
                    <a:pt x="66008" y="342900"/>
                  </a:cubicBezTo>
                  <a:lnTo>
                    <a:pt x="95250" y="342900"/>
                  </a:lnTo>
                  <a:lnTo>
                    <a:pt x="95250" y="372142"/>
                  </a:lnTo>
                  <a:cubicBezTo>
                    <a:pt x="95302" y="408576"/>
                    <a:pt x="124824" y="438098"/>
                    <a:pt x="161258" y="438150"/>
                  </a:cubicBezTo>
                  <a:lnTo>
                    <a:pt x="372142" y="438150"/>
                  </a:lnTo>
                  <a:cubicBezTo>
                    <a:pt x="408576" y="438098"/>
                    <a:pt x="438098" y="408576"/>
                    <a:pt x="438150" y="372142"/>
                  </a:cubicBezTo>
                  <a:close/>
                  <a:moveTo>
                    <a:pt x="38100" y="276892"/>
                  </a:moveTo>
                  <a:lnTo>
                    <a:pt x="38100" y="66008"/>
                  </a:lnTo>
                  <a:cubicBezTo>
                    <a:pt x="38152" y="50617"/>
                    <a:pt x="50617" y="38152"/>
                    <a:pt x="66008" y="38100"/>
                  </a:cubicBezTo>
                  <a:lnTo>
                    <a:pt x="276892" y="38100"/>
                  </a:lnTo>
                  <a:cubicBezTo>
                    <a:pt x="292283" y="38152"/>
                    <a:pt x="304748" y="50617"/>
                    <a:pt x="304800" y="66008"/>
                  </a:cubicBezTo>
                  <a:lnTo>
                    <a:pt x="304800" y="276892"/>
                  </a:lnTo>
                  <a:cubicBezTo>
                    <a:pt x="304748" y="292283"/>
                    <a:pt x="292283" y="304748"/>
                    <a:pt x="276892" y="304800"/>
                  </a:cubicBezTo>
                  <a:lnTo>
                    <a:pt x="66008" y="304800"/>
                  </a:lnTo>
                  <a:cubicBezTo>
                    <a:pt x="50617" y="304748"/>
                    <a:pt x="38152" y="292283"/>
                    <a:pt x="38100" y="276892"/>
                  </a:cubicBezTo>
                  <a:close/>
                  <a:moveTo>
                    <a:pt x="400050" y="372142"/>
                  </a:moveTo>
                  <a:cubicBezTo>
                    <a:pt x="399998" y="387533"/>
                    <a:pt x="387533" y="399998"/>
                    <a:pt x="372142" y="400050"/>
                  </a:cubicBezTo>
                  <a:lnTo>
                    <a:pt x="161258" y="400050"/>
                  </a:lnTo>
                  <a:cubicBezTo>
                    <a:pt x="145867" y="399998"/>
                    <a:pt x="133402" y="387533"/>
                    <a:pt x="133350" y="372142"/>
                  </a:cubicBezTo>
                  <a:lnTo>
                    <a:pt x="133350" y="342900"/>
                  </a:lnTo>
                  <a:lnTo>
                    <a:pt x="276892" y="342900"/>
                  </a:lnTo>
                  <a:cubicBezTo>
                    <a:pt x="313326" y="342848"/>
                    <a:pt x="342848" y="313326"/>
                    <a:pt x="342900" y="276892"/>
                  </a:cubicBezTo>
                  <a:lnTo>
                    <a:pt x="342900" y="133350"/>
                  </a:lnTo>
                  <a:lnTo>
                    <a:pt x="372142" y="133350"/>
                  </a:lnTo>
                  <a:cubicBezTo>
                    <a:pt x="387533" y="133402"/>
                    <a:pt x="399998" y="145867"/>
                    <a:pt x="400050" y="161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96646-0258-1A92-996A-8BC863806613}"/>
                </a:ext>
              </a:extLst>
            </p:cNvPr>
            <p:cNvSpPr/>
            <p:nvPr/>
          </p:nvSpPr>
          <p:spPr>
            <a:xfrm>
              <a:off x="8723934" y="1753474"/>
              <a:ext cx="123825" cy="38100"/>
            </a:xfrm>
            <a:custGeom>
              <a:avLst/>
              <a:gdLst>
                <a:gd name="connsiteX0" fmla="*/ 104775 w 123825"/>
                <a:gd name="connsiteY0" fmla="*/ 0 h 38100"/>
                <a:gd name="connsiteX1" fmla="*/ 19050 w 123825"/>
                <a:gd name="connsiteY1" fmla="*/ 0 h 38100"/>
                <a:gd name="connsiteX2" fmla="*/ 0 w 123825"/>
                <a:gd name="connsiteY2" fmla="*/ 19050 h 38100"/>
                <a:gd name="connsiteX3" fmla="*/ 19050 w 123825"/>
                <a:gd name="connsiteY3" fmla="*/ 38100 h 38100"/>
                <a:gd name="connsiteX4" fmla="*/ 104775 w 123825"/>
                <a:gd name="connsiteY4" fmla="*/ 38100 h 38100"/>
                <a:gd name="connsiteX5" fmla="*/ 123825 w 123825"/>
                <a:gd name="connsiteY5" fmla="*/ 19050 h 38100"/>
                <a:gd name="connsiteX6" fmla="*/ 104775 w 1238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8100">
                  <a:moveTo>
                    <a:pt x="10477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104775" y="38100"/>
                  </a:lnTo>
                  <a:cubicBezTo>
                    <a:pt x="115296" y="38100"/>
                    <a:pt x="123825" y="29571"/>
                    <a:pt x="123825" y="19050"/>
                  </a:cubicBezTo>
                  <a:cubicBezTo>
                    <a:pt x="123825" y="8529"/>
                    <a:pt x="115296" y="0"/>
                    <a:pt x="1047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F9BC0B-BDD9-555F-A1EE-AACEC979604A}"/>
                </a:ext>
              </a:extLst>
            </p:cNvPr>
            <p:cNvSpPr/>
            <p:nvPr/>
          </p:nvSpPr>
          <p:spPr>
            <a:xfrm>
              <a:off x="8723934" y="1677274"/>
              <a:ext cx="66675" cy="38100"/>
            </a:xfrm>
            <a:custGeom>
              <a:avLst/>
              <a:gdLst>
                <a:gd name="connsiteX0" fmla="*/ 19050 w 66675"/>
                <a:gd name="connsiteY0" fmla="*/ 38100 h 38100"/>
                <a:gd name="connsiteX1" fmla="*/ 47625 w 66675"/>
                <a:gd name="connsiteY1" fmla="*/ 38100 h 38100"/>
                <a:gd name="connsiteX2" fmla="*/ 66675 w 66675"/>
                <a:gd name="connsiteY2" fmla="*/ 19050 h 38100"/>
                <a:gd name="connsiteX3" fmla="*/ 47625 w 66675"/>
                <a:gd name="connsiteY3" fmla="*/ 0 h 38100"/>
                <a:gd name="connsiteX4" fmla="*/ 19050 w 66675"/>
                <a:gd name="connsiteY4" fmla="*/ 0 h 38100"/>
                <a:gd name="connsiteX5" fmla="*/ 0 w 66675"/>
                <a:gd name="connsiteY5" fmla="*/ 19050 h 38100"/>
                <a:gd name="connsiteX6" fmla="*/ 19050 w 666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19050" y="38100"/>
                  </a:moveTo>
                  <a:lnTo>
                    <a:pt x="47625" y="38100"/>
                  </a:lnTo>
                  <a:cubicBezTo>
                    <a:pt x="58146" y="38100"/>
                    <a:pt x="66675" y="29571"/>
                    <a:pt x="66675" y="19050"/>
                  </a:cubicBezTo>
                  <a:cubicBezTo>
                    <a:pt x="66675" y="8529"/>
                    <a:pt x="58146" y="0"/>
                    <a:pt x="4762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A54FF2-262A-A174-9E1F-DA4DC0334195}"/>
                </a:ext>
              </a:extLst>
            </p:cNvPr>
            <p:cNvSpPr/>
            <p:nvPr/>
          </p:nvSpPr>
          <p:spPr>
            <a:xfrm>
              <a:off x="8723934" y="1829674"/>
              <a:ext cx="95250" cy="38100"/>
            </a:xfrm>
            <a:custGeom>
              <a:avLst/>
              <a:gdLst>
                <a:gd name="connsiteX0" fmla="*/ 76200 w 95250"/>
                <a:gd name="connsiteY0" fmla="*/ 0 h 38100"/>
                <a:gd name="connsiteX1" fmla="*/ 19050 w 95250"/>
                <a:gd name="connsiteY1" fmla="*/ 0 h 38100"/>
                <a:gd name="connsiteX2" fmla="*/ 0 w 95250"/>
                <a:gd name="connsiteY2" fmla="*/ 19050 h 38100"/>
                <a:gd name="connsiteX3" fmla="*/ 19050 w 95250"/>
                <a:gd name="connsiteY3" fmla="*/ 38100 h 38100"/>
                <a:gd name="connsiteX4" fmla="*/ 76200 w 95250"/>
                <a:gd name="connsiteY4" fmla="*/ 38100 h 38100"/>
                <a:gd name="connsiteX5" fmla="*/ 95250 w 95250"/>
                <a:gd name="connsiteY5" fmla="*/ 19050 h 38100"/>
                <a:gd name="connsiteX6" fmla="*/ 76200 w 952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762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76200" y="38100"/>
                  </a:lnTo>
                  <a:cubicBezTo>
                    <a:pt x="86721" y="38100"/>
                    <a:pt x="95250" y="29571"/>
                    <a:pt x="95250" y="19050"/>
                  </a:cubicBezTo>
                  <a:cubicBezTo>
                    <a:pt x="95250" y="8529"/>
                    <a:pt x="86721" y="0"/>
                    <a:pt x="762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0E23CD-F506-9C7F-1826-3433BAABCCB5}"/>
                </a:ext>
              </a:extLst>
            </p:cNvPr>
            <p:cNvSpPr/>
            <p:nvPr/>
          </p:nvSpPr>
          <p:spPr>
            <a:xfrm>
              <a:off x="8885858" y="1753489"/>
              <a:ext cx="38100" cy="38085"/>
            </a:xfrm>
            <a:custGeom>
              <a:avLst/>
              <a:gdLst>
                <a:gd name="connsiteX0" fmla="*/ 36672 w 38100"/>
                <a:gd name="connsiteY0" fmla="*/ 11701 h 38085"/>
                <a:gd name="connsiteX1" fmla="*/ 34862 w 38100"/>
                <a:gd name="connsiteY1" fmla="*/ 8462 h 38085"/>
                <a:gd name="connsiteX2" fmla="*/ 26289 w 38100"/>
                <a:gd name="connsiteY2" fmla="*/ 1414 h 38085"/>
                <a:gd name="connsiteX3" fmla="*/ 22765 w 38100"/>
                <a:gd name="connsiteY3" fmla="*/ 366 h 38085"/>
                <a:gd name="connsiteX4" fmla="*/ 15336 w 38100"/>
                <a:gd name="connsiteY4" fmla="*/ 366 h 38085"/>
                <a:gd name="connsiteX5" fmla="*/ 11716 w 38100"/>
                <a:gd name="connsiteY5" fmla="*/ 1414 h 38085"/>
                <a:gd name="connsiteX6" fmla="*/ 8478 w 38100"/>
                <a:gd name="connsiteY6" fmla="*/ 3223 h 38085"/>
                <a:gd name="connsiteX7" fmla="*/ 5620 w 38100"/>
                <a:gd name="connsiteY7" fmla="*/ 5605 h 38085"/>
                <a:gd name="connsiteX8" fmla="*/ 3239 w 38100"/>
                <a:gd name="connsiteY8" fmla="*/ 8462 h 38085"/>
                <a:gd name="connsiteX9" fmla="*/ 1429 w 38100"/>
                <a:gd name="connsiteY9" fmla="*/ 11701 h 38085"/>
                <a:gd name="connsiteX10" fmla="*/ 381 w 38100"/>
                <a:gd name="connsiteY10" fmla="*/ 15320 h 38085"/>
                <a:gd name="connsiteX11" fmla="*/ 381 w 38100"/>
                <a:gd name="connsiteY11" fmla="*/ 22750 h 38085"/>
                <a:gd name="connsiteX12" fmla="*/ 1429 w 38100"/>
                <a:gd name="connsiteY12" fmla="*/ 26369 h 38085"/>
                <a:gd name="connsiteX13" fmla="*/ 3239 w 38100"/>
                <a:gd name="connsiteY13" fmla="*/ 29608 h 38085"/>
                <a:gd name="connsiteX14" fmla="*/ 5620 w 38100"/>
                <a:gd name="connsiteY14" fmla="*/ 32560 h 38085"/>
                <a:gd name="connsiteX15" fmla="*/ 8478 w 38100"/>
                <a:gd name="connsiteY15" fmla="*/ 34846 h 38085"/>
                <a:gd name="connsiteX16" fmla="*/ 11716 w 38100"/>
                <a:gd name="connsiteY16" fmla="*/ 36656 h 38085"/>
                <a:gd name="connsiteX17" fmla="*/ 15336 w 38100"/>
                <a:gd name="connsiteY17" fmla="*/ 37704 h 38085"/>
                <a:gd name="connsiteX18" fmla="*/ 22765 w 38100"/>
                <a:gd name="connsiteY18" fmla="*/ 37704 h 38085"/>
                <a:gd name="connsiteX19" fmla="*/ 26289 w 38100"/>
                <a:gd name="connsiteY19" fmla="*/ 36656 h 38085"/>
                <a:gd name="connsiteX20" fmla="*/ 29623 w 38100"/>
                <a:gd name="connsiteY20" fmla="*/ 34846 h 38085"/>
                <a:gd name="connsiteX21" fmla="*/ 32481 w 38100"/>
                <a:gd name="connsiteY21" fmla="*/ 32560 h 38085"/>
                <a:gd name="connsiteX22" fmla="*/ 34862 w 38100"/>
                <a:gd name="connsiteY22" fmla="*/ 29608 h 38085"/>
                <a:gd name="connsiteX23" fmla="*/ 36672 w 38100"/>
                <a:gd name="connsiteY23" fmla="*/ 26369 h 38085"/>
                <a:gd name="connsiteX24" fmla="*/ 37719 w 38100"/>
                <a:gd name="connsiteY24" fmla="*/ 22750 h 38085"/>
                <a:gd name="connsiteX25" fmla="*/ 37719 w 38100"/>
                <a:gd name="connsiteY25" fmla="*/ 15320 h 38085"/>
                <a:gd name="connsiteX26" fmla="*/ 36672 w 38100"/>
                <a:gd name="connsiteY26" fmla="*/ 11701 h 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00" h="38085">
                  <a:moveTo>
                    <a:pt x="36672" y="11701"/>
                  </a:moveTo>
                  <a:cubicBezTo>
                    <a:pt x="36160" y="10572"/>
                    <a:pt x="35554" y="9489"/>
                    <a:pt x="34862" y="8462"/>
                  </a:cubicBezTo>
                  <a:cubicBezTo>
                    <a:pt x="32743" y="5337"/>
                    <a:pt x="29766" y="2889"/>
                    <a:pt x="26289" y="1414"/>
                  </a:cubicBezTo>
                  <a:cubicBezTo>
                    <a:pt x="25163" y="921"/>
                    <a:pt x="23979" y="569"/>
                    <a:pt x="22765" y="366"/>
                  </a:cubicBezTo>
                  <a:cubicBezTo>
                    <a:pt x="20313" y="-122"/>
                    <a:pt x="17788" y="-122"/>
                    <a:pt x="15336" y="366"/>
                  </a:cubicBezTo>
                  <a:cubicBezTo>
                    <a:pt x="14092" y="569"/>
                    <a:pt x="12876" y="920"/>
                    <a:pt x="11716" y="1414"/>
                  </a:cubicBezTo>
                  <a:cubicBezTo>
                    <a:pt x="10568" y="1885"/>
                    <a:pt x="9481" y="2493"/>
                    <a:pt x="8478" y="3223"/>
                  </a:cubicBezTo>
                  <a:cubicBezTo>
                    <a:pt x="7420" y="3882"/>
                    <a:pt x="6459" y="4683"/>
                    <a:pt x="5620" y="5605"/>
                  </a:cubicBezTo>
                  <a:cubicBezTo>
                    <a:pt x="4700" y="6445"/>
                    <a:pt x="3899" y="7406"/>
                    <a:pt x="3239" y="8462"/>
                  </a:cubicBezTo>
                  <a:cubicBezTo>
                    <a:pt x="2547" y="9489"/>
                    <a:pt x="1941" y="10573"/>
                    <a:pt x="1429" y="11701"/>
                  </a:cubicBezTo>
                  <a:cubicBezTo>
                    <a:pt x="948" y="12864"/>
                    <a:pt x="597" y="14079"/>
                    <a:pt x="381" y="15320"/>
                  </a:cubicBezTo>
                  <a:cubicBezTo>
                    <a:pt x="-127" y="17771"/>
                    <a:pt x="-127" y="20299"/>
                    <a:pt x="381" y="22750"/>
                  </a:cubicBezTo>
                  <a:cubicBezTo>
                    <a:pt x="597" y="23991"/>
                    <a:pt x="948" y="25205"/>
                    <a:pt x="1429" y="26369"/>
                  </a:cubicBezTo>
                  <a:cubicBezTo>
                    <a:pt x="1941" y="27498"/>
                    <a:pt x="2547" y="28581"/>
                    <a:pt x="3239" y="29608"/>
                  </a:cubicBezTo>
                  <a:cubicBezTo>
                    <a:pt x="3923" y="30675"/>
                    <a:pt x="4721" y="31666"/>
                    <a:pt x="5620" y="32560"/>
                  </a:cubicBezTo>
                  <a:cubicBezTo>
                    <a:pt x="6487" y="33423"/>
                    <a:pt x="7445" y="34190"/>
                    <a:pt x="8478" y="34846"/>
                  </a:cubicBezTo>
                  <a:cubicBezTo>
                    <a:pt x="9481" y="35577"/>
                    <a:pt x="10568" y="36185"/>
                    <a:pt x="11716" y="36656"/>
                  </a:cubicBezTo>
                  <a:cubicBezTo>
                    <a:pt x="12876" y="37149"/>
                    <a:pt x="14092" y="37501"/>
                    <a:pt x="15336" y="37704"/>
                  </a:cubicBezTo>
                  <a:cubicBezTo>
                    <a:pt x="17786" y="38212"/>
                    <a:pt x="20314" y="38212"/>
                    <a:pt x="22765" y="37704"/>
                  </a:cubicBezTo>
                  <a:cubicBezTo>
                    <a:pt x="23979" y="37501"/>
                    <a:pt x="25163" y="37148"/>
                    <a:pt x="26289" y="36656"/>
                  </a:cubicBezTo>
                  <a:cubicBezTo>
                    <a:pt x="27478" y="36207"/>
                    <a:pt x="28600" y="35599"/>
                    <a:pt x="29623" y="34846"/>
                  </a:cubicBezTo>
                  <a:cubicBezTo>
                    <a:pt x="30656" y="34190"/>
                    <a:pt x="31613" y="33423"/>
                    <a:pt x="32481" y="32560"/>
                  </a:cubicBezTo>
                  <a:cubicBezTo>
                    <a:pt x="33380" y="31666"/>
                    <a:pt x="34178" y="30675"/>
                    <a:pt x="34862" y="29608"/>
                  </a:cubicBezTo>
                  <a:cubicBezTo>
                    <a:pt x="35554" y="28581"/>
                    <a:pt x="36160" y="27498"/>
                    <a:pt x="36672" y="26369"/>
                  </a:cubicBezTo>
                  <a:cubicBezTo>
                    <a:pt x="37149" y="25203"/>
                    <a:pt x="37499" y="23990"/>
                    <a:pt x="37719" y="22750"/>
                  </a:cubicBezTo>
                  <a:cubicBezTo>
                    <a:pt x="38228" y="20299"/>
                    <a:pt x="38228" y="17771"/>
                    <a:pt x="37719" y="15320"/>
                  </a:cubicBezTo>
                  <a:cubicBezTo>
                    <a:pt x="37499" y="14080"/>
                    <a:pt x="37149" y="12866"/>
                    <a:pt x="36672" y="117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9CE2A4-F569-3A8D-46E5-5DAC47C834C2}"/>
              </a:ext>
            </a:extLst>
          </p:cNvPr>
          <p:cNvSpPr/>
          <p:nvPr/>
        </p:nvSpPr>
        <p:spPr>
          <a:xfrm>
            <a:off x="3825716" y="1384948"/>
            <a:ext cx="7480339" cy="1522620"/>
          </a:xfrm>
          <a:prstGeom prst="roundRect">
            <a:avLst>
              <a:gd name="adj" fmla="val 7877"/>
            </a:avLst>
          </a:prstGeom>
          <a:solidFill>
            <a:schemeClr val="bg1"/>
          </a:solidFill>
          <a:ln>
            <a:noFill/>
          </a:ln>
          <a:effectLst>
            <a:outerShdw blurRad="215900" sx="98000" sy="98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560E4A-6098-EB25-1234-973BDEA77B68}"/>
              </a:ext>
            </a:extLst>
          </p:cNvPr>
          <p:cNvSpPr txBox="1"/>
          <p:nvPr/>
        </p:nvSpPr>
        <p:spPr>
          <a:xfrm>
            <a:off x="4050786" y="1550800"/>
            <a:ext cx="7030199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user engagement</a:t>
            </a: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new website design should aim to improve user engagement by making the website more visually appealing and user-friendly. This can be achieved through effective use of colors, typography, and visual elements.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659220-0B00-CBDE-9548-7A6EAC6DC8D6}"/>
              </a:ext>
            </a:extLst>
          </p:cNvPr>
          <p:cNvSpPr/>
          <p:nvPr/>
        </p:nvSpPr>
        <p:spPr>
          <a:xfrm>
            <a:off x="733871" y="3136168"/>
            <a:ext cx="2862770" cy="9784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15900" sx="97000" sy="97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E521FC-EBC4-0E62-99F8-AE4A0008B00C}"/>
              </a:ext>
            </a:extLst>
          </p:cNvPr>
          <p:cNvSpPr txBox="1"/>
          <p:nvPr/>
        </p:nvSpPr>
        <p:spPr>
          <a:xfrm>
            <a:off x="1752275" y="3444875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Visual Style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25F77D-C5E2-A844-F7CE-99F8DE7499FA}"/>
              </a:ext>
            </a:extLst>
          </p:cNvPr>
          <p:cNvSpPr/>
          <p:nvPr/>
        </p:nvSpPr>
        <p:spPr>
          <a:xfrm>
            <a:off x="962946" y="3302020"/>
            <a:ext cx="637254" cy="637252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A65110E-9681-16AB-D23D-4DA9F940F362}"/>
              </a:ext>
            </a:extLst>
          </p:cNvPr>
          <p:cNvSpPr/>
          <p:nvPr/>
        </p:nvSpPr>
        <p:spPr>
          <a:xfrm>
            <a:off x="3825716" y="3136168"/>
            <a:ext cx="7480339" cy="1522620"/>
          </a:xfrm>
          <a:prstGeom prst="roundRect">
            <a:avLst>
              <a:gd name="adj" fmla="val 7877"/>
            </a:avLst>
          </a:prstGeom>
          <a:solidFill>
            <a:schemeClr val="bg1"/>
          </a:solidFill>
          <a:ln>
            <a:noFill/>
          </a:ln>
          <a:effectLst>
            <a:outerShdw blurRad="215900" sx="98000" sy="98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C4860-95A4-6962-82F5-44A24B2CEFA1}"/>
              </a:ext>
            </a:extLst>
          </p:cNvPr>
          <p:cNvSpPr txBox="1"/>
          <p:nvPr/>
        </p:nvSpPr>
        <p:spPr>
          <a:xfrm>
            <a:off x="4050786" y="3302020"/>
            <a:ext cx="7030199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user engagement</a:t>
            </a: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new website design should aim to improve user engagement by making the website more visually appealing and user-friendly. This can be achieved through effective use of colors, typography, and visual elements.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AE08C3F-C407-B825-6590-FC094AEBA38B}"/>
              </a:ext>
            </a:extLst>
          </p:cNvPr>
          <p:cNvSpPr/>
          <p:nvPr/>
        </p:nvSpPr>
        <p:spPr>
          <a:xfrm>
            <a:off x="733871" y="4915239"/>
            <a:ext cx="2862770" cy="9784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15900" sx="97000" sy="97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F2640-9B7C-7D5B-C84B-D90B707FEBD7}"/>
              </a:ext>
            </a:extLst>
          </p:cNvPr>
          <p:cNvSpPr txBox="1"/>
          <p:nvPr/>
        </p:nvSpPr>
        <p:spPr>
          <a:xfrm>
            <a:off x="1752275" y="5223946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Objectives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96EAFE6-6F86-7B89-0DCA-CE527ED39B6F}"/>
              </a:ext>
            </a:extLst>
          </p:cNvPr>
          <p:cNvSpPr/>
          <p:nvPr/>
        </p:nvSpPr>
        <p:spPr>
          <a:xfrm>
            <a:off x="962946" y="5081091"/>
            <a:ext cx="637254" cy="637252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85CF6F1-B2C8-0433-C65F-0B2AA44BC3B3}"/>
              </a:ext>
            </a:extLst>
          </p:cNvPr>
          <p:cNvSpPr/>
          <p:nvPr/>
        </p:nvSpPr>
        <p:spPr>
          <a:xfrm>
            <a:off x="3825716" y="4915239"/>
            <a:ext cx="7480339" cy="1522620"/>
          </a:xfrm>
          <a:prstGeom prst="roundRect">
            <a:avLst>
              <a:gd name="adj" fmla="val 7877"/>
            </a:avLst>
          </a:prstGeom>
          <a:solidFill>
            <a:schemeClr val="bg1"/>
          </a:solidFill>
          <a:ln>
            <a:noFill/>
          </a:ln>
          <a:effectLst>
            <a:outerShdw blurRad="215900" sx="98000" sy="98000" algn="ctr" rotWithShape="0">
              <a:srgbClr val="212529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4BEF95-AB2D-D6BD-5436-0DED82D4EC60}"/>
              </a:ext>
            </a:extLst>
          </p:cNvPr>
          <p:cNvSpPr txBox="1"/>
          <p:nvPr/>
        </p:nvSpPr>
        <p:spPr>
          <a:xfrm>
            <a:off x="4050786" y="5081091"/>
            <a:ext cx="7030199" cy="10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user engagement</a:t>
            </a: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new website design should aim to improve user engagement by making the website more visually appealing and user-friendly. This can be achieved through effective use of colors, typography, and visual elements.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raphic 10">
            <a:extLst>
              <a:ext uri="{FF2B5EF4-FFF2-40B4-BE49-F238E27FC236}">
                <a16:creationId xmlns:a16="http://schemas.microsoft.com/office/drawing/2014/main" id="{6518B168-A940-A330-2F0E-B745B87E2EE9}"/>
              </a:ext>
            </a:extLst>
          </p:cNvPr>
          <p:cNvSpPr/>
          <p:nvPr/>
        </p:nvSpPr>
        <p:spPr>
          <a:xfrm>
            <a:off x="1144434" y="3480032"/>
            <a:ext cx="274278" cy="264110"/>
          </a:xfrm>
          <a:custGeom>
            <a:avLst/>
            <a:gdLst>
              <a:gd name="connsiteX0" fmla="*/ 457200 w 514350"/>
              <a:gd name="connsiteY0" fmla="*/ 38084 h 495284"/>
              <a:gd name="connsiteX1" fmla="*/ 366332 w 514350"/>
              <a:gd name="connsiteY1" fmla="*/ 38084 h 495284"/>
              <a:gd name="connsiteX2" fmla="*/ 361664 w 514350"/>
              <a:gd name="connsiteY2" fmla="*/ 15986 h 495284"/>
              <a:gd name="connsiteX3" fmla="*/ 339796 w 514350"/>
              <a:gd name="connsiteY3" fmla="*/ 251 h 495284"/>
              <a:gd name="connsiteX4" fmla="*/ 329184 w 514350"/>
              <a:gd name="connsiteY4" fmla="*/ 5794 h 495284"/>
              <a:gd name="connsiteX5" fmla="*/ 304800 w 514350"/>
              <a:gd name="connsiteY5" fmla="*/ 38084 h 495284"/>
              <a:gd name="connsiteX6" fmla="*/ 219075 w 514350"/>
              <a:gd name="connsiteY6" fmla="*/ 38084 h 495284"/>
              <a:gd name="connsiteX7" fmla="*/ 217551 w 514350"/>
              <a:gd name="connsiteY7" fmla="*/ 38084 h 495284"/>
              <a:gd name="connsiteX8" fmla="*/ 184880 w 514350"/>
              <a:gd name="connsiteY8" fmla="*/ 5604 h 495284"/>
              <a:gd name="connsiteX9" fmla="*/ 157940 w 514350"/>
              <a:gd name="connsiteY9" fmla="*/ 5589 h 495284"/>
              <a:gd name="connsiteX10" fmla="*/ 157925 w 514350"/>
              <a:gd name="connsiteY10" fmla="*/ 5604 h 495284"/>
              <a:gd name="connsiteX11" fmla="*/ 125444 w 514350"/>
              <a:gd name="connsiteY11" fmla="*/ 38084 h 495284"/>
              <a:gd name="connsiteX12" fmla="*/ 57150 w 514350"/>
              <a:gd name="connsiteY12" fmla="*/ 38084 h 495284"/>
              <a:gd name="connsiteX13" fmla="*/ 0 w 514350"/>
              <a:gd name="connsiteY13" fmla="*/ 95234 h 495284"/>
              <a:gd name="connsiteX14" fmla="*/ 0 w 514350"/>
              <a:gd name="connsiteY14" fmla="*/ 323834 h 495284"/>
              <a:gd name="connsiteX15" fmla="*/ 0 w 514350"/>
              <a:gd name="connsiteY15" fmla="*/ 323834 h 495284"/>
              <a:gd name="connsiteX16" fmla="*/ 0 w 514350"/>
              <a:gd name="connsiteY16" fmla="*/ 361934 h 495284"/>
              <a:gd name="connsiteX17" fmla="*/ 57150 w 514350"/>
              <a:gd name="connsiteY17" fmla="*/ 419084 h 495284"/>
              <a:gd name="connsiteX18" fmla="*/ 186595 w 514350"/>
              <a:gd name="connsiteY18" fmla="*/ 419084 h 495284"/>
              <a:gd name="connsiteX19" fmla="*/ 146304 w 514350"/>
              <a:gd name="connsiteY19" fmla="*/ 458136 h 495284"/>
              <a:gd name="connsiteX20" fmla="*/ 134153 w 514350"/>
              <a:gd name="connsiteY20" fmla="*/ 482181 h 495284"/>
              <a:gd name="connsiteX21" fmla="*/ 152400 w 514350"/>
              <a:gd name="connsiteY21" fmla="*/ 495284 h 495284"/>
              <a:gd name="connsiteX22" fmla="*/ 361950 w 514350"/>
              <a:gd name="connsiteY22" fmla="*/ 495284 h 495284"/>
              <a:gd name="connsiteX23" fmla="*/ 380980 w 514350"/>
              <a:gd name="connsiteY23" fmla="*/ 476214 h 495284"/>
              <a:gd name="connsiteX24" fmla="*/ 370427 w 514350"/>
              <a:gd name="connsiteY24" fmla="*/ 459184 h 495284"/>
              <a:gd name="connsiteX25" fmla="*/ 329089 w 514350"/>
              <a:gd name="connsiteY25" fmla="*/ 419084 h 495284"/>
              <a:gd name="connsiteX26" fmla="*/ 457200 w 514350"/>
              <a:gd name="connsiteY26" fmla="*/ 419084 h 495284"/>
              <a:gd name="connsiteX27" fmla="*/ 514350 w 514350"/>
              <a:gd name="connsiteY27" fmla="*/ 361934 h 495284"/>
              <a:gd name="connsiteX28" fmla="*/ 514350 w 514350"/>
              <a:gd name="connsiteY28" fmla="*/ 95234 h 495284"/>
              <a:gd name="connsiteX29" fmla="*/ 457200 w 514350"/>
              <a:gd name="connsiteY29" fmla="*/ 38084 h 495284"/>
              <a:gd name="connsiteX30" fmla="*/ 457200 w 514350"/>
              <a:gd name="connsiteY30" fmla="*/ 76184 h 495284"/>
              <a:gd name="connsiteX31" fmla="*/ 476250 w 514350"/>
              <a:gd name="connsiteY31" fmla="*/ 95234 h 495284"/>
              <a:gd name="connsiteX32" fmla="*/ 476250 w 514350"/>
              <a:gd name="connsiteY32" fmla="*/ 304784 h 495284"/>
              <a:gd name="connsiteX33" fmla="*/ 409575 w 514350"/>
              <a:gd name="connsiteY33" fmla="*/ 304784 h 495284"/>
              <a:gd name="connsiteX34" fmla="*/ 392430 w 514350"/>
              <a:gd name="connsiteY34" fmla="*/ 184578 h 495284"/>
              <a:gd name="connsiteX35" fmla="*/ 384334 w 514350"/>
              <a:gd name="connsiteY35" fmla="*/ 81994 h 495284"/>
              <a:gd name="connsiteX36" fmla="*/ 380143 w 514350"/>
              <a:gd name="connsiteY36" fmla="*/ 76184 h 495284"/>
              <a:gd name="connsiteX37" fmla="*/ 314325 w 514350"/>
              <a:gd name="connsiteY37" fmla="*/ 304784 h 495284"/>
              <a:gd name="connsiteX38" fmla="*/ 330708 w 514350"/>
              <a:gd name="connsiteY38" fmla="*/ 193151 h 495284"/>
              <a:gd name="connsiteX39" fmla="*/ 342900 w 514350"/>
              <a:gd name="connsiteY39" fmla="*/ 190484 h 495284"/>
              <a:gd name="connsiteX40" fmla="*/ 354901 w 514350"/>
              <a:gd name="connsiteY40" fmla="*/ 193056 h 495284"/>
              <a:gd name="connsiteX41" fmla="*/ 371475 w 514350"/>
              <a:gd name="connsiteY41" fmla="*/ 304784 h 495284"/>
              <a:gd name="connsiteX42" fmla="*/ 333375 w 514350"/>
              <a:gd name="connsiteY42" fmla="*/ 63135 h 495284"/>
              <a:gd name="connsiteX43" fmla="*/ 356521 w 514350"/>
              <a:gd name="connsiteY43" fmla="*/ 108474 h 495284"/>
              <a:gd name="connsiteX44" fmla="*/ 364712 w 514350"/>
              <a:gd name="connsiteY44" fmla="*/ 156099 h 495284"/>
              <a:gd name="connsiteX45" fmla="*/ 342900 w 514350"/>
              <a:gd name="connsiteY45" fmla="*/ 152384 h 495284"/>
              <a:gd name="connsiteX46" fmla="*/ 325279 w 514350"/>
              <a:gd name="connsiteY46" fmla="*/ 154670 h 495284"/>
              <a:gd name="connsiteX47" fmla="*/ 333375 w 514350"/>
              <a:gd name="connsiteY47" fmla="*/ 63135 h 495284"/>
              <a:gd name="connsiteX48" fmla="*/ 294513 w 514350"/>
              <a:gd name="connsiteY48" fmla="*/ 181816 h 495284"/>
              <a:gd name="connsiteX49" fmla="*/ 276225 w 514350"/>
              <a:gd name="connsiteY49" fmla="*/ 304784 h 495284"/>
              <a:gd name="connsiteX50" fmla="*/ 238125 w 514350"/>
              <a:gd name="connsiteY50" fmla="*/ 304784 h 495284"/>
              <a:gd name="connsiteX51" fmla="*/ 238125 w 514350"/>
              <a:gd name="connsiteY51" fmla="*/ 76184 h 495284"/>
              <a:gd name="connsiteX52" fmla="*/ 287941 w 514350"/>
              <a:gd name="connsiteY52" fmla="*/ 76184 h 495284"/>
              <a:gd name="connsiteX53" fmla="*/ 294513 w 514350"/>
              <a:gd name="connsiteY53" fmla="*/ 181816 h 495284"/>
              <a:gd name="connsiteX54" fmla="*/ 142875 w 514350"/>
              <a:gd name="connsiteY54" fmla="*/ 133334 h 495284"/>
              <a:gd name="connsiteX55" fmla="*/ 200025 w 514350"/>
              <a:gd name="connsiteY55" fmla="*/ 133334 h 495284"/>
              <a:gd name="connsiteX56" fmla="*/ 200025 w 514350"/>
              <a:gd name="connsiteY56" fmla="*/ 304784 h 495284"/>
              <a:gd name="connsiteX57" fmla="*/ 142875 w 514350"/>
              <a:gd name="connsiteY57" fmla="*/ 304784 h 495284"/>
              <a:gd name="connsiteX58" fmla="*/ 171450 w 514350"/>
              <a:gd name="connsiteY58" fmla="*/ 45894 h 495284"/>
              <a:gd name="connsiteX59" fmla="*/ 200025 w 514350"/>
              <a:gd name="connsiteY59" fmla="*/ 74469 h 495284"/>
              <a:gd name="connsiteX60" fmla="*/ 200025 w 514350"/>
              <a:gd name="connsiteY60" fmla="*/ 95234 h 495284"/>
              <a:gd name="connsiteX61" fmla="*/ 142875 w 514350"/>
              <a:gd name="connsiteY61" fmla="*/ 95234 h 495284"/>
              <a:gd name="connsiteX62" fmla="*/ 142875 w 514350"/>
              <a:gd name="connsiteY62" fmla="*/ 74565 h 495284"/>
              <a:gd name="connsiteX63" fmla="*/ 146780 w 514350"/>
              <a:gd name="connsiteY63" fmla="*/ 70659 h 495284"/>
              <a:gd name="connsiteX64" fmla="*/ 146780 w 514350"/>
              <a:gd name="connsiteY64" fmla="*/ 70659 h 495284"/>
              <a:gd name="connsiteX65" fmla="*/ 57150 w 514350"/>
              <a:gd name="connsiteY65" fmla="*/ 76184 h 495284"/>
              <a:gd name="connsiteX66" fmla="*/ 104775 w 514350"/>
              <a:gd name="connsiteY66" fmla="*/ 76184 h 495284"/>
              <a:gd name="connsiteX67" fmla="*/ 104775 w 514350"/>
              <a:gd name="connsiteY67" fmla="*/ 304784 h 495284"/>
              <a:gd name="connsiteX68" fmla="*/ 38100 w 514350"/>
              <a:gd name="connsiteY68" fmla="*/ 304784 h 495284"/>
              <a:gd name="connsiteX69" fmla="*/ 38100 w 514350"/>
              <a:gd name="connsiteY69" fmla="*/ 95234 h 495284"/>
              <a:gd name="connsiteX70" fmla="*/ 57150 w 514350"/>
              <a:gd name="connsiteY70" fmla="*/ 76184 h 495284"/>
              <a:gd name="connsiteX71" fmla="*/ 307658 w 514350"/>
              <a:gd name="connsiteY71" fmla="*/ 457184 h 495284"/>
              <a:gd name="connsiteX72" fmla="*/ 209550 w 514350"/>
              <a:gd name="connsiteY72" fmla="*/ 457184 h 495284"/>
              <a:gd name="connsiteX73" fmla="*/ 226505 w 514350"/>
              <a:gd name="connsiteY73" fmla="*/ 419084 h 495284"/>
              <a:gd name="connsiteX74" fmla="*/ 288989 w 514350"/>
              <a:gd name="connsiteY74" fmla="*/ 419084 h 495284"/>
              <a:gd name="connsiteX75" fmla="*/ 307943 w 514350"/>
              <a:gd name="connsiteY75" fmla="*/ 457184 h 495284"/>
              <a:gd name="connsiteX76" fmla="*/ 457200 w 514350"/>
              <a:gd name="connsiteY76" fmla="*/ 380984 h 495284"/>
              <a:gd name="connsiteX77" fmla="*/ 57150 w 514350"/>
              <a:gd name="connsiteY77" fmla="*/ 380984 h 495284"/>
              <a:gd name="connsiteX78" fmla="*/ 38100 w 514350"/>
              <a:gd name="connsiteY78" fmla="*/ 361934 h 495284"/>
              <a:gd name="connsiteX79" fmla="*/ 38100 w 514350"/>
              <a:gd name="connsiteY79" fmla="*/ 342884 h 495284"/>
              <a:gd name="connsiteX80" fmla="*/ 476250 w 514350"/>
              <a:gd name="connsiteY80" fmla="*/ 342884 h 495284"/>
              <a:gd name="connsiteX81" fmla="*/ 476250 w 514350"/>
              <a:gd name="connsiteY81" fmla="*/ 361934 h 495284"/>
              <a:gd name="connsiteX82" fmla="*/ 457200 w 514350"/>
              <a:gd name="connsiteY82" fmla="*/ 380984 h 49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4350" h="495284">
                <a:moveTo>
                  <a:pt x="457200" y="38084"/>
                </a:moveTo>
                <a:lnTo>
                  <a:pt x="366332" y="38084"/>
                </a:lnTo>
                <a:cubicBezTo>
                  <a:pt x="364331" y="30178"/>
                  <a:pt x="362712" y="22463"/>
                  <a:pt x="361664" y="15986"/>
                </a:cubicBezTo>
                <a:cubicBezTo>
                  <a:pt x="359971" y="5602"/>
                  <a:pt x="350180" y="-1442"/>
                  <a:pt x="339796" y="251"/>
                </a:cubicBezTo>
                <a:cubicBezTo>
                  <a:pt x="335754" y="911"/>
                  <a:pt x="332034" y="2854"/>
                  <a:pt x="329184" y="5794"/>
                </a:cubicBezTo>
                <a:cubicBezTo>
                  <a:pt x="319834" y="15578"/>
                  <a:pt x="311651" y="26413"/>
                  <a:pt x="304800" y="38084"/>
                </a:cubicBezTo>
                <a:lnTo>
                  <a:pt x="219075" y="38084"/>
                </a:lnTo>
                <a:lnTo>
                  <a:pt x="217551" y="38084"/>
                </a:lnTo>
                <a:lnTo>
                  <a:pt x="184880" y="5604"/>
                </a:lnTo>
                <a:cubicBezTo>
                  <a:pt x="177445" y="-1840"/>
                  <a:pt x="165384" y="-1847"/>
                  <a:pt x="157940" y="5589"/>
                </a:cubicBezTo>
                <a:cubicBezTo>
                  <a:pt x="157934" y="5594"/>
                  <a:pt x="157929" y="5599"/>
                  <a:pt x="157925" y="5604"/>
                </a:cubicBezTo>
                <a:lnTo>
                  <a:pt x="125444" y="38084"/>
                </a:lnTo>
                <a:lnTo>
                  <a:pt x="57150" y="38084"/>
                </a:lnTo>
                <a:cubicBezTo>
                  <a:pt x="25587" y="38084"/>
                  <a:pt x="0" y="63671"/>
                  <a:pt x="0" y="95234"/>
                </a:cubicBezTo>
                <a:lnTo>
                  <a:pt x="0" y="323834"/>
                </a:lnTo>
                <a:lnTo>
                  <a:pt x="0" y="323834"/>
                </a:lnTo>
                <a:lnTo>
                  <a:pt x="0" y="361934"/>
                </a:lnTo>
                <a:cubicBezTo>
                  <a:pt x="0" y="393497"/>
                  <a:pt x="25587" y="419084"/>
                  <a:pt x="57150" y="419084"/>
                </a:cubicBezTo>
                <a:lnTo>
                  <a:pt x="186595" y="419084"/>
                </a:lnTo>
                <a:cubicBezTo>
                  <a:pt x="180200" y="437806"/>
                  <a:pt x="165217" y="452329"/>
                  <a:pt x="146304" y="458136"/>
                </a:cubicBezTo>
                <a:cubicBezTo>
                  <a:pt x="136308" y="461421"/>
                  <a:pt x="130869" y="472186"/>
                  <a:pt x="134153" y="482181"/>
                </a:cubicBezTo>
                <a:cubicBezTo>
                  <a:pt x="136739" y="490052"/>
                  <a:pt x="144115" y="495349"/>
                  <a:pt x="152400" y="495284"/>
                </a:cubicBezTo>
                <a:lnTo>
                  <a:pt x="361950" y="495284"/>
                </a:lnTo>
                <a:cubicBezTo>
                  <a:pt x="372471" y="495273"/>
                  <a:pt x="380990" y="486734"/>
                  <a:pt x="380980" y="476214"/>
                </a:cubicBezTo>
                <a:cubicBezTo>
                  <a:pt x="380972" y="468997"/>
                  <a:pt x="376886" y="462404"/>
                  <a:pt x="370427" y="459184"/>
                </a:cubicBezTo>
                <a:cubicBezTo>
                  <a:pt x="352395" y="451044"/>
                  <a:pt x="337773" y="436860"/>
                  <a:pt x="329089" y="419084"/>
                </a:cubicBezTo>
                <a:lnTo>
                  <a:pt x="457200" y="419084"/>
                </a:lnTo>
                <a:cubicBezTo>
                  <a:pt x="488763" y="419084"/>
                  <a:pt x="514350" y="393497"/>
                  <a:pt x="514350" y="361934"/>
                </a:cubicBezTo>
                <a:lnTo>
                  <a:pt x="514350" y="95234"/>
                </a:lnTo>
                <a:cubicBezTo>
                  <a:pt x="514350" y="63671"/>
                  <a:pt x="488763" y="38084"/>
                  <a:pt x="457200" y="38084"/>
                </a:cubicBezTo>
                <a:close/>
                <a:moveTo>
                  <a:pt x="457200" y="76184"/>
                </a:moveTo>
                <a:cubicBezTo>
                  <a:pt x="467721" y="76184"/>
                  <a:pt x="476250" y="84713"/>
                  <a:pt x="476250" y="95234"/>
                </a:cubicBezTo>
                <a:lnTo>
                  <a:pt x="476250" y="304784"/>
                </a:lnTo>
                <a:lnTo>
                  <a:pt x="409575" y="304784"/>
                </a:lnTo>
                <a:cubicBezTo>
                  <a:pt x="411196" y="264007"/>
                  <a:pt x="405386" y="223276"/>
                  <a:pt x="392430" y="184578"/>
                </a:cubicBezTo>
                <a:cubicBezTo>
                  <a:pt x="414719" y="152877"/>
                  <a:pt x="411320" y="109806"/>
                  <a:pt x="384334" y="81994"/>
                </a:cubicBezTo>
                <a:cubicBezTo>
                  <a:pt x="382715" y="80228"/>
                  <a:pt x="381308" y="78278"/>
                  <a:pt x="380143" y="76184"/>
                </a:cubicBezTo>
                <a:close/>
                <a:moveTo>
                  <a:pt x="314325" y="304784"/>
                </a:moveTo>
                <a:cubicBezTo>
                  <a:pt x="312574" y="266867"/>
                  <a:pt x="318136" y="228967"/>
                  <a:pt x="330708" y="193151"/>
                </a:cubicBezTo>
                <a:cubicBezTo>
                  <a:pt x="334484" y="191252"/>
                  <a:pt x="338677" y="190334"/>
                  <a:pt x="342900" y="190484"/>
                </a:cubicBezTo>
                <a:cubicBezTo>
                  <a:pt x="347045" y="190407"/>
                  <a:pt x="351152" y="191287"/>
                  <a:pt x="354901" y="193056"/>
                </a:cubicBezTo>
                <a:cubicBezTo>
                  <a:pt x="367522" y="228895"/>
                  <a:pt x="373149" y="266824"/>
                  <a:pt x="371475" y="304784"/>
                </a:cubicBezTo>
                <a:close/>
                <a:moveTo>
                  <a:pt x="333375" y="63135"/>
                </a:moveTo>
                <a:cubicBezTo>
                  <a:pt x="337735" y="79739"/>
                  <a:pt x="345630" y="95204"/>
                  <a:pt x="356521" y="108474"/>
                </a:cubicBezTo>
                <a:cubicBezTo>
                  <a:pt x="368621" y="121236"/>
                  <a:pt x="371853" y="140026"/>
                  <a:pt x="364712" y="156099"/>
                </a:cubicBezTo>
                <a:cubicBezTo>
                  <a:pt x="357706" y="153630"/>
                  <a:pt x="350330" y="152373"/>
                  <a:pt x="342900" y="152384"/>
                </a:cubicBezTo>
                <a:cubicBezTo>
                  <a:pt x="336951" y="152356"/>
                  <a:pt x="331024" y="153125"/>
                  <a:pt x="325279" y="154670"/>
                </a:cubicBezTo>
                <a:cubicBezTo>
                  <a:pt x="315717" y="124294"/>
                  <a:pt x="318629" y="91361"/>
                  <a:pt x="333375" y="63135"/>
                </a:cubicBezTo>
                <a:close/>
                <a:moveTo>
                  <a:pt x="294513" y="181816"/>
                </a:moveTo>
                <a:cubicBezTo>
                  <a:pt x="280783" y="221301"/>
                  <a:pt x="274579" y="263012"/>
                  <a:pt x="276225" y="304784"/>
                </a:cubicBezTo>
                <a:lnTo>
                  <a:pt x="238125" y="304784"/>
                </a:lnTo>
                <a:lnTo>
                  <a:pt x="238125" y="76184"/>
                </a:lnTo>
                <a:lnTo>
                  <a:pt x="287941" y="76184"/>
                </a:lnTo>
                <a:cubicBezTo>
                  <a:pt x="278238" y="111137"/>
                  <a:pt x="280552" y="148336"/>
                  <a:pt x="294513" y="181816"/>
                </a:cubicBezTo>
                <a:close/>
                <a:moveTo>
                  <a:pt x="142875" y="133334"/>
                </a:moveTo>
                <a:lnTo>
                  <a:pt x="200025" y="133334"/>
                </a:lnTo>
                <a:lnTo>
                  <a:pt x="200025" y="304784"/>
                </a:lnTo>
                <a:lnTo>
                  <a:pt x="142875" y="304784"/>
                </a:lnTo>
                <a:close/>
                <a:moveTo>
                  <a:pt x="171450" y="45894"/>
                </a:moveTo>
                <a:lnTo>
                  <a:pt x="200025" y="74469"/>
                </a:lnTo>
                <a:lnTo>
                  <a:pt x="200025" y="95234"/>
                </a:lnTo>
                <a:lnTo>
                  <a:pt x="142875" y="95234"/>
                </a:lnTo>
                <a:lnTo>
                  <a:pt x="142875" y="74565"/>
                </a:lnTo>
                <a:lnTo>
                  <a:pt x="146780" y="70659"/>
                </a:lnTo>
                <a:lnTo>
                  <a:pt x="146780" y="70659"/>
                </a:lnTo>
                <a:close/>
                <a:moveTo>
                  <a:pt x="57150" y="76184"/>
                </a:moveTo>
                <a:lnTo>
                  <a:pt x="104775" y="76184"/>
                </a:lnTo>
                <a:lnTo>
                  <a:pt x="104775" y="304784"/>
                </a:lnTo>
                <a:lnTo>
                  <a:pt x="38100" y="304784"/>
                </a:lnTo>
                <a:lnTo>
                  <a:pt x="38100" y="95234"/>
                </a:lnTo>
                <a:cubicBezTo>
                  <a:pt x="38100" y="84713"/>
                  <a:pt x="46629" y="76184"/>
                  <a:pt x="57150" y="76184"/>
                </a:cubicBezTo>
                <a:close/>
                <a:moveTo>
                  <a:pt x="307658" y="457184"/>
                </a:moveTo>
                <a:lnTo>
                  <a:pt x="209550" y="457184"/>
                </a:lnTo>
                <a:cubicBezTo>
                  <a:pt x="217638" y="445714"/>
                  <a:pt x="223397" y="432770"/>
                  <a:pt x="226505" y="419084"/>
                </a:cubicBezTo>
                <a:lnTo>
                  <a:pt x="288989" y="419084"/>
                </a:lnTo>
                <a:cubicBezTo>
                  <a:pt x="292699" y="432923"/>
                  <a:pt x="299144" y="445878"/>
                  <a:pt x="307943" y="457184"/>
                </a:cubicBezTo>
                <a:close/>
                <a:moveTo>
                  <a:pt x="457200" y="380984"/>
                </a:moveTo>
                <a:lnTo>
                  <a:pt x="57150" y="380984"/>
                </a:lnTo>
                <a:cubicBezTo>
                  <a:pt x="46629" y="380984"/>
                  <a:pt x="38100" y="372455"/>
                  <a:pt x="38100" y="361934"/>
                </a:cubicBezTo>
                <a:lnTo>
                  <a:pt x="38100" y="342884"/>
                </a:lnTo>
                <a:lnTo>
                  <a:pt x="476250" y="342884"/>
                </a:lnTo>
                <a:lnTo>
                  <a:pt x="476250" y="361934"/>
                </a:lnTo>
                <a:cubicBezTo>
                  <a:pt x="476250" y="372455"/>
                  <a:pt x="467721" y="380984"/>
                  <a:pt x="457200" y="380984"/>
                </a:cubicBezTo>
                <a:close/>
              </a:path>
            </a:pathLst>
          </a:custGeom>
          <a:solidFill>
            <a:srgbClr val="21252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9E3FDDB5-66FA-1DB4-3B2C-CD87DBA49945}"/>
              </a:ext>
            </a:extLst>
          </p:cNvPr>
          <p:cNvSpPr/>
          <p:nvPr/>
        </p:nvSpPr>
        <p:spPr>
          <a:xfrm>
            <a:off x="1120912" y="5220539"/>
            <a:ext cx="345938" cy="345960"/>
          </a:xfrm>
          <a:custGeom>
            <a:avLst/>
            <a:gdLst>
              <a:gd name="connsiteX0" fmla="*/ 247709 w 523901"/>
              <a:gd name="connsiteY0" fmla="*/ 523938 h 523937"/>
              <a:gd name="connsiteX1" fmla="*/ 495391 w 523901"/>
              <a:gd name="connsiteY1" fmla="*/ 276320 h 523937"/>
              <a:gd name="connsiteX2" fmla="*/ 467831 w 523901"/>
              <a:gd name="connsiteY2" fmla="*/ 162750 h 523937"/>
              <a:gd name="connsiteX3" fmla="*/ 441940 w 523901"/>
              <a:gd name="connsiteY3" fmla="*/ 155306 h 523937"/>
              <a:gd name="connsiteX4" fmla="*/ 434018 w 523901"/>
              <a:gd name="connsiteY4" fmla="*/ 180276 h 523937"/>
              <a:gd name="connsiteX5" fmla="*/ 457259 w 523901"/>
              <a:gd name="connsiteY5" fmla="*/ 276288 h 523937"/>
              <a:gd name="connsiteX6" fmla="*/ 247829 w 523901"/>
              <a:gd name="connsiteY6" fmla="*/ 485958 h 523937"/>
              <a:gd name="connsiteX7" fmla="*/ 38159 w 523901"/>
              <a:gd name="connsiteY7" fmla="*/ 276528 h 523937"/>
              <a:gd name="connsiteX8" fmla="*/ 247589 w 523901"/>
              <a:gd name="connsiteY8" fmla="*/ 66858 h 523937"/>
              <a:gd name="connsiteX9" fmla="*/ 381725 w 523901"/>
              <a:gd name="connsiteY9" fmla="*/ 115315 h 523937"/>
              <a:gd name="connsiteX10" fmla="*/ 347816 w 523901"/>
              <a:gd name="connsiteY10" fmla="*/ 149224 h 523937"/>
              <a:gd name="connsiteX11" fmla="*/ 121551 w 523901"/>
              <a:gd name="connsiteY11" fmla="*/ 176627 h 523937"/>
              <a:gd name="connsiteX12" fmla="*/ 148953 w 523901"/>
              <a:gd name="connsiteY12" fmla="*/ 402893 h 523937"/>
              <a:gd name="connsiteX13" fmla="*/ 375219 w 523901"/>
              <a:gd name="connsiteY13" fmla="*/ 375490 h 523937"/>
              <a:gd name="connsiteX14" fmla="*/ 403728 w 523901"/>
              <a:gd name="connsiteY14" fmla="*/ 233139 h 523937"/>
              <a:gd name="connsiteX15" fmla="*/ 380297 w 523901"/>
              <a:gd name="connsiteY15" fmla="*/ 219804 h 523937"/>
              <a:gd name="connsiteX16" fmla="*/ 366962 w 523901"/>
              <a:gd name="connsiteY16" fmla="*/ 243236 h 523937"/>
              <a:gd name="connsiteX17" fmla="*/ 281212 w 523901"/>
              <a:gd name="connsiteY17" fmla="*/ 395920 h 523937"/>
              <a:gd name="connsiteX18" fmla="*/ 128529 w 523901"/>
              <a:gd name="connsiteY18" fmla="*/ 310170 h 523937"/>
              <a:gd name="connsiteX19" fmla="*/ 214278 w 523901"/>
              <a:gd name="connsiteY19" fmla="*/ 157486 h 523937"/>
              <a:gd name="connsiteX20" fmla="*/ 320575 w 523901"/>
              <a:gd name="connsiteY20" fmla="*/ 176561 h 523937"/>
              <a:gd name="connsiteX21" fmla="*/ 286190 w 523901"/>
              <a:gd name="connsiteY21" fmla="*/ 210946 h 523937"/>
              <a:gd name="connsiteX22" fmla="*/ 181853 w 523901"/>
              <a:gd name="connsiteY22" fmla="*/ 237902 h 523937"/>
              <a:gd name="connsiteX23" fmla="*/ 208809 w 523901"/>
              <a:gd name="connsiteY23" fmla="*/ 342239 h 523937"/>
              <a:gd name="connsiteX24" fmla="*/ 313145 w 523901"/>
              <a:gd name="connsiteY24" fmla="*/ 315283 h 523937"/>
              <a:gd name="connsiteX25" fmla="*/ 313145 w 523901"/>
              <a:gd name="connsiteY25" fmla="*/ 237902 h 523937"/>
              <a:gd name="connsiteX26" fmla="*/ 427064 w 523901"/>
              <a:gd name="connsiteY26" fmla="*/ 123888 h 523937"/>
              <a:gd name="connsiteX27" fmla="*/ 485834 w 523901"/>
              <a:gd name="connsiteY27" fmla="*/ 123888 h 523937"/>
              <a:gd name="connsiteX28" fmla="*/ 499264 w 523901"/>
              <a:gd name="connsiteY28" fmla="*/ 118268 h 523937"/>
              <a:gd name="connsiteX29" fmla="*/ 518314 w 523901"/>
              <a:gd name="connsiteY29" fmla="*/ 99218 h 523937"/>
              <a:gd name="connsiteX30" fmla="*/ 518329 w 523901"/>
              <a:gd name="connsiteY30" fmla="*/ 72277 h 523937"/>
              <a:gd name="connsiteX31" fmla="*/ 518314 w 523901"/>
              <a:gd name="connsiteY31" fmla="*/ 72262 h 523937"/>
              <a:gd name="connsiteX32" fmla="*/ 451639 w 523901"/>
              <a:gd name="connsiteY32" fmla="*/ 5587 h 523937"/>
              <a:gd name="connsiteX33" fmla="*/ 424698 w 523901"/>
              <a:gd name="connsiteY33" fmla="*/ 5572 h 523937"/>
              <a:gd name="connsiteX34" fmla="*/ 424683 w 523901"/>
              <a:gd name="connsiteY34" fmla="*/ 5587 h 523937"/>
              <a:gd name="connsiteX35" fmla="*/ 405633 w 523901"/>
              <a:gd name="connsiteY35" fmla="*/ 24637 h 523937"/>
              <a:gd name="connsiteX36" fmla="*/ 400109 w 523901"/>
              <a:gd name="connsiteY36" fmla="*/ 38163 h 523937"/>
              <a:gd name="connsiteX37" fmla="*/ 400109 w 523901"/>
              <a:gd name="connsiteY37" fmla="*/ 81120 h 523937"/>
              <a:gd name="connsiteX38" fmla="*/ 52494 w 523901"/>
              <a:gd name="connsiteY38" fmla="*/ 123840 h 523937"/>
              <a:gd name="connsiteX39" fmla="*/ 95213 w 523901"/>
              <a:gd name="connsiteY39" fmla="*/ 471455 h 523937"/>
              <a:gd name="connsiteX40" fmla="*/ 247709 w 523901"/>
              <a:gd name="connsiteY40" fmla="*/ 523938 h 523937"/>
              <a:gd name="connsiteX41" fmla="*/ 285809 w 523901"/>
              <a:gd name="connsiteY41" fmla="*/ 276288 h 523937"/>
              <a:gd name="connsiteX42" fmla="*/ 247709 w 523901"/>
              <a:gd name="connsiteY42" fmla="*/ 314388 h 523937"/>
              <a:gd name="connsiteX43" fmla="*/ 209609 w 523901"/>
              <a:gd name="connsiteY43" fmla="*/ 276288 h 523937"/>
              <a:gd name="connsiteX44" fmla="*/ 247709 w 523901"/>
              <a:gd name="connsiteY44" fmla="*/ 238188 h 523937"/>
              <a:gd name="connsiteX45" fmla="*/ 257234 w 523901"/>
              <a:gd name="connsiteY45" fmla="*/ 239616 h 523937"/>
              <a:gd name="connsiteX46" fmla="*/ 233993 w 523901"/>
              <a:gd name="connsiteY46" fmla="*/ 262857 h 523937"/>
              <a:gd name="connsiteX47" fmla="*/ 233993 w 523901"/>
              <a:gd name="connsiteY47" fmla="*/ 289813 h 523937"/>
              <a:gd name="connsiteX48" fmla="*/ 260948 w 523901"/>
              <a:gd name="connsiteY48" fmla="*/ 289813 h 523937"/>
              <a:gd name="connsiteX49" fmla="*/ 284380 w 523901"/>
              <a:gd name="connsiteY49" fmla="*/ 266763 h 523937"/>
              <a:gd name="connsiteX50" fmla="*/ 285809 w 523901"/>
              <a:gd name="connsiteY50" fmla="*/ 276288 h 523937"/>
              <a:gd name="connsiteX51" fmla="*/ 438209 w 523901"/>
              <a:gd name="connsiteY51" fmla="*/ 46068 h 523937"/>
              <a:gd name="connsiteX52" fmla="*/ 477928 w 523901"/>
              <a:gd name="connsiteY52" fmla="*/ 85788 h 523937"/>
              <a:gd name="connsiteX53" fmla="*/ 438209 w 523901"/>
              <a:gd name="connsiteY53" fmla="*/ 85788 h 5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23901" h="523937">
                <a:moveTo>
                  <a:pt x="247709" y="523938"/>
                </a:moveTo>
                <a:cubicBezTo>
                  <a:pt x="384482" y="523956"/>
                  <a:pt x="495373" y="413093"/>
                  <a:pt x="495391" y="276320"/>
                </a:cubicBezTo>
                <a:cubicBezTo>
                  <a:pt x="495397" y="236806"/>
                  <a:pt x="485947" y="197865"/>
                  <a:pt x="467831" y="162750"/>
                </a:cubicBezTo>
                <a:cubicBezTo>
                  <a:pt x="462737" y="153545"/>
                  <a:pt x="451145" y="150212"/>
                  <a:pt x="441940" y="155306"/>
                </a:cubicBezTo>
                <a:cubicBezTo>
                  <a:pt x="433087" y="160205"/>
                  <a:pt x="429609" y="171170"/>
                  <a:pt x="434018" y="180276"/>
                </a:cubicBezTo>
                <a:cubicBezTo>
                  <a:pt x="449390" y="209938"/>
                  <a:pt x="457363" y="242879"/>
                  <a:pt x="457259" y="276288"/>
                </a:cubicBezTo>
                <a:cubicBezTo>
                  <a:pt x="457324" y="392019"/>
                  <a:pt x="363559" y="485891"/>
                  <a:pt x="247829" y="485958"/>
                </a:cubicBezTo>
                <a:cubicBezTo>
                  <a:pt x="132097" y="486023"/>
                  <a:pt x="38225" y="392258"/>
                  <a:pt x="38159" y="276528"/>
                </a:cubicBezTo>
                <a:cubicBezTo>
                  <a:pt x="38093" y="160796"/>
                  <a:pt x="131858" y="66923"/>
                  <a:pt x="247589" y="66858"/>
                </a:cubicBezTo>
                <a:cubicBezTo>
                  <a:pt x="296592" y="66829"/>
                  <a:pt x="344054" y="83976"/>
                  <a:pt x="381725" y="115315"/>
                </a:cubicBezTo>
                <a:lnTo>
                  <a:pt x="347816" y="149224"/>
                </a:lnTo>
                <a:cubicBezTo>
                  <a:pt x="277768" y="94310"/>
                  <a:pt x="176465" y="106579"/>
                  <a:pt x="121551" y="176627"/>
                </a:cubicBezTo>
                <a:cubicBezTo>
                  <a:pt x="66636" y="246675"/>
                  <a:pt x="78905" y="347978"/>
                  <a:pt x="148953" y="402893"/>
                </a:cubicBezTo>
                <a:cubicBezTo>
                  <a:pt x="219002" y="457807"/>
                  <a:pt x="320305" y="445538"/>
                  <a:pt x="375219" y="375490"/>
                </a:cubicBezTo>
                <a:cubicBezTo>
                  <a:pt x="406766" y="335249"/>
                  <a:pt x="417345" y="282426"/>
                  <a:pt x="403728" y="233139"/>
                </a:cubicBezTo>
                <a:cubicBezTo>
                  <a:pt x="400940" y="222987"/>
                  <a:pt x="390449" y="217016"/>
                  <a:pt x="380297" y="219804"/>
                </a:cubicBezTo>
                <a:cubicBezTo>
                  <a:pt x="370144" y="222592"/>
                  <a:pt x="364174" y="233083"/>
                  <a:pt x="366962" y="243236"/>
                </a:cubicBezTo>
                <a:cubicBezTo>
                  <a:pt x="385445" y="309077"/>
                  <a:pt x="347053" y="377436"/>
                  <a:pt x="281212" y="395920"/>
                </a:cubicBezTo>
                <a:cubicBezTo>
                  <a:pt x="215370" y="414403"/>
                  <a:pt x="147012" y="376012"/>
                  <a:pt x="128529" y="310170"/>
                </a:cubicBezTo>
                <a:cubicBezTo>
                  <a:pt x="110045" y="244328"/>
                  <a:pt x="148436" y="175970"/>
                  <a:pt x="214278" y="157486"/>
                </a:cubicBezTo>
                <a:cubicBezTo>
                  <a:pt x="250762" y="147245"/>
                  <a:pt x="289928" y="154272"/>
                  <a:pt x="320575" y="176561"/>
                </a:cubicBezTo>
                <a:lnTo>
                  <a:pt x="286190" y="210946"/>
                </a:lnTo>
                <a:cubicBezTo>
                  <a:pt x="249934" y="189578"/>
                  <a:pt x="203220" y="201646"/>
                  <a:pt x="181853" y="237902"/>
                </a:cubicBezTo>
                <a:cubicBezTo>
                  <a:pt x="160484" y="274158"/>
                  <a:pt x="172553" y="320871"/>
                  <a:pt x="208809" y="342239"/>
                </a:cubicBezTo>
                <a:cubicBezTo>
                  <a:pt x="245064" y="363607"/>
                  <a:pt x="291777" y="351539"/>
                  <a:pt x="313145" y="315283"/>
                </a:cubicBezTo>
                <a:cubicBezTo>
                  <a:pt x="327217" y="291409"/>
                  <a:pt x="327217" y="261776"/>
                  <a:pt x="313145" y="237902"/>
                </a:cubicBezTo>
                <a:lnTo>
                  <a:pt x="427064" y="123888"/>
                </a:lnTo>
                <a:lnTo>
                  <a:pt x="485834" y="123888"/>
                </a:lnTo>
                <a:cubicBezTo>
                  <a:pt x="490878" y="123867"/>
                  <a:pt x="495708" y="121845"/>
                  <a:pt x="499264" y="118268"/>
                </a:cubicBezTo>
                <a:lnTo>
                  <a:pt x="518314" y="99218"/>
                </a:lnTo>
                <a:cubicBezTo>
                  <a:pt x="525758" y="91783"/>
                  <a:pt x="525764" y="79721"/>
                  <a:pt x="518329" y="72277"/>
                </a:cubicBezTo>
                <a:cubicBezTo>
                  <a:pt x="518323" y="72272"/>
                  <a:pt x="518319" y="72267"/>
                  <a:pt x="518314" y="72262"/>
                </a:cubicBezTo>
                <a:lnTo>
                  <a:pt x="451639" y="5587"/>
                </a:lnTo>
                <a:cubicBezTo>
                  <a:pt x="444204" y="-1856"/>
                  <a:pt x="432142" y="-1863"/>
                  <a:pt x="424698" y="5572"/>
                </a:cubicBezTo>
                <a:cubicBezTo>
                  <a:pt x="424693" y="5577"/>
                  <a:pt x="424688" y="5582"/>
                  <a:pt x="424683" y="5587"/>
                </a:cubicBezTo>
                <a:lnTo>
                  <a:pt x="405633" y="24637"/>
                </a:lnTo>
                <a:cubicBezTo>
                  <a:pt x="402067" y="28232"/>
                  <a:pt x="400079" y="33099"/>
                  <a:pt x="400109" y="38163"/>
                </a:cubicBezTo>
                <a:lnTo>
                  <a:pt x="400109" y="81120"/>
                </a:lnTo>
                <a:cubicBezTo>
                  <a:pt x="292321" y="-3074"/>
                  <a:pt x="136688" y="16052"/>
                  <a:pt x="52494" y="123840"/>
                </a:cubicBezTo>
                <a:cubicBezTo>
                  <a:pt x="-31701" y="231628"/>
                  <a:pt x="-12574" y="387261"/>
                  <a:pt x="95213" y="471455"/>
                </a:cubicBezTo>
                <a:cubicBezTo>
                  <a:pt x="138766" y="505474"/>
                  <a:pt x="192445" y="523948"/>
                  <a:pt x="247709" y="523938"/>
                </a:cubicBezTo>
                <a:close/>
                <a:moveTo>
                  <a:pt x="285809" y="276288"/>
                </a:moveTo>
                <a:cubicBezTo>
                  <a:pt x="285809" y="297329"/>
                  <a:pt x="268750" y="314388"/>
                  <a:pt x="247709" y="314388"/>
                </a:cubicBezTo>
                <a:cubicBezTo>
                  <a:pt x="226667" y="314388"/>
                  <a:pt x="209609" y="297329"/>
                  <a:pt x="209609" y="276288"/>
                </a:cubicBezTo>
                <a:cubicBezTo>
                  <a:pt x="209609" y="255246"/>
                  <a:pt x="226667" y="238188"/>
                  <a:pt x="247709" y="238188"/>
                </a:cubicBezTo>
                <a:cubicBezTo>
                  <a:pt x="250931" y="238259"/>
                  <a:pt x="254132" y="238739"/>
                  <a:pt x="257234" y="239616"/>
                </a:cubicBezTo>
                <a:lnTo>
                  <a:pt x="233993" y="262857"/>
                </a:lnTo>
                <a:cubicBezTo>
                  <a:pt x="226549" y="270301"/>
                  <a:pt x="226549" y="282369"/>
                  <a:pt x="233993" y="289813"/>
                </a:cubicBezTo>
                <a:cubicBezTo>
                  <a:pt x="241436" y="297257"/>
                  <a:pt x="253505" y="297257"/>
                  <a:pt x="260948" y="289813"/>
                </a:cubicBezTo>
                <a:lnTo>
                  <a:pt x="284380" y="266763"/>
                </a:lnTo>
                <a:cubicBezTo>
                  <a:pt x="285257" y="269864"/>
                  <a:pt x="285737" y="273065"/>
                  <a:pt x="285809" y="276288"/>
                </a:cubicBezTo>
                <a:close/>
                <a:moveTo>
                  <a:pt x="438209" y="46068"/>
                </a:moveTo>
                <a:lnTo>
                  <a:pt x="477928" y="85788"/>
                </a:lnTo>
                <a:lnTo>
                  <a:pt x="438209" y="85788"/>
                </a:lnTo>
                <a:close/>
              </a:path>
            </a:pathLst>
          </a:custGeom>
          <a:solidFill>
            <a:srgbClr val="21252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73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D0047A8E-C298-F88B-1D9D-6A14F30C498C}"/>
              </a:ext>
            </a:extLst>
          </p:cNvPr>
          <p:cNvSpPr/>
          <p:nvPr/>
        </p:nvSpPr>
        <p:spPr>
          <a:xfrm>
            <a:off x="733870" y="2670629"/>
            <a:ext cx="2447479" cy="4187371"/>
          </a:xfrm>
          <a:prstGeom prst="round2SameRect">
            <a:avLst>
              <a:gd name="adj1" fmla="val 1357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6200000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83A043AD-7525-8087-AC41-DF3E19A64861}"/>
              </a:ext>
            </a:extLst>
          </p:cNvPr>
          <p:cNvSpPr/>
          <p:nvPr/>
        </p:nvSpPr>
        <p:spPr>
          <a:xfrm>
            <a:off x="6134702" y="2670629"/>
            <a:ext cx="2447479" cy="4187371"/>
          </a:xfrm>
          <a:prstGeom prst="round2SameRect">
            <a:avLst>
              <a:gd name="adj1" fmla="val 1357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6200000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DD6F3DAE-F846-256C-9DE1-663B4A5C40E7}"/>
              </a:ext>
            </a:extLst>
          </p:cNvPr>
          <p:cNvSpPr/>
          <p:nvPr/>
        </p:nvSpPr>
        <p:spPr>
          <a:xfrm>
            <a:off x="8835119" y="2670629"/>
            <a:ext cx="2447479" cy="4187371"/>
          </a:xfrm>
          <a:prstGeom prst="round2SameRect">
            <a:avLst>
              <a:gd name="adj1" fmla="val 1357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6200000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F186347E-8D79-1048-4707-545A70BD1F19}"/>
              </a:ext>
            </a:extLst>
          </p:cNvPr>
          <p:cNvSpPr/>
          <p:nvPr/>
        </p:nvSpPr>
        <p:spPr>
          <a:xfrm>
            <a:off x="3434286" y="2670629"/>
            <a:ext cx="2447479" cy="4187371"/>
          </a:xfrm>
          <a:prstGeom prst="round2SameRect">
            <a:avLst>
              <a:gd name="adj1" fmla="val 1357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38100" dir="16200000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B9F0088-1246-9D32-B3CF-3031B23F02C5}"/>
              </a:ext>
            </a:extLst>
          </p:cNvPr>
          <p:cNvGrpSpPr/>
          <p:nvPr/>
        </p:nvGrpSpPr>
        <p:grpSpPr>
          <a:xfrm>
            <a:off x="1383994" y="2079472"/>
            <a:ext cx="1194412" cy="1194412"/>
            <a:chOff x="1383994" y="2079472"/>
            <a:chExt cx="1194412" cy="1194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8A1D80C-9041-F980-3178-2AA99FF16C8A}"/>
                </a:ext>
              </a:extLst>
            </p:cNvPr>
            <p:cNvSpPr/>
            <p:nvPr/>
          </p:nvSpPr>
          <p:spPr>
            <a:xfrm rot="2700000">
              <a:off x="1383994" y="2079472"/>
              <a:ext cx="1194412" cy="1194412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6B70A60-14EF-18E5-6E46-DD1087689ED4}"/>
                </a:ext>
              </a:extLst>
            </p:cNvPr>
            <p:cNvSpPr/>
            <p:nvPr/>
          </p:nvSpPr>
          <p:spPr>
            <a:xfrm rot="2700000">
              <a:off x="1465108" y="2165091"/>
              <a:ext cx="1023172" cy="1023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6648F8-32D2-1213-696F-76FBEDB401DB}"/>
              </a:ext>
            </a:extLst>
          </p:cNvPr>
          <p:cNvGrpSpPr/>
          <p:nvPr/>
        </p:nvGrpSpPr>
        <p:grpSpPr>
          <a:xfrm>
            <a:off x="4060819" y="2079472"/>
            <a:ext cx="1194412" cy="1194412"/>
            <a:chOff x="1383994" y="2079472"/>
            <a:chExt cx="1194412" cy="1194412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DD82EBD-4C8A-F233-EF52-600FEB84DB6B}"/>
                </a:ext>
              </a:extLst>
            </p:cNvPr>
            <p:cNvSpPr/>
            <p:nvPr/>
          </p:nvSpPr>
          <p:spPr>
            <a:xfrm rot="2700000">
              <a:off x="1383994" y="2079472"/>
              <a:ext cx="1194412" cy="1194412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F98BB97-184C-BA7E-3295-3CEA35B8E0A1}"/>
                </a:ext>
              </a:extLst>
            </p:cNvPr>
            <p:cNvSpPr/>
            <p:nvPr/>
          </p:nvSpPr>
          <p:spPr>
            <a:xfrm rot="2700000">
              <a:off x="1465108" y="2165091"/>
              <a:ext cx="1023172" cy="1023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CAA422C-2364-622E-C875-534767FEF0D3}"/>
              </a:ext>
            </a:extLst>
          </p:cNvPr>
          <p:cNvGrpSpPr/>
          <p:nvPr/>
        </p:nvGrpSpPr>
        <p:grpSpPr>
          <a:xfrm>
            <a:off x="6733974" y="2079472"/>
            <a:ext cx="1194412" cy="1194412"/>
            <a:chOff x="1383994" y="2079472"/>
            <a:chExt cx="1194412" cy="1194412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87ADBBB-A2EE-8C10-7EE6-CFEF823EF35A}"/>
                </a:ext>
              </a:extLst>
            </p:cNvPr>
            <p:cNvSpPr/>
            <p:nvPr/>
          </p:nvSpPr>
          <p:spPr>
            <a:xfrm rot="2700000">
              <a:off x="1383994" y="2079472"/>
              <a:ext cx="1194412" cy="1194412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51F6A8D-A280-63B4-EEA6-94F7E409788B}"/>
                </a:ext>
              </a:extLst>
            </p:cNvPr>
            <p:cNvSpPr/>
            <p:nvPr/>
          </p:nvSpPr>
          <p:spPr>
            <a:xfrm rot="2700000">
              <a:off x="1465108" y="2165091"/>
              <a:ext cx="1023172" cy="1023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CEEE28-7592-8807-A12F-5C748DD18CA9}"/>
              </a:ext>
            </a:extLst>
          </p:cNvPr>
          <p:cNvGrpSpPr/>
          <p:nvPr/>
        </p:nvGrpSpPr>
        <p:grpSpPr>
          <a:xfrm>
            <a:off x="9459985" y="2079472"/>
            <a:ext cx="1194412" cy="1194412"/>
            <a:chOff x="1383994" y="2079472"/>
            <a:chExt cx="1194412" cy="1194412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054E7082-7101-6EAA-BE5C-70F2A08D51A9}"/>
                </a:ext>
              </a:extLst>
            </p:cNvPr>
            <p:cNvSpPr/>
            <p:nvPr/>
          </p:nvSpPr>
          <p:spPr>
            <a:xfrm rot="2700000">
              <a:off x="1383994" y="2079472"/>
              <a:ext cx="1194412" cy="1194412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  <a:effectLst>
              <a:outerShdw blurRad="1016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2F0D4E47-5F2C-E112-CC1A-B7C485B575AF}"/>
                </a:ext>
              </a:extLst>
            </p:cNvPr>
            <p:cNvSpPr/>
            <p:nvPr/>
          </p:nvSpPr>
          <p:spPr>
            <a:xfrm rot="2700000">
              <a:off x="1465108" y="2165091"/>
              <a:ext cx="1023172" cy="1023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EF719A-B9D4-917E-D283-9B273B6922B6}"/>
              </a:ext>
            </a:extLst>
          </p:cNvPr>
          <p:cNvSpPr txBox="1"/>
          <p:nvPr/>
        </p:nvSpPr>
        <p:spPr>
          <a:xfrm>
            <a:off x="3276274" y="518967"/>
            <a:ext cx="56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Current Condition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2268EE-B425-4EB6-4B40-261FBDDD6348}"/>
              </a:ext>
            </a:extLst>
          </p:cNvPr>
          <p:cNvSpPr txBox="1"/>
          <p:nvPr/>
        </p:nvSpPr>
        <p:spPr>
          <a:xfrm>
            <a:off x="1024012" y="4518967"/>
            <a:ext cx="18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Increase Awareness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EB907A-A640-CA86-F23D-03502106496E}"/>
              </a:ext>
            </a:extLst>
          </p:cNvPr>
          <p:cNvSpPr txBox="1"/>
          <p:nvPr/>
        </p:nvSpPr>
        <p:spPr>
          <a:xfrm>
            <a:off x="909402" y="5186892"/>
            <a:ext cx="2096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and tracking KPIs is essential for measuring the success of business strategies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FE7E9-0A30-7DF0-D180-5DA2DD6E3000}"/>
              </a:ext>
            </a:extLst>
          </p:cNvPr>
          <p:cNvSpPr txBox="1"/>
          <p:nvPr/>
        </p:nvSpPr>
        <p:spPr>
          <a:xfrm>
            <a:off x="1024012" y="3666167"/>
            <a:ext cx="186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187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35%</a:t>
            </a:r>
            <a:endParaRPr lang="en-ID" sz="4000" b="1">
              <a:solidFill>
                <a:srgbClr val="F1870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C0744-E8BC-C5D5-A80B-FABF8AC0BE0D}"/>
              </a:ext>
            </a:extLst>
          </p:cNvPr>
          <p:cNvSpPr txBox="1"/>
          <p:nvPr/>
        </p:nvSpPr>
        <p:spPr>
          <a:xfrm>
            <a:off x="6424844" y="4518967"/>
            <a:ext cx="18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Leads Generation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40C2E-BD9A-B7F4-1F1B-C12384C5D83F}"/>
              </a:ext>
            </a:extLst>
          </p:cNvPr>
          <p:cNvSpPr txBox="1"/>
          <p:nvPr/>
        </p:nvSpPr>
        <p:spPr>
          <a:xfrm>
            <a:off x="6310234" y="5186892"/>
            <a:ext cx="2096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and tracking KPIs is essential for measuring the success of business strategies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481EEA-E9CD-1F3F-F33E-927F33D92549}"/>
              </a:ext>
            </a:extLst>
          </p:cNvPr>
          <p:cNvSpPr txBox="1"/>
          <p:nvPr/>
        </p:nvSpPr>
        <p:spPr>
          <a:xfrm>
            <a:off x="6424844" y="3666167"/>
            <a:ext cx="186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187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35%</a:t>
            </a:r>
            <a:endParaRPr lang="en-ID" sz="4000" b="1">
              <a:solidFill>
                <a:srgbClr val="F1870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77AF8E-3678-915C-352E-11F26B328E09}"/>
              </a:ext>
            </a:extLst>
          </p:cNvPr>
          <p:cNvSpPr txBox="1"/>
          <p:nvPr/>
        </p:nvSpPr>
        <p:spPr>
          <a:xfrm>
            <a:off x="9125261" y="4518967"/>
            <a:ext cx="1612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Organic Traffic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5ED6ED-76C3-FE77-2570-84EB571C6415}"/>
              </a:ext>
            </a:extLst>
          </p:cNvPr>
          <p:cNvSpPr txBox="1"/>
          <p:nvPr/>
        </p:nvSpPr>
        <p:spPr>
          <a:xfrm>
            <a:off x="9010651" y="5186892"/>
            <a:ext cx="2096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and tracking KPIs is essential for measuring the success of business strategies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2AD4D1-4454-C663-795C-B13BD3E550F8}"/>
              </a:ext>
            </a:extLst>
          </p:cNvPr>
          <p:cNvSpPr txBox="1"/>
          <p:nvPr/>
        </p:nvSpPr>
        <p:spPr>
          <a:xfrm>
            <a:off x="9125261" y="3666167"/>
            <a:ext cx="186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187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55%</a:t>
            </a:r>
            <a:endParaRPr lang="en-ID" sz="4000" b="1">
              <a:solidFill>
                <a:srgbClr val="F1870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3EE5B7-4985-6102-5C26-9D0D737596FE}"/>
              </a:ext>
            </a:extLst>
          </p:cNvPr>
          <p:cNvSpPr txBox="1"/>
          <p:nvPr/>
        </p:nvSpPr>
        <p:spPr>
          <a:xfrm>
            <a:off x="3724428" y="4518967"/>
            <a:ext cx="18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Bounce </a:t>
            </a:r>
          </a:p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Rate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EA5D52-0DA3-BB95-FC16-7530B02DAC24}"/>
              </a:ext>
            </a:extLst>
          </p:cNvPr>
          <p:cNvSpPr txBox="1"/>
          <p:nvPr/>
        </p:nvSpPr>
        <p:spPr>
          <a:xfrm>
            <a:off x="3609818" y="5186892"/>
            <a:ext cx="2096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and tracking KPIs is essential for measuring the success of business strategies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F2B4D2-4ACE-446D-9054-8F0E337E208C}"/>
              </a:ext>
            </a:extLst>
          </p:cNvPr>
          <p:cNvSpPr txBox="1"/>
          <p:nvPr/>
        </p:nvSpPr>
        <p:spPr>
          <a:xfrm>
            <a:off x="3724428" y="3666167"/>
            <a:ext cx="186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187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75%</a:t>
            </a:r>
            <a:endParaRPr lang="en-ID" sz="4000" b="1">
              <a:solidFill>
                <a:srgbClr val="F1870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BE3466-0504-C5A4-4F7F-11800FCFF332}"/>
              </a:ext>
            </a:extLst>
          </p:cNvPr>
          <p:cNvSpPr txBox="1"/>
          <p:nvPr/>
        </p:nvSpPr>
        <p:spPr>
          <a:xfrm>
            <a:off x="2697386" y="1145820"/>
            <a:ext cx="6797229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Trend Analysis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3" name="Graphic 61">
            <a:extLst>
              <a:ext uri="{FF2B5EF4-FFF2-40B4-BE49-F238E27FC236}">
                <a16:creationId xmlns:a16="http://schemas.microsoft.com/office/drawing/2014/main" id="{C32ABD8F-6134-BB72-1B2A-512F23387A48}"/>
              </a:ext>
            </a:extLst>
          </p:cNvPr>
          <p:cNvGrpSpPr/>
          <p:nvPr/>
        </p:nvGrpSpPr>
        <p:grpSpPr>
          <a:xfrm>
            <a:off x="4368501" y="2380115"/>
            <a:ext cx="588645" cy="571500"/>
            <a:chOff x="5801677" y="3143250"/>
            <a:chExt cx="588645" cy="571500"/>
          </a:xfrm>
          <a:solidFill>
            <a:srgbClr val="7678ED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B7FFE3E-F2C2-66E4-9B9D-08DBAFAD7BB3}"/>
                </a:ext>
              </a:extLst>
            </p:cNvPr>
            <p:cNvSpPr/>
            <p:nvPr/>
          </p:nvSpPr>
          <p:spPr>
            <a:xfrm>
              <a:off x="5801677" y="3143250"/>
              <a:ext cx="588645" cy="571500"/>
            </a:xfrm>
            <a:custGeom>
              <a:avLst/>
              <a:gdLst>
                <a:gd name="connsiteX0" fmla="*/ 532448 w 588645"/>
                <a:gd name="connsiteY0" fmla="*/ 0 h 571500"/>
                <a:gd name="connsiteX1" fmla="*/ 370523 w 588645"/>
                <a:gd name="connsiteY1" fmla="*/ 0 h 571500"/>
                <a:gd name="connsiteX2" fmla="*/ 314325 w 588645"/>
                <a:gd name="connsiteY2" fmla="*/ 56198 h 571500"/>
                <a:gd name="connsiteX3" fmla="*/ 314325 w 588645"/>
                <a:gd name="connsiteY3" fmla="*/ 209550 h 571500"/>
                <a:gd name="connsiteX4" fmla="*/ 333375 w 588645"/>
                <a:gd name="connsiteY4" fmla="*/ 228600 h 571500"/>
                <a:gd name="connsiteX5" fmla="*/ 352425 w 588645"/>
                <a:gd name="connsiteY5" fmla="*/ 209550 h 571500"/>
                <a:gd name="connsiteX6" fmla="*/ 352425 w 588645"/>
                <a:gd name="connsiteY6" fmla="*/ 56198 h 571500"/>
                <a:gd name="connsiteX7" fmla="*/ 370523 w 588645"/>
                <a:gd name="connsiteY7" fmla="*/ 38100 h 571500"/>
                <a:gd name="connsiteX8" fmla="*/ 532448 w 588645"/>
                <a:gd name="connsiteY8" fmla="*/ 38100 h 571500"/>
                <a:gd name="connsiteX9" fmla="*/ 550545 w 588645"/>
                <a:gd name="connsiteY9" fmla="*/ 56198 h 571500"/>
                <a:gd name="connsiteX10" fmla="*/ 550545 w 588645"/>
                <a:gd name="connsiteY10" fmla="*/ 304800 h 571500"/>
                <a:gd name="connsiteX11" fmla="*/ 352425 w 588645"/>
                <a:gd name="connsiteY11" fmla="*/ 304800 h 571500"/>
                <a:gd name="connsiteX12" fmla="*/ 352425 w 588645"/>
                <a:gd name="connsiteY12" fmla="*/ 302895 h 571500"/>
                <a:gd name="connsiteX13" fmla="*/ 408623 w 588645"/>
                <a:gd name="connsiteY13" fmla="*/ 228600 h 571500"/>
                <a:gd name="connsiteX14" fmla="*/ 408623 w 588645"/>
                <a:gd name="connsiteY14" fmla="*/ 180975 h 571500"/>
                <a:gd name="connsiteX15" fmla="*/ 389573 w 588645"/>
                <a:gd name="connsiteY15" fmla="*/ 161925 h 571500"/>
                <a:gd name="connsiteX16" fmla="*/ 370523 w 588645"/>
                <a:gd name="connsiteY16" fmla="*/ 180975 h 571500"/>
                <a:gd name="connsiteX17" fmla="*/ 370523 w 588645"/>
                <a:gd name="connsiteY17" fmla="*/ 228600 h 571500"/>
                <a:gd name="connsiteX18" fmla="*/ 332423 w 588645"/>
                <a:gd name="connsiteY18" fmla="*/ 266700 h 571500"/>
                <a:gd name="connsiteX19" fmla="*/ 274320 w 588645"/>
                <a:gd name="connsiteY19" fmla="*/ 266700 h 571500"/>
                <a:gd name="connsiteX20" fmla="*/ 274320 w 588645"/>
                <a:gd name="connsiteY20" fmla="*/ 199073 h 571500"/>
                <a:gd name="connsiteX21" fmla="*/ 218123 w 588645"/>
                <a:gd name="connsiteY21" fmla="*/ 142875 h 571500"/>
                <a:gd name="connsiteX22" fmla="*/ 56198 w 588645"/>
                <a:gd name="connsiteY22" fmla="*/ 142875 h 571500"/>
                <a:gd name="connsiteX23" fmla="*/ 0 w 588645"/>
                <a:gd name="connsiteY23" fmla="*/ 199073 h 571500"/>
                <a:gd name="connsiteX24" fmla="*/ 0 w 588645"/>
                <a:gd name="connsiteY24" fmla="*/ 516255 h 571500"/>
                <a:gd name="connsiteX25" fmla="*/ 56198 w 588645"/>
                <a:gd name="connsiteY25" fmla="*/ 571500 h 571500"/>
                <a:gd name="connsiteX26" fmla="*/ 218123 w 588645"/>
                <a:gd name="connsiteY26" fmla="*/ 571500 h 571500"/>
                <a:gd name="connsiteX27" fmla="*/ 274320 w 588645"/>
                <a:gd name="connsiteY27" fmla="*/ 515303 h 571500"/>
                <a:gd name="connsiteX28" fmla="*/ 274320 w 588645"/>
                <a:gd name="connsiteY28" fmla="*/ 361950 h 571500"/>
                <a:gd name="connsiteX29" fmla="*/ 255270 w 588645"/>
                <a:gd name="connsiteY29" fmla="*/ 342900 h 571500"/>
                <a:gd name="connsiteX30" fmla="*/ 236220 w 588645"/>
                <a:gd name="connsiteY30" fmla="*/ 361950 h 571500"/>
                <a:gd name="connsiteX31" fmla="*/ 236220 w 588645"/>
                <a:gd name="connsiteY31" fmla="*/ 447675 h 571500"/>
                <a:gd name="connsiteX32" fmla="*/ 38100 w 588645"/>
                <a:gd name="connsiteY32" fmla="*/ 447675 h 571500"/>
                <a:gd name="connsiteX33" fmla="*/ 38100 w 588645"/>
                <a:gd name="connsiteY33" fmla="*/ 199073 h 571500"/>
                <a:gd name="connsiteX34" fmla="*/ 56198 w 588645"/>
                <a:gd name="connsiteY34" fmla="*/ 180975 h 571500"/>
                <a:gd name="connsiteX35" fmla="*/ 218123 w 588645"/>
                <a:gd name="connsiteY35" fmla="*/ 180975 h 571500"/>
                <a:gd name="connsiteX36" fmla="*/ 236220 w 588645"/>
                <a:gd name="connsiteY36" fmla="*/ 199073 h 571500"/>
                <a:gd name="connsiteX37" fmla="*/ 236220 w 588645"/>
                <a:gd name="connsiteY37" fmla="*/ 269558 h 571500"/>
                <a:gd name="connsiteX38" fmla="*/ 180023 w 588645"/>
                <a:gd name="connsiteY38" fmla="*/ 343853 h 571500"/>
                <a:gd name="connsiteX39" fmla="*/ 180023 w 588645"/>
                <a:gd name="connsiteY39" fmla="*/ 391478 h 571500"/>
                <a:gd name="connsiteX40" fmla="*/ 199073 w 588645"/>
                <a:gd name="connsiteY40" fmla="*/ 410528 h 571500"/>
                <a:gd name="connsiteX41" fmla="*/ 218123 w 588645"/>
                <a:gd name="connsiteY41" fmla="*/ 391478 h 571500"/>
                <a:gd name="connsiteX42" fmla="*/ 218123 w 588645"/>
                <a:gd name="connsiteY42" fmla="*/ 343853 h 571500"/>
                <a:gd name="connsiteX43" fmla="*/ 256223 w 588645"/>
                <a:gd name="connsiteY43" fmla="*/ 305753 h 571500"/>
                <a:gd name="connsiteX44" fmla="*/ 314325 w 588645"/>
                <a:gd name="connsiteY44" fmla="*/ 305753 h 571500"/>
                <a:gd name="connsiteX45" fmla="*/ 314325 w 588645"/>
                <a:gd name="connsiteY45" fmla="*/ 373380 h 571500"/>
                <a:gd name="connsiteX46" fmla="*/ 370523 w 588645"/>
                <a:gd name="connsiteY46" fmla="*/ 429578 h 571500"/>
                <a:gd name="connsiteX47" fmla="*/ 532448 w 588645"/>
                <a:gd name="connsiteY47" fmla="*/ 429578 h 571500"/>
                <a:gd name="connsiteX48" fmla="*/ 588645 w 588645"/>
                <a:gd name="connsiteY48" fmla="*/ 373380 h 571500"/>
                <a:gd name="connsiteX49" fmla="*/ 588645 w 588645"/>
                <a:gd name="connsiteY49" fmla="*/ 56198 h 571500"/>
                <a:gd name="connsiteX50" fmla="*/ 532448 w 588645"/>
                <a:gd name="connsiteY50" fmla="*/ 0 h 571500"/>
                <a:gd name="connsiteX51" fmla="*/ 236220 w 588645"/>
                <a:gd name="connsiteY51" fmla="*/ 485775 h 571500"/>
                <a:gd name="connsiteX52" fmla="*/ 236220 w 588645"/>
                <a:gd name="connsiteY52" fmla="*/ 515303 h 571500"/>
                <a:gd name="connsiteX53" fmla="*/ 218123 w 588645"/>
                <a:gd name="connsiteY53" fmla="*/ 533400 h 571500"/>
                <a:gd name="connsiteX54" fmla="*/ 56198 w 588645"/>
                <a:gd name="connsiteY54" fmla="*/ 533400 h 571500"/>
                <a:gd name="connsiteX55" fmla="*/ 38100 w 588645"/>
                <a:gd name="connsiteY55" fmla="*/ 515303 h 571500"/>
                <a:gd name="connsiteX56" fmla="*/ 38100 w 588645"/>
                <a:gd name="connsiteY56" fmla="*/ 485775 h 571500"/>
                <a:gd name="connsiteX57" fmla="*/ 236220 w 588645"/>
                <a:gd name="connsiteY57" fmla="*/ 485775 h 571500"/>
                <a:gd name="connsiteX58" fmla="*/ 532448 w 588645"/>
                <a:gd name="connsiteY58" fmla="*/ 390525 h 571500"/>
                <a:gd name="connsiteX59" fmla="*/ 370523 w 588645"/>
                <a:gd name="connsiteY59" fmla="*/ 390525 h 571500"/>
                <a:gd name="connsiteX60" fmla="*/ 352425 w 588645"/>
                <a:gd name="connsiteY60" fmla="*/ 372428 h 571500"/>
                <a:gd name="connsiteX61" fmla="*/ 352425 w 588645"/>
                <a:gd name="connsiteY61" fmla="*/ 342900 h 571500"/>
                <a:gd name="connsiteX62" fmla="*/ 549593 w 588645"/>
                <a:gd name="connsiteY62" fmla="*/ 342900 h 571500"/>
                <a:gd name="connsiteX63" fmla="*/ 549593 w 588645"/>
                <a:gd name="connsiteY63" fmla="*/ 372428 h 571500"/>
                <a:gd name="connsiteX64" fmla="*/ 532448 w 588645"/>
                <a:gd name="connsiteY64" fmla="*/ 39052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88645" h="571500">
                  <a:moveTo>
                    <a:pt x="532448" y="0"/>
                  </a:moveTo>
                  <a:lnTo>
                    <a:pt x="370523" y="0"/>
                  </a:lnTo>
                  <a:cubicBezTo>
                    <a:pt x="340043" y="0"/>
                    <a:pt x="314325" y="24765"/>
                    <a:pt x="314325" y="56198"/>
                  </a:cubicBezTo>
                  <a:lnTo>
                    <a:pt x="314325" y="209550"/>
                  </a:lnTo>
                  <a:cubicBezTo>
                    <a:pt x="314325" y="220028"/>
                    <a:pt x="322898" y="228600"/>
                    <a:pt x="333375" y="228600"/>
                  </a:cubicBezTo>
                  <a:cubicBezTo>
                    <a:pt x="343853" y="228600"/>
                    <a:pt x="352425" y="220028"/>
                    <a:pt x="352425" y="209550"/>
                  </a:cubicBezTo>
                  <a:lnTo>
                    <a:pt x="352425" y="56198"/>
                  </a:lnTo>
                  <a:cubicBezTo>
                    <a:pt x="352425" y="45720"/>
                    <a:pt x="360998" y="38100"/>
                    <a:pt x="370523" y="38100"/>
                  </a:cubicBezTo>
                  <a:lnTo>
                    <a:pt x="532448" y="38100"/>
                  </a:lnTo>
                  <a:cubicBezTo>
                    <a:pt x="541973" y="38100"/>
                    <a:pt x="550545" y="45720"/>
                    <a:pt x="550545" y="56198"/>
                  </a:cubicBezTo>
                  <a:lnTo>
                    <a:pt x="550545" y="304800"/>
                  </a:lnTo>
                  <a:lnTo>
                    <a:pt x="352425" y="304800"/>
                  </a:lnTo>
                  <a:lnTo>
                    <a:pt x="352425" y="302895"/>
                  </a:lnTo>
                  <a:cubicBezTo>
                    <a:pt x="393383" y="293370"/>
                    <a:pt x="408623" y="255270"/>
                    <a:pt x="408623" y="228600"/>
                  </a:cubicBezTo>
                  <a:lnTo>
                    <a:pt x="408623" y="180975"/>
                  </a:lnTo>
                  <a:cubicBezTo>
                    <a:pt x="408623" y="170498"/>
                    <a:pt x="400050" y="161925"/>
                    <a:pt x="389573" y="161925"/>
                  </a:cubicBezTo>
                  <a:cubicBezTo>
                    <a:pt x="379095" y="161925"/>
                    <a:pt x="370523" y="170498"/>
                    <a:pt x="370523" y="180975"/>
                  </a:cubicBezTo>
                  <a:lnTo>
                    <a:pt x="370523" y="228600"/>
                  </a:lnTo>
                  <a:cubicBezTo>
                    <a:pt x="370523" y="237173"/>
                    <a:pt x="367665" y="266700"/>
                    <a:pt x="332423" y="266700"/>
                  </a:cubicBezTo>
                  <a:lnTo>
                    <a:pt x="274320" y="266700"/>
                  </a:lnTo>
                  <a:lnTo>
                    <a:pt x="274320" y="199073"/>
                  </a:lnTo>
                  <a:cubicBezTo>
                    <a:pt x="274320" y="168593"/>
                    <a:pt x="249555" y="142875"/>
                    <a:pt x="218123" y="142875"/>
                  </a:cubicBezTo>
                  <a:lnTo>
                    <a:pt x="56198" y="142875"/>
                  </a:lnTo>
                  <a:cubicBezTo>
                    <a:pt x="25718" y="142875"/>
                    <a:pt x="0" y="167640"/>
                    <a:pt x="0" y="199073"/>
                  </a:cubicBezTo>
                  <a:lnTo>
                    <a:pt x="0" y="516255"/>
                  </a:lnTo>
                  <a:cubicBezTo>
                    <a:pt x="0" y="546735"/>
                    <a:pt x="25718" y="571500"/>
                    <a:pt x="56198" y="571500"/>
                  </a:cubicBezTo>
                  <a:lnTo>
                    <a:pt x="218123" y="571500"/>
                  </a:lnTo>
                  <a:cubicBezTo>
                    <a:pt x="248603" y="571500"/>
                    <a:pt x="274320" y="546735"/>
                    <a:pt x="274320" y="515303"/>
                  </a:cubicBezTo>
                  <a:lnTo>
                    <a:pt x="274320" y="361950"/>
                  </a:lnTo>
                  <a:cubicBezTo>
                    <a:pt x="274320" y="351473"/>
                    <a:pt x="265748" y="342900"/>
                    <a:pt x="255270" y="342900"/>
                  </a:cubicBezTo>
                  <a:cubicBezTo>
                    <a:pt x="244793" y="342900"/>
                    <a:pt x="236220" y="351473"/>
                    <a:pt x="236220" y="361950"/>
                  </a:cubicBezTo>
                  <a:lnTo>
                    <a:pt x="236220" y="447675"/>
                  </a:lnTo>
                  <a:lnTo>
                    <a:pt x="38100" y="447675"/>
                  </a:lnTo>
                  <a:lnTo>
                    <a:pt x="38100" y="199073"/>
                  </a:lnTo>
                  <a:cubicBezTo>
                    <a:pt x="38100" y="188595"/>
                    <a:pt x="46673" y="180975"/>
                    <a:pt x="56198" y="180975"/>
                  </a:cubicBezTo>
                  <a:lnTo>
                    <a:pt x="218123" y="180975"/>
                  </a:lnTo>
                  <a:cubicBezTo>
                    <a:pt x="227648" y="180975"/>
                    <a:pt x="236220" y="188595"/>
                    <a:pt x="236220" y="199073"/>
                  </a:cubicBezTo>
                  <a:lnTo>
                    <a:pt x="236220" y="269558"/>
                  </a:lnTo>
                  <a:cubicBezTo>
                    <a:pt x="195263" y="279083"/>
                    <a:pt x="180023" y="317183"/>
                    <a:pt x="180023" y="343853"/>
                  </a:cubicBezTo>
                  <a:lnTo>
                    <a:pt x="180023" y="391478"/>
                  </a:lnTo>
                  <a:cubicBezTo>
                    <a:pt x="180023" y="401955"/>
                    <a:pt x="188595" y="410528"/>
                    <a:pt x="199073" y="410528"/>
                  </a:cubicBezTo>
                  <a:cubicBezTo>
                    <a:pt x="209550" y="410528"/>
                    <a:pt x="218123" y="401955"/>
                    <a:pt x="218123" y="391478"/>
                  </a:cubicBezTo>
                  <a:lnTo>
                    <a:pt x="218123" y="343853"/>
                  </a:lnTo>
                  <a:cubicBezTo>
                    <a:pt x="218123" y="335280"/>
                    <a:pt x="220980" y="305753"/>
                    <a:pt x="256223" y="305753"/>
                  </a:cubicBezTo>
                  <a:lnTo>
                    <a:pt x="314325" y="305753"/>
                  </a:lnTo>
                  <a:lnTo>
                    <a:pt x="314325" y="373380"/>
                  </a:lnTo>
                  <a:cubicBezTo>
                    <a:pt x="314325" y="403860"/>
                    <a:pt x="339090" y="429578"/>
                    <a:pt x="370523" y="429578"/>
                  </a:cubicBezTo>
                  <a:lnTo>
                    <a:pt x="532448" y="429578"/>
                  </a:lnTo>
                  <a:cubicBezTo>
                    <a:pt x="562928" y="429578"/>
                    <a:pt x="588645" y="404813"/>
                    <a:pt x="588645" y="373380"/>
                  </a:cubicBezTo>
                  <a:lnTo>
                    <a:pt x="588645" y="56198"/>
                  </a:lnTo>
                  <a:cubicBezTo>
                    <a:pt x="588645" y="24765"/>
                    <a:pt x="562928" y="0"/>
                    <a:pt x="532448" y="0"/>
                  </a:cubicBezTo>
                  <a:close/>
                  <a:moveTo>
                    <a:pt x="236220" y="485775"/>
                  </a:moveTo>
                  <a:lnTo>
                    <a:pt x="236220" y="515303"/>
                  </a:lnTo>
                  <a:cubicBezTo>
                    <a:pt x="236220" y="524828"/>
                    <a:pt x="228600" y="533400"/>
                    <a:pt x="218123" y="533400"/>
                  </a:cubicBezTo>
                  <a:lnTo>
                    <a:pt x="56198" y="533400"/>
                  </a:lnTo>
                  <a:cubicBezTo>
                    <a:pt x="46673" y="533400"/>
                    <a:pt x="38100" y="525780"/>
                    <a:pt x="38100" y="515303"/>
                  </a:cubicBezTo>
                  <a:lnTo>
                    <a:pt x="38100" y="485775"/>
                  </a:lnTo>
                  <a:lnTo>
                    <a:pt x="236220" y="485775"/>
                  </a:lnTo>
                  <a:close/>
                  <a:moveTo>
                    <a:pt x="532448" y="390525"/>
                  </a:moveTo>
                  <a:lnTo>
                    <a:pt x="370523" y="390525"/>
                  </a:lnTo>
                  <a:cubicBezTo>
                    <a:pt x="360998" y="390525"/>
                    <a:pt x="352425" y="382905"/>
                    <a:pt x="352425" y="372428"/>
                  </a:cubicBezTo>
                  <a:lnTo>
                    <a:pt x="352425" y="342900"/>
                  </a:lnTo>
                  <a:lnTo>
                    <a:pt x="549593" y="342900"/>
                  </a:lnTo>
                  <a:lnTo>
                    <a:pt x="549593" y="372428"/>
                  </a:lnTo>
                  <a:cubicBezTo>
                    <a:pt x="550545" y="382905"/>
                    <a:pt x="541973" y="390525"/>
                    <a:pt x="532448" y="390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C95C107-CB92-F951-33F8-04228B76F05B}"/>
                </a:ext>
              </a:extLst>
            </p:cNvPr>
            <p:cNvSpPr/>
            <p:nvPr/>
          </p:nvSpPr>
          <p:spPr>
            <a:xfrm>
              <a:off x="5857875" y="334327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516E4A-9EB9-332E-919B-0AC9479A0F23}"/>
                </a:ext>
              </a:extLst>
            </p:cNvPr>
            <p:cNvSpPr/>
            <p:nvPr/>
          </p:nvSpPr>
          <p:spPr>
            <a:xfrm>
              <a:off x="5915025" y="334327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5B659EE-B366-3802-F43F-0894DC0E29CC}"/>
                </a:ext>
              </a:extLst>
            </p:cNvPr>
            <p:cNvSpPr/>
            <p:nvPr/>
          </p:nvSpPr>
          <p:spPr>
            <a:xfrm>
              <a:off x="6172200" y="320040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E2854A5-87CE-52FB-9699-0B51ECA01B87}"/>
                </a:ext>
              </a:extLst>
            </p:cNvPr>
            <p:cNvSpPr/>
            <p:nvPr/>
          </p:nvSpPr>
          <p:spPr>
            <a:xfrm>
              <a:off x="6229350" y="320040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AC1A99B-97A9-12C0-856B-0A201569C932}"/>
                </a:ext>
              </a:extLst>
            </p:cNvPr>
            <p:cNvSpPr/>
            <p:nvPr/>
          </p:nvSpPr>
          <p:spPr>
            <a:xfrm>
              <a:off x="5857875" y="3476625"/>
              <a:ext cx="95250" cy="38100"/>
            </a:xfrm>
            <a:custGeom>
              <a:avLst/>
              <a:gdLst>
                <a:gd name="connsiteX0" fmla="*/ 95250 w 95250"/>
                <a:gd name="connsiteY0" fmla="*/ 19050 h 38100"/>
                <a:gd name="connsiteX1" fmla="*/ 76200 w 95250"/>
                <a:gd name="connsiteY1" fmla="*/ 0 h 38100"/>
                <a:gd name="connsiteX2" fmla="*/ 19050 w 95250"/>
                <a:gd name="connsiteY2" fmla="*/ 0 h 38100"/>
                <a:gd name="connsiteX3" fmla="*/ 0 w 95250"/>
                <a:gd name="connsiteY3" fmla="*/ 19050 h 38100"/>
                <a:gd name="connsiteX4" fmla="*/ 19050 w 95250"/>
                <a:gd name="connsiteY4" fmla="*/ 38100 h 38100"/>
                <a:gd name="connsiteX5" fmla="*/ 76200 w 95250"/>
                <a:gd name="connsiteY5" fmla="*/ 38100 h 38100"/>
                <a:gd name="connsiteX6" fmla="*/ 95250 w 95250"/>
                <a:gd name="connsiteY6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95250" y="19050"/>
                  </a:moveTo>
                  <a:cubicBezTo>
                    <a:pt x="95250" y="8573"/>
                    <a:pt x="86678" y="0"/>
                    <a:pt x="7620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7"/>
                    <a:pt x="9525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BCA6C42-A03A-3E9E-86EA-E77D48F1C31A}"/>
                </a:ext>
              </a:extLst>
            </p:cNvPr>
            <p:cNvSpPr/>
            <p:nvPr/>
          </p:nvSpPr>
          <p:spPr>
            <a:xfrm>
              <a:off x="5857875" y="3419475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4ED4CA9-93B1-D21A-2F73-72B1DE460B70}"/>
                </a:ext>
              </a:extLst>
            </p:cNvPr>
            <p:cNvSpPr/>
            <p:nvPr/>
          </p:nvSpPr>
          <p:spPr>
            <a:xfrm>
              <a:off x="5857875" y="3533774"/>
              <a:ext cx="37147" cy="38100"/>
            </a:xfrm>
            <a:custGeom>
              <a:avLst/>
              <a:gdLst>
                <a:gd name="connsiteX0" fmla="*/ 5715 w 37147"/>
                <a:gd name="connsiteY0" fmla="*/ 5715 h 38100"/>
                <a:gd name="connsiteX1" fmla="*/ 0 w 37147"/>
                <a:gd name="connsiteY1" fmla="*/ 19050 h 38100"/>
                <a:gd name="connsiteX2" fmla="*/ 0 w 37147"/>
                <a:gd name="connsiteY2" fmla="*/ 22860 h 38100"/>
                <a:gd name="connsiteX3" fmla="*/ 952 w 37147"/>
                <a:gd name="connsiteY3" fmla="*/ 26670 h 38100"/>
                <a:gd name="connsiteX4" fmla="*/ 2858 w 37147"/>
                <a:gd name="connsiteY4" fmla="*/ 29527 h 38100"/>
                <a:gd name="connsiteX5" fmla="*/ 4763 w 37147"/>
                <a:gd name="connsiteY5" fmla="*/ 32385 h 38100"/>
                <a:gd name="connsiteX6" fmla="*/ 19050 w 37147"/>
                <a:gd name="connsiteY6" fmla="*/ 38100 h 38100"/>
                <a:gd name="connsiteX7" fmla="*/ 32385 w 37147"/>
                <a:gd name="connsiteY7" fmla="*/ 32385 h 38100"/>
                <a:gd name="connsiteX8" fmla="*/ 34290 w 37147"/>
                <a:gd name="connsiteY8" fmla="*/ 29527 h 38100"/>
                <a:gd name="connsiteX9" fmla="*/ 36195 w 37147"/>
                <a:gd name="connsiteY9" fmla="*/ 26670 h 38100"/>
                <a:gd name="connsiteX10" fmla="*/ 37147 w 37147"/>
                <a:gd name="connsiteY10" fmla="*/ 22860 h 38100"/>
                <a:gd name="connsiteX11" fmla="*/ 37147 w 37147"/>
                <a:gd name="connsiteY11" fmla="*/ 19050 h 38100"/>
                <a:gd name="connsiteX12" fmla="*/ 31433 w 37147"/>
                <a:gd name="connsiteY12" fmla="*/ 5715 h 38100"/>
                <a:gd name="connsiteX13" fmla="*/ 5715 w 37147"/>
                <a:gd name="connsiteY13" fmla="*/ 571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47" h="38100">
                  <a:moveTo>
                    <a:pt x="5715" y="5715"/>
                  </a:moveTo>
                  <a:cubicBezTo>
                    <a:pt x="1905" y="9525"/>
                    <a:pt x="0" y="14288"/>
                    <a:pt x="0" y="19050"/>
                  </a:cubicBezTo>
                  <a:cubicBezTo>
                    <a:pt x="0" y="20002"/>
                    <a:pt x="0" y="21908"/>
                    <a:pt x="0" y="22860"/>
                  </a:cubicBezTo>
                  <a:cubicBezTo>
                    <a:pt x="0" y="23813"/>
                    <a:pt x="952" y="25718"/>
                    <a:pt x="952" y="26670"/>
                  </a:cubicBezTo>
                  <a:cubicBezTo>
                    <a:pt x="1905" y="27623"/>
                    <a:pt x="1905" y="28575"/>
                    <a:pt x="2858" y="29527"/>
                  </a:cubicBezTo>
                  <a:cubicBezTo>
                    <a:pt x="3810" y="30480"/>
                    <a:pt x="4763" y="31433"/>
                    <a:pt x="4763" y="32385"/>
                  </a:cubicBezTo>
                  <a:cubicBezTo>
                    <a:pt x="9525" y="36195"/>
                    <a:pt x="14288" y="38100"/>
                    <a:pt x="19050" y="38100"/>
                  </a:cubicBezTo>
                  <a:cubicBezTo>
                    <a:pt x="23813" y="38100"/>
                    <a:pt x="28575" y="36195"/>
                    <a:pt x="32385" y="32385"/>
                  </a:cubicBezTo>
                  <a:cubicBezTo>
                    <a:pt x="33338" y="31433"/>
                    <a:pt x="34290" y="30480"/>
                    <a:pt x="34290" y="29527"/>
                  </a:cubicBezTo>
                  <a:cubicBezTo>
                    <a:pt x="35243" y="28575"/>
                    <a:pt x="35243" y="27623"/>
                    <a:pt x="36195" y="26670"/>
                  </a:cubicBezTo>
                  <a:cubicBezTo>
                    <a:pt x="36195" y="25718"/>
                    <a:pt x="37147" y="24765"/>
                    <a:pt x="37147" y="22860"/>
                  </a:cubicBezTo>
                  <a:cubicBezTo>
                    <a:pt x="37147" y="21908"/>
                    <a:pt x="37147" y="20002"/>
                    <a:pt x="37147" y="19050"/>
                  </a:cubicBezTo>
                  <a:cubicBezTo>
                    <a:pt x="37147" y="14288"/>
                    <a:pt x="35243" y="9525"/>
                    <a:pt x="31433" y="5715"/>
                  </a:cubicBezTo>
                  <a:cubicBezTo>
                    <a:pt x="25717" y="-1905"/>
                    <a:pt x="12383" y="-1905"/>
                    <a:pt x="5715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8178E03-7DD0-2F35-CA84-AB74B8FDFBC6}"/>
                </a:ext>
              </a:extLst>
            </p:cNvPr>
            <p:cNvSpPr/>
            <p:nvPr/>
          </p:nvSpPr>
          <p:spPr>
            <a:xfrm>
              <a:off x="6229350" y="333375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58E0A3-AA5B-2E46-61C4-6697773163FC}"/>
                </a:ext>
              </a:extLst>
            </p:cNvPr>
            <p:cNvSpPr/>
            <p:nvPr/>
          </p:nvSpPr>
          <p:spPr>
            <a:xfrm>
              <a:off x="6229350" y="3276600"/>
              <a:ext cx="85725" cy="38100"/>
            </a:xfrm>
            <a:custGeom>
              <a:avLst/>
              <a:gdLst>
                <a:gd name="connsiteX0" fmla="*/ 19050 w 85725"/>
                <a:gd name="connsiteY0" fmla="*/ 38100 h 38100"/>
                <a:gd name="connsiteX1" fmla="*/ 66675 w 85725"/>
                <a:gd name="connsiteY1" fmla="*/ 38100 h 38100"/>
                <a:gd name="connsiteX2" fmla="*/ 85725 w 85725"/>
                <a:gd name="connsiteY2" fmla="*/ 19050 h 38100"/>
                <a:gd name="connsiteX3" fmla="*/ 66675 w 85725"/>
                <a:gd name="connsiteY3" fmla="*/ 0 h 38100"/>
                <a:gd name="connsiteX4" fmla="*/ 19050 w 85725"/>
                <a:gd name="connsiteY4" fmla="*/ 0 h 38100"/>
                <a:gd name="connsiteX5" fmla="*/ 0 w 85725"/>
                <a:gd name="connsiteY5" fmla="*/ 19050 h 38100"/>
                <a:gd name="connsiteX6" fmla="*/ 19050 w 8572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19050" y="38100"/>
                  </a:moveTo>
                  <a:lnTo>
                    <a:pt x="66675" y="38100"/>
                  </a:lnTo>
                  <a:cubicBezTo>
                    <a:pt x="77152" y="38100"/>
                    <a:pt x="85725" y="29528"/>
                    <a:pt x="85725" y="19050"/>
                  </a:cubicBezTo>
                  <a:cubicBezTo>
                    <a:pt x="85725" y="8572"/>
                    <a:pt x="77152" y="0"/>
                    <a:pt x="6667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6" name="Graphic 74">
            <a:extLst>
              <a:ext uri="{FF2B5EF4-FFF2-40B4-BE49-F238E27FC236}">
                <a16:creationId xmlns:a16="http://schemas.microsoft.com/office/drawing/2014/main" id="{EF1AE028-86B9-0794-1BBE-3C1BFD9D92FF}"/>
              </a:ext>
            </a:extLst>
          </p:cNvPr>
          <p:cNvGrpSpPr/>
          <p:nvPr/>
        </p:nvGrpSpPr>
        <p:grpSpPr>
          <a:xfrm>
            <a:off x="7042618" y="2370590"/>
            <a:ext cx="581025" cy="581025"/>
            <a:chOff x="5800725" y="3143250"/>
            <a:chExt cx="581025" cy="581025"/>
          </a:xfrm>
          <a:solidFill>
            <a:srgbClr val="7678ED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10DABA3-8C25-5B08-DB1E-311A31F7BC53}"/>
                </a:ext>
              </a:extLst>
            </p:cNvPr>
            <p:cNvSpPr/>
            <p:nvPr/>
          </p:nvSpPr>
          <p:spPr>
            <a:xfrm>
              <a:off x="5800725" y="3143250"/>
              <a:ext cx="581025" cy="581025"/>
            </a:xfrm>
            <a:custGeom>
              <a:avLst/>
              <a:gdLst>
                <a:gd name="connsiteX0" fmla="*/ 323850 w 581025"/>
                <a:gd name="connsiteY0" fmla="*/ 66675 h 581025"/>
                <a:gd name="connsiteX1" fmla="*/ 294323 w 581025"/>
                <a:gd name="connsiteY1" fmla="*/ 68580 h 581025"/>
                <a:gd name="connsiteX2" fmla="*/ 161925 w 581025"/>
                <a:gd name="connsiteY2" fmla="*/ 0 h 581025"/>
                <a:gd name="connsiteX3" fmla="*/ 0 w 581025"/>
                <a:gd name="connsiteY3" fmla="*/ 161925 h 581025"/>
                <a:gd name="connsiteX4" fmla="*/ 68580 w 581025"/>
                <a:gd name="connsiteY4" fmla="*/ 294323 h 581025"/>
                <a:gd name="connsiteX5" fmla="*/ 66675 w 581025"/>
                <a:gd name="connsiteY5" fmla="*/ 323850 h 581025"/>
                <a:gd name="connsiteX6" fmla="*/ 323850 w 581025"/>
                <a:gd name="connsiteY6" fmla="*/ 581025 h 581025"/>
                <a:gd name="connsiteX7" fmla="*/ 581025 w 581025"/>
                <a:gd name="connsiteY7" fmla="*/ 323850 h 581025"/>
                <a:gd name="connsiteX8" fmla="*/ 323850 w 581025"/>
                <a:gd name="connsiteY8" fmla="*/ 66675 h 581025"/>
                <a:gd name="connsiteX9" fmla="*/ 323850 w 581025"/>
                <a:gd name="connsiteY9" fmla="*/ 104775 h 581025"/>
                <a:gd name="connsiteX10" fmla="*/ 542925 w 581025"/>
                <a:gd name="connsiteY10" fmla="*/ 323850 h 581025"/>
                <a:gd name="connsiteX11" fmla="*/ 538163 w 581025"/>
                <a:gd name="connsiteY11" fmla="*/ 370523 h 581025"/>
                <a:gd name="connsiteX12" fmla="*/ 489585 w 581025"/>
                <a:gd name="connsiteY12" fmla="*/ 337185 h 581025"/>
                <a:gd name="connsiteX13" fmla="*/ 514350 w 581025"/>
                <a:gd name="connsiteY13" fmla="*/ 276225 h 581025"/>
                <a:gd name="connsiteX14" fmla="*/ 428625 w 581025"/>
                <a:gd name="connsiteY14" fmla="*/ 190500 h 581025"/>
                <a:gd name="connsiteX15" fmla="*/ 393383 w 581025"/>
                <a:gd name="connsiteY15" fmla="*/ 198120 h 581025"/>
                <a:gd name="connsiteX16" fmla="*/ 323850 w 581025"/>
                <a:gd name="connsiteY16" fmla="*/ 161925 h 581025"/>
                <a:gd name="connsiteX17" fmla="*/ 313373 w 581025"/>
                <a:gd name="connsiteY17" fmla="*/ 104775 h 581025"/>
                <a:gd name="connsiteX18" fmla="*/ 323850 w 581025"/>
                <a:gd name="connsiteY18" fmla="*/ 104775 h 581025"/>
                <a:gd name="connsiteX19" fmla="*/ 281940 w 581025"/>
                <a:gd name="connsiteY19" fmla="*/ 270510 h 581025"/>
                <a:gd name="connsiteX20" fmla="*/ 319088 w 581025"/>
                <a:gd name="connsiteY20" fmla="*/ 200025 h 581025"/>
                <a:gd name="connsiteX21" fmla="*/ 323850 w 581025"/>
                <a:gd name="connsiteY21" fmla="*/ 200978 h 581025"/>
                <a:gd name="connsiteX22" fmla="*/ 371475 w 581025"/>
                <a:gd name="connsiteY22" fmla="*/ 248603 h 581025"/>
                <a:gd name="connsiteX23" fmla="*/ 323850 w 581025"/>
                <a:gd name="connsiteY23" fmla="*/ 296228 h 581025"/>
                <a:gd name="connsiteX24" fmla="*/ 281940 w 581025"/>
                <a:gd name="connsiteY24" fmla="*/ 270510 h 581025"/>
                <a:gd name="connsiteX25" fmla="*/ 428625 w 581025"/>
                <a:gd name="connsiteY25" fmla="*/ 323850 h 581025"/>
                <a:gd name="connsiteX26" fmla="*/ 389573 w 581025"/>
                <a:gd name="connsiteY26" fmla="*/ 302895 h 581025"/>
                <a:gd name="connsiteX27" fmla="*/ 409575 w 581025"/>
                <a:gd name="connsiteY27" fmla="*/ 247650 h 581025"/>
                <a:gd name="connsiteX28" fmla="*/ 408623 w 581025"/>
                <a:gd name="connsiteY28" fmla="*/ 233363 h 581025"/>
                <a:gd name="connsiteX29" fmla="*/ 428625 w 581025"/>
                <a:gd name="connsiteY29" fmla="*/ 228600 h 581025"/>
                <a:gd name="connsiteX30" fmla="*/ 476250 w 581025"/>
                <a:gd name="connsiteY30" fmla="*/ 276225 h 581025"/>
                <a:gd name="connsiteX31" fmla="*/ 428625 w 581025"/>
                <a:gd name="connsiteY31" fmla="*/ 323850 h 581025"/>
                <a:gd name="connsiteX32" fmla="*/ 38100 w 581025"/>
                <a:gd name="connsiteY32" fmla="*/ 161925 h 581025"/>
                <a:gd name="connsiteX33" fmla="*/ 161925 w 581025"/>
                <a:gd name="connsiteY33" fmla="*/ 38100 h 581025"/>
                <a:gd name="connsiteX34" fmla="*/ 285750 w 581025"/>
                <a:gd name="connsiteY34" fmla="*/ 161925 h 581025"/>
                <a:gd name="connsiteX35" fmla="*/ 161925 w 581025"/>
                <a:gd name="connsiteY35" fmla="*/ 285750 h 581025"/>
                <a:gd name="connsiteX36" fmla="*/ 38100 w 581025"/>
                <a:gd name="connsiteY36" fmla="*/ 161925 h 581025"/>
                <a:gd name="connsiteX37" fmla="*/ 104775 w 581025"/>
                <a:gd name="connsiteY37" fmla="*/ 323850 h 581025"/>
                <a:gd name="connsiteX38" fmla="*/ 104775 w 581025"/>
                <a:gd name="connsiteY38" fmla="*/ 313373 h 581025"/>
                <a:gd name="connsiteX39" fmla="*/ 161925 w 581025"/>
                <a:gd name="connsiteY39" fmla="*/ 323850 h 581025"/>
                <a:gd name="connsiteX40" fmla="*/ 253365 w 581025"/>
                <a:gd name="connsiteY40" fmla="*/ 295275 h 581025"/>
                <a:gd name="connsiteX41" fmla="*/ 263843 w 581025"/>
                <a:gd name="connsiteY41" fmla="*/ 307658 h 581025"/>
                <a:gd name="connsiteX42" fmla="*/ 171450 w 581025"/>
                <a:gd name="connsiteY42" fmla="*/ 447675 h 581025"/>
                <a:gd name="connsiteX43" fmla="*/ 171450 w 581025"/>
                <a:gd name="connsiteY43" fmla="*/ 481013 h 581025"/>
                <a:gd name="connsiteX44" fmla="*/ 104775 w 581025"/>
                <a:gd name="connsiteY44" fmla="*/ 323850 h 581025"/>
                <a:gd name="connsiteX45" fmla="*/ 209550 w 581025"/>
                <a:gd name="connsiteY45" fmla="*/ 510540 h 581025"/>
                <a:gd name="connsiteX46" fmla="*/ 209550 w 581025"/>
                <a:gd name="connsiteY46" fmla="*/ 447675 h 581025"/>
                <a:gd name="connsiteX47" fmla="*/ 323850 w 581025"/>
                <a:gd name="connsiteY47" fmla="*/ 333375 h 581025"/>
                <a:gd name="connsiteX48" fmla="*/ 438150 w 581025"/>
                <a:gd name="connsiteY48" fmla="*/ 447675 h 581025"/>
                <a:gd name="connsiteX49" fmla="*/ 438150 w 581025"/>
                <a:gd name="connsiteY49" fmla="*/ 510540 h 581025"/>
                <a:gd name="connsiteX50" fmla="*/ 323850 w 581025"/>
                <a:gd name="connsiteY50" fmla="*/ 542925 h 581025"/>
                <a:gd name="connsiteX51" fmla="*/ 209550 w 581025"/>
                <a:gd name="connsiteY51" fmla="*/ 510540 h 581025"/>
                <a:gd name="connsiteX52" fmla="*/ 476250 w 581025"/>
                <a:gd name="connsiteY52" fmla="*/ 481013 h 581025"/>
                <a:gd name="connsiteX53" fmla="*/ 476250 w 581025"/>
                <a:gd name="connsiteY53" fmla="*/ 447675 h 581025"/>
                <a:gd name="connsiteX54" fmla="*/ 451485 w 581025"/>
                <a:gd name="connsiteY54" fmla="*/ 364808 h 581025"/>
                <a:gd name="connsiteX55" fmla="*/ 522923 w 581025"/>
                <a:gd name="connsiteY55" fmla="*/ 411480 h 581025"/>
                <a:gd name="connsiteX56" fmla="*/ 524828 w 581025"/>
                <a:gd name="connsiteY56" fmla="*/ 413385 h 581025"/>
                <a:gd name="connsiteX57" fmla="*/ 476250 w 581025"/>
                <a:gd name="connsiteY57" fmla="*/ 481013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1025" h="581025">
                  <a:moveTo>
                    <a:pt x="323850" y="66675"/>
                  </a:moveTo>
                  <a:cubicBezTo>
                    <a:pt x="314325" y="66675"/>
                    <a:pt x="303848" y="67628"/>
                    <a:pt x="294323" y="68580"/>
                  </a:cubicBezTo>
                  <a:cubicBezTo>
                    <a:pt x="264795" y="27623"/>
                    <a:pt x="216218" y="0"/>
                    <a:pt x="161925" y="0"/>
                  </a:cubicBezTo>
                  <a:cubicBezTo>
                    <a:pt x="72390" y="0"/>
                    <a:pt x="0" y="72390"/>
                    <a:pt x="0" y="161925"/>
                  </a:cubicBezTo>
                  <a:cubicBezTo>
                    <a:pt x="0" y="216218"/>
                    <a:pt x="27623" y="264795"/>
                    <a:pt x="68580" y="294323"/>
                  </a:cubicBezTo>
                  <a:cubicBezTo>
                    <a:pt x="67628" y="303848"/>
                    <a:pt x="66675" y="314325"/>
                    <a:pt x="66675" y="323850"/>
                  </a:cubicBezTo>
                  <a:cubicBezTo>
                    <a:pt x="66675" y="465773"/>
                    <a:pt x="181928" y="581025"/>
                    <a:pt x="323850" y="581025"/>
                  </a:cubicBezTo>
                  <a:cubicBezTo>
                    <a:pt x="465773" y="581025"/>
                    <a:pt x="581025" y="465773"/>
                    <a:pt x="581025" y="323850"/>
                  </a:cubicBezTo>
                  <a:cubicBezTo>
                    <a:pt x="581025" y="181928"/>
                    <a:pt x="465773" y="66675"/>
                    <a:pt x="323850" y="66675"/>
                  </a:cubicBezTo>
                  <a:close/>
                  <a:moveTo>
                    <a:pt x="323850" y="104775"/>
                  </a:moveTo>
                  <a:cubicBezTo>
                    <a:pt x="444818" y="104775"/>
                    <a:pt x="542925" y="202883"/>
                    <a:pt x="542925" y="323850"/>
                  </a:cubicBezTo>
                  <a:cubicBezTo>
                    <a:pt x="542925" y="340043"/>
                    <a:pt x="541020" y="355283"/>
                    <a:pt x="538163" y="370523"/>
                  </a:cubicBezTo>
                  <a:cubicBezTo>
                    <a:pt x="523875" y="356235"/>
                    <a:pt x="507683" y="344805"/>
                    <a:pt x="489585" y="337185"/>
                  </a:cubicBezTo>
                  <a:cubicBezTo>
                    <a:pt x="504825" y="320993"/>
                    <a:pt x="514350" y="300038"/>
                    <a:pt x="514350" y="276225"/>
                  </a:cubicBezTo>
                  <a:cubicBezTo>
                    <a:pt x="514350" y="228600"/>
                    <a:pt x="476250" y="190500"/>
                    <a:pt x="428625" y="190500"/>
                  </a:cubicBezTo>
                  <a:cubicBezTo>
                    <a:pt x="416243" y="190500"/>
                    <a:pt x="404813" y="193358"/>
                    <a:pt x="393383" y="198120"/>
                  </a:cubicBezTo>
                  <a:cubicBezTo>
                    <a:pt x="378143" y="176213"/>
                    <a:pt x="352425" y="161925"/>
                    <a:pt x="323850" y="161925"/>
                  </a:cubicBezTo>
                  <a:cubicBezTo>
                    <a:pt x="323850" y="141923"/>
                    <a:pt x="320040" y="122873"/>
                    <a:pt x="313373" y="104775"/>
                  </a:cubicBezTo>
                  <a:cubicBezTo>
                    <a:pt x="317183" y="104775"/>
                    <a:pt x="320040" y="104775"/>
                    <a:pt x="323850" y="104775"/>
                  </a:cubicBezTo>
                  <a:close/>
                  <a:moveTo>
                    <a:pt x="281940" y="270510"/>
                  </a:moveTo>
                  <a:cubicBezTo>
                    <a:pt x="300038" y="250508"/>
                    <a:pt x="312420" y="226695"/>
                    <a:pt x="319088" y="200025"/>
                  </a:cubicBezTo>
                  <a:cubicBezTo>
                    <a:pt x="320993" y="200025"/>
                    <a:pt x="321945" y="200978"/>
                    <a:pt x="323850" y="200978"/>
                  </a:cubicBezTo>
                  <a:cubicBezTo>
                    <a:pt x="350520" y="200978"/>
                    <a:pt x="371475" y="221933"/>
                    <a:pt x="371475" y="248603"/>
                  </a:cubicBezTo>
                  <a:cubicBezTo>
                    <a:pt x="371475" y="275273"/>
                    <a:pt x="350520" y="296228"/>
                    <a:pt x="323850" y="296228"/>
                  </a:cubicBezTo>
                  <a:cubicBezTo>
                    <a:pt x="305753" y="295275"/>
                    <a:pt x="290513" y="285750"/>
                    <a:pt x="281940" y="270510"/>
                  </a:cubicBezTo>
                  <a:close/>
                  <a:moveTo>
                    <a:pt x="428625" y="323850"/>
                  </a:moveTo>
                  <a:cubicBezTo>
                    <a:pt x="412433" y="323850"/>
                    <a:pt x="398145" y="316230"/>
                    <a:pt x="389573" y="302895"/>
                  </a:cubicBezTo>
                  <a:cubicBezTo>
                    <a:pt x="401955" y="287655"/>
                    <a:pt x="409575" y="268605"/>
                    <a:pt x="409575" y="247650"/>
                  </a:cubicBezTo>
                  <a:cubicBezTo>
                    <a:pt x="409575" y="242888"/>
                    <a:pt x="408623" y="238125"/>
                    <a:pt x="408623" y="233363"/>
                  </a:cubicBezTo>
                  <a:cubicBezTo>
                    <a:pt x="415290" y="230505"/>
                    <a:pt x="421958" y="228600"/>
                    <a:pt x="428625" y="228600"/>
                  </a:cubicBezTo>
                  <a:cubicBezTo>
                    <a:pt x="455295" y="228600"/>
                    <a:pt x="476250" y="249555"/>
                    <a:pt x="476250" y="276225"/>
                  </a:cubicBezTo>
                  <a:cubicBezTo>
                    <a:pt x="476250" y="302895"/>
                    <a:pt x="455295" y="323850"/>
                    <a:pt x="428625" y="323850"/>
                  </a:cubicBezTo>
                  <a:close/>
                  <a:moveTo>
                    <a:pt x="38100" y="161925"/>
                  </a:moveTo>
                  <a:cubicBezTo>
                    <a:pt x="38100" y="93345"/>
                    <a:pt x="93345" y="38100"/>
                    <a:pt x="161925" y="38100"/>
                  </a:cubicBezTo>
                  <a:cubicBezTo>
                    <a:pt x="230505" y="38100"/>
                    <a:pt x="285750" y="93345"/>
                    <a:pt x="285750" y="161925"/>
                  </a:cubicBezTo>
                  <a:cubicBezTo>
                    <a:pt x="285750" y="230505"/>
                    <a:pt x="230505" y="285750"/>
                    <a:pt x="161925" y="285750"/>
                  </a:cubicBezTo>
                  <a:cubicBezTo>
                    <a:pt x="93345" y="285750"/>
                    <a:pt x="38100" y="230505"/>
                    <a:pt x="38100" y="161925"/>
                  </a:cubicBezTo>
                  <a:close/>
                  <a:moveTo>
                    <a:pt x="104775" y="323850"/>
                  </a:moveTo>
                  <a:cubicBezTo>
                    <a:pt x="104775" y="320040"/>
                    <a:pt x="104775" y="317183"/>
                    <a:pt x="104775" y="313373"/>
                  </a:cubicBezTo>
                  <a:cubicBezTo>
                    <a:pt x="122873" y="320040"/>
                    <a:pt x="141923" y="323850"/>
                    <a:pt x="161925" y="323850"/>
                  </a:cubicBezTo>
                  <a:cubicBezTo>
                    <a:pt x="195263" y="323850"/>
                    <a:pt x="226695" y="313373"/>
                    <a:pt x="253365" y="295275"/>
                  </a:cubicBezTo>
                  <a:cubicBezTo>
                    <a:pt x="256223" y="300038"/>
                    <a:pt x="260033" y="303848"/>
                    <a:pt x="263843" y="307658"/>
                  </a:cubicBezTo>
                  <a:cubicBezTo>
                    <a:pt x="209550" y="331470"/>
                    <a:pt x="171450" y="384810"/>
                    <a:pt x="171450" y="447675"/>
                  </a:cubicBezTo>
                  <a:lnTo>
                    <a:pt x="171450" y="481013"/>
                  </a:lnTo>
                  <a:cubicBezTo>
                    <a:pt x="130493" y="441008"/>
                    <a:pt x="104775" y="385763"/>
                    <a:pt x="104775" y="323850"/>
                  </a:cubicBezTo>
                  <a:close/>
                  <a:moveTo>
                    <a:pt x="209550" y="510540"/>
                  </a:moveTo>
                  <a:lnTo>
                    <a:pt x="209550" y="447675"/>
                  </a:lnTo>
                  <a:cubicBezTo>
                    <a:pt x="209550" y="384810"/>
                    <a:pt x="260985" y="333375"/>
                    <a:pt x="323850" y="333375"/>
                  </a:cubicBezTo>
                  <a:cubicBezTo>
                    <a:pt x="386715" y="333375"/>
                    <a:pt x="438150" y="384810"/>
                    <a:pt x="438150" y="447675"/>
                  </a:cubicBezTo>
                  <a:lnTo>
                    <a:pt x="438150" y="510540"/>
                  </a:lnTo>
                  <a:cubicBezTo>
                    <a:pt x="404813" y="530543"/>
                    <a:pt x="365760" y="542925"/>
                    <a:pt x="323850" y="542925"/>
                  </a:cubicBezTo>
                  <a:cubicBezTo>
                    <a:pt x="281940" y="542925"/>
                    <a:pt x="242888" y="531495"/>
                    <a:pt x="209550" y="510540"/>
                  </a:cubicBezTo>
                  <a:close/>
                  <a:moveTo>
                    <a:pt x="476250" y="481013"/>
                  </a:moveTo>
                  <a:lnTo>
                    <a:pt x="476250" y="447675"/>
                  </a:lnTo>
                  <a:cubicBezTo>
                    <a:pt x="476250" y="417195"/>
                    <a:pt x="466725" y="388620"/>
                    <a:pt x="451485" y="364808"/>
                  </a:cubicBezTo>
                  <a:cubicBezTo>
                    <a:pt x="480060" y="370523"/>
                    <a:pt x="505778" y="386715"/>
                    <a:pt x="522923" y="411480"/>
                  </a:cubicBezTo>
                  <a:cubicBezTo>
                    <a:pt x="522923" y="412433"/>
                    <a:pt x="523875" y="412433"/>
                    <a:pt x="524828" y="413385"/>
                  </a:cubicBezTo>
                  <a:cubicBezTo>
                    <a:pt x="512445" y="438150"/>
                    <a:pt x="496253" y="461963"/>
                    <a:pt x="476250" y="4810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E722F1E-84FB-9C20-17B3-65FD03B90008}"/>
                </a:ext>
              </a:extLst>
            </p:cNvPr>
            <p:cNvSpPr/>
            <p:nvPr/>
          </p:nvSpPr>
          <p:spPr>
            <a:xfrm>
              <a:off x="6143625" y="3543300"/>
              <a:ext cx="66675" cy="38100"/>
            </a:xfrm>
            <a:custGeom>
              <a:avLst/>
              <a:gdLst>
                <a:gd name="connsiteX0" fmla="*/ 47625 w 66675"/>
                <a:gd name="connsiteY0" fmla="*/ 0 h 38100"/>
                <a:gd name="connsiteX1" fmla="*/ 19050 w 66675"/>
                <a:gd name="connsiteY1" fmla="*/ 0 h 38100"/>
                <a:gd name="connsiteX2" fmla="*/ 0 w 66675"/>
                <a:gd name="connsiteY2" fmla="*/ 19050 h 38100"/>
                <a:gd name="connsiteX3" fmla="*/ 19050 w 66675"/>
                <a:gd name="connsiteY3" fmla="*/ 38100 h 38100"/>
                <a:gd name="connsiteX4" fmla="*/ 47625 w 66675"/>
                <a:gd name="connsiteY4" fmla="*/ 38100 h 38100"/>
                <a:gd name="connsiteX5" fmla="*/ 66675 w 66675"/>
                <a:gd name="connsiteY5" fmla="*/ 19050 h 38100"/>
                <a:gd name="connsiteX6" fmla="*/ 47625 w 666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47625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47625" y="38100"/>
                  </a:lnTo>
                  <a:cubicBezTo>
                    <a:pt x="58102" y="38100"/>
                    <a:pt x="66675" y="29527"/>
                    <a:pt x="66675" y="19050"/>
                  </a:cubicBezTo>
                  <a:cubicBezTo>
                    <a:pt x="66675" y="8573"/>
                    <a:pt x="58102" y="0"/>
                    <a:pt x="476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64F9324-382D-17DB-0419-B66422C4351B}"/>
                </a:ext>
              </a:extLst>
            </p:cNvPr>
            <p:cNvSpPr/>
            <p:nvPr/>
          </p:nvSpPr>
          <p:spPr>
            <a:xfrm>
              <a:off x="5905500" y="3200400"/>
              <a:ext cx="104775" cy="209550"/>
            </a:xfrm>
            <a:custGeom>
              <a:avLst/>
              <a:gdLst>
                <a:gd name="connsiteX0" fmla="*/ 52388 w 104775"/>
                <a:gd name="connsiteY0" fmla="*/ 123825 h 209550"/>
                <a:gd name="connsiteX1" fmla="*/ 66675 w 104775"/>
                <a:gd name="connsiteY1" fmla="*/ 138113 h 209550"/>
                <a:gd name="connsiteX2" fmla="*/ 52388 w 104775"/>
                <a:gd name="connsiteY2" fmla="*/ 152400 h 209550"/>
                <a:gd name="connsiteX3" fmla="*/ 39053 w 104775"/>
                <a:gd name="connsiteY3" fmla="*/ 143828 h 209550"/>
                <a:gd name="connsiteX4" fmla="*/ 13335 w 104775"/>
                <a:gd name="connsiteY4" fmla="*/ 135255 h 209550"/>
                <a:gd name="connsiteX5" fmla="*/ 4763 w 104775"/>
                <a:gd name="connsiteY5" fmla="*/ 160973 h 209550"/>
                <a:gd name="connsiteX6" fmla="*/ 38100 w 104775"/>
                <a:gd name="connsiteY6" fmla="*/ 188595 h 209550"/>
                <a:gd name="connsiteX7" fmla="*/ 38100 w 104775"/>
                <a:gd name="connsiteY7" fmla="*/ 190500 h 209550"/>
                <a:gd name="connsiteX8" fmla="*/ 57150 w 104775"/>
                <a:gd name="connsiteY8" fmla="*/ 209550 h 209550"/>
                <a:gd name="connsiteX9" fmla="*/ 76200 w 104775"/>
                <a:gd name="connsiteY9" fmla="*/ 190500 h 209550"/>
                <a:gd name="connsiteX10" fmla="*/ 76200 w 104775"/>
                <a:gd name="connsiteY10" fmla="*/ 184785 h 209550"/>
                <a:gd name="connsiteX11" fmla="*/ 104775 w 104775"/>
                <a:gd name="connsiteY11" fmla="*/ 138113 h 209550"/>
                <a:gd name="connsiteX12" fmla="*/ 52388 w 104775"/>
                <a:gd name="connsiteY12" fmla="*/ 85725 h 209550"/>
                <a:gd name="connsiteX13" fmla="*/ 38100 w 104775"/>
                <a:gd name="connsiteY13" fmla="*/ 71438 h 209550"/>
                <a:gd name="connsiteX14" fmla="*/ 52388 w 104775"/>
                <a:gd name="connsiteY14" fmla="*/ 57150 h 209550"/>
                <a:gd name="connsiteX15" fmla="*/ 65723 w 104775"/>
                <a:gd name="connsiteY15" fmla="*/ 65723 h 209550"/>
                <a:gd name="connsiteX16" fmla="*/ 91440 w 104775"/>
                <a:gd name="connsiteY16" fmla="*/ 74295 h 209550"/>
                <a:gd name="connsiteX17" fmla="*/ 100013 w 104775"/>
                <a:gd name="connsiteY17" fmla="*/ 48578 h 209550"/>
                <a:gd name="connsiteX18" fmla="*/ 76200 w 104775"/>
                <a:gd name="connsiteY18" fmla="*/ 24765 h 209550"/>
                <a:gd name="connsiteX19" fmla="*/ 76200 w 104775"/>
                <a:gd name="connsiteY19" fmla="*/ 19050 h 209550"/>
                <a:gd name="connsiteX20" fmla="*/ 57150 w 104775"/>
                <a:gd name="connsiteY20" fmla="*/ 0 h 209550"/>
                <a:gd name="connsiteX21" fmla="*/ 38100 w 104775"/>
                <a:gd name="connsiteY21" fmla="*/ 19050 h 209550"/>
                <a:gd name="connsiteX22" fmla="*/ 38100 w 104775"/>
                <a:gd name="connsiteY22" fmla="*/ 20955 h 209550"/>
                <a:gd name="connsiteX23" fmla="*/ 0 w 104775"/>
                <a:gd name="connsiteY23" fmla="*/ 71438 h 209550"/>
                <a:gd name="connsiteX24" fmla="*/ 52388 w 104775"/>
                <a:gd name="connsiteY24" fmla="*/ 12382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209550">
                  <a:moveTo>
                    <a:pt x="52388" y="123825"/>
                  </a:moveTo>
                  <a:cubicBezTo>
                    <a:pt x="60007" y="123825"/>
                    <a:pt x="66675" y="130493"/>
                    <a:pt x="66675" y="138113"/>
                  </a:cubicBezTo>
                  <a:cubicBezTo>
                    <a:pt x="66675" y="145733"/>
                    <a:pt x="60007" y="152400"/>
                    <a:pt x="52388" y="152400"/>
                  </a:cubicBezTo>
                  <a:cubicBezTo>
                    <a:pt x="46672" y="152400"/>
                    <a:pt x="41910" y="149543"/>
                    <a:pt x="39053" y="143828"/>
                  </a:cubicBezTo>
                  <a:cubicBezTo>
                    <a:pt x="34290" y="134303"/>
                    <a:pt x="22860" y="130493"/>
                    <a:pt x="13335" y="135255"/>
                  </a:cubicBezTo>
                  <a:cubicBezTo>
                    <a:pt x="3810" y="140018"/>
                    <a:pt x="0" y="151448"/>
                    <a:pt x="4763" y="160973"/>
                  </a:cubicBezTo>
                  <a:cubicBezTo>
                    <a:pt x="11430" y="174308"/>
                    <a:pt x="23813" y="184785"/>
                    <a:pt x="38100" y="188595"/>
                  </a:cubicBezTo>
                  <a:lnTo>
                    <a:pt x="38100" y="190500"/>
                  </a:lnTo>
                  <a:cubicBezTo>
                    <a:pt x="38100" y="200978"/>
                    <a:pt x="46672" y="209550"/>
                    <a:pt x="57150" y="209550"/>
                  </a:cubicBezTo>
                  <a:cubicBezTo>
                    <a:pt x="67628" y="209550"/>
                    <a:pt x="76200" y="200978"/>
                    <a:pt x="76200" y="190500"/>
                  </a:cubicBezTo>
                  <a:lnTo>
                    <a:pt x="76200" y="184785"/>
                  </a:lnTo>
                  <a:cubicBezTo>
                    <a:pt x="93345" y="176213"/>
                    <a:pt x="104775" y="158115"/>
                    <a:pt x="104775" y="138113"/>
                  </a:cubicBezTo>
                  <a:cubicBezTo>
                    <a:pt x="104775" y="109538"/>
                    <a:pt x="80963" y="85725"/>
                    <a:pt x="52388" y="85725"/>
                  </a:cubicBezTo>
                  <a:cubicBezTo>
                    <a:pt x="44768" y="85725"/>
                    <a:pt x="38100" y="79057"/>
                    <a:pt x="38100" y="71438"/>
                  </a:cubicBezTo>
                  <a:cubicBezTo>
                    <a:pt x="38100" y="63818"/>
                    <a:pt x="44768" y="57150"/>
                    <a:pt x="52388" y="57150"/>
                  </a:cubicBezTo>
                  <a:cubicBezTo>
                    <a:pt x="58103" y="57150"/>
                    <a:pt x="62865" y="60008"/>
                    <a:pt x="65723" y="65723"/>
                  </a:cubicBezTo>
                  <a:cubicBezTo>
                    <a:pt x="70485" y="75248"/>
                    <a:pt x="81915" y="79057"/>
                    <a:pt x="91440" y="74295"/>
                  </a:cubicBezTo>
                  <a:cubicBezTo>
                    <a:pt x="100965" y="69533"/>
                    <a:pt x="104775" y="58103"/>
                    <a:pt x="100013" y="48578"/>
                  </a:cubicBezTo>
                  <a:cubicBezTo>
                    <a:pt x="95250" y="38100"/>
                    <a:pt x="86678" y="29528"/>
                    <a:pt x="76200" y="24765"/>
                  </a:cubicBezTo>
                  <a:lnTo>
                    <a:pt x="76200" y="19050"/>
                  </a:lnTo>
                  <a:cubicBezTo>
                    <a:pt x="76200" y="8572"/>
                    <a:pt x="67628" y="0"/>
                    <a:pt x="57150" y="0"/>
                  </a:cubicBezTo>
                  <a:cubicBezTo>
                    <a:pt x="46672" y="0"/>
                    <a:pt x="38100" y="8572"/>
                    <a:pt x="38100" y="19050"/>
                  </a:cubicBezTo>
                  <a:lnTo>
                    <a:pt x="38100" y="20955"/>
                  </a:lnTo>
                  <a:cubicBezTo>
                    <a:pt x="16192" y="27622"/>
                    <a:pt x="0" y="47625"/>
                    <a:pt x="0" y="71438"/>
                  </a:cubicBezTo>
                  <a:cubicBezTo>
                    <a:pt x="0" y="100013"/>
                    <a:pt x="23813" y="123825"/>
                    <a:pt x="52388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2" name="Graphic 80">
            <a:extLst>
              <a:ext uri="{FF2B5EF4-FFF2-40B4-BE49-F238E27FC236}">
                <a16:creationId xmlns:a16="http://schemas.microsoft.com/office/drawing/2014/main" id="{1421B287-2D88-A311-C3F9-706DF730E35C}"/>
              </a:ext>
            </a:extLst>
          </p:cNvPr>
          <p:cNvGrpSpPr/>
          <p:nvPr/>
        </p:nvGrpSpPr>
        <p:grpSpPr>
          <a:xfrm>
            <a:off x="9783034" y="2475365"/>
            <a:ext cx="571500" cy="361950"/>
            <a:chOff x="5810250" y="3248025"/>
            <a:chExt cx="571500" cy="361950"/>
          </a:xfrm>
          <a:solidFill>
            <a:srgbClr val="7678ED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9F6FDF3-0E05-AE93-1A4F-1DB122B73E39}"/>
                </a:ext>
              </a:extLst>
            </p:cNvPr>
            <p:cNvSpPr/>
            <p:nvPr/>
          </p:nvSpPr>
          <p:spPr>
            <a:xfrm>
              <a:off x="6286500" y="3294697"/>
              <a:ext cx="95250" cy="268604"/>
            </a:xfrm>
            <a:custGeom>
              <a:avLst/>
              <a:gdLst>
                <a:gd name="connsiteX0" fmla="*/ 37148 w 95250"/>
                <a:gd name="connsiteY0" fmla="*/ 0 h 268604"/>
                <a:gd name="connsiteX1" fmla="*/ 19050 w 95250"/>
                <a:gd name="connsiteY1" fmla="*/ 0 h 268604"/>
                <a:gd name="connsiteX2" fmla="*/ 0 w 95250"/>
                <a:gd name="connsiteY2" fmla="*/ 19050 h 268604"/>
                <a:gd name="connsiteX3" fmla="*/ 19050 w 95250"/>
                <a:gd name="connsiteY3" fmla="*/ 38100 h 268604"/>
                <a:gd name="connsiteX4" fmla="*/ 37148 w 95250"/>
                <a:gd name="connsiteY4" fmla="*/ 38100 h 268604"/>
                <a:gd name="connsiteX5" fmla="*/ 57150 w 95250"/>
                <a:gd name="connsiteY5" fmla="*/ 58103 h 268604"/>
                <a:gd name="connsiteX6" fmla="*/ 57150 w 95250"/>
                <a:gd name="connsiteY6" fmla="*/ 210503 h 268604"/>
                <a:gd name="connsiteX7" fmla="*/ 37148 w 95250"/>
                <a:gd name="connsiteY7" fmla="*/ 230505 h 268604"/>
                <a:gd name="connsiteX8" fmla="*/ 19050 w 95250"/>
                <a:gd name="connsiteY8" fmla="*/ 230505 h 268604"/>
                <a:gd name="connsiteX9" fmla="*/ 0 w 95250"/>
                <a:gd name="connsiteY9" fmla="*/ 249555 h 268604"/>
                <a:gd name="connsiteX10" fmla="*/ 19050 w 95250"/>
                <a:gd name="connsiteY10" fmla="*/ 268605 h 268604"/>
                <a:gd name="connsiteX11" fmla="*/ 37148 w 95250"/>
                <a:gd name="connsiteY11" fmla="*/ 268605 h 268604"/>
                <a:gd name="connsiteX12" fmla="*/ 95250 w 95250"/>
                <a:gd name="connsiteY12" fmla="*/ 210503 h 268604"/>
                <a:gd name="connsiteX13" fmla="*/ 95250 w 95250"/>
                <a:gd name="connsiteY13" fmla="*/ 58103 h 268604"/>
                <a:gd name="connsiteX14" fmla="*/ 37148 w 95250"/>
                <a:gd name="connsiteY14" fmla="*/ 0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68604">
                  <a:moveTo>
                    <a:pt x="37148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37148" y="38100"/>
                  </a:lnTo>
                  <a:cubicBezTo>
                    <a:pt x="47625" y="38100"/>
                    <a:pt x="57150" y="46672"/>
                    <a:pt x="57150" y="58103"/>
                  </a:cubicBezTo>
                  <a:lnTo>
                    <a:pt x="57150" y="210503"/>
                  </a:lnTo>
                  <a:cubicBezTo>
                    <a:pt x="57150" y="220980"/>
                    <a:pt x="48577" y="230505"/>
                    <a:pt x="37148" y="230505"/>
                  </a:cubicBezTo>
                  <a:lnTo>
                    <a:pt x="19050" y="230505"/>
                  </a:lnTo>
                  <a:cubicBezTo>
                    <a:pt x="8573" y="230505"/>
                    <a:pt x="0" y="239078"/>
                    <a:pt x="0" y="249555"/>
                  </a:cubicBezTo>
                  <a:cubicBezTo>
                    <a:pt x="0" y="260033"/>
                    <a:pt x="8573" y="268605"/>
                    <a:pt x="19050" y="268605"/>
                  </a:cubicBezTo>
                  <a:lnTo>
                    <a:pt x="37148" y="268605"/>
                  </a:lnTo>
                  <a:cubicBezTo>
                    <a:pt x="68580" y="268605"/>
                    <a:pt x="95250" y="242888"/>
                    <a:pt x="95250" y="210503"/>
                  </a:cubicBezTo>
                  <a:lnTo>
                    <a:pt x="95250" y="58103"/>
                  </a:lnTo>
                  <a:cubicBezTo>
                    <a:pt x="95250" y="26670"/>
                    <a:pt x="69532" y="0"/>
                    <a:pt x="371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69209F-7524-5199-48C9-CAAE5B6E9634}"/>
                </a:ext>
              </a:extLst>
            </p:cNvPr>
            <p:cNvSpPr/>
            <p:nvPr/>
          </p:nvSpPr>
          <p:spPr>
            <a:xfrm>
              <a:off x="5810250" y="3294697"/>
              <a:ext cx="95250" cy="268604"/>
            </a:xfrm>
            <a:custGeom>
              <a:avLst/>
              <a:gdLst>
                <a:gd name="connsiteX0" fmla="*/ 76200 w 95250"/>
                <a:gd name="connsiteY0" fmla="*/ 230505 h 268604"/>
                <a:gd name="connsiteX1" fmla="*/ 58103 w 95250"/>
                <a:gd name="connsiteY1" fmla="*/ 230505 h 268604"/>
                <a:gd name="connsiteX2" fmla="*/ 38100 w 95250"/>
                <a:gd name="connsiteY2" fmla="*/ 210503 h 268604"/>
                <a:gd name="connsiteX3" fmla="*/ 38100 w 95250"/>
                <a:gd name="connsiteY3" fmla="*/ 58103 h 268604"/>
                <a:gd name="connsiteX4" fmla="*/ 58103 w 95250"/>
                <a:gd name="connsiteY4" fmla="*/ 38100 h 268604"/>
                <a:gd name="connsiteX5" fmla="*/ 76200 w 95250"/>
                <a:gd name="connsiteY5" fmla="*/ 38100 h 268604"/>
                <a:gd name="connsiteX6" fmla="*/ 95250 w 95250"/>
                <a:gd name="connsiteY6" fmla="*/ 19050 h 268604"/>
                <a:gd name="connsiteX7" fmla="*/ 76200 w 95250"/>
                <a:gd name="connsiteY7" fmla="*/ 0 h 268604"/>
                <a:gd name="connsiteX8" fmla="*/ 58103 w 95250"/>
                <a:gd name="connsiteY8" fmla="*/ 0 h 268604"/>
                <a:gd name="connsiteX9" fmla="*/ 0 w 95250"/>
                <a:gd name="connsiteY9" fmla="*/ 58103 h 268604"/>
                <a:gd name="connsiteX10" fmla="*/ 0 w 95250"/>
                <a:gd name="connsiteY10" fmla="*/ 210503 h 268604"/>
                <a:gd name="connsiteX11" fmla="*/ 58103 w 95250"/>
                <a:gd name="connsiteY11" fmla="*/ 268605 h 268604"/>
                <a:gd name="connsiteX12" fmla="*/ 76200 w 95250"/>
                <a:gd name="connsiteY12" fmla="*/ 268605 h 268604"/>
                <a:gd name="connsiteX13" fmla="*/ 95250 w 95250"/>
                <a:gd name="connsiteY13" fmla="*/ 249555 h 268604"/>
                <a:gd name="connsiteX14" fmla="*/ 76200 w 95250"/>
                <a:gd name="connsiteY14" fmla="*/ 23050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68604">
                  <a:moveTo>
                    <a:pt x="76200" y="230505"/>
                  </a:moveTo>
                  <a:lnTo>
                    <a:pt x="58103" y="230505"/>
                  </a:lnTo>
                  <a:cubicBezTo>
                    <a:pt x="46673" y="230505"/>
                    <a:pt x="38100" y="220980"/>
                    <a:pt x="38100" y="210503"/>
                  </a:cubicBezTo>
                  <a:lnTo>
                    <a:pt x="38100" y="58103"/>
                  </a:lnTo>
                  <a:cubicBezTo>
                    <a:pt x="38100" y="47625"/>
                    <a:pt x="46673" y="38100"/>
                    <a:pt x="58103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lnTo>
                    <a:pt x="58103" y="0"/>
                  </a:lnTo>
                  <a:cubicBezTo>
                    <a:pt x="25717" y="0"/>
                    <a:pt x="0" y="26670"/>
                    <a:pt x="0" y="58103"/>
                  </a:cubicBezTo>
                  <a:lnTo>
                    <a:pt x="0" y="210503"/>
                  </a:lnTo>
                  <a:cubicBezTo>
                    <a:pt x="0" y="241935"/>
                    <a:pt x="25717" y="268605"/>
                    <a:pt x="58103" y="268605"/>
                  </a:cubicBezTo>
                  <a:lnTo>
                    <a:pt x="76200" y="268605"/>
                  </a:lnTo>
                  <a:cubicBezTo>
                    <a:pt x="86678" y="268605"/>
                    <a:pt x="95250" y="260033"/>
                    <a:pt x="95250" y="249555"/>
                  </a:cubicBezTo>
                  <a:cubicBezTo>
                    <a:pt x="95250" y="239078"/>
                    <a:pt x="86678" y="230505"/>
                    <a:pt x="76200" y="230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8B188F7-582A-77EE-D1A4-6F6A97C33DDB}"/>
                </a:ext>
              </a:extLst>
            </p:cNvPr>
            <p:cNvSpPr/>
            <p:nvPr/>
          </p:nvSpPr>
          <p:spPr>
            <a:xfrm>
              <a:off x="5886450" y="3248025"/>
              <a:ext cx="419100" cy="361950"/>
            </a:xfrm>
            <a:custGeom>
              <a:avLst/>
              <a:gdLst>
                <a:gd name="connsiteX0" fmla="*/ 400050 w 419100"/>
                <a:gd name="connsiteY0" fmla="*/ 200025 h 361950"/>
                <a:gd name="connsiteX1" fmla="*/ 419100 w 419100"/>
                <a:gd name="connsiteY1" fmla="*/ 180975 h 361950"/>
                <a:gd name="connsiteX2" fmla="*/ 400050 w 419100"/>
                <a:gd name="connsiteY2" fmla="*/ 161925 h 361950"/>
                <a:gd name="connsiteX3" fmla="*/ 389573 w 419100"/>
                <a:gd name="connsiteY3" fmla="*/ 161925 h 361950"/>
                <a:gd name="connsiteX4" fmla="*/ 209550 w 419100"/>
                <a:gd name="connsiteY4" fmla="*/ 0 h 361950"/>
                <a:gd name="connsiteX5" fmla="*/ 29528 w 419100"/>
                <a:gd name="connsiteY5" fmla="*/ 161925 h 361950"/>
                <a:gd name="connsiteX6" fmla="*/ 19050 w 419100"/>
                <a:gd name="connsiteY6" fmla="*/ 161925 h 361950"/>
                <a:gd name="connsiteX7" fmla="*/ 0 w 419100"/>
                <a:gd name="connsiteY7" fmla="*/ 180975 h 361950"/>
                <a:gd name="connsiteX8" fmla="*/ 19050 w 419100"/>
                <a:gd name="connsiteY8" fmla="*/ 200025 h 361950"/>
                <a:gd name="connsiteX9" fmla="*/ 29528 w 419100"/>
                <a:gd name="connsiteY9" fmla="*/ 200025 h 361950"/>
                <a:gd name="connsiteX10" fmla="*/ 209550 w 419100"/>
                <a:gd name="connsiteY10" fmla="*/ 361950 h 361950"/>
                <a:gd name="connsiteX11" fmla="*/ 389573 w 419100"/>
                <a:gd name="connsiteY11" fmla="*/ 200025 h 361950"/>
                <a:gd name="connsiteX12" fmla="*/ 400050 w 419100"/>
                <a:gd name="connsiteY12" fmla="*/ 200025 h 361950"/>
                <a:gd name="connsiteX13" fmla="*/ 209550 w 419100"/>
                <a:gd name="connsiteY13" fmla="*/ 323850 h 361950"/>
                <a:gd name="connsiteX14" fmla="*/ 177165 w 419100"/>
                <a:gd name="connsiteY14" fmla="*/ 249555 h 361950"/>
                <a:gd name="connsiteX15" fmla="*/ 216218 w 419100"/>
                <a:gd name="connsiteY15" fmla="*/ 247650 h 361950"/>
                <a:gd name="connsiteX16" fmla="*/ 241935 w 419100"/>
                <a:gd name="connsiteY16" fmla="*/ 248602 h 361950"/>
                <a:gd name="connsiteX17" fmla="*/ 209550 w 419100"/>
                <a:gd name="connsiteY17" fmla="*/ 323850 h 361950"/>
                <a:gd name="connsiteX18" fmla="*/ 216218 w 419100"/>
                <a:gd name="connsiteY18" fmla="*/ 209550 h 361950"/>
                <a:gd name="connsiteX19" fmla="*/ 172403 w 419100"/>
                <a:gd name="connsiteY19" fmla="*/ 211455 h 361950"/>
                <a:gd name="connsiteX20" fmla="*/ 171450 w 419100"/>
                <a:gd name="connsiteY20" fmla="*/ 180975 h 361950"/>
                <a:gd name="connsiteX21" fmla="*/ 172403 w 419100"/>
                <a:gd name="connsiteY21" fmla="*/ 150495 h 361950"/>
                <a:gd name="connsiteX22" fmla="*/ 209550 w 419100"/>
                <a:gd name="connsiteY22" fmla="*/ 152400 h 361950"/>
                <a:gd name="connsiteX23" fmla="*/ 246698 w 419100"/>
                <a:gd name="connsiteY23" fmla="*/ 150495 h 361950"/>
                <a:gd name="connsiteX24" fmla="*/ 247650 w 419100"/>
                <a:gd name="connsiteY24" fmla="*/ 180975 h 361950"/>
                <a:gd name="connsiteX25" fmla="*/ 246698 w 419100"/>
                <a:gd name="connsiteY25" fmla="*/ 210502 h 361950"/>
                <a:gd name="connsiteX26" fmla="*/ 216218 w 419100"/>
                <a:gd name="connsiteY26" fmla="*/ 209550 h 361950"/>
                <a:gd name="connsiteX27" fmla="*/ 66675 w 419100"/>
                <a:gd name="connsiteY27" fmla="*/ 180975 h 361950"/>
                <a:gd name="connsiteX28" fmla="*/ 76200 w 419100"/>
                <a:gd name="connsiteY28" fmla="*/ 129540 h 361950"/>
                <a:gd name="connsiteX29" fmla="*/ 134303 w 419100"/>
                <a:gd name="connsiteY29" fmla="*/ 145733 h 361950"/>
                <a:gd name="connsiteX30" fmla="*/ 133350 w 419100"/>
                <a:gd name="connsiteY30" fmla="*/ 180975 h 361950"/>
                <a:gd name="connsiteX31" fmla="*/ 134303 w 419100"/>
                <a:gd name="connsiteY31" fmla="*/ 217170 h 361950"/>
                <a:gd name="connsiteX32" fmla="*/ 77153 w 419100"/>
                <a:gd name="connsiteY32" fmla="*/ 235268 h 361950"/>
                <a:gd name="connsiteX33" fmla="*/ 66675 w 419100"/>
                <a:gd name="connsiteY33" fmla="*/ 180975 h 361950"/>
                <a:gd name="connsiteX34" fmla="*/ 209550 w 419100"/>
                <a:gd name="connsiteY34" fmla="*/ 38100 h 361950"/>
                <a:gd name="connsiteX35" fmla="*/ 241935 w 419100"/>
                <a:gd name="connsiteY35" fmla="*/ 113348 h 361950"/>
                <a:gd name="connsiteX36" fmla="*/ 209550 w 419100"/>
                <a:gd name="connsiteY36" fmla="*/ 114300 h 361950"/>
                <a:gd name="connsiteX37" fmla="*/ 177165 w 419100"/>
                <a:gd name="connsiteY37" fmla="*/ 113348 h 361950"/>
                <a:gd name="connsiteX38" fmla="*/ 209550 w 419100"/>
                <a:gd name="connsiteY38" fmla="*/ 38100 h 361950"/>
                <a:gd name="connsiteX39" fmla="*/ 284798 w 419100"/>
                <a:gd name="connsiteY39" fmla="*/ 146685 h 361950"/>
                <a:gd name="connsiteX40" fmla="*/ 342900 w 419100"/>
                <a:gd name="connsiteY40" fmla="*/ 130493 h 361950"/>
                <a:gd name="connsiteX41" fmla="*/ 352425 w 419100"/>
                <a:gd name="connsiteY41" fmla="*/ 181927 h 361950"/>
                <a:gd name="connsiteX42" fmla="*/ 343853 w 419100"/>
                <a:gd name="connsiteY42" fmla="*/ 230505 h 361950"/>
                <a:gd name="connsiteX43" fmla="*/ 284798 w 419100"/>
                <a:gd name="connsiteY43" fmla="*/ 215265 h 361950"/>
                <a:gd name="connsiteX44" fmla="*/ 285750 w 419100"/>
                <a:gd name="connsiteY44" fmla="*/ 180975 h 361950"/>
                <a:gd name="connsiteX45" fmla="*/ 284798 w 419100"/>
                <a:gd name="connsiteY45" fmla="*/ 146685 h 361950"/>
                <a:gd name="connsiteX46" fmla="*/ 323850 w 419100"/>
                <a:gd name="connsiteY46" fmla="*/ 96203 h 361950"/>
                <a:gd name="connsiteX47" fmla="*/ 280035 w 419100"/>
                <a:gd name="connsiteY47" fmla="*/ 108585 h 361950"/>
                <a:gd name="connsiteX48" fmla="*/ 263843 w 419100"/>
                <a:gd name="connsiteY48" fmla="*/ 49530 h 361950"/>
                <a:gd name="connsiteX49" fmla="*/ 323850 w 419100"/>
                <a:gd name="connsiteY49" fmla="*/ 96203 h 361950"/>
                <a:gd name="connsiteX50" fmla="*/ 155258 w 419100"/>
                <a:gd name="connsiteY50" fmla="*/ 48578 h 361950"/>
                <a:gd name="connsiteX51" fmla="*/ 139065 w 419100"/>
                <a:gd name="connsiteY51" fmla="*/ 107632 h 361950"/>
                <a:gd name="connsiteX52" fmla="*/ 95250 w 419100"/>
                <a:gd name="connsiteY52" fmla="*/ 95250 h 361950"/>
                <a:gd name="connsiteX53" fmla="*/ 155258 w 419100"/>
                <a:gd name="connsiteY53" fmla="*/ 48578 h 361950"/>
                <a:gd name="connsiteX54" fmla="*/ 96203 w 419100"/>
                <a:gd name="connsiteY54" fmla="*/ 267653 h 361950"/>
                <a:gd name="connsiteX55" fmla="*/ 139065 w 419100"/>
                <a:gd name="connsiteY55" fmla="*/ 254318 h 361950"/>
                <a:gd name="connsiteX56" fmla="*/ 155258 w 419100"/>
                <a:gd name="connsiteY56" fmla="*/ 312420 h 361950"/>
                <a:gd name="connsiteX57" fmla="*/ 96203 w 419100"/>
                <a:gd name="connsiteY57" fmla="*/ 267653 h 361950"/>
                <a:gd name="connsiteX58" fmla="*/ 263843 w 419100"/>
                <a:gd name="connsiteY58" fmla="*/ 313373 h 361950"/>
                <a:gd name="connsiteX59" fmla="*/ 280035 w 419100"/>
                <a:gd name="connsiteY59" fmla="*/ 252413 h 361950"/>
                <a:gd name="connsiteX60" fmla="*/ 325755 w 419100"/>
                <a:gd name="connsiteY60" fmla="*/ 263843 h 361950"/>
                <a:gd name="connsiteX61" fmla="*/ 263843 w 419100"/>
                <a:gd name="connsiteY61" fmla="*/ 3133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19100" h="361950">
                  <a:moveTo>
                    <a:pt x="400050" y="200025"/>
                  </a:moveTo>
                  <a:cubicBezTo>
                    <a:pt x="410528" y="200025"/>
                    <a:pt x="419100" y="191452"/>
                    <a:pt x="419100" y="180975"/>
                  </a:cubicBezTo>
                  <a:cubicBezTo>
                    <a:pt x="419100" y="170498"/>
                    <a:pt x="410528" y="161925"/>
                    <a:pt x="400050" y="161925"/>
                  </a:cubicBezTo>
                  <a:lnTo>
                    <a:pt x="389573" y="161925"/>
                  </a:lnTo>
                  <a:cubicBezTo>
                    <a:pt x="380048" y="71438"/>
                    <a:pt x="302895" y="0"/>
                    <a:pt x="209550" y="0"/>
                  </a:cubicBezTo>
                  <a:cubicBezTo>
                    <a:pt x="116205" y="0"/>
                    <a:pt x="39053" y="71438"/>
                    <a:pt x="29528" y="161925"/>
                  </a:cubicBezTo>
                  <a:lnTo>
                    <a:pt x="19050" y="161925"/>
                  </a:lnTo>
                  <a:cubicBezTo>
                    <a:pt x="8572" y="161925"/>
                    <a:pt x="0" y="170498"/>
                    <a:pt x="0" y="180975"/>
                  </a:cubicBezTo>
                  <a:cubicBezTo>
                    <a:pt x="0" y="191452"/>
                    <a:pt x="8572" y="200025"/>
                    <a:pt x="19050" y="200025"/>
                  </a:cubicBezTo>
                  <a:lnTo>
                    <a:pt x="29528" y="200025"/>
                  </a:lnTo>
                  <a:cubicBezTo>
                    <a:pt x="39053" y="290513"/>
                    <a:pt x="116205" y="361950"/>
                    <a:pt x="209550" y="361950"/>
                  </a:cubicBezTo>
                  <a:cubicBezTo>
                    <a:pt x="302895" y="361950"/>
                    <a:pt x="380048" y="290513"/>
                    <a:pt x="389573" y="200025"/>
                  </a:cubicBezTo>
                  <a:lnTo>
                    <a:pt x="400050" y="200025"/>
                  </a:lnTo>
                  <a:close/>
                  <a:moveTo>
                    <a:pt x="209550" y="323850"/>
                  </a:moveTo>
                  <a:cubicBezTo>
                    <a:pt x="201930" y="323850"/>
                    <a:pt x="185738" y="298133"/>
                    <a:pt x="177165" y="249555"/>
                  </a:cubicBezTo>
                  <a:cubicBezTo>
                    <a:pt x="189548" y="248602"/>
                    <a:pt x="202883" y="247650"/>
                    <a:pt x="216218" y="247650"/>
                  </a:cubicBezTo>
                  <a:cubicBezTo>
                    <a:pt x="224790" y="247650"/>
                    <a:pt x="233363" y="247650"/>
                    <a:pt x="241935" y="248602"/>
                  </a:cubicBezTo>
                  <a:cubicBezTo>
                    <a:pt x="233363" y="298133"/>
                    <a:pt x="217170" y="323850"/>
                    <a:pt x="209550" y="323850"/>
                  </a:cubicBezTo>
                  <a:close/>
                  <a:moveTo>
                    <a:pt x="216218" y="209550"/>
                  </a:moveTo>
                  <a:cubicBezTo>
                    <a:pt x="200978" y="209550"/>
                    <a:pt x="186690" y="210502"/>
                    <a:pt x="172403" y="211455"/>
                  </a:cubicBezTo>
                  <a:cubicBezTo>
                    <a:pt x="171450" y="201930"/>
                    <a:pt x="171450" y="191452"/>
                    <a:pt x="171450" y="180975"/>
                  </a:cubicBezTo>
                  <a:cubicBezTo>
                    <a:pt x="171450" y="170498"/>
                    <a:pt x="171450" y="160020"/>
                    <a:pt x="172403" y="150495"/>
                  </a:cubicBezTo>
                  <a:cubicBezTo>
                    <a:pt x="184785" y="151448"/>
                    <a:pt x="197168" y="152400"/>
                    <a:pt x="209550" y="152400"/>
                  </a:cubicBezTo>
                  <a:cubicBezTo>
                    <a:pt x="221933" y="152400"/>
                    <a:pt x="234315" y="151448"/>
                    <a:pt x="246698" y="150495"/>
                  </a:cubicBezTo>
                  <a:cubicBezTo>
                    <a:pt x="247650" y="160020"/>
                    <a:pt x="247650" y="169545"/>
                    <a:pt x="247650" y="180975"/>
                  </a:cubicBezTo>
                  <a:cubicBezTo>
                    <a:pt x="247650" y="191452"/>
                    <a:pt x="247650" y="200977"/>
                    <a:pt x="246698" y="210502"/>
                  </a:cubicBezTo>
                  <a:cubicBezTo>
                    <a:pt x="237173" y="209550"/>
                    <a:pt x="226695" y="209550"/>
                    <a:pt x="216218" y="209550"/>
                  </a:cubicBezTo>
                  <a:close/>
                  <a:moveTo>
                    <a:pt x="66675" y="180975"/>
                  </a:moveTo>
                  <a:cubicBezTo>
                    <a:pt x="66675" y="162878"/>
                    <a:pt x="70485" y="145733"/>
                    <a:pt x="76200" y="129540"/>
                  </a:cubicBezTo>
                  <a:cubicBezTo>
                    <a:pt x="92393" y="136208"/>
                    <a:pt x="112395" y="141923"/>
                    <a:pt x="134303" y="145733"/>
                  </a:cubicBezTo>
                  <a:cubicBezTo>
                    <a:pt x="133350" y="158115"/>
                    <a:pt x="133350" y="169545"/>
                    <a:pt x="133350" y="180975"/>
                  </a:cubicBezTo>
                  <a:cubicBezTo>
                    <a:pt x="133350" y="193358"/>
                    <a:pt x="133350" y="204788"/>
                    <a:pt x="134303" y="217170"/>
                  </a:cubicBezTo>
                  <a:cubicBezTo>
                    <a:pt x="112395" y="221933"/>
                    <a:pt x="92393" y="227648"/>
                    <a:pt x="77153" y="235268"/>
                  </a:cubicBezTo>
                  <a:cubicBezTo>
                    <a:pt x="70485" y="218123"/>
                    <a:pt x="66675" y="200025"/>
                    <a:pt x="66675" y="180975"/>
                  </a:cubicBezTo>
                  <a:close/>
                  <a:moveTo>
                    <a:pt x="209550" y="38100"/>
                  </a:moveTo>
                  <a:cubicBezTo>
                    <a:pt x="217170" y="38100"/>
                    <a:pt x="233363" y="63818"/>
                    <a:pt x="241935" y="113348"/>
                  </a:cubicBezTo>
                  <a:cubicBezTo>
                    <a:pt x="231458" y="114300"/>
                    <a:pt x="220980" y="114300"/>
                    <a:pt x="209550" y="114300"/>
                  </a:cubicBezTo>
                  <a:cubicBezTo>
                    <a:pt x="198120" y="114300"/>
                    <a:pt x="187643" y="113348"/>
                    <a:pt x="177165" y="113348"/>
                  </a:cubicBezTo>
                  <a:cubicBezTo>
                    <a:pt x="185738" y="63818"/>
                    <a:pt x="201930" y="38100"/>
                    <a:pt x="209550" y="38100"/>
                  </a:cubicBezTo>
                  <a:close/>
                  <a:moveTo>
                    <a:pt x="284798" y="146685"/>
                  </a:moveTo>
                  <a:cubicBezTo>
                    <a:pt x="306705" y="142875"/>
                    <a:pt x="326708" y="137160"/>
                    <a:pt x="342900" y="130493"/>
                  </a:cubicBezTo>
                  <a:cubicBezTo>
                    <a:pt x="348615" y="146685"/>
                    <a:pt x="352425" y="163830"/>
                    <a:pt x="352425" y="181927"/>
                  </a:cubicBezTo>
                  <a:cubicBezTo>
                    <a:pt x="352425" y="199073"/>
                    <a:pt x="349568" y="215265"/>
                    <a:pt x="343853" y="230505"/>
                  </a:cubicBezTo>
                  <a:cubicBezTo>
                    <a:pt x="326708" y="223838"/>
                    <a:pt x="306705" y="219075"/>
                    <a:pt x="284798" y="215265"/>
                  </a:cubicBezTo>
                  <a:cubicBezTo>
                    <a:pt x="285750" y="203835"/>
                    <a:pt x="285750" y="192405"/>
                    <a:pt x="285750" y="180975"/>
                  </a:cubicBezTo>
                  <a:cubicBezTo>
                    <a:pt x="285750" y="169545"/>
                    <a:pt x="285750" y="158115"/>
                    <a:pt x="284798" y="146685"/>
                  </a:cubicBezTo>
                  <a:close/>
                  <a:moveTo>
                    <a:pt x="323850" y="96203"/>
                  </a:moveTo>
                  <a:cubicBezTo>
                    <a:pt x="311468" y="100965"/>
                    <a:pt x="296228" y="105728"/>
                    <a:pt x="280035" y="108585"/>
                  </a:cubicBezTo>
                  <a:cubicBezTo>
                    <a:pt x="276225" y="86678"/>
                    <a:pt x="270510" y="65723"/>
                    <a:pt x="263843" y="49530"/>
                  </a:cubicBezTo>
                  <a:cubicBezTo>
                    <a:pt x="287655" y="59055"/>
                    <a:pt x="308610" y="75248"/>
                    <a:pt x="323850" y="96203"/>
                  </a:cubicBezTo>
                  <a:close/>
                  <a:moveTo>
                    <a:pt x="155258" y="48578"/>
                  </a:moveTo>
                  <a:cubicBezTo>
                    <a:pt x="147638" y="65723"/>
                    <a:pt x="142875" y="85725"/>
                    <a:pt x="139065" y="107632"/>
                  </a:cubicBezTo>
                  <a:cubicBezTo>
                    <a:pt x="121920" y="104775"/>
                    <a:pt x="107632" y="100013"/>
                    <a:pt x="95250" y="95250"/>
                  </a:cubicBezTo>
                  <a:cubicBezTo>
                    <a:pt x="110490" y="75248"/>
                    <a:pt x="131445" y="59055"/>
                    <a:pt x="155258" y="48578"/>
                  </a:cubicBezTo>
                  <a:close/>
                  <a:moveTo>
                    <a:pt x="96203" y="267653"/>
                  </a:moveTo>
                  <a:cubicBezTo>
                    <a:pt x="107632" y="261938"/>
                    <a:pt x="122873" y="258127"/>
                    <a:pt x="139065" y="254318"/>
                  </a:cubicBezTo>
                  <a:cubicBezTo>
                    <a:pt x="142875" y="276225"/>
                    <a:pt x="147638" y="296228"/>
                    <a:pt x="155258" y="312420"/>
                  </a:cubicBezTo>
                  <a:cubicBezTo>
                    <a:pt x="132398" y="303848"/>
                    <a:pt x="111443" y="287655"/>
                    <a:pt x="96203" y="267653"/>
                  </a:cubicBezTo>
                  <a:close/>
                  <a:moveTo>
                    <a:pt x="263843" y="313373"/>
                  </a:moveTo>
                  <a:cubicBezTo>
                    <a:pt x="271463" y="296228"/>
                    <a:pt x="276225" y="275273"/>
                    <a:pt x="280035" y="252413"/>
                  </a:cubicBezTo>
                  <a:cubicBezTo>
                    <a:pt x="297180" y="255270"/>
                    <a:pt x="312420" y="259080"/>
                    <a:pt x="325755" y="263843"/>
                  </a:cubicBezTo>
                  <a:cubicBezTo>
                    <a:pt x="310515" y="285750"/>
                    <a:pt x="288608" y="302895"/>
                    <a:pt x="263843" y="313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1" name="Graphic 49">
            <a:extLst>
              <a:ext uri="{FF2B5EF4-FFF2-40B4-BE49-F238E27FC236}">
                <a16:creationId xmlns:a16="http://schemas.microsoft.com/office/drawing/2014/main" id="{37D46FA9-FD61-E72A-919F-44DBE6986341}"/>
              </a:ext>
            </a:extLst>
          </p:cNvPr>
          <p:cNvGrpSpPr/>
          <p:nvPr/>
        </p:nvGrpSpPr>
        <p:grpSpPr>
          <a:xfrm>
            <a:off x="1702752" y="2392154"/>
            <a:ext cx="557848" cy="556950"/>
            <a:chOff x="1685925" y="2375354"/>
            <a:chExt cx="591502" cy="590550"/>
          </a:xfrm>
          <a:solidFill>
            <a:srgbClr val="7678ED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E9E3BD5-C99C-780F-2B1C-EE496D29C492}"/>
                </a:ext>
              </a:extLst>
            </p:cNvPr>
            <p:cNvSpPr/>
            <p:nvPr/>
          </p:nvSpPr>
          <p:spPr>
            <a:xfrm>
              <a:off x="1685925" y="2375354"/>
              <a:ext cx="591502" cy="590550"/>
            </a:xfrm>
            <a:custGeom>
              <a:avLst/>
              <a:gdLst>
                <a:gd name="connsiteX0" fmla="*/ 532448 w 591502"/>
                <a:gd name="connsiteY0" fmla="*/ 0 h 590550"/>
                <a:gd name="connsiteX1" fmla="*/ 391478 w 591502"/>
                <a:gd name="connsiteY1" fmla="*/ 0 h 590550"/>
                <a:gd name="connsiteX2" fmla="*/ 333375 w 591502"/>
                <a:gd name="connsiteY2" fmla="*/ 58103 h 590550"/>
                <a:gd name="connsiteX3" fmla="*/ 333375 w 591502"/>
                <a:gd name="connsiteY3" fmla="*/ 104775 h 590550"/>
                <a:gd name="connsiteX4" fmla="*/ 58103 w 591502"/>
                <a:gd name="connsiteY4" fmla="*/ 104775 h 590550"/>
                <a:gd name="connsiteX5" fmla="*/ 0 w 591502"/>
                <a:gd name="connsiteY5" fmla="*/ 162878 h 590550"/>
                <a:gd name="connsiteX6" fmla="*/ 0 w 591502"/>
                <a:gd name="connsiteY6" fmla="*/ 409575 h 590550"/>
                <a:gd name="connsiteX7" fmla="*/ 58103 w 591502"/>
                <a:gd name="connsiteY7" fmla="*/ 467678 h 590550"/>
                <a:gd name="connsiteX8" fmla="*/ 209550 w 591502"/>
                <a:gd name="connsiteY8" fmla="*/ 467678 h 590550"/>
                <a:gd name="connsiteX9" fmla="*/ 209550 w 591502"/>
                <a:gd name="connsiteY9" fmla="*/ 561975 h 590550"/>
                <a:gd name="connsiteX10" fmla="*/ 220980 w 591502"/>
                <a:gd name="connsiteY10" fmla="*/ 579120 h 590550"/>
                <a:gd name="connsiteX11" fmla="*/ 241935 w 591502"/>
                <a:gd name="connsiteY11" fmla="*/ 575310 h 590550"/>
                <a:gd name="connsiteX12" fmla="*/ 285750 w 591502"/>
                <a:gd name="connsiteY12" fmla="*/ 531495 h 590550"/>
                <a:gd name="connsiteX13" fmla="*/ 339090 w 591502"/>
                <a:gd name="connsiteY13" fmla="*/ 584835 h 590550"/>
                <a:gd name="connsiteX14" fmla="*/ 352425 w 591502"/>
                <a:gd name="connsiteY14" fmla="*/ 590550 h 590550"/>
                <a:gd name="connsiteX15" fmla="*/ 365760 w 591502"/>
                <a:gd name="connsiteY15" fmla="*/ 584835 h 590550"/>
                <a:gd name="connsiteX16" fmla="*/ 422910 w 591502"/>
                <a:gd name="connsiteY16" fmla="*/ 527685 h 590550"/>
                <a:gd name="connsiteX17" fmla="*/ 422910 w 591502"/>
                <a:gd name="connsiteY17" fmla="*/ 501015 h 590550"/>
                <a:gd name="connsiteX18" fmla="*/ 390525 w 591502"/>
                <a:gd name="connsiteY18" fmla="*/ 467678 h 590550"/>
                <a:gd name="connsiteX19" fmla="*/ 419100 w 591502"/>
                <a:gd name="connsiteY19" fmla="*/ 467678 h 590550"/>
                <a:gd name="connsiteX20" fmla="*/ 477203 w 591502"/>
                <a:gd name="connsiteY20" fmla="*/ 409575 h 590550"/>
                <a:gd name="connsiteX21" fmla="*/ 477203 w 591502"/>
                <a:gd name="connsiteY21" fmla="*/ 352425 h 590550"/>
                <a:gd name="connsiteX22" fmla="*/ 533400 w 591502"/>
                <a:gd name="connsiteY22" fmla="*/ 352425 h 590550"/>
                <a:gd name="connsiteX23" fmla="*/ 591503 w 591502"/>
                <a:gd name="connsiteY23" fmla="*/ 294323 h 590550"/>
                <a:gd name="connsiteX24" fmla="*/ 591503 w 591502"/>
                <a:gd name="connsiteY24" fmla="*/ 58103 h 590550"/>
                <a:gd name="connsiteX25" fmla="*/ 532448 w 591502"/>
                <a:gd name="connsiteY25" fmla="*/ 0 h 590550"/>
                <a:gd name="connsiteX26" fmla="*/ 352425 w 591502"/>
                <a:gd name="connsiteY26" fmla="*/ 544830 h 590550"/>
                <a:gd name="connsiteX27" fmla="*/ 299085 w 591502"/>
                <a:gd name="connsiteY27" fmla="*/ 491490 h 590550"/>
                <a:gd name="connsiteX28" fmla="*/ 285750 w 591502"/>
                <a:gd name="connsiteY28" fmla="*/ 485775 h 590550"/>
                <a:gd name="connsiteX29" fmla="*/ 272415 w 591502"/>
                <a:gd name="connsiteY29" fmla="*/ 491490 h 590550"/>
                <a:gd name="connsiteX30" fmla="*/ 247650 w 591502"/>
                <a:gd name="connsiteY30" fmla="*/ 516255 h 590550"/>
                <a:gd name="connsiteX31" fmla="*/ 247650 w 591502"/>
                <a:gd name="connsiteY31" fmla="*/ 409575 h 590550"/>
                <a:gd name="connsiteX32" fmla="*/ 354330 w 591502"/>
                <a:gd name="connsiteY32" fmla="*/ 409575 h 590550"/>
                <a:gd name="connsiteX33" fmla="*/ 329565 w 591502"/>
                <a:gd name="connsiteY33" fmla="*/ 434340 h 590550"/>
                <a:gd name="connsiteX34" fmla="*/ 329565 w 591502"/>
                <a:gd name="connsiteY34" fmla="*/ 461010 h 590550"/>
                <a:gd name="connsiteX35" fmla="*/ 382905 w 591502"/>
                <a:gd name="connsiteY35" fmla="*/ 514350 h 590550"/>
                <a:gd name="connsiteX36" fmla="*/ 352425 w 591502"/>
                <a:gd name="connsiteY36" fmla="*/ 544830 h 590550"/>
                <a:gd name="connsiteX37" fmla="*/ 438150 w 591502"/>
                <a:gd name="connsiteY37" fmla="*/ 409575 h 590550"/>
                <a:gd name="connsiteX38" fmla="*/ 418148 w 591502"/>
                <a:gd name="connsiteY38" fmla="*/ 429578 h 590550"/>
                <a:gd name="connsiteX39" fmla="*/ 386715 w 591502"/>
                <a:gd name="connsiteY39" fmla="*/ 429578 h 590550"/>
                <a:gd name="connsiteX40" fmla="*/ 412433 w 591502"/>
                <a:gd name="connsiteY40" fmla="*/ 403860 h 590550"/>
                <a:gd name="connsiteX41" fmla="*/ 416243 w 591502"/>
                <a:gd name="connsiteY41" fmla="*/ 382905 h 590550"/>
                <a:gd name="connsiteX42" fmla="*/ 399098 w 591502"/>
                <a:gd name="connsiteY42" fmla="*/ 371475 h 590550"/>
                <a:gd name="connsiteX43" fmla="*/ 228600 w 591502"/>
                <a:gd name="connsiteY43" fmla="*/ 371475 h 590550"/>
                <a:gd name="connsiteX44" fmla="*/ 209550 w 591502"/>
                <a:gd name="connsiteY44" fmla="*/ 390525 h 590550"/>
                <a:gd name="connsiteX45" fmla="*/ 209550 w 591502"/>
                <a:gd name="connsiteY45" fmla="*/ 429578 h 590550"/>
                <a:gd name="connsiteX46" fmla="*/ 58103 w 591502"/>
                <a:gd name="connsiteY46" fmla="*/ 429578 h 590550"/>
                <a:gd name="connsiteX47" fmla="*/ 38100 w 591502"/>
                <a:gd name="connsiteY47" fmla="*/ 409575 h 590550"/>
                <a:gd name="connsiteX48" fmla="*/ 38100 w 591502"/>
                <a:gd name="connsiteY48" fmla="*/ 162878 h 590550"/>
                <a:gd name="connsiteX49" fmla="*/ 58103 w 591502"/>
                <a:gd name="connsiteY49" fmla="*/ 142875 h 590550"/>
                <a:gd name="connsiteX50" fmla="*/ 333375 w 591502"/>
                <a:gd name="connsiteY50" fmla="*/ 142875 h 590550"/>
                <a:gd name="connsiteX51" fmla="*/ 333375 w 591502"/>
                <a:gd name="connsiteY51" fmla="*/ 294323 h 590550"/>
                <a:gd name="connsiteX52" fmla="*/ 391478 w 591502"/>
                <a:gd name="connsiteY52" fmla="*/ 352425 h 590550"/>
                <a:gd name="connsiteX53" fmla="*/ 438150 w 591502"/>
                <a:gd name="connsiteY53" fmla="*/ 352425 h 590550"/>
                <a:gd name="connsiteX54" fmla="*/ 438150 w 591502"/>
                <a:gd name="connsiteY54" fmla="*/ 409575 h 590550"/>
                <a:gd name="connsiteX55" fmla="*/ 552450 w 591502"/>
                <a:gd name="connsiteY55" fmla="*/ 294323 h 590550"/>
                <a:gd name="connsiteX56" fmla="*/ 532448 w 591502"/>
                <a:gd name="connsiteY56" fmla="*/ 314325 h 590550"/>
                <a:gd name="connsiteX57" fmla="*/ 391478 w 591502"/>
                <a:gd name="connsiteY57" fmla="*/ 314325 h 590550"/>
                <a:gd name="connsiteX58" fmla="*/ 371475 w 591502"/>
                <a:gd name="connsiteY58" fmla="*/ 294323 h 590550"/>
                <a:gd name="connsiteX59" fmla="*/ 371475 w 591502"/>
                <a:gd name="connsiteY59" fmla="*/ 58103 h 590550"/>
                <a:gd name="connsiteX60" fmla="*/ 391478 w 591502"/>
                <a:gd name="connsiteY60" fmla="*/ 38100 h 590550"/>
                <a:gd name="connsiteX61" fmla="*/ 533400 w 591502"/>
                <a:gd name="connsiteY61" fmla="*/ 38100 h 590550"/>
                <a:gd name="connsiteX62" fmla="*/ 552450 w 591502"/>
                <a:gd name="connsiteY62" fmla="*/ 58103 h 590550"/>
                <a:gd name="connsiteX63" fmla="*/ 552450 w 591502"/>
                <a:gd name="connsiteY63" fmla="*/ 294323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1502" h="590550">
                  <a:moveTo>
                    <a:pt x="532448" y="0"/>
                  </a:moveTo>
                  <a:lnTo>
                    <a:pt x="391478" y="0"/>
                  </a:lnTo>
                  <a:cubicBezTo>
                    <a:pt x="359093" y="0"/>
                    <a:pt x="333375" y="25718"/>
                    <a:pt x="333375" y="58103"/>
                  </a:cubicBezTo>
                  <a:lnTo>
                    <a:pt x="333375" y="104775"/>
                  </a:lnTo>
                  <a:lnTo>
                    <a:pt x="58103" y="104775"/>
                  </a:lnTo>
                  <a:cubicBezTo>
                    <a:pt x="25718" y="104775"/>
                    <a:pt x="0" y="131445"/>
                    <a:pt x="0" y="162878"/>
                  </a:cubicBezTo>
                  <a:lnTo>
                    <a:pt x="0" y="409575"/>
                  </a:lnTo>
                  <a:cubicBezTo>
                    <a:pt x="0" y="441960"/>
                    <a:pt x="25718" y="467678"/>
                    <a:pt x="58103" y="467678"/>
                  </a:cubicBezTo>
                  <a:lnTo>
                    <a:pt x="209550" y="467678"/>
                  </a:lnTo>
                  <a:lnTo>
                    <a:pt x="209550" y="561975"/>
                  </a:lnTo>
                  <a:cubicBezTo>
                    <a:pt x="209550" y="569595"/>
                    <a:pt x="214313" y="576263"/>
                    <a:pt x="220980" y="579120"/>
                  </a:cubicBezTo>
                  <a:cubicBezTo>
                    <a:pt x="227648" y="581978"/>
                    <a:pt x="236220" y="580073"/>
                    <a:pt x="241935" y="575310"/>
                  </a:cubicBezTo>
                  <a:lnTo>
                    <a:pt x="285750" y="531495"/>
                  </a:lnTo>
                  <a:lnTo>
                    <a:pt x="339090" y="584835"/>
                  </a:lnTo>
                  <a:cubicBezTo>
                    <a:pt x="342900" y="588645"/>
                    <a:pt x="347663" y="590550"/>
                    <a:pt x="352425" y="590550"/>
                  </a:cubicBezTo>
                  <a:cubicBezTo>
                    <a:pt x="357188" y="590550"/>
                    <a:pt x="361950" y="588645"/>
                    <a:pt x="365760" y="584835"/>
                  </a:cubicBezTo>
                  <a:lnTo>
                    <a:pt x="422910" y="527685"/>
                  </a:lnTo>
                  <a:cubicBezTo>
                    <a:pt x="430530" y="520065"/>
                    <a:pt x="430530" y="508635"/>
                    <a:pt x="422910" y="501015"/>
                  </a:cubicBezTo>
                  <a:lnTo>
                    <a:pt x="390525" y="467678"/>
                  </a:lnTo>
                  <a:lnTo>
                    <a:pt x="419100" y="467678"/>
                  </a:lnTo>
                  <a:cubicBezTo>
                    <a:pt x="450533" y="467678"/>
                    <a:pt x="477203" y="441008"/>
                    <a:pt x="477203" y="409575"/>
                  </a:cubicBezTo>
                  <a:lnTo>
                    <a:pt x="477203" y="352425"/>
                  </a:lnTo>
                  <a:lnTo>
                    <a:pt x="533400" y="352425"/>
                  </a:lnTo>
                  <a:cubicBezTo>
                    <a:pt x="564833" y="352425"/>
                    <a:pt x="591503" y="326708"/>
                    <a:pt x="591503" y="294323"/>
                  </a:cubicBezTo>
                  <a:lnTo>
                    <a:pt x="591503" y="58103"/>
                  </a:lnTo>
                  <a:cubicBezTo>
                    <a:pt x="590550" y="25718"/>
                    <a:pt x="564833" y="0"/>
                    <a:pt x="532448" y="0"/>
                  </a:cubicBezTo>
                  <a:close/>
                  <a:moveTo>
                    <a:pt x="352425" y="544830"/>
                  </a:moveTo>
                  <a:lnTo>
                    <a:pt x="299085" y="491490"/>
                  </a:lnTo>
                  <a:cubicBezTo>
                    <a:pt x="295275" y="487680"/>
                    <a:pt x="290513" y="485775"/>
                    <a:pt x="285750" y="485775"/>
                  </a:cubicBezTo>
                  <a:cubicBezTo>
                    <a:pt x="280988" y="485775"/>
                    <a:pt x="276225" y="487680"/>
                    <a:pt x="272415" y="491490"/>
                  </a:cubicBezTo>
                  <a:lnTo>
                    <a:pt x="247650" y="516255"/>
                  </a:lnTo>
                  <a:lnTo>
                    <a:pt x="247650" y="409575"/>
                  </a:lnTo>
                  <a:lnTo>
                    <a:pt x="354330" y="409575"/>
                  </a:lnTo>
                  <a:lnTo>
                    <a:pt x="329565" y="434340"/>
                  </a:lnTo>
                  <a:cubicBezTo>
                    <a:pt x="321945" y="441960"/>
                    <a:pt x="321945" y="453390"/>
                    <a:pt x="329565" y="461010"/>
                  </a:cubicBezTo>
                  <a:lnTo>
                    <a:pt x="382905" y="514350"/>
                  </a:lnTo>
                  <a:lnTo>
                    <a:pt x="352425" y="544830"/>
                  </a:lnTo>
                  <a:close/>
                  <a:moveTo>
                    <a:pt x="438150" y="409575"/>
                  </a:moveTo>
                  <a:cubicBezTo>
                    <a:pt x="438150" y="421005"/>
                    <a:pt x="429578" y="429578"/>
                    <a:pt x="418148" y="429578"/>
                  </a:cubicBezTo>
                  <a:lnTo>
                    <a:pt x="386715" y="429578"/>
                  </a:lnTo>
                  <a:lnTo>
                    <a:pt x="412433" y="403860"/>
                  </a:lnTo>
                  <a:cubicBezTo>
                    <a:pt x="418148" y="398145"/>
                    <a:pt x="419100" y="390525"/>
                    <a:pt x="416243" y="382905"/>
                  </a:cubicBezTo>
                  <a:cubicBezTo>
                    <a:pt x="413385" y="376238"/>
                    <a:pt x="406718" y="371475"/>
                    <a:pt x="399098" y="371475"/>
                  </a:cubicBezTo>
                  <a:lnTo>
                    <a:pt x="228600" y="371475"/>
                  </a:lnTo>
                  <a:cubicBezTo>
                    <a:pt x="218123" y="371475"/>
                    <a:pt x="209550" y="380048"/>
                    <a:pt x="209550" y="390525"/>
                  </a:cubicBezTo>
                  <a:lnTo>
                    <a:pt x="209550" y="429578"/>
                  </a:lnTo>
                  <a:lnTo>
                    <a:pt x="58103" y="429578"/>
                  </a:lnTo>
                  <a:cubicBezTo>
                    <a:pt x="47625" y="429578"/>
                    <a:pt x="38100" y="420053"/>
                    <a:pt x="38100" y="409575"/>
                  </a:cubicBezTo>
                  <a:lnTo>
                    <a:pt x="38100" y="162878"/>
                  </a:lnTo>
                  <a:cubicBezTo>
                    <a:pt x="38100" y="152400"/>
                    <a:pt x="46673" y="142875"/>
                    <a:pt x="58103" y="142875"/>
                  </a:cubicBezTo>
                  <a:lnTo>
                    <a:pt x="333375" y="142875"/>
                  </a:lnTo>
                  <a:lnTo>
                    <a:pt x="333375" y="294323"/>
                  </a:lnTo>
                  <a:cubicBezTo>
                    <a:pt x="333375" y="325755"/>
                    <a:pt x="359093" y="352425"/>
                    <a:pt x="391478" y="352425"/>
                  </a:cubicBezTo>
                  <a:lnTo>
                    <a:pt x="438150" y="352425"/>
                  </a:lnTo>
                  <a:lnTo>
                    <a:pt x="438150" y="409575"/>
                  </a:lnTo>
                  <a:close/>
                  <a:moveTo>
                    <a:pt x="552450" y="294323"/>
                  </a:moveTo>
                  <a:cubicBezTo>
                    <a:pt x="552450" y="304800"/>
                    <a:pt x="543878" y="314325"/>
                    <a:pt x="532448" y="314325"/>
                  </a:cubicBezTo>
                  <a:lnTo>
                    <a:pt x="391478" y="314325"/>
                  </a:lnTo>
                  <a:cubicBezTo>
                    <a:pt x="381000" y="314325"/>
                    <a:pt x="371475" y="305753"/>
                    <a:pt x="371475" y="294323"/>
                  </a:cubicBezTo>
                  <a:lnTo>
                    <a:pt x="371475" y="58103"/>
                  </a:lnTo>
                  <a:cubicBezTo>
                    <a:pt x="371475" y="46673"/>
                    <a:pt x="380048" y="38100"/>
                    <a:pt x="391478" y="38100"/>
                  </a:cubicBezTo>
                  <a:lnTo>
                    <a:pt x="533400" y="38100"/>
                  </a:lnTo>
                  <a:cubicBezTo>
                    <a:pt x="543878" y="38100"/>
                    <a:pt x="552450" y="46673"/>
                    <a:pt x="552450" y="58103"/>
                  </a:cubicBezTo>
                  <a:lnTo>
                    <a:pt x="55245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601187-9C3F-304D-1D49-CFFDDD489085}"/>
                </a:ext>
              </a:extLst>
            </p:cNvPr>
            <p:cNvSpPr/>
            <p:nvPr/>
          </p:nvSpPr>
          <p:spPr>
            <a:xfrm>
              <a:off x="1743075" y="2537279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C48C3F-5AB9-C153-F8D1-243361215349}"/>
                </a:ext>
              </a:extLst>
            </p:cNvPr>
            <p:cNvSpPr/>
            <p:nvPr/>
          </p:nvSpPr>
          <p:spPr>
            <a:xfrm>
              <a:off x="1800225" y="2537279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AF1E41D-1048-50A5-F202-45A0FBECB1B5}"/>
                </a:ext>
              </a:extLst>
            </p:cNvPr>
            <p:cNvSpPr/>
            <p:nvPr/>
          </p:nvSpPr>
          <p:spPr>
            <a:xfrm>
              <a:off x="2076450" y="2489654"/>
              <a:ext cx="85725" cy="38100"/>
            </a:xfrm>
            <a:custGeom>
              <a:avLst/>
              <a:gdLst>
                <a:gd name="connsiteX0" fmla="*/ 19050 w 85725"/>
                <a:gd name="connsiteY0" fmla="*/ 38100 h 38100"/>
                <a:gd name="connsiteX1" fmla="*/ 66675 w 85725"/>
                <a:gd name="connsiteY1" fmla="*/ 38100 h 38100"/>
                <a:gd name="connsiteX2" fmla="*/ 85725 w 85725"/>
                <a:gd name="connsiteY2" fmla="*/ 19050 h 38100"/>
                <a:gd name="connsiteX3" fmla="*/ 66675 w 85725"/>
                <a:gd name="connsiteY3" fmla="*/ 0 h 38100"/>
                <a:gd name="connsiteX4" fmla="*/ 19050 w 85725"/>
                <a:gd name="connsiteY4" fmla="*/ 0 h 38100"/>
                <a:gd name="connsiteX5" fmla="*/ 0 w 85725"/>
                <a:gd name="connsiteY5" fmla="*/ 19050 h 38100"/>
                <a:gd name="connsiteX6" fmla="*/ 19050 w 8572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19050" y="38100"/>
                  </a:moveTo>
                  <a:lnTo>
                    <a:pt x="66675" y="38100"/>
                  </a:lnTo>
                  <a:cubicBezTo>
                    <a:pt x="77152" y="38100"/>
                    <a:pt x="85725" y="29528"/>
                    <a:pt x="85725" y="19050"/>
                  </a:cubicBezTo>
                  <a:cubicBezTo>
                    <a:pt x="85725" y="8572"/>
                    <a:pt x="77152" y="0"/>
                    <a:pt x="6667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7B48B7-D402-ABF0-2727-FA376C722FD6}"/>
                </a:ext>
              </a:extLst>
            </p:cNvPr>
            <p:cNvSpPr/>
            <p:nvPr/>
          </p:nvSpPr>
          <p:spPr>
            <a:xfrm>
              <a:off x="2076450" y="2603711"/>
              <a:ext cx="37147" cy="38342"/>
            </a:xfrm>
            <a:custGeom>
              <a:avLst/>
              <a:gdLst>
                <a:gd name="connsiteX0" fmla="*/ 36195 w 37147"/>
                <a:gd name="connsiteY0" fmla="*/ 11673 h 38342"/>
                <a:gd name="connsiteX1" fmla="*/ 34290 w 37147"/>
                <a:gd name="connsiteY1" fmla="*/ 7863 h 38342"/>
                <a:gd name="connsiteX2" fmla="*/ 32385 w 37147"/>
                <a:gd name="connsiteY2" fmla="*/ 5005 h 38342"/>
                <a:gd name="connsiteX3" fmla="*/ 29527 w 37147"/>
                <a:gd name="connsiteY3" fmla="*/ 3100 h 38342"/>
                <a:gd name="connsiteX4" fmla="*/ 26670 w 37147"/>
                <a:gd name="connsiteY4" fmla="*/ 1195 h 38342"/>
                <a:gd name="connsiteX5" fmla="*/ 22860 w 37147"/>
                <a:gd name="connsiteY5" fmla="*/ 243 h 38342"/>
                <a:gd name="connsiteX6" fmla="*/ 5715 w 37147"/>
                <a:gd name="connsiteY6" fmla="*/ 5005 h 38342"/>
                <a:gd name="connsiteX7" fmla="*/ 0 w 37147"/>
                <a:gd name="connsiteY7" fmla="*/ 19293 h 38342"/>
                <a:gd name="connsiteX8" fmla="*/ 0 w 37147"/>
                <a:gd name="connsiteY8" fmla="*/ 23103 h 38342"/>
                <a:gd name="connsiteX9" fmla="*/ 952 w 37147"/>
                <a:gd name="connsiteY9" fmla="*/ 26913 h 38342"/>
                <a:gd name="connsiteX10" fmla="*/ 2857 w 37147"/>
                <a:gd name="connsiteY10" fmla="*/ 29770 h 38342"/>
                <a:gd name="connsiteX11" fmla="*/ 4763 w 37147"/>
                <a:gd name="connsiteY11" fmla="*/ 32628 h 38342"/>
                <a:gd name="connsiteX12" fmla="*/ 19050 w 37147"/>
                <a:gd name="connsiteY12" fmla="*/ 38343 h 38342"/>
                <a:gd name="connsiteX13" fmla="*/ 22860 w 37147"/>
                <a:gd name="connsiteY13" fmla="*/ 38343 h 38342"/>
                <a:gd name="connsiteX14" fmla="*/ 26670 w 37147"/>
                <a:gd name="connsiteY14" fmla="*/ 37390 h 38342"/>
                <a:gd name="connsiteX15" fmla="*/ 29527 w 37147"/>
                <a:gd name="connsiteY15" fmla="*/ 35485 h 38342"/>
                <a:gd name="connsiteX16" fmla="*/ 32385 w 37147"/>
                <a:gd name="connsiteY16" fmla="*/ 33580 h 38342"/>
                <a:gd name="connsiteX17" fmla="*/ 34290 w 37147"/>
                <a:gd name="connsiteY17" fmla="*/ 30723 h 38342"/>
                <a:gd name="connsiteX18" fmla="*/ 36195 w 37147"/>
                <a:gd name="connsiteY18" fmla="*/ 27865 h 38342"/>
                <a:gd name="connsiteX19" fmla="*/ 37148 w 37147"/>
                <a:gd name="connsiteY19" fmla="*/ 24055 h 38342"/>
                <a:gd name="connsiteX20" fmla="*/ 37148 w 37147"/>
                <a:gd name="connsiteY20" fmla="*/ 20245 h 38342"/>
                <a:gd name="connsiteX21" fmla="*/ 37148 w 37147"/>
                <a:gd name="connsiteY21" fmla="*/ 16435 h 38342"/>
                <a:gd name="connsiteX22" fmla="*/ 36195 w 37147"/>
                <a:gd name="connsiteY22" fmla="*/ 11673 h 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147" h="38342">
                  <a:moveTo>
                    <a:pt x="36195" y="11673"/>
                  </a:moveTo>
                  <a:cubicBezTo>
                    <a:pt x="36195" y="10720"/>
                    <a:pt x="35243" y="9768"/>
                    <a:pt x="34290" y="7863"/>
                  </a:cubicBezTo>
                  <a:cubicBezTo>
                    <a:pt x="33338" y="6910"/>
                    <a:pt x="33338" y="5958"/>
                    <a:pt x="32385" y="5005"/>
                  </a:cubicBezTo>
                  <a:cubicBezTo>
                    <a:pt x="31432" y="4053"/>
                    <a:pt x="30480" y="3100"/>
                    <a:pt x="29527" y="3100"/>
                  </a:cubicBezTo>
                  <a:cubicBezTo>
                    <a:pt x="28575" y="3100"/>
                    <a:pt x="27623" y="2148"/>
                    <a:pt x="26670" y="1195"/>
                  </a:cubicBezTo>
                  <a:cubicBezTo>
                    <a:pt x="25718" y="1195"/>
                    <a:pt x="24765" y="243"/>
                    <a:pt x="22860" y="243"/>
                  </a:cubicBezTo>
                  <a:cubicBezTo>
                    <a:pt x="17145" y="-710"/>
                    <a:pt x="10477" y="1195"/>
                    <a:pt x="5715" y="5005"/>
                  </a:cubicBezTo>
                  <a:cubicBezTo>
                    <a:pt x="1905" y="9768"/>
                    <a:pt x="0" y="14530"/>
                    <a:pt x="0" y="19293"/>
                  </a:cubicBezTo>
                  <a:cubicBezTo>
                    <a:pt x="0" y="20245"/>
                    <a:pt x="0" y="22150"/>
                    <a:pt x="0" y="23103"/>
                  </a:cubicBezTo>
                  <a:cubicBezTo>
                    <a:pt x="0" y="24055"/>
                    <a:pt x="952" y="25008"/>
                    <a:pt x="952" y="26913"/>
                  </a:cubicBezTo>
                  <a:cubicBezTo>
                    <a:pt x="952" y="27865"/>
                    <a:pt x="1905" y="28818"/>
                    <a:pt x="2857" y="29770"/>
                  </a:cubicBezTo>
                  <a:cubicBezTo>
                    <a:pt x="3810" y="30723"/>
                    <a:pt x="3810" y="31675"/>
                    <a:pt x="4763" y="32628"/>
                  </a:cubicBezTo>
                  <a:cubicBezTo>
                    <a:pt x="9525" y="36438"/>
                    <a:pt x="14288" y="38343"/>
                    <a:pt x="19050" y="38343"/>
                  </a:cubicBezTo>
                  <a:cubicBezTo>
                    <a:pt x="20002" y="38343"/>
                    <a:pt x="21907" y="38343"/>
                    <a:pt x="22860" y="38343"/>
                  </a:cubicBezTo>
                  <a:cubicBezTo>
                    <a:pt x="23813" y="38343"/>
                    <a:pt x="24765" y="37390"/>
                    <a:pt x="26670" y="37390"/>
                  </a:cubicBezTo>
                  <a:cubicBezTo>
                    <a:pt x="27623" y="37390"/>
                    <a:pt x="28575" y="36438"/>
                    <a:pt x="29527" y="35485"/>
                  </a:cubicBezTo>
                  <a:cubicBezTo>
                    <a:pt x="30480" y="34533"/>
                    <a:pt x="31432" y="33580"/>
                    <a:pt x="32385" y="33580"/>
                  </a:cubicBezTo>
                  <a:cubicBezTo>
                    <a:pt x="33338" y="32628"/>
                    <a:pt x="34290" y="31675"/>
                    <a:pt x="34290" y="30723"/>
                  </a:cubicBezTo>
                  <a:cubicBezTo>
                    <a:pt x="35243" y="29770"/>
                    <a:pt x="35243" y="28818"/>
                    <a:pt x="36195" y="27865"/>
                  </a:cubicBezTo>
                  <a:cubicBezTo>
                    <a:pt x="37148" y="26913"/>
                    <a:pt x="37148" y="25960"/>
                    <a:pt x="37148" y="24055"/>
                  </a:cubicBezTo>
                  <a:cubicBezTo>
                    <a:pt x="37148" y="23103"/>
                    <a:pt x="37148" y="21198"/>
                    <a:pt x="37148" y="20245"/>
                  </a:cubicBezTo>
                  <a:cubicBezTo>
                    <a:pt x="37148" y="19293"/>
                    <a:pt x="37148" y="17388"/>
                    <a:pt x="37148" y="16435"/>
                  </a:cubicBezTo>
                  <a:cubicBezTo>
                    <a:pt x="37148" y="14530"/>
                    <a:pt x="37148" y="13578"/>
                    <a:pt x="36195" y="11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A71988-B906-904F-1CE9-E6FCFA3DEA7A}"/>
                </a:ext>
              </a:extLst>
            </p:cNvPr>
            <p:cNvSpPr/>
            <p:nvPr/>
          </p:nvSpPr>
          <p:spPr>
            <a:xfrm>
              <a:off x="2076450" y="2432504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3"/>
                    <a:pt x="48577" y="0"/>
                    <a:pt x="3810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D9D33F5-0470-1327-CB16-26B4227DA5E5}"/>
                </a:ext>
              </a:extLst>
            </p:cNvPr>
            <p:cNvSpPr/>
            <p:nvPr/>
          </p:nvSpPr>
          <p:spPr>
            <a:xfrm>
              <a:off x="2076450" y="2546804"/>
              <a:ext cx="117157" cy="38100"/>
            </a:xfrm>
            <a:custGeom>
              <a:avLst/>
              <a:gdLst>
                <a:gd name="connsiteX0" fmla="*/ 98107 w 117157"/>
                <a:gd name="connsiteY0" fmla="*/ 0 h 38100"/>
                <a:gd name="connsiteX1" fmla="*/ 19050 w 117157"/>
                <a:gd name="connsiteY1" fmla="*/ 0 h 38100"/>
                <a:gd name="connsiteX2" fmla="*/ 0 w 117157"/>
                <a:gd name="connsiteY2" fmla="*/ 19050 h 38100"/>
                <a:gd name="connsiteX3" fmla="*/ 19050 w 117157"/>
                <a:gd name="connsiteY3" fmla="*/ 38100 h 38100"/>
                <a:gd name="connsiteX4" fmla="*/ 98107 w 117157"/>
                <a:gd name="connsiteY4" fmla="*/ 38100 h 38100"/>
                <a:gd name="connsiteX5" fmla="*/ 117157 w 117157"/>
                <a:gd name="connsiteY5" fmla="*/ 19050 h 38100"/>
                <a:gd name="connsiteX6" fmla="*/ 98107 w 11715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57" h="38100">
                  <a:moveTo>
                    <a:pt x="98107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98107" y="38100"/>
                  </a:lnTo>
                  <a:cubicBezTo>
                    <a:pt x="108585" y="38100"/>
                    <a:pt x="117157" y="29528"/>
                    <a:pt x="117157" y="19050"/>
                  </a:cubicBezTo>
                  <a:cubicBezTo>
                    <a:pt x="117157" y="8572"/>
                    <a:pt x="108585" y="0"/>
                    <a:pt x="9810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8C22FC-0665-DDCC-4801-63535472B362}"/>
                </a:ext>
              </a:extLst>
            </p:cNvPr>
            <p:cNvSpPr/>
            <p:nvPr/>
          </p:nvSpPr>
          <p:spPr>
            <a:xfrm>
              <a:off x="2181225" y="2489415"/>
              <a:ext cx="38100" cy="37385"/>
            </a:xfrm>
            <a:custGeom>
              <a:avLst/>
              <a:gdLst>
                <a:gd name="connsiteX0" fmla="*/ 15240 w 38100"/>
                <a:gd name="connsiteY0" fmla="*/ 238 h 37385"/>
                <a:gd name="connsiteX1" fmla="*/ 11430 w 38100"/>
                <a:gd name="connsiteY1" fmla="*/ 1191 h 37385"/>
                <a:gd name="connsiteX2" fmla="*/ 8573 w 38100"/>
                <a:gd name="connsiteY2" fmla="*/ 3096 h 37385"/>
                <a:gd name="connsiteX3" fmla="*/ 5715 w 38100"/>
                <a:gd name="connsiteY3" fmla="*/ 5001 h 37385"/>
                <a:gd name="connsiteX4" fmla="*/ 0 w 38100"/>
                <a:gd name="connsiteY4" fmla="*/ 19288 h 37385"/>
                <a:gd name="connsiteX5" fmla="*/ 5715 w 38100"/>
                <a:gd name="connsiteY5" fmla="*/ 32623 h 37385"/>
                <a:gd name="connsiteX6" fmla="*/ 8573 w 38100"/>
                <a:gd name="connsiteY6" fmla="*/ 34528 h 37385"/>
                <a:gd name="connsiteX7" fmla="*/ 11430 w 38100"/>
                <a:gd name="connsiteY7" fmla="*/ 36433 h 37385"/>
                <a:gd name="connsiteX8" fmla="*/ 15240 w 38100"/>
                <a:gd name="connsiteY8" fmla="*/ 37386 h 37385"/>
                <a:gd name="connsiteX9" fmla="*/ 19050 w 38100"/>
                <a:gd name="connsiteY9" fmla="*/ 37386 h 37385"/>
                <a:gd name="connsiteX10" fmla="*/ 32385 w 38100"/>
                <a:gd name="connsiteY10" fmla="*/ 31671 h 37385"/>
                <a:gd name="connsiteX11" fmla="*/ 38100 w 38100"/>
                <a:gd name="connsiteY11" fmla="*/ 19288 h 37385"/>
                <a:gd name="connsiteX12" fmla="*/ 32385 w 38100"/>
                <a:gd name="connsiteY12" fmla="*/ 5953 h 37385"/>
                <a:gd name="connsiteX13" fmla="*/ 15240 w 38100"/>
                <a:gd name="connsiteY13" fmla="*/ 238 h 3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37385">
                  <a:moveTo>
                    <a:pt x="15240" y="238"/>
                  </a:moveTo>
                  <a:cubicBezTo>
                    <a:pt x="14288" y="238"/>
                    <a:pt x="13335" y="1191"/>
                    <a:pt x="11430" y="1191"/>
                  </a:cubicBezTo>
                  <a:cubicBezTo>
                    <a:pt x="10477" y="2143"/>
                    <a:pt x="9525" y="2143"/>
                    <a:pt x="8573" y="3096"/>
                  </a:cubicBezTo>
                  <a:cubicBezTo>
                    <a:pt x="7620" y="4048"/>
                    <a:pt x="6668" y="5001"/>
                    <a:pt x="5715" y="5001"/>
                  </a:cubicBezTo>
                  <a:cubicBezTo>
                    <a:pt x="1905" y="9763"/>
                    <a:pt x="0" y="14526"/>
                    <a:pt x="0" y="19288"/>
                  </a:cubicBezTo>
                  <a:cubicBezTo>
                    <a:pt x="0" y="24051"/>
                    <a:pt x="1905" y="28813"/>
                    <a:pt x="5715" y="32623"/>
                  </a:cubicBezTo>
                  <a:cubicBezTo>
                    <a:pt x="6668" y="33576"/>
                    <a:pt x="7620" y="34528"/>
                    <a:pt x="8573" y="34528"/>
                  </a:cubicBezTo>
                  <a:cubicBezTo>
                    <a:pt x="9525" y="35481"/>
                    <a:pt x="10477" y="35481"/>
                    <a:pt x="11430" y="36433"/>
                  </a:cubicBezTo>
                  <a:cubicBezTo>
                    <a:pt x="12382" y="36433"/>
                    <a:pt x="13335" y="37386"/>
                    <a:pt x="15240" y="37386"/>
                  </a:cubicBezTo>
                  <a:cubicBezTo>
                    <a:pt x="16193" y="37386"/>
                    <a:pt x="18098" y="37386"/>
                    <a:pt x="19050" y="37386"/>
                  </a:cubicBezTo>
                  <a:cubicBezTo>
                    <a:pt x="23813" y="37386"/>
                    <a:pt x="28575" y="35481"/>
                    <a:pt x="32385" y="31671"/>
                  </a:cubicBezTo>
                  <a:cubicBezTo>
                    <a:pt x="36195" y="28813"/>
                    <a:pt x="38100" y="24051"/>
                    <a:pt x="38100" y="19288"/>
                  </a:cubicBezTo>
                  <a:cubicBezTo>
                    <a:pt x="38100" y="14526"/>
                    <a:pt x="36195" y="9763"/>
                    <a:pt x="32385" y="5953"/>
                  </a:cubicBezTo>
                  <a:cubicBezTo>
                    <a:pt x="27623" y="1191"/>
                    <a:pt x="21907" y="-714"/>
                    <a:pt x="15240" y="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471016C-6D08-58EE-ED39-DB30BC778105}"/>
                </a:ext>
              </a:extLst>
            </p:cNvPr>
            <p:cNvSpPr/>
            <p:nvPr/>
          </p:nvSpPr>
          <p:spPr>
            <a:xfrm>
              <a:off x="1743075" y="2594428"/>
              <a:ext cx="247650" cy="142875"/>
            </a:xfrm>
            <a:custGeom>
              <a:avLst/>
              <a:gdLst>
                <a:gd name="connsiteX0" fmla="*/ 215265 w 247650"/>
                <a:gd name="connsiteY0" fmla="*/ 5715 h 142875"/>
                <a:gd name="connsiteX1" fmla="*/ 123825 w 247650"/>
                <a:gd name="connsiteY1" fmla="*/ 97155 h 142875"/>
                <a:gd name="connsiteX2" fmla="*/ 75247 w 247650"/>
                <a:gd name="connsiteY2" fmla="*/ 48578 h 142875"/>
                <a:gd name="connsiteX3" fmla="*/ 48578 w 247650"/>
                <a:gd name="connsiteY3" fmla="*/ 48578 h 142875"/>
                <a:gd name="connsiteX4" fmla="*/ 5715 w 247650"/>
                <a:gd name="connsiteY4" fmla="*/ 91440 h 142875"/>
                <a:gd name="connsiteX5" fmla="*/ 5715 w 247650"/>
                <a:gd name="connsiteY5" fmla="*/ 118110 h 142875"/>
                <a:gd name="connsiteX6" fmla="*/ 32385 w 247650"/>
                <a:gd name="connsiteY6" fmla="*/ 118110 h 142875"/>
                <a:gd name="connsiteX7" fmla="*/ 61913 w 247650"/>
                <a:gd name="connsiteY7" fmla="*/ 88583 h 142875"/>
                <a:gd name="connsiteX8" fmla="*/ 110490 w 247650"/>
                <a:gd name="connsiteY8" fmla="*/ 137160 h 142875"/>
                <a:gd name="connsiteX9" fmla="*/ 123825 w 247650"/>
                <a:gd name="connsiteY9" fmla="*/ 142875 h 142875"/>
                <a:gd name="connsiteX10" fmla="*/ 137160 w 247650"/>
                <a:gd name="connsiteY10" fmla="*/ 137160 h 142875"/>
                <a:gd name="connsiteX11" fmla="*/ 241935 w 247650"/>
                <a:gd name="connsiteY11" fmla="*/ 32385 h 142875"/>
                <a:gd name="connsiteX12" fmla="*/ 241935 w 247650"/>
                <a:gd name="connsiteY12" fmla="*/ 5715 h 142875"/>
                <a:gd name="connsiteX13" fmla="*/ 215265 w 247650"/>
                <a:gd name="connsiteY13" fmla="*/ 571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142875">
                  <a:moveTo>
                    <a:pt x="215265" y="5715"/>
                  </a:moveTo>
                  <a:lnTo>
                    <a:pt x="123825" y="97155"/>
                  </a:lnTo>
                  <a:lnTo>
                    <a:pt x="75247" y="48578"/>
                  </a:lnTo>
                  <a:cubicBezTo>
                    <a:pt x="67628" y="40957"/>
                    <a:pt x="56197" y="40957"/>
                    <a:pt x="48578" y="48578"/>
                  </a:cubicBezTo>
                  <a:lnTo>
                    <a:pt x="5715" y="91440"/>
                  </a:lnTo>
                  <a:cubicBezTo>
                    <a:pt x="-1905" y="99060"/>
                    <a:pt x="-1905" y="110490"/>
                    <a:pt x="5715" y="118110"/>
                  </a:cubicBezTo>
                  <a:cubicBezTo>
                    <a:pt x="13335" y="125730"/>
                    <a:pt x="24765" y="125730"/>
                    <a:pt x="32385" y="118110"/>
                  </a:cubicBezTo>
                  <a:lnTo>
                    <a:pt x="61913" y="88583"/>
                  </a:lnTo>
                  <a:lnTo>
                    <a:pt x="110490" y="137160"/>
                  </a:lnTo>
                  <a:cubicBezTo>
                    <a:pt x="114300" y="140970"/>
                    <a:pt x="119063" y="142875"/>
                    <a:pt x="123825" y="142875"/>
                  </a:cubicBezTo>
                  <a:cubicBezTo>
                    <a:pt x="128588" y="142875"/>
                    <a:pt x="133350" y="140970"/>
                    <a:pt x="137160" y="137160"/>
                  </a:cubicBezTo>
                  <a:lnTo>
                    <a:pt x="241935" y="32385"/>
                  </a:lnTo>
                  <a:cubicBezTo>
                    <a:pt x="249555" y="24765"/>
                    <a:pt x="249555" y="13335"/>
                    <a:pt x="241935" y="5715"/>
                  </a:cubicBezTo>
                  <a:cubicBezTo>
                    <a:pt x="234315" y="-1905"/>
                    <a:pt x="222885" y="-1905"/>
                    <a:pt x="215265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6526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DE214-B24D-7D4D-39A6-783976BF8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BFDAEF-4D74-6169-D533-631BE1EC2B5C}"/>
              </a:ext>
            </a:extLst>
          </p:cNvPr>
          <p:cNvSpPr/>
          <p:nvPr/>
        </p:nvSpPr>
        <p:spPr>
          <a:xfrm>
            <a:off x="0" y="0"/>
            <a:ext cx="2728686" cy="6858000"/>
          </a:xfrm>
          <a:prstGeom prst="rect">
            <a:avLst/>
          </a:prstGeom>
          <a:solidFill>
            <a:srgbClr val="F8F9F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5ACA-FB15-9AD5-A4C0-4BC6CAA6D654}"/>
              </a:ext>
            </a:extLst>
          </p:cNvPr>
          <p:cNvSpPr/>
          <p:nvPr/>
        </p:nvSpPr>
        <p:spPr>
          <a:xfrm>
            <a:off x="3666258" y="1707830"/>
            <a:ext cx="1015664" cy="452663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AEFEBE6A-76E8-1331-8E79-3DE13ACE3822}"/>
              </a:ext>
            </a:extLst>
          </p:cNvPr>
          <p:cNvSpPr/>
          <p:nvPr/>
        </p:nvSpPr>
        <p:spPr>
          <a:xfrm rot="10800000">
            <a:off x="3873241" y="-17906"/>
            <a:ext cx="347059" cy="11728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7260097B-9BE5-FDE4-330F-B364D041DE32}"/>
              </a:ext>
            </a:extLst>
          </p:cNvPr>
          <p:cNvSpPr/>
          <p:nvPr/>
        </p:nvSpPr>
        <p:spPr>
          <a:xfrm>
            <a:off x="11141095" y="6115575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8049F0-FA19-0182-A850-063A0D628ADD}"/>
              </a:ext>
            </a:extLst>
          </p:cNvPr>
          <p:cNvSpPr txBox="1"/>
          <p:nvPr/>
        </p:nvSpPr>
        <p:spPr>
          <a:xfrm>
            <a:off x="5082034" y="1679751"/>
            <a:ext cx="162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About Us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1FB07E-15F1-82F3-0EE5-E5210AE9755F}"/>
              </a:ext>
            </a:extLst>
          </p:cNvPr>
          <p:cNvSpPr txBox="1"/>
          <p:nvPr/>
        </p:nvSpPr>
        <p:spPr>
          <a:xfrm>
            <a:off x="5082034" y="2066867"/>
            <a:ext cx="34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Note, Who We Are, What We Do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B545E55-FBB1-DCF0-4CCF-3AE457DE92C0}"/>
              </a:ext>
            </a:extLst>
          </p:cNvPr>
          <p:cNvSpPr/>
          <p:nvPr/>
        </p:nvSpPr>
        <p:spPr>
          <a:xfrm>
            <a:off x="3666258" y="2746303"/>
            <a:ext cx="1015664" cy="452663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AA3809-521A-549F-23AE-0497F9FAA074}"/>
              </a:ext>
            </a:extLst>
          </p:cNvPr>
          <p:cNvSpPr txBox="1"/>
          <p:nvPr/>
        </p:nvSpPr>
        <p:spPr>
          <a:xfrm>
            <a:off x="5082033" y="2746303"/>
            <a:ext cx="22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Brief Recap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ADD4B9-3CAC-C26D-6CF1-C5300BE25810}"/>
              </a:ext>
            </a:extLst>
          </p:cNvPr>
          <p:cNvSpPr txBox="1"/>
          <p:nvPr/>
        </p:nvSpPr>
        <p:spPr>
          <a:xfrm>
            <a:off x="5082034" y="3133419"/>
            <a:ext cx="34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Needs, Problem Analysis, Positioning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7F6D0E4-7E78-D7F3-2C6D-893877C937F8}"/>
              </a:ext>
            </a:extLst>
          </p:cNvPr>
          <p:cNvSpPr/>
          <p:nvPr/>
        </p:nvSpPr>
        <p:spPr>
          <a:xfrm>
            <a:off x="3666258" y="3715451"/>
            <a:ext cx="1015664" cy="452663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0A9CD2-25DE-3741-9928-A732F0A2CC91}"/>
              </a:ext>
            </a:extLst>
          </p:cNvPr>
          <p:cNvSpPr txBox="1"/>
          <p:nvPr/>
        </p:nvSpPr>
        <p:spPr>
          <a:xfrm>
            <a:off x="5082033" y="3728209"/>
            <a:ext cx="22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Proposal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DD1AC0-A592-6C48-E5B1-4288446A2A88}"/>
              </a:ext>
            </a:extLst>
          </p:cNvPr>
          <p:cNvSpPr txBox="1"/>
          <p:nvPr/>
        </p:nvSpPr>
        <p:spPr>
          <a:xfrm>
            <a:off x="5082034" y="4115325"/>
            <a:ext cx="34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Needs, Problem Analysis, Positioning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872A21A-1B3A-5EC2-8DAE-2837120E39D7}"/>
              </a:ext>
            </a:extLst>
          </p:cNvPr>
          <p:cNvSpPr/>
          <p:nvPr/>
        </p:nvSpPr>
        <p:spPr>
          <a:xfrm>
            <a:off x="3666258" y="4712154"/>
            <a:ext cx="1015664" cy="452663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32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7106A1-49AB-5BB3-5E31-71B57E7E14FF}"/>
              </a:ext>
            </a:extLst>
          </p:cNvPr>
          <p:cNvSpPr txBox="1"/>
          <p:nvPr/>
        </p:nvSpPr>
        <p:spPr>
          <a:xfrm>
            <a:off x="5082033" y="4741541"/>
            <a:ext cx="22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Timeline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4F7E33-AF94-97D1-0E0B-DA21DD98DDFE}"/>
              </a:ext>
            </a:extLst>
          </p:cNvPr>
          <p:cNvSpPr txBox="1"/>
          <p:nvPr/>
        </p:nvSpPr>
        <p:spPr>
          <a:xfrm>
            <a:off x="5082034" y="5128657"/>
            <a:ext cx="34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Milestones, Timeline Phase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96D0E14-A8DC-104E-1E9E-C70484A7A33B}"/>
              </a:ext>
            </a:extLst>
          </p:cNvPr>
          <p:cNvSpPr/>
          <p:nvPr/>
        </p:nvSpPr>
        <p:spPr>
          <a:xfrm>
            <a:off x="3666258" y="5662912"/>
            <a:ext cx="1015664" cy="452663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36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47F9966-78D9-AE61-65D1-5B4DB186CEC6}"/>
              </a:ext>
            </a:extLst>
          </p:cNvPr>
          <p:cNvSpPr txBox="1"/>
          <p:nvPr/>
        </p:nvSpPr>
        <p:spPr>
          <a:xfrm>
            <a:off x="5082033" y="5689189"/>
            <a:ext cx="22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Pricing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B295A9B-BC0F-D39D-6B58-2084FF25FB35}"/>
              </a:ext>
            </a:extLst>
          </p:cNvPr>
          <p:cNvSpPr txBox="1"/>
          <p:nvPr/>
        </p:nvSpPr>
        <p:spPr>
          <a:xfrm>
            <a:off x="5082034" y="6076305"/>
            <a:ext cx="34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Quotation, Budget Financial</a:t>
            </a:r>
            <a:endParaRPr lang="en-ID" sz="20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B9D11-3B15-8021-2A59-904CA6FBBB3B}"/>
              </a:ext>
            </a:extLst>
          </p:cNvPr>
          <p:cNvSpPr txBox="1"/>
          <p:nvPr/>
        </p:nvSpPr>
        <p:spPr>
          <a:xfrm rot="16200000">
            <a:off x="-700896" y="3284741"/>
            <a:ext cx="467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CONTENTS</a:t>
            </a:r>
            <a:endParaRPr lang="en-ID" sz="6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ED6A5-2B2D-2315-4BF9-2E5DCACC9547}"/>
              </a:ext>
            </a:extLst>
          </p:cNvPr>
          <p:cNvSpPr txBox="1"/>
          <p:nvPr/>
        </p:nvSpPr>
        <p:spPr>
          <a:xfrm rot="16200000">
            <a:off x="-237722" y="4763579"/>
            <a:ext cx="233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Table of</a:t>
            </a:r>
            <a:endParaRPr lang="en-ID" sz="2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B8E4A88-2FFA-3E9E-D622-CEE0AAFA1013}"/>
              </a:ext>
            </a:extLst>
          </p:cNvPr>
          <p:cNvSpPr/>
          <p:nvPr/>
        </p:nvSpPr>
        <p:spPr>
          <a:xfrm>
            <a:off x="6112066" y="4135492"/>
            <a:ext cx="5119438" cy="2222753"/>
          </a:xfrm>
          <a:prstGeom prst="roundRect">
            <a:avLst>
              <a:gd name="adj" fmla="val 10222"/>
            </a:avLst>
          </a:prstGeom>
          <a:solidFill>
            <a:schemeClr val="bg1"/>
          </a:solidFill>
          <a:ln>
            <a:noFill/>
          </a:ln>
          <a:effectLst>
            <a:outerShdw blurRad="165100" sx="99000" sy="99000" algn="ctr" rotWithShape="0">
              <a:srgbClr val="21252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DC7FE5F-47A5-541D-685A-3FFED0C53051}"/>
              </a:ext>
            </a:extLst>
          </p:cNvPr>
          <p:cNvSpPr/>
          <p:nvPr/>
        </p:nvSpPr>
        <p:spPr>
          <a:xfrm>
            <a:off x="6112066" y="1636348"/>
            <a:ext cx="5119438" cy="2222753"/>
          </a:xfrm>
          <a:prstGeom prst="roundRect">
            <a:avLst>
              <a:gd name="adj" fmla="val 10222"/>
            </a:avLst>
          </a:prstGeom>
          <a:solidFill>
            <a:schemeClr val="bg1"/>
          </a:solidFill>
          <a:ln>
            <a:noFill/>
          </a:ln>
          <a:effectLst>
            <a:outerShdw blurRad="165100" sx="99000" sy="99000" algn="ctr" rotWithShape="0">
              <a:srgbClr val="21252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13968-476D-F52C-A53A-D7D8EDC2A21C}"/>
              </a:ext>
            </a:extLst>
          </p:cNvPr>
          <p:cNvSpPr txBox="1"/>
          <p:nvPr/>
        </p:nvSpPr>
        <p:spPr>
          <a:xfrm>
            <a:off x="3276274" y="386220"/>
            <a:ext cx="56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SWOT Analysis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62ED4-704B-E776-6B5C-029BEC0580C7}"/>
              </a:ext>
            </a:extLst>
          </p:cNvPr>
          <p:cNvSpPr txBox="1"/>
          <p:nvPr/>
        </p:nvSpPr>
        <p:spPr>
          <a:xfrm>
            <a:off x="2697386" y="996046"/>
            <a:ext cx="6797229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397CCA-8299-54AD-0B60-DC84E2B97403}"/>
              </a:ext>
            </a:extLst>
          </p:cNvPr>
          <p:cNvSpPr/>
          <p:nvPr/>
        </p:nvSpPr>
        <p:spPr>
          <a:xfrm>
            <a:off x="6314386" y="2733417"/>
            <a:ext cx="914400" cy="914400"/>
          </a:xfrm>
          <a:prstGeom prst="roundRect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endParaRPr lang="en-ID" sz="44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B29A4E3-5C1A-E898-BCC9-9031893205BD}"/>
              </a:ext>
            </a:extLst>
          </p:cNvPr>
          <p:cNvSpPr/>
          <p:nvPr/>
        </p:nvSpPr>
        <p:spPr>
          <a:xfrm>
            <a:off x="693582" y="1636348"/>
            <a:ext cx="5119438" cy="2222753"/>
          </a:xfrm>
          <a:prstGeom prst="roundRect">
            <a:avLst>
              <a:gd name="adj" fmla="val 10222"/>
            </a:avLst>
          </a:prstGeom>
          <a:solidFill>
            <a:schemeClr val="bg1"/>
          </a:solidFill>
          <a:ln>
            <a:noFill/>
          </a:ln>
          <a:effectLst>
            <a:outerShdw blurRad="165100" sx="99000" sy="99000" algn="ctr" rotWithShape="0">
              <a:srgbClr val="21252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AB41F7-5F2C-2298-0D10-86A347ADD634}"/>
              </a:ext>
            </a:extLst>
          </p:cNvPr>
          <p:cNvSpPr/>
          <p:nvPr/>
        </p:nvSpPr>
        <p:spPr>
          <a:xfrm>
            <a:off x="4680233" y="2733417"/>
            <a:ext cx="914400" cy="914400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endParaRPr lang="en-ID" sz="44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80FC63-0B5D-E770-4B61-54995E2F688D}"/>
              </a:ext>
            </a:extLst>
          </p:cNvPr>
          <p:cNvSpPr/>
          <p:nvPr/>
        </p:nvSpPr>
        <p:spPr>
          <a:xfrm>
            <a:off x="6314386" y="4332470"/>
            <a:ext cx="914400" cy="914400"/>
          </a:xfrm>
          <a:prstGeom prst="roundRect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endParaRPr lang="en-ID" sz="44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14DAF6-18D5-8AA0-40B4-88FEE7CC3B27}"/>
              </a:ext>
            </a:extLst>
          </p:cNvPr>
          <p:cNvSpPr/>
          <p:nvPr/>
        </p:nvSpPr>
        <p:spPr>
          <a:xfrm>
            <a:off x="693581" y="4135493"/>
            <a:ext cx="5170615" cy="2222753"/>
          </a:xfrm>
          <a:prstGeom prst="roundRect">
            <a:avLst>
              <a:gd name="adj" fmla="val 10222"/>
            </a:avLst>
          </a:prstGeom>
          <a:solidFill>
            <a:schemeClr val="bg1"/>
          </a:solidFill>
          <a:ln>
            <a:noFill/>
          </a:ln>
          <a:effectLst>
            <a:outerShdw blurRad="165100" sx="99000" sy="99000" algn="ctr" rotWithShape="0">
              <a:srgbClr val="21252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7AF40D7-6FFF-4787-2EB0-9E6B8ACA1541}"/>
              </a:ext>
            </a:extLst>
          </p:cNvPr>
          <p:cNvSpPr/>
          <p:nvPr/>
        </p:nvSpPr>
        <p:spPr>
          <a:xfrm>
            <a:off x="4680233" y="4332470"/>
            <a:ext cx="914400" cy="914400"/>
          </a:xfrm>
          <a:prstGeom prst="roundRect">
            <a:avLst/>
          </a:prstGeom>
          <a:solidFill>
            <a:srgbClr val="F35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endParaRPr lang="en-ID" sz="44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299B77-C181-AB19-A9B9-7ECC96B9DA57}"/>
              </a:ext>
            </a:extLst>
          </p:cNvPr>
          <p:cNvSpPr txBox="1"/>
          <p:nvPr/>
        </p:nvSpPr>
        <p:spPr>
          <a:xfrm>
            <a:off x="1047074" y="1951611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Strength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DF289B-9742-FC03-80C1-665380783D23}"/>
              </a:ext>
            </a:extLst>
          </p:cNvPr>
          <p:cNvSpPr txBox="1"/>
          <p:nvPr/>
        </p:nvSpPr>
        <p:spPr>
          <a:xfrm>
            <a:off x="8915727" y="1992097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Weaknesess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13519B-965D-B01D-2E70-C0F961AF8E68}"/>
              </a:ext>
            </a:extLst>
          </p:cNvPr>
          <p:cNvSpPr txBox="1"/>
          <p:nvPr/>
        </p:nvSpPr>
        <p:spPr>
          <a:xfrm>
            <a:off x="1047072" y="4482488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Opportunity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022BDA-F11B-F0EF-D897-1AE7C4D36FA1}"/>
              </a:ext>
            </a:extLst>
          </p:cNvPr>
          <p:cNvSpPr txBox="1"/>
          <p:nvPr/>
        </p:nvSpPr>
        <p:spPr>
          <a:xfrm>
            <a:off x="8915726" y="4482488"/>
            <a:ext cx="184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Threats</a:t>
            </a:r>
            <a:endParaRPr lang="en-ID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A29E58-C1B9-C1E7-7504-F47896233FE6}"/>
              </a:ext>
            </a:extLst>
          </p:cNvPr>
          <p:cNvGrpSpPr/>
          <p:nvPr/>
        </p:nvGrpSpPr>
        <p:grpSpPr>
          <a:xfrm>
            <a:off x="6557772" y="5490741"/>
            <a:ext cx="467191" cy="523507"/>
            <a:chOff x="6557772" y="5591364"/>
            <a:chExt cx="467191" cy="523507"/>
          </a:xfrm>
          <a:solidFill>
            <a:srgbClr val="212529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3153197-7684-2781-0359-0E1F2A98DA6E}"/>
                </a:ext>
              </a:extLst>
            </p:cNvPr>
            <p:cNvSpPr/>
            <p:nvPr/>
          </p:nvSpPr>
          <p:spPr>
            <a:xfrm>
              <a:off x="6557772" y="5591364"/>
              <a:ext cx="467191" cy="523507"/>
            </a:xfrm>
            <a:custGeom>
              <a:avLst/>
              <a:gdLst>
                <a:gd name="connsiteX0" fmla="*/ 387477 w 467191"/>
                <a:gd name="connsiteY0" fmla="*/ 376737 h 523507"/>
                <a:gd name="connsiteX1" fmla="*/ 361950 w 467191"/>
                <a:gd name="connsiteY1" fmla="*/ 229576 h 523507"/>
                <a:gd name="connsiteX2" fmla="*/ 371475 w 467191"/>
                <a:gd name="connsiteY2" fmla="*/ 201001 h 523507"/>
                <a:gd name="connsiteX3" fmla="*/ 317754 w 467191"/>
                <a:gd name="connsiteY3" fmla="*/ 109561 h 523507"/>
                <a:gd name="connsiteX4" fmla="*/ 309584 w 467191"/>
                <a:gd name="connsiteY4" fmla="*/ 15623 h 523507"/>
                <a:gd name="connsiteX5" fmla="*/ 215646 w 467191"/>
                <a:gd name="connsiteY5" fmla="*/ 23792 h 523507"/>
                <a:gd name="connsiteX6" fmla="*/ 215646 w 467191"/>
                <a:gd name="connsiteY6" fmla="*/ 109561 h 523507"/>
                <a:gd name="connsiteX7" fmla="*/ 196596 w 467191"/>
                <a:gd name="connsiteY7" fmla="*/ 123181 h 523507"/>
                <a:gd name="connsiteX8" fmla="*/ 102176 w 467191"/>
                <a:gd name="connsiteY8" fmla="*/ 71243 h 523507"/>
                <a:gd name="connsiteX9" fmla="*/ 50237 w 467191"/>
                <a:gd name="connsiteY9" fmla="*/ 165663 h 523507"/>
                <a:gd name="connsiteX10" fmla="*/ 67723 w 467191"/>
                <a:gd name="connsiteY10" fmla="*/ 196429 h 523507"/>
                <a:gd name="connsiteX11" fmla="*/ 0 w 467191"/>
                <a:gd name="connsiteY11" fmla="*/ 306347 h 523507"/>
                <a:gd name="connsiteX12" fmla="*/ 123825 w 467191"/>
                <a:gd name="connsiteY12" fmla="*/ 382547 h 523507"/>
                <a:gd name="connsiteX13" fmla="*/ 147256 w 467191"/>
                <a:gd name="connsiteY13" fmla="*/ 381499 h 523507"/>
                <a:gd name="connsiteX14" fmla="*/ 266700 w 467191"/>
                <a:gd name="connsiteY14" fmla="*/ 455794 h 523507"/>
                <a:gd name="connsiteX15" fmla="*/ 320802 w 467191"/>
                <a:gd name="connsiteY15" fmla="*/ 444079 h 523507"/>
                <a:gd name="connsiteX16" fmla="*/ 386048 w 467191"/>
                <a:gd name="connsiteY16" fmla="*/ 509611 h 523507"/>
                <a:gd name="connsiteX17" fmla="*/ 453295 w 467191"/>
                <a:gd name="connsiteY17" fmla="*/ 509611 h 523507"/>
                <a:gd name="connsiteX18" fmla="*/ 453295 w 467191"/>
                <a:gd name="connsiteY18" fmla="*/ 442364 h 523507"/>
                <a:gd name="connsiteX19" fmla="*/ 331184 w 467191"/>
                <a:gd name="connsiteY19" fmla="*/ 206239 h 523507"/>
                <a:gd name="connsiteX20" fmla="*/ 201930 w 467191"/>
                <a:gd name="connsiteY20" fmla="*/ 205763 h 523507"/>
                <a:gd name="connsiteX21" fmla="*/ 200025 w 467191"/>
                <a:gd name="connsiteY21" fmla="*/ 200620 h 523507"/>
                <a:gd name="connsiteX22" fmla="*/ 266700 w 467191"/>
                <a:gd name="connsiteY22" fmla="*/ 133945 h 523507"/>
                <a:gd name="connsiteX23" fmla="*/ 333375 w 467191"/>
                <a:gd name="connsiteY23" fmla="*/ 200620 h 523507"/>
                <a:gd name="connsiteX24" fmla="*/ 331184 w 467191"/>
                <a:gd name="connsiteY24" fmla="*/ 206239 h 523507"/>
                <a:gd name="connsiteX25" fmla="*/ 266700 w 467191"/>
                <a:gd name="connsiteY25" fmla="*/ 37837 h 523507"/>
                <a:gd name="connsiteX26" fmla="*/ 295275 w 467191"/>
                <a:gd name="connsiteY26" fmla="*/ 66412 h 523507"/>
                <a:gd name="connsiteX27" fmla="*/ 266700 w 467191"/>
                <a:gd name="connsiteY27" fmla="*/ 94987 h 523507"/>
                <a:gd name="connsiteX28" fmla="*/ 238125 w 467191"/>
                <a:gd name="connsiteY28" fmla="*/ 66412 h 523507"/>
                <a:gd name="connsiteX29" fmla="*/ 266700 w 467191"/>
                <a:gd name="connsiteY29" fmla="*/ 37837 h 523507"/>
                <a:gd name="connsiteX30" fmla="*/ 85725 w 467191"/>
                <a:gd name="connsiteY30" fmla="*/ 144422 h 523507"/>
                <a:gd name="connsiteX31" fmla="*/ 123825 w 467191"/>
                <a:gd name="connsiteY31" fmla="*/ 106322 h 523507"/>
                <a:gd name="connsiteX32" fmla="*/ 161925 w 467191"/>
                <a:gd name="connsiteY32" fmla="*/ 144422 h 523507"/>
                <a:gd name="connsiteX33" fmla="*/ 123825 w 467191"/>
                <a:gd name="connsiteY33" fmla="*/ 182522 h 523507"/>
                <a:gd name="connsiteX34" fmla="*/ 85725 w 467191"/>
                <a:gd name="connsiteY34" fmla="*/ 144422 h 523507"/>
                <a:gd name="connsiteX35" fmla="*/ 123825 w 467191"/>
                <a:gd name="connsiteY35" fmla="*/ 344447 h 523507"/>
                <a:gd name="connsiteX36" fmla="*/ 38100 w 467191"/>
                <a:gd name="connsiteY36" fmla="*/ 306347 h 523507"/>
                <a:gd name="connsiteX37" fmla="*/ 123841 w 467191"/>
                <a:gd name="connsiteY37" fmla="*/ 220638 h 523507"/>
                <a:gd name="connsiteX38" fmla="*/ 168021 w 467191"/>
                <a:gd name="connsiteY38" fmla="*/ 232909 h 523507"/>
                <a:gd name="connsiteX39" fmla="*/ 133350 w 467191"/>
                <a:gd name="connsiteY39" fmla="*/ 322444 h 523507"/>
                <a:gd name="connsiteX40" fmla="*/ 135255 w 467191"/>
                <a:gd name="connsiteY40" fmla="*/ 344161 h 523507"/>
                <a:gd name="connsiteX41" fmla="*/ 123825 w 467191"/>
                <a:gd name="connsiteY41" fmla="*/ 344447 h 523507"/>
                <a:gd name="connsiteX42" fmla="*/ 171450 w 467191"/>
                <a:gd name="connsiteY42" fmla="*/ 322444 h 523507"/>
                <a:gd name="connsiteX43" fmla="*/ 266700 w 467191"/>
                <a:gd name="connsiteY43" fmla="*/ 227194 h 523507"/>
                <a:gd name="connsiteX44" fmla="*/ 361950 w 467191"/>
                <a:gd name="connsiteY44" fmla="*/ 322444 h 523507"/>
                <a:gd name="connsiteX45" fmla="*/ 266700 w 467191"/>
                <a:gd name="connsiteY45" fmla="*/ 417694 h 523507"/>
                <a:gd name="connsiteX46" fmla="*/ 171450 w 467191"/>
                <a:gd name="connsiteY46" fmla="*/ 322444 h 523507"/>
                <a:gd name="connsiteX47" fmla="*/ 425863 w 467191"/>
                <a:gd name="connsiteY47" fmla="*/ 482750 h 523507"/>
                <a:gd name="connsiteX48" fmla="*/ 419100 w 467191"/>
                <a:gd name="connsiteY48" fmla="*/ 485512 h 523507"/>
                <a:gd name="connsiteX49" fmla="*/ 412528 w 467191"/>
                <a:gd name="connsiteY49" fmla="*/ 482750 h 523507"/>
                <a:gd name="connsiteX50" fmla="*/ 353092 w 467191"/>
                <a:gd name="connsiteY50" fmla="*/ 423124 h 523507"/>
                <a:gd name="connsiteX51" fmla="*/ 366522 w 467191"/>
                <a:gd name="connsiteY51" fmla="*/ 409312 h 523507"/>
                <a:gd name="connsiteX52" fmla="*/ 425863 w 467191"/>
                <a:gd name="connsiteY52" fmla="*/ 468844 h 523507"/>
                <a:gd name="connsiteX53" fmla="*/ 426307 w 467191"/>
                <a:gd name="connsiteY53" fmla="*/ 482306 h 523507"/>
                <a:gd name="connsiteX54" fmla="*/ 425863 w 467191"/>
                <a:gd name="connsiteY54" fmla="*/ 482750 h 52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67191" h="523507">
                  <a:moveTo>
                    <a:pt x="387477" y="376737"/>
                  </a:moveTo>
                  <a:cubicBezTo>
                    <a:pt x="410006" y="327097"/>
                    <a:pt x="399882" y="268728"/>
                    <a:pt x="361950" y="229576"/>
                  </a:cubicBezTo>
                  <a:cubicBezTo>
                    <a:pt x="367734" y="221128"/>
                    <a:pt x="371033" y="211229"/>
                    <a:pt x="371475" y="201001"/>
                  </a:cubicBezTo>
                  <a:cubicBezTo>
                    <a:pt x="371455" y="163040"/>
                    <a:pt x="350904" y="128058"/>
                    <a:pt x="317754" y="109561"/>
                  </a:cubicBezTo>
                  <a:cubicBezTo>
                    <a:pt x="341438" y="81365"/>
                    <a:pt x="337780" y="39307"/>
                    <a:pt x="309584" y="15623"/>
                  </a:cubicBezTo>
                  <a:cubicBezTo>
                    <a:pt x="281388" y="-8062"/>
                    <a:pt x="239330" y="-4404"/>
                    <a:pt x="215646" y="23792"/>
                  </a:cubicBezTo>
                  <a:cubicBezTo>
                    <a:pt x="194818" y="48588"/>
                    <a:pt x="194818" y="84764"/>
                    <a:pt x="215646" y="109561"/>
                  </a:cubicBezTo>
                  <a:cubicBezTo>
                    <a:pt x="208831" y="113413"/>
                    <a:pt x="202445" y="117979"/>
                    <a:pt x="196596" y="123181"/>
                  </a:cubicBezTo>
                  <a:cubicBezTo>
                    <a:pt x="184865" y="82765"/>
                    <a:pt x="142591" y="59512"/>
                    <a:pt x="102176" y="71243"/>
                  </a:cubicBezTo>
                  <a:cubicBezTo>
                    <a:pt x="61759" y="82974"/>
                    <a:pt x="38506" y="125247"/>
                    <a:pt x="50237" y="165663"/>
                  </a:cubicBezTo>
                  <a:cubicBezTo>
                    <a:pt x="53571" y="177148"/>
                    <a:pt x="59561" y="187688"/>
                    <a:pt x="67723" y="196429"/>
                  </a:cubicBezTo>
                  <a:cubicBezTo>
                    <a:pt x="26322" y="217469"/>
                    <a:pt x="176" y="259907"/>
                    <a:pt x="0" y="306347"/>
                  </a:cubicBezTo>
                  <a:cubicBezTo>
                    <a:pt x="0" y="309490"/>
                    <a:pt x="1334" y="382547"/>
                    <a:pt x="123825" y="382547"/>
                  </a:cubicBezTo>
                  <a:cubicBezTo>
                    <a:pt x="132017" y="382547"/>
                    <a:pt x="139827" y="382547"/>
                    <a:pt x="147256" y="381499"/>
                  </a:cubicBezTo>
                  <a:cubicBezTo>
                    <a:pt x="169710" y="426957"/>
                    <a:pt x="215999" y="455750"/>
                    <a:pt x="266700" y="455794"/>
                  </a:cubicBezTo>
                  <a:cubicBezTo>
                    <a:pt x="285365" y="455815"/>
                    <a:pt x="303817" y="451820"/>
                    <a:pt x="320802" y="444079"/>
                  </a:cubicBezTo>
                  <a:lnTo>
                    <a:pt x="386048" y="509611"/>
                  </a:lnTo>
                  <a:cubicBezTo>
                    <a:pt x="404634" y="528140"/>
                    <a:pt x="434708" y="528140"/>
                    <a:pt x="453295" y="509611"/>
                  </a:cubicBezTo>
                  <a:cubicBezTo>
                    <a:pt x="471824" y="491025"/>
                    <a:pt x="471824" y="460950"/>
                    <a:pt x="453295" y="442364"/>
                  </a:cubicBezTo>
                  <a:close/>
                  <a:moveTo>
                    <a:pt x="331184" y="206239"/>
                  </a:moveTo>
                  <a:cubicBezTo>
                    <a:pt x="291129" y="183558"/>
                    <a:pt x="242151" y="183377"/>
                    <a:pt x="201930" y="205763"/>
                  </a:cubicBezTo>
                  <a:cubicBezTo>
                    <a:pt x="201060" y="204145"/>
                    <a:pt x="200419" y="202414"/>
                    <a:pt x="200025" y="200620"/>
                  </a:cubicBezTo>
                  <a:cubicBezTo>
                    <a:pt x="200025" y="163796"/>
                    <a:pt x="229876" y="133945"/>
                    <a:pt x="266700" y="133945"/>
                  </a:cubicBezTo>
                  <a:cubicBezTo>
                    <a:pt x="303524" y="133945"/>
                    <a:pt x="333375" y="163796"/>
                    <a:pt x="333375" y="200620"/>
                  </a:cubicBezTo>
                  <a:cubicBezTo>
                    <a:pt x="332948" y="202597"/>
                    <a:pt x="332208" y="204494"/>
                    <a:pt x="331184" y="206239"/>
                  </a:cubicBezTo>
                  <a:close/>
                  <a:moveTo>
                    <a:pt x="266700" y="37837"/>
                  </a:moveTo>
                  <a:cubicBezTo>
                    <a:pt x="282482" y="37837"/>
                    <a:pt x="295275" y="50630"/>
                    <a:pt x="295275" y="66412"/>
                  </a:cubicBezTo>
                  <a:cubicBezTo>
                    <a:pt x="295275" y="82194"/>
                    <a:pt x="282482" y="94987"/>
                    <a:pt x="266700" y="94987"/>
                  </a:cubicBezTo>
                  <a:cubicBezTo>
                    <a:pt x="250918" y="94987"/>
                    <a:pt x="238125" y="82194"/>
                    <a:pt x="238125" y="66412"/>
                  </a:cubicBezTo>
                  <a:cubicBezTo>
                    <a:pt x="238125" y="50630"/>
                    <a:pt x="250918" y="37837"/>
                    <a:pt x="266700" y="37837"/>
                  </a:cubicBezTo>
                  <a:close/>
                  <a:moveTo>
                    <a:pt x="85725" y="144422"/>
                  </a:moveTo>
                  <a:cubicBezTo>
                    <a:pt x="85725" y="123380"/>
                    <a:pt x="102783" y="106322"/>
                    <a:pt x="123825" y="106322"/>
                  </a:cubicBezTo>
                  <a:cubicBezTo>
                    <a:pt x="144867" y="106322"/>
                    <a:pt x="161925" y="123380"/>
                    <a:pt x="161925" y="144422"/>
                  </a:cubicBezTo>
                  <a:cubicBezTo>
                    <a:pt x="161925" y="165464"/>
                    <a:pt x="144867" y="182522"/>
                    <a:pt x="123825" y="182522"/>
                  </a:cubicBezTo>
                  <a:cubicBezTo>
                    <a:pt x="102783" y="182522"/>
                    <a:pt x="85725" y="165464"/>
                    <a:pt x="85725" y="144422"/>
                  </a:cubicBezTo>
                  <a:close/>
                  <a:moveTo>
                    <a:pt x="123825" y="344447"/>
                  </a:moveTo>
                  <a:cubicBezTo>
                    <a:pt x="41339" y="344447"/>
                    <a:pt x="38100" y="307395"/>
                    <a:pt x="38100" y="306347"/>
                  </a:cubicBezTo>
                  <a:cubicBezTo>
                    <a:pt x="38109" y="259002"/>
                    <a:pt x="76496" y="220630"/>
                    <a:pt x="123841" y="220638"/>
                  </a:cubicBezTo>
                  <a:cubicBezTo>
                    <a:pt x="139409" y="220641"/>
                    <a:pt x="154682" y="224884"/>
                    <a:pt x="168021" y="232909"/>
                  </a:cubicBezTo>
                  <a:cubicBezTo>
                    <a:pt x="145748" y="257414"/>
                    <a:pt x="133389" y="289330"/>
                    <a:pt x="133350" y="322444"/>
                  </a:cubicBezTo>
                  <a:cubicBezTo>
                    <a:pt x="133400" y="329722"/>
                    <a:pt x="134037" y="336985"/>
                    <a:pt x="135255" y="344161"/>
                  </a:cubicBezTo>
                  <a:cubicBezTo>
                    <a:pt x="131572" y="344352"/>
                    <a:pt x="127762" y="344447"/>
                    <a:pt x="123825" y="344447"/>
                  </a:cubicBezTo>
                  <a:close/>
                  <a:moveTo>
                    <a:pt x="171450" y="322444"/>
                  </a:moveTo>
                  <a:cubicBezTo>
                    <a:pt x="171450" y="269840"/>
                    <a:pt x="214095" y="227194"/>
                    <a:pt x="266700" y="227194"/>
                  </a:cubicBezTo>
                  <a:cubicBezTo>
                    <a:pt x="319305" y="227194"/>
                    <a:pt x="361950" y="269840"/>
                    <a:pt x="361950" y="322444"/>
                  </a:cubicBezTo>
                  <a:cubicBezTo>
                    <a:pt x="361950" y="375049"/>
                    <a:pt x="319305" y="417694"/>
                    <a:pt x="266700" y="417694"/>
                  </a:cubicBezTo>
                  <a:cubicBezTo>
                    <a:pt x="214095" y="417694"/>
                    <a:pt x="171450" y="375049"/>
                    <a:pt x="171450" y="322444"/>
                  </a:cubicBezTo>
                  <a:close/>
                  <a:moveTo>
                    <a:pt x="425863" y="482750"/>
                  </a:moveTo>
                  <a:cubicBezTo>
                    <a:pt x="424065" y="484533"/>
                    <a:pt x="421632" y="485527"/>
                    <a:pt x="419100" y="485512"/>
                  </a:cubicBezTo>
                  <a:cubicBezTo>
                    <a:pt x="416634" y="485477"/>
                    <a:pt x="414278" y="484487"/>
                    <a:pt x="412528" y="482750"/>
                  </a:cubicBezTo>
                  <a:lnTo>
                    <a:pt x="353092" y="423124"/>
                  </a:lnTo>
                  <a:cubicBezTo>
                    <a:pt x="357889" y="418842"/>
                    <a:pt x="362376" y="414226"/>
                    <a:pt x="366522" y="409312"/>
                  </a:cubicBezTo>
                  <a:lnTo>
                    <a:pt x="425863" y="468844"/>
                  </a:lnTo>
                  <a:cubicBezTo>
                    <a:pt x="429703" y="472439"/>
                    <a:pt x="429901" y="478467"/>
                    <a:pt x="426307" y="482306"/>
                  </a:cubicBezTo>
                  <a:cubicBezTo>
                    <a:pt x="426164" y="482460"/>
                    <a:pt x="426015" y="482607"/>
                    <a:pt x="425863" y="482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A4A2F18-5F34-8B6A-23B3-A40C3AEBE3EE}"/>
                </a:ext>
              </a:extLst>
            </p:cNvPr>
            <p:cNvSpPr/>
            <p:nvPr/>
          </p:nvSpPr>
          <p:spPr>
            <a:xfrm>
              <a:off x="6768361" y="5877891"/>
              <a:ext cx="93172" cy="75080"/>
            </a:xfrm>
            <a:custGeom>
              <a:avLst/>
              <a:gdLst>
                <a:gd name="connsiteX0" fmla="*/ 61731 w 93172"/>
                <a:gd name="connsiteY0" fmla="*/ 4581 h 75080"/>
                <a:gd name="connsiteX1" fmla="*/ 37061 w 93172"/>
                <a:gd name="connsiteY1" fmla="*/ 29155 h 75080"/>
                <a:gd name="connsiteX2" fmla="*/ 31441 w 93172"/>
                <a:gd name="connsiteY2" fmla="*/ 23631 h 75080"/>
                <a:gd name="connsiteX3" fmla="*/ 4581 w 93172"/>
                <a:gd name="connsiteY3" fmla="*/ 25709 h 75080"/>
                <a:gd name="connsiteX4" fmla="*/ 4581 w 93172"/>
                <a:gd name="connsiteY4" fmla="*/ 50491 h 75080"/>
                <a:gd name="connsiteX5" fmla="*/ 23631 w 93172"/>
                <a:gd name="connsiteY5" fmla="*/ 69541 h 75080"/>
                <a:gd name="connsiteX6" fmla="*/ 50491 w 93172"/>
                <a:gd name="connsiteY6" fmla="*/ 69541 h 75080"/>
                <a:gd name="connsiteX7" fmla="*/ 88591 w 93172"/>
                <a:gd name="connsiteY7" fmla="*/ 31441 h 75080"/>
                <a:gd name="connsiteX8" fmla="*/ 86513 w 93172"/>
                <a:gd name="connsiteY8" fmla="*/ 4581 h 75080"/>
                <a:gd name="connsiteX9" fmla="*/ 61731 w 93172"/>
                <a:gd name="connsiteY9" fmla="*/ 4581 h 7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172" h="75080">
                  <a:moveTo>
                    <a:pt x="61731" y="4581"/>
                  </a:moveTo>
                  <a:lnTo>
                    <a:pt x="37061" y="29155"/>
                  </a:lnTo>
                  <a:lnTo>
                    <a:pt x="31441" y="23631"/>
                  </a:lnTo>
                  <a:cubicBezTo>
                    <a:pt x="23450" y="16787"/>
                    <a:pt x="11424" y="17717"/>
                    <a:pt x="4581" y="25709"/>
                  </a:cubicBezTo>
                  <a:cubicBezTo>
                    <a:pt x="-1527" y="32840"/>
                    <a:pt x="-1527" y="43359"/>
                    <a:pt x="4581" y="50491"/>
                  </a:cubicBezTo>
                  <a:lnTo>
                    <a:pt x="23631" y="69541"/>
                  </a:lnTo>
                  <a:cubicBezTo>
                    <a:pt x="31061" y="76927"/>
                    <a:pt x="43061" y="76927"/>
                    <a:pt x="50491" y="69541"/>
                  </a:cubicBezTo>
                  <a:lnTo>
                    <a:pt x="88591" y="31441"/>
                  </a:lnTo>
                  <a:cubicBezTo>
                    <a:pt x="95435" y="23450"/>
                    <a:pt x="94504" y="11424"/>
                    <a:pt x="86513" y="4581"/>
                  </a:cubicBezTo>
                  <a:cubicBezTo>
                    <a:pt x="79381" y="-1527"/>
                    <a:pt x="68863" y="-1527"/>
                    <a:pt x="61731" y="4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1A5B9-C31D-B755-7DD1-4BFFBA6964A4}"/>
              </a:ext>
            </a:extLst>
          </p:cNvPr>
          <p:cNvGrpSpPr/>
          <p:nvPr/>
        </p:nvGrpSpPr>
        <p:grpSpPr>
          <a:xfrm>
            <a:off x="4820419" y="1960158"/>
            <a:ext cx="514350" cy="514350"/>
            <a:chOff x="4820419" y="2060781"/>
            <a:chExt cx="514350" cy="514350"/>
          </a:xfrm>
          <a:solidFill>
            <a:srgbClr val="7678ED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A3E87C-8744-9C41-1ADF-0FDE272F0361}"/>
                </a:ext>
              </a:extLst>
            </p:cNvPr>
            <p:cNvSpPr/>
            <p:nvPr/>
          </p:nvSpPr>
          <p:spPr>
            <a:xfrm>
              <a:off x="4820419" y="2060781"/>
              <a:ext cx="514350" cy="514350"/>
            </a:xfrm>
            <a:custGeom>
              <a:avLst/>
              <a:gdLst>
                <a:gd name="connsiteX0" fmla="*/ 514350 w 514350"/>
                <a:gd name="connsiteY0" fmla="*/ 76200 h 514350"/>
                <a:gd name="connsiteX1" fmla="*/ 438150 w 514350"/>
                <a:gd name="connsiteY1" fmla="*/ 0 h 514350"/>
                <a:gd name="connsiteX2" fmla="*/ 257175 w 514350"/>
                <a:gd name="connsiteY2" fmla="*/ 0 h 514350"/>
                <a:gd name="connsiteX3" fmla="*/ 238125 w 514350"/>
                <a:gd name="connsiteY3" fmla="*/ 19050 h 514350"/>
                <a:gd name="connsiteX4" fmla="*/ 238125 w 514350"/>
                <a:gd name="connsiteY4" fmla="*/ 85725 h 514350"/>
                <a:gd name="connsiteX5" fmla="*/ 257175 w 514350"/>
                <a:gd name="connsiteY5" fmla="*/ 104775 h 514350"/>
                <a:gd name="connsiteX6" fmla="*/ 285750 w 514350"/>
                <a:gd name="connsiteY6" fmla="*/ 133350 h 514350"/>
                <a:gd name="connsiteX7" fmla="*/ 257175 w 514350"/>
                <a:gd name="connsiteY7" fmla="*/ 161925 h 514350"/>
                <a:gd name="connsiteX8" fmla="*/ 238125 w 514350"/>
                <a:gd name="connsiteY8" fmla="*/ 180975 h 514350"/>
                <a:gd name="connsiteX9" fmla="*/ 238125 w 514350"/>
                <a:gd name="connsiteY9" fmla="*/ 238125 h 514350"/>
                <a:gd name="connsiteX10" fmla="*/ 197263 w 514350"/>
                <a:gd name="connsiteY10" fmla="*/ 238125 h 514350"/>
                <a:gd name="connsiteX11" fmla="*/ 114357 w 514350"/>
                <a:gd name="connsiteY11" fmla="*/ 193205 h 514350"/>
                <a:gd name="connsiteX12" fmla="*/ 69437 w 514350"/>
                <a:gd name="connsiteY12" fmla="*/ 238125 h 514350"/>
                <a:gd name="connsiteX13" fmla="*/ 19050 w 514350"/>
                <a:gd name="connsiteY13" fmla="*/ 238125 h 514350"/>
                <a:gd name="connsiteX14" fmla="*/ 0 w 514350"/>
                <a:gd name="connsiteY14" fmla="*/ 257175 h 514350"/>
                <a:gd name="connsiteX15" fmla="*/ 0 w 514350"/>
                <a:gd name="connsiteY15" fmla="*/ 438150 h 514350"/>
                <a:gd name="connsiteX16" fmla="*/ 76200 w 514350"/>
                <a:gd name="connsiteY16" fmla="*/ 514350 h 514350"/>
                <a:gd name="connsiteX17" fmla="*/ 438150 w 514350"/>
                <a:gd name="connsiteY17" fmla="*/ 514350 h 514350"/>
                <a:gd name="connsiteX18" fmla="*/ 514350 w 514350"/>
                <a:gd name="connsiteY18" fmla="*/ 438150 h 514350"/>
                <a:gd name="connsiteX19" fmla="*/ 276225 w 514350"/>
                <a:gd name="connsiteY19" fmla="*/ 197263 h 514350"/>
                <a:gd name="connsiteX20" fmla="*/ 321145 w 514350"/>
                <a:gd name="connsiteY20" fmla="*/ 114357 h 514350"/>
                <a:gd name="connsiteX21" fmla="*/ 276225 w 514350"/>
                <a:gd name="connsiteY21" fmla="*/ 69437 h 514350"/>
                <a:gd name="connsiteX22" fmla="*/ 276225 w 514350"/>
                <a:gd name="connsiteY22" fmla="*/ 38100 h 514350"/>
                <a:gd name="connsiteX23" fmla="*/ 438150 w 514350"/>
                <a:gd name="connsiteY23" fmla="*/ 38100 h 514350"/>
                <a:gd name="connsiteX24" fmla="*/ 476250 w 514350"/>
                <a:gd name="connsiteY24" fmla="*/ 76200 h 514350"/>
                <a:gd name="connsiteX25" fmla="*/ 476250 w 514350"/>
                <a:gd name="connsiteY25" fmla="*/ 238125 h 514350"/>
                <a:gd name="connsiteX26" fmla="*/ 428625 w 514350"/>
                <a:gd name="connsiteY26" fmla="*/ 238125 h 514350"/>
                <a:gd name="connsiteX27" fmla="*/ 409575 w 514350"/>
                <a:gd name="connsiteY27" fmla="*/ 257175 h 514350"/>
                <a:gd name="connsiteX28" fmla="*/ 381000 w 514350"/>
                <a:gd name="connsiteY28" fmla="*/ 285750 h 514350"/>
                <a:gd name="connsiteX29" fmla="*/ 352425 w 514350"/>
                <a:gd name="connsiteY29" fmla="*/ 257175 h 514350"/>
                <a:gd name="connsiteX30" fmla="*/ 333375 w 514350"/>
                <a:gd name="connsiteY30" fmla="*/ 238125 h 514350"/>
                <a:gd name="connsiteX31" fmla="*/ 276225 w 514350"/>
                <a:gd name="connsiteY31" fmla="*/ 238125 h 514350"/>
                <a:gd name="connsiteX32" fmla="*/ 38100 w 514350"/>
                <a:gd name="connsiteY32" fmla="*/ 438150 h 514350"/>
                <a:gd name="connsiteX33" fmla="*/ 38100 w 514350"/>
                <a:gd name="connsiteY33" fmla="*/ 276225 h 514350"/>
                <a:gd name="connsiteX34" fmla="*/ 76200 w 514350"/>
                <a:gd name="connsiteY34" fmla="*/ 276225 h 514350"/>
                <a:gd name="connsiteX35" fmla="*/ 80963 w 514350"/>
                <a:gd name="connsiteY35" fmla="*/ 275558 h 514350"/>
                <a:gd name="connsiteX36" fmla="*/ 85725 w 514350"/>
                <a:gd name="connsiteY36" fmla="*/ 276225 h 514350"/>
                <a:gd name="connsiteX37" fmla="*/ 104775 w 514350"/>
                <a:gd name="connsiteY37" fmla="*/ 257175 h 514350"/>
                <a:gd name="connsiteX38" fmla="*/ 133350 w 514350"/>
                <a:gd name="connsiteY38" fmla="*/ 228600 h 514350"/>
                <a:gd name="connsiteX39" fmla="*/ 161925 w 514350"/>
                <a:gd name="connsiteY39" fmla="*/ 257175 h 514350"/>
                <a:gd name="connsiteX40" fmla="*/ 180975 w 514350"/>
                <a:gd name="connsiteY40" fmla="*/ 276225 h 514350"/>
                <a:gd name="connsiteX41" fmla="*/ 238125 w 514350"/>
                <a:gd name="connsiteY41" fmla="*/ 276225 h 514350"/>
                <a:gd name="connsiteX42" fmla="*/ 238125 w 514350"/>
                <a:gd name="connsiteY42" fmla="*/ 476250 h 514350"/>
                <a:gd name="connsiteX43" fmla="*/ 76200 w 514350"/>
                <a:gd name="connsiteY43" fmla="*/ 476250 h 514350"/>
                <a:gd name="connsiteX44" fmla="*/ 38100 w 514350"/>
                <a:gd name="connsiteY44" fmla="*/ 438150 h 514350"/>
                <a:gd name="connsiteX45" fmla="*/ 438150 w 514350"/>
                <a:gd name="connsiteY45" fmla="*/ 476250 h 514350"/>
                <a:gd name="connsiteX46" fmla="*/ 276225 w 514350"/>
                <a:gd name="connsiteY46" fmla="*/ 476250 h 514350"/>
                <a:gd name="connsiteX47" fmla="*/ 276225 w 514350"/>
                <a:gd name="connsiteY47" fmla="*/ 276225 h 514350"/>
                <a:gd name="connsiteX48" fmla="*/ 317087 w 514350"/>
                <a:gd name="connsiteY48" fmla="*/ 276225 h 514350"/>
                <a:gd name="connsiteX49" fmla="*/ 399993 w 514350"/>
                <a:gd name="connsiteY49" fmla="*/ 321145 h 514350"/>
                <a:gd name="connsiteX50" fmla="*/ 444913 w 514350"/>
                <a:gd name="connsiteY50" fmla="*/ 276225 h 514350"/>
                <a:gd name="connsiteX51" fmla="*/ 476250 w 514350"/>
                <a:gd name="connsiteY51" fmla="*/ 276225 h 514350"/>
                <a:gd name="connsiteX52" fmla="*/ 476250 w 514350"/>
                <a:gd name="connsiteY52" fmla="*/ 438150 h 514350"/>
                <a:gd name="connsiteX53" fmla="*/ 438150 w 514350"/>
                <a:gd name="connsiteY53" fmla="*/ 4762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14350" h="514350">
                  <a:moveTo>
                    <a:pt x="514350" y="76200"/>
                  </a:moveTo>
                  <a:cubicBezTo>
                    <a:pt x="514350" y="34116"/>
                    <a:pt x="480234" y="0"/>
                    <a:pt x="438150" y="0"/>
                  </a:cubicBezTo>
                  <a:lnTo>
                    <a:pt x="257175" y="0"/>
                  </a:lnTo>
                  <a:cubicBezTo>
                    <a:pt x="246654" y="0"/>
                    <a:pt x="238125" y="8529"/>
                    <a:pt x="238125" y="19050"/>
                  </a:cubicBezTo>
                  <a:lnTo>
                    <a:pt x="238125" y="85725"/>
                  </a:lnTo>
                  <a:cubicBezTo>
                    <a:pt x="238125" y="96246"/>
                    <a:pt x="246654" y="104775"/>
                    <a:pt x="257175" y="104775"/>
                  </a:cubicBezTo>
                  <a:cubicBezTo>
                    <a:pt x="272957" y="104775"/>
                    <a:pt x="285750" y="117568"/>
                    <a:pt x="285750" y="133350"/>
                  </a:cubicBezTo>
                  <a:cubicBezTo>
                    <a:pt x="285750" y="149132"/>
                    <a:pt x="272957" y="161925"/>
                    <a:pt x="257175" y="161925"/>
                  </a:cubicBezTo>
                  <a:cubicBezTo>
                    <a:pt x="246654" y="161925"/>
                    <a:pt x="238125" y="170454"/>
                    <a:pt x="238125" y="180975"/>
                  </a:cubicBezTo>
                  <a:lnTo>
                    <a:pt x="238125" y="238125"/>
                  </a:lnTo>
                  <a:lnTo>
                    <a:pt x="197263" y="238125"/>
                  </a:lnTo>
                  <a:cubicBezTo>
                    <a:pt x="186774" y="202827"/>
                    <a:pt x="149656" y="182715"/>
                    <a:pt x="114357" y="193205"/>
                  </a:cubicBezTo>
                  <a:cubicBezTo>
                    <a:pt x="92754" y="199624"/>
                    <a:pt x="75857" y="216522"/>
                    <a:pt x="69437" y="238125"/>
                  </a:cubicBezTo>
                  <a:lnTo>
                    <a:pt x="19050" y="238125"/>
                  </a:lnTo>
                  <a:cubicBezTo>
                    <a:pt x="8529" y="238125"/>
                    <a:pt x="0" y="246654"/>
                    <a:pt x="0" y="257175"/>
                  </a:cubicBezTo>
                  <a:lnTo>
                    <a:pt x="0" y="438150"/>
                  </a:lnTo>
                  <a:cubicBezTo>
                    <a:pt x="0" y="480234"/>
                    <a:pt x="34116" y="514350"/>
                    <a:pt x="76200" y="514350"/>
                  </a:cubicBezTo>
                  <a:lnTo>
                    <a:pt x="438150" y="514350"/>
                  </a:lnTo>
                  <a:cubicBezTo>
                    <a:pt x="480234" y="514350"/>
                    <a:pt x="514350" y="480234"/>
                    <a:pt x="514350" y="438150"/>
                  </a:cubicBezTo>
                  <a:close/>
                  <a:moveTo>
                    <a:pt x="276225" y="197263"/>
                  </a:moveTo>
                  <a:cubicBezTo>
                    <a:pt x="311523" y="186774"/>
                    <a:pt x="331635" y="149656"/>
                    <a:pt x="321145" y="114357"/>
                  </a:cubicBezTo>
                  <a:cubicBezTo>
                    <a:pt x="314726" y="92754"/>
                    <a:pt x="297828" y="75857"/>
                    <a:pt x="276225" y="69437"/>
                  </a:cubicBezTo>
                  <a:lnTo>
                    <a:pt x="276225" y="38100"/>
                  </a:lnTo>
                  <a:lnTo>
                    <a:pt x="438150" y="38100"/>
                  </a:lnTo>
                  <a:cubicBezTo>
                    <a:pt x="459192" y="38100"/>
                    <a:pt x="476250" y="55158"/>
                    <a:pt x="476250" y="76200"/>
                  </a:cubicBezTo>
                  <a:lnTo>
                    <a:pt x="476250" y="238125"/>
                  </a:lnTo>
                  <a:lnTo>
                    <a:pt x="428625" y="238125"/>
                  </a:lnTo>
                  <a:cubicBezTo>
                    <a:pt x="418104" y="238125"/>
                    <a:pt x="409575" y="246654"/>
                    <a:pt x="409575" y="257175"/>
                  </a:cubicBezTo>
                  <a:cubicBezTo>
                    <a:pt x="409575" y="272957"/>
                    <a:pt x="396782" y="285750"/>
                    <a:pt x="381000" y="285750"/>
                  </a:cubicBezTo>
                  <a:cubicBezTo>
                    <a:pt x="365218" y="285750"/>
                    <a:pt x="352425" y="272957"/>
                    <a:pt x="352425" y="257175"/>
                  </a:cubicBezTo>
                  <a:cubicBezTo>
                    <a:pt x="352425" y="246654"/>
                    <a:pt x="343896" y="238125"/>
                    <a:pt x="333375" y="238125"/>
                  </a:cubicBezTo>
                  <a:lnTo>
                    <a:pt x="276225" y="238125"/>
                  </a:lnTo>
                  <a:close/>
                  <a:moveTo>
                    <a:pt x="38100" y="438150"/>
                  </a:moveTo>
                  <a:lnTo>
                    <a:pt x="38100" y="276225"/>
                  </a:lnTo>
                  <a:lnTo>
                    <a:pt x="76200" y="276225"/>
                  </a:lnTo>
                  <a:cubicBezTo>
                    <a:pt x="77809" y="276197"/>
                    <a:pt x="79408" y="275973"/>
                    <a:pt x="80963" y="275558"/>
                  </a:cubicBezTo>
                  <a:cubicBezTo>
                    <a:pt x="82517" y="275973"/>
                    <a:pt x="84116" y="276197"/>
                    <a:pt x="85725" y="276225"/>
                  </a:cubicBezTo>
                  <a:cubicBezTo>
                    <a:pt x="96246" y="276225"/>
                    <a:pt x="104775" y="267696"/>
                    <a:pt x="104775" y="257175"/>
                  </a:cubicBezTo>
                  <a:cubicBezTo>
                    <a:pt x="104775" y="241393"/>
                    <a:pt x="117568" y="228600"/>
                    <a:pt x="133350" y="228600"/>
                  </a:cubicBezTo>
                  <a:cubicBezTo>
                    <a:pt x="149132" y="228600"/>
                    <a:pt x="161925" y="241393"/>
                    <a:pt x="161925" y="257175"/>
                  </a:cubicBezTo>
                  <a:cubicBezTo>
                    <a:pt x="161925" y="267696"/>
                    <a:pt x="170454" y="276225"/>
                    <a:pt x="180975" y="276225"/>
                  </a:cubicBezTo>
                  <a:lnTo>
                    <a:pt x="238125" y="276225"/>
                  </a:lnTo>
                  <a:lnTo>
                    <a:pt x="238125" y="476250"/>
                  </a:lnTo>
                  <a:lnTo>
                    <a:pt x="76200" y="476250"/>
                  </a:lnTo>
                  <a:cubicBezTo>
                    <a:pt x="55158" y="476250"/>
                    <a:pt x="38100" y="459192"/>
                    <a:pt x="38100" y="438150"/>
                  </a:cubicBezTo>
                  <a:close/>
                  <a:moveTo>
                    <a:pt x="438150" y="476250"/>
                  </a:moveTo>
                  <a:lnTo>
                    <a:pt x="276225" y="476250"/>
                  </a:lnTo>
                  <a:lnTo>
                    <a:pt x="276225" y="276225"/>
                  </a:lnTo>
                  <a:lnTo>
                    <a:pt x="317087" y="276225"/>
                  </a:lnTo>
                  <a:cubicBezTo>
                    <a:pt x="327576" y="311523"/>
                    <a:pt x="364694" y="331635"/>
                    <a:pt x="399993" y="321145"/>
                  </a:cubicBezTo>
                  <a:cubicBezTo>
                    <a:pt x="421596" y="314726"/>
                    <a:pt x="438493" y="297828"/>
                    <a:pt x="444913" y="276225"/>
                  </a:cubicBezTo>
                  <a:lnTo>
                    <a:pt x="476250" y="276225"/>
                  </a:lnTo>
                  <a:lnTo>
                    <a:pt x="476250" y="438150"/>
                  </a:lnTo>
                  <a:cubicBezTo>
                    <a:pt x="476250" y="459192"/>
                    <a:pt x="459192" y="476250"/>
                    <a:pt x="438150" y="476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916E651-E230-8FC6-85B9-66396AB407DB}"/>
                </a:ext>
              </a:extLst>
            </p:cNvPr>
            <p:cNvSpPr/>
            <p:nvPr/>
          </p:nvSpPr>
          <p:spPr>
            <a:xfrm>
              <a:off x="4888609" y="2128495"/>
              <a:ext cx="121747" cy="94687"/>
            </a:xfrm>
            <a:custGeom>
              <a:avLst/>
              <a:gdLst>
                <a:gd name="connsiteX0" fmla="*/ 46110 w 121747"/>
                <a:gd name="connsiteY0" fmla="*/ 94687 h 94687"/>
                <a:gd name="connsiteX1" fmla="*/ 59540 w 121747"/>
                <a:gd name="connsiteY1" fmla="*/ 89067 h 94687"/>
                <a:gd name="connsiteX2" fmla="*/ 117166 w 121747"/>
                <a:gd name="connsiteY2" fmla="*/ 31441 h 94687"/>
                <a:gd name="connsiteX3" fmla="*/ 115088 w 121747"/>
                <a:gd name="connsiteY3" fmla="*/ 4581 h 94687"/>
                <a:gd name="connsiteX4" fmla="*/ 90306 w 121747"/>
                <a:gd name="connsiteY4" fmla="*/ 4581 h 94687"/>
                <a:gd name="connsiteX5" fmla="*/ 46110 w 121747"/>
                <a:gd name="connsiteY5" fmla="*/ 48681 h 94687"/>
                <a:gd name="connsiteX6" fmla="*/ 31441 w 121747"/>
                <a:gd name="connsiteY6" fmla="*/ 34108 h 94687"/>
                <a:gd name="connsiteX7" fmla="*/ 4581 w 121747"/>
                <a:gd name="connsiteY7" fmla="*/ 36186 h 94687"/>
                <a:gd name="connsiteX8" fmla="*/ 4581 w 121747"/>
                <a:gd name="connsiteY8" fmla="*/ 60969 h 94687"/>
                <a:gd name="connsiteX9" fmla="*/ 32584 w 121747"/>
                <a:gd name="connsiteY9" fmla="*/ 89067 h 94687"/>
                <a:gd name="connsiteX10" fmla="*/ 46110 w 121747"/>
                <a:gd name="connsiteY10" fmla="*/ 94687 h 9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47" h="94687">
                  <a:moveTo>
                    <a:pt x="46110" y="94687"/>
                  </a:moveTo>
                  <a:cubicBezTo>
                    <a:pt x="51154" y="94666"/>
                    <a:pt x="55983" y="92645"/>
                    <a:pt x="59540" y="89067"/>
                  </a:cubicBezTo>
                  <a:lnTo>
                    <a:pt x="117166" y="31441"/>
                  </a:lnTo>
                  <a:cubicBezTo>
                    <a:pt x="124010" y="23450"/>
                    <a:pt x="123079" y="11424"/>
                    <a:pt x="115088" y="4581"/>
                  </a:cubicBezTo>
                  <a:cubicBezTo>
                    <a:pt x="107956" y="-1527"/>
                    <a:pt x="97438" y="-1527"/>
                    <a:pt x="90306" y="4581"/>
                  </a:cubicBezTo>
                  <a:lnTo>
                    <a:pt x="46110" y="48681"/>
                  </a:lnTo>
                  <a:lnTo>
                    <a:pt x="31441" y="34108"/>
                  </a:lnTo>
                  <a:cubicBezTo>
                    <a:pt x="23450" y="27264"/>
                    <a:pt x="11424" y="28195"/>
                    <a:pt x="4581" y="36186"/>
                  </a:cubicBezTo>
                  <a:cubicBezTo>
                    <a:pt x="-1527" y="43318"/>
                    <a:pt x="-1527" y="53836"/>
                    <a:pt x="4581" y="60969"/>
                  </a:cubicBezTo>
                  <a:lnTo>
                    <a:pt x="32584" y="89067"/>
                  </a:lnTo>
                  <a:cubicBezTo>
                    <a:pt x="36164" y="92668"/>
                    <a:pt x="41033" y="94691"/>
                    <a:pt x="46110" y="94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66" name="Graphic 51">
            <a:extLst>
              <a:ext uri="{FF2B5EF4-FFF2-40B4-BE49-F238E27FC236}">
                <a16:creationId xmlns:a16="http://schemas.microsoft.com/office/drawing/2014/main" id="{D04345FF-F863-93EB-CF05-3A40FB4EEC25}"/>
              </a:ext>
            </a:extLst>
          </p:cNvPr>
          <p:cNvSpPr/>
          <p:nvPr/>
        </p:nvSpPr>
        <p:spPr>
          <a:xfrm>
            <a:off x="4880258" y="5615105"/>
            <a:ext cx="504825" cy="381118"/>
          </a:xfrm>
          <a:custGeom>
            <a:avLst/>
            <a:gdLst>
              <a:gd name="connsiteX0" fmla="*/ 504825 w 504825"/>
              <a:gd name="connsiteY0" fmla="*/ 201001 h 381118"/>
              <a:gd name="connsiteX1" fmla="*/ 451104 w 504825"/>
              <a:gd name="connsiteY1" fmla="*/ 109561 h 381118"/>
              <a:gd name="connsiteX2" fmla="*/ 442934 w 504825"/>
              <a:gd name="connsiteY2" fmla="*/ 15622 h 381118"/>
              <a:gd name="connsiteX3" fmla="*/ 348996 w 504825"/>
              <a:gd name="connsiteY3" fmla="*/ 23793 h 381118"/>
              <a:gd name="connsiteX4" fmla="*/ 348996 w 504825"/>
              <a:gd name="connsiteY4" fmla="*/ 109561 h 381118"/>
              <a:gd name="connsiteX5" fmla="*/ 330613 w 504825"/>
              <a:gd name="connsiteY5" fmla="*/ 122800 h 381118"/>
              <a:gd name="connsiteX6" fmla="*/ 236697 w 504825"/>
              <a:gd name="connsiteY6" fmla="*/ 69955 h 381118"/>
              <a:gd name="connsiteX7" fmla="*/ 182118 w 504825"/>
              <a:gd name="connsiteY7" fmla="*/ 130516 h 381118"/>
              <a:gd name="connsiteX8" fmla="*/ 155829 w 504825"/>
              <a:gd name="connsiteY8" fmla="*/ 109561 h 381118"/>
              <a:gd name="connsiteX9" fmla="*/ 147659 w 504825"/>
              <a:gd name="connsiteY9" fmla="*/ 15622 h 381118"/>
              <a:gd name="connsiteX10" fmla="*/ 53721 w 504825"/>
              <a:gd name="connsiteY10" fmla="*/ 23793 h 381118"/>
              <a:gd name="connsiteX11" fmla="*/ 53721 w 504825"/>
              <a:gd name="connsiteY11" fmla="*/ 109561 h 381118"/>
              <a:gd name="connsiteX12" fmla="*/ 0 w 504825"/>
              <a:gd name="connsiteY12" fmla="*/ 201001 h 381118"/>
              <a:gd name="connsiteX13" fmla="*/ 104775 w 504825"/>
              <a:gd name="connsiteY13" fmla="*/ 266818 h 381118"/>
              <a:gd name="connsiteX14" fmla="*/ 140494 w 504825"/>
              <a:gd name="connsiteY14" fmla="*/ 263770 h 381118"/>
              <a:gd name="connsiteX15" fmla="*/ 133350 w 504825"/>
              <a:gd name="connsiteY15" fmla="*/ 304918 h 381118"/>
              <a:gd name="connsiteX16" fmla="*/ 257175 w 504825"/>
              <a:gd name="connsiteY16" fmla="*/ 381118 h 381118"/>
              <a:gd name="connsiteX17" fmla="*/ 381000 w 504825"/>
              <a:gd name="connsiteY17" fmla="*/ 304918 h 381118"/>
              <a:gd name="connsiteX18" fmla="*/ 374428 w 504825"/>
              <a:gd name="connsiteY18" fmla="*/ 265390 h 381118"/>
              <a:gd name="connsiteX19" fmla="*/ 400050 w 504825"/>
              <a:gd name="connsiteY19" fmla="*/ 266818 h 381118"/>
              <a:gd name="connsiteX20" fmla="*/ 504825 w 504825"/>
              <a:gd name="connsiteY20" fmla="*/ 201001 h 381118"/>
              <a:gd name="connsiteX21" fmla="*/ 400050 w 504825"/>
              <a:gd name="connsiteY21" fmla="*/ 38218 h 381118"/>
              <a:gd name="connsiteX22" fmla="*/ 428625 w 504825"/>
              <a:gd name="connsiteY22" fmla="*/ 66793 h 381118"/>
              <a:gd name="connsiteX23" fmla="*/ 400050 w 504825"/>
              <a:gd name="connsiteY23" fmla="*/ 95368 h 381118"/>
              <a:gd name="connsiteX24" fmla="*/ 371475 w 504825"/>
              <a:gd name="connsiteY24" fmla="*/ 66793 h 381118"/>
              <a:gd name="connsiteX25" fmla="*/ 400050 w 504825"/>
              <a:gd name="connsiteY25" fmla="*/ 38218 h 381118"/>
              <a:gd name="connsiteX26" fmla="*/ 257175 w 504825"/>
              <a:gd name="connsiteY26" fmla="*/ 104893 h 381118"/>
              <a:gd name="connsiteX27" fmla="*/ 295275 w 504825"/>
              <a:gd name="connsiteY27" fmla="*/ 142993 h 381118"/>
              <a:gd name="connsiteX28" fmla="*/ 257175 w 504825"/>
              <a:gd name="connsiteY28" fmla="*/ 181093 h 381118"/>
              <a:gd name="connsiteX29" fmla="*/ 219075 w 504825"/>
              <a:gd name="connsiteY29" fmla="*/ 142993 h 381118"/>
              <a:gd name="connsiteX30" fmla="*/ 257175 w 504825"/>
              <a:gd name="connsiteY30" fmla="*/ 104893 h 381118"/>
              <a:gd name="connsiteX31" fmla="*/ 104775 w 504825"/>
              <a:gd name="connsiteY31" fmla="*/ 38218 h 381118"/>
              <a:gd name="connsiteX32" fmla="*/ 133350 w 504825"/>
              <a:gd name="connsiteY32" fmla="*/ 66793 h 381118"/>
              <a:gd name="connsiteX33" fmla="*/ 104775 w 504825"/>
              <a:gd name="connsiteY33" fmla="*/ 95368 h 381118"/>
              <a:gd name="connsiteX34" fmla="*/ 76200 w 504825"/>
              <a:gd name="connsiteY34" fmla="*/ 66793 h 381118"/>
              <a:gd name="connsiteX35" fmla="*/ 104775 w 504825"/>
              <a:gd name="connsiteY35" fmla="*/ 38218 h 381118"/>
              <a:gd name="connsiteX36" fmla="*/ 38100 w 504825"/>
              <a:gd name="connsiteY36" fmla="*/ 201001 h 381118"/>
              <a:gd name="connsiteX37" fmla="*/ 104346 w 504825"/>
              <a:gd name="connsiteY37" fmla="*/ 133897 h 381118"/>
              <a:gd name="connsiteX38" fmla="*/ 171450 w 504825"/>
              <a:gd name="connsiteY38" fmla="*/ 200143 h 381118"/>
              <a:gd name="connsiteX39" fmla="*/ 104775 w 504825"/>
              <a:gd name="connsiteY39" fmla="*/ 228718 h 381118"/>
              <a:gd name="connsiteX40" fmla="*/ 38100 w 504825"/>
              <a:gd name="connsiteY40" fmla="*/ 201001 h 381118"/>
              <a:gd name="connsiteX41" fmla="*/ 257175 w 504825"/>
              <a:gd name="connsiteY41" fmla="*/ 343018 h 381118"/>
              <a:gd name="connsiteX42" fmla="*/ 171450 w 504825"/>
              <a:gd name="connsiteY42" fmla="*/ 304918 h 381118"/>
              <a:gd name="connsiteX43" fmla="*/ 257175 w 504825"/>
              <a:gd name="connsiteY43" fmla="*/ 219193 h 381118"/>
              <a:gd name="connsiteX44" fmla="*/ 342900 w 504825"/>
              <a:gd name="connsiteY44" fmla="*/ 304918 h 381118"/>
              <a:gd name="connsiteX45" fmla="*/ 257175 w 504825"/>
              <a:gd name="connsiteY45" fmla="*/ 343018 h 381118"/>
              <a:gd name="connsiteX46" fmla="*/ 400050 w 504825"/>
              <a:gd name="connsiteY46" fmla="*/ 228718 h 381118"/>
              <a:gd name="connsiteX47" fmla="*/ 333375 w 504825"/>
              <a:gd name="connsiteY47" fmla="*/ 201001 h 381118"/>
              <a:gd name="connsiteX48" fmla="*/ 399621 w 504825"/>
              <a:gd name="connsiteY48" fmla="*/ 133897 h 381118"/>
              <a:gd name="connsiteX49" fmla="*/ 466725 w 504825"/>
              <a:gd name="connsiteY49" fmla="*/ 200143 h 381118"/>
              <a:gd name="connsiteX50" fmla="*/ 400050 w 504825"/>
              <a:gd name="connsiteY50" fmla="*/ 228718 h 38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825" h="381118">
                <a:moveTo>
                  <a:pt x="504825" y="201001"/>
                </a:moveTo>
                <a:cubicBezTo>
                  <a:pt x="504805" y="163040"/>
                  <a:pt x="484254" y="128058"/>
                  <a:pt x="451104" y="109561"/>
                </a:cubicBezTo>
                <a:cubicBezTo>
                  <a:pt x="474788" y="81365"/>
                  <a:pt x="471130" y="39307"/>
                  <a:pt x="442934" y="15622"/>
                </a:cubicBezTo>
                <a:cubicBezTo>
                  <a:pt x="414738" y="-8062"/>
                  <a:pt x="372680" y="-4404"/>
                  <a:pt x="348996" y="23793"/>
                </a:cubicBezTo>
                <a:cubicBezTo>
                  <a:pt x="328168" y="48588"/>
                  <a:pt x="328168" y="84764"/>
                  <a:pt x="348996" y="109561"/>
                </a:cubicBezTo>
                <a:cubicBezTo>
                  <a:pt x="342392" y="113273"/>
                  <a:pt x="336226" y="117713"/>
                  <a:pt x="330613" y="122800"/>
                </a:cubicBezTo>
                <a:cubicBezTo>
                  <a:pt x="319271" y="82274"/>
                  <a:pt x="277224" y="58613"/>
                  <a:pt x="236697" y="69955"/>
                </a:cubicBezTo>
                <a:cubicBezTo>
                  <a:pt x="208327" y="77894"/>
                  <a:pt x="187075" y="101475"/>
                  <a:pt x="182118" y="130516"/>
                </a:cubicBezTo>
                <a:cubicBezTo>
                  <a:pt x="174528" y="122174"/>
                  <a:pt x="165653" y="115099"/>
                  <a:pt x="155829" y="109561"/>
                </a:cubicBezTo>
                <a:cubicBezTo>
                  <a:pt x="179513" y="81365"/>
                  <a:pt x="175855" y="39307"/>
                  <a:pt x="147659" y="15622"/>
                </a:cubicBezTo>
                <a:cubicBezTo>
                  <a:pt x="119463" y="-8062"/>
                  <a:pt x="77405" y="-4404"/>
                  <a:pt x="53721" y="23793"/>
                </a:cubicBezTo>
                <a:cubicBezTo>
                  <a:pt x="32893" y="48588"/>
                  <a:pt x="32893" y="84764"/>
                  <a:pt x="53721" y="109561"/>
                </a:cubicBezTo>
                <a:cubicBezTo>
                  <a:pt x="20571" y="128058"/>
                  <a:pt x="20" y="163040"/>
                  <a:pt x="0" y="201001"/>
                </a:cubicBezTo>
                <a:cubicBezTo>
                  <a:pt x="0" y="203668"/>
                  <a:pt x="1143" y="266818"/>
                  <a:pt x="104775" y="266818"/>
                </a:cubicBezTo>
                <a:cubicBezTo>
                  <a:pt x="116750" y="266897"/>
                  <a:pt x="128706" y="265876"/>
                  <a:pt x="140494" y="263770"/>
                </a:cubicBezTo>
                <a:cubicBezTo>
                  <a:pt x="135789" y="276981"/>
                  <a:pt x="133373" y="290896"/>
                  <a:pt x="133350" y="304918"/>
                </a:cubicBezTo>
                <a:cubicBezTo>
                  <a:pt x="133350" y="308062"/>
                  <a:pt x="134779" y="381118"/>
                  <a:pt x="257175" y="381118"/>
                </a:cubicBezTo>
                <a:cubicBezTo>
                  <a:pt x="379571" y="381118"/>
                  <a:pt x="381000" y="308062"/>
                  <a:pt x="381000" y="304918"/>
                </a:cubicBezTo>
                <a:cubicBezTo>
                  <a:pt x="380970" y="291473"/>
                  <a:pt x="378750" y="278122"/>
                  <a:pt x="374428" y="265390"/>
                </a:cubicBezTo>
                <a:cubicBezTo>
                  <a:pt x="382936" y="266338"/>
                  <a:pt x="391490" y="266816"/>
                  <a:pt x="400050" y="266818"/>
                </a:cubicBezTo>
                <a:cubicBezTo>
                  <a:pt x="503682" y="266818"/>
                  <a:pt x="504825" y="203668"/>
                  <a:pt x="504825" y="201001"/>
                </a:cubicBezTo>
                <a:close/>
                <a:moveTo>
                  <a:pt x="400050" y="38218"/>
                </a:moveTo>
                <a:cubicBezTo>
                  <a:pt x="415832" y="38218"/>
                  <a:pt x="428625" y="51011"/>
                  <a:pt x="428625" y="66793"/>
                </a:cubicBezTo>
                <a:cubicBezTo>
                  <a:pt x="428625" y="82575"/>
                  <a:pt x="415832" y="95368"/>
                  <a:pt x="400050" y="95368"/>
                </a:cubicBezTo>
                <a:cubicBezTo>
                  <a:pt x="384268" y="95368"/>
                  <a:pt x="371475" y="82575"/>
                  <a:pt x="371475" y="66793"/>
                </a:cubicBezTo>
                <a:cubicBezTo>
                  <a:pt x="371475" y="51011"/>
                  <a:pt x="384268" y="38218"/>
                  <a:pt x="400050" y="38218"/>
                </a:cubicBezTo>
                <a:close/>
                <a:moveTo>
                  <a:pt x="257175" y="104893"/>
                </a:moveTo>
                <a:cubicBezTo>
                  <a:pt x="278217" y="104893"/>
                  <a:pt x="295275" y="121952"/>
                  <a:pt x="295275" y="142993"/>
                </a:cubicBezTo>
                <a:cubicBezTo>
                  <a:pt x="295275" y="164035"/>
                  <a:pt x="278217" y="181093"/>
                  <a:pt x="257175" y="181093"/>
                </a:cubicBezTo>
                <a:cubicBezTo>
                  <a:pt x="236133" y="181093"/>
                  <a:pt x="219075" y="164035"/>
                  <a:pt x="219075" y="142993"/>
                </a:cubicBezTo>
                <a:cubicBezTo>
                  <a:pt x="219075" y="121952"/>
                  <a:pt x="236133" y="104893"/>
                  <a:pt x="257175" y="104893"/>
                </a:cubicBezTo>
                <a:close/>
                <a:moveTo>
                  <a:pt x="104775" y="38218"/>
                </a:moveTo>
                <a:cubicBezTo>
                  <a:pt x="120557" y="38218"/>
                  <a:pt x="133350" y="51011"/>
                  <a:pt x="133350" y="66793"/>
                </a:cubicBezTo>
                <a:cubicBezTo>
                  <a:pt x="133350" y="82575"/>
                  <a:pt x="120557" y="95368"/>
                  <a:pt x="104775" y="95368"/>
                </a:cubicBezTo>
                <a:cubicBezTo>
                  <a:pt x="88993" y="95368"/>
                  <a:pt x="76200" y="82575"/>
                  <a:pt x="76200" y="66793"/>
                </a:cubicBezTo>
                <a:cubicBezTo>
                  <a:pt x="76200" y="51011"/>
                  <a:pt x="88993" y="38218"/>
                  <a:pt x="104775" y="38218"/>
                </a:cubicBezTo>
                <a:close/>
                <a:moveTo>
                  <a:pt x="38100" y="201001"/>
                </a:moveTo>
                <a:cubicBezTo>
                  <a:pt x="37863" y="164177"/>
                  <a:pt x="67523" y="134134"/>
                  <a:pt x="104346" y="133897"/>
                </a:cubicBezTo>
                <a:cubicBezTo>
                  <a:pt x="141170" y="133660"/>
                  <a:pt x="171213" y="163320"/>
                  <a:pt x="171450" y="200143"/>
                </a:cubicBezTo>
                <a:cubicBezTo>
                  <a:pt x="171450" y="202810"/>
                  <a:pt x="166497" y="228718"/>
                  <a:pt x="104775" y="228718"/>
                </a:cubicBezTo>
                <a:cubicBezTo>
                  <a:pt x="41053" y="228718"/>
                  <a:pt x="38100" y="201477"/>
                  <a:pt x="38100" y="201001"/>
                </a:cubicBezTo>
                <a:close/>
                <a:moveTo>
                  <a:pt x="257175" y="343018"/>
                </a:moveTo>
                <a:cubicBezTo>
                  <a:pt x="174689" y="343018"/>
                  <a:pt x="171450" y="305966"/>
                  <a:pt x="171450" y="304918"/>
                </a:cubicBezTo>
                <a:cubicBezTo>
                  <a:pt x="171450" y="257574"/>
                  <a:pt x="209830" y="219193"/>
                  <a:pt x="257175" y="219193"/>
                </a:cubicBezTo>
                <a:cubicBezTo>
                  <a:pt x="304520" y="219193"/>
                  <a:pt x="342900" y="257574"/>
                  <a:pt x="342900" y="304918"/>
                </a:cubicBezTo>
                <a:cubicBezTo>
                  <a:pt x="342900" y="304918"/>
                  <a:pt x="340519" y="343018"/>
                  <a:pt x="257175" y="343018"/>
                </a:cubicBezTo>
                <a:close/>
                <a:moveTo>
                  <a:pt x="400050" y="228718"/>
                </a:moveTo>
                <a:cubicBezTo>
                  <a:pt x="336328" y="228718"/>
                  <a:pt x="333375" y="201477"/>
                  <a:pt x="333375" y="201001"/>
                </a:cubicBezTo>
                <a:cubicBezTo>
                  <a:pt x="333138" y="164177"/>
                  <a:pt x="362798" y="134134"/>
                  <a:pt x="399621" y="133897"/>
                </a:cubicBezTo>
                <a:cubicBezTo>
                  <a:pt x="436445" y="133660"/>
                  <a:pt x="466488" y="163320"/>
                  <a:pt x="466725" y="200143"/>
                </a:cubicBezTo>
                <a:cubicBezTo>
                  <a:pt x="466725" y="203191"/>
                  <a:pt x="461772" y="228718"/>
                  <a:pt x="400050" y="228718"/>
                </a:cubicBezTo>
                <a:close/>
              </a:path>
            </a:pathLst>
          </a:custGeom>
          <a:solidFill>
            <a:srgbClr val="F35B0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E4CE77-63E4-B593-E152-17FF263B50AD}"/>
              </a:ext>
            </a:extLst>
          </p:cNvPr>
          <p:cNvGrpSpPr/>
          <p:nvPr/>
        </p:nvGrpSpPr>
        <p:grpSpPr>
          <a:xfrm>
            <a:off x="6522243" y="1922058"/>
            <a:ext cx="535038" cy="555306"/>
            <a:chOff x="6522243" y="2022681"/>
            <a:chExt cx="535038" cy="555306"/>
          </a:xfrm>
          <a:solidFill>
            <a:srgbClr val="F7B80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44E424B-F2D4-C425-5C47-88B63B173085}"/>
                </a:ext>
              </a:extLst>
            </p:cNvPr>
            <p:cNvSpPr/>
            <p:nvPr/>
          </p:nvSpPr>
          <p:spPr>
            <a:xfrm>
              <a:off x="6751607" y="2432256"/>
              <a:ext cx="76200" cy="38100"/>
            </a:xfrm>
            <a:custGeom>
              <a:avLst/>
              <a:gdLst>
                <a:gd name="connsiteX0" fmla="*/ 57150 w 76200"/>
                <a:gd name="connsiteY0" fmla="*/ 0 h 38100"/>
                <a:gd name="connsiteX1" fmla="*/ 19050 w 76200"/>
                <a:gd name="connsiteY1" fmla="*/ 0 h 38100"/>
                <a:gd name="connsiteX2" fmla="*/ 0 w 76200"/>
                <a:gd name="connsiteY2" fmla="*/ 19050 h 38100"/>
                <a:gd name="connsiteX3" fmla="*/ 19050 w 76200"/>
                <a:gd name="connsiteY3" fmla="*/ 38100 h 38100"/>
                <a:gd name="connsiteX4" fmla="*/ 57150 w 76200"/>
                <a:gd name="connsiteY4" fmla="*/ 38100 h 38100"/>
                <a:gd name="connsiteX5" fmla="*/ 76200 w 76200"/>
                <a:gd name="connsiteY5" fmla="*/ 19050 h 38100"/>
                <a:gd name="connsiteX6" fmla="*/ 57150 w 7620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5715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57150" y="38100"/>
                  </a:lnTo>
                  <a:cubicBezTo>
                    <a:pt x="67671" y="38100"/>
                    <a:pt x="76200" y="29571"/>
                    <a:pt x="76200" y="19050"/>
                  </a:cubicBezTo>
                  <a:cubicBezTo>
                    <a:pt x="76200" y="8529"/>
                    <a:pt x="67671" y="0"/>
                    <a:pt x="57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F6056D4-4129-17F6-D812-D9D60DDC4D37}"/>
                </a:ext>
              </a:extLst>
            </p:cNvPr>
            <p:cNvSpPr/>
            <p:nvPr/>
          </p:nvSpPr>
          <p:spPr>
            <a:xfrm>
              <a:off x="6522243" y="2098867"/>
              <a:ext cx="535038" cy="479120"/>
            </a:xfrm>
            <a:custGeom>
              <a:avLst/>
              <a:gdLst>
                <a:gd name="connsiteX0" fmla="*/ 524638 w 535038"/>
                <a:gd name="connsiteY0" fmla="*/ 142888 h 479120"/>
                <a:gd name="connsiteX1" fmla="*/ 395765 w 535038"/>
                <a:gd name="connsiteY1" fmla="*/ 96311 h 479120"/>
                <a:gd name="connsiteX2" fmla="*/ 267463 w 535038"/>
                <a:gd name="connsiteY2" fmla="*/ 13 h 479120"/>
                <a:gd name="connsiteX3" fmla="*/ 137637 w 535038"/>
                <a:gd name="connsiteY3" fmla="*/ 96121 h 479120"/>
                <a:gd name="connsiteX4" fmla="*/ 10288 w 535038"/>
                <a:gd name="connsiteY4" fmla="*/ 142888 h 479120"/>
                <a:gd name="connsiteX5" fmla="*/ 38863 w 535038"/>
                <a:gd name="connsiteY5" fmla="*/ 279477 h 479120"/>
                <a:gd name="connsiteX6" fmla="*/ 44959 w 535038"/>
                <a:gd name="connsiteY6" fmla="*/ 287097 h 479120"/>
                <a:gd name="connsiteX7" fmla="*/ 10288 w 535038"/>
                <a:gd name="connsiteY7" fmla="*/ 432067 h 479120"/>
                <a:gd name="connsiteX8" fmla="*/ 118111 w 535038"/>
                <a:gd name="connsiteY8" fmla="*/ 479121 h 479120"/>
                <a:gd name="connsiteX9" fmla="*/ 267463 w 535038"/>
                <a:gd name="connsiteY9" fmla="*/ 445593 h 479120"/>
                <a:gd name="connsiteX10" fmla="*/ 417101 w 535038"/>
                <a:gd name="connsiteY10" fmla="*/ 479121 h 479120"/>
                <a:gd name="connsiteX11" fmla="*/ 524924 w 535038"/>
                <a:gd name="connsiteY11" fmla="*/ 432067 h 479120"/>
                <a:gd name="connsiteX12" fmla="*/ 489967 w 535038"/>
                <a:gd name="connsiteY12" fmla="*/ 287002 h 479120"/>
                <a:gd name="connsiteX13" fmla="*/ 524638 w 535038"/>
                <a:gd name="connsiteY13" fmla="*/ 142888 h 479120"/>
                <a:gd name="connsiteX14" fmla="*/ 491396 w 535038"/>
                <a:gd name="connsiteY14" fmla="*/ 161938 h 479120"/>
                <a:gd name="connsiteX15" fmla="*/ 463964 w 535038"/>
                <a:gd name="connsiteY15" fmla="*/ 258522 h 479120"/>
                <a:gd name="connsiteX16" fmla="*/ 383478 w 535038"/>
                <a:gd name="connsiteY16" fmla="*/ 191847 h 479120"/>
                <a:gd name="connsiteX17" fmla="*/ 400432 w 535038"/>
                <a:gd name="connsiteY17" fmla="*/ 134697 h 479120"/>
                <a:gd name="connsiteX18" fmla="*/ 491682 w 535038"/>
                <a:gd name="connsiteY18" fmla="*/ 161938 h 479120"/>
                <a:gd name="connsiteX19" fmla="*/ 410338 w 535038"/>
                <a:gd name="connsiteY19" fmla="*/ 352438 h 479120"/>
                <a:gd name="connsiteX20" fmla="*/ 391288 w 535038"/>
                <a:gd name="connsiteY20" fmla="*/ 371488 h 479120"/>
                <a:gd name="connsiteX21" fmla="*/ 372238 w 535038"/>
                <a:gd name="connsiteY21" fmla="*/ 352438 h 479120"/>
                <a:gd name="connsiteX22" fmla="*/ 391288 w 535038"/>
                <a:gd name="connsiteY22" fmla="*/ 333388 h 479120"/>
                <a:gd name="connsiteX23" fmla="*/ 410338 w 535038"/>
                <a:gd name="connsiteY23" fmla="*/ 352438 h 479120"/>
                <a:gd name="connsiteX24" fmla="*/ 422054 w 535038"/>
                <a:gd name="connsiteY24" fmla="*/ 304813 h 479120"/>
                <a:gd name="connsiteX25" fmla="*/ 343116 w 535038"/>
                <a:gd name="connsiteY25" fmla="*/ 322164 h 479120"/>
                <a:gd name="connsiteX26" fmla="*/ 336329 w 535038"/>
                <a:gd name="connsiteY26" fmla="*/ 368726 h 479120"/>
                <a:gd name="connsiteX27" fmla="*/ 318708 w 535038"/>
                <a:gd name="connsiteY27" fmla="*/ 379204 h 479120"/>
                <a:gd name="connsiteX28" fmla="*/ 267368 w 535038"/>
                <a:gd name="connsiteY28" fmla="*/ 404921 h 479120"/>
                <a:gd name="connsiteX29" fmla="*/ 216028 w 535038"/>
                <a:gd name="connsiteY29" fmla="*/ 379204 h 479120"/>
                <a:gd name="connsiteX30" fmla="*/ 96013 w 535038"/>
                <a:gd name="connsiteY30" fmla="*/ 287764 h 479120"/>
                <a:gd name="connsiteX31" fmla="*/ 173547 w 535038"/>
                <a:gd name="connsiteY31" fmla="*/ 222422 h 479120"/>
                <a:gd name="connsiteX32" fmla="*/ 184119 w 535038"/>
                <a:gd name="connsiteY32" fmla="*/ 234233 h 479120"/>
                <a:gd name="connsiteX33" fmla="*/ 203169 w 535038"/>
                <a:gd name="connsiteY33" fmla="*/ 272905 h 479120"/>
                <a:gd name="connsiteX34" fmla="*/ 243645 w 535038"/>
                <a:gd name="connsiteY34" fmla="*/ 314338 h 479120"/>
                <a:gd name="connsiteX35" fmla="*/ 244603 w 535038"/>
                <a:gd name="connsiteY35" fmla="*/ 314338 h 479120"/>
                <a:gd name="connsiteX36" fmla="*/ 290323 w 535038"/>
                <a:gd name="connsiteY36" fmla="*/ 314338 h 479120"/>
                <a:gd name="connsiteX37" fmla="*/ 332225 w 535038"/>
                <a:gd name="connsiteY37" fmla="*/ 274348 h 479120"/>
                <a:gd name="connsiteX38" fmla="*/ 332233 w 535038"/>
                <a:gd name="connsiteY38" fmla="*/ 272905 h 479120"/>
                <a:gd name="connsiteX39" fmla="*/ 350712 w 535038"/>
                <a:gd name="connsiteY39" fmla="*/ 234805 h 479120"/>
                <a:gd name="connsiteX40" fmla="*/ 361475 w 535038"/>
                <a:gd name="connsiteY40" fmla="*/ 222994 h 479120"/>
                <a:gd name="connsiteX41" fmla="*/ 438913 w 535038"/>
                <a:gd name="connsiteY41" fmla="*/ 287764 h 479120"/>
                <a:gd name="connsiteX42" fmla="*/ 422054 w 535038"/>
                <a:gd name="connsiteY42" fmla="*/ 304813 h 479120"/>
                <a:gd name="connsiteX43" fmla="*/ 267463 w 535038"/>
                <a:gd name="connsiteY43" fmla="*/ 38113 h 479120"/>
                <a:gd name="connsiteX44" fmla="*/ 362662 w 535038"/>
                <a:gd name="connsiteY44" fmla="*/ 126823 h 479120"/>
                <a:gd name="connsiteX45" fmla="*/ 362713 w 535038"/>
                <a:gd name="connsiteY45" fmla="*/ 131077 h 479120"/>
                <a:gd name="connsiteX46" fmla="*/ 323184 w 535038"/>
                <a:gd name="connsiteY46" fmla="*/ 207944 h 479120"/>
                <a:gd name="connsiteX47" fmla="*/ 294133 w 535038"/>
                <a:gd name="connsiteY47" fmla="*/ 272428 h 479120"/>
                <a:gd name="connsiteX48" fmla="*/ 293181 w 535038"/>
                <a:gd name="connsiteY48" fmla="*/ 275857 h 479120"/>
                <a:gd name="connsiteX49" fmla="*/ 290323 w 535038"/>
                <a:gd name="connsiteY49" fmla="*/ 275857 h 479120"/>
                <a:gd name="connsiteX50" fmla="*/ 286513 w 535038"/>
                <a:gd name="connsiteY50" fmla="*/ 275857 h 479120"/>
                <a:gd name="connsiteX51" fmla="*/ 286513 w 535038"/>
                <a:gd name="connsiteY51" fmla="*/ 200038 h 479120"/>
                <a:gd name="connsiteX52" fmla="*/ 282703 w 535038"/>
                <a:gd name="connsiteY52" fmla="*/ 188608 h 479120"/>
                <a:gd name="connsiteX53" fmla="*/ 248413 w 535038"/>
                <a:gd name="connsiteY53" fmla="*/ 142888 h 479120"/>
                <a:gd name="connsiteX54" fmla="*/ 286513 w 535038"/>
                <a:gd name="connsiteY54" fmla="*/ 142888 h 479120"/>
                <a:gd name="connsiteX55" fmla="*/ 280798 w 535038"/>
                <a:gd name="connsiteY55" fmla="*/ 150508 h 479120"/>
                <a:gd name="connsiteX56" fmla="*/ 284608 w 535038"/>
                <a:gd name="connsiteY56" fmla="*/ 177178 h 479120"/>
                <a:gd name="connsiteX57" fmla="*/ 311278 w 535038"/>
                <a:gd name="connsiteY57" fmla="*/ 173368 h 479120"/>
                <a:gd name="connsiteX58" fmla="*/ 339853 w 535038"/>
                <a:gd name="connsiteY58" fmla="*/ 135268 h 479120"/>
                <a:gd name="connsiteX59" fmla="*/ 336043 w 535038"/>
                <a:gd name="connsiteY59" fmla="*/ 108598 h 479120"/>
                <a:gd name="connsiteX60" fmla="*/ 324613 w 535038"/>
                <a:gd name="connsiteY60" fmla="*/ 104788 h 479120"/>
                <a:gd name="connsiteX61" fmla="*/ 210313 w 535038"/>
                <a:gd name="connsiteY61" fmla="*/ 104788 h 479120"/>
                <a:gd name="connsiteX62" fmla="*/ 191263 w 535038"/>
                <a:gd name="connsiteY62" fmla="*/ 123838 h 479120"/>
                <a:gd name="connsiteX63" fmla="*/ 195073 w 535038"/>
                <a:gd name="connsiteY63" fmla="*/ 135268 h 479120"/>
                <a:gd name="connsiteX64" fmla="*/ 248413 w 535038"/>
                <a:gd name="connsiteY64" fmla="*/ 206420 h 479120"/>
                <a:gd name="connsiteX65" fmla="*/ 248413 w 535038"/>
                <a:gd name="connsiteY65" fmla="*/ 276238 h 479120"/>
                <a:gd name="connsiteX66" fmla="*/ 244603 w 535038"/>
                <a:gd name="connsiteY66" fmla="*/ 276238 h 479120"/>
                <a:gd name="connsiteX67" fmla="*/ 241936 w 535038"/>
                <a:gd name="connsiteY67" fmla="*/ 276238 h 479120"/>
                <a:gd name="connsiteX68" fmla="*/ 240888 w 535038"/>
                <a:gd name="connsiteY68" fmla="*/ 273286 h 479120"/>
                <a:gd name="connsiteX69" fmla="*/ 211647 w 535038"/>
                <a:gd name="connsiteY69" fmla="*/ 208230 h 479120"/>
                <a:gd name="connsiteX70" fmla="*/ 172213 w 535038"/>
                <a:gd name="connsiteY70" fmla="*/ 123838 h 479120"/>
                <a:gd name="connsiteX71" fmla="*/ 267463 w 535038"/>
                <a:gd name="connsiteY71" fmla="*/ 38113 h 479120"/>
                <a:gd name="connsiteX72" fmla="*/ 69629 w 535038"/>
                <a:gd name="connsiteY72" fmla="*/ 257188 h 479120"/>
                <a:gd name="connsiteX73" fmla="*/ 43245 w 535038"/>
                <a:gd name="connsiteY73" fmla="*/ 161938 h 479120"/>
                <a:gd name="connsiteX74" fmla="*/ 134875 w 535038"/>
                <a:gd name="connsiteY74" fmla="*/ 134602 h 479120"/>
                <a:gd name="connsiteX75" fmla="*/ 151639 w 535038"/>
                <a:gd name="connsiteY75" fmla="*/ 191752 h 479120"/>
                <a:gd name="connsiteX76" fmla="*/ 70581 w 535038"/>
                <a:gd name="connsiteY76" fmla="*/ 258427 h 479120"/>
                <a:gd name="connsiteX77" fmla="*/ 43245 w 535038"/>
                <a:gd name="connsiteY77" fmla="*/ 413398 h 479120"/>
                <a:gd name="connsiteX78" fmla="*/ 71058 w 535038"/>
                <a:gd name="connsiteY78" fmla="*/ 316720 h 479120"/>
                <a:gd name="connsiteX79" fmla="*/ 197454 w 535038"/>
                <a:gd name="connsiteY79" fmla="*/ 411970 h 479120"/>
                <a:gd name="connsiteX80" fmla="*/ 218600 w 535038"/>
                <a:gd name="connsiteY80" fmla="*/ 423114 h 479120"/>
                <a:gd name="connsiteX81" fmla="*/ 43245 w 535038"/>
                <a:gd name="connsiteY81" fmla="*/ 413398 h 479120"/>
                <a:gd name="connsiteX82" fmla="*/ 491682 w 535038"/>
                <a:gd name="connsiteY82" fmla="*/ 413398 h 479120"/>
                <a:gd name="connsiteX83" fmla="*/ 316326 w 535038"/>
                <a:gd name="connsiteY83" fmla="*/ 422923 h 479120"/>
                <a:gd name="connsiteX84" fmla="*/ 337472 w 535038"/>
                <a:gd name="connsiteY84" fmla="*/ 411779 h 479120"/>
                <a:gd name="connsiteX85" fmla="*/ 358713 w 535038"/>
                <a:gd name="connsiteY85" fmla="*/ 399111 h 479120"/>
                <a:gd name="connsiteX86" fmla="*/ 391288 w 535038"/>
                <a:gd name="connsiteY86" fmla="*/ 409588 h 479120"/>
                <a:gd name="connsiteX87" fmla="*/ 448438 w 535038"/>
                <a:gd name="connsiteY87" fmla="*/ 352438 h 479120"/>
                <a:gd name="connsiteX88" fmla="*/ 445485 w 535038"/>
                <a:gd name="connsiteY88" fmla="*/ 334531 h 479120"/>
                <a:gd name="connsiteX89" fmla="*/ 463869 w 535038"/>
                <a:gd name="connsiteY89" fmla="*/ 316720 h 479120"/>
                <a:gd name="connsiteX90" fmla="*/ 491682 w 535038"/>
                <a:gd name="connsiteY90" fmla="*/ 413398 h 4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35038" h="479120">
                  <a:moveTo>
                    <a:pt x="524638" y="142888"/>
                  </a:moveTo>
                  <a:cubicBezTo>
                    <a:pt x="504636" y="107360"/>
                    <a:pt x="459201" y="91168"/>
                    <a:pt x="395765" y="96311"/>
                  </a:cubicBezTo>
                  <a:cubicBezTo>
                    <a:pt x="379901" y="38751"/>
                    <a:pt x="327164" y="-832"/>
                    <a:pt x="267463" y="13"/>
                  </a:cubicBezTo>
                  <a:cubicBezTo>
                    <a:pt x="193263" y="13"/>
                    <a:pt x="149258" y="44971"/>
                    <a:pt x="137637" y="96121"/>
                  </a:cubicBezTo>
                  <a:cubicBezTo>
                    <a:pt x="74868" y="91263"/>
                    <a:pt x="29814" y="107455"/>
                    <a:pt x="10288" y="142888"/>
                  </a:cubicBezTo>
                  <a:cubicBezTo>
                    <a:pt x="-9238" y="178321"/>
                    <a:pt x="763" y="227185"/>
                    <a:pt x="38863" y="279477"/>
                  </a:cubicBezTo>
                  <a:cubicBezTo>
                    <a:pt x="40768" y="282049"/>
                    <a:pt x="42959" y="284525"/>
                    <a:pt x="44959" y="287097"/>
                  </a:cubicBezTo>
                  <a:cubicBezTo>
                    <a:pt x="2573" y="340627"/>
                    <a:pt x="-11810" y="393205"/>
                    <a:pt x="10288" y="432067"/>
                  </a:cubicBezTo>
                  <a:cubicBezTo>
                    <a:pt x="28100" y="463595"/>
                    <a:pt x="67438" y="479121"/>
                    <a:pt x="118111" y="479121"/>
                  </a:cubicBezTo>
                  <a:cubicBezTo>
                    <a:pt x="169557" y="477404"/>
                    <a:pt x="220221" y="466032"/>
                    <a:pt x="267463" y="445593"/>
                  </a:cubicBezTo>
                  <a:cubicBezTo>
                    <a:pt x="314795" y="466066"/>
                    <a:pt x="365559" y="477441"/>
                    <a:pt x="417101" y="479121"/>
                  </a:cubicBezTo>
                  <a:cubicBezTo>
                    <a:pt x="467964" y="479121"/>
                    <a:pt x="507112" y="463595"/>
                    <a:pt x="524924" y="432067"/>
                  </a:cubicBezTo>
                  <a:cubicBezTo>
                    <a:pt x="546736" y="393205"/>
                    <a:pt x="532449" y="340627"/>
                    <a:pt x="489967" y="287002"/>
                  </a:cubicBezTo>
                  <a:cubicBezTo>
                    <a:pt x="532544" y="232804"/>
                    <a:pt x="546069" y="180417"/>
                    <a:pt x="524638" y="142888"/>
                  </a:cubicBezTo>
                  <a:close/>
                  <a:moveTo>
                    <a:pt x="491396" y="161938"/>
                  </a:moveTo>
                  <a:cubicBezTo>
                    <a:pt x="503874" y="184227"/>
                    <a:pt x="493015" y="219850"/>
                    <a:pt x="463964" y="258522"/>
                  </a:cubicBezTo>
                  <a:cubicBezTo>
                    <a:pt x="439425" y="233669"/>
                    <a:pt x="412462" y="211333"/>
                    <a:pt x="383478" y="191847"/>
                  </a:cubicBezTo>
                  <a:cubicBezTo>
                    <a:pt x="393699" y="174462"/>
                    <a:pt x="399519" y="154843"/>
                    <a:pt x="400432" y="134697"/>
                  </a:cubicBezTo>
                  <a:cubicBezTo>
                    <a:pt x="446438" y="130696"/>
                    <a:pt x="479966" y="140507"/>
                    <a:pt x="491682" y="161938"/>
                  </a:cubicBezTo>
                  <a:close/>
                  <a:moveTo>
                    <a:pt x="410338" y="352438"/>
                  </a:moveTo>
                  <a:cubicBezTo>
                    <a:pt x="410338" y="362960"/>
                    <a:pt x="401810" y="371488"/>
                    <a:pt x="391288" y="371488"/>
                  </a:cubicBezTo>
                  <a:cubicBezTo>
                    <a:pt x="380767" y="371488"/>
                    <a:pt x="372238" y="362960"/>
                    <a:pt x="372238" y="352438"/>
                  </a:cubicBezTo>
                  <a:cubicBezTo>
                    <a:pt x="372238" y="341917"/>
                    <a:pt x="380767" y="333388"/>
                    <a:pt x="391288" y="333388"/>
                  </a:cubicBezTo>
                  <a:cubicBezTo>
                    <a:pt x="401810" y="333388"/>
                    <a:pt x="410338" y="341917"/>
                    <a:pt x="410338" y="352438"/>
                  </a:cubicBezTo>
                  <a:close/>
                  <a:moveTo>
                    <a:pt x="422054" y="304813"/>
                  </a:moveTo>
                  <a:cubicBezTo>
                    <a:pt x="395465" y="287806"/>
                    <a:pt x="360122" y="295575"/>
                    <a:pt x="343116" y="322164"/>
                  </a:cubicBezTo>
                  <a:cubicBezTo>
                    <a:pt x="334273" y="335991"/>
                    <a:pt x="331801" y="352951"/>
                    <a:pt x="336329" y="368726"/>
                  </a:cubicBezTo>
                  <a:cubicBezTo>
                    <a:pt x="330423" y="372346"/>
                    <a:pt x="324613" y="375870"/>
                    <a:pt x="318708" y="379204"/>
                  </a:cubicBezTo>
                  <a:cubicBezTo>
                    <a:pt x="301277" y="388729"/>
                    <a:pt x="284132" y="397492"/>
                    <a:pt x="267368" y="404921"/>
                  </a:cubicBezTo>
                  <a:cubicBezTo>
                    <a:pt x="250604" y="397492"/>
                    <a:pt x="233459" y="389014"/>
                    <a:pt x="216028" y="379204"/>
                  </a:cubicBezTo>
                  <a:cubicBezTo>
                    <a:pt x="171782" y="354733"/>
                    <a:pt x="131350" y="323928"/>
                    <a:pt x="96013" y="287764"/>
                  </a:cubicBezTo>
                  <a:cubicBezTo>
                    <a:pt x="119562" y="263396"/>
                    <a:pt x="145541" y="241502"/>
                    <a:pt x="173547" y="222422"/>
                  </a:cubicBezTo>
                  <a:cubicBezTo>
                    <a:pt x="177071" y="226613"/>
                    <a:pt x="180690" y="230518"/>
                    <a:pt x="184119" y="234233"/>
                  </a:cubicBezTo>
                  <a:cubicBezTo>
                    <a:pt x="195004" y="244347"/>
                    <a:pt x="201785" y="258112"/>
                    <a:pt x="203169" y="272905"/>
                  </a:cubicBezTo>
                  <a:cubicBezTo>
                    <a:pt x="202905" y="295524"/>
                    <a:pt x="221027" y="314073"/>
                    <a:pt x="243645" y="314338"/>
                  </a:cubicBezTo>
                  <a:cubicBezTo>
                    <a:pt x="243964" y="314342"/>
                    <a:pt x="244284" y="314342"/>
                    <a:pt x="244603" y="314338"/>
                  </a:cubicBezTo>
                  <a:lnTo>
                    <a:pt x="290323" y="314338"/>
                  </a:lnTo>
                  <a:cubicBezTo>
                    <a:pt x="312937" y="314866"/>
                    <a:pt x="331697" y="296962"/>
                    <a:pt x="332225" y="274348"/>
                  </a:cubicBezTo>
                  <a:cubicBezTo>
                    <a:pt x="332236" y="273867"/>
                    <a:pt x="332239" y="273386"/>
                    <a:pt x="332233" y="272905"/>
                  </a:cubicBezTo>
                  <a:cubicBezTo>
                    <a:pt x="333592" y="258390"/>
                    <a:pt x="340155" y="244858"/>
                    <a:pt x="350712" y="234805"/>
                  </a:cubicBezTo>
                  <a:cubicBezTo>
                    <a:pt x="354141" y="231185"/>
                    <a:pt x="357855" y="227185"/>
                    <a:pt x="361475" y="222994"/>
                  </a:cubicBezTo>
                  <a:cubicBezTo>
                    <a:pt x="389407" y="241915"/>
                    <a:pt x="415352" y="263616"/>
                    <a:pt x="438913" y="287764"/>
                  </a:cubicBezTo>
                  <a:cubicBezTo>
                    <a:pt x="433674" y="293288"/>
                    <a:pt x="427959" y="298813"/>
                    <a:pt x="422054" y="304813"/>
                  </a:cubicBezTo>
                  <a:close/>
                  <a:moveTo>
                    <a:pt x="267463" y="38113"/>
                  </a:moveTo>
                  <a:cubicBezTo>
                    <a:pt x="318249" y="36322"/>
                    <a:pt x="360870" y="76039"/>
                    <a:pt x="362662" y="126823"/>
                  </a:cubicBezTo>
                  <a:cubicBezTo>
                    <a:pt x="362711" y="128241"/>
                    <a:pt x="362728" y="129659"/>
                    <a:pt x="362713" y="131077"/>
                  </a:cubicBezTo>
                  <a:cubicBezTo>
                    <a:pt x="362713" y="162700"/>
                    <a:pt x="341568" y="188799"/>
                    <a:pt x="323184" y="207944"/>
                  </a:cubicBezTo>
                  <a:cubicBezTo>
                    <a:pt x="305640" y="224954"/>
                    <a:pt x="295250" y="248018"/>
                    <a:pt x="294133" y="272428"/>
                  </a:cubicBezTo>
                  <a:cubicBezTo>
                    <a:pt x="294084" y="273629"/>
                    <a:pt x="293758" y="274803"/>
                    <a:pt x="293181" y="275857"/>
                  </a:cubicBezTo>
                  <a:cubicBezTo>
                    <a:pt x="292238" y="276050"/>
                    <a:pt x="291266" y="276050"/>
                    <a:pt x="290323" y="275857"/>
                  </a:cubicBezTo>
                  <a:lnTo>
                    <a:pt x="286513" y="275857"/>
                  </a:lnTo>
                  <a:lnTo>
                    <a:pt x="286513" y="200038"/>
                  </a:lnTo>
                  <a:cubicBezTo>
                    <a:pt x="286513" y="195917"/>
                    <a:pt x="285176" y="191906"/>
                    <a:pt x="282703" y="188608"/>
                  </a:cubicBezTo>
                  <a:lnTo>
                    <a:pt x="248413" y="142888"/>
                  </a:lnTo>
                  <a:lnTo>
                    <a:pt x="286513" y="142888"/>
                  </a:lnTo>
                  <a:lnTo>
                    <a:pt x="280798" y="150508"/>
                  </a:lnTo>
                  <a:cubicBezTo>
                    <a:pt x="274486" y="158926"/>
                    <a:pt x="276191" y="170866"/>
                    <a:pt x="284608" y="177178"/>
                  </a:cubicBezTo>
                  <a:cubicBezTo>
                    <a:pt x="293025" y="183490"/>
                    <a:pt x="304966" y="181786"/>
                    <a:pt x="311278" y="173368"/>
                  </a:cubicBezTo>
                  <a:lnTo>
                    <a:pt x="339853" y="135268"/>
                  </a:lnTo>
                  <a:cubicBezTo>
                    <a:pt x="346165" y="126851"/>
                    <a:pt x="344460" y="114911"/>
                    <a:pt x="336043" y="108598"/>
                  </a:cubicBezTo>
                  <a:cubicBezTo>
                    <a:pt x="332746" y="106126"/>
                    <a:pt x="328735" y="104788"/>
                    <a:pt x="324613" y="104788"/>
                  </a:cubicBezTo>
                  <a:lnTo>
                    <a:pt x="210313" y="104788"/>
                  </a:lnTo>
                  <a:cubicBezTo>
                    <a:pt x="199792" y="104788"/>
                    <a:pt x="191263" y="113317"/>
                    <a:pt x="191263" y="123838"/>
                  </a:cubicBezTo>
                  <a:cubicBezTo>
                    <a:pt x="191263" y="127960"/>
                    <a:pt x="192601" y="131971"/>
                    <a:pt x="195073" y="135268"/>
                  </a:cubicBezTo>
                  <a:lnTo>
                    <a:pt x="248413" y="206420"/>
                  </a:lnTo>
                  <a:lnTo>
                    <a:pt x="248413" y="276238"/>
                  </a:lnTo>
                  <a:lnTo>
                    <a:pt x="244603" y="276238"/>
                  </a:lnTo>
                  <a:cubicBezTo>
                    <a:pt x="243723" y="276420"/>
                    <a:pt x="242816" y="276420"/>
                    <a:pt x="241936" y="276238"/>
                  </a:cubicBezTo>
                  <a:cubicBezTo>
                    <a:pt x="241305" y="275378"/>
                    <a:pt x="240940" y="274351"/>
                    <a:pt x="240888" y="273286"/>
                  </a:cubicBezTo>
                  <a:cubicBezTo>
                    <a:pt x="239846" y="248652"/>
                    <a:pt x="229377" y="225361"/>
                    <a:pt x="211647" y="208230"/>
                  </a:cubicBezTo>
                  <a:cubicBezTo>
                    <a:pt x="192311" y="187656"/>
                    <a:pt x="172213" y="161938"/>
                    <a:pt x="172213" y="123838"/>
                  </a:cubicBezTo>
                  <a:cubicBezTo>
                    <a:pt x="172213" y="81071"/>
                    <a:pt x="201931" y="38113"/>
                    <a:pt x="267463" y="38113"/>
                  </a:cubicBezTo>
                  <a:close/>
                  <a:moveTo>
                    <a:pt x="69629" y="257188"/>
                  </a:moveTo>
                  <a:cubicBezTo>
                    <a:pt x="41054" y="218231"/>
                    <a:pt x="31529" y="183465"/>
                    <a:pt x="43245" y="161938"/>
                  </a:cubicBezTo>
                  <a:cubicBezTo>
                    <a:pt x="54960" y="140412"/>
                    <a:pt x="88774" y="131077"/>
                    <a:pt x="134875" y="134602"/>
                  </a:cubicBezTo>
                  <a:cubicBezTo>
                    <a:pt x="136279" y="154637"/>
                    <a:pt x="141998" y="174132"/>
                    <a:pt x="151639" y="191752"/>
                  </a:cubicBezTo>
                  <a:cubicBezTo>
                    <a:pt x="122507" y="211275"/>
                    <a:pt x="95358" y="233607"/>
                    <a:pt x="70581" y="258427"/>
                  </a:cubicBezTo>
                  <a:close/>
                  <a:moveTo>
                    <a:pt x="43245" y="413398"/>
                  </a:moveTo>
                  <a:cubicBezTo>
                    <a:pt x="29529" y="389014"/>
                    <a:pt x="43245" y="353391"/>
                    <a:pt x="71058" y="316720"/>
                  </a:cubicBezTo>
                  <a:cubicBezTo>
                    <a:pt x="108486" y="354273"/>
                    <a:pt x="151040" y="386341"/>
                    <a:pt x="197454" y="411970"/>
                  </a:cubicBezTo>
                  <a:cubicBezTo>
                    <a:pt x="204503" y="415875"/>
                    <a:pt x="211551" y="419494"/>
                    <a:pt x="218600" y="423114"/>
                  </a:cubicBezTo>
                  <a:cubicBezTo>
                    <a:pt x="130494" y="451594"/>
                    <a:pt x="61152" y="445212"/>
                    <a:pt x="43245" y="413398"/>
                  </a:cubicBezTo>
                  <a:close/>
                  <a:moveTo>
                    <a:pt x="491682" y="413398"/>
                  </a:moveTo>
                  <a:cubicBezTo>
                    <a:pt x="473775" y="445212"/>
                    <a:pt x="404433" y="451498"/>
                    <a:pt x="316326" y="422923"/>
                  </a:cubicBezTo>
                  <a:cubicBezTo>
                    <a:pt x="323375" y="419304"/>
                    <a:pt x="330423" y="415780"/>
                    <a:pt x="337472" y="411779"/>
                  </a:cubicBezTo>
                  <a:cubicBezTo>
                    <a:pt x="344520" y="407779"/>
                    <a:pt x="351664" y="403492"/>
                    <a:pt x="358713" y="399111"/>
                  </a:cubicBezTo>
                  <a:cubicBezTo>
                    <a:pt x="368229" y="405882"/>
                    <a:pt x="379609" y="409542"/>
                    <a:pt x="391288" y="409588"/>
                  </a:cubicBezTo>
                  <a:cubicBezTo>
                    <a:pt x="422851" y="409588"/>
                    <a:pt x="448438" y="384001"/>
                    <a:pt x="448438" y="352438"/>
                  </a:cubicBezTo>
                  <a:cubicBezTo>
                    <a:pt x="448441" y="346348"/>
                    <a:pt x="447444" y="340299"/>
                    <a:pt x="445485" y="334531"/>
                  </a:cubicBezTo>
                  <a:cubicBezTo>
                    <a:pt x="451962" y="328626"/>
                    <a:pt x="458058" y="322625"/>
                    <a:pt x="463869" y="316720"/>
                  </a:cubicBezTo>
                  <a:cubicBezTo>
                    <a:pt x="491967" y="353391"/>
                    <a:pt x="505588" y="389014"/>
                    <a:pt x="491682" y="413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E40155-2C9E-1AAC-9E8D-068F2318153A}"/>
                </a:ext>
              </a:extLst>
            </p:cNvPr>
            <p:cNvSpPr/>
            <p:nvPr/>
          </p:nvSpPr>
          <p:spPr>
            <a:xfrm>
              <a:off x="6770657" y="2022681"/>
              <a:ext cx="38100" cy="57150"/>
            </a:xfrm>
            <a:custGeom>
              <a:avLst/>
              <a:gdLst>
                <a:gd name="connsiteX0" fmla="*/ 38100 w 38100"/>
                <a:gd name="connsiteY0" fmla="*/ 38100 h 57150"/>
                <a:gd name="connsiteX1" fmla="*/ 38100 w 38100"/>
                <a:gd name="connsiteY1" fmla="*/ 19050 h 57150"/>
                <a:gd name="connsiteX2" fmla="*/ 19050 w 38100"/>
                <a:gd name="connsiteY2" fmla="*/ 0 h 57150"/>
                <a:gd name="connsiteX3" fmla="*/ 0 w 38100"/>
                <a:gd name="connsiteY3" fmla="*/ 19050 h 57150"/>
                <a:gd name="connsiteX4" fmla="*/ 0 w 38100"/>
                <a:gd name="connsiteY4" fmla="*/ 38100 h 57150"/>
                <a:gd name="connsiteX5" fmla="*/ 19050 w 38100"/>
                <a:gd name="connsiteY5" fmla="*/ 57150 h 57150"/>
                <a:gd name="connsiteX6" fmla="*/ 38100 w 38100"/>
                <a:gd name="connsiteY6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38100" y="38100"/>
                  </a:move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38100"/>
                  </a:lnTo>
                  <a:cubicBezTo>
                    <a:pt x="0" y="48621"/>
                    <a:pt x="8529" y="57150"/>
                    <a:pt x="19050" y="57150"/>
                  </a:cubicBezTo>
                  <a:cubicBezTo>
                    <a:pt x="29571" y="57150"/>
                    <a:pt x="38100" y="48621"/>
                    <a:pt x="381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4EA96A-FBAC-570C-39D9-144A6EEC1FBD}"/>
                </a:ext>
              </a:extLst>
            </p:cNvPr>
            <p:cNvSpPr/>
            <p:nvPr/>
          </p:nvSpPr>
          <p:spPr>
            <a:xfrm>
              <a:off x="6657020" y="2057489"/>
              <a:ext cx="50881" cy="50916"/>
            </a:xfrm>
            <a:custGeom>
              <a:avLst/>
              <a:gdLst>
                <a:gd name="connsiteX0" fmla="*/ 31817 w 50881"/>
                <a:gd name="connsiteY0" fmla="*/ 50917 h 50916"/>
                <a:gd name="connsiteX1" fmla="*/ 50882 w 50881"/>
                <a:gd name="connsiteY1" fmla="*/ 31882 h 50916"/>
                <a:gd name="connsiteX2" fmla="*/ 45342 w 50881"/>
                <a:gd name="connsiteY2" fmla="*/ 18436 h 50916"/>
                <a:gd name="connsiteX3" fmla="*/ 31817 w 50881"/>
                <a:gd name="connsiteY3" fmla="*/ 4911 h 50916"/>
                <a:gd name="connsiteX4" fmla="*/ 4910 w 50881"/>
                <a:gd name="connsiteY4" fmla="*/ 6284 h 50916"/>
                <a:gd name="connsiteX5" fmla="*/ 4956 w 50881"/>
                <a:gd name="connsiteY5" fmla="*/ 31867 h 50916"/>
                <a:gd name="connsiteX6" fmla="*/ 18386 w 50881"/>
                <a:gd name="connsiteY6" fmla="*/ 45297 h 50916"/>
                <a:gd name="connsiteX7" fmla="*/ 31817 w 50881"/>
                <a:gd name="connsiteY7" fmla="*/ 50917 h 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81" h="50916">
                  <a:moveTo>
                    <a:pt x="31817" y="50917"/>
                  </a:moveTo>
                  <a:cubicBezTo>
                    <a:pt x="42338" y="50925"/>
                    <a:pt x="50873" y="42403"/>
                    <a:pt x="50882" y="31882"/>
                  </a:cubicBezTo>
                  <a:cubicBezTo>
                    <a:pt x="50886" y="26844"/>
                    <a:pt x="48894" y="22009"/>
                    <a:pt x="45342" y="18436"/>
                  </a:cubicBezTo>
                  <a:lnTo>
                    <a:pt x="31817" y="4911"/>
                  </a:lnTo>
                  <a:cubicBezTo>
                    <a:pt x="24008" y="-2140"/>
                    <a:pt x="11962" y="-1525"/>
                    <a:pt x="4910" y="6284"/>
                  </a:cubicBezTo>
                  <a:cubicBezTo>
                    <a:pt x="-1654" y="13554"/>
                    <a:pt x="-1634" y="24619"/>
                    <a:pt x="4956" y="31867"/>
                  </a:cubicBezTo>
                  <a:lnTo>
                    <a:pt x="18386" y="45297"/>
                  </a:lnTo>
                  <a:cubicBezTo>
                    <a:pt x="21943" y="48874"/>
                    <a:pt x="26772" y="50895"/>
                    <a:pt x="31817" y="50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5FDD73F-CBC6-D26E-219A-44A88A0DDF89}"/>
                </a:ext>
              </a:extLst>
            </p:cNvPr>
            <p:cNvSpPr/>
            <p:nvPr/>
          </p:nvSpPr>
          <p:spPr>
            <a:xfrm>
              <a:off x="6870817" y="2056166"/>
              <a:ext cx="52902" cy="52903"/>
            </a:xfrm>
            <a:custGeom>
              <a:avLst/>
              <a:gdLst>
                <a:gd name="connsiteX0" fmla="*/ 33189 w 52902"/>
                <a:gd name="connsiteY0" fmla="*/ 46620 h 52903"/>
                <a:gd name="connsiteX1" fmla="*/ 46619 w 52902"/>
                <a:gd name="connsiteY1" fmla="*/ 33189 h 52903"/>
                <a:gd name="connsiteX2" fmla="*/ 47992 w 52902"/>
                <a:gd name="connsiteY2" fmla="*/ 6284 h 52903"/>
                <a:gd name="connsiteX3" fmla="*/ 21087 w 52902"/>
                <a:gd name="connsiteY3" fmla="*/ 4911 h 52903"/>
                <a:gd name="connsiteX4" fmla="*/ 19759 w 52902"/>
                <a:gd name="connsiteY4" fmla="*/ 6234 h 52903"/>
                <a:gd name="connsiteX5" fmla="*/ 6233 w 52902"/>
                <a:gd name="connsiteY5" fmla="*/ 19759 h 52903"/>
                <a:gd name="connsiteX6" fmla="*/ 4956 w 52902"/>
                <a:gd name="connsiteY6" fmla="*/ 46670 h 52903"/>
                <a:gd name="connsiteX7" fmla="*/ 31866 w 52902"/>
                <a:gd name="connsiteY7" fmla="*/ 47947 h 52903"/>
                <a:gd name="connsiteX8" fmla="*/ 33189 w 52902"/>
                <a:gd name="connsiteY8" fmla="*/ 46620 h 5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02" h="52903">
                  <a:moveTo>
                    <a:pt x="33189" y="46620"/>
                  </a:moveTo>
                  <a:lnTo>
                    <a:pt x="46619" y="33189"/>
                  </a:lnTo>
                  <a:cubicBezTo>
                    <a:pt x="54428" y="26139"/>
                    <a:pt x="55042" y="14092"/>
                    <a:pt x="47992" y="6284"/>
                  </a:cubicBezTo>
                  <a:cubicBezTo>
                    <a:pt x="40942" y="-1525"/>
                    <a:pt x="28895" y="-2140"/>
                    <a:pt x="21087" y="4911"/>
                  </a:cubicBezTo>
                  <a:cubicBezTo>
                    <a:pt x="20623" y="5330"/>
                    <a:pt x="20179" y="5771"/>
                    <a:pt x="19759" y="6234"/>
                  </a:cubicBezTo>
                  <a:lnTo>
                    <a:pt x="6233" y="19759"/>
                  </a:lnTo>
                  <a:cubicBezTo>
                    <a:pt x="-1550" y="26837"/>
                    <a:pt x="-2122" y="38886"/>
                    <a:pt x="4956" y="46670"/>
                  </a:cubicBezTo>
                  <a:cubicBezTo>
                    <a:pt x="12034" y="54453"/>
                    <a:pt x="24082" y="55025"/>
                    <a:pt x="31866" y="47947"/>
                  </a:cubicBezTo>
                  <a:cubicBezTo>
                    <a:pt x="32329" y="47526"/>
                    <a:pt x="32770" y="47083"/>
                    <a:pt x="33189" y="46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9B4B7E8-8B87-F83A-3B74-5B2E886550C3}"/>
              </a:ext>
            </a:extLst>
          </p:cNvPr>
          <p:cNvSpPr txBox="1"/>
          <p:nvPr/>
        </p:nvSpPr>
        <p:spPr>
          <a:xfrm>
            <a:off x="1071012" y="2343179"/>
            <a:ext cx="3310175" cy="122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This can be achieved through effective use of colors, typography, and visual elements</a:t>
            </a:r>
            <a:endParaRPr lang="en-ID" sz="10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7E5EC7-8361-3DD6-912D-EBFF4470277A}"/>
              </a:ext>
            </a:extLst>
          </p:cNvPr>
          <p:cNvSpPr txBox="1"/>
          <p:nvPr/>
        </p:nvSpPr>
        <p:spPr>
          <a:xfrm>
            <a:off x="7459869" y="2343179"/>
            <a:ext cx="3310175" cy="122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This can be achieved through effective use of colors, typography, and visual elements</a:t>
            </a:r>
            <a:endParaRPr lang="en-ID" sz="10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CB3E7A-5F61-ACF9-932E-8484D36972EF}"/>
              </a:ext>
            </a:extLst>
          </p:cNvPr>
          <p:cNvSpPr txBox="1"/>
          <p:nvPr/>
        </p:nvSpPr>
        <p:spPr>
          <a:xfrm>
            <a:off x="1071012" y="4859047"/>
            <a:ext cx="3310175" cy="122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This can be achieved through effective use of colors, typography, and visual elements</a:t>
            </a:r>
            <a:endParaRPr lang="en-ID" sz="10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46A41F8-39DC-9A47-7332-9CA3876BCD2F}"/>
              </a:ext>
            </a:extLst>
          </p:cNvPr>
          <p:cNvSpPr txBox="1"/>
          <p:nvPr/>
        </p:nvSpPr>
        <p:spPr>
          <a:xfrm>
            <a:off x="7459869" y="4859047"/>
            <a:ext cx="3310175" cy="122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This can be achieved through effective use of colors, typography, and visual elements</a:t>
            </a:r>
            <a:endParaRPr lang="en-ID" sz="1000"/>
          </a:p>
        </p:txBody>
      </p:sp>
    </p:spTree>
    <p:extLst>
      <p:ext uri="{BB962C8B-B14F-4D97-AF65-F5344CB8AC3E}">
        <p14:creationId xmlns:p14="http://schemas.microsoft.com/office/powerpoint/2010/main" val="107442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E742AF2-4890-4641-50D2-1D24FD9EEA1B}"/>
              </a:ext>
            </a:extLst>
          </p:cNvPr>
          <p:cNvSpPr/>
          <p:nvPr/>
        </p:nvSpPr>
        <p:spPr>
          <a:xfrm>
            <a:off x="1121313" y="2206419"/>
            <a:ext cx="4633075" cy="3409950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633B4-2C99-7C41-CB81-955C349D0F68}"/>
              </a:ext>
            </a:extLst>
          </p:cNvPr>
          <p:cNvSpPr txBox="1"/>
          <p:nvPr/>
        </p:nvSpPr>
        <p:spPr>
          <a:xfrm>
            <a:off x="3276274" y="643423"/>
            <a:ext cx="563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Target Audience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BB98A-11F9-6067-0BFB-83C803881F2C}"/>
              </a:ext>
            </a:extLst>
          </p:cNvPr>
          <p:cNvSpPr txBox="1"/>
          <p:nvPr/>
        </p:nvSpPr>
        <p:spPr>
          <a:xfrm>
            <a:off x="1834976" y="2502344"/>
            <a:ext cx="15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Age Range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BE195-692A-F555-745B-7B409D4EB3DE}"/>
              </a:ext>
            </a:extLst>
          </p:cNvPr>
          <p:cNvSpPr txBox="1"/>
          <p:nvPr/>
        </p:nvSpPr>
        <p:spPr>
          <a:xfrm>
            <a:off x="1834976" y="2857742"/>
            <a:ext cx="1599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18 - 35</a:t>
            </a:r>
            <a:endParaRPr lang="en-ID" sz="24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0E470A-B5DD-3CE8-2F38-FB3672C346B7}"/>
              </a:ext>
            </a:extLst>
          </p:cNvPr>
          <p:cNvSpPr/>
          <p:nvPr/>
        </p:nvSpPr>
        <p:spPr>
          <a:xfrm>
            <a:off x="675195" y="2389387"/>
            <a:ext cx="978408" cy="978408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31800" sx="102000" sy="102000" algn="ctr" rotWithShape="0">
              <a:srgbClr val="212529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25558A-5F1C-B984-5981-657166891970}"/>
              </a:ext>
            </a:extLst>
          </p:cNvPr>
          <p:cNvSpPr/>
          <p:nvPr/>
        </p:nvSpPr>
        <p:spPr>
          <a:xfrm>
            <a:off x="746035" y="2460227"/>
            <a:ext cx="836729" cy="8367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350" descr="Man with solid fill">
            <a:extLst>
              <a:ext uri="{FF2B5EF4-FFF2-40B4-BE49-F238E27FC236}">
                <a16:creationId xmlns:a16="http://schemas.microsoft.com/office/drawing/2014/main" id="{3D9BC618-DB12-5AA8-EFBA-58E201FCA4D1}"/>
              </a:ext>
            </a:extLst>
          </p:cNvPr>
          <p:cNvGrpSpPr/>
          <p:nvPr/>
        </p:nvGrpSpPr>
        <p:grpSpPr>
          <a:xfrm>
            <a:off x="1045913" y="2636233"/>
            <a:ext cx="236972" cy="484716"/>
            <a:chOff x="6800850" y="2587517"/>
            <a:chExt cx="419100" cy="857250"/>
          </a:xfrm>
          <a:solidFill>
            <a:srgbClr val="7678ED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66BC4-0E59-36B0-A00B-812FF614CD03}"/>
                </a:ext>
              </a:extLst>
            </p:cNvPr>
            <p:cNvSpPr/>
            <p:nvPr/>
          </p:nvSpPr>
          <p:spPr>
            <a:xfrm>
              <a:off x="6934200" y="258751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9411CC-02B7-8454-0F8D-B0CBCB55034F}"/>
                </a:ext>
              </a:extLst>
            </p:cNvPr>
            <p:cNvSpPr/>
            <p:nvPr/>
          </p:nvSpPr>
          <p:spPr>
            <a:xfrm>
              <a:off x="6800850" y="275896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1696BAA-5882-5FA2-6ABE-DC1D84D9BB71}"/>
              </a:ext>
            </a:extLst>
          </p:cNvPr>
          <p:cNvSpPr txBox="1"/>
          <p:nvPr/>
        </p:nvSpPr>
        <p:spPr>
          <a:xfrm>
            <a:off x="1834976" y="3405895"/>
            <a:ext cx="165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Demographic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316CED-8EEB-23F7-DB8A-5457D9FC2031}"/>
              </a:ext>
            </a:extLst>
          </p:cNvPr>
          <p:cNvSpPr txBox="1"/>
          <p:nvPr/>
        </p:nvSpPr>
        <p:spPr>
          <a:xfrm>
            <a:off x="1834976" y="3693267"/>
            <a:ext cx="3725507" cy="89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</a:t>
            </a:r>
            <a:endParaRPr lang="en-ID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CCB82-CE1B-CB57-19BE-E9B307666955}"/>
              </a:ext>
            </a:extLst>
          </p:cNvPr>
          <p:cNvSpPr txBox="1"/>
          <p:nvPr/>
        </p:nvSpPr>
        <p:spPr>
          <a:xfrm>
            <a:off x="1834976" y="4671730"/>
            <a:ext cx="165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Behaviour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1A6DAF-E5F6-845C-F747-F8ED4F1C2686}"/>
              </a:ext>
            </a:extLst>
          </p:cNvPr>
          <p:cNvSpPr txBox="1"/>
          <p:nvPr/>
        </p:nvSpPr>
        <p:spPr>
          <a:xfrm>
            <a:off x="1834976" y="4988897"/>
            <a:ext cx="33101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Gadget, Tech Geek, Gamers, Fashion Styles</a:t>
            </a:r>
            <a:endParaRPr lang="en-ID" sz="120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ADA8F4A-C9DC-C952-8D2F-9F79B28B9259}"/>
              </a:ext>
            </a:extLst>
          </p:cNvPr>
          <p:cNvSpPr/>
          <p:nvPr/>
        </p:nvSpPr>
        <p:spPr>
          <a:xfrm>
            <a:off x="6658612" y="2206419"/>
            <a:ext cx="4633075" cy="3409950"/>
          </a:xfrm>
          <a:prstGeom prst="roundRect">
            <a:avLst>
              <a:gd name="adj" fmla="val 5283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179F24-07D2-0ADA-FF48-28774011CFB7}"/>
              </a:ext>
            </a:extLst>
          </p:cNvPr>
          <p:cNvSpPr txBox="1"/>
          <p:nvPr/>
        </p:nvSpPr>
        <p:spPr>
          <a:xfrm>
            <a:off x="7372275" y="2502344"/>
            <a:ext cx="15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Age Range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B596F-4C52-B956-2E62-E9C1A8AFA304}"/>
              </a:ext>
            </a:extLst>
          </p:cNvPr>
          <p:cNvSpPr txBox="1"/>
          <p:nvPr/>
        </p:nvSpPr>
        <p:spPr>
          <a:xfrm>
            <a:off x="7372275" y="2857742"/>
            <a:ext cx="1599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18 - 35</a:t>
            </a:r>
            <a:endParaRPr lang="en-ID" sz="24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34E6728-780E-56F9-0059-FD10A7FD1218}"/>
              </a:ext>
            </a:extLst>
          </p:cNvPr>
          <p:cNvSpPr/>
          <p:nvPr/>
        </p:nvSpPr>
        <p:spPr>
          <a:xfrm>
            <a:off x="6212494" y="2389387"/>
            <a:ext cx="978408" cy="978408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31800" sx="102000" sy="102000" algn="ctr" rotWithShape="0">
              <a:srgbClr val="212529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DCE6A3-4C1D-51B5-66C6-CFED3B1D50AC}"/>
              </a:ext>
            </a:extLst>
          </p:cNvPr>
          <p:cNvSpPr/>
          <p:nvPr/>
        </p:nvSpPr>
        <p:spPr>
          <a:xfrm>
            <a:off x="6283334" y="2460227"/>
            <a:ext cx="836729" cy="8367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02633D-C973-5AEF-12D6-7EE1E1432186}"/>
              </a:ext>
            </a:extLst>
          </p:cNvPr>
          <p:cNvSpPr txBox="1"/>
          <p:nvPr/>
        </p:nvSpPr>
        <p:spPr>
          <a:xfrm>
            <a:off x="7372275" y="3405895"/>
            <a:ext cx="165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Demographic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750795-6D51-75F8-72CC-23ABACC01EBC}"/>
              </a:ext>
            </a:extLst>
          </p:cNvPr>
          <p:cNvSpPr txBox="1"/>
          <p:nvPr/>
        </p:nvSpPr>
        <p:spPr>
          <a:xfrm>
            <a:off x="7372275" y="3693267"/>
            <a:ext cx="3725507" cy="89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</a:t>
            </a:r>
            <a:endParaRPr lang="en-ID" sz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C6741B-BB09-4903-1D8B-8F5BBEC3C016}"/>
              </a:ext>
            </a:extLst>
          </p:cNvPr>
          <p:cNvSpPr txBox="1"/>
          <p:nvPr/>
        </p:nvSpPr>
        <p:spPr>
          <a:xfrm>
            <a:off x="7372275" y="4671730"/>
            <a:ext cx="165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1F3A67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Behaviour</a:t>
            </a:r>
            <a:endParaRPr lang="en-ID" sz="1400" b="1">
              <a:solidFill>
                <a:srgbClr val="1F3A67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724CB0-9AF8-E2C5-FC74-5460716FD1CE}"/>
              </a:ext>
            </a:extLst>
          </p:cNvPr>
          <p:cNvSpPr txBox="1"/>
          <p:nvPr/>
        </p:nvSpPr>
        <p:spPr>
          <a:xfrm>
            <a:off x="7372275" y="4988897"/>
            <a:ext cx="33101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Gadget, Tech Geek, Gamers, Fashion Styles</a:t>
            </a:r>
            <a:endParaRPr lang="en-ID" sz="1200"/>
          </a:p>
        </p:txBody>
      </p:sp>
      <p:grpSp>
        <p:nvGrpSpPr>
          <p:cNvPr id="20" name="Graphic 352" descr="Woman with solid fill">
            <a:extLst>
              <a:ext uri="{FF2B5EF4-FFF2-40B4-BE49-F238E27FC236}">
                <a16:creationId xmlns:a16="http://schemas.microsoft.com/office/drawing/2014/main" id="{51282B55-0856-58D0-FB93-72CDB2DC79A9}"/>
              </a:ext>
            </a:extLst>
          </p:cNvPr>
          <p:cNvGrpSpPr/>
          <p:nvPr/>
        </p:nvGrpSpPr>
        <p:grpSpPr>
          <a:xfrm>
            <a:off x="6568709" y="2578247"/>
            <a:ext cx="265978" cy="542702"/>
            <a:chOff x="6800336" y="4151730"/>
            <a:chExt cx="420137" cy="857250"/>
          </a:xfrm>
          <a:solidFill>
            <a:srgbClr val="7678ED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3928C3-FDFF-2D78-D151-1D53C7595EEF}"/>
                </a:ext>
              </a:extLst>
            </p:cNvPr>
            <p:cNvSpPr/>
            <p:nvPr/>
          </p:nvSpPr>
          <p:spPr>
            <a:xfrm>
              <a:off x="6935152" y="415173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776AC-8B43-7448-E69B-A322A73CE366}"/>
                </a:ext>
              </a:extLst>
            </p:cNvPr>
            <p:cNvSpPr/>
            <p:nvPr/>
          </p:nvSpPr>
          <p:spPr>
            <a:xfrm>
              <a:off x="6800336" y="4323180"/>
              <a:ext cx="420137" cy="685800"/>
            </a:xfrm>
            <a:custGeom>
              <a:avLst/>
              <a:gdLst>
                <a:gd name="connsiteX0" fmla="*/ 418661 w 420137"/>
                <a:gd name="connsiteY0" fmla="*/ 293370 h 685800"/>
                <a:gd name="connsiteX1" fmla="*/ 350081 w 420137"/>
                <a:gd name="connsiteY1" fmla="*/ 57150 h 685800"/>
                <a:gd name="connsiteX2" fmla="*/ 334841 w 420137"/>
                <a:gd name="connsiteY2" fmla="*/ 36195 h 685800"/>
                <a:gd name="connsiteX3" fmla="*/ 254831 w 420137"/>
                <a:gd name="connsiteY3" fmla="*/ 3810 h 685800"/>
                <a:gd name="connsiteX4" fmla="*/ 211016 w 420137"/>
                <a:gd name="connsiteY4" fmla="*/ 0 h 685800"/>
                <a:gd name="connsiteX5" fmla="*/ 167201 w 420137"/>
                <a:gd name="connsiteY5" fmla="*/ 3810 h 685800"/>
                <a:gd name="connsiteX6" fmla="*/ 87191 w 420137"/>
                <a:gd name="connsiteY6" fmla="*/ 36195 h 685800"/>
                <a:gd name="connsiteX7" fmla="*/ 71951 w 420137"/>
                <a:gd name="connsiteY7" fmla="*/ 57150 h 685800"/>
                <a:gd name="connsiteX8" fmla="*/ 1466 w 420137"/>
                <a:gd name="connsiteY8" fmla="*/ 293370 h 685800"/>
                <a:gd name="connsiteX9" fmla="*/ 28136 w 420137"/>
                <a:gd name="connsiteY9" fmla="*/ 340995 h 685800"/>
                <a:gd name="connsiteX10" fmla="*/ 39566 w 420137"/>
                <a:gd name="connsiteY10" fmla="*/ 342900 h 685800"/>
                <a:gd name="connsiteX11" fmla="*/ 75761 w 420137"/>
                <a:gd name="connsiteY11" fmla="*/ 316230 h 685800"/>
                <a:gd name="connsiteX12" fmla="*/ 134816 w 420137"/>
                <a:gd name="connsiteY12" fmla="*/ 116205 h 685800"/>
                <a:gd name="connsiteX13" fmla="*/ 134816 w 420137"/>
                <a:gd name="connsiteY13" fmla="*/ 182880 h 685800"/>
                <a:gd name="connsiteX14" fmla="*/ 64331 w 420137"/>
                <a:gd name="connsiteY14" fmla="*/ 419100 h 685800"/>
                <a:gd name="connsiteX15" fmla="*/ 115766 w 420137"/>
                <a:gd name="connsiteY15" fmla="*/ 419100 h 685800"/>
                <a:gd name="connsiteX16" fmla="*/ 115766 w 420137"/>
                <a:gd name="connsiteY16" fmla="*/ 685800 h 685800"/>
                <a:gd name="connsiteX17" fmla="*/ 191966 w 420137"/>
                <a:gd name="connsiteY17" fmla="*/ 685800 h 685800"/>
                <a:gd name="connsiteX18" fmla="*/ 191966 w 420137"/>
                <a:gd name="connsiteY18" fmla="*/ 419100 h 685800"/>
                <a:gd name="connsiteX19" fmla="*/ 230066 w 420137"/>
                <a:gd name="connsiteY19" fmla="*/ 419100 h 685800"/>
                <a:gd name="connsiteX20" fmla="*/ 230066 w 420137"/>
                <a:gd name="connsiteY20" fmla="*/ 685800 h 685800"/>
                <a:gd name="connsiteX21" fmla="*/ 306266 w 420137"/>
                <a:gd name="connsiteY21" fmla="*/ 685800 h 685800"/>
                <a:gd name="connsiteX22" fmla="*/ 306266 w 420137"/>
                <a:gd name="connsiteY22" fmla="*/ 419100 h 685800"/>
                <a:gd name="connsiteX23" fmla="*/ 357701 w 420137"/>
                <a:gd name="connsiteY23" fmla="*/ 419100 h 685800"/>
                <a:gd name="connsiteX24" fmla="*/ 287216 w 420137"/>
                <a:gd name="connsiteY24" fmla="*/ 182880 h 685800"/>
                <a:gd name="connsiteX25" fmla="*/ 287216 w 420137"/>
                <a:gd name="connsiteY25" fmla="*/ 116205 h 685800"/>
                <a:gd name="connsiteX26" fmla="*/ 346271 w 420137"/>
                <a:gd name="connsiteY26" fmla="*/ 316230 h 685800"/>
                <a:gd name="connsiteX27" fmla="*/ 382466 w 420137"/>
                <a:gd name="connsiteY27" fmla="*/ 342900 h 685800"/>
                <a:gd name="connsiteX28" fmla="*/ 393896 w 420137"/>
                <a:gd name="connsiteY28" fmla="*/ 340995 h 685800"/>
                <a:gd name="connsiteX29" fmla="*/ 418661 w 420137"/>
                <a:gd name="connsiteY29" fmla="*/ 29337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137" h="685800">
                  <a:moveTo>
                    <a:pt x="418661" y="293370"/>
                  </a:moveTo>
                  <a:lnTo>
                    <a:pt x="350081" y="57150"/>
                  </a:lnTo>
                  <a:cubicBezTo>
                    <a:pt x="348176" y="47625"/>
                    <a:pt x="342461" y="40005"/>
                    <a:pt x="334841" y="36195"/>
                  </a:cubicBezTo>
                  <a:cubicBezTo>
                    <a:pt x="311981" y="20955"/>
                    <a:pt x="285311" y="11430"/>
                    <a:pt x="254831" y="3810"/>
                  </a:cubicBezTo>
                  <a:cubicBezTo>
                    <a:pt x="239591" y="1905"/>
                    <a:pt x="226256" y="0"/>
                    <a:pt x="211016" y="0"/>
                  </a:cubicBezTo>
                  <a:cubicBezTo>
                    <a:pt x="195776" y="0"/>
                    <a:pt x="182441" y="1905"/>
                    <a:pt x="167201" y="3810"/>
                  </a:cubicBezTo>
                  <a:cubicBezTo>
                    <a:pt x="136721" y="9525"/>
                    <a:pt x="110051" y="20955"/>
                    <a:pt x="87191" y="36195"/>
                  </a:cubicBezTo>
                  <a:cubicBezTo>
                    <a:pt x="79571" y="41910"/>
                    <a:pt x="73856" y="47625"/>
                    <a:pt x="71951" y="57150"/>
                  </a:cubicBezTo>
                  <a:lnTo>
                    <a:pt x="1466" y="293370"/>
                  </a:lnTo>
                  <a:cubicBezTo>
                    <a:pt x="-4249" y="314325"/>
                    <a:pt x="7181" y="335280"/>
                    <a:pt x="28136" y="340995"/>
                  </a:cubicBezTo>
                  <a:cubicBezTo>
                    <a:pt x="31946" y="342900"/>
                    <a:pt x="35756" y="342900"/>
                    <a:pt x="39566" y="342900"/>
                  </a:cubicBezTo>
                  <a:cubicBezTo>
                    <a:pt x="56711" y="342900"/>
                    <a:pt x="71951" y="331470"/>
                    <a:pt x="75761" y="316230"/>
                  </a:cubicBezTo>
                  <a:lnTo>
                    <a:pt x="134816" y="116205"/>
                  </a:lnTo>
                  <a:lnTo>
                    <a:pt x="134816" y="182880"/>
                  </a:lnTo>
                  <a:lnTo>
                    <a:pt x="64331" y="419100"/>
                  </a:lnTo>
                  <a:lnTo>
                    <a:pt x="115766" y="419100"/>
                  </a:lnTo>
                  <a:lnTo>
                    <a:pt x="115766" y="685800"/>
                  </a:lnTo>
                  <a:lnTo>
                    <a:pt x="191966" y="685800"/>
                  </a:lnTo>
                  <a:lnTo>
                    <a:pt x="191966" y="419100"/>
                  </a:lnTo>
                  <a:lnTo>
                    <a:pt x="230066" y="419100"/>
                  </a:lnTo>
                  <a:lnTo>
                    <a:pt x="230066" y="685800"/>
                  </a:lnTo>
                  <a:lnTo>
                    <a:pt x="306266" y="685800"/>
                  </a:lnTo>
                  <a:lnTo>
                    <a:pt x="306266" y="419100"/>
                  </a:lnTo>
                  <a:lnTo>
                    <a:pt x="357701" y="419100"/>
                  </a:lnTo>
                  <a:lnTo>
                    <a:pt x="287216" y="182880"/>
                  </a:lnTo>
                  <a:lnTo>
                    <a:pt x="287216" y="116205"/>
                  </a:lnTo>
                  <a:lnTo>
                    <a:pt x="346271" y="316230"/>
                  </a:lnTo>
                  <a:cubicBezTo>
                    <a:pt x="351986" y="333375"/>
                    <a:pt x="367226" y="342900"/>
                    <a:pt x="382466" y="342900"/>
                  </a:cubicBezTo>
                  <a:cubicBezTo>
                    <a:pt x="386276" y="342900"/>
                    <a:pt x="390086" y="342900"/>
                    <a:pt x="393896" y="340995"/>
                  </a:cubicBezTo>
                  <a:cubicBezTo>
                    <a:pt x="412946" y="335280"/>
                    <a:pt x="424376" y="314325"/>
                    <a:pt x="418661" y="293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E12D371-7425-BF19-971D-4B8EBA2F4002}"/>
              </a:ext>
            </a:extLst>
          </p:cNvPr>
          <p:cNvSpPr txBox="1"/>
          <p:nvPr/>
        </p:nvSpPr>
        <p:spPr>
          <a:xfrm>
            <a:off x="1078615" y="1241631"/>
            <a:ext cx="10034771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Internally optimize scope out ramp up copy deck fluid gear up agile</a:t>
            </a:r>
            <a:endParaRPr lang="en-ID" sz="11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6437A7-4990-804D-2BCC-62499B0C7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1D43A-339B-6778-744B-188F051743B7}"/>
              </a:ext>
            </a:extLst>
          </p:cNvPr>
          <p:cNvSpPr/>
          <p:nvPr/>
        </p:nvSpPr>
        <p:spPr>
          <a:xfrm>
            <a:off x="-1" y="0"/>
            <a:ext cx="6836229" cy="6858000"/>
          </a:xfrm>
          <a:prstGeom prst="rect">
            <a:avLst/>
          </a:prstGeom>
          <a:solidFill>
            <a:srgbClr val="F8F9F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ED865-6B92-BD40-FB29-3C0074FFE3B2}"/>
              </a:ext>
            </a:extLst>
          </p:cNvPr>
          <p:cNvSpPr txBox="1"/>
          <p:nvPr/>
        </p:nvSpPr>
        <p:spPr>
          <a:xfrm>
            <a:off x="461967" y="1622488"/>
            <a:ext cx="392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Market Segmentation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D803F-196C-F78E-C5A5-B9C1975BA3A7}"/>
              </a:ext>
            </a:extLst>
          </p:cNvPr>
          <p:cNvSpPr txBox="1"/>
          <p:nvPr/>
        </p:nvSpPr>
        <p:spPr>
          <a:xfrm>
            <a:off x="461967" y="2983505"/>
            <a:ext cx="3924626" cy="42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8ED99-0BE9-0B05-FA50-0C60236F1965}"/>
              </a:ext>
            </a:extLst>
          </p:cNvPr>
          <p:cNvSpPr txBox="1"/>
          <p:nvPr/>
        </p:nvSpPr>
        <p:spPr>
          <a:xfrm>
            <a:off x="461968" y="3566553"/>
            <a:ext cx="3461846" cy="167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Podcasting operational change management inside of workflows to establish a framework. Taking seamless key performance indicators offline to maximise the long tail.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189EAC-2FFC-E90E-09D8-B37D60D0C2F8}"/>
              </a:ext>
            </a:extLst>
          </p:cNvPr>
          <p:cNvSpPr/>
          <p:nvPr/>
        </p:nvSpPr>
        <p:spPr>
          <a:xfrm>
            <a:off x="4462016" y="912709"/>
            <a:ext cx="3461846" cy="2226820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840182B-32F4-6284-A1E8-5DF88FD66E0A}"/>
              </a:ext>
            </a:extLst>
          </p:cNvPr>
          <p:cNvSpPr/>
          <p:nvPr/>
        </p:nvSpPr>
        <p:spPr>
          <a:xfrm>
            <a:off x="4462016" y="3467347"/>
            <a:ext cx="3461846" cy="2226820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BD25E8B-BB31-1A14-36EC-4BE01729FF4C}"/>
              </a:ext>
            </a:extLst>
          </p:cNvPr>
          <p:cNvSpPr/>
          <p:nvPr/>
        </p:nvSpPr>
        <p:spPr>
          <a:xfrm>
            <a:off x="8249468" y="912709"/>
            <a:ext cx="3461846" cy="2226820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DA408B8-B4E1-99E3-AD0B-59696B2E0326}"/>
              </a:ext>
            </a:extLst>
          </p:cNvPr>
          <p:cNvSpPr/>
          <p:nvPr/>
        </p:nvSpPr>
        <p:spPr>
          <a:xfrm>
            <a:off x="8249468" y="3467347"/>
            <a:ext cx="3461846" cy="2226820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3AACA0-8BAA-0ADD-7F16-5E6F2841C759}"/>
              </a:ext>
            </a:extLst>
          </p:cNvPr>
          <p:cNvSpPr txBox="1"/>
          <p:nvPr/>
        </p:nvSpPr>
        <p:spPr>
          <a:xfrm>
            <a:off x="5469713" y="1304455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Demographic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49EA09-A836-895A-2285-0C337E604EF2}"/>
              </a:ext>
            </a:extLst>
          </p:cNvPr>
          <p:cNvGrpSpPr/>
          <p:nvPr/>
        </p:nvGrpSpPr>
        <p:grpSpPr>
          <a:xfrm>
            <a:off x="4795864" y="1172557"/>
            <a:ext cx="571573" cy="571573"/>
            <a:chOff x="4922526" y="1097301"/>
            <a:chExt cx="571573" cy="571573"/>
          </a:xfrm>
          <a:solidFill>
            <a:srgbClr val="7678ED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906774E-555D-E7A3-6B94-F497108193BE}"/>
                </a:ext>
              </a:extLst>
            </p:cNvPr>
            <p:cNvSpPr/>
            <p:nvPr/>
          </p:nvSpPr>
          <p:spPr>
            <a:xfrm>
              <a:off x="5065398" y="1240220"/>
              <a:ext cx="285828" cy="276217"/>
            </a:xfrm>
            <a:custGeom>
              <a:avLst/>
              <a:gdLst>
                <a:gd name="connsiteX0" fmla="*/ 285789 w 285828"/>
                <a:gd name="connsiteY0" fmla="*/ 212304 h 276217"/>
                <a:gd name="connsiteX1" fmla="*/ 285789 w 285828"/>
                <a:gd name="connsiteY1" fmla="*/ 66667 h 276217"/>
                <a:gd name="connsiteX2" fmla="*/ 285789 w 285828"/>
                <a:gd name="connsiteY2" fmla="*/ 65048 h 276217"/>
                <a:gd name="connsiteX3" fmla="*/ 285789 w 285828"/>
                <a:gd name="connsiteY3" fmla="*/ 63905 h 276217"/>
                <a:gd name="connsiteX4" fmla="*/ 273216 w 285828"/>
                <a:gd name="connsiteY4" fmla="*/ 45998 h 276217"/>
                <a:gd name="connsiteX5" fmla="*/ 149391 w 285828"/>
                <a:gd name="connsiteY5" fmla="*/ 1135 h 276217"/>
                <a:gd name="connsiteX6" fmla="*/ 136437 w 285828"/>
                <a:gd name="connsiteY6" fmla="*/ 1135 h 276217"/>
                <a:gd name="connsiteX7" fmla="*/ 12612 w 285828"/>
                <a:gd name="connsiteY7" fmla="*/ 45998 h 276217"/>
                <a:gd name="connsiteX8" fmla="*/ 39 w 285828"/>
                <a:gd name="connsiteY8" fmla="*/ 63905 h 276217"/>
                <a:gd name="connsiteX9" fmla="*/ 39 w 285828"/>
                <a:gd name="connsiteY9" fmla="*/ 65048 h 276217"/>
                <a:gd name="connsiteX10" fmla="*/ 39 w 285828"/>
                <a:gd name="connsiteY10" fmla="*/ 66667 h 276217"/>
                <a:gd name="connsiteX11" fmla="*/ 39 w 285828"/>
                <a:gd name="connsiteY11" fmla="*/ 212304 h 276217"/>
                <a:gd name="connsiteX12" fmla="*/ 12612 w 285828"/>
                <a:gd name="connsiteY12" fmla="*/ 230211 h 276217"/>
                <a:gd name="connsiteX13" fmla="*/ 136437 w 285828"/>
                <a:gd name="connsiteY13" fmla="*/ 275074 h 276217"/>
                <a:gd name="connsiteX14" fmla="*/ 142914 w 285828"/>
                <a:gd name="connsiteY14" fmla="*/ 276217 h 276217"/>
                <a:gd name="connsiteX15" fmla="*/ 149296 w 285828"/>
                <a:gd name="connsiteY15" fmla="*/ 274979 h 276217"/>
                <a:gd name="connsiteX16" fmla="*/ 149296 w 285828"/>
                <a:gd name="connsiteY16" fmla="*/ 274979 h 276217"/>
                <a:gd name="connsiteX17" fmla="*/ 273121 w 285828"/>
                <a:gd name="connsiteY17" fmla="*/ 230116 h 276217"/>
                <a:gd name="connsiteX18" fmla="*/ 285789 w 285828"/>
                <a:gd name="connsiteY18" fmla="*/ 212304 h 276217"/>
                <a:gd name="connsiteX19" fmla="*/ 142914 w 285828"/>
                <a:gd name="connsiteY19" fmla="*/ 39330 h 276217"/>
                <a:gd name="connsiteX20" fmla="*/ 210828 w 285828"/>
                <a:gd name="connsiteY20" fmla="*/ 63905 h 276217"/>
                <a:gd name="connsiteX21" fmla="*/ 142914 w 285828"/>
                <a:gd name="connsiteY21" fmla="*/ 88575 h 276217"/>
                <a:gd name="connsiteX22" fmla="*/ 75001 w 285828"/>
                <a:gd name="connsiteY22" fmla="*/ 63905 h 276217"/>
                <a:gd name="connsiteX23" fmla="*/ 38139 w 285828"/>
                <a:gd name="connsiteY23" fmla="*/ 198874 h 276217"/>
                <a:gd name="connsiteX24" fmla="*/ 38139 w 285828"/>
                <a:gd name="connsiteY24" fmla="*/ 91146 h 276217"/>
                <a:gd name="connsiteX25" fmla="*/ 123864 w 285828"/>
                <a:gd name="connsiteY25" fmla="*/ 122198 h 276217"/>
                <a:gd name="connsiteX26" fmla="*/ 123864 w 285828"/>
                <a:gd name="connsiteY26" fmla="*/ 230021 h 276217"/>
                <a:gd name="connsiteX27" fmla="*/ 161964 w 285828"/>
                <a:gd name="connsiteY27" fmla="*/ 230021 h 276217"/>
                <a:gd name="connsiteX28" fmla="*/ 161964 w 285828"/>
                <a:gd name="connsiteY28" fmla="*/ 122198 h 276217"/>
                <a:gd name="connsiteX29" fmla="*/ 247689 w 285828"/>
                <a:gd name="connsiteY29" fmla="*/ 91146 h 276217"/>
                <a:gd name="connsiteX30" fmla="*/ 247689 w 285828"/>
                <a:gd name="connsiteY30" fmla="*/ 198874 h 27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828" h="276217">
                  <a:moveTo>
                    <a:pt x="285789" y="212304"/>
                  </a:moveTo>
                  <a:lnTo>
                    <a:pt x="285789" y="66667"/>
                  </a:lnTo>
                  <a:cubicBezTo>
                    <a:pt x="285842" y="66129"/>
                    <a:pt x="285842" y="65586"/>
                    <a:pt x="285789" y="65048"/>
                  </a:cubicBezTo>
                  <a:cubicBezTo>
                    <a:pt x="285789" y="65048"/>
                    <a:pt x="285789" y="64286"/>
                    <a:pt x="285789" y="63905"/>
                  </a:cubicBezTo>
                  <a:cubicBezTo>
                    <a:pt x="285785" y="55884"/>
                    <a:pt x="280759" y="48725"/>
                    <a:pt x="273216" y="45998"/>
                  </a:cubicBezTo>
                  <a:lnTo>
                    <a:pt x="149391" y="1135"/>
                  </a:lnTo>
                  <a:cubicBezTo>
                    <a:pt x="145206" y="-378"/>
                    <a:pt x="140623" y="-378"/>
                    <a:pt x="136437" y="1135"/>
                  </a:cubicBezTo>
                  <a:lnTo>
                    <a:pt x="12612" y="45998"/>
                  </a:lnTo>
                  <a:cubicBezTo>
                    <a:pt x="5069" y="48725"/>
                    <a:pt x="43" y="55884"/>
                    <a:pt x="39" y="63905"/>
                  </a:cubicBezTo>
                  <a:cubicBezTo>
                    <a:pt x="39" y="63905"/>
                    <a:pt x="39" y="64667"/>
                    <a:pt x="39" y="65048"/>
                  </a:cubicBezTo>
                  <a:cubicBezTo>
                    <a:pt x="-13" y="65586"/>
                    <a:pt x="-13" y="66129"/>
                    <a:pt x="39" y="66667"/>
                  </a:cubicBezTo>
                  <a:lnTo>
                    <a:pt x="39" y="212304"/>
                  </a:lnTo>
                  <a:cubicBezTo>
                    <a:pt x="43" y="220325"/>
                    <a:pt x="5069" y="227484"/>
                    <a:pt x="12612" y="230211"/>
                  </a:cubicBezTo>
                  <a:lnTo>
                    <a:pt x="136437" y="275074"/>
                  </a:lnTo>
                  <a:cubicBezTo>
                    <a:pt x="138514" y="275828"/>
                    <a:pt x="140705" y="276214"/>
                    <a:pt x="142914" y="276217"/>
                  </a:cubicBezTo>
                  <a:cubicBezTo>
                    <a:pt x="145096" y="276173"/>
                    <a:pt x="147256" y="275754"/>
                    <a:pt x="149296" y="274979"/>
                  </a:cubicBezTo>
                  <a:lnTo>
                    <a:pt x="149296" y="274979"/>
                  </a:lnTo>
                  <a:lnTo>
                    <a:pt x="273121" y="230116"/>
                  </a:lnTo>
                  <a:cubicBezTo>
                    <a:pt x="280669" y="227433"/>
                    <a:pt x="285731" y="220315"/>
                    <a:pt x="285789" y="212304"/>
                  </a:cubicBezTo>
                  <a:close/>
                  <a:moveTo>
                    <a:pt x="142914" y="39330"/>
                  </a:moveTo>
                  <a:lnTo>
                    <a:pt x="210828" y="63905"/>
                  </a:lnTo>
                  <a:lnTo>
                    <a:pt x="142914" y="88575"/>
                  </a:lnTo>
                  <a:lnTo>
                    <a:pt x="75001" y="63905"/>
                  </a:lnTo>
                  <a:close/>
                  <a:moveTo>
                    <a:pt x="38139" y="198874"/>
                  </a:moveTo>
                  <a:lnTo>
                    <a:pt x="38139" y="91146"/>
                  </a:lnTo>
                  <a:lnTo>
                    <a:pt x="123864" y="122198"/>
                  </a:lnTo>
                  <a:lnTo>
                    <a:pt x="123864" y="230021"/>
                  </a:lnTo>
                  <a:close/>
                  <a:moveTo>
                    <a:pt x="161964" y="230021"/>
                  </a:moveTo>
                  <a:lnTo>
                    <a:pt x="161964" y="122198"/>
                  </a:lnTo>
                  <a:lnTo>
                    <a:pt x="247689" y="91146"/>
                  </a:lnTo>
                  <a:lnTo>
                    <a:pt x="247689" y="1988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04B937-3AED-DC48-613C-2965C24EE906}"/>
                </a:ext>
              </a:extLst>
            </p:cNvPr>
            <p:cNvSpPr/>
            <p:nvPr/>
          </p:nvSpPr>
          <p:spPr>
            <a:xfrm>
              <a:off x="5320502" y="1163958"/>
              <a:ext cx="107026" cy="107020"/>
            </a:xfrm>
            <a:custGeom>
              <a:avLst/>
              <a:gdLst>
                <a:gd name="connsiteX0" fmla="*/ 59261 w 107026"/>
                <a:gd name="connsiteY0" fmla="*/ 95305 h 107020"/>
                <a:gd name="connsiteX1" fmla="*/ 92979 w 107026"/>
                <a:gd name="connsiteY1" fmla="*/ 81398 h 107020"/>
                <a:gd name="connsiteX2" fmla="*/ 92979 w 107026"/>
                <a:gd name="connsiteY2" fmla="*/ 81398 h 107020"/>
                <a:gd name="connsiteX3" fmla="*/ 93174 w 107026"/>
                <a:gd name="connsiteY3" fmla="*/ 14047 h 107020"/>
                <a:gd name="connsiteX4" fmla="*/ 25823 w 107026"/>
                <a:gd name="connsiteY4" fmla="*/ 13852 h 107020"/>
                <a:gd name="connsiteX5" fmla="*/ 15065 w 107026"/>
                <a:gd name="connsiteY5" fmla="*/ 65015 h 107020"/>
                <a:gd name="connsiteX6" fmla="*/ 5540 w 107026"/>
                <a:gd name="connsiteY6" fmla="*/ 74540 h 107020"/>
                <a:gd name="connsiteX7" fmla="*/ 5620 w 107026"/>
                <a:gd name="connsiteY7" fmla="*/ 101481 h 107020"/>
                <a:gd name="connsiteX8" fmla="*/ 19065 w 107026"/>
                <a:gd name="connsiteY8" fmla="*/ 107021 h 107020"/>
                <a:gd name="connsiteX9" fmla="*/ 32495 w 107026"/>
                <a:gd name="connsiteY9" fmla="*/ 101496 h 107020"/>
                <a:gd name="connsiteX10" fmla="*/ 42020 w 107026"/>
                <a:gd name="connsiteY10" fmla="*/ 91971 h 107020"/>
                <a:gd name="connsiteX11" fmla="*/ 59261 w 107026"/>
                <a:gd name="connsiteY11" fmla="*/ 95305 h 107020"/>
                <a:gd name="connsiteX12" fmla="*/ 52593 w 107026"/>
                <a:gd name="connsiteY12" fmla="*/ 41012 h 107020"/>
                <a:gd name="connsiteX13" fmla="*/ 66063 w 107026"/>
                <a:gd name="connsiteY13" fmla="*/ 40972 h 107020"/>
                <a:gd name="connsiteX14" fmla="*/ 66103 w 107026"/>
                <a:gd name="connsiteY14" fmla="*/ 54443 h 107020"/>
                <a:gd name="connsiteX15" fmla="*/ 52633 w 107026"/>
                <a:gd name="connsiteY15" fmla="*/ 54483 h 107020"/>
                <a:gd name="connsiteX16" fmla="*/ 52593 w 107026"/>
                <a:gd name="connsiteY16" fmla="*/ 54443 h 107020"/>
                <a:gd name="connsiteX17" fmla="*/ 52538 w 107026"/>
                <a:gd name="connsiteY17" fmla="*/ 40972 h 107020"/>
                <a:gd name="connsiteX18" fmla="*/ 52593 w 107026"/>
                <a:gd name="connsiteY18" fmla="*/ 40917 h 10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026" h="107020">
                  <a:moveTo>
                    <a:pt x="59261" y="95305"/>
                  </a:moveTo>
                  <a:cubicBezTo>
                    <a:pt x="71900" y="95328"/>
                    <a:pt x="84030" y="90324"/>
                    <a:pt x="92979" y="81398"/>
                  </a:cubicBezTo>
                  <a:lnTo>
                    <a:pt x="92979" y="81398"/>
                  </a:lnTo>
                  <a:cubicBezTo>
                    <a:pt x="111632" y="62854"/>
                    <a:pt x="111720" y="32699"/>
                    <a:pt x="93174" y="14047"/>
                  </a:cubicBezTo>
                  <a:cubicBezTo>
                    <a:pt x="74630" y="-4606"/>
                    <a:pt x="44475" y="-4693"/>
                    <a:pt x="25823" y="13852"/>
                  </a:cubicBezTo>
                  <a:cubicBezTo>
                    <a:pt x="12360" y="27237"/>
                    <a:pt x="8132" y="47341"/>
                    <a:pt x="15065" y="65015"/>
                  </a:cubicBezTo>
                  <a:lnTo>
                    <a:pt x="5540" y="74540"/>
                  </a:lnTo>
                  <a:cubicBezTo>
                    <a:pt x="-1877" y="82002"/>
                    <a:pt x="-1842" y="94064"/>
                    <a:pt x="5620" y="101481"/>
                  </a:cubicBezTo>
                  <a:cubicBezTo>
                    <a:pt x="9193" y="105033"/>
                    <a:pt x="14027" y="107024"/>
                    <a:pt x="19065" y="107021"/>
                  </a:cubicBezTo>
                  <a:cubicBezTo>
                    <a:pt x="24095" y="107024"/>
                    <a:pt x="28924" y="105038"/>
                    <a:pt x="32495" y="101496"/>
                  </a:cubicBezTo>
                  <a:lnTo>
                    <a:pt x="42020" y="91971"/>
                  </a:lnTo>
                  <a:cubicBezTo>
                    <a:pt x="47499" y="94181"/>
                    <a:pt x="53353" y="95313"/>
                    <a:pt x="59261" y="95305"/>
                  </a:cubicBezTo>
                  <a:close/>
                  <a:moveTo>
                    <a:pt x="52593" y="41012"/>
                  </a:moveTo>
                  <a:cubicBezTo>
                    <a:pt x="56302" y="37281"/>
                    <a:pt x="62333" y="37263"/>
                    <a:pt x="66063" y="40972"/>
                  </a:cubicBezTo>
                  <a:cubicBezTo>
                    <a:pt x="69794" y="44681"/>
                    <a:pt x="69813" y="50712"/>
                    <a:pt x="66103" y="54443"/>
                  </a:cubicBezTo>
                  <a:cubicBezTo>
                    <a:pt x="62395" y="58174"/>
                    <a:pt x="56364" y="58192"/>
                    <a:pt x="52633" y="54483"/>
                  </a:cubicBezTo>
                  <a:cubicBezTo>
                    <a:pt x="52620" y="54469"/>
                    <a:pt x="52607" y="54456"/>
                    <a:pt x="52593" y="54443"/>
                  </a:cubicBezTo>
                  <a:cubicBezTo>
                    <a:pt x="48858" y="50738"/>
                    <a:pt x="48834" y="44707"/>
                    <a:pt x="52538" y="40972"/>
                  </a:cubicBezTo>
                  <a:cubicBezTo>
                    <a:pt x="52556" y="40954"/>
                    <a:pt x="52575" y="40935"/>
                    <a:pt x="52593" y="40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A72F4A-8B52-3CBE-A564-8207C80C804C}"/>
                </a:ext>
              </a:extLst>
            </p:cNvPr>
            <p:cNvSpPr/>
            <p:nvPr/>
          </p:nvSpPr>
          <p:spPr>
            <a:xfrm>
              <a:off x="4989238" y="1495134"/>
              <a:ext cx="107075" cy="107028"/>
            </a:xfrm>
            <a:custGeom>
              <a:avLst/>
              <a:gdLst>
                <a:gd name="connsiteX0" fmla="*/ 101441 w 107075"/>
                <a:gd name="connsiteY0" fmla="*/ 5587 h 107028"/>
                <a:gd name="connsiteX1" fmla="*/ 74501 w 107075"/>
                <a:gd name="connsiteY1" fmla="*/ 5572 h 107028"/>
                <a:gd name="connsiteX2" fmla="*/ 74486 w 107075"/>
                <a:gd name="connsiteY2" fmla="*/ 5587 h 107028"/>
                <a:gd name="connsiteX3" fmla="*/ 64960 w 107075"/>
                <a:gd name="connsiteY3" fmla="*/ 15112 h 107028"/>
                <a:gd name="connsiteX4" fmla="*/ 47625 w 107075"/>
                <a:gd name="connsiteY4" fmla="*/ 11779 h 107028"/>
                <a:gd name="connsiteX5" fmla="*/ 0 w 107075"/>
                <a:gd name="connsiteY5" fmla="*/ 59404 h 107028"/>
                <a:gd name="connsiteX6" fmla="*/ 47625 w 107075"/>
                <a:gd name="connsiteY6" fmla="*/ 107029 h 107028"/>
                <a:gd name="connsiteX7" fmla="*/ 95250 w 107075"/>
                <a:gd name="connsiteY7" fmla="*/ 59404 h 107028"/>
                <a:gd name="connsiteX8" fmla="*/ 91916 w 107075"/>
                <a:gd name="connsiteY8" fmla="*/ 42163 h 107028"/>
                <a:gd name="connsiteX9" fmla="*/ 101441 w 107075"/>
                <a:gd name="connsiteY9" fmla="*/ 32638 h 107028"/>
                <a:gd name="connsiteX10" fmla="*/ 101552 w 107075"/>
                <a:gd name="connsiteY10" fmla="*/ 5698 h 107028"/>
                <a:gd name="connsiteX11" fmla="*/ 101441 w 107075"/>
                <a:gd name="connsiteY11" fmla="*/ 5587 h 107028"/>
                <a:gd name="connsiteX12" fmla="*/ 54293 w 107075"/>
                <a:gd name="connsiteY12" fmla="*/ 66166 h 107028"/>
                <a:gd name="connsiteX13" fmla="*/ 40823 w 107075"/>
                <a:gd name="connsiteY13" fmla="*/ 66031 h 107028"/>
                <a:gd name="connsiteX14" fmla="*/ 40958 w 107075"/>
                <a:gd name="connsiteY14" fmla="*/ 52562 h 107028"/>
                <a:gd name="connsiteX15" fmla="*/ 54428 w 107075"/>
                <a:gd name="connsiteY15" fmla="*/ 52697 h 107028"/>
                <a:gd name="connsiteX16" fmla="*/ 57150 w 107075"/>
                <a:gd name="connsiteY16" fmla="*/ 59404 h 107028"/>
                <a:gd name="connsiteX17" fmla="*/ 54293 w 107075"/>
                <a:gd name="connsiteY17" fmla="*/ 66166 h 10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75" h="107028">
                  <a:moveTo>
                    <a:pt x="101441" y="5587"/>
                  </a:moveTo>
                  <a:cubicBezTo>
                    <a:pt x="94006" y="-1857"/>
                    <a:pt x="81945" y="-1863"/>
                    <a:pt x="74501" y="5572"/>
                  </a:cubicBezTo>
                  <a:cubicBezTo>
                    <a:pt x="74495" y="5577"/>
                    <a:pt x="74490" y="5582"/>
                    <a:pt x="74486" y="5587"/>
                  </a:cubicBezTo>
                  <a:lnTo>
                    <a:pt x="64960" y="15112"/>
                  </a:lnTo>
                  <a:cubicBezTo>
                    <a:pt x="59452" y="12890"/>
                    <a:pt x="53565" y="11758"/>
                    <a:pt x="47625" y="11779"/>
                  </a:cubicBezTo>
                  <a:cubicBezTo>
                    <a:pt x="21323" y="11779"/>
                    <a:pt x="0" y="33101"/>
                    <a:pt x="0" y="59404"/>
                  </a:cubicBezTo>
                  <a:cubicBezTo>
                    <a:pt x="0" y="85706"/>
                    <a:pt x="21323" y="107029"/>
                    <a:pt x="47625" y="107029"/>
                  </a:cubicBezTo>
                  <a:cubicBezTo>
                    <a:pt x="73927" y="107029"/>
                    <a:pt x="95250" y="85706"/>
                    <a:pt x="95250" y="59404"/>
                  </a:cubicBezTo>
                  <a:cubicBezTo>
                    <a:pt x="95259" y="53496"/>
                    <a:pt x="94126" y="47642"/>
                    <a:pt x="91916" y="42163"/>
                  </a:cubicBezTo>
                  <a:lnTo>
                    <a:pt x="101441" y="32638"/>
                  </a:lnTo>
                  <a:cubicBezTo>
                    <a:pt x="108911" y="25230"/>
                    <a:pt x="108960" y="13167"/>
                    <a:pt x="101552" y="5698"/>
                  </a:cubicBezTo>
                  <a:cubicBezTo>
                    <a:pt x="101515" y="5661"/>
                    <a:pt x="101478" y="5623"/>
                    <a:pt x="101441" y="5587"/>
                  </a:cubicBezTo>
                  <a:close/>
                  <a:moveTo>
                    <a:pt x="54293" y="66166"/>
                  </a:moveTo>
                  <a:cubicBezTo>
                    <a:pt x="50536" y="69849"/>
                    <a:pt x="44506" y="69789"/>
                    <a:pt x="40823" y="66031"/>
                  </a:cubicBezTo>
                  <a:cubicBezTo>
                    <a:pt x="37141" y="62274"/>
                    <a:pt x="37201" y="56244"/>
                    <a:pt x="40958" y="52562"/>
                  </a:cubicBezTo>
                  <a:cubicBezTo>
                    <a:pt x="44714" y="48879"/>
                    <a:pt x="50745" y="48939"/>
                    <a:pt x="54428" y="52697"/>
                  </a:cubicBezTo>
                  <a:cubicBezTo>
                    <a:pt x="56182" y="54487"/>
                    <a:pt x="57160" y="56897"/>
                    <a:pt x="57150" y="59404"/>
                  </a:cubicBezTo>
                  <a:cubicBezTo>
                    <a:pt x="57140" y="61949"/>
                    <a:pt x="56111" y="64384"/>
                    <a:pt x="54293" y="66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0FFD60E-729F-5A78-BBB2-AE1BC2C504C9}"/>
                </a:ext>
              </a:extLst>
            </p:cNvPr>
            <p:cNvSpPr/>
            <p:nvPr/>
          </p:nvSpPr>
          <p:spPr>
            <a:xfrm>
              <a:off x="5160676" y="1097301"/>
              <a:ext cx="95273" cy="123861"/>
            </a:xfrm>
            <a:custGeom>
              <a:avLst/>
              <a:gdLst>
                <a:gd name="connsiteX0" fmla="*/ 47637 w 95273"/>
                <a:gd name="connsiteY0" fmla="*/ 123862 h 123861"/>
                <a:gd name="connsiteX1" fmla="*/ 66687 w 95273"/>
                <a:gd name="connsiteY1" fmla="*/ 104812 h 123861"/>
                <a:gd name="connsiteX2" fmla="*/ 66687 w 95273"/>
                <a:gd name="connsiteY2" fmla="*/ 91286 h 123861"/>
                <a:gd name="connsiteX3" fmla="*/ 91286 w 95273"/>
                <a:gd name="connsiteY3" fmla="*/ 28587 h 123861"/>
                <a:gd name="connsiteX4" fmla="*/ 28587 w 95273"/>
                <a:gd name="connsiteY4" fmla="*/ 3988 h 123861"/>
                <a:gd name="connsiteX5" fmla="*/ 3988 w 95273"/>
                <a:gd name="connsiteY5" fmla="*/ 66687 h 123861"/>
                <a:gd name="connsiteX6" fmla="*/ 28587 w 95273"/>
                <a:gd name="connsiteY6" fmla="*/ 91286 h 123861"/>
                <a:gd name="connsiteX7" fmla="*/ 28587 w 95273"/>
                <a:gd name="connsiteY7" fmla="*/ 104812 h 123861"/>
                <a:gd name="connsiteX8" fmla="*/ 47637 w 95273"/>
                <a:gd name="connsiteY8" fmla="*/ 123862 h 123861"/>
                <a:gd name="connsiteX9" fmla="*/ 47637 w 95273"/>
                <a:gd name="connsiteY9" fmla="*/ 38137 h 123861"/>
                <a:gd name="connsiteX10" fmla="*/ 57162 w 95273"/>
                <a:gd name="connsiteY10" fmla="*/ 47662 h 123861"/>
                <a:gd name="connsiteX11" fmla="*/ 47637 w 95273"/>
                <a:gd name="connsiteY11" fmla="*/ 57187 h 123861"/>
                <a:gd name="connsiteX12" fmla="*/ 38112 w 95273"/>
                <a:gd name="connsiteY12" fmla="*/ 47662 h 123861"/>
                <a:gd name="connsiteX13" fmla="*/ 47637 w 95273"/>
                <a:gd name="connsiteY13" fmla="*/ 38137 h 12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73" h="123861">
                  <a:moveTo>
                    <a:pt x="47637" y="123862"/>
                  </a:moveTo>
                  <a:cubicBezTo>
                    <a:pt x="58158" y="123862"/>
                    <a:pt x="66687" y="115333"/>
                    <a:pt x="66687" y="104812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lnTo>
                    <a:pt x="28587" y="104812"/>
                  </a:lnTo>
                  <a:cubicBezTo>
                    <a:pt x="28587" y="115333"/>
                    <a:pt x="37116" y="123862"/>
                    <a:pt x="47637" y="123862"/>
                  </a:cubicBezTo>
                  <a:close/>
                  <a:moveTo>
                    <a:pt x="47637" y="38137"/>
                  </a:moveTo>
                  <a:cubicBezTo>
                    <a:pt x="52898" y="38137"/>
                    <a:pt x="57162" y="42401"/>
                    <a:pt x="57162" y="47662"/>
                  </a:cubicBezTo>
                  <a:cubicBezTo>
                    <a:pt x="57162" y="52922"/>
                    <a:pt x="52898" y="57187"/>
                    <a:pt x="47637" y="57187"/>
                  </a:cubicBezTo>
                  <a:cubicBezTo>
                    <a:pt x="42376" y="57187"/>
                    <a:pt x="38112" y="52922"/>
                    <a:pt x="38112" y="47662"/>
                  </a:cubicBezTo>
                  <a:cubicBezTo>
                    <a:pt x="38112" y="42401"/>
                    <a:pt x="42376" y="38137"/>
                    <a:pt x="47637" y="38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1FDA43-D918-579E-7B6A-E21C7892F433}"/>
                </a:ext>
              </a:extLst>
            </p:cNvPr>
            <p:cNvSpPr/>
            <p:nvPr/>
          </p:nvSpPr>
          <p:spPr>
            <a:xfrm>
              <a:off x="5160676" y="1545013"/>
              <a:ext cx="95273" cy="123861"/>
            </a:xfrm>
            <a:custGeom>
              <a:avLst/>
              <a:gdLst>
                <a:gd name="connsiteX0" fmla="*/ 47637 w 95273"/>
                <a:gd name="connsiteY0" fmla="*/ 0 h 123861"/>
                <a:gd name="connsiteX1" fmla="*/ 28587 w 95273"/>
                <a:gd name="connsiteY1" fmla="*/ 19050 h 123861"/>
                <a:gd name="connsiteX2" fmla="*/ 28587 w 95273"/>
                <a:gd name="connsiteY2" fmla="*/ 32575 h 123861"/>
                <a:gd name="connsiteX3" fmla="*/ 3988 w 95273"/>
                <a:gd name="connsiteY3" fmla="*/ 95275 h 123861"/>
                <a:gd name="connsiteX4" fmla="*/ 66687 w 95273"/>
                <a:gd name="connsiteY4" fmla="*/ 119874 h 123861"/>
                <a:gd name="connsiteX5" fmla="*/ 91286 w 95273"/>
                <a:gd name="connsiteY5" fmla="*/ 57175 h 123861"/>
                <a:gd name="connsiteX6" fmla="*/ 66687 w 95273"/>
                <a:gd name="connsiteY6" fmla="*/ 32575 h 123861"/>
                <a:gd name="connsiteX7" fmla="*/ 66687 w 95273"/>
                <a:gd name="connsiteY7" fmla="*/ 19050 h 123861"/>
                <a:gd name="connsiteX8" fmla="*/ 47637 w 95273"/>
                <a:gd name="connsiteY8" fmla="*/ 0 h 123861"/>
                <a:gd name="connsiteX9" fmla="*/ 47637 w 95273"/>
                <a:gd name="connsiteY9" fmla="*/ 85725 h 123861"/>
                <a:gd name="connsiteX10" fmla="*/ 38112 w 95273"/>
                <a:gd name="connsiteY10" fmla="*/ 76200 h 123861"/>
                <a:gd name="connsiteX11" fmla="*/ 47637 w 95273"/>
                <a:gd name="connsiteY11" fmla="*/ 66675 h 123861"/>
                <a:gd name="connsiteX12" fmla="*/ 57162 w 95273"/>
                <a:gd name="connsiteY12" fmla="*/ 76200 h 123861"/>
                <a:gd name="connsiteX13" fmla="*/ 47637 w 95273"/>
                <a:gd name="connsiteY13" fmla="*/ 85725 h 12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73" h="123861">
                  <a:moveTo>
                    <a:pt x="47637" y="0"/>
                  </a:moveTo>
                  <a:cubicBezTo>
                    <a:pt x="37116" y="0"/>
                    <a:pt x="28587" y="8529"/>
                    <a:pt x="28587" y="19050"/>
                  </a:cubicBezTo>
                  <a:lnTo>
                    <a:pt x="28587" y="32575"/>
                  </a:lnTo>
                  <a:cubicBezTo>
                    <a:pt x="4480" y="43097"/>
                    <a:pt x="-6533" y="71168"/>
                    <a:pt x="3988" y="95275"/>
                  </a:cubicBezTo>
                  <a:cubicBezTo>
                    <a:pt x="14509" y="119382"/>
                    <a:pt x="42580" y="130394"/>
                    <a:pt x="66687" y="119874"/>
                  </a:cubicBezTo>
                  <a:cubicBezTo>
                    <a:pt x="90794" y="109353"/>
                    <a:pt x="101807" y="81282"/>
                    <a:pt x="91286" y="57175"/>
                  </a:cubicBezTo>
                  <a:cubicBezTo>
                    <a:pt x="86482" y="46167"/>
                    <a:pt x="77695" y="37380"/>
                    <a:pt x="66687" y="32575"/>
                  </a:cubicBezTo>
                  <a:lnTo>
                    <a:pt x="66687" y="19050"/>
                  </a:lnTo>
                  <a:cubicBezTo>
                    <a:pt x="66687" y="8529"/>
                    <a:pt x="58158" y="0"/>
                    <a:pt x="47637" y="0"/>
                  </a:cubicBezTo>
                  <a:close/>
                  <a:moveTo>
                    <a:pt x="47637" y="85725"/>
                  </a:moveTo>
                  <a:cubicBezTo>
                    <a:pt x="42376" y="85725"/>
                    <a:pt x="38112" y="81461"/>
                    <a:pt x="38112" y="76200"/>
                  </a:cubicBezTo>
                  <a:cubicBezTo>
                    <a:pt x="38112" y="70939"/>
                    <a:pt x="42376" y="66675"/>
                    <a:pt x="47637" y="66675"/>
                  </a:cubicBezTo>
                  <a:cubicBezTo>
                    <a:pt x="52898" y="66675"/>
                    <a:pt x="57162" y="70939"/>
                    <a:pt x="57162" y="76200"/>
                  </a:cubicBezTo>
                  <a:cubicBezTo>
                    <a:pt x="57162" y="81461"/>
                    <a:pt x="52898" y="85725"/>
                    <a:pt x="47637" y="85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6CCE25-5200-1637-1401-CB58A8B7F9FE}"/>
                </a:ext>
              </a:extLst>
            </p:cNvPr>
            <p:cNvSpPr/>
            <p:nvPr/>
          </p:nvSpPr>
          <p:spPr>
            <a:xfrm>
              <a:off x="4989227" y="1164012"/>
              <a:ext cx="106895" cy="106965"/>
            </a:xfrm>
            <a:custGeom>
              <a:avLst/>
              <a:gdLst>
                <a:gd name="connsiteX0" fmla="*/ 81258 w 106895"/>
                <a:gd name="connsiteY0" fmla="*/ 13907 h 106965"/>
                <a:gd name="connsiteX1" fmla="*/ 13906 w 106895"/>
                <a:gd name="connsiteY1" fmla="*/ 13991 h 106965"/>
                <a:gd name="connsiteX2" fmla="*/ 13992 w 106895"/>
                <a:gd name="connsiteY2" fmla="*/ 81344 h 106965"/>
                <a:gd name="connsiteX3" fmla="*/ 47635 w 106895"/>
                <a:gd name="connsiteY3" fmla="*/ 95250 h 106965"/>
                <a:gd name="connsiteX4" fmla="*/ 64875 w 106895"/>
                <a:gd name="connsiteY4" fmla="*/ 91916 h 106965"/>
                <a:gd name="connsiteX5" fmla="*/ 74400 w 106895"/>
                <a:gd name="connsiteY5" fmla="*/ 101441 h 106965"/>
                <a:gd name="connsiteX6" fmla="*/ 87831 w 106895"/>
                <a:gd name="connsiteY6" fmla="*/ 106966 h 106965"/>
                <a:gd name="connsiteX7" fmla="*/ 106896 w 106895"/>
                <a:gd name="connsiteY7" fmla="*/ 87931 h 106965"/>
                <a:gd name="connsiteX8" fmla="*/ 101356 w 106895"/>
                <a:gd name="connsiteY8" fmla="*/ 74486 h 106965"/>
                <a:gd name="connsiteX9" fmla="*/ 91831 w 106895"/>
                <a:gd name="connsiteY9" fmla="*/ 64961 h 106965"/>
                <a:gd name="connsiteX10" fmla="*/ 81258 w 106895"/>
                <a:gd name="connsiteY10" fmla="*/ 13907 h 106965"/>
                <a:gd name="connsiteX11" fmla="*/ 40872 w 106895"/>
                <a:gd name="connsiteY11" fmla="*/ 54293 h 106965"/>
                <a:gd name="connsiteX12" fmla="*/ 41912 w 106895"/>
                <a:gd name="connsiteY12" fmla="*/ 40862 h 106965"/>
                <a:gd name="connsiteX13" fmla="*/ 54303 w 106895"/>
                <a:gd name="connsiteY13" fmla="*/ 40862 h 106965"/>
                <a:gd name="connsiteX14" fmla="*/ 54303 w 106895"/>
                <a:gd name="connsiteY14" fmla="*/ 40862 h 106965"/>
                <a:gd name="connsiteX15" fmla="*/ 53263 w 106895"/>
                <a:gd name="connsiteY15" fmla="*/ 54293 h 106965"/>
                <a:gd name="connsiteX16" fmla="*/ 40872 w 106895"/>
                <a:gd name="connsiteY16" fmla="*/ 54293 h 1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95" h="106965">
                  <a:moveTo>
                    <a:pt x="81258" y="13907"/>
                  </a:moveTo>
                  <a:cubicBezTo>
                    <a:pt x="62636" y="-4669"/>
                    <a:pt x="32482" y="-4631"/>
                    <a:pt x="13906" y="13991"/>
                  </a:cubicBezTo>
                  <a:cubicBezTo>
                    <a:pt x="-4669" y="32614"/>
                    <a:pt x="-4631" y="62768"/>
                    <a:pt x="13992" y="81344"/>
                  </a:cubicBezTo>
                  <a:cubicBezTo>
                    <a:pt x="22923" y="90251"/>
                    <a:pt x="35021" y="95253"/>
                    <a:pt x="47635" y="95250"/>
                  </a:cubicBezTo>
                  <a:cubicBezTo>
                    <a:pt x="53543" y="95259"/>
                    <a:pt x="59397" y="94126"/>
                    <a:pt x="64875" y="91916"/>
                  </a:cubicBezTo>
                  <a:lnTo>
                    <a:pt x="74400" y="101441"/>
                  </a:lnTo>
                  <a:cubicBezTo>
                    <a:pt x="77972" y="104984"/>
                    <a:pt x="82800" y="106970"/>
                    <a:pt x="87831" y="106966"/>
                  </a:cubicBezTo>
                  <a:cubicBezTo>
                    <a:pt x="98352" y="106974"/>
                    <a:pt x="106887" y="98452"/>
                    <a:pt x="106896" y="87931"/>
                  </a:cubicBezTo>
                  <a:cubicBezTo>
                    <a:pt x="106900" y="82893"/>
                    <a:pt x="104908" y="78058"/>
                    <a:pt x="101356" y="74486"/>
                  </a:cubicBezTo>
                  <a:lnTo>
                    <a:pt x="91831" y="64961"/>
                  </a:lnTo>
                  <a:cubicBezTo>
                    <a:pt x="98762" y="47354"/>
                    <a:pt x="94612" y="27313"/>
                    <a:pt x="81258" y="13907"/>
                  </a:cubicBezTo>
                  <a:close/>
                  <a:moveTo>
                    <a:pt x="40872" y="54293"/>
                  </a:moveTo>
                  <a:cubicBezTo>
                    <a:pt x="37451" y="50297"/>
                    <a:pt x="37916" y="44284"/>
                    <a:pt x="41912" y="40862"/>
                  </a:cubicBezTo>
                  <a:cubicBezTo>
                    <a:pt x="45478" y="37809"/>
                    <a:pt x="50736" y="37809"/>
                    <a:pt x="54303" y="40862"/>
                  </a:cubicBezTo>
                  <a:lnTo>
                    <a:pt x="54303" y="40862"/>
                  </a:lnTo>
                  <a:cubicBezTo>
                    <a:pt x="57724" y="44858"/>
                    <a:pt x="57259" y="50871"/>
                    <a:pt x="53263" y="54293"/>
                  </a:cubicBezTo>
                  <a:cubicBezTo>
                    <a:pt x="49697" y="57346"/>
                    <a:pt x="44439" y="57346"/>
                    <a:pt x="40872" y="54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EE31A0-CF87-CFE9-4C0A-C9ECE181597A}"/>
                </a:ext>
              </a:extLst>
            </p:cNvPr>
            <p:cNvSpPr/>
            <p:nvPr/>
          </p:nvSpPr>
          <p:spPr>
            <a:xfrm>
              <a:off x="5320459" y="1495138"/>
              <a:ext cx="106938" cy="107024"/>
            </a:xfrm>
            <a:custGeom>
              <a:avLst/>
              <a:gdLst>
                <a:gd name="connsiteX0" fmla="*/ 25681 w 106938"/>
                <a:gd name="connsiteY0" fmla="*/ 93118 h 107024"/>
                <a:gd name="connsiteX1" fmla="*/ 93033 w 106938"/>
                <a:gd name="connsiteY1" fmla="*/ 93033 h 107024"/>
                <a:gd name="connsiteX2" fmla="*/ 92947 w 106938"/>
                <a:gd name="connsiteY2" fmla="*/ 25681 h 107024"/>
                <a:gd name="connsiteX3" fmla="*/ 59304 w 106938"/>
                <a:gd name="connsiteY3" fmla="*/ 11774 h 107024"/>
                <a:gd name="connsiteX4" fmla="*/ 42064 w 106938"/>
                <a:gd name="connsiteY4" fmla="*/ 15108 h 107024"/>
                <a:gd name="connsiteX5" fmla="*/ 32539 w 106938"/>
                <a:gd name="connsiteY5" fmla="*/ 5583 h 107024"/>
                <a:gd name="connsiteX6" fmla="*/ 5583 w 106938"/>
                <a:gd name="connsiteY6" fmla="*/ 5583 h 107024"/>
                <a:gd name="connsiteX7" fmla="*/ 5583 w 106938"/>
                <a:gd name="connsiteY7" fmla="*/ 32539 h 107024"/>
                <a:gd name="connsiteX8" fmla="*/ 15108 w 106938"/>
                <a:gd name="connsiteY8" fmla="*/ 42064 h 107024"/>
                <a:gd name="connsiteX9" fmla="*/ 11679 w 106938"/>
                <a:gd name="connsiteY9" fmla="*/ 59399 h 107024"/>
                <a:gd name="connsiteX10" fmla="*/ 25681 w 106938"/>
                <a:gd name="connsiteY10" fmla="*/ 93118 h 107024"/>
                <a:gd name="connsiteX11" fmla="*/ 66067 w 106938"/>
                <a:gd name="connsiteY11" fmla="*/ 52732 h 107024"/>
                <a:gd name="connsiteX12" fmla="*/ 65931 w 106938"/>
                <a:gd name="connsiteY12" fmla="*/ 66201 h 107024"/>
                <a:gd name="connsiteX13" fmla="*/ 52462 w 106938"/>
                <a:gd name="connsiteY13" fmla="*/ 66067 h 107024"/>
                <a:gd name="connsiteX14" fmla="*/ 52597 w 106938"/>
                <a:gd name="connsiteY14" fmla="*/ 52596 h 107024"/>
                <a:gd name="connsiteX15" fmla="*/ 59304 w 106938"/>
                <a:gd name="connsiteY15" fmla="*/ 49874 h 107024"/>
                <a:gd name="connsiteX16" fmla="*/ 66067 w 106938"/>
                <a:gd name="connsiteY16" fmla="*/ 52732 h 10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938" h="107024">
                  <a:moveTo>
                    <a:pt x="25681" y="93118"/>
                  </a:moveTo>
                  <a:cubicBezTo>
                    <a:pt x="44303" y="111693"/>
                    <a:pt x="74457" y="111655"/>
                    <a:pt x="93033" y="93033"/>
                  </a:cubicBezTo>
                  <a:cubicBezTo>
                    <a:pt x="111608" y="74410"/>
                    <a:pt x="111569" y="44256"/>
                    <a:pt x="92947" y="25681"/>
                  </a:cubicBezTo>
                  <a:cubicBezTo>
                    <a:pt x="84017" y="16773"/>
                    <a:pt x="71918" y="11771"/>
                    <a:pt x="59304" y="11774"/>
                  </a:cubicBezTo>
                  <a:cubicBezTo>
                    <a:pt x="53396" y="11766"/>
                    <a:pt x="47542" y="12898"/>
                    <a:pt x="42064" y="15108"/>
                  </a:cubicBezTo>
                  <a:lnTo>
                    <a:pt x="32539" y="5583"/>
                  </a:lnTo>
                  <a:cubicBezTo>
                    <a:pt x="25095" y="-1861"/>
                    <a:pt x="13027" y="-1861"/>
                    <a:pt x="5583" y="5583"/>
                  </a:cubicBezTo>
                  <a:cubicBezTo>
                    <a:pt x="-1861" y="13027"/>
                    <a:pt x="-1861" y="25095"/>
                    <a:pt x="5583" y="32539"/>
                  </a:cubicBezTo>
                  <a:lnTo>
                    <a:pt x="15108" y="42064"/>
                  </a:lnTo>
                  <a:cubicBezTo>
                    <a:pt x="12853" y="47565"/>
                    <a:pt x="11688" y="53453"/>
                    <a:pt x="11679" y="59399"/>
                  </a:cubicBezTo>
                  <a:cubicBezTo>
                    <a:pt x="11682" y="72052"/>
                    <a:pt x="16719" y="84184"/>
                    <a:pt x="25681" y="93118"/>
                  </a:cubicBezTo>
                  <a:close/>
                  <a:moveTo>
                    <a:pt x="66067" y="52732"/>
                  </a:moveTo>
                  <a:cubicBezTo>
                    <a:pt x="69749" y="56488"/>
                    <a:pt x="69689" y="62519"/>
                    <a:pt x="65931" y="66201"/>
                  </a:cubicBezTo>
                  <a:cubicBezTo>
                    <a:pt x="62175" y="69883"/>
                    <a:pt x="56144" y="69823"/>
                    <a:pt x="52462" y="66067"/>
                  </a:cubicBezTo>
                  <a:cubicBezTo>
                    <a:pt x="48780" y="62310"/>
                    <a:pt x="48840" y="56279"/>
                    <a:pt x="52597" y="52596"/>
                  </a:cubicBezTo>
                  <a:cubicBezTo>
                    <a:pt x="54387" y="50842"/>
                    <a:pt x="56797" y="49864"/>
                    <a:pt x="59304" y="49874"/>
                  </a:cubicBezTo>
                  <a:cubicBezTo>
                    <a:pt x="61849" y="49885"/>
                    <a:pt x="64284" y="50913"/>
                    <a:pt x="66067" y="52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D41DCE-8BC2-EB1F-EF8E-1D822807EA82}"/>
                </a:ext>
              </a:extLst>
            </p:cNvPr>
            <p:cNvSpPr/>
            <p:nvPr/>
          </p:nvSpPr>
          <p:spPr>
            <a:xfrm>
              <a:off x="5370238" y="1335462"/>
              <a:ext cx="123861" cy="95261"/>
            </a:xfrm>
            <a:custGeom>
              <a:avLst/>
              <a:gdLst>
                <a:gd name="connsiteX0" fmla="*/ 76200 w 123861"/>
                <a:gd name="connsiteY0" fmla="*/ 0 h 95261"/>
                <a:gd name="connsiteX1" fmla="*/ 32671 w 123861"/>
                <a:gd name="connsiteY1" fmla="*/ 28575 h 95261"/>
                <a:gd name="connsiteX2" fmla="*/ 19050 w 123861"/>
                <a:gd name="connsiteY2" fmla="*/ 28575 h 95261"/>
                <a:gd name="connsiteX3" fmla="*/ 0 w 123861"/>
                <a:gd name="connsiteY3" fmla="*/ 47625 h 95261"/>
                <a:gd name="connsiteX4" fmla="*/ 19050 w 123861"/>
                <a:gd name="connsiteY4" fmla="*/ 66675 h 95261"/>
                <a:gd name="connsiteX5" fmla="*/ 32575 w 123861"/>
                <a:gd name="connsiteY5" fmla="*/ 66675 h 95261"/>
                <a:gd name="connsiteX6" fmla="*/ 95275 w 123861"/>
                <a:gd name="connsiteY6" fmla="*/ 91274 h 95261"/>
                <a:gd name="connsiteX7" fmla="*/ 119873 w 123861"/>
                <a:gd name="connsiteY7" fmla="*/ 28575 h 95261"/>
                <a:gd name="connsiteX8" fmla="*/ 76200 w 123861"/>
                <a:gd name="connsiteY8" fmla="*/ 0 h 95261"/>
                <a:gd name="connsiteX9" fmla="*/ 76200 w 123861"/>
                <a:gd name="connsiteY9" fmla="*/ 57150 h 95261"/>
                <a:gd name="connsiteX10" fmla="*/ 66675 w 123861"/>
                <a:gd name="connsiteY10" fmla="*/ 47625 h 95261"/>
                <a:gd name="connsiteX11" fmla="*/ 76200 w 123861"/>
                <a:gd name="connsiteY11" fmla="*/ 38100 h 95261"/>
                <a:gd name="connsiteX12" fmla="*/ 85725 w 123861"/>
                <a:gd name="connsiteY12" fmla="*/ 47625 h 95261"/>
                <a:gd name="connsiteX13" fmla="*/ 76200 w 123861"/>
                <a:gd name="connsiteY13" fmla="*/ 57150 h 9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61" h="95261">
                  <a:moveTo>
                    <a:pt x="76200" y="0"/>
                  </a:moveTo>
                  <a:cubicBezTo>
                    <a:pt x="57307" y="48"/>
                    <a:pt x="40228" y="11259"/>
                    <a:pt x="32671" y="28575"/>
                  </a:cubicBezTo>
                  <a:lnTo>
                    <a:pt x="19050" y="28575"/>
                  </a:lnTo>
                  <a:cubicBezTo>
                    <a:pt x="8529" y="28575"/>
                    <a:pt x="0" y="37104"/>
                    <a:pt x="0" y="47625"/>
                  </a:cubicBezTo>
                  <a:cubicBezTo>
                    <a:pt x="0" y="58146"/>
                    <a:pt x="8529" y="66675"/>
                    <a:pt x="19050" y="66675"/>
                  </a:cubicBezTo>
                  <a:lnTo>
                    <a:pt x="32575" y="66675"/>
                  </a:lnTo>
                  <a:cubicBezTo>
                    <a:pt x="43097" y="90782"/>
                    <a:pt x="71168" y="101795"/>
                    <a:pt x="95275" y="91274"/>
                  </a:cubicBezTo>
                  <a:cubicBezTo>
                    <a:pt x="119382" y="80753"/>
                    <a:pt x="130394" y="52682"/>
                    <a:pt x="119873" y="28575"/>
                  </a:cubicBezTo>
                  <a:cubicBezTo>
                    <a:pt x="112295" y="11211"/>
                    <a:pt x="95145" y="-10"/>
                    <a:pt x="76200" y="0"/>
                  </a:cubicBezTo>
                  <a:close/>
                  <a:moveTo>
                    <a:pt x="76200" y="57150"/>
                  </a:moveTo>
                  <a:cubicBezTo>
                    <a:pt x="70939" y="57150"/>
                    <a:pt x="66675" y="52886"/>
                    <a:pt x="66675" y="47625"/>
                  </a:cubicBezTo>
                  <a:cubicBezTo>
                    <a:pt x="66675" y="42364"/>
                    <a:pt x="70939" y="38100"/>
                    <a:pt x="76200" y="38100"/>
                  </a:cubicBezTo>
                  <a:cubicBezTo>
                    <a:pt x="81461" y="38100"/>
                    <a:pt x="85725" y="42364"/>
                    <a:pt x="85725" y="47625"/>
                  </a:cubicBezTo>
                  <a:cubicBezTo>
                    <a:pt x="85725" y="52886"/>
                    <a:pt x="81461" y="57150"/>
                    <a:pt x="7620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69E7B7-370B-3864-0BB0-8835229A910E}"/>
                </a:ext>
              </a:extLst>
            </p:cNvPr>
            <p:cNvSpPr/>
            <p:nvPr/>
          </p:nvSpPr>
          <p:spPr>
            <a:xfrm>
              <a:off x="4922526" y="1335451"/>
              <a:ext cx="123861" cy="95273"/>
            </a:xfrm>
            <a:custGeom>
              <a:avLst/>
              <a:gdLst>
                <a:gd name="connsiteX0" fmla="*/ 91286 w 123861"/>
                <a:gd name="connsiteY0" fmla="*/ 66687 h 95273"/>
                <a:gd name="connsiteX1" fmla="*/ 104812 w 123861"/>
                <a:gd name="connsiteY1" fmla="*/ 66687 h 95273"/>
                <a:gd name="connsiteX2" fmla="*/ 123862 w 123861"/>
                <a:gd name="connsiteY2" fmla="*/ 47637 h 95273"/>
                <a:gd name="connsiteX3" fmla="*/ 104812 w 123861"/>
                <a:gd name="connsiteY3" fmla="*/ 28587 h 95273"/>
                <a:gd name="connsiteX4" fmla="*/ 91286 w 123861"/>
                <a:gd name="connsiteY4" fmla="*/ 28587 h 95273"/>
                <a:gd name="connsiteX5" fmla="*/ 28587 w 123861"/>
                <a:gd name="connsiteY5" fmla="*/ 3988 h 95273"/>
                <a:gd name="connsiteX6" fmla="*/ 3988 w 123861"/>
                <a:gd name="connsiteY6" fmla="*/ 66687 h 95273"/>
                <a:gd name="connsiteX7" fmla="*/ 66687 w 123861"/>
                <a:gd name="connsiteY7" fmla="*/ 91286 h 95273"/>
                <a:gd name="connsiteX8" fmla="*/ 91286 w 123861"/>
                <a:gd name="connsiteY8" fmla="*/ 66687 h 95273"/>
                <a:gd name="connsiteX9" fmla="*/ 47662 w 123861"/>
                <a:gd name="connsiteY9" fmla="*/ 57162 h 95273"/>
                <a:gd name="connsiteX10" fmla="*/ 38137 w 123861"/>
                <a:gd name="connsiteY10" fmla="*/ 47637 h 95273"/>
                <a:gd name="connsiteX11" fmla="*/ 47662 w 123861"/>
                <a:gd name="connsiteY11" fmla="*/ 38112 h 95273"/>
                <a:gd name="connsiteX12" fmla="*/ 57187 w 123861"/>
                <a:gd name="connsiteY12" fmla="*/ 47637 h 95273"/>
                <a:gd name="connsiteX13" fmla="*/ 47662 w 123861"/>
                <a:gd name="connsiteY13" fmla="*/ 57162 h 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61" h="95273">
                  <a:moveTo>
                    <a:pt x="91286" y="66687"/>
                  </a:moveTo>
                  <a:lnTo>
                    <a:pt x="104812" y="66687"/>
                  </a:lnTo>
                  <a:cubicBezTo>
                    <a:pt x="115333" y="66687"/>
                    <a:pt x="123862" y="58158"/>
                    <a:pt x="123862" y="47637"/>
                  </a:cubicBezTo>
                  <a:cubicBezTo>
                    <a:pt x="123862" y="37116"/>
                    <a:pt x="115333" y="28587"/>
                    <a:pt x="104812" y="28587"/>
                  </a:cubicBezTo>
                  <a:lnTo>
                    <a:pt x="91286" y="28587"/>
                  </a:ln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14509" y="90794"/>
                    <a:pt x="42580" y="101807"/>
                    <a:pt x="66687" y="91286"/>
                  </a:cubicBezTo>
                  <a:cubicBezTo>
                    <a:pt x="77695" y="86482"/>
                    <a:pt x="86482" y="77695"/>
                    <a:pt x="91286" y="66687"/>
                  </a:cubicBezTo>
                  <a:close/>
                  <a:moveTo>
                    <a:pt x="47662" y="57162"/>
                  </a:moveTo>
                  <a:cubicBezTo>
                    <a:pt x="42401" y="57162"/>
                    <a:pt x="38137" y="52898"/>
                    <a:pt x="38137" y="47637"/>
                  </a:cubicBezTo>
                  <a:cubicBezTo>
                    <a:pt x="38137" y="42376"/>
                    <a:pt x="42401" y="38112"/>
                    <a:pt x="47662" y="38112"/>
                  </a:cubicBezTo>
                  <a:cubicBezTo>
                    <a:pt x="52922" y="38112"/>
                    <a:pt x="57187" y="42376"/>
                    <a:pt x="57187" y="47637"/>
                  </a:cubicBezTo>
                  <a:cubicBezTo>
                    <a:pt x="57187" y="52898"/>
                    <a:pt x="52922" y="57162"/>
                    <a:pt x="47662" y="57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5" name="Graphic 35">
            <a:extLst>
              <a:ext uri="{FF2B5EF4-FFF2-40B4-BE49-F238E27FC236}">
                <a16:creationId xmlns:a16="http://schemas.microsoft.com/office/drawing/2014/main" id="{5D84ED6F-5A08-4E94-E4F1-351722A2CD03}"/>
              </a:ext>
            </a:extLst>
          </p:cNvPr>
          <p:cNvGrpSpPr/>
          <p:nvPr/>
        </p:nvGrpSpPr>
        <p:grpSpPr>
          <a:xfrm>
            <a:off x="4794261" y="3784185"/>
            <a:ext cx="419100" cy="447675"/>
            <a:chOff x="4920923" y="3784185"/>
            <a:chExt cx="419100" cy="447675"/>
          </a:xfrm>
          <a:solidFill>
            <a:srgbClr val="7678ED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D114BA-9782-3D44-909A-2B0BA6163D1E}"/>
                </a:ext>
              </a:extLst>
            </p:cNvPr>
            <p:cNvSpPr/>
            <p:nvPr/>
          </p:nvSpPr>
          <p:spPr>
            <a:xfrm>
              <a:off x="4920923" y="3784185"/>
              <a:ext cx="419100" cy="447675"/>
            </a:xfrm>
            <a:custGeom>
              <a:avLst/>
              <a:gdLst>
                <a:gd name="connsiteX0" fmla="*/ 174308 w 419100"/>
                <a:gd name="connsiteY0" fmla="*/ 418148 h 447675"/>
                <a:gd name="connsiteX1" fmla="*/ 176213 w 419100"/>
                <a:gd name="connsiteY1" fmla="*/ 441960 h 447675"/>
                <a:gd name="connsiteX2" fmla="*/ 190500 w 419100"/>
                <a:gd name="connsiteY2" fmla="*/ 447675 h 447675"/>
                <a:gd name="connsiteX3" fmla="*/ 203835 w 419100"/>
                <a:gd name="connsiteY3" fmla="*/ 441960 h 447675"/>
                <a:gd name="connsiteX4" fmla="*/ 232410 w 419100"/>
                <a:gd name="connsiteY4" fmla="*/ 413385 h 447675"/>
                <a:gd name="connsiteX5" fmla="*/ 232410 w 419100"/>
                <a:gd name="connsiteY5" fmla="*/ 386715 h 447675"/>
                <a:gd name="connsiteX6" fmla="*/ 203835 w 419100"/>
                <a:gd name="connsiteY6" fmla="*/ 358140 h 447675"/>
                <a:gd name="connsiteX7" fmla="*/ 177165 w 419100"/>
                <a:gd name="connsiteY7" fmla="*/ 358140 h 447675"/>
                <a:gd name="connsiteX8" fmla="*/ 173355 w 419100"/>
                <a:gd name="connsiteY8" fmla="*/ 380048 h 447675"/>
                <a:gd name="connsiteX9" fmla="*/ 38100 w 419100"/>
                <a:gd name="connsiteY9" fmla="*/ 333375 h 447675"/>
                <a:gd name="connsiteX10" fmla="*/ 143828 w 419100"/>
                <a:gd name="connsiteY10" fmla="*/ 289560 h 447675"/>
                <a:gd name="connsiteX11" fmla="*/ 209550 w 419100"/>
                <a:gd name="connsiteY11" fmla="*/ 335280 h 447675"/>
                <a:gd name="connsiteX12" fmla="*/ 275273 w 419100"/>
                <a:gd name="connsiteY12" fmla="*/ 289560 h 447675"/>
                <a:gd name="connsiteX13" fmla="*/ 381000 w 419100"/>
                <a:gd name="connsiteY13" fmla="*/ 333375 h 447675"/>
                <a:gd name="connsiteX14" fmla="*/ 282893 w 419100"/>
                <a:gd name="connsiteY14" fmla="*/ 375285 h 447675"/>
                <a:gd name="connsiteX15" fmla="*/ 266700 w 419100"/>
                <a:gd name="connsiteY15" fmla="*/ 397193 h 447675"/>
                <a:gd name="connsiteX16" fmla="*/ 285750 w 419100"/>
                <a:gd name="connsiteY16" fmla="*/ 413385 h 447675"/>
                <a:gd name="connsiteX17" fmla="*/ 288608 w 419100"/>
                <a:gd name="connsiteY17" fmla="*/ 413385 h 447675"/>
                <a:gd name="connsiteX18" fmla="*/ 419100 w 419100"/>
                <a:gd name="connsiteY18" fmla="*/ 333375 h 447675"/>
                <a:gd name="connsiteX19" fmla="*/ 300990 w 419100"/>
                <a:gd name="connsiteY19" fmla="*/ 255270 h 447675"/>
                <a:gd name="connsiteX20" fmla="*/ 342900 w 419100"/>
                <a:gd name="connsiteY20" fmla="*/ 133350 h 447675"/>
                <a:gd name="connsiteX21" fmla="*/ 209550 w 419100"/>
                <a:gd name="connsiteY21" fmla="*/ 0 h 447675"/>
                <a:gd name="connsiteX22" fmla="*/ 76200 w 419100"/>
                <a:gd name="connsiteY22" fmla="*/ 133350 h 447675"/>
                <a:gd name="connsiteX23" fmla="*/ 118110 w 419100"/>
                <a:gd name="connsiteY23" fmla="*/ 255270 h 447675"/>
                <a:gd name="connsiteX24" fmla="*/ 0 w 419100"/>
                <a:gd name="connsiteY24" fmla="*/ 333375 h 447675"/>
                <a:gd name="connsiteX25" fmla="*/ 174308 w 419100"/>
                <a:gd name="connsiteY25" fmla="*/ 418148 h 447675"/>
                <a:gd name="connsiteX26" fmla="*/ 209550 w 419100"/>
                <a:gd name="connsiteY26" fmla="*/ 38100 h 447675"/>
                <a:gd name="connsiteX27" fmla="*/ 304800 w 419100"/>
                <a:gd name="connsiteY27" fmla="*/ 133350 h 447675"/>
                <a:gd name="connsiteX28" fmla="*/ 209550 w 419100"/>
                <a:gd name="connsiteY28" fmla="*/ 297180 h 447675"/>
                <a:gd name="connsiteX29" fmla="*/ 114300 w 419100"/>
                <a:gd name="connsiteY29" fmla="*/ 133350 h 447675"/>
                <a:gd name="connsiteX30" fmla="*/ 209550 w 419100"/>
                <a:gd name="connsiteY30" fmla="*/ 3810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9100" h="447675">
                  <a:moveTo>
                    <a:pt x="174308" y="418148"/>
                  </a:moveTo>
                  <a:cubicBezTo>
                    <a:pt x="169545" y="425768"/>
                    <a:pt x="170498" y="435293"/>
                    <a:pt x="176213" y="441960"/>
                  </a:cubicBezTo>
                  <a:cubicBezTo>
                    <a:pt x="180975" y="445770"/>
                    <a:pt x="185738" y="447675"/>
                    <a:pt x="190500" y="447675"/>
                  </a:cubicBezTo>
                  <a:cubicBezTo>
                    <a:pt x="195263" y="447675"/>
                    <a:pt x="200025" y="445770"/>
                    <a:pt x="203835" y="441960"/>
                  </a:cubicBezTo>
                  <a:lnTo>
                    <a:pt x="232410" y="413385"/>
                  </a:lnTo>
                  <a:cubicBezTo>
                    <a:pt x="240030" y="405765"/>
                    <a:pt x="240030" y="394335"/>
                    <a:pt x="232410" y="386715"/>
                  </a:cubicBezTo>
                  <a:lnTo>
                    <a:pt x="203835" y="358140"/>
                  </a:lnTo>
                  <a:cubicBezTo>
                    <a:pt x="196215" y="350520"/>
                    <a:pt x="184785" y="350520"/>
                    <a:pt x="177165" y="358140"/>
                  </a:cubicBezTo>
                  <a:cubicBezTo>
                    <a:pt x="171450" y="363855"/>
                    <a:pt x="170498" y="372428"/>
                    <a:pt x="173355" y="380048"/>
                  </a:cubicBezTo>
                  <a:cubicBezTo>
                    <a:pt x="88582" y="373380"/>
                    <a:pt x="38100" y="348615"/>
                    <a:pt x="38100" y="333375"/>
                  </a:cubicBezTo>
                  <a:cubicBezTo>
                    <a:pt x="38100" y="322898"/>
                    <a:pt x="69532" y="300038"/>
                    <a:pt x="143828" y="289560"/>
                  </a:cubicBezTo>
                  <a:cubicBezTo>
                    <a:pt x="167640" y="317183"/>
                    <a:pt x="193358" y="335280"/>
                    <a:pt x="209550" y="335280"/>
                  </a:cubicBezTo>
                  <a:cubicBezTo>
                    <a:pt x="225743" y="335280"/>
                    <a:pt x="251460" y="317183"/>
                    <a:pt x="275273" y="289560"/>
                  </a:cubicBezTo>
                  <a:cubicBezTo>
                    <a:pt x="349568" y="300038"/>
                    <a:pt x="381000" y="322898"/>
                    <a:pt x="381000" y="333375"/>
                  </a:cubicBezTo>
                  <a:cubicBezTo>
                    <a:pt x="381000" y="342900"/>
                    <a:pt x="352425" y="364808"/>
                    <a:pt x="282893" y="375285"/>
                  </a:cubicBezTo>
                  <a:cubicBezTo>
                    <a:pt x="272415" y="377190"/>
                    <a:pt x="265748" y="386715"/>
                    <a:pt x="266700" y="397193"/>
                  </a:cubicBezTo>
                  <a:cubicBezTo>
                    <a:pt x="268605" y="406718"/>
                    <a:pt x="276225" y="413385"/>
                    <a:pt x="285750" y="413385"/>
                  </a:cubicBezTo>
                  <a:cubicBezTo>
                    <a:pt x="286703" y="413385"/>
                    <a:pt x="287655" y="413385"/>
                    <a:pt x="288608" y="413385"/>
                  </a:cubicBezTo>
                  <a:cubicBezTo>
                    <a:pt x="370523" y="401003"/>
                    <a:pt x="419100" y="370523"/>
                    <a:pt x="419100" y="333375"/>
                  </a:cubicBezTo>
                  <a:cubicBezTo>
                    <a:pt x="419100" y="297180"/>
                    <a:pt x="375285" y="269558"/>
                    <a:pt x="300990" y="255270"/>
                  </a:cubicBezTo>
                  <a:cubicBezTo>
                    <a:pt x="324803" y="219075"/>
                    <a:pt x="342900" y="175260"/>
                    <a:pt x="342900" y="133350"/>
                  </a:cubicBezTo>
                  <a:cubicBezTo>
                    <a:pt x="342900" y="60007"/>
                    <a:pt x="282893" y="0"/>
                    <a:pt x="209550" y="0"/>
                  </a:cubicBezTo>
                  <a:cubicBezTo>
                    <a:pt x="136208" y="0"/>
                    <a:pt x="76200" y="60007"/>
                    <a:pt x="76200" y="133350"/>
                  </a:cubicBezTo>
                  <a:cubicBezTo>
                    <a:pt x="76200" y="175260"/>
                    <a:pt x="94298" y="219075"/>
                    <a:pt x="118110" y="255270"/>
                  </a:cubicBezTo>
                  <a:cubicBezTo>
                    <a:pt x="43815" y="269558"/>
                    <a:pt x="0" y="297180"/>
                    <a:pt x="0" y="333375"/>
                  </a:cubicBezTo>
                  <a:cubicBezTo>
                    <a:pt x="0" y="382905"/>
                    <a:pt x="82868" y="412433"/>
                    <a:pt x="174308" y="418148"/>
                  </a:cubicBezTo>
                  <a:close/>
                  <a:moveTo>
                    <a:pt x="209550" y="38100"/>
                  </a:moveTo>
                  <a:cubicBezTo>
                    <a:pt x="261938" y="38100"/>
                    <a:pt x="304800" y="80963"/>
                    <a:pt x="304800" y="133350"/>
                  </a:cubicBezTo>
                  <a:cubicBezTo>
                    <a:pt x="304800" y="211455"/>
                    <a:pt x="228600" y="288608"/>
                    <a:pt x="209550" y="297180"/>
                  </a:cubicBezTo>
                  <a:cubicBezTo>
                    <a:pt x="190500" y="288608"/>
                    <a:pt x="114300" y="212408"/>
                    <a:pt x="114300" y="133350"/>
                  </a:cubicBezTo>
                  <a:cubicBezTo>
                    <a:pt x="114300" y="80963"/>
                    <a:pt x="157163" y="38100"/>
                    <a:pt x="2095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00FFE0-6753-47EA-BD7E-F60933083D7F}"/>
                </a:ext>
              </a:extLst>
            </p:cNvPr>
            <p:cNvSpPr/>
            <p:nvPr/>
          </p:nvSpPr>
          <p:spPr>
            <a:xfrm>
              <a:off x="5063798" y="385086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0 h 133350"/>
                <a:gd name="connsiteX2" fmla="*/ 0 w 133350"/>
                <a:gd name="connsiteY2" fmla="*/ 66675 h 133350"/>
                <a:gd name="connsiteX3" fmla="*/ 66675 w 133350"/>
                <a:gd name="connsiteY3" fmla="*/ 133350 h 133350"/>
                <a:gd name="connsiteX4" fmla="*/ 133350 w 133350"/>
                <a:gd name="connsiteY4" fmla="*/ 66675 h 133350"/>
                <a:gd name="connsiteX5" fmla="*/ 38100 w 133350"/>
                <a:gd name="connsiteY5" fmla="*/ 66675 h 133350"/>
                <a:gd name="connsiteX6" fmla="*/ 66675 w 133350"/>
                <a:gd name="connsiteY6" fmla="*/ 38100 h 133350"/>
                <a:gd name="connsiteX7" fmla="*/ 95250 w 133350"/>
                <a:gd name="connsiteY7" fmla="*/ 66675 h 133350"/>
                <a:gd name="connsiteX8" fmla="*/ 66675 w 133350"/>
                <a:gd name="connsiteY8" fmla="*/ 95250 h 133350"/>
                <a:gd name="connsiteX9" fmla="*/ 38100 w 133350"/>
                <a:gd name="connsiteY9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29528"/>
                    <a:pt x="103823" y="0"/>
                    <a:pt x="66675" y="0"/>
                  </a:cubicBezTo>
                  <a:cubicBezTo>
                    <a:pt x="29528" y="0"/>
                    <a:pt x="0" y="29528"/>
                    <a:pt x="0" y="66675"/>
                  </a:cubicBezTo>
                  <a:cubicBezTo>
                    <a:pt x="0" y="103823"/>
                    <a:pt x="29528" y="133350"/>
                    <a:pt x="66675" y="133350"/>
                  </a:cubicBezTo>
                  <a:cubicBezTo>
                    <a:pt x="103823" y="133350"/>
                    <a:pt x="133350" y="103823"/>
                    <a:pt x="133350" y="66675"/>
                  </a:cubicBezTo>
                  <a:close/>
                  <a:moveTo>
                    <a:pt x="38100" y="66675"/>
                  </a:moveTo>
                  <a:cubicBezTo>
                    <a:pt x="38100" y="50482"/>
                    <a:pt x="50482" y="38100"/>
                    <a:pt x="66675" y="38100"/>
                  </a:cubicBezTo>
                  <a:cubicBezTo>
                    <a:pt x="82868" y="38100"/>
                    <a:pt x="95250" y="50482"/>
                    <a:pt x="95250" y="66675"/>
                  </a:cubicBezTo>
                  <a:cubicBezTo>
                    <a:pt x="95250" y="82868"/>
                    <a:pt x="82868" y="95250"/>
                    <a:pt x="66675" y="95250"/>
                  </a:cubicBezTo>
                  <a:cubicBezTo>
                    <a:pt x="50482" y="95250"/>
                    <a:pt x="38100" y="82868"/>
                    <a:pt x="3810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04E1DB5-5131-71A0-37F8-C0CC64AA3B37}"/>
              </a:ext>
            </a:extLst>
          </p:cNvPr>
          <p:cNvSpPr txBox="1"/>
          <p:nvPr/>
        </p:nvSpPr>
        <p:spPr>
          <a:xfrm>
            <a:off x="5469713" y="3818088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Geographics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5" name="Graphic 38">
            <a:extLst>
              <a:ext uri="{FF2B5EF4-FFF2-40B4-BE49-F238E27FC236}">
                <a16:creationId xmlns:a16="http://schemas.microsoft.com/office/drawing/2014/main" id="{31072537-0DAE-8F69-022D-DB2412984F21}"/>
              </a:ext>
            </a:extLst>
          </p:cNvPr>
          <p:cNvGrpSpPr/>
          <p:nvPr/>
        </p:nvGrpSpPr>
        <p:grpSpPr>
          <a:xfrm>
            <a:off x="8595264" y="3734525"/>
            <a:ext cx="514352" cy="499370"/>
            <a:chOff x="8592502" y="3698460"/>
            <a:chExt cx="588645" cy="571500"/>
          </a:xfrm>
          <a:solidFill>
            <a:srgbClr val="7678ED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0F1104-847D-A7C4-F6F0-D83D35BEFEA1}"/>
                </a:ext>
              </a:extLst>
            </p:cNvPr>
            <p:cNvSpPr/>
            <p:nvPr/>
          </p:nvSpPr>
          <p:spPr>
            <a:xfrm>
              <a:off x="8592502" y="3698460"/>
              <a:ext cx="588645" cy="571500"/>
            </a:xfrm>
            <a:custGeom>
              <a:avLst/>
              <a:gdLst>
                <a:gd name="connsiteX0" fmla="*/ 532448 w 588645"/>
                <a:gd name="connsiteY0" fmla="*/ 0 h 571500"/>
                <a:gd name="connsiteX1" fmla="*/ 370523 w 588645"/>
                <a:gd name="connsiteY1" fmla="*/ 0 h 571500"/>
                <a:gd name="connsiteX2" fmla="*/ 314325 w 588645"/>
                <a:gd name="connsiteY2" fmla="*/ 56198 h 571500"/>
                <a:gd name="connsiteX3" fmla="*/ 314325 w 588645"/>
                <a:gd name="connsiteY3" fmla="*/ 209550 h 571500"/>
                <a:gd name="connsiteX4" fmla="*/ 333375 w 588645"/>
                <a:gd name="connsiteY4" fmla="*/ 228600 h 571500"/>
                <a:gd name="connsiteX5" fmla="*/ 352425 w 588645"/>
                <a:gd name="connsiteY5" fmla="*/ 209550 h 571500"/>
                <a:gd name="connsiteX6" fmla="*/ 352425 w 588645"/>
                <a:gd name="connsiteY6" fmla="*/ 56198 h 571500"/>
                <a:gd name="connsiteX7" fmla="*/ 370523 w 588645"/>
                <a:gd name="connsiteY7" fmla="*/ 38100 h 571500"/>
                <a:gd name="connsiteX8" fmla="*/ 532448 w 588645"/>
                <a:gd name="connsiteY8" fmla="*/ 38100 h 571500"/>
                <a:gd name="connsiteX9" fmla="*/ 550545 w 588645"/>
                <a:gd name="connsiteY9" fmla="*/ 56198 h 571500"/>
                <a:gd name="connsiteX10" fmla="*/ 550545 w 588645"/>
                <a:gd name="connsiteY10" fmla="*/ 304800 h 571500"/>
                <a:gd name="connsiteX11" fmla="*/ 352425 w 588645"/>
                <a:gd name="connsiteY11" fmla="*/ 304800 h 571500"/>
                <a:gd name="connsiteX12" fmla="*/ 352425 w 588645"/>
                <a:gd name="connsiteY12" fmla="*/ 302895 h 571500"/>
                <a:gd name="connsiteX13" fmla="*/ 408623 w 588645"/>
                <a:gd name="connsiteY13" fmla="*/ 228600 h 571500"/>
                <a:gd name="connsiteX14" fmla="*/ 408623 w 588645"/>
                <a:gd name="connsiteY14" fmla="*/ 180975 h 571500"/>
                <a:gd name="connsiteX15" fmla="*/ 389573 w 588645"/>
                <a:gd name="connsiteY15" fmla="*/ 161925 h 571500"/>
                <a:gd name="connsiteX16" fmla="*/ 370523 w 588645"/>
                <a:gd name="connsiteY16" fmla="*/ 180975 h 571500"/>
                <a:gd name="connsiteX17" fmla="*/ 370523 w 588645"/>
                <a:gd name="connsiteY17" fmla="*/ 228600 h 571500"/>
                <a:gd name="connsiteX18" fmla="*/ 332423 w 588645"/>
                <a:gd name="connsiteY18" fmla="*/ 266700 h 571500"/>
                <a:gd name="connsiteX19" fmla="*/ 274320 w 588645"/>
                <a:gd name="connsiteY19" fmla="*/ 266700 h 571500"/>
                <a:gd name="connsiteX20" fmla="*/ 274320 w 588645"/>
                <a:gd name="connsiteY20" fmla="*/ 199073 h 571500"/>
                <a:gd name="connsiteX21" fmla="*/ 218123 w 588645"/>
                <a:gd name="connsiteY21" fmla="*/ 142875 h 571500"/>
                <a:gd name="connsiteX22" fmla="*/ 56198 w 588645"/>
                <a:gd name="connsiteY22" fmla="*/ 142875 h 571500"/>
                <a:gd name="connsiteX23" fmla="*/ 0 w 588645"/>
                <a:gd name="connsiteY23" fmla="*/ 199073 h 571500"/>
                <a:gd name="connsiteX24" fmla="*/ 0 w 588645"/>
                <a:gd name="connsiteY24" fmla="*/ 516255 h 571500"/>
                <a:gd name="connsiteX25" fmla="*/ 56198 w 588645"/>
                <a:gd name="connsiteY25" fmla="*/ 571500 h 571500"/>
                <a:gd name="connsiteX26" fmla="*/ 218123 w 588645"/>
                <a:gd name="connsiteY26" fmla="*/ 571500 h 571500"/>
                <a:gd name="connsiteX27" fmla="*/ 274320 w 588645"/>
                <a:gd name="connsiteY27" fmla="*/ 515303 h 571500"/>
                <a:gd name="connsiteX28" fmla="*/ 274320 w 588645"/>
                <a:gd name="connsiteY28" fmla="*/ 361950 h 571500"/>
                <a:gd name="connsiteX29" fmla="*/ 255270 w 588645"/>
                <a:gd name="connsiteY29" fmla="*/ 342900 h 571500"/>
                <a:gd name="connsiteX30" fmla="*/ 236220 w 588645"/>
                <a:gd name="connsiteY30" fmla="*/ 361950 h 571500"/>
                <a:gd name="connsiteX31" fmla="*/ 236220 w 588645"/>
                <a:gd name="connsiteY31" fmla="*/ 447675 h 571500"/>
                <a:gd name="connsiteX32" fmla="*/ 38100 w 588645"/>
                <a:gd name="connsiteY32" fmla="*/ 447675 h 571500"/>
                <a:gd name="connsiteX33" fmla="*/ 38100 w 588645"/>
                <a:gd name="connsiteY33" fmla="*/ 199073 h 571500"/>
                <a:gd name="connsiteX34" fmla="*/ 56198 w 588645"/>
                <a:gd name="connsiteY34" fmla="*/ 180975 h 571500"/>
                <a:gd name="connsiteX35" fmla="*/ 218123 w 588645"/>
                <a:gd name="connsiteY35" fmla="*/ 180975 h 571500"/>
                <a:gd name="connsiteX36" fmla="*/ 236220 w 588645"/>
                <a:gd name="connsiteY36" fmla="*/ 199073 h 571500"/>
                <a:gd name="connsiteX37" fmla="*/ 236220 w 588645"/>
                <a:gd name="connsiteY37" fmla="*/ 269558 h 571500"/>
                <a:gd name="connsiteX38" fmla="*/ 180023 w 588645"/>
                <a:gd name="connsiteY38" fmla="*/ 343853 h 571500"/>
                <a:gd name="connsiteX39" fmla="*/ 180023 w 588645"/>
                <a:gd name="connsiteY39" fmla="*/ 391478 h 571500"/>
                <a:gd name="connsiteX40" fmla="*/ 199073 w 588645"/>
                <a:gd name="connsiteY40" fmla="*/ 410528 h 571500"/>
                <a:gd name="connsiteX41" fmla="*/ 218123 w 588645"/>
                <a:gd name="connsiteY41" fmla="*/ 391478 h 571500"/>
                <a:gd name="connsiteX42" fmla="*/ 218123 w 588645"/>
                <a:gd name="connsiteY42" fmla="*/ 343853 h 571500"/>
                <a:gd name="connsiteX43" fmla="*/ 256223 w 588645"/>
                <a:gd name="connsiteY43" fmla="*/ 305753 h 571500"/>
                <a:gd name="connsiteX44" fmla="*/ 314325 w 588645"/>
                <a:gd name="connsiteY44" fmla="*/ 305753 h 571500"/>
                <a:gd name="connsiteX45" fmla="*/ 314325 w 588645"/>
                <a:gd name="connsiteY45" fmla="*/ 373380 h 571500"/>
                <a:gd name="connsiteX46" fmla="*/ 370523 w 588645"/>
                <a:gd name="connsiteY46" fmla="*/ 429578 h 571500"/>
                <a:gd name="connsiteX47" fmla="*/ 532448 w 588645"/>
                <a:gd name="connsiteY47" fmla="*/ 429578 h 571500"/>
                <a:gd name="connsiteX48" fmla="*/ 588645 w 588645"/>
                <a:gd name="connsiteY48" fmla="*/ 373380 h 571500"/>
                <a:gd name="connsiteX49" fmla="*/ 588645 w 588645"/>
                <a:gd name="connsiteY49" fmla="*/ 56198 h 571500"/>
                <a:gd name="connsiteX50" fmla="*/ 532448 w 588645"/>
                <a:gd name="connsiteY50" fmla="*/ 0 h 571500"/>
                <a:gd name="connsiteX51" fmla="*/ 236220 w 588645"/>
                <a:gd name="connsiteY51" fmla="*/ 485775 h 571500"/>
                <a:gd name="connsiteX52" fmla="*/ 236220 w 588645"/>
                <a:gd name="connsiteY52" fmla="*/ 515303 h 571500"/>
                <a:gd name="connsiteX53" fmla="*/ 218123 w 588645"/>
                <a:gd name="connsiteY53" fmla="*/ 533400 h 571500"/>
                <a:gd name="connsiteX54" fmla="*/ 56198 w 588645"/>
                <a:gd name="connsiteY54" fmla="*/ 533400 h 571500"/>
                <a:gd name="connsiteX55" fmla="*/ 38100 w 588645"/>
                <a:gd name="connsiteY55" fmla="*/ 515303 h 571500"/>
                <a:gd name="connsiteX56" fmla="*/ 38100 w 588645"/>
                <a:gd name="connsiteY56" fmla="*/ 485775 h 571500"/>
                <a:gd name="connsiteX57" fmla="*/ 236220 w 588645"/>
                <a:gd name="connsiteY57" fmla="*/ 485775 h 571500"/>
                <a:gd name="connsiteX58" fmla="*/ 532448 w 588645"/>
                <a:gd name="connsiteY58" fmla="*/ 390525 h 571500"/>
                <a:gd name="connsiteX59" fmla="*/ 370523 w 588645"/>
                <a:gd name="connsiteY59" fmla="*/ 390525 h 571500"/>
                <a:gd name="connsiteX60" fmla="*/ 352425 w 588645"/>
                <a:gd name="connsiteY60" fmla="*/ 372428 h 571500"/>
                <a:gd name="connsiteX61" fmla="*/ 352425 w 588645"/>
                <a:gd name="connsiteY61" fmla="*/ 342900 h 571500"/>
                <a:gd name="connsiteX62" fmla="*/ 549593 w 588645"/>
                <a:gd name="connsiteY62" fmla="*/ 342900 h 571500"/>
                <a:gd name="connsiteX63" fmla="*/ 549593 w 588645"/>
                <a:gd name="connsiteY63" fmla="*/ 372428 h 571500"/>
                <a:gd name="connsiteX64" fmla="*/ 532448 w 588645"/>
                <a:gd name="connsiteY64" fmla="*/ 39052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88645" h="571500">
                  <a:moveTo>
                    <a:pt x="532448" y="0"/>
                  </a:moveTo>
                  <a:lnTo>
                    <a:pt x="370523" y="0"/>
                  </a:lnTo>
                  <a:cubicBezTo>
                    <a:pt x="340043" y="0"/>
                    <a:pt x="314325" y="24765"/>
                    <a:pt x="314325" y="56198"/>
                  </a:cubicBezTo>
                  <a:lnTo>
                    <a:pt x="314325" y="209550"/>
                  </a:lnTo>
                  <a:cubicBezTo>
                    <a:pt x="314325" y="220028"/>
                    <a:pt x="322898" y="228600"/>
                    <a:pt x="333375" y="228600"/>
                  </a:cubicBezTo>
                  <a:cubicBezTo>
                    <a:pt x="343853" y="228600"/>
                    <a:pt x="352425" y="220028"/>
                    <a:pt x="352425" y="209550"/>
                  </a:cubicBezTo>
                  <a:lnTo>
                    <a:pt x="352425" y="56198"/>
                  </a:lnTo>
                  <a:cubicBezTo>
                    <a:pt x="352425" y="45720"/>
                    <a:pt x="360998" y="38100"/>
                    <a:pt x="370523" y="38100"/>
                  </a:cubicBezTo>
                  <a:lnTo>
                    <a:pt x="532448" y="38100"/>
                  </a:lnTo>
                  <a:cubicBezTo>
                    <a:pt x="541973" y="38100"/>
                    <a:pt x="550545" y="45720"/>
                    <a:pt x="550545" y="56198"/>
                  </a:cubicBezTo>
                  <a:lnTo>
                    <a:pt x="550545" y="304800"/>
                  </a:lnTo>
                  <a:lnTo>
                    <a:pt x="352425" y="304800"/>
                  </a:lnTo>
                  <a:lnTo>
                    <a:pt x="352425" y="302895"/>
                  </a:lnTo>
                  <a:cubicBezTo>
                    <a:pt x="393383" y="293370"/>
                    <a:pt x="408623" y="255270"/>
                    <a:pt x="408623" y="228600"/>
                  </a:cubicBezTo>
                  <a:lnTo>
                    <a:pt x="408623" y="180975"/>
                  </a:lnTo>
                  <a:cubicBezTo>
                    <a:pt x="408623" y="170498"/>
                    <a:pt x="400050" y="161925"/>
                    <a:pt x="389573" y="161925"/>
                  </a:cubicBezTo>
                  <a:cubicBezTo>
                    <a:pt x="379095" y="161925"/>
                    <a:pt x="370523" y="170498"/>
                    <a:pt x="370523" y="180975"/>
                  </a:cubicBezTo>
                  <a:lnTo>
                    <a:pt x="370523" y="228600"/>
                  </a:lnTo>
                  <a:cubicBezTo>
                    <a:pt x="370523" y="237173"/>
                    <a:pt x="367665" y="266700"/>
                    <a:pt x="332423" y="266700"/>
                  </a:cubicBezTo>
                  <a:lnTo>
                    <a:pt x="274320" y="266700"/>
                  </a:lnTo>
                  <a:lnTo>
                    <a:pt x="274320" y="199073"/>
                  </a:lnTo>
                  <a:cubicBezTo>
                    <a:pt x="274320" y="168593"/>
                    <a:pt x="249555" y="142875"/>
                    <a:pt x="218123" y="142875"/>
                  </a:cubicBezTo>
                  <a:lnTo>
                    <a:pt x="56198" y="142875"/>
                  </a:lnTo>
                  <a:cubicBezTo>
                    <a:pt x="25718" y="142875"/>
                    <a:pt x="0" y="167640"/>
                    <a:pt x="0" y="199073"/>
                  </a:cubicBezTo>
                  <a:lnTo>
                    <a:pt x="0" y="516255"/>
                  </a:lnTo>
                  <a:cubicBezTo>
                    <a:pt x="0" y="546735"/>
                    <a:pt x="25718" y="571500"/>
                    <a:pt x="56198" y="571500"/>
                  </a:cubicBezTo>
                  <a:lnTo>
                    <a:pt x="218123" y="571500"/>
                  </a:lnTo>
                  <a:cubicBezTo>
                    <a:pt x="248603" y="571500"/>
                    <a:pt x="274320" y="546735"/>
                    <a:pt x="274320" y="515303"/>
                  </a:cubicBezTo>
                  <a:lnTo>
                    <a:pt x="274320" y="361950"/>
                  </a:lnTo>
                  <a:cubicBezTo>
                    <a:pt x="274320" y="351473"/>
                    <a:pt x="265748" y="342900"/>
                    <a:pt x="255270" y="342900"/>
                  </a:cubicBezTo>
                  <a:cubicBezTo>
                    <a:pt x="244793" y="342900"/>
                    <a:pt x="236220" y="351473"/>
                    <a:pt x="236220" y="361950"/>
                  </a:cubicBezTo>
                  <a:lnTo>
                    <a:pt x="236220" y="447675"/>
                  </a:lnTo>
                  <a:lnTo>
                    <a:pt x="38100" y="447675"/>
                  </a:lnTo>
                  <a:lnTo>
                    <a:pt x="38100" y="199073"/>
                  </a:lnTo>
                  <a:cubicBezTo>
                    <a:pt x="38100" y="188595"/>
                    <a:pt x="46673" y="180975"/>
                    <a:pt x="56198" y="180975"/>
                  </a:cubicBezTo>
                  <a:lnTo>
                    <a:pt x="218123" y="180975"/>
                  </a:lnTo>
                  <a:cubicBezTo>
                    <a:pt x="227648" y="180975"/>
                    <a:pt x="236220" y="188595"/>
                    <a:pt x="236220" y="199073"/>
                  </a:cubicBezTo>
                  <a:lnTo>
                    <a:pt x="236220" y="269558"/>
                  </a:lnTo>
                  <a:cubicBezTo>
                    <a:pt x="195263" y="279083"/>
                    <a:pt x="180023" y="317183"/>
                    <a:pt x="180023" y="343853"/>
                  </a:cubicBezTo>
                  <a:lnTo>
                    <a:pt x="180023" y="391478"/>
                  </a:lnTo>
                  <a:cubicBezTo>
                    <a:pt x="180023" y="401955"/>
                    <a:pt x="188595" y="410528"/>
                    <a:pt x="199073" y="410528"/>
                  </a:cubicBezTo>
                  <a:cubicBezTo>
                    <a:pt x="209550" y="410528"/>
                    <a:pt x="218123" y="401955"/>
                    <a:pt x="218123" y="391478"/>
                  </a:cubicBezTo>
                  <a:lnTo>
                    <a:pt x="218123" y="343853"/>
                  </a:lnTo>
                  <a:cubicBezTo>
                    <a:pt x="218123" y="335280"/>
                    <a:pt x="220980" y="305753"/>
                    <a:pt x="256223" y="305753"/>
                  </a:cubicBezTo>
                  <a:lnTo>
                    <a:pt x="314325" y="305753"/>
                  </a:lnTo>
                  <a:lnTo>
                    <a:pt x="314325" y="373380"/>
                  </a:lnTo>
                  <a:cubicBezTo>
                    <a:pt x="314325" y="403860"/>
                    <a:pt x="339090" y="429578"/>
                    <a:pt x="370523" y="429578"/>
                  </a:cubicBezTo>
                  <a:lnTo>
                    <a:pt x="532448" y="429578"/>
                  </a:lnTo>
                  <a:cubicBezTo>
                    <a:pt x="562928" y="429578"/>
                    <a:pt x="588645" y="404813"/>
                    <a:pt x="588645" y="373380"/>
                  </a:cubicBezTo>
                  <a:lnTo>
                    <a:pt x="588645" y="56198"/>
                  </a:lnTo>
                  <a:cubicBezTo>
                    <a:pt x="588645" y="24765"/>
                    <a:pt x="562928" y="0"/>
                    <a:pt x="532448" y="0"/>
                  </a:cubicBezTo>
                  <a:close/>
                  <a:moveTo>
                    <a:pt x="236220" y="485775"/>
                  </a:moveTo>
                  <a:lnTo>
                    <a:pt x="236220" y="515303"/>
                  </a:lnTo>
                  <a:cubicBezTo>
                    <a:pt x="236220" y="524828"/>
                    <a:pt x="228600" y="533400"/>
                    <a:pt x="218123" y="533400"/>
                  </a:cubicBezTo>
                  <a:lnTo>
                    <a:pt x="56198" y="533400"/>
                  </a:lnTo>
                  <a:cubicBezTo>
                    <a:pt x="46673" y="533400"/>
                    <a:pt x="38100" y="525780"/>
                    <a:pt x="38100" y="515303"/>
                  </a:cubicBezTo>
                  <a:lnTo>
                    <a:pt x="38100" y="485775"/>
                  </a:lnTo>
                  <a:lnTo>
                    <a:pt x="236220" y="485775"/>
                  </a:lnTo>
                  <a:close/>
                  <a:moveTo>
                    <a:pt x="532448" y="390525"/>
                  </a:moveTo>
                  <a:lnTo>
                    <a:pt x="370523" y="390525"/>
                  </a:lnTo>
                  <a:cubicBezTo>
                    <a:pt x="360998" y="390525"/>
                    <a:pt x="352425" y="382905"/>
                    <a:pt x="352425" y="372428"/>
                  </a:cubicBezTo>
                  <a:lnTo>
                    <a:pt x="352425" y="342900"/>
                  </a:lnTo>
                  <a:lnTo>
                    <a:pt x="549593" y="342900"/>
                  </a:lnTo>
                  <a:lnTo>
                    <a:pt x="549593" y="372428"/>
                  </a:lnTo>
                  <a:cubicBezTo>
                    <a:pt x="550545" y="382905"/>
                    <a:pt x="541973" y="390525"/>
                    <a:pt x="532448" y="390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417D785-4E63-7099-C514-A84BD938EC6B}"/>
                </a:ext>
              </a:extLst>
            </p:cNvPr>
            <p:cNvSpPr/>
            <p:nvPr/>
          </p:nvSpPr>
          <p:spPr>
            <a:xfrm>
              <a:off x="8648700" y="389848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EAF2251-503A-F24A-26F2-9AC462D6783E}"/>
                </a:ext>
              </a:extLst>
            </p:cNvPr>
            <p:cNvSpPr/>
            <p:nvPr/>
          </p:nvSpPr>
          <p:spPr>
            <a:xfrm>
              <a:off x="8705850" y="389848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FB14CB7-28D3-E60B-DE89-6F8251E81A7E}"/>
                </a:ext>
              </a:extLst>
            </p:cNvPr>
            <p:cNvSpPr/>
            <p:nvPr/>
          </p:nvSpPr>
          <p:spPr>
            <a:xfrm>
              <a:off x="8963025" y="375561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82E2F69-9B69-E784-859A-FB7F1805C8A9}"/>
                </a:ext>
              </a:extLst>
            </p:cNvPr>
            <p:cNvSpPr/>
            <p:nvPr/>
          </p:nvSpPr>
          <p:spPr>
            <a:xfrm>
              <a:off x="9020175" y="375561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F4BE0DE-1CCD-8DEF-0A66-8F2CEF457702}"/>
                </a:ext>
              </a:extLst>
            </p:cNvPr>
            <p:cNvSpPr/>
            <p:nvPr/>
          </p:nvSpPr>
          <p:spPr>
            <a:xfrm>
              <a:off x="8648700" y="4031835"/>
              <a:ext cx="95250" cy="38100"/>
            </a:xfrm>
            <a:custGeom>
              <a:avLst/>
              <a:gdLst>
                <a:gd name="connsiteX0" fmla="*/ 95250 w 95250"/>
                <a:gd name="connsiteY0" fmla="*/ 19050 h 38100"/>
                <a:gd name="connsiteX1" fmla="*/ 76200 w 95250"/>
                <a:gd name="connsiteY1" fmla="*/ 0 h 38100"/>
                <a:gd name="connsiteX2" fmla="*/ 19050 w 95250"/>
                <a:gd name="connsiteY2" fmla="*/ 0 h 38100"/>
                <a:gd name="connsiteX3" fmla="*/ 0 w 95250"/>
                <a:gd name="connsiteY3" fmla="*/ 19050 h 38100"/>
                <a:gd name="connsiteX4" fmla="*/ 19050 w 95250"/>
                <a:gd name="connsiteY4" fmla="*/ 38100 h 38100"/>
                <a:gd name="connsiteX5" fmla="*/ 76200 w 95250"/>
                <a:gd name="connsiteY5" fmla="*/ 38100 h 38100"/>
                <a:gd name="connsiteX6" fmla="*/ 95250 w 95250"/>
                <a:gd name="connsiteY6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95250" y="19050"/>
                  </a:moveTo>
                  <a:cubicBezTo>
                    <a:pt x="95250" y="8573"/>
                    <a:pt x="86678" y="0"/>
                    <a:pt x="7620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7"/>
                    <a:pt x="9525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04EC984-9FFC-A6AD-FBF4-3E127BB02A63}"/>
                </a:ext>
              </a:extLst>
            </p:cNvPr>
            <p:cNvSpPr/>
            <p:nvPr/>
          </p:nvSpPr>
          <p:spPr>
            <a:xfrm>
              <a:off x="8648700" y="3974685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7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E36D48E-AF21-9746-DA89-931F634EF570}"/>
                </a:ext>
              </a:extLst>
            </p:cNvPr>
            <p:cNvSpPr/>
            <p:nvPr/>
          </p:nvSpPr>
          <p:spPr>
            <a:xfrm>
              <a:off x="8648700" y="4088984"/>
              <a:ext cx="37147" cy="38100"/>
            </a:xfrm>
            <a:custGeom>
              <a:avLst/>
              <a:gdLst>
                <a:gd name="connsiteX0" fmla="*/ 5715 w 37147"/>
                <a:gd name="connsiteY0" fmla="*/ 5715 h 38100"/>
                <a:gd name="connsiteX1" fmla="*/ 0 w 37147"/>
                <a:gd name="connsiteY1" fmla="*/ 19050 h 38100"/>
                <a:gd name="connsiteX2" fmla="*/ 0 w 37147"/>
                <a:gd name="connsiteY2" fmla="*/ 22860 h 38100"/>
                <a:gd name="connsiteX3" fmla="*/ 952 w 37147"/>
                <a:gd name="connsiteY3" fmla="*/ 26670 h 38100"/>
                <a:gd name="connsiteX4" fmla="*/ 2858 w 37147"/>
                <a:gd name="connsiteY4" fmla="*/ 29527 h 38100"/>
                <a:gd name="connsiteX5" fmla="*/ 4763 w 37147"/>
                <a:gd name="connsiteY5" fmla="*/ 32385 h 38100"/>
                <a:gd name="connsiteX6" fmla="*/ 19050 w 37147"/>
                <a:gd name="connsiteY6" fmla="*/ 38100 h 38100"/>
                <a:gd name="connsiteX7" fmla="*/ 32385 w 37147"/>
                <a:gd name="connsiteY7" fmla="*/ 32385 h 38100"/>
                <a:gd name="connsiteX8" fmla="*/ 34290 w 37147"/>
                <a:gd name="connsiteY8" fmla="*/ 29527 h 38100"/>
                <a:gd name="connsiteX9" fmla="*/ 36195 w 37147"/>
                <a:gd name="connsiteY9" fmla="*/ 26670 h 38100"/>
                <a:gd name="connsiteX10" fmla="*/ 37147 w 37147"/>
                <a:gd name="connsiteY10" fmla="*/ 22860 h 38100"/>
                <a:gd name="connsiteX11" fmla="*/ 37147 w 37147"/>
                <a:gd name="connsiteY11" fmla="*/ 19050 h 38100"/>
                <a:gd name="connsiteX12" fmla="*/ 31433 w 37147"/>
                <a:gd name="connsiteY12" fmla="*/ 5715 h 38100"/>
                <a:gd name="connsiteX13" fmla="*/ 5715 w 37147"/>
                <a:gd name="connsiteY13" fmla="*/ 571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47" h="38100">
                  <a:moveTo>
                    <a:pt x="5715" y="5715"/>
                  </a:moveTo>
                  <a:cubicBezTo>
                    <a:pt x="1905" y="9525"/>
                    <a:pt x="0" y="14288"/>
                    <a:pt x="0" y="19050"/>
                  </a:cubicBezTo>
                  <a:cubicBezTo>
                    <a:pt x="0" y="20002"/>
                    <a:pt x="0" y="21908"/>
                    <a:pt x="0" y="22860"/>
                  </a:cubicBezTo>
                  <a:cubicBezTo>
                    <a:pt x="0" y="23813"/>
                    <a:pt x="952" y="25718"/>
                    <a:pt x="952" y="26670"/>
                  </a:cubicBezTo>
                  <a:cubicBezTo>
                    <a:pt x="1905" y="27623"/>
                    <a:pt x="1905" y="28575"/>
                    <a:pt x="2858" y="29527"/>
                  </a:cubicBezTo>
                  <a:cubicBezTo>
                    <a:pt x="3810" y="30480"/>
                    <a:pt x="4763" y="31433"/>
                    <a:pt x="4763" y="32385"/>
                  </a:cubicBezTo>
                  <a:cubicBezTo>
                    <a:pt x="9525" y="36195"/>
                    <a:pt x="14288" y="38100"/>
                    <a:pt x="19050" y="38100"/>
                  </a:cubicBezTo>
                  <a:cubicBezTo>
                    <a:pt x="23813" y="38100"/>
                    <a:pt x="28575" y="36195"/>
                    <a:pt x="32385" y="32385"/>
                  </a:cubicBezTo>
                  <a:cubicBezTo>
                    <a:pt x="33338" y="31433"/>
                    <a:pt x="34290" y="30480"/>
                    <a:pt x="34290" y="29527"/>
                  </a:cubicBezTo>
                  <a:cubicBezTo>
                    <a:pt x="35243" y="28575"/>
                    <a:pt x="35243" y="27623"/>
                    <a:pt x="36195" y="26670"/>
                  </a:cubicBezTo>
                  <a:cubicBezTo>
                    <a:pt x="36195" y="25718"/>
                    <a:pt x="37147" y="24765"/>
                    <a:pt x="37147" y="22860"/>
                  </a:cubicBezTo>
                  <a:cubicBezTo>
                    <a:pt x="37147" y="21908"/>
                    <a:pt x="37147" y="20002"/>
                    <a:pt x="37147" y="19050"/>
                  </a:cubicBezTo>
                  <a:cubicBezTo>
                    <a:pt x="37147" y="14288"/>
                    <a:pt x="35243" y="9525"/>
                    <a:pt x="31433" y="5715"/>
                  </a:cubicBezTo>
                  <a:cubicBezTo>
                    <a:pt x="25717" y="-1905"/>
                    <a:pt x="12383" y="-1905"/>
                    <a:pt x="5715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801483-6811-9A08-9559-9893E8D32050}"/>
                </a:ext>
              </a:extLst>
            </p:cNvPr>
            <p:cNvSpPr/>
            <p:nvPr/>
          </p:nvSpPr>
          <p:spPr>
            <a:xfrm>
              <a:off x="9020175" y="3888960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7" y="38100"/>
                    <a:pt x="57150" y="29528"/>
                    <a:pt x="57150" y="19050"/>
                  </a:cubicBezTo>
                  <a:cubicBezTo>
                    <a:pt x="57150" y="8572"/>
                    <a:pt x="48577" y="0"/>
                    <a:pt x="38100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7A8873-6F98-95F3-6ABB-B20D5D1BF08F}"/>
                </a:ext>
              </a:extLst>
            </p:cNvPr>
            <p:cNvSpPr/>
            <p:nvPr/>
          </p:nvSpPr>
          <p:spPr>
            <a:xfrm>
              <a:off x="9020175" y="3831810"/>
              <a:ext cx="85725" cy="38100"/>
            </a:xfrm>
            <a:custGeom>
              <a:avLst/>
              <a:gdLst>
                <a:gd name="connsiteX0" fmla="*/ 19050 w 85725"/>
                <a:gd name="connsiteY0" fmla="*/ 38100 h 38100"/>
                <a:gd name="connsiteX1" fmla="*/ 66675 w 85725"/>
                <a:gd name="connsiteY1" fmla="*/ 38100 h 38100"/>
                <a:gd name="connsiteX2" fmla="*/ 85725 w 85725"/>
                <a:gd name="connsiteY2" fmla="*/ 19050 h 38100"/>
                <a:gd name="connsiteX3" fmla="*/ 66675 w 85725"/>
                <a:gd name="connsiteY3" fmla="*/ 0 h 38100"/>
                <a:gd name="connsiteX4" fmla="*/ 19050 w 85725"/>
                <a:gd name="connsiteY4" fmla="*/ 0 h 38100"/>
                <a:gd name="connsiteX5" fmla="*/ 0 w 85725"/>
                <a:gd name="connsiteY5" fmla="*/ 19050 h 38100"/>
                <a:gd name="connsiteX6" fmla="*/ 19050 w 8572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19050" y="38100"/>
                  </a:moveTo>
                  <a:lnTo>
                    <a:pt x="66675" y="38100"/>
                  </a:lnTo>
                  <a:cubicBezTo>
                    <a:pt x="77152" y="38100"/>
                    <a:pt x="85725" y="29528"/>
                    <a:pt x="85725" y="19050"/>
                  </a:cubicBezTo>
                  <a:cubicBezTo>
                    <a:pt x="85725" y="8572"/>
                    <a:pt x="77152" y="0"/>
                    <a:pt x="66675" y="0"/>
                  </a:cubicBez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8" name="Graphic 40">
            <a:extLst>
              <a:ext uri="{FF2B5EF4-FFF2-40B4-BE49-F238E27FC236}">
                <a16:creationId xmlns:a16="http://schemas.microsoft.com/office/drawing/2014/main" id="{47A9B9CD-D55F-E904-C58A-C207706ED446}"/>
              </a:ext>
            </a:extLst>
          </p:cNvPr>
          <p:cNvGrpSpPr/>
          <p:nvPr/>
        </p:nvGrpSpPr>
        <p:grpSpPr>
          <a:xfrm>
            <a:off x="8642154" y="1164218"/>
            <a:ext cx="518262" cy="542104"/>
            <a:chOff x="8657480" y="992639"/>
            <a:chExt cx="556379" cy="581977"/>
          </a:xfrm>
          <a:solidFill>
            <a:srgbClr val="7678ED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C9B64E-19FA-E5C8-5F04-09D1866E33DC}"/>
                </a:ext>
              </a:extLst>
            </p:cNvPr>
            <p:cNvSpPr/>
            <p:nvPr/>
          </p:nvSpPr>
          <p:spPr>
            <a:xfrm>
              <a:off x="8657480" y="1286795"/>
              <a:ext cx="551616" cy="287820"/>
            </a:xfrm>
            <a:custGeom>
              <a:avLst/>
              <a:gdLst>
                <a:gd name="connsiteX0" fmla="*/ 495419 w 551616"/>
                <a:gd name="connsiteY0" fmla="*/ 48743 h 287820"/>
                <a:gd name="connsiteX1" fmla="*/ 464939 w 551616"/>
                <a:gd name="connsiteY1" fmla="*/ 48743 h 287820"/>
                <a:gd name="connsiteX2" fmla="*/ 409694 w 551616"/>
                <a:gd name="connsiteY2" fmla="*/ 92558 h 287820"/>
                <a:gd name="connsiteX3" fmla="*/ 380167 w 551616"/>
                <a:gd name="connsiteY3" fmla="*/ 73508 h 287820"/>
                <a:gd name="connsiteX4" fmla="*/ 333494 w 551616"/>
                <a:gd name="connsiteY4" fmla="*/ 26836 h 287820"/>
                <a:gd name="connsiteX5" fmla="*/ 287774 w 551616"/>
                <a:gd name="connsiteY5" fmla="*/ 166 h 287820"/>
                <a:gd name="connsiteX6" fmla="*/ 247769 w 551616"/>
                <a:gd name="connsiteY6" fmla="*/ 16358 h 287820"/>
                <a:gd name="connsiteX7" fmla="*/ 245864 w 551616"/>
                <a:gd name="connsiteY7" fmla="*/ 87796 h 287820"/>
                <a:gd name="connsiteX8" fmla="*/ 246817 w 551616"/>
                <a:gd name="connsiteY8" fmla="*/ 88748 h 287820"/>
                <a:gd name="connsiteX9" fmla="*/ 263962 w 551616"/>
                <a:gd name="connsiteY9" fmla="*/ 111608 h 287820"/>
                <a:gd name="connsiteX10" fmla="*/ 221099 w 551616"/>
                <a:gd name="connsiteY10" fmla="*/ 123038 h 287820"/>
                <a:gd name="connsiteX11" fmla="*/ 155377 w 551616"/>
                <a:gd name="connsiteY11" fmla="*/ 75413 h 287820"/>
                <a:gd name="connsiteX12" fmla="*/ 109657 w 551616"/>
                <a:gd name="connsiteY12" fmla="*/ 43028 h 287820"/>
                <a:gd name="connsiteX13" fmla="*/ 74414 w 551616"/>
                <a:gd name="connsiteY13" fmla="*/ 52553 h 287820"/>
                <a:gd name="connsiteX14" fmla="*/ 54412 w 551616"/>
                <a:gd name="connsiteY14" fmla="*/ 83986 h 287820"/>
                <a:gd name="connsiteX15" fmla="*/ 40124 w 551616"/>
                <a:gd name="connsiteY15" fmla="*/ 83986 h 287820"/>
                <a:gd name="connsiteX16" fmla="*/ 9644 w 551616"/>
                <a:gd name="connsiteY16" fmla="*/ 104941 h 287820"/>
                <a:gd name="connsiteX17" fmla="*/ 1072 w 551616"/>
                <a:gd name="connsiteY17" fmla="*/ 144946 h 287820"/>
                <a:gd name="connsiteX18" fmla="*/ 33457 w 551616"/>
                <a:gd name="connsiteY18" fmla="*/ 188761 h 287820"/>
                <a:gd name="connsiteX19" fmla="*/ 160139 w 551616"/>
                <a:gd name="connsiteY19" fmla="*/ 246863 h 287820"/>
                <a:gd name="connsiteX20" fmla="*/ 306824 w 551616"/>
                <a:gd name="connsiteY20" fmla="*/ 271628 h 287820"/>
                <a:gd name="connsiteX21" fmla="*/ 414457 w 551616"/>
                <a:gd name="connsiteY21" fmla="*/ 255436 h 287820"/>
                <a:gd name="connsiteX22" fmla="*/ 464939 w 551616"/>
                <a:gd name="connsiteY22" fmla="*/ 287821 h 287820"/>
                <a:gd name="connsiteX23" fmla="*/ 495419 w 551616"/>
                <a:gd name="connsiteY23" fmla="*/ 287821 h 287820"/>
                <a:gd name="connsiteX24" fmla="*/ 551617 w 551616"/>
                <a:gd name="connsiteY24" fmla="*/ 231623 h 287820"/>
                <a:gd name="connsiteX25" fmla="*/ 551617 w 551616"/>
                <a:gd name="connsiteY25" fmla="*/ 104941 h 287820"/>
                <a:gd name="connsiteX26" fmla="*/ 495419 w 551616"/>
                <a:gd name="connsiteY26" fmla="*/ 48743 h 287820"/>
                <a:gd name="connsiteX27" fmla="*/ 97274 w 551616"/>
                <a:gd name="connsiteY27" fmla="*/ 83033 h 287820"/>
                <a:gd name="connsiteX28" fmla="*/ 103942 w 551616"/>
                <a:gd name="connsiteY28" fmla="*/ 81128 h 287820"/>
                <a:gd name="connsiteX29" fmla="*/ 123944 w 551616"/>
                <a:gd name="connsiteY29" fmla="*/ 97321 h 287820"/>
                <a:gd name="connsiteX30" fmla="*/ 146804 w 551616"/>
                <a:gd name="connsiteY30" fmla="*/ 122086 h 287820"/>
                <a:gd name="connsiteX31" fmla="*/ 92512 w 551616"/>
                <a:gd name="connsiteY31" fmla="*/ 101131 h 287820"/>
                <a:gd name="connsiteX32" fmla="*/ 91559 w 551616"/>
                <a:gd name="connsiteY32" fmla="*/ 100178 h 287820"/>
                <a:gd name="connsiteX33" fmla="*/ 97274 w 551616"/>
                <a:gd name="connsiteY33" fmla="*/ 83033 h 287820"/>
                <a:gd name="connsiteX34" fmla="*/ 408742 w 551616"/>
                <a:gd name="connsiteY34" fmla="*/ 216383 h 287820"/>
                <a:gd name="connsiteX35" fmla="*/ 53459 w 551616"/>
                <a:gd name="connsiteY35" fmla="*/ 156376 h 287820"/>
                <a:gd name="connsiteX36" fmla="*/ 37267 w 551616"/>
                <a:gd name="connsiteY36" fmla="*/ 136373 h 287820"/>
                <a:gd name="connsiteX37" fmla="*/ 40124 w 551616"/>
                <a:gd name="connsiteY37" fmla="*/ 125896 h 287820"/>
                <a:gd name="connsiteX38" fmla="*/ 45839 w 551616"/>
                <a:gd name="connsiteY38" fmla="*/ 122086 h 287820"/>
                <a:gd name="connsiteX39" fmla="*/ 70604 w 551616"/>
                <a:gd name="connsiteY39" fmla="*/ 130658 h 287820"/>
                <a:gd name="connsiteX40" fmla="*/ 186809 w 551616"/>
                <a:gd name="connsiteY40" fmla="*/ 163043 h 287820"/>
                <a:gd name="connsiteX41" fmla="*/ 307777 w 551616"/>
                <a:gd name="connsiteY41" fmla="*/ 125896 h 287820"/>
                <a:gd name="connsiteX42" fmla="*/ 306824 w 551616"/>
                <a:gd name="connsiteY42" fmla="*/ 103988 h 287820"/>
                <a:gd name="connsiteX43" fmla="*/ 279202 w 551616"/>
                <a:gd name="connsiteY43" fmla="*/ 66841 h 287820"/>
                <a:gd name="connsiteX44" fmla="*/ 277297 w 551616"/>
                <a:gd name="connsiteY44" fmla="*/ 43028 h 287820"/>
                <a:gd name="connsiteX45" fmla="*/ 286822 w 551616"/>
                <a:gd name="connsiteY45" fmla="*/ 38266 h 287820"/>
                <a:gd name="connsiteX46" fmla="*/ 304919 w 551616"/>
                <a:gd name="connsiteY46" fmla="*/ 50648 h 287820"/>
                <a:gd name="connsiteX47" fmla="*/ 306824 w 551616"/>
                <a:gd name="connsiteY47" fmla="*/ 52553 h 287820"/>
                <a:gd name="connsiteX48" fmla="*/ 354449 w 551616"/>
                <a:gd name="connsiteY48" fmla="*/ 100178 h 287820"/>
                <a:gd name="connsiteX49" fmla="*/ 409694 w 551616"/>
                <a:gd name="connsiteY49" fmla="*/ 132563 h 287820"/>
                <a:gd name="connsiteX50" fmla="*/ 409694 w 551616"/>
                <a:gd name="connsiteY50" fmla="*/ 216383 h 287820"/>
                <a:gd name="connsiteX51" fmla="*/ 513517 w 551616"/>
                <a:gd name="connsiteY51" fmla="*/ 230671 h 287820"/>
                <a:gd name="connsiteX52" fmla="*/ 495419 w 551616"/>
                <a:gd name="connsiteY52" fmla="*/ 248768 h 287820"/>
                <a:gd name="connsiteX53" fmla="*/ 464939 w 551616"/>
                <a:gd name="connsiteY53" fmla="*/ 248768 h 287820"/>
                <a:gd name="connsiteX54" fmla="*/ 446842 w 551616"/>
                <a:gd name="connsiteY54" fmla="*/ 230671 h 287820"/>
                <a:gd name="connsiteX55" fmla="*/ 446842 w 551616"/>
                <a:gd name="connsiteY55" fmla="*/ 104941 h 287820"/>
                <a:gd name="connsiteX56" fmla="*/ 464939 w 551616"/>
                <a:gd name="connsiteY56" fmla="*/ 86843 h 287820"/>
                <a:gd name="connsiteX57" fmla="*/ 495419 w 551616"/>
                <a:gd name="connsiteY57" fmla="*/ 86843 h 287820"/>
                <a:gd name="connsiteX58" fmla="*/ 513517 w 551616"/>
                <a:gd name="connsiteY58" fmla="*/ 104941 h 287820"/>
                <a:gd name="connsiteX59" fmla="*/ 513517 w 551616"/>
                <a:gd name="connsiteY59" fmla="*/ 230671 h 2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51616" h="287820">
                  <a:moveTo>
                    <a:pt x="495419" y="48743"/>
                  </a:moveTo>
                  <a:lnTo>
                    <a:pt x="464939" y="48743"/>
                  </a:lnTo>
                  <a:cubicBezTo>
                    <a:pt x="438269" y="48743"/>
                    <a:pt x="415409" y="67793"/>
                    <a:pt x="409694" y="92558"/>
                  </a:cubicBezTo>
                  <a:cubicBezTo>
                    <a:pt x="402074" y="89701"/>
                    <a:pt x="391597" y="83986"/>
                    <a:pt x="380167" y="73508"/>
                  </a:cubicBezTo>
                  <a:lnTo>
                    <a:pt x="333494" y="26836"/>
                  </a:lnTo>
                  <a:cubicBezTo>
                    <a:pt x="328732" y="21121"/>
                    <a:pt x="311587" y="2071"/>
                    <a:pt x="287774" y="166"/>
                  </a:cubicBezTo>
                  <a:cubicBezTo>
                    <a:pt x="278249" y="-787"/>
                    <a:pt x="263009" y="2071"/>
                    <a:pt x="247769" y="16358"/>
                  </a:cubicBezTo>
                  <a:cubicBezTo>
                    <a:pt x="223957" y="40171"/>
                    <a:pt x="235387" y="73508"/>
                    <a:pt x="245864" y="87796"/>
                  </a:cubicBezTo>
                  <a:cubicBezTo>
                    <a:pt x="245864" y="87796"/>
                    <a:pt x="245864" y="88748"/>
                    <a:pt x="246817" y="88748"/>
                  </a:cubicBezTo>
                  <a:lnTo>
                    <a:pt x="263962" y="111608"/>
                  </a:lnTo>
                  <a:cubicBezTo>
                    <a:pt x="255389" y="115418"/>
                    <a:pt x="242054" y="120181"/>
                    <a:pt x="221099" y="123038"/>
                  </a:cubicBezTo>
                  <a:cubicBezTo>
                    <a:pt x="175379" y="103988"/>
                    <a:pt x="155377" y="75413"/>
                    <a:pt x="155377" y="75413"/>
                  </a:cubicBezTo>
                  <a:cubicBezTo>
                    <a:pt x="153472" y="72556"/>
                    <a:pt x="135374" y="47791"/>
                    <a:pt x="109657" y="43028"/>
                  </a:cubicBezTo>
                  <a:cubicBezTo>
                    <a:pt x="97274" y="41123"/>
                    <a:pt x="84892" y="43981"/>
                    <a:pt x="74414" y="52553"/>
                  </a:cubicBezTo>
                  <a:cubicBezTo>
                    <a:pt x="63937" y="61126"/>
                    <a:pt x="57269" y="71603"/>
                    <a:pt x="54412" y="83986"/>
                  </a:cubicBezTo>
                  <a:cubicBezTo>
                    <a:pt x="49649" y="83033"/>
                    <a:pt x="44887" y="83033"/>
                    <a:pt x="40124" y="83986"/>
                  </a:cubicBezTo>
                  <a:cubicBezTo>
                    <a:pt x="27742" y="85891"/>
                    <a:pt x="17264" y="93511"/>
                    <a:pt x="9644" y="104941"/>
                  </a:cubicBezTo>
                  <a:cubicBezTo>
                    <a:pt x="1072" y="117323"/>
                    <a:pt x="-1786" y="131611"/>
                    <a:pt x="1072" y="144946"/>
                  </a:cubicBezTo>
                  <a:cubicBezTo>
                    <a:pt x="6787" y="170663"/>
                    <a:pt x="31552" y="186856"/>
                    <a:pt x="33457" y="188761"/>
                  </a:cubicBezTo>
                  <a:cubicBezTo>
                    <a:pt x="35362" y="189713"/>
                    <a:pt x="86797" y="223051"/>
                    <a:pt x="160139" y="246863"/>
                  </a:cubicBezTo>
                  <a:cubicBezTo>
                    <a:pt x="210622" y="263056"/>
                    <a:pt x="260152" y="271628"/>
                    <a:pt x="306824" y="271628"/>
                  </a:cubicBezTo>
                  <a:cubicBezTo>
                    <a:pt x="344924" y="271628"/>
                    <a:pt x="381119" y="265913"/>
                    <a:pt x="414457" y="255436"/>
                  </a:cubicBezTo>
                  <a:cubicBezTo>
                    <a:pt x="423029" y="274486"/>
                    <a:pt x="443032" y="287821"/>
                    <a:pt x="464939" y="287821"/>
                  </a:cubicBezTo>
                  <a:lnTo>
                    <a:pt x="495419" y="287821"/>
                  </a:lnTo>
                  <a:cubicBezTo>
                    <a:pt x="526852" y="287821"/>
                    <a:pt x="551617" y="263056"/>
                    <a:pt x="551617" y="231623"/>
                  </a:cubicBezTo>
                  <a:lnTo>
                    <a:pt x="551617" y="104941"/>
                  </a:lnTo>
                  <a:cubicBezTo>
                    <a:pt x="551617" y="73508"/>
                    <a:pt x="526852" y="48743"/>
                    <a:pt x="495419" y="48743"/>
                  </a:cubicBezTo>
                  <a:close/>
                  <a:moveTo>
                    <a:pt x="97274" y="83033"/>
                  </a:moveTo>
                  <a:cubicBezTo>
                    <a:pt x="100132" y="81128"/>
                    <a:pt x="102037" y="81128"/>
                    <a:pt x="103942" y="81128"/>
                  </a:cubicBezTo>
                  <a:cubicBezTo>
                    <a:pt x="110609" y="82081"/>
                    <a:pt x="120134" y="91606"/>
                    <a:pt x="123944" y="97321"/>
                  </a:cubicBezTo>
                  <a:cubicBezTo>
                    <a:pt x="124897" y="98273"/>
                    <a:pt x="131564" y="108751"/>
                    <a:pt x="146804" y="122086"/>
                  </a:cubicBezTo>
                  <a:cubicBezTo>
                    <a:pt x="112514" y="115418"/>
                    <a:pt x="92512" y="101131"/>
                    <a:pt x="92512" y="101131"/>
                  </a:cubicBezTo>
                  <a:cubicBezTo>
                    <a:pt x="92512" y="101131"/>
                    <a:pt x="91559" y="100178"/>
                    <a:pt x="91559" y="100178"/>
                  </a:cubicBezTo>
                  <a:cubicBezTo>
                    <a:pt x="89654" y="90653"/>
                    <a:pt x="92512" y="86843"/>
                    <a:pt x="97274" y="83033"/>
                  </a:cubicBezTo>
                  <a:close/>
                  <a:moveTo>
                    <a:pt x="408742" y="216383"/>
                  </a:moveTo>
                  <a:cubicBezTo>
                    <a:pt x="241102" y="275438"/>
                    <a:pt x="55364" y="158281"/>
                    <a:pt x="53459" y="156376"/>
                  </a:cubicBezTo>
                  <a:cubicBezTo>
                    <a:pt x="50602" y="154471"/>
                    <a:pt x="39172" y="145898"/>
                    <a:pt x="37267" y="136373"/>
                  </a:cubicBezTo>
                  <a:cubicBezTo>
                    <a:pt x="37267" y="134468"/>
                    <a:pt x="37267" y="130658"/>
                    <a:pt x="40124" y="125896"/>
                  </a:cubicBezTo>
                  <a:cubicBezTo>
                    <a:pt x="42029" y="123038"/>
                    <a:pt x="43934" y="122086"/>
                    <a:pt x="45839" y="122086"/>
                  </a:cubicBezTo>
                  <a:cubicBezTo>
                    <a:pt x="52507" y="121133"/>
                    <a:pt x="64889" y="126848"/>
                    <a:pt x="70604" y="130658"/>
                  </a:cubicBezTo>
                  <a:cubicBezTo>
                    <a:pt x="72509" y="131611"/>
                    <a:pt x="114419" y="163043"/>
                    <a:pt x="186809" y="163043"/>
                  </a:cubicBezTo>
                  <a:cubicBezTo>
                    <a:pt x="279202" y="163043"/>
                    <a:pt x="303967" y="131611"/>
                    <a:pt x="307777" y="125896"/>
                  </a:cubicBezTo>
                  <a:cubicBezTo>
                    <a:pt x="312539" y="119228"/>
                    <a:pt x="311587" y="110656"/>
                    <a:pt x="306824" y="103988"/>
                  </a:cubicBezTo>
                  <a:lnTo>
                    <a:pt x="279202" y="66841"/>
                  </a:lnTo>
                  <a:cubicBezTo>
                    <a:pt x="278249" y="64936"/>
                    <a:pt x="269677" y="50648"/>
                    <a:pt x="277297" y="43028"/>
                  </a:cubicBezTo>
                  <a:cubicBezTo>
                    <a:pt x="283012" y="37313"/>
                    <a:pt x="285869" y="38266"/>
                    <a:pt x="286822" y="38266"/>
                  </a:cubicBezTo>
                  <a:cubicBezTo>
                    <a:pt x="293489" y="38266"/>
                    <a:pt x="302062" y="46838"/>
                    <a:pt x="304919" y="50648"/>
                  </a:cubicBezTo>
                  <a:cubicBezTo>
                    <a:pt x="305872" y="51601"/>
                    <a:pt x="305872" y="51601"/>
                    <a:pt x="306824" y="52553"/>
                  </a:cubicBezTo>
                  <a:lnTo>
                    <a:pt x="354449" y="100178"/>
                  </a:lnTo>
                  <a:cubicBezTo>
                    <a:pt x="375404" y="121133"/>
                    <a:pt x="395407" y="128753"/>
                    <a:pt x="409694" y="132563"/>
                  </a:cubicBezTo>
                  <a:lnTo>
                    <a:pt x="409694" y="216383"/>
                  </a:lnTo>
                  <a:close/>
                  <a:moveTo>
                    <a:pt x="513517" y="230671"/>
                  </a:moveTo>
                  <a:cubicBezTo>
                    <a:pt x="513517" y="240196"/>
                    <a:pt x="504944" y="248768"/>
                    <a:pt x="495419" y="248768"/>
                  </a:cubicBezTo>
                  <a:lnTo>
                    <a:pt x="464939" y="248768"/>
                  </a:lnTo>
                  <a:cubicBezTo>
                    <a:pt x="455414" y="248768"/>
                    <a:pt x="446842" y="240196"/>
                    <a:pt x="446842" y="230671"/>
                  </a:cubicBezTo>
                  <a:lnTo>
                    <a:pt x="446842" y="104941"/>
                  </a:lnTo>
                  <a:cubicBezTo>
                    <a:pt x="446842" y="95416"/>
                    <a:pt x="455414" y="86843"/>
                    <a:pt x="464939" y="86843"/>
                  </a:cubicBezTo>
                  <a:lnTo>
                    <a:pt x="495419" y="86843"/>
                  </a:lnTo>
                  <a:cubicBezTo>
                    <a:pt x="504944" y="86843"/>
                    <a:pt x="513517" y="95416"/>
                    <a:pt x="513517" y="104941"/>
                  </a:cubicBezTo>
                  <a:lnTo>
                    <a:pt x="513517" y="2306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A6921CE-4599-FAB4-9CC3-1A19419BCFFD}"/>
                </a:ext>
              </a:extLst>
            </p:cNvPr>
            <p:cNvSpPr/>
            <p:nvPr/>
          </p:nvSpPr>
          <p:spPr>
            <a:xfrm>
              <a:off x="8685222" y="992639"/>
              <a:ext cx="400050" cy="266700"/>
            </a:xfrm>
            <a:custGeom>
              <a:avLst/>
              <a:gdLst>
                <a:gd name="connsiteX0" fmla="*/ 47625 w 400050"/>
                <a:gd name="connsiteY0" fmla="*/ 209550 h 266700"/>
                <a:gd name="connsiteX1" fmla="*/ 66675 w 400050"/>
                <a:gd name="connsiteY1" fmla="*/ 209550 h 266700"/>
                <a:gd name="connsiteX2" fmla="*/ 66675 w 400050"/>
                <a:gd name="connsiteY2" fmla="*/ 228600 h 266700"/>
                <a:gd name="connsiteX3" fmla="*/ 104775 w 400050"/>
                <a:gd name="connsiteY3" fmla="*/ 266700 h 266700"/>
                <a:gd name="connsiteX4" fmla="*/ 200025 w 400050"/>
                <a:gd name="connsiteY4" fmla="*/ 266700 h 266700"/>
                <a:gd name="connsiteX5" fmla="*/ 219075 w 400050"/>
                <a:gd name="connsiteY5" fmla="*/ 247650 h 266700"/>
                <a:gd name="connsiteX6" fmla="*/ 219075 w 400050"/>
                <a:gd name="connsiteY6" fmla="*/ 209550 h 266700"/>
                <a:gd name="connsiteX7" fmla="*/ 228600 w 400050"/>
                <a:gd name="connsiteY7" fmla="*/ 200025 h 266700"/>
                <a:gd name="connsiteX8" fmla="*/ 238125 w 400050"/>
                <a:gd name="connsiteY8" fmla="*/ 209550 h 266700"/>
                <a:gd name="connsiteX9" fmla="*/ 238125 w 400050"/>
                <a:gd name="connsiteY9" fmla="*/ 247650 h 266700"/>
                <a:gd name="connsiteX10" fmla="*/ 257175 w 400050"/>
                <a:gd name="connsiteY10" fmla="*/ 266700 h 266700"/>
                <a:gd name="connsiteX11" fmla="*/ 295275 w 400050"/>
                <a:gd name="connsiteY11" fmla="*/ 266700 h 266700"/>
                <a:gd name="connsiteX12" fmla="*/ 333375 w 400050"/>
                <a:gd name="connsiteY12" fmla="*/ 228600 h 266700"/>
                <a:gd name="connsiteX13" fmla="*/ 333375 w 400050"/>
                <a:gd name="connsiteY13" fmla="*/ 152400 h 266700"/>
                <a:gd name="connsiteX14" fmla="*/ 352425 w 400050"/>
                <a:gd name="connsiteY14" fmla="*/ 152400 h 266700"/>
                <a:gd name="connsiteX15" fmla="*/ 400050 w 400050"/>
                <a:gd name="connsiteY15" fmla="*/ 104775 h 266700"/>
                <a:gd name="connsiteX16" fmla="*/ 352425 w 400050"/>
                <a:gd name="connsiteY16" fmla="*/ 57150 h 266700"/>
                <a:gd name="connsiteX17" fmla="*/ 333375 w 400050"/>
                <a:gd name="connsiteY17" fmla="*/ 57150 h 266700"/>
                <a:gd name="connsiteX18" fmla="*/ 333375 w 400050"/>
                <a:gd name="connsiteY18" fmla="*/ 38100 h 266700"/>
                <a:gd name="connsiteX19" fmla="*/ 295275 w 400050"/>
                <a:gd name="connsiteY19" fmla="*/ 0 h 266700"/>
                <a:gd name="connsiteX20" fmla="*/ 200025 w 400050"/>
                <a:gd name="connsiteY20" fmla="*/ 0 h 266700"/>
                <a:gd name="connsiteX21" fmla="*/ 180975 w 400050"/>
                <a:gd name="connsiteY21" fmla="*/ 19050 h 266700"/>
                <a:gd name="connsiteX22" fmla="*/ 180975 w 400050"/>
                <a:gd name="connsiteY22" fmla="*/ 57150 h 266700"/>
                <a:gd name="connsiteX23" fmla="*/ 171450 w 400050"/>
                <a:gd name="connsiteY23" fmla="*/ 66675 h 266700"/>
                <a:gd name="connsiteX24" fmla="*/ 161925 w 400050"/>
                <a:gd name="connsiteY24" fmla="*/ 57150 h 266700"/>
                <a:gd name="connsiteX25" fmla="*/ 161925 w 400050"/>
                <a:gd name="connsiteY25" fmla="*/ 19050 h 266700"/>
                <a:gd name="connsiteX26" fmla="*/ 142875 w 400050"/>
                <a:gd name="connsiteY26" fmla="*/ 0 h 266700"/>
                <a:gd name="connsiteX27" fmla="*/ 104775 w 400050"/>
                <a:gd name="connsiteY27" fmla="*/ 0 h 266700"/>
                <a:gd name="connsiteX28" fmla="*/ 66675 w 400050"/>
                <a:gd name="connsiteY28" fmla="*/ 38100 h 266700"/>
                <a:gd name="connsiteX29" fmla="*/ 66675 w 400050"/>
                <a:gd name="connsiteY29" fmla="*/ 114300 h 266700"/>
                <a:gd name="connsiteX30" fmla="*/ 47625 w 400050"/>
                <a:gd name="connsiteY30" fmla="*/ 114300 h 266700"/>
                <a:gd name="connsiteX31" fmla="*/ 0 w 400050"/>
                <a:gd name="connsiteY31" fmla="*/ 161925 h 266700"/>
                <a:gd name="connsiteX32" fmla="*/ 47625 w 400050"/>
                <a:gd name="connsiteY32" fmla="*/ 209550 h 266700"/>
                <a:gd name="connsiteX33" fmla="*/ 47625 w 400050"/>
                <a:gd name="connsiteY33" fmla="*/ 152400 h 266700"/>
                <a:gd name="connsiteX34" fmla="*/ 85725 w 400050"/>
                <a:gd name="connsiteY34" fmla="*/ 152400 h 266700"/>
                <a:gd name="connsiteX35" fmla="*/ 104775 w 400050"/>
                <a:gd name="connsiteY35" fmla="*/ 133350 h 266700"/>
                <a:gd name="connsiteX36" fmla="*/ 104775 w 400050"/>
                <a:gd name="connsiteY36" fmla="*/ 38100 h 266700"/>
                <a:gd name="connsiteX37" fmla="*/ 123825 w 400050"/>
                <a:gd name="connsiteY37" fmla="*/ 38100 h 266700"/>
                <a:gd name="connsiteX38" fmla="*/ 123825 w 400050"/>
                <a:gd name="connsiteY38" fmla="*/ 57150 h 266700"/>
                <a:gd name="connsiteX39" fmla="*/ 171450 w 400050"/>
                <a:gd name="connsiteY39" fmla="*/ 104775 h 266700"/>
                <a:gd name="connsiteX40" fmla="*/ 219075 w 400050"/>
                <a:gd name="connsiteY40" fmla="*/ 57150 h 266700"/>
                <a:gd name="connsiteX41" fmla="*/ 219075 w 400050"/>
                <a:gd name="connsiteY41" fmla="*/ 38100 h 266700"/>
                <a:gd name="connsiteX42" fmla="*/ 295275 w 400050"/>
                <a:gd name="connsiteY42" fmla="*/ 38100 h 266700"/>
                <a:gd name="connsiteX43" fmla="*/ 295275 w 400050"/>
                <a:gd name="connsiteY43" fmla="*/ 76200 h 266700"/>
                <a:gd name="connsiteX44" fmla="*/ 314325 w 400050"/>
                <a:gd name="connsiteY44" fmla="*/ 95250 h 266700"/>
                <a:gd name="connsiteX45" fmla="*/ 352425 w 400050"/>
                <a:gd name="connsiteY45" fmla="*/ 95250 h 266700"/>
                <a:gd name="connsiteX46" fmla="*/ 361950 w 400050"/>
                <a:gd name="connsiteY46" fmla="*/ 104775 h 266700"/>
                <a:gd name="connsiteX47" fmla="*/ 352425 w 400050"/>
                <a:gd name="connsiteY47" fmla="*/ 114300 h 266700"/>
                <a:gd name="connsiteX48" fmla="*/ 314325 w 400050"/>
                <a:gd name="connsiteY48" fmla="*/ 114300 h 266700"/>
                <a:gd name="connsiteX49" fmla="*/ 295275 w 400050"/>
                <a:gd name="connsiteY49" fmla="*/ 133350 h 266700"/>
                <a:gd name="connsiteX50" fmla="*/ 295275 w 400050"/>
                <a:gd name="connsiteY50" fmla="*/ 228600 h 266700"/>
                <a:gd name="connsiteX51" fmla="*/ 276225 w 400050"/>
                <a:gd name="connsiteY51" fmla="*/ 228600 h 266700"/>
                <a:gd name="connsiteX52" fmla="*/ 276225 w 400050"/>
                <a:gd name="connsiteY52" fmla="*/ 209550 h 266700"/>
                <a:gd name="connsiteX53" fmla="*/ 228600 w 400050"/>
                <a:gd name="connsiteY53" fmla="*/ 161925 h 266700"/>
                <a:gd name="connsiteX54" fmla="*/ 180975 w 400050"/>
                <a:gd name="connsiteY54" fmla="*/ 209550 h 266700"/>
                <a:gd name="connsiteX55" fmla="*/ 180975 w 400050"/>
                <a:gd name="connsiteY55" fmla="*/ 228600 h 266700"/>
                <a:gd name="connsiteX56" fmla="*/ 104775 w 400050"/>
                <a:gd name="connsiteY56" fmla="*/ 228600 h 266700"/>
                <a:gd name="connsiteX57" fmla="*/ 104775 w 400050"/>
                <a:gd name="connsiteY57" fmla="*/ 190500 h 266700"/>
                <a:gd name="connsiteX58" fmla="*/ 85725 w 400050"/>
                <a:gd name="connsiteY58" fmla="*/ 171450 h 266700"/>
                <a:gd name="connsiteX59" fmla="*/ 47625 w 400050"/>
                <a:gd name="connsiteY59" fmla="*/ 171450 h 266700"/>
                <a:gd name="connsiteX60" fmla="*/ 38100 w 400050"/>
                <a:gd name="connsiteY60" fmla="*/ 161925 h 266700"/>
                <a:gd name="connsiteX61" fmla="*/ 47625 w 400050"/>
                <a:gd name="connsiteY61" fmla="*/ 1524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00050" h="266700">
                  <a:moveTo>
                    <a:pt x="47625" y="209550"/>
                  </a:moveTo>
                  <a:lnTo>
                    <a:pt x="66675" y="209550"/>
                  </a:lnTo>
                  <a:lnTo>
                    <a:pt x="66675" y="228600"/>
                  </a:lnTo>
                  <a:cubicBezTo>
                    <a:pt x="66675" y="249555"/>
                    <a:pt x="83820" y="266700"/>
                    <a:pt x="104775" y="266700"/>
                  </a:cubicBezTo>
                  <a:lnTo>
                    <a:pt x="200025" y="266700"/>
                  </a:lnTo>
                  <a:cubicBezTo>
                    <a:pt x="210503" y="266700"/>
                    <a:pt x="219075" y="258128"/>
                    <a:pt x="219075" y="247650"/>
                  </a:cubicBezTo>
                  <a:lnTo>
                    <a:pt x="219075" y="209550"/>
                  </a:lnTo>
                  <a:cubicBezTo>
                    <a:pt x="219075" y="203835"/>
                    <a:pt x="222885" y="200025"/>
                    <a:pt x="228600" y="200025"/>
                  </a:cubicBezTo>
                  <a:cubicBezTo>
                    <a:pt x="234315" y="200025"/>
                    <a:pt x="238125" y="203835"/>
                    <a:pt x="238125" y="209550"/>
                  </a:cubicBezTo>
                  <a:lnTo>
                    <a:pt x="238125" y="247650"/>
                  </a:lnTo>
                  <a:cubicBezTo>
                    <a:pt x="238125" y="258128"/>
                    <a:pt x="246698" y="266700"/>
                    <a:pt x="257175" y="266700"/>
                  </a:cubicBezTo>
                  <a:lnTo>
                    <a:pt x="295275" y="266700"/>
                  </a:lnTo>
                  <a:cubicBezTo>
                    <a:pt x="316230" y="266700"/>
                    <a:pt x="333375" y="249555"/>
                    <a:pt x="333375" y="228600"/>
                  </a:cubicBezTo>
                  <a:lnTo>
                    <a:pt x="333375" y="152400"/>
                  </a:lnTo>
                  <a:lnTo>
                    <a:pt x="352425" y="152400"/>
                  </a:lnTo>
                  <a:cubicBezTo>
                    <a:pt x="379095" y="152400"/>
                    <a:pt x="400050" y="131445"/>
                    <a:pt x="400050" y="104775"/>
                  </a:cubicBezTo>
                  <a:cubicBezTo>
                    <a:pt x="400050" y="78105"/>
                    <a:pt x="379095" y="57150"/>
                    <a:pt x="352425" y="57150"/>
                  </a:cubicBezTo>
                  <a:lnTo>
                    <a:pt x="333375" y="57150"/>
                  </a:lnTo>
                  <a:lnTo>
                    <a:pt x="333375" y="38100"/>
                  </a:lnTo>
                  <a:cubicBezTo>
                    <a:pt x="333375" y="17145"/>
                    <a:pt x="316230" y="0"/>
                    <a:pt x="295275" y="0"/>
                  </a:cubicBezTo>
                  <a:lnTo>
                    <a:pt x="200025" y="0"/>
                  </a:lnTo>
                  <a:cubicBezTo>
                    <a:pt x="189548" y="0"/>
                    <a:pt x="180975" y="8573"/>
                    <a:pt x="180975" y="19050"/>
                  </a:cubicBezTo>
                  <a:lnTo>
                    <a:pt x="180975" y="57150"/>
                  </a:lnTo>
                  <a:cubicBezTo>
                    <a:pt x="180975" y="62865"/>
                    <a:pt x="177165" y="66675"/>
                    <a:pt x="171450" y="66675"/>
                  </a:cubicBezTo>
                  <a:cubicBezTo>
                    <a:pt x="165735" y="66675"/>
                    <a:pt x="161925" y="62865"/>
                    <a:pt x="161925" y="57150"/>
                  </a:cubicBezTo>
                  <a:lnTo>
                    <a:pt x="161925" y="19050"/>
                  </a:lnTo>
                  <a:cubicBezTo>
                    <a:pt x="161925" y="8573"/>
                    <a:pt x="153353" y="0"/>
                    <a:pt x="142875" y="0"/>
                  </a:cubicBezTo>
                  <a:lnTo>
                    <a:pt x="104775" y="0"/>
                  </a:lnTo>
                  <a:cubicBezTo>
                    <a:pt x="83820" y="0"/>
                    <a:pt x="66675" y="17145"/>
                    <a:pt x="66675" y="38100"/>
                  </a:cubicBezTo>
                  <a:lnTo>
                    <a:pt x="66675" y="114300"/>
                  </a:lnTo>
                  <a:lnTo>
                    <a:pt x="47625" y="114300"/>
                  </a:lnTo>
                  <a:cubicBezTo>
                    <a:pt x="20955" y="114300"/>
                    <a:pt x="0" y="135255"/>
                    <a:pt x="0" y="161925"/>
                  </a:cubicBezTo>
                  <a:cubicBezTo>
                    <a:pt x="0" y="188595"/>
                    <a:pt x="20955" y="209550"/>
                    <a:pt x="47625" y="209550"/>
                  </a:cubicBezTo>
                  <a:close/>
                  <a:moveTo>
                    <a:pt x="47625" y="152400"/>
                  </a:moveTo>
                  <a:lnTo>
                    <a:pt x="85725" y="152400"/>
                  </a:lnTo>
                  <a:cubicBezTo>
                    <a:pt x="96203" y="152400"/>
                    <a:pt x="104775" y="143828"/>
                    <a:pt x="104775" y="133350"/>
                  </a:cubicBezTo>
                  <a:lnTo>
                    <a:pt x="104775" y="38100"/>
                  </a:lnTo>
                  <a:lnTo>
                    <a:pt x="123825" y="38100"/>
                  </a:lnTo>
                  <a:lnTo>
                    <a:pt x="123825" y="57150"/>
                  </a:lnTo>
                  <a:cubicBezTo>
                    <a:pt x="123825" y="83820"/>
                    <a:pt x="144780" y="104775"/>
                    <a:pt x="171450" y="104775"/>
                  </a:cubicBezTo>
                  <a:cubicBezTo>
                    <a:pt x="198120" y="104775"/>
                    <a:pt x="219075" y="83820"/>
                    <a:pt x="219075" y="57150"/>
                  </a:cubicBezTo>
                  <a:lnTo>
                    <a:pt x="219075" y="38100"/>
                  </a:lnTo>
                  <a:lnTo>
                    <a:pt x="295275" y="38100"/>
                  </a:lnTo>
                  <a:lnTo>
                    <a:pt x="295275" y="76200"/>
                  </a:lnTo>
                  <a:cubicBezTo>
                    <a:pt x="295275" y="86678"/>
                    <a:pt x="303848" y="95250"/>
                    <a:pt x="314325" y="95250"/>
                  </a:cubicBezTo>
                  <a:lnTo>
                    <a:pt x="352425" y="95250"/>
                  </a:lnTo>
                  <a:cubicBezTo>
                    <a:pt x="358140" y="95250"/>
                    <a:pt x="361950" y="99060"/>
                    <a:pt x="361950" y="104775"/>
                  </a:cubicBezTo>
                  <a:cubicBezTo>
                    <a:pt x="361950" y="110490"/>
                    <a:pt x="358140" y="114300"/>
                    <a:pt x="352425" y="114300"/>
                  </a:cubicBezTo>
                  <a:lnTo>
                    <a:pt x="314325" y="114300"/>
                  </a:lnTo>
                  <a:cubicBezTo>
                    <a:pt x="303848" y="114300"/>
                    <a:pt x="295275" y="122873"/>
                    <a:pt x="295275" y="133350"/>
                  </a:cubicBezTo>
                  <a:lnTo>
                    <a:pt x="295275" y="228600"/>
                  </a:lnTo>
                  <a:lnTo>
                    <a:pt x="276225" y="228600"/>
                  </a:lnTo>
                  <a:lnTo>
                    <a:pt x="276225" y="209550"/>
                  </a:lnTo>
                  <a:cubicBezTo>
                    <a:pt x="276225" y="182880"/>
                    <a:pt x="255270" y="161925"/>
                    <a:pt x="228600" y="161925"/>
                  </a:cubicBezTo>
                  <a:cubicBezTo>
                    <a:pt x="201930" y="161925"/>
                    <a:pt x="180975" y="182880"/>
                    <a:pt x="180975" y="209550"/>
                  </a:cubicBezTo>
                  <a:lnTo>
                    <a:pt x="180975" y="228600"/>
                  </a:lnTo>
                  <a:lnTo>
                    <a:pt x="104775" y="228600"/>
                  </a:lnTo>
                  <a:lnTo>
                    <a:pt x="104775" y="190500"/>
                  </a:lnTo>
                  <a:cubicBezTo>
                    <a:pt x="104775" y="180023"/>
                    <a:pt x="96203" y="171450"/>
                    <a:pt x="85725" y="171450"/>
                  </a:cubicBezTo>
                  <a:lnTo>
                    <a:pt x="47625" y="171450"/>
                  </a:lnTo>
                  <a:cubicBezTo>
                    <a:pt x="41910" y="171450"/>
                    <a:pt x="38100" y="167640"/>
                    <a:pt x="38100" y="161925"/>
                  </a:cubicBezTo>
                  <a:cubicBezTo>
                    <a:pt x="38100" y="156210"/>
                    <a:pt x="41910" y="152400"/>
                    <a:pt x="47625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E4ECA6-6130-BE43-3E12-517CAC04A331}"/>
                </a:ext>
              </a:extLst>
            </p:cNvPr>
            <p:cNvSpPr/>
            <p:nvPr/>
          </p:nvSpPr>
          <p:spPr>
            <a:xfrm>
              <a:off x="9094796" y="1192663"/>
              <a:ext cx="51434" cy="51435"/>
            </a:xfrm>
            <a:custGeom>
              <a:avLst/>
              <a:gdLst>
                <a:gd name="connsiteX0" fmla="*/ 19050 w 51434"/>
                <a:gd name="connsiteY0" fmla="*/ 45720 h 51435"/>
                <a:gd name="connsiteX1" fmla="*/ 32385 w 51434"/>
                <a:gd name="connsiteY1" fmla="*/ 51435 h 51435"/>
                <a:gd name="connsiteX2" fmla="*/ 45720 w 51434"/>
                <a:gd name="connsiteY2" fmla="*/ 45720 h 51435"/>
                <a:gd name="connsiteX3" fmla="*/ 45720 w 51434"/>
                <a:gd name="connsiteY3" fmla="*/ 19050 h 51435"/>
                <a:gd name="connsiteX4" fmla="*/ 32385 w 51434"/>
                <a:gd name="connsiteY4" fmla="*/ 5715 h 51435"/>
                <a:gd name="connsiteX5" fmla="*/ 5715 w 51434"/>
                <a:gd name="connsiteY5" fmla="*/ 5715 h 51435"/>
                <a:gd name="connsiteX6" fmla="*/ 5715 w 51434"/>
                <a:gd name="connsiteY6" fmla="*/ 32385 h 51435"/>
                <a:gd name="connsiteX7" fmla="*/ 19050 w 51434"/>
                <a:gd name="connsiteY7" fmla="*/ 45720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4" h="51435">
                  <a:moveTo>
                    <a:pt x="19050" y="45720"/>
                  </a:moveTo>
                  <a:cubicBezTo>
                    <a:pt x="22860" y="49530"/>
                    <a:pt x="27623" y="51435"/>
                    <a:pt x="32385" y="51435"/>
                  </a:cubicBezTo>
                  <a:cubicBezTo>
                    <a:pt x="37148" y="51435"/>
                    <a:pt x="41910" y="49530"/>
                    <a:pt x="45720" y="45720"/>
                  </a:cubicBezTo>
                  <a:cubicBezTo>
                    <a:pt x="53340" y="38100"/>
                    <a:pt x="53340" y="26670"/>
                    <a:pt x="45720" y="19050"/>
                  </a:cubicBezTo>
                  <a:lnTo>
                    <a:pt x="32385" y="5715"/>
                  </a:ln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19050" y="457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168049-9E7F-391F-8C46-5AF318DDB843}"/>
                </a:ext>
              </a:extLst>
            </p:cNvPr>
            <p:cNvSpPr/>
            <p:nvPr/>
          </p:nvSpPr>
          <p:spPr>
            <a:xfrm>
              <a:off x="9162424" y="1260291"/>
              <a:ext cx="51434" cy="51435"/>
            </a:xfrm>
            <a:custGeom>
              <a:avLst/>
              <a:gdLst>
                <a:gd name="connsiteX0" fmla="*/ 19050 w 51434"/>
                <a:gd name="connsiteY0" fmla="*/ 45720 h 51435"/>
                <a:gd name="connsiteX1" fmla="*/ 32385 w 51434"/>
                <a:gd name="connsiteY1" fmla="*/ 51435 h 51435"/>
                <a:gd name="connsiteX2" fmla="*/ 45720 w 51434"/>
                <a:gd name="connsiteY2" fmla="*/ 45720 h 51435"/>
                <a:gd name="connsiteX3" fmla="*/ 45720 w 51434"/>
                <a:gd name="connsiteY3" fmla="*/ 19050 h 51435"/>
                <a:gd name="connsiteX4" fmla="*/ 32385 w 51434"/>
                <a:gd name="connsiteY4" fmla="*/ 5715 h 51435"/>
                <a:gd name="connsiteX5" fmla="*/ 5715 w 51434"/>
                <a:gd name="connsiteY5" fmla="*/ 5715 h 51435"/>
                <a:gd name="connsiteX6" fmla="*/ 5715 w 51434"/>
                <a:gd name="connsiteY6" fmla="*/ 32385 h 51435"/>
                <a:gd name="connsiteX7" fmla="*/ 19050 w 51434"/>
                <a:gd name="connsiteY7" fmla="*/ 45720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4" h="51435">
                  <a:moveTo>
                    <a:pt x="19050" y="45720"/>
                  </a:moveTo>
                  <a:cubicBezTo>
                    <a:pt x="22860" y="49530"/>
                    <a:pt x="27622" y="51435"/>
                    <a:pt x="32385" y="51435"/>
                  </a:cubicBezTo>
                  <a:cubicBezTo>
                    <a:pt x="37147" y="51435"/>
                    <a:pt x="41910" y="49530"/>
                    <a:pt x="45720" y="45720"/>
                  </a:cubicBezTo>
                  <a:cubicBezTo>
                    <a:pt x="53340" y="38100"/>
                    <a:pt x="53340" y="26670"/>
                    <a:pt x="45720" y="19050"/>
                  </a:cubicBezTo>
                  <a:lnTo>
                    <a:pt x="32385" y="5715"/>
                  </a:ln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19050" y="457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A09412-AD8E-FB53-FA2C-B93827A46D23}"/>
                </a:ext>
              </a:extLst>
            </p:cNvPr>
            <p:cNvSpPr/>
            <p:nvPr/>
          </p:nvSpPr>
          <p:spPr>
            <a:xfrm>
              <a:off x="9162424" y="1192663"/>
              <a:ext cx="51434" cy="51435"/>
            </a:xfrm>
            <a:custGeom>
              <a:avLst/>
              <a:gdLst>
                <a:gd name="connsiteX0" fmla="*/ 19050 w 51434"/>
                <a:gd name="connsiteY0" fmla="*/ 51435 h 51435"/>
                <a:gd name="connsiteX1" fmla="*/ 32385 w 51434"/>
                <a:gd name="connsiteY1" fmla="*/ 45720 h 51435"/>
                <a:gd name="connsiteX2" fmla="*/ 45720 w 51434"/>
                <a:gd name="connsiteY2" fmla="*/ 32385 h 51435"/>
                <a:gd name="connsiteX3" fmla="*/ 45720 w 51434"/>
                <a:gd name="connsiteY3" fmla="*/ 5715 h 51435"/>
                <a:gd name="connsiteX4" fmla="*/ 19050 w 51434"/>
                <a:gd name="connsiteY4" fmla="*/ 5715 h 51435"/>
                <a:gd name="connsiteX5" fmla="*/ 5715 w 51434"/>
                <a:gd name="connsiteY5" fmla="*/ 19050 h 51435"/>
                <a:gd name="connsiteX6" fmla="*/ 5715 w 51434"/>
                <a:gd name="connsiteY6" fmla="*/ 45720 h 51435"/>
                <a:gd name="connsiteX7" fmla="*/ 19050 w 51434"/>
                <a:gd name="connsiteY7" fmla="*/ 5143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4" h="51435">
                  <a:moveTo>
                    <a:pt x="19050" y="51435"/>
                  </a:moveTo>
                  <a:cubicBezTo>
                    <a:pt x="23812" y="51435"/>
                    <a:pt x="28575" y="49530"/>
                    <a:pt x="32385" y="45720"/>
                  </a:cubicBezTo>
                  <a:lnTo>
                    <a:pt x="45720" y="32385"/>
                  </a:lnTo>
                  <a:cubicBezTo>
                    <a:pt x="53340" y="24765"/>
                    <a:pt x="53340" y="13335"/>
                    <a:pt x="45720" y="5715"/>
                  </a:cubicBezTo>
                  <a:cubicBezTo>
                    <a:pt x="38100" y="-1905"/>
                    <a:pt x="26670" y="-1905"/>
                    <a:pt x="19050" y="5715"/>
                  </a:cubicBezTo>
                  <a:lnTo>
                    <a:pt x="5715" y="19050"/>
                  </a:lnTo>
                  <a:cubicBezTo>
                    <a:pt x="-1905" y="26670"/>
                    <a:pt x="-1905" y="38100"/>
                    <a:pt x="5715" y="45720"/>
                  </a:cubicBezTo>
                  <a:cubicBezTo>
                    <a:pt x="8572" y="49530"/>
                    <a:pt x="14287" y="51435"/>
                    <a:pt x="19050" y="51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654AD5D-DC02-711C-E217-F0CF35B10A43}"/>
                </a:ext>
              </a:extLst>
            </p:cNvPr>
            <p:cNvSpPr/>
            <p:nvPr/>
          </p:nvSpPr>
          <p:spPr>
            <a:xfrm>
              <a:off x="9094796" y="1260291"/>
              <a:ext cx="51434" cy="51435"/>
            </a:xfrm>
            <a:custGeom>
              <a:avLst/>
              <a:gdLst>
                <a:gd name="connsiteX0" fmla="*/ 19050 w 51434"/>
                <a:gd name="connsiteY0" fmla="*/ 51435 h 51435"/>
                <a:gd name="connsiteX1" fmla="*/ 32385 w 51434"/>
                <a:gd name="connsiteY1" fmla="*/ 45720 h 51435"/>
                <a:gd name="connsiteX2" fmla="*/ 45720 w 51434"/>
                <a:gd name="connsiteY2" fmla="*/ 32385 h 51435"/>
                <a:gd name="connsiteX3" fmla="*/ 45720 w 51434"/>
                <a:gd name="connsiteY3" fmla="*/ 5715 h 51435"/>
                <a:gd name="connsiteX4" fmla="*/ 19050 w 51434"/>
                <a:gd name="connsiteY4" fmla="*/ 5715 h 51435"/>
                <a:gd name="connsiteX5" fmla="*/ 5715 w 51434"/>
                <a:gd name="connsiteY5" fmla="*/ 19050 h 51435"/>
                <a:gd name="connsiteX6" fmla="*/ 5715 w 51434"/>
                <a:gd name="connsiteY6" fmla="*/ 45720 h 51435"/>
                <a:gd name="connsiteX7" fmla="*/ 19050 w 51434"/>
                <a:gd name="connsiteY7" fmla="*/ 5143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4" h="51435">
                  <a:moveTo>
                    <a:pt x="19050" y="51435"/>
                  </a:moveTo>
                  <a:cubicBezTo>
                    <a:pt x="23813" y="51435"/>
                    <a:pt x="28575" y="49530"/>
                    <a:pt x="32385" y="45720"/>
                  </a:cubicBezTo>
                  <a:lnTo>
                    <a:pt x="45720" y="32385"/>
                  </a:lnTo>
                  <a:cubicBezTo>
                    <a:pt x="53340" y="24765"/>
                    <a:pt x="53340" y="13335"/>
                    <a:pt x="45720" y="5715"/>
                  </a:cubicBezTo>
                  <a:cubicBezTo>
                    <a:pt x="38100" y="-1905"/>
                    <a:pt x="26670" y="-1905"/>
                    <a:pt x="19050" y="5715"/>
                  </a:cubicBezTo>
                  <a:lnTo>
                    <a:pt x="5715" y="19050"/>
                  </a:lnTo>
                  <a:cubicBezTo>
                    <a:pt x="-1905" y="26670"/>
                    <a:pt x="-1905" y="38100"/>
                    <a:pt x="5715" y="45720"/>
                  </a:cubicBezTo>
                  <a:cubicBezTo>
                    <a:pt x="9525" y="49530"/>
                    <a:pt x="14288" y="51435"/>
                    <a:pt x="19050" y="51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D75091F-301D-FF74-8CBF-1DFF59018F1D}"/>
              </a:ext>
            </a:extLst>
          </p:cNvPr>
          <p:cNvSpPr txBox="1"/>
          <p:nvPr/>
        </p:nvSpPr>
        <p:spPr>
          <a:xfrm>
            <a:off x="9346162" y="1308222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Psycography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C2AA93-ED1B-8110-79A5-840D97E574C1}"/>
              </a:ext>
            </a:extLst>
          </p:cNvPr>
          <p:cNvSpPr txBox="1"/>
          <p:nvPr/>
        </p:nvSpPr>
        <p:spPr>
          <a:xfrm>
            <a:off x="9346162" y="3867690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Behaviour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E6C226-ED2E-7BBC-9BE2-D43056FD53ED}"/>
              </a:ext>
            </a:extLst>
          </p:cNvPr>
          <p:cNvSpPr txBox="1"/>
          <p:nvPr/>
        </p:nvSpPr>
        <p:spPr>
          <a:xfrm>
            <a:off x="4794261" y="1850510"/>
            <a:ext cx="2851873" cy="99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C99FDBF-B015-90AB-EC4E-DB803CE1E5D3}"/>
              </a:ext>
            </a:extLst>
          </p:cNvPr>
          <p:cNvSpPr txBox="1"/>
          <p:nvPr/>
        </p:nvSpPr>
        <p:spPr>
          <a:xfrm>
            <a:off x="8642155" y="1850510"/>
            <a:ext cx="2826062" cy="99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D07CB3-C11B-F42D-0282-9FEB09AC5BFC}"/>
              </a:ext>
            </a:extLst>
          </p:cNvPr>
          <p:cNvSpPr txBox="1"/>
          <p:nvPr/>
        </p:nvSpPr>
        <p:spPr>
          <a:xfrm>
            <a:off x="4794261" y="4398004"/>
            <a:ext cx="2851873" cy="99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8B6ED57-6F3B-18AA-909B-FD3036594872}"/>
              </a:ext>
            </a:extLst>
          </p:cNvPr>
          <p:cNvSpPr txBox="1"/>
          <p:nvPr/>
        </p:nvSpPr>
        <p:spPr>
          <a:xfrm>
            <a:off x="8642155" y="4398004"/>
            <a:ext cx="2826062" cy="990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/>
          </a:p>
        </p:txBody>
      </p:sp>
    </p:spTree>
    <p:extLst>
      <p:ext uri="{BB962C8B-B14F-4D97-AF65-F5344CB8AC3E}">
        <p14:creationId xmlns:p14="http://schemas.microsoft.com/office/powerpoint/2010/main" val="1109559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63880EA-373B-AC70-5991-0998DCADBA7E}"/>
              </a:ext>
            </a:extLst>
          </p:cNvPr>
          <p:cNvSpPr txBox="1"/>
          <p:nvPr/>
        </p:nvSpPr>
        <p:spPr>
          <a:xfrm>
            <a:off x="2462906" y="475936"/>
            <a:ext cx="726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Process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D9EF3641-E338-D728-B806-55CF6D029E09}"/>
              </a:ext>
            </a:extLst>
          </p:cNvPr>
          <p:cNvSpPr/>
          <p:nvPr/>
        </p:nvSpPr>
        <p:spPr>
          <a:xfrm>
            <a:off x="1094716" y="1994388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A9A15A18-C924-9501-24FD-50B85B0B7B7F}"/>
              </a:ext>
            </a:extLst>
          </p:cNvPr>
          <p:cNvSpPr/>
          <p:nvPr/>
        </p:nvSpPr>
        <p:spPr>
          <a:xfrm rot="2700000">
            <a:off x="673635" y="2000776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C83A2E4-EE2C-5F0D-8237-B23A5DC98900}"/>
              </a:ext>
            </a:extLst>
          </p:cNvPr>
          <p:cNvSpPr txBox="1"/>
          <p:nvPr/>
        </p:nvSpPr>
        <p:spPr>
          <a:xfrm>
            <a:off x="1721605" y="2245003"/>
            <a:ext cx="18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Requirement Analysis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CEDA9D8-A5BB-0E8A-9FAD-65CC827C972A}"/>
              </a:ext>
            </a:extLst>
          </p:cNvPr>
          <p:cNvSpPr txBox="1"/>
          <p:nvPr/>
        </p:nvSpPr>
        <p:spPr>
          <a:xfrm>
            <a:off x="1721605" y="2774083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1938" name="Rectangle: Rounded Corners 1937">
            <a:extLst>
              <a:ext uri="{FF2B5EF4-FFF2-40B4-BE49-F238E27FC236}">
                <a16:creationId xmlns:a16="http://schemas.microsoft.com/office/drawing/2014/main" id="{86226FAF-047F-F309-EE37-5570428B4BC0}"/>
              </a:ext>
            </a:extLst>
          </p:cNvPr>
          <p:cNvSpPr/>
          <p:nvPr/>
        </p:nvSpPr>
        <p:spPr>
          <a:xfrm>
            <a:off x="4838041" y="1994388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40" name="Rectangle: Rounded Corners 1939">
            <a:extLst>
              <a:ext uri="{FF2B5EF4-FFF2-40B4-BE49-F238E27FC236}">
                <a16:creationId xmlns:a16="http://schemas.microsoft.com/office/drawing/2014/main" id="{0BB176C2-4B8B-8D40-8F98-6311845A552B}"/>
              </a:ext>
            </a:extLst>
          </p:cNvPr>
          <p:cNvSpPr/>
          <p:nvPr/>
        </p:nvSpPr>
        <p:spPr>
          <a:xfrm rot="2700000">
            <a:off x="4416960" y="2000776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27" name="TextBox 2126">
            <a:extLst>
              <a:ext uri="{FF2B5EF4-FFF2-40B4-BE49-F238E27FC236}">
                <a16:creationId xmlns:a16="http://schemas.microsoft.com/office/drawing/2014/main" id="{BD14379D-01B3-EAA3-F45A-131078E88D54}"/>
              </a:ext>
            </a:extLst>
          </p:cNvPr>
          <p:cNvSpPr txBox="1"/>
          <p:nvPr/>
        </p:nvSpPr>
        <p:spPr>
          <a:xfrm>
            <a:off x="5464930" y="2245003"/>
            <a:ext cx="18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Wireframe &amp; UX Writing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28" name="TextBox 2127">
            <a:extLst>
              <a:ext uri="{FF2B5EF4-FFF2-40B4-BE49-F238E27FC236}">
                <a16:creationId xmlns:a16="http://schemas.microsoft.com/office/drawing/2014/main" id="{825F3BB4-796C-5BB4-DECF-92687F92212B}"/>
              </a:ext>
            </a:extLst>
          </p:cNvPr>
          <p:cNvSpPr txBox="1"/>
          <p:nvPr/>
        </p:nvSpPr>
        <p:spPr>
          <a:xfrm>
            <a:off x="5464930" y="2774083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129" name="Rectangle: Rounded Corners 2128">
            <a:extLst>
              <a:ext uri="{FF2B5EF4-FFF2-40B4-BE49-F238E27FC236}">
                <a16:creationId xmlns:a16="http://schemas.microsoft.com/office/drawing/2014/main" id="{D289EDAA-FF3A-A0E0-CE86-DA6D058B3F2A}"/>
              </a:ext>
            </a:extLst>
          </p:cNvPr>
          <p:cNvSpPr/>
          <p:nvPr/>
        </p:nvSpPr>
        <p:spPr>
          <a:xfrm>
            <a:off x="8540390" y="1994388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31" name="Rectangle: Rounded Corners 2130">
            <a:extLst>
              <a:ext uri="{FF2B5EF4-FFF2-40B4-BE49-F238E27FC236}">
                <a16:creationId xmlns:a16="http://schemas.microsoft.com/office/drawing/2014/main" id="{7FB745B5-A7AA-4BB2-2BAB-F734C9FC6FC8}"/>
              </a:ext>
            </a:extLst>
          </p:cNvPr>
          <p:cNvSpPr/>
          <p:nvPr/>
        </p:nvSpPr>
        <p:spPr>
          <a:xfrm rot="2700000">
            <a:off x="8119309" y="2000776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18" name="TextBox 2317">
            <a:extLst>
              <a:ext uri="{FF2B5EF4-FFF2-40B4-BE49-F238E27FC236}">
                <a16:creationId xmlns:a16="http://schemas.microsoft.com/office/drawing/2014/main" id="{279D22CB-15E1-E4DB-30D9-C677747734D1}"/>
              </a:ext>
            </a:extLst>
          </p:cNvPr>
          <p:cNvSpPr txBox="1"/>
          <p:nvPr/>
        </p:nvSpPr>
        <p:spPr>
          <a:xfrm>
            <a:off x="9167279" y="2245003"/>
            <a:ext cx="18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UI Design &amp; Assets Development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19" name="TextBox 2318">
            <a:extLst>
              <a:ext uri="{FF2B5EF4-FFF2-40B4-BE49-F238E27FC236}">
                <a16:creationId xmlns:a16="http://schemas.microsoft.com/office/drawing/2014/main" id="{080CD713-819C-1C87-1D10-63F5F08D0213}"/>
              </a:ext>
            </a:extLst>
          </p:cNvPr>
          <p:cNvSpPr txBox="1"/>
          <p:nvPr/>
        </p:nvSpPr>
        <p:spPr>
          <a:xfrm>
            <a:off x="9167279" y="2774083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320" name="Rectangle: Rounded Corners 2319">
            <a:extLst>
              <a:ext uri="{FF2B5EF4-FFF2-40B4-BE49-F238E27FC236}">
                <a16:creationId xmlns:a16="http://schemas.microsoft.com/office/drawing/2014/main" id="{2030A63A-140E-874D-5BF3-282808BF851C}"/>
              </a:ext>
            </a:extLst>
          </p:cNvPr>
          <p:cNvSpPr/>
          <p:nvPr/>
        </p:nvSpPr>
        <p:spPr>
          <a:xfrm>
            <a:off x="1094716" y="4354501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22" name="Rectangle: Rounded Corners 2321">
            <a:extLst>
              <a:ext uri="{FF2B5EF4-FFF2-40B4-BE49-F238E27FC236}">
                <a16:creationId xmlns:a16="http://schemas.microsoft.com/office/drawing/2014/main" id="{30155CFF-98E4-3D84-01E8-02195126917F}"/>
              </a:ext>
            </a:extLst>
          </p:cNvPr>
          <p:cNvSpPr/>
          <p:nvPr/>
        </p:nvSpPr>
        <p:spPr>
          <a:xfrm rot="2700000">
            <a:off x="673635" y="4360889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09" name="TextBox 2508">
            <a:extLst>
              <a:ext uri="{FF2B5EF4-FFF2-40B4-BE49-F238E27FC236}">
                <a16:creationId xmlns:a16="http://schemas.microsoft.com/office/drawing/2014/main" id="{FDBA27C7-BC56-ADC3-0F45-492C375FFAA5}"/>
              </a:ext>
            </a:extLst>
          </p:cNvPr>
          <p:cNvSpPr txBox="1"/>
          <p:nvPr/>
        </p:nvSpPr>
        <p:spPr>
          <a:xfrm>
            <a:off x="1721605" y="4605116"/>
            <a:ext cx="18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Process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10" name="TextBox 2509">
            <a:extLst>
              <a:ext uri="{FF2B5EF4-FFF2-40B4-BE49-F238E27FC236}">
                <a16:creationId xmlns:a16="http://schemas.microsoft.com/office/drawing/2014/main" id="{FEFFBFE8-0D46-5714-4E48-68D2D10E9FEC}"/>
              </a:ext>
            </a:extLst>
          </p:cNvPr>
          <p:cNvSpPr txBox="1"/>
          <p:nvPr/>
        </p:nvSpPr>
        <p:spPr>
          <a:xfrm>
            <a:off x="1721605" y="5134196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511" name="Rectangle: Rounded Corners 2510">
            <a:extLst>
              <a:ext uri="{FF2B5EF4-FFF2-40B4-BE49-F238E27FC236}">
                <a16:creationId xmlns:a16="http://schemas.microsoft.com/office/drawing/2014/main" id="{1FA0B573-A7A0-B6B6-FA60-17DC26BADE4C}"/>
              </a:ext>
            </a:extLst>
          </p:cNvPr>
          <p:cNvSpPr/>
          <p:nvPr/>
        </p:nvSpPr>
        <p:spPr>
          <a:xfrm>
            <a:off x="4838041" y="4354501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13" name="Rectangle: Rounded Corners 2512">
            <a:extLst>
              <a:ext uri="{FF2B5EF4-FFF2-40B4-BE49-F238E27FC236}">
                <a16:creationId xmlns:a16="http://schemas.microsoft.com/office/drawing/2014/main" id="{B2483BD2-052A-E8C2-DD4D-9FDE56D6B4A7}"/>
              </a:ext>
            </a:extLst>
          </p:cNvPr>
          <p:cNvSpPr/>
          <p:nvPr/>
        </p:nvSpPr>
        <p:spPr>
          <a:xfrm rot="2700000">
            <a:off x="4416960" y="4360889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00" name="TextBox 2699">
            <a:extLst>
              <a:ext uri="{FF2B5EF4-FFF2-40B4-BE49-F238E27FC236}">
                <a16:creationId xmlns:a16="http://schemas.microsoft.com/office/drawing/2014/main" id="{69E40E48-D801-0159-7311-EDBD026A0DD3}"/>
              </a:ext>
            </a:extLst>
          </p:cNvPr>
          <p:cNvSpPr txBox="1"/>
          <p:nvPr/>
        </p:nvSpPr>
        <p:spPr>
          <a:xfrm>
            <a:off x="5464930" y="4605116"/>
            <a:ext cx="142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Bug Fixing &amp; Testing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01" name="TextBox 2700">
            <a:extLst>
              <a:ext uri="{FF2B5EF4-FFF2-40B4-BE49-F238E27FC236}">
                <a16:creationId xmlns:a16="http://schemas.microsoft.com/office/drawing/2014/main" id="{6426C404-A5CC-719A-D979-A5433F0110E1}"/>
              </a:ext>
            </a:extLst>
          </p:cNvPr>
          <p:cNvSpPr txBox="1"/>
          <p:nvPr/>
        </p:nvSpPr>
        <p:spPr>
          <a:xfrm>
            <a:off x="5464930" y="5134196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702" name="Rectangle: Rounded Corners 2701">
            <a:extLst>
              <a:ext uri="{FF2B5EF4-FFF2-40B4-BE49-F238E27FC236}">
                <a16:creationId xmlns:a16="http://schemas.microsoft.com/office/drawing/2014/main" id="{5BFF82DF-A5DF-7487-4017-43AA55AF9B18}"/>
              </a:ext>
            </a:extLst>
          </p:cNvPr>
          <p:cNvSpPr/>
          <p:nvPr/>
        </p:nvSpPr>
        <p:spPr>
          <a:xfrm>
            <a:off x="8540390" y="4354501"/>
            <a:ext cx="2908285" cy="1915056"/>
          </a:xfrm>
          <a:prstGeom prst="roundRect">
            <a:avLst>
              <a:gd name="adj" fmla="val 13262"/>
            </a:avLst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04" name="Rectangle: Rounded Corners 2703">
            <a:extLst>
              <a:ext uri="{FF2B5EF4-FFF2-40B4-BE49-F238E27FC236}">
                <a16:creationId xmlns:a16="http://schemas.microsoft.com/office/drawing/2014/main" id="{D76084BF-EB35-75C7-0607-664956CCCB14}"/>
              </a:ext>
            </a:extLst>
          </p:cNvPr>
          <p:cNvSpPr/>
          <p:nvPr/>
        </p:nvSpPr>
        <p:spPr>
          <a:xfrm rot="2700000">
            <a:off x="8119309" y="4360889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91" name="TextBox 2890">
            <a:extLst>
              <a:ext uri="{FF2B5EF4-FFF2-40B4-BE49-F238E27FC236}">
                <a16:creationId xmlns:a16="http://schemas.microsoft.com/office/drawing/2014/main" id="{B847096B-D618-132B-A6BF-0CF8036233F7}"/>
              </a:ext>
            </a:extLst>
          </p:cNvPr>
          <p:cNvSpPr txBox="1"/>
          <p:nvPr/>
        </p:nvSpPr>
        <p:spPr>
          <a:xfrm>
            <a:off x="9167279" y="4605116"/>
            <a:ext cx="186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Launch &amp; Maintenance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92" name="TextBox 2891">
            <a:extLst>
              <a:ext uri="{FF2B5EF4-FFF2-40B4-BE49-F238E27FC236}">
                <a16:creationId xmlns:a16="http://schemas.microsoft.com/office/drawing/2014/main" id="{BBCA806A-08D3-B518-C582-7FA14753A080}"/>
              </a:ext>
            </a:extLst>
          </p:cNvPr>
          <p:cNvSpPr txBox="1"/>
          <p:nvPr/>
        </p:nvSpPr>
        <p:spPr>
          <a:xfrm>
            <a:off x="9167279" y="5134196"/>
            <a:ext cx="215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893" name="TextBox 2892">
            <a:extLst>
              <a:ext uri="{FF2B5EF4-FFF2-40B4-BE49-F238E27FC236}">
                <a16:creationId xmlns:a16="http://schemas.microsoft.com/office/drawing/2014/main" id="{B298AE35-A4C1-FF1E-90CE-937453ACBE8B}"/>
              </a:ext>
            </a:extLst>
          </p:cNvPr>
          <p:cNvSpPr txBox="1"/>
          <p:nvPr/>
        </p:nvSpPr>
        <p:spPr>
          <a:xfrm>
            <a:off x="1091787" y="1044629"/>
            <a:ext cx="10008427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</a:p>
        </p:txBody>
      </p:sp>
      <p:grpSp>
        <p:nvGrpSpPr>
          <p:cNvPr id="2904" name="Graphic 2898">
            <a:extLst>
              <a:ext uri="{FF2B5EF4-FFF2-40B4-BE49-F238E27FC236}">
                <a16:creationId xmlns:a16="http://schemas.microsoft.com/office/drawing/2014/main" id="{7E91DC6B-C5A9-AA9C-3F80-B6548DAFCF86}"/>
              </a:ext>
            </a:extLst>
          </p:cNvPr>
          <p:cNvGrpSpPr/>
          <p:nvPr/>
        </p:nvGrpSpPr>
        <p:grpSpPr>
          <a:xfrm>
            <a:off x="591975" y="2035780"/>
            <a:ext cx="1019191" cy="784182"/>
            <a:chOff x="591975" y="2035780"/>
            <a:chExt cx="1019191" cy="784182"/>
          </a:xfrm>
        </p:grpSpPr>
        <p:grpSp>
          <p:nvGrpSpPr>
            <p:cNvPr id="2905" name="Graphic 2898">
              <a:extLst>
                <a:ext uri="{FF2B5EF4-FFF2-40B4-BE49-F238E27FC236}">
                  <a16:creationId xmlns:a16="http://schemas.microsoft.com/office/drawing/2014/main" id="{B043A372-0229-038E-B787-5B58C8C665CA}"/>
                </a:ext>
              </a:extLst>
            </p:cNvPr>
            <p:cNvGrpSpPr/>
            <p:nvPr/>
          </p:nvGrpSpPr>
          <p:grpSpPr>
            <a:xfrm>
              <a:off x="640503" y="2311697"/>
              <a:ext cx="508454" cy="508264"/>
              <a:chOff x="640503" y="2311697"/>
              <a:chExt cx="508454" cy="508264"/>
            </a:xfrm>
          </p:grpSpPr>
          <p:sp>
            <p:nvSpPr>
              <p:cNvPr id="2906" name="Freeform: Shape 2905">
                <a:extLst>
                  <a:ext uri="{FF2B5EF4-FFF2-40B4-BE49-F238E27FC236}">
                    <a16:creationId xmlns:a16="http://schemas.microsoft.com/office/drawing/2014/main" id="{0F1AFFE3-D6CE-5541-51DF-93063B741F51}"/>
                  </a:ext>
                </a:extLst>
              </p:cNvPr>
              <p:cNvSpPr/>
              <p:nvPr/>
            </p:nvSpPr>
            <p:spPr>
              <a:xfrm>
                <a:off x="721620" y="2442793"/>
                <a:ext cx="427337" cy="377169"/>
              </a:xfrm>
              <a:custGeom>
                <a:avLst/>
                <a:gdLst>
                  <a:gd name="connsiteX0" fmla="*/ 92206 w 427337"/>
                  <a:gd name="connsiteY0" fmla="*/ 377169 h 377169"/>
                  <a:gd name="connsiteX1" fmla="*/ 85788 w 427337"/>
                  <a:gd name="connsiteY1" fmla="*/ 375886 h 377169"/>
                  <a:gd name="connsiteX2" fmla="*/ 75412 w 427337"/>
                  <a:gd name="connsiteY2" fmla="*/ 360375 h 377169"/>
                  <a:gd name="connsiteX3" fmla="*/ 75412 w 427337"/>
                  <a:gd name="connsiteY3" fmla="*/ 301757 h 377169"/>
                  <a:gd name="connsiteX4" fmla="*/ 50275 w 427337"/>
                  <a:gd name="connsiteY4" fmla="*/ 301757 h 377169"/>
                  <a:gd name="connsiteX5" fmla="*/ 0 w 427337"/>
                  <a:gd name="connsiteY5" fmla="*/ 251482 h 377169"/>
                  <a:gd name="connsiteX6" fmla="*/ 0 w 427337"/>
                  <a:gd name="connsiteY6" fmla="*/ 50275 h 377169"/>
                  <a:gd name="connsiteX7" fmla="*/ 50275 w 427337"/>
                  <a:gd name="connsiteY7" fmla="*/ 0 h 377169"/>
                  <a:gd name="connsiteX8" fmla="*/ 377062 w 427337"/>
                  <a:gd name="connsiteY8" fmla="*/ 0 h 377169"/>
                  <a:gd name="connsiteX9" fmla="*/ 427337 w 427337"/>
                  <a:gd name="connsiteY9" fmla="*/ 50275 h 377169"/>
                  <a:gd name="connsiteX10" fmla="*/ 427337 w 427337"/>
                  <a:gd name="connsiteY10" fmla="*/ 251375 h 377169"/>
                  <a:gd name="connsiteX11" fmla="*/ 377062 w 427337"/>
                  <a:gd name="connsiteY11" fmla="*/ 301650 h 377169"/>
                  <a:gd name="connsiteX12" fmla="*/ 174572 w 427337"/>
                  <a:gd name="connsiteY12" fmla="*/ 301650 h 377169"/>
                  <a:gd name="connsiteX13" fmla="*/ 104080 w 427337"/>
                  <a:gd name="connsiteY13" fmla="*/ 372249 h 377169"/>
                  <a:gd name="connsiteX14" fmla="*/ 92206 w 427337"/>
                  <a:gd name="connsiteY14" fmla="*/ 377169 h 37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7337" h="377169">
                    <a:moveTo>
                      <a:pt x="92206" y="377169"/>
                    </a:moveTo>
                    <a:cubicBezTo>
                      <a:pt x="90067" y="377169"/>
                      <a:pt x="87821" y="376741"/>
                      <a:pt x="85788" y="375886"/>
                    </a:cubicBezTo>
                    <a:cubicBezTo>
                      <a:pt x="79477" y="373318"/>
                      <a:pt x="75412" y="367221"/>
                      <a:pt x="75412" y="360375"/>
                    </a:cubicBezTo>
                    <a:lnTo>
                      <a:pt x="75412" y="301757"/>
                    </a:lnTo>
                    <a:lnTo>
                      <a:pt x="50275" y="301757"/>
                    </a:lnTo>
                    <a:cubicBezTo>
                      <a:pt x="22570" y="301757"/>
                      <a:pt x="0" y="279186"/>
                      <a:pt x="0" y="251482"/>
                    </a:cubicBezTo>
                    <a:lnTo>
                      <a:pt x="0" y="50275"/>
                    </a:lnTo>
                    <a:cubicBezTo>
                      <a:pt x="0" y="22570"/>
                      <a:pt x="22570" y="0"/>
                      <a:pt x="50275" y="0"/>
                    </a:cubicBezTo>
                    <a:lnTo>
                      <a:pt x="377062" y="0"/>
                    </a:lnTo>
                    <a:cubicBezTo>
                      <a:pt x="404767" y="0"/>
                      <a:pt x="427337" y="22570"/>
                      <a:pt x="427337" y="50275"/>
                    </a:cubicBezTo>
                    <a:lnTo>
                      <a:pt x="427337" y="251375"/>
                    </a:lnTo>
                    <a:cubicBezTo>
                      <a:pt x="427337" y="279080"/>
                      <a:pt x="404767" y="301650"/>
                      <a:pt x="377062" y="301650"/>
                    </a:cubicBezTo>
                    <a:lnTo>
                      <a:pt x="174572" y="301650"/>
                    </a:lnTo>
                    <a:lnTo>
                      <a:pt x="104080" y="372249"/>
                    </a:lnTo>
                    <a:cubicBezTo>
                      <a:pt x="100871" y="375458"/>
                      <a:pt x="96592" y="377169"/>
                      <a:pt x="92206" y="377169"/>
                    </a:cubicBezTo>
                    <a:close/>
                  </a:path>
                </a:pathLst>
              </a:custGeom>
              <a:solidFill>
                <a:srgbClr val="FFEAB1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07" name="Graphic 2898">
                <a:extLst>
                  <a:ext uri="{FF2B5EF4-FFF2-40B4-BE49-F238E27FC236}">
                    <a16:creationId xmlns:a16="http://schemas.microsoft.com/office/drawing/2014/main" id="{B2E50056-908B-94CB-0458-8BDA2A27F36D}"/>
                  </a:ext>
                </a:extLst>
              </p:cNvPr>
              <p:cNvGrpSpPr/>
              <p:nvPr/>
            </p:nvGrpSpPr>
            <p:grpSpPr>
              <a:xfrm>
                <a:off x="640503" y="2311697"/>
                <a:ext cx="441438" cy="508264"/>
                <a:chOff x="640503" y="2311697"/>
                <a:chExt cx="441438" cy="508264"/>
              </a:xfrm>
            </p:grpSpPr>
            <p:grpSp>
              <p:nvGrpSpPr>
                <p:cNvPr id="2908" name="Graphic 2898">
                  <a:extLst>
                    <a:ext uri="{FF2B5EF4-FFF2-40B4-BE49-F238E27FC236}">
                      <a16:creationId xmlns:a16="http://schemas.microsoft.com/office/drawing/2014/main" id="{6DDCAD02-C8EC-D175-F4E9-2872C0458E13}"/>
                    </a:ext>
                  </a:extLst>
                </p:cNvPr>
                <p:cNvGrpSpPr/>
                <p:nvPr/>
              </p:nvGrpSpPr>
              <p:grpSpPr>
                <a:xfrm>
                  <a:off x="981839" y="2512429"/>
                  <a:ext cx="100102" cy="232120"/>
                  <a:chOff x="981839" y="2512429"/>
                  <a:chExt cx="100102" cy="232120"/>
                </a:xfrm>
              </p:grpSpPr>
              <p:sp>
                <p:nvSpPr>
                  <p:cNvPr id="2909" name="Freeform: Shape 2908">
                    <a:extLst>
                      <a:ext uri="{FF2B5EF4-FFF2-40B4-BE49-F238E27FC236}">
                        <a16:creationId xmlns:a16="http://schemas.microsoft.com/office/drawing/2014/main" id="{B54C6EAF-56D8-793E-B681-A077B301B49B}"/>
                      </a:ext>
                    </a:extLst>
                  </p:cNvPr>
                  <p:cNvSpPr/>
                  <p:nvPr/>
                </p:nvSpPr>
                <p:spPr>
                  <a:xfrm>
                    <a:off x="1048193" y="2637796"/>
                    <a:ext cx="33748" cy="36476"/>
                  </a:xfrm>
                  <a:custGeom>
                    <a:avLst/>
                    <a:gdLst>
                      <a:gd name="connsiteX0" fmla="*/ 32946 w 33748"/>
                      <a:gd name="connsiteY0" fmla="*/ 13264 h 36476"/>
                      <a:gd name="connsiteX1" fmla="*/ 9413 w 33748"/>
                      <a:gd name="connsiteY1" fmla="*/ 36476 h 36476"/>
                      <a:gd name="connsiteX2" fmla="*/ 0 w 33748"/>
                      <a:gd name="connsiteY2" fmla="*/ 0 h 36476"/>
                      <a:gd name="connsiteX3" fmla="*/ 32946 w 33748"/>
                      <a:gd name="connsiteY3" fmla="*/ 13264 h 3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48" h="36476">
                        <a:moveTo>
                          <a:pt x="32946" y="13264"/>
                        </a:moveTo>
                        <a:cubicBezTo>
                          <a:pt x="38937" y="25031"/>
                          <a:pt x="9413" y="36476"/>
                          <a:pt x="9413" y="36476"/>
                        </a:cubicBezTo>
                        <a:lnTo>
                          <a:pt x="0" y="0"/>
                        </a:lnTo>
                        <a:cubicBezTo>
                          <a:pt x="-107" y="0"/>
                          <a:pt x="26314" y="214"/>
                          <a:pt x="32946" y="13264"/>
                        </a:cubicBezTo>
                        <a:close/>
                      </a:path>
                    </a:pathLst>
                  </a:custGeom>
                  <a:solidFill>
                    <a:srgbClr val="890300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0" name="Freeform: Shape 2909">
                    <a:extLst>
                      <a:ext uri="{FF2B5EF4-FFF2-40B4-BE49-F238E27FC236}">
                        <a16:creationId xmlns:a16="http://schemas.microsoft.com/office/drawing/2014/main" id="{85E4A78C-74EC-DA84-3872-C767E69B4A7D}"/>
                      </a:ext>
                    </a:extLst>
                  </p:cNvPr>
                  <p:cNvSpPr/>
                  <p:nvPr/>
                </p:nvSpPr>
                <p:spPr>
                  <a:xfrm>
                    <a:off x="981839" y="2528237"/>
                    <a:ext cx="97517" cy="216313"/>
                  </a:xfrm>
                  <a:custGeom>
                    <a:avLst/>
                    <a:gdLst>
                      <a:gd name="connsiteX0" fmla="*/ 33729 w 97517"/>
                      <a:gd name="connsiteY0" fmla="*/ 216313 h 216313"/>
                      <a:gd name="connsiteX1" fmla="*/ 97482 w 97517"/>
                      <a:gd name="connsiteY1" fmla="*/ 216313 h 216313"/>
                      <a:gd name="connsiteX2" fmla="*/ 41217 w 97517"/>
                      <a:gd name="connsiteY2" fmla="*/ 5800 h 216313"/>
                      <a:gd name="connsiteX3" fmla="*/ 34 w 97517"/>
                      <a:gd name="connsiteY3" fmla="*/ 73083 h 216313"/>
                      <a:gd name="connsiteX4" fmla="*/ 16935 w 97517"/>
                      <a:gd name="connsiteY4" fmla="*/ 190320 h 216313"/>
                      <a:gd name="connsiteX5" fmla="*/ 33729 w 97517"/>
                      <a:gd name="connsiteY5" fmla="*/ 216313 h 216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17" h="216313">
                        <a:moveTo>
                          <a:pt x="33729" y="216313"/>
                        </a:moveTo>
                        <a:lnTo>
                          <a:pt x="97482" y="216313"/>
                        </a:lnTo>
                        <a:cubicBezTo>
                          <a:pt x="98658" y="191497"/>
                          <a:pt x="70740" y="43988"/>
                          <a:pt x="41217" y="5800"/>
                        </a:cubicBezTo>
                        <a:cubicBezTo>
                          <a:pt x="20144" y="-21476"/>
                          <a:pt x="569" y="55327"/>
                          <a:pt x="34" y="73083"/>
                        </a:cubicBezTo>
                        <a:cubicBezTo>
                          <a:pt x="-608" y="90840"/>
                          <a:pt x="7950" y="168178"/>
                          <a:pt x="16935" y="190320"/>
                        </a:cubicBezTo>
                        <a:cubicBezTo>
                          <a:pt x="20893" y="199840"/>
                          <a:pt x="28594" y="208933"/>
                          <a:pt x="33729" y="216313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1" name="Freeform: Shape 2910">
                    <a:extLst>
                      <a:ext uri="{FF2B5EF4-FFF2-40B4-BE49-F238E27FC236}">
                        <a16:creationId xmlns:a16="http://schemas.microsoft.com/office/drawing/2014/main" id="{F94C8620-1F1F-0901-17DB-EC2C88A5A796}"/>
                      </a:ext>
                    </a:extLst>
                  </p:cNvPr>
                  <p:cNvSpPr/>
                  <p:nvPr/>
                </p:nvSpPr>
                <p:spPr>
                  <a:xfrm>
                    <a:off x="993227" y="2512429"/>
                    <a:ext cx="87912" cy="160665"/>
                  </a:xfrm>
                  <a:custGeom>
                    <a:avLst/>
                    <a:gdLst>
                      <a:gd name="connsiteX0" fmla="*/ 11751 w 87912"/>
                      <a:gd name="connsiteY0" fmla="*/ 160666 h 160665"/>
                      <a:gd name="connsiteX1" fmla="*/ 87912 w 87912"/>
                      <a:gd name="connsiteY1" fmla="*/ 138631 h 160665"/>
                      <a:gd name="connsiteX2" fmla="*/ 14425 w 87912"/>
                      <a:gd name="connsiteY2" fmla="*/ 0 h 160665"/>
                      <a:gd name="connsiteX3" fmla="*/ 11751 w 87912"/>
                      <a:gd name="connsiteY3" fmla="*/ 160666 h 160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912" h="160665">
                        <a:moveTo>
                          <a:pt x="11751" y="160666"/>
                        </a:moveTo>
                        <a:cubicBezTo>
                          <a:pt x="11751" y="160666"/>
                          <a:pt x="59887" y="117023"/>
                          <a:pt x="87912" y="138631"/>
                        </a:cubicBezTo>
                        <a:cubicBezTo>
                          <a:pt x="87912" y="138631"/>
                          <a:pt x="55394" y="33053"/>
                          <a:pt x="14425" y="0"/>
                        </a:cubicBezTo>
                        <a:cubicBezTo>
                          <a:pt x="14425" y="0"/>
                          <a:pt x="-16168" y="118093"/>
                          <a:pt x="11751" y="160666"/>
                        </a:cubicBezTo>
                        <a:close/>
                      </a:path>
                    </a:pathLst>
                  </a:custGeom>
                  <a:solidFill>
                    <a:srgbClr val="AF0C00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12" name="Freeform: Shape 2911">
                  <a:extLst>
                    <a:ext uri="{FF2B5EF4-FFF2-40B4-BE49-F238E27FC236}">
                      <a16:creationId xmlns:a16="http://schemas.microsoft.com/office/drawing/2014/main" id="{02FC4B28-44AD-8672-579A-CEC7B8D04AD0}"/>
                    </a:ext>
                  </a:extLst>
                </p:cNvPr>
                <p:cNvSpPr/>
                <p:nvPr/>
              </p:nvSpPr>
              <p:spPr>
                <a:xfrm>
                  <a:off x="746883" y="2475083"/>
                  <a:ext cx="311472" cy="344878"/>
                </a:xfrm>
                <a:custGeom>
                  <a:avLst/>
                  <a:gdLst>
                    <a:gd name="connsiteX0" fmla="*/ 278098 w 311472"/>
                    <a:gd name="connsiteY0" fmla="*/ 60665 h 344878"/>
                    <a:gd name="connsiteX1" fmla="*/ 115721 w 311472"/>
                    <a:gd name="connsiteY1" fmla="*/ 4079 h 344878"/>
                    <a:gd name="connsiteX2" fmla="*/ 4260 w 311472"/>
                    <a:gd name="connsiteY2" fmla="*/ 60130 h 344878"/>
                    <a:gd name="connsiteX3" fmla="*/ 25012 w 311472"/>
                    <a:gd name="connsiteY3" fmla="*/ 269467 h 344878"/>
                    <a:gd name="connsiteX4" fmla="*/ 50149 w 311472"/>
                    <a:gd name="connsiteY4" fmla="*/ 269467 h 344878"/>
                    <a:gd name="connsiteX5" fmla="*/ 50149 w 311472"/>
                    <a:gd name="connsiteY5" fmla="*/ 328085 h 344878"/>
                    <a:gd name="connsiteX6" fmla="*/ 60525 w 311472"/>
                    <a:gd name="connsiteY6" fmla="*/ 343595 h 344878"/>
                    <a:gd name="connsiteX7" fmla="*/ 66943 w 311472"/>
                    <a:gd name="connsiteY7" fmla="*/ 344879 h 344878"/>
                    <a:gd name="connsiteX8" fmla="*/ 78817 w 311472"/>
                    <a:gd name="connsiteY8" fmla="*/ 339958 h 344878"/>
                    <a:gd name="connsiteX9" fmla="*/ 149309 w 311472"/>
                    <a:gd name="connsiteY9" fmla="*/ 269467 h 344878"/>
                    <a:gd name="connsiteX10" fmla="*/ 311472 w 311472"/>
                    <a:gd name="connsiteY10" fmla="*/ 269467 h 344878"/>
                    <a:gd name="connsiteX11" fmla="*/ 278098 w 311472"/>
                    <a:gd name="connsiteY11" fmla="*/ 60665 h 344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1472" h="344878">
                      <a:moveTo>
                        <a:pt x="278098" y="60665"/>
                      </a:moveTo>
                      <a:cubicBezTo>
                        <a:pt x="258951" y="19910"/>
                        <a:pt x="192096" y="-11538"/>
                        <a:pt x="115721" y="4079"/>
                      </a:cubicBezTo>
                      <a:cubicBezTo>
                        <a:pt x="85128" y="10283"/>
                        <a:pt x="17524" y="43015"/>
                        <a:pt x="4260" y="60130"/>
                      </a:cubicBezTo>
                      <a:cubicBezTo>
                        <a:pt x="-9004" y="77245"/>
                        <a:pt x="11748" y="231279"/>
                        <a:pt x="25012" y="269467"/>
                      </a:cubicBezTo>
                      <a:lnTo>
                        <a:pt x="50149" y="269467"/>
                      </a:lnTo>
                      <a:lnTo>
                        <a:pt x="50149" y="328085"/>
                      </a:lnTo>
                      <a:cubicBezTo>
                        <a:pt x="50149" y="334824"/>
                        <a:pt x="54214" y="340921"/>
                        <a:pt x="60525" y="343595"/>
                      </a:cubicBezTo>
                      <a:cubicBezTo>
                        <a:pt x="62557" y="344451"/>
                        <a:pt x="64804" y="344879"/>
                        <a:pt x="66943" y="344879"/>
                      </a:cubicBezTo>
                      <a:cubicBezTo>
                        <a:pt x="71329" y="344879"/>
                        <a:pt x="75608" y="343168"/>
                        <a:pt x="78817" y="339958"/>
                      </a:cubicBezTo>
                      <a:lnTo>
                        <a:pt x="149309" y="269467"/>
                      </a:lnTo>
                      <a:lnTo>
                        <a:pt x="311472" y="269467"/>
                      </a:lnTo>
                      <a:cubicBezTo>
                        <a:pt x="311472" y="269467"/>
                        <a:pt x="306872" y="122172"/>
                        <a:pt x="278098" y="60665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13" name="Graphic 2898">
                  <a:extLst>
                    <a:ext uri="{FF2B5EF4-FFF2-40B4-BE49-F238E27FC236}">
                      <a16:creationId xmlns:a16="http://schemas.microsoft.com/office/drawing/2014/main" id="{333E02E3-9911-D706-2E9B-A71FDE49FF00}"/>
                    </a:ext>
                  </a:extLst>
                </p:cNvPr>
                <p:cNvGrpSpPr/>
                <p:nvPr/>
              </p:nvGrpSpPr>
              <p:grpSpPr>
                <a:xfrm>
                  <a:off x="844833" y="2311697"/>
                  <a:ext cx="138109" cy="210129"/>
                  <a:chOff x="844833" y="2311697"/>
                  <a:chExt cx="138109" cy="210129"/>
                </a:xfrm>
              </p:grpSpPr>
              <p:sp>
                <p:nvSpPr>
                  <p:cNvPr id="2914" name="Freeform: Shape 2913">
                    <a:extLst>
                      <a:ext uri="{FF2B5EF4-FFF2-40B4-BE49-F238E27FC236}">
                        <a16:creationId xmlns:a16="http://schemas.microsoft.com/office/drawing/2014/main" id="{8C5B031C-1A6C-0E9D-A02D-D810E7B0E189}"/>
                      </a:ext>
                    </a:extLst>
                  </p:cNvPr>
                  <p:cNvSpPr/>
                  <p:nvPr/>
                </p:nvSpPr>
                <p:spPr>
                  <a:xfrm>
                    <a:off x="847269" y="2311697"/>
                    <a:ext cx="135673" cy="123715"/>
                  </a:xfrm>
                  <a:custGeom>
                    <a:avLst/>
                    <a:gdLst>
                      <a:gd name="connsiteX0" fmla="*/ 121769 w 135673"/>
                      <a:gd name="connsiteY0" fmla="*/ 69482 h 123715"/>
                      <a:gd name="connsiteX1" fmla="*/ 131610 w 135673"/>
                      <a:gd name="connsiteY1" fmla="*/ 20384 h 123715"/>
                      <a:gd name="connsiteX2" fmla="*/ 63257 w 135673"/>
                      <a:gd name="connsiteY2" fmla="*/ 488 h 123715"/>
                      <a:gd name="connsiteX3" fmla="*/ 27851 w 135673"/>
                      <a:gd name="connsiteY3" fmla="*/ 16105 h 123715"/>
                      <a:gd name="connsiteX4" fmla="*/ 18865 w 135673"/>
                      <a:gd name="connsiteY4" fmla="*/ 123715 h 123715"/>
                      <a:gd name="connsiteX5" fmla="*/ 76842 w 135673"/>
                      <a:gd name="connsiteY5" fmla="*/ 63385 h 123715"/>
                      <a:gd name="connsiteX6" fmla="*/ 121769 w 135673"/>
                      <a:gd name="connsiteY6" fmla="*/ 69482 h 123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5673" h="123715">
                        <a:moveTo>
                          <a:pt x="121769" y="69482"/>
                        </a:moveTo>
                        <a:cubicBezTo>
                          <a:pt x="121769" y="69482"/>
                          <a:pt x="144767" y="45842"/>
                          <a:pt x="131610" y="20384"/>
                        </a:cubicBezTo>
                        <a:cubicBezTo>
                          <a:pt x="118560" y="-5181"/>
                          <a:pt x="80051" y="595"/>
                          <a:pt x="63257" y="488"/>
                        </a:cubicBezTo>
                        <a:cubicBezTo>
                          <a:pt x="48282" y="381"/>
                          <a:pt x="29562" y="-1438"/>
                          <a:pt x="27851" y="16105"/>
                        </a:cubicBezTo>
                        <a:cubicBezTo>
                          <a:pt x="27851" y="16105"/>
                          <a:pt x="-28307" y="27123"/>
                          <a:pt x="18865" y="123715"/>
                        </a:cubicBezTo>
                        <a:cubicBezTo>
                          <a:pt x="18865" y="123715"/>
                          <a:pt x="48816" y="71408"/>
                          <a:pt x="76842" y="63385"/>
                        </a:cubicBezTo>
                        <a:cubicBezTo>
                          <a:pt x="104975" y="55149"/>
                          <a:pt x="121769" y="69482"/>
                          <a:pt x="121769" y="69482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5" name="Freeform: Shape 2914">
                    <a:extLst>
                      <a:ext uri="{FF2B5EF4-FFF2-40B4-BE49-F238E27FC236}">
                        <a16:creationId xmlns:a16="http://schemas.microsoft.com/office/drawing/2014/main" id="{6DBF9605-D66F-907F-C1BD-16C59A0CEA51}"/>
                      </a:ext>
                    </a:extLst>
                  </p:cNvPr>
                  <p:cNvSpPr/>
                  <p:nvPr/>
                </p:nvSpPr>
                <p:spPr>
                  <a:xfrm>
                    <a:off x="864529" y="2417121"/>
                    <a:ext cx="86507" cy="104706"/>
                  </a:xfrm>
                  <a:custGeom>
                    <a:avLst/>
                    <a:gdLst>
                      <a:gd name="connsiteX0" fmla="*/ 0 w 86507"/>
                      <a:gd name="connsiteY0" fmla="*/ 0 h 104706"/>
                      <a:gd name="connsiteX1" fmla="*/ 2353 w 86507"/>
                      <a:gd name="connsiteY1" fmla="*/ 74236 h 104706"/>
                      <a:gd name="connsiteX2" fmla="*/ 53591 w 86507"/>
                      <a:gd name="connsiteY2" fmla="*/ 104615 h 104706"/>
                      <a:gd name="connsiteX3" fmla="*/ 85467 w 86507"/>
                      <a:gd name="connsiteY3" fmla="*/ 72417 h 104706"/>
                      <a:gd name="connsiteX4" fmla="*/ 60758 w 86507"/>
                      <a:gd name="connsiteY4" fmla="*/ 5348 h 104706"/>
                      <a:gd name="connsiteX5" fmla="*/ 0 w 86507"/>
                      <a:gd name="connsiteY5" fmla="*/ 0 h 104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507" h="104706">
                        <a:moveTo>
                          <a:pt x="0" y="0"/>
                        </a:moveTo>
                        <a:lnTo>
                          <a:pt x="2353" y="74236"/>
                        </a:lnTo>
                        <a:cubicBezTo>
                          <a:pt x="2353" y="74236"/>
                          <a:pt x="13906" y="106647"/>
                          <a:pt x="53591" y="104615"/>
                        </a:cubicBezTo>
                        <a:cubicBezTo>
                          <a:pt x="91565" y="102582"/>
                          <a:pt x="87072" y="83114"/>
                          <a:pt x="85467" y="72417"/>
                        </a:cubicBezTo>
                        <a:cubicBezTo>
                          <a:pt x="83863" y="61721"/>
                          <a:pt x="60758" y="5348"/>
                          <a:pt x="60758" y="534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6" name="Freeform: Shape 2915">
                    <a:extLst>
                      <a:ext uri="{FF2B5EF4-FFF2-40B4-BE49-F238E27FC236}">
                        <a16:creationId xmlns:a16="http://schemas.microsoft.com/office/drawing/2014/main" id="{B59F1A32-5988-E23C-B188-F30FF07F8082}"/>
                      </a:ext>
                    </a:extLst>
                  </p:cNvPr>
                  <p:cNvSpPr/>
                  <p:nvPr/>
                </p:nvSpPr>
                <p:spPr>
                  <a:xfrm>
                    <a:off x="875440" y="2426213"/>
                    <a:ext cx="71668" cy="53188"/>
                  </a:xfrm>
                  <a:custGeom>
                    <a:avLst/>
                    <a:gdLst>
                      <a:gd name="connsiteX0" fmla="*/ 0 w 71668"/>
                      <a:gd name="connsiteY0" fmla="*/ 0 h 53188"/>
                      <a:gd name="connsiteX1" fmla="*/ 71669 w 71668"/>
                      <a:gd name="connsiteY1" fmla="*/ 53056 h 53188"/>
                      <a:gd name="connsiteX2" fmla="*/ 51986 w 71668"/>
                      <a:gd name="connsiteY2" fmla="*/ 1391 h 53188"/>
                      <a:gd name="connsiteX3" fmla="*/ 0 w 71668"/>
                      <a:gd name="connsiteY3" fmla="*/ 0 h 53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668" h="53188">
                        <a:moveTo>
                          <a:pt x="0" y="0"/>
                        </a:moveTo>
                        <a:cubicBezTo>
                          <a:pt x="0" y="0"/>
                          <a:pt x="22035" y="56265"/>
                          <a:pt x="71669" y="53056"/>
                        </a:cubicBezTo>
                        <a:cubicBezTo>
                          <a:pt x="66534" y="37867"/>
                          <a:pt x="56372" y="12301"/>
                          <a:pt x="51986" y="139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28617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7" name="Freeform: Shape 2916">
                    <a:extLst>
                      <a:ext uri="{FF2B5EF4-FFF2-40B4-BE49-F238E27FC236}">
                        <a16:creationId xmlns:a16="http://schemas.microsoft.com/office/drawing/2014/main" id="{A7752DC0-9EFF-3150-A083-1A655CE7A447}"/>
                      </a:ext>
                    </a:extLst>
                  </p:cNvPr>
                  <p:cNvSpPr/>
                  <p:nvPr/>
                </p:nvSpPr>
                <p:spPr>
                  <a:xfrm>
                    <a:off x="865482" y="2332671"/>
                    <a:ext cx="105213" cy="131865"/>
                  </a:xfrm>
                  <a:custGeom>
                    <a:avLst/>
                    <a:gdLst>
                      <a:gd name="connsiteX0" fmla="*/ 103555 w 105213"/>
                      <a:gd name="connsiteY0" fmla="*/ 38988 h 131865"/>
                      <a:gd name="connsiteX1" fmla="*/ 80557 w 105213"/>
                      <a:gd name="connsiteY1" fmla="*/ 128200 h 131865"/>
                      <a:gd name="connsiteX2" fmla="*/ 1829 w 105213"/>
                      <a:gd name="connsiteY2" fmla="*/ 74395 h 131865"/>
                      <a:gd name="connsiteX3" fmla="*/ 49002 w 105213"/>
                      <a:gd name="connsiteY3" fmla="*/ 52 h 131865"/>
                      <a:gd name="connsiteX4" fmla="*/ 103555 w 105213"/>
                      <a:gd name="connsiteY4" fmla="*/ 38988 h 131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13" h="131865">
                        <a:moveTo>
                          <a:pt x="103555" y="38988"/>
                        </a:moveTo>
                        <a:cubicBezTo>
                          <a:pt x="107406" y="56424"/>
                          <a:pt x="106337" y="113224"/>
                          <a:pt x="80557" y="128200"/>
                        </a:cubicBezTo>
                        <a:cubicBezTo>
                          <a:pt x="54885" y="143175"/>
                          <a:pt x="11135" y="109694"/>
                          <a:pt x="1829" y="74395"/>
                        </a:cubicBezTo>
                        <a:cubicBezTo>
                          <a:pt x="-7477" y="39095"/>
                          <a:pt x="20334" y="-1659"/>
                          <a:pt x="49002" y="52"/>
                        </a:cubicBezTo>
                        <a:cubicBezTo>
                          <a:pt x="77669" y="1764"/>
                          <a:pt x="99063" y="18237"/>
                          <a:pt x="103555" y="38988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8" name="Freeform: Shape 2917">
                    <a:extLst>
                      <a:ext uri="{FF2B5EF4-FFF2-40B4-BE49-F238E27FC236}">
                        <a16:creationId xmlns:a16="http://schemas.microsoft.com/office/drawing/2014/main" id="{524AD5D5-260A-62F7-2C3B-4231F21555AD}"/>
                      </a:ext>
                    </a:extLst>
                  </p:cNvPr>
                  <p:cNvSpPr/>
                  <p:nvPr/>
                </p:nvSpPr>
                <p:spPr>
                  <a:xfrm>
                    <a:off x="844833" y="2376440"/>
                    <a:ext cx="33312" cy="41556"/>
                  </a:xfrm>
                  <a:custGeom>
                    <a:avLst/>
                    <a:gdLst>
                      <a:gd name="connsiteX0" fmla="*/ 28147 w 33312"/>
                      <a:gd name="connsiteY0" fmla="*/ 17148 h 41556"/>
                      <a:gd name="connsiteX1" fmla="*/ 3117 w 33312"/>
                      <a:gd name="connsiteY1" fmla="*/ 3135 h 41556"/>
                      <a:gd name="connsiteX2" fmla="*/ 28147 w 33312"/>
                      <a:gd name="connsiteY2" fmla="*/ 41215 h 41556"/>
                      <a:gd name="connsiteX3" fmla="*/ 28147 w 33312"/>
                      <a:gd name="connsiteY3" fmla="*/ 17148 h 4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12" h="41556">
                        <a:moveTo>
                          <a:pt x="28147" y="17148"/>
                        </a:moveTo>
                        <a:cubicBezTo>
                          <a:pt x="24617" y="10943"/>
                          <a:pt x="13920" y="-7241"/>
                          <a:pt x="3117" y="3135"/>
                        </a:cubicBezTo>
                        <a:cubicBezTo>
                          <a:pt x="-7794" y="13618"/>
                          <a:pt x="12209" y="45173"/>
                          <a:pt x="28147" y="41215"/>
                        </a:cubicBezTo>
                        <a:cubicBezTo>
                          <a:pt x="38095" y="38862"/>
                          <a:pt x="31142" y="22389"/>
                          <a:pt x="28147" y="17148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19" name="Freeform: Shape 2918">
                    <a:extLst>
                      <a:ext uri="{FF2B5EF4-FFF2-40B4-BE49-F238E27FC236}">
                        <a16:creationId xmlns:a16="http://schemas.microsoft.com/office/drawing/2014/main" id="{B3128307-EB61-F5FE-9D16-D011FDD007F5}"/>
                      </a:ext>
                    </a:extLst>
                  </p:cNvPr>
                  <p:cNvSpPr/>
                  <p:nvPr/>
                </p:nvSpPr>
                <p:spPr>
                  <a:xfrm>
                    <a:off x="866169" y="2319916"/>
                    <a:ext cx="92572" cy="77415"/>
                  </a:xfrm>
                  <a:custGeom>
                    <a:avLst/>
                    <a:gdLst>
                      <a:gd name="connsiteX0" fmla="*/ 4030 w 92572"/>
                      <a:gd name="connsiteY0" fmla="*/ 77416 h 77415"/>
                      <a:gd name="connsiteX1" fmla="*/ 31734 w 92572"/>
                      <a:gd name="connsiteY1" fmla="*/ 42116 h 77415"/>
                      <a:gd name="connsiteX2" fmla="*/ 31948 w 92572"/>
                      <a:gd name="connsiteY2" fmla="*/ 56129 h 77415"/>
                      <a:gd name="connsiteX3" fmla="*/ 92064 w 92572"/>
                      <a:gd name="connsiteY3" fmla="*/ 21792 h 77415"/>
                      <a:gd name="connsiteX4" fmla="*/ 16759 w 92572"/>
                      <a:gd name="connsiteY4" fmla="*/ 22648 h 77415"/>
                      <a:gd name="connsiteX5" fmla="*/ 4030 w 92572"/>
                      <a:gd name="connsiteY5" fmla="*/ 77416 h 77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572" h="77415">
                        <a:moveTo>
                          <a:pt x="4030" y="77416"/>
                        </a:moveTo>
                        <a:cubicBezTo>
                          <a:pt x="4030" y="77416"/>
                          <a:pt x="27349" y="57841"/>
                          <a:pt x="31734" y="42116"/>
                        </a:cubicBezTo>
                        <a:cubicBezTo>
                          <a:pt x="31734" y="42116"/>
                          <a:pt x="33018" y="50246"/>
                          <a:pt x="31948" y="56129"/>
                        </a:cubicBezTo>
                        <a:cubicBezTo>
                          <a:pt x="30986" y="61264"/>
                          <a:pt x="84363" y="62333"/>
                          <a:pt x="92064" y="21792"/>
                        </a:cubicBezTo>
                        <a:cubicBezTo>
                          <a:pt x="99017" y="-14791"/>
                          <a:pt x="32590" y="1148"/>
                          <a:pt x="16759" y="22648"/>
                        </a:cubicBezTo>
                        <a:cubicBezTo>
                          <a:pt x="928" y="44149"/>
                          <a:pt x="-4528" y="61478"/>
                          <a:pt x="4030" y="77416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20" name="Freeform: Shape 2919">
                    <a:extLst>
                      <a:ext uri="{FF2B5EF4-FFF2-40B4-BE49-F238E27FC236}">
                        <a16:creationId xmlns:a16="http://schemas.microsoft.com/office/drawing/2014/main" id="{57B1D711-E48E-9637-1B66-E718015AC655}"/>
                      </a:ext>
                    </a:extLst>
                  </p:cNvPr>
                  <p:cNvSpPr/>
                  <p:nvPr/>
                </p:nvSpPr>
                <p:spPr>
                  <a:xfrm>
                    <a:off x="927534" y="2414875"/>
                    <a:ext cx="35304" cy="17997"/>
                  </a:xfrm>
                  <a:custGeom>
                    <a:avLst/>
                    <a:gdLst>
                      <a:gd name="connsiteX0" fmla="*/ 35193 w 35304"/>
                      <a:gd name="connsiteY0" fmla="*/ 0 h 17997"/>
                      <a:gd name="connsiteX1" fmla="*/ 0 w 35304"/>
                      <a:gd name="connsiteY1" fmla="*/ 7381 h 17997"/>
                      <a:gd name="connsiteX2" fmla="*/ 26956 w 35304"/>
                      <a:gd name="connsiteY2" fmla="*/ 17222 h 17997"/>
                      <a:gd name="connsiteX3" fmla="*/ 35193 w 35304"/>
                      <a:gd name="connsiteY3" fmla="*/ 0 h 17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304" h="17997">
                        <a:moveTo>
                          <a:pt x="35193" y="0"/>
                        </a:moveTo>
                        <a:lnTo>
                          <a:pt x="0" y="7381"/>
                        </a:lnTo>
                        <a:cubicBezTo>
                          <a:pt x="0" y="7381"/>
                          <a:pt x="12943" y="21394"/>
                          <a:pt x="26956" y="17222"/>
                        </a:cubicBezTo>
                        <a:cubicBezTo>
                          <a:pt x="36904" y="14334"/>
                          <a:pt x="35193" y="0"/>
                          <a:pt x="35193" y="0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21" name="Freeform: Shape 2920">
                    <a:extLst>
                      <a:ext uri="{FF2B5EF4-FFF2-40B4-BE49-F238E27FC236}">
                        <a16:creationId xmlns:a16="http://schemas.microsoft.com/office/drawing/2014/main" id="{F79770AF-458E-AFD2-819A-319A2FB668C9}"/>
                      </a:ext>
                    </a:extLst>
                  </p:cNvPr>
                  <p:cNvSpPr/>
                  <p:nvPr/>
                </p:nvSpPr>
                <p:spPr>
                  <a:xfrm>
                    <a:off x="948058" y="2395500"/>
                    <a:ext cx="14355" cy="16380"/>
                  </a:xfrm>
                  <a:custGeom>
                    <a:avLst/>
                    <a:gdLst>
                      <a:gd name="connsiteX0" fmla="*/ 7502 w 14355"/>
                      <a:gd name="connsiteY0" fmla="*/ 16380 h 16380"/>
                      <a:gd name="connsiteX1" fmla="*/ 5041 w 14355"/>
                      <a:gd name="connsiteY1" fmla="*/ 14562 h 16380"/>
                      <a:gd name="connsiteX2" fmla="*/ 6753 w 14355"/>
                      <a:gd name="connsiteY2" fmla="*/ 11459 h 16380"/>
                      <a:gd name="connsiteX3" fmla="*/ 9213 w 14355"/>
                      <a:gd name="connsiteY3" fmla="*/ 9748 h 16380"/>
                      <a:gd name="connsiteX4" fmla="*/ 1725 w 14355"/>
                      <a:gd name="connsiteY4" fmla="*/ 4934 h 16380"/>
                      <a:gd name="connsiteX5" fmla="*/ 121 w 14355"/>
                      <a:gd name="connsiteY5" fmla="*/ 1725 h 16380"/>
                      <a:gd name="connsiteX6" fmla="*/ 3330 w 14355"/>
                      <a:gd name="connsiteY6" fmla="*/ 121 h 16380"/>
                      <a:gd name="connsiteX7" fmla="*/ 14348 w 14355"/>
                      <a:gd name="connsiteY7" fmla="*/ 10069 h 16380"/>
                      <a:gd name="connsiteX8" fmla="*/ 8250 w 14355"/>
                      <a:gd name="connsiteY8" fmla="*/ 16380 h 16380"/>
                      <a:gd name="connsiteX9" fmla="*/ 7502 w 14355"/>
                      <a:gd name="connsiteY9" fmla="*/ 16380 h 16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355" h="16380">
                        <a:moveTo>
                          <a:pt x="7502" y="16380"/>
                        </a:moveTo>
                        <a:cubicBezTo>
                          <a:pt x="6432" y="16380"/>
                          <a:pt x="5362" y="15631"/>
                          <a:pt x="5041" y="14562"/>
                        </a:cubicBezTo>
                        <a:cubicBezTo>
                          <a:pt x="4614" y="13171"/>
                          <a:pt x="5469" y="11780"/>
                          <a:pt x="6753" y="11459"/>
                        </a:cubicBezTo>
                        <a:cubicBezTo>
                          <a:pt x="7823" y="11139"/>
                          <a:pt x="9213" y="10283"/>
                          <a:pt x="9213" y="9748"/>
                        </a:cubicBezTo>
                        <a:cubicBezTo>
                          <a:pt x="9320" y="8571"/>
                          <a:pt x="5469" y="6111"/>
                          <a:pt x="1725" y="4934"/>
                        </a:cubicBezTo>
                        <a:cubicBezTo>
                          <a:pt x="442" y="4507"/>
                          <a:pt x="-307" y="3009"/>
                          <a:pt x="121" y="1725"/>
                        </a:cubicBezTo>
                        <a:cubicBezTo>
                          <a:pt x="549" y="442"/>
                          <a:pt x="1939" y="-307"/>
                          <a:pt x="3330" y="121"/>
                        </a:cubicBezTo>
                        <a:cubicBezTo>
                          <a:pt x="5255" y="763"/>
                          <a:pt x="14669" y="4186"/>
                          <a:pt x="14348" y="10069"/>
                        </a:cubicBezTo>
                        <a:cubicBezTo>
                          <a:pt x="14134" y="14562"/>
                          <a:pt x="8785" y="16166"/>
                          <a:pt x="8250" y="16380"/>
                        </a:cubicBezTo>
                        <a:cubicBezTo>
                          <a:pt x="8036" y="16380"/>
                          <a:pt x="7823" y="16380"/>
                          <a:pt x="7502" y="16380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22" name="Freeform: Shape 2921">
                  <a:extLst>
                    <a:ext uri="{FF2B5EF4-FFF2-40B4-BE49-F238E27FC236}">
                      <a16:creationId xmlns:a16="http://schemas.microsoft.com/office/drawing/2014/main" id="{548B767B-C42C-0B9A-D0B8-0D3819BDF74B}"/>
                    </a:ext>
                  </a:extLst>
                </p:cNvPr>
                <p:cNvSpPr/>
                <p:nvPr/>
              </p:nvSpPr>
              <p:spPr>
                <a:xfrm>
                  <a:off x="762268" y="2570873"/>
                  <a:ext cx="105684" cy="249089"/>
                </a:xfrm>
                <a:custGeom>
                  <a:avLst/>
                  <a:gdLst>
                    <a:gd name="connsiteX0" fmla="*/ 59795 w 105684"/>
                    <a:gd name="connsiteY0" fmla="*/ 1031 h 249089"/>
                    <a:gd name="connsiteX1" fmla="*/ 0 w 105684"/>
                    <a:gd name="connsiteY1" fmla="*/ 115166 h 249089"/>
                    <a:gd name="connsiteX2" fmla="*/ 16580 w 105684"/>
                    <a:gd name="connsiteY2" fmla="*/ 173677 h 249089"/>
                    <a:gd name="connsiteX3" fmla="*/ 34872 w 105684"/>
                    <a:gd name="connsiteY3" fmla="*/ 173677 h 249089"/>
                    <a:gd name="connsiteX4" fmla="*/ 34872 w 105684"/>
                    <a:gd name="connsiteY4" fmla="*/ 232296 h 249089"/>
                    <a:gd name="connsiteX5" fmla="*/ 45247 w 105684"/>
                    <a:gd name="connsiteY5" fmla="*/ 247806 h 249089"/>
                    <a:gd name="connsiteX6" fmla="*/ 51666 w 105684"/>
                    <a:gd name="connsiteY6" fmla="*/ 249090 h 249089"/>
                    <a:gd name="connsiteX7" fmla="*/ 63539 w 105684"/>
                    <a:gd name="connsiteY7" fmla="*/ 244169 h 249089"/>
                    <a:gd name="connsiteX8" fmla="*/ 105684 w 105684"/>
                    <a:gd name="connsiteY8" fmla="*/ 202024 h 249089"/>
                    <a:gd name="connsiteX9" fmla="*/ 59795 w 105684"/>
                    <a:gd name="connsiteY9" fmla="*/ 1031 h 24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684" h="249089">
                      <a:moveTo>
                        <a:pt x="59795" y="1031"/>
                      </a:moveTo>
                      <a:cubicBezTo>
                        <a:pt x="37011" y="-9773"/>
                        <a:pt x="17864" y="66816"/>
                        <a:pt x="0" y="115166"/>
                      </a:cubicBezTo>
                      <a:cubicBezTo>
                        <a:pt x="3958" y="135597"/>
                        <a:pt x="13050" y="163622"/>
                        <a:pt x="16580" y="173677"/>
                      </a:cubicBezTo>
                      <a:lnTo>
                        <a:pt x="34872" y="173677"/>
                      </a:lnTo>
                      <a:lnTo>
                        <a:pt x="34872" y="232296"/>
                      </a:lnTo>
                      <a:cubicBezTo>
                        <a:pt x="34872" y="239035"/>
                        <a:pt x="38936" y="245132"/>
                        <a:pt x="45247" y="247806"/>
                      </a:cubicBezTo>
                      <a:cubicBezTo>
                        <a:pt x="47280" y="248662"/>
                        <a:pt x="49526" y="249090"/>
                        <a:pt x="51666" y="249090"/>
                      </a:cubicBezTo>
                      <a:cubicBezTo>
                        <a:pt x="56051" y="249090"/>
                        <a:pt x="60330" y="247378"/>
                        <a:pt x="63539" y="244169"/>
                      </a:cubicBezTo>
                      <a:lnTo>
                        <a:pt x="105684" y="202024"/>
                      </a:lnTo>
                      <a:cubicBezTo>
                        <a:pt x="105577" y="102223"/>
                        <a:pt x="98945" y="19643"/>
                        <a:pt x="59795" y="1031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23" name="Graphic 2898">
                  <a:extLst>
                    <a:ext uri="{FF2B5EF4-FFF2-40B4-BE49-F238E27FC236}">
                      <a16:creationId xmlns:a16="http://schemas.microsoft.com/office/drawing/2014/main" id="{B4EBDC56-3D93-BA53-6BE2-BCD7C7C1DC1C}"/>
                    </a:ext>
                  </a:extLst>
                </p:cNvPr>
                <p:cNvGrpSpPr/>
                <p:nvPr/>
              </p:nvGrpSpPr>
              <p:grpSpPr>
                <a:xfrm>
                  <a:off x="710036" y="2520879"/>
                  <a:ext cx="116660" cy="244973"/>
                  <a:chOff x="710036" y="2520879"/>
                  <a:chExt cx="116660" cy="244973"/>
                </a:xfrm>
              </p:grpSpPr>
              <p:sp>
                <p:nvSpPr>
                  <p:cNvPr id="2924" name="Freeform: Shape 2923">
                    <a:extLst>
                      <a:ext uri="{FF2B5EF4-FFF2-40B4-BE49-F238E27FC236}">
                        <a16:creationId xmlns:a16="http://schemas.microsoft.com/office/drawing/2014/main" id="{49AE2C3C-742C-2078-D8EB-E9B6B6616BC7}"/>
                      </a:ext>
                    </a:extLst>
                  </p:cNvPr>
                  <p:cNvSpPr/>
                  <p:nvPr/>
                </p:nvSpPr>
                <p:spPr>
                  <a:xfrm>
                    <a:off x="710036" y="2626457"/>
                    <a:ext cx="29378" cy="52087"/>
                  </a:xfrm>
                  <a:custGeom>
                    <a:avLst/>
                    <a:gdLst>
                      <a:gd name="connsiteX0" fmla="*/ 567 w 29378"/>
                      <a:gd name="connsiteY0" fmla="*/ 32732 h 52087"/>
                      <a:gd name="connsiteX1" fmla="*/ 16719 w 29378"/>
                      <a:gd name="connsiteY1" fmla="*/ 51559 h 52087"/>
                      <a:gd name="connsiteX2" fmla="*/ 25918 w 29378"/>
                      <a:gd name="connsiteY2" fmla="*/ 0 h 52087"/>
                      <a:gd name="connsiteX3" fmla="*/ 567 w 29378"/>
                      <a:gd name="connsiteY3" fmla="*/ 32732 h 52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78" h="52087">
                        <a:moveTo>
                          <a:pt x="567" y="32732"/>
                        </a:moveTo>
                        <a:cubicBezTo>
                          <a:pt x="567" y="32732"/>
                          <a:pt x="-4675" y="55837"/>
                          <a:pt x="16719" y="51559"/>
                        </a:cubicBezTo>
                        <a:cubicBezTo>
                          <a:pt x="38113" y="47280"/>
                          <a:pt x="25918" y="0"/>
                          <a:pt x="25918" y="0"/>
                        </a:cubicBezTo>
                        <a:cubicBezTo>
                          <a:pt x="25918" y="0"/>
                          <a:pt x="6664" y="15189"/>
                          <a:pt x="567" y="32732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25" name="Freeform: Shape 2924">
                    <a:extLst>
                      <a:ext uri="{FF2B5EF4-FFF2-40B4-BE49-F238E27FC236}">
                        <a16:creationId xmlns:a16="http://schemas.microsoft.com/office/drawing/2014/main" id="{A0128A57-7BE1-531B-51B6-D3661E875467}"/>
                      </a:ext>
                    </a:extLst>
                  </p:cNvPr>
                  <p:cNvSpPr/>
                  <p:nvPr/>
                </p:nvSpPr>
                <p:spPr>
                  <a:xfrm>
                    <a:off x="714410" y="2523965"/>
                    <a:ext cx="111193" cy="241886"/>
                  </a:xfrm>
                  <a:custGeom>
                    <a:avLst/>
                    <a:gdLst>
                      <a:gd name="connsiteX0" fmla="*/ 72888 w 111193"/>
                      <a:gd name="connsiteY0" fmla="*/ 17 h 241886"/>
                      <a:gd name="connsiteX1" fmla="*/ 20795 w 111193"/>
                      <a:gd name="connsiteY1" fmla="*/ 54891 h 241886"/>
                      <a:gd name="connsiteX2" fmla="*/ 578 w 111193"/>
                      <a:gd name="connsiteY2" fmla="*/ 202293 h 241886"/>
                      <a:gd name="connsiteX3" fmla="*/ 29031 w 111193"/>
                      <a:gd name="connsiteY3" fmla="*/ 241871 h 241886"/>
                      <a:gd name="connsiteX4" fmla="*/ 92998 w 111193"/>
                      <a:gd name="connsiteY4" fmla="*/ 152232 h 241886"/>
                      <a:gd name="connsiteX5" fmla="*/ 111076 w 111193"/>
                      <a:gd name="connsiteY5" fmla="*/ 39595 h 241886"/>
                      <a:gd name="connsiteX6" fmla="*/ 72888 w 111193"/>
                      <a:gd name="connsiteY6" fmla="*/ 17 h 241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193" h="241886">
                        <a:moveTo>
                          <a:pt x="72888" y="17"/>
                        </a:moveTo>
                        <a:cubicBezTo>
                          <a:pt x="54811" y="-518"/>
                          <a:pt x="31171" y="11783"/>
                          <a:pt x="20795" y="54891"/>
                        </a:cubicBezTo>
                        <a:cubicBezTo>
                          <a:pt x="10419" y="97999"/>
                          <a:pt x="-2952" y="181434"/>
                          <a:pt x="578" y="202293"/>
                        </a:cubicBezTo>
                        <a:cubicBezTo>
                          <a:pt x="4001" y="223152"/>
                          <a:pt x="5926" y="242513"/>
                          <a:pt x="29031" y="241871"/>
                        </a:cubicBezTo>
                        <a:cubicBezTo>
                          <a:pt x="75242" y="240695"/>
                          <a:pt x="92998" y="152232"/>
                          <a:pt x="92998" y="152232"/>
                        </a:cubicBezTo>
                        <a:cubicBezTo>
                          <a:pt x="92998" y="152232"/>
                          <a:pt x="112894" y="61951"/>
                          <a:pt x="111076" y="39595"/>
                        </a:cubicBezTo>
                        <a:cubicBezTo>
                          <a:pt x="109685" y="22266"/>
                          <a:pt x="96528" y="658"/>
                          <a:pt x="72888" y="17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26" name="Freeform: Shape 2925">
                    <a:extLst>
                      <a:ext uri="{FF2B5EF4-FFF2-40B4-BE49-F238E27FC236}">
                        <a16:creationId xmlns:a16="http://schemas.microsoft.com/office/drawing/2014/main" id="{D06A6F43-720D-1DC7-569B-79E974A92A4F}"/>
                      </a:ext>
                    </a:extLst>
                  </p:cNvPr>
                  <p:cNvSpPr/>
                  <p:nvPr/>
                </p:nvSpPr>
                <p:spPr>
                  <a:xfrm>
                    <a:off x="710602" y="2520879"/>
                    <a:ext cx="116093" cy="138203"/>
                  </a:xfrm>
                  <a:custGeom>
                    <a:avLst/>
                    <a:gdLst>
                      <a:gd name="connsiteX0" fmla="*/ 31876 w 116093"/>
                      <a:gd name="connsiteY0" fmla="*/ 26422 h 138203"/>
                      <a:gd name="connsiteX1" fmla="*/ 0 w 116093"/>
                      <a:gd name="connsiteY1" fmla="*/ 138204 h 138203"/>
                      <a:gd name="connsiteX2" fmla="*/ 52307 w 116093"/>
                      <a:gd name="connsiteY2" fmla="*/ 105151 h 138203"/>
                      <a:gd name="connsiteX3" fmla="*/ 107182 w 116093"/>
                      <a:gd name="connsiteY3" fmla="*/ 121089 h 138203"/>
                      <a:gd name="connsiteX4" fmla="*/ 110712 w 116093"/>
                      <a:gd name="connsiteY4" fmla="*/ 24604 h 138203"/>
                      <a:gd name="connsiteX5" fmla="*/ 31876 w 116093"/>
                      <a:gd name="connsiteY5" fmla="*/ 26422 h 138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093" h="138203">
                        <a:moveTo>
                          <a:pt x="31876" y="26422"/>
                        </a:moveTo>
                        <a:cubicBezTo>
                          <a:pt x="20003" y="52950"/>
                          <a:pt x="8344" y="93063"/>
                          <a:pt x="0" y="138204"/>
                        </a:cubicBezTo>
                        <a:cubicBezTo>
                          <a:pt x="0" y="138204"/>
                          <a:pt x="12729" y="107290"/>
                          <a:pt x="52307" y="105151"/>
                        </a:cubicBezTo>
                        <a:cubicBezTo>
                          <a:pt x="91886" y="103118"/>
                          <a:pt x="107182" y="121089"/>
                          <a:pt x="107182" y="121089"/>
                        </a:cubicBezTo>
                        <a:cubicBezTo>
                          <a:pt x="107182" y="121089"/>
                          <a:pt x="124618" y="57336"/>
                          <a:pt x="110712" y="24604"/>
                        </a:cubicBezTo>
                        <a:cubicBezTo>
                          <a:pt x="96806" y="-8022"/>
                          <a:pt x="47815" y="-8984"/>
                          <a:pt x="31876" y="26422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2927" name="Graphic 2898">
                  <a:extLst>
                    <a:ext uri="{FF2B5EF4-FFF2-40B4-BE49-F238E27FC236}">
                      <a16:creationId xmlns:a16="http://schemas.microsoft.com/office/drawing/2014/main" id="{76A39F5F-A4EA-EA77-A534-1E1AAAAA6882}"/>
                    </a:ext>
                  </a:extLst>
                </p:cNvPr>
                <p:cNvGrpSpPr/>
                <p:nvPr/>
              </p:nvGrpSpPr>
              <p:grpSpPr>
                <a:xfrm>
                  <a:off x="640503" y="2463684"/>
                  <a:ext cx="137792" cy="302166"/>
                  <a:chOff x="640503" y="2463684"/>
                  <a:chExt cx="137792" cy="302166"/>
                </a:xfrm>
              </p:grpSpPr>
              <p:sp>
                <p:nvSpPr>
                  <p:cNvPr id="2928" name="Freeform: Shape 2927">
                    <a:extLst>
                      <a:ext uri="{FF2B5EF4-FFF2-40B4-BE49-F238E27FC236}">
                        <a16:creationId xmlns:a16="http://schemas.microsoft.com/office/drawing/2014/main" id="{EE3A36CA-AA47-21FE-B298-7D8E21AF763D}"/>
                      </a:ext>
                    </a:extLst>
                  </p:cNvPr>
                  <p:cNvSpPr/>
                  <p:nvPr/>
                </p:nvSpPr>
                <p:spPr>
                  <a:xfrm>
                    <a:off x="693783" y="2560177"/>
                    <a:ext cx="84512" cy="205673"/>
                  </a:xfrm>
                  <a:custGeom>
                    <a:avLst/>
                    <a:gdLst>
                      <a:gd name="connsiteX0" fmla="*/ 14252 w 84512"/>
                      <a:gd name="connsiteY0" fmla="*/ 1672 h 205673"/>
                      <a:gd name="connsiteX1" fmla="*/ 7727 w 84512"/>
                      <a:gd name="connsiteY1" fmla="*/ 164156 h 205673"/>
                      <a:gd name="connsiteX2" fmla="*/ 73405 w 84512"/>
                      <a:gd name="connsiteY2" fmla="*/ 193572 h 205673"/>
                      <a:gd name="connsiteX3" fmla="*/ 14252 w 84512"/>
                      <a:gd name="connsiteY3" fmla="*/ 1672 h 205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512" h="205673">
                        <a:moveTo>
                          <a:pt x="14252" y="1672"/>
                        </a:moveTo>
                        <a:cubicBezTo>
                          <a:pt x="-4360" y="15898"/>
                          <a:pt x="-2756" y="119764"/>
                          <a:pt x="7727" y="164156"/>
                        </a:cubicBezTo>
                        <a:cubicBezTo>
                          <a:pt x="18210" y="208548"/>
                          <a:pt x="49979" y="215608"/>
                          <a:pt x="73405" y="193572"/>
                        </a:cubicBezTo>
                        <a:cubicBezTo>
                          <a:pt x="111593" y="157738"/>
                          <a:pt x="41208" y="-18973"/>
                          <a:pt x="14252" y="1672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29" name="Freeform: Shape 2928">
                    <a:extLst>
                      <a:ext uri="{FF2B5EF4-FFF2-40B4-BE49-F238E27FC236}">
                        <a16:creationId xmlns:a16="http://schemas.microsoft.com/office/drawing/2014/main" id="{AA86B705-A66B-E66E-9386-DA835CE31C9B}"/>
                      </a:ext>
                    </a:extLst>
                  </p:cNvPr>
                  <p:cNvSpPr/>
                  <p:nvPr/>
                </p:nvSpPr>
                <p:spPr>
                  <a:xfrm>
                    <a:off x="640503" y="2463684"/>
                    <a:ext cx="131581" cy="128380"/>
                  </a:xfrm>
                  <a:custGeom>
                    <a:avLst/>
                    <a:gdLst>
                      <a:gd name="connsiteX0" fmla="*/ 66035 w 131581"/>
                      <a:gd name="connsiteY0" fmla="*/ 127581 h 128380"/>
                      <a:gd name="connsiteX1" fmla="*/ 104543 w 131581"/>
                      <a:gd name="connsiteY1" fmla="*/ 110466 h 128380"/>
                      <a:gd name="connsiteX2" fmla="*/ 129146 w 131581"/>
                      <a:gd name="connsiteY2" fmla="*/ 76878 h 128380"/>
                      <a:gd name="connsiteX3" fmla="*/ 115347 w 131581"/>
                      <a:gd name="connsiteY3" fmla="*/ 70246 h 128380"/>
                      <a:gd name="connsiteX4" fmla="*/ 93632 w 131581"/>
                      <a:gd name="connsiteY4" fmla="*/ 79445 h 128380"/>
                      <a:gd name="connsiteX5" fmla="*/ 79940 w 131581"/>
                      <a:gd name="connsiteY5" fmla="*/ 37513 h 128380"/>
                      <a:gd name="connsiteX6" fmla="*/ 65179 w 131581"/>
                      <a:gd name="connsiteY6" fmla="*/ 3177 h 128380"/>
                      <a:gd name="connsiteX7" fmla="*/ 66997 w 131581"/>
                      <a:gd name="connsiteY7" fmla="*/ 45964 h 128380"/>
                      <a:gd name="connsiteX8" fmla="*/ 58761 w 131581"/>
                      <a:gd name="connsiteY8" fmla="*/ 45857 h 128380"/>
                      <a:gd name="connsiteX9" fmla="*/ 33302 w 131581"/>
                      <a:gd name="connsiteY9" fmla="*/ 75 h 128380"/>
                      <a:gd name="connsiteX10" fmla="*/ 39079 w 131581"/>
                      <a:gd name="connsiteY10" fmla="*/ 36765 h 128380"/>
                      <a:gd name="connsiteX11" fmla="*/ 38437 w 131581"/>
                      <a:gd name="connsiteY11" fmla="*/ 57624 h 128380"/>
                      <a:gd name="connsiteX12" fmla="*/ 12123 w 131581"/>
                      <a:gd name="connsiteY12" fmla="*/ 38583 h 128380"/>
                      <a:gd name="connsiteX13" fmla="*/ 7202 w 131581"/>
                      <a:gd name="connsiteY13" fmla="*/ 50457 h 128380"/>
                      <a:gd name="connsiteX14" fmla="*/ 30093 w 131581"/>
                      <a:gd name="connsiteY14" fmla="*/ 73776 h 128380"/>
                      <a:gd name="connsiteX15" fmla="*/ 8058 w 131581"/>
                      <a:gd name="connsiteY15" fmla="*/ 63400 h 128380"/>
                      <a:gd name="connsiteX16" fmla="*/ 8379 w 131581"/>
                      <a:gd name="connsiteY16" fmla="*/ 76878 h 128380"/>
                      <a:gd name="connsiteX17" fmla="*/ 35549 w 131581"/>
                      <a:gd name="connsiteY17" fmla="*/ 105331 h 128380"/>
                      <a:gd name="connsiteX18" fmla="*/ 66035 w 131581"/>
                      <a:gd name="connsiteY18" fmla="*/ 127581 h 12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1581" h="128380">
                        <a:moveTo>
                          <a:pt x="66035" y="127581"/>
                        </a:moveTo>
                        <a:cubicBezTo>
                          <a:pt x="87749" y="131645"/>
                          <a:pt x="97376" y="119344"/>
                          <a:pt x="104543" y="110466"/>
                        </a:cubicBezTo>
                        <a:cubicBezTo>
                          <a:pt x="111710" y="101587"/>
                          <a:pt x="120802" y="83510"/>
                          <a:pt x="129146" y="76878"/>
                        </a:cubicBezTo>
                        <a:cubicBezTo>
                          <a:pt x="136206" y="71315"/>
                          <a:pt x="126792" y="62758"/>
                          <a:pt x="115347" y="70246"/>
                        </a:cubicBezTo>
                        <a:cubicBezTo>
                          <a:pt x="105934" y="76343"/>
                          <a:pt x="100264" y="82226"/>
                          <a:pt x="93632" y="79445"/>
                        </a:cubicBezTo>
                        <a:cubicBezTo>
                          <a:pt x="87000" y="76664"/>
                          <a:pt x="84326" y="63507"/>
                          <a:pt x="79940" y="37513"/>
                        </a:cubicBezTo>
                        <a:cubicBezTo>
                          <a:pt x="75341" y="10558"/>
                          <a:pt x="72239" y="1679"/>
                          <a:pt x="65179" y="3177"/>
                        </a:cubicBezTo>
                        <a:cubicBezTo>
                          <a:pt x="57049" y="4995"/>
                          <a:pt x="64323" y="33235"/>
                          <a:pt x="66997" y="45964"/>
                        </a:cubicBezTo>
                        <a:cubicBezTo>
                          <a:pt x="69672" y="58693"/>
                          <a:pt x="63360" y="59656"/>
                          <a:pt x="58761" y="45857"/>
                        </a:cubicBezTo>
                        <a:cubicBezTo>
                          <a:pt x="54696" y="33984"/>
                          <a:pt x="41111" y="-1851"/>
                          <a:pt x="33302" y="75"/>
                        </a:cubicBezTo>
                        <a:cubicBezTo>
                          <a:pt x="25494" y="2000"/>
                          <a:pt x="32661" y="20185"/>
                          <a:pt x="39079" y="36765"/>
                        </a:cubicBezTo>
                        <a:cubicBezTo>
                          <a:pt x="45497" y="53345"/>
                          <a:pt x="50096" y="65539"/>
                          <a:pt x="38437" y="57624"/>
                        </a:cubicBezTo>
                        <a:cubicBezTo>
                          <a:pt x="29666" y="51633"/>
                          <a:pt x="22499" y="46392"/>
                          <a:pt x="12123" y="38583"/>
                        </a:cubicBezTo>
                        <a:cubicBezTo>
                          <a:pt x="2175" y="31202"/>
                          <a:pt x="-3388" y="40295"/>
                          <a:pt x="7202" y="50457"/>
                        </a:cubicBezTo>
                        <a:cubicBezTo>
                          <a:pt x="17792" y="60619"/>
                          <a:pt x="33623" y="71208"/>
                          <a:pt x="30093" y="73776"/>
                        </a:cubicBezTo>
                        <a:cubicBezTo>
                          <a:pt x="27419" y="75701"/>
                          <a:pt x="13834" y="66288"/>
                          <a:pt x="8058" y="63400"/>
                        </a:cubicBezTo>
                        <a:cubicBezTo>
                          <a:pt x="677" y="59656"/>
                          <a:pt x="-5741" y="68106"/>
                          <a:pt x="8379" y="76878"/>
                        </a:cubicBezTo>
                        <a:cubicBezTo>
                          <a:pt x="25922" y="87895"/>
                          <a:pt x="28703" y="92816"/>
                          <a:pt x="35549" y="105331"/>
                        </a:cubicBezTo>
                        <a:cubicBezTo>
                          <a:pt x="42395" y="117847"/>
                          <a:pt x="47101" y="124051"/>
                          <a:pt x="66035" y="127581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30" name="Freeform: Shape 2929">
                    <a:extLst>
                      <a:ext uri="{FF2B5EF4-FFF2-40B4-BE49-F238E27FC236}">
                        <a16:creationId xmlns:a16="http://schemas.microsoft.com/office/drawing/2014/main" id="{ACECA6F6-31CA-0F69-3AA1-62B6D3E36DDD}"/>
                      </a:ext>
                    </a:extLst>
                  </p:cNvPr>
                  <p:cNvSpPr/>
                  <p:nvPr/>
                </p:nvSpPr>
                <p:spPr>
                  <a:xfrm>
                    <a:off x="672492" y="2522373"/>
                    <a:ext cx="43677" cy="29420"/>
                  </a:xfrm>
                  <a:custGeom>
                    <a:avLst/>
                    <a:gdLst>
                      <a:gd name="connsiteX0" fmla="*/ 3774 w 43677"/>
                      <a:gd name="connsiteY0" fmla="*/ 29421 h 29420"/>
                      <a:gd name="connsiteX1" fmla="*/ 2704 w 43677"/>
                      <a:gd name="connsiteY1" fmla="*/ 29207 h 29420"/>
                      <a:gd name="connsiteX2" fmla="*/ 137 w 43677"/>
                      <a:gd name="connsiteY2" fmla="*/ 24500 h 29420"/>
                      <a:gd name="connsiteX3" fmla="*/ 39822 w 43677"/>
                      <a:gd name="connsiteY3" fmla="*/ 5 h 29420"/>
                      <a:gd name="connsiteX4" fmla="*/ 43673 w 43677"/>
                      <a:gd name="connsiteY4" fmla="*/ 3749 h 29420"/>
                      <a:gd name="connsiteX5" fmla="*/ 39929 w 43677"/>
                      <a:gd name="connsiteY5" fmla="*/ 7599 h 29420"/>
                      <a:gd name="connsiteX6" fmla="*/ 7304 w 43677"/>
                      <a:gd name="connsiteY6" fmla="*/ 26747 h 29420"/>
                      <a:gd name="connsiteX7" fmla="*/ 3774 w 43677"/>
                      <a:gd name="connsiteY7" fmla="*/ 29421 h 2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677" h="29420">
                        <a:moveTo>
                          <a:pt x="3774" y="29421"/>
                        </a:moveTo>
                        <a:cubicBezTo>
                          <a:pt x="3453" y="29421"/>
                          <a:pt x="3025" y="29314"/>
                          <a:pt x="2704" y="29207"/>
                        </a:cubicBezTo>
                        <a:cubicBezTo>
                          <a:pt x="672" y="28565"/>
                          <a:pt x="-398" y="26533"/>
                          <a:pt x="137" y="24500"/>
                        </a:cubicBezTo>
                        <a:cubicBezTo>
                          <a:pt x="458" y="23538"/>
                          <a:pt x="7625" y="860"/>
                          <a:pt x="39822" y="5"/>
                        </a:cubicBezTo>
                        <a:cubicBezTo>
                          <a:pt x="41854" y="-102"/>
                          <a:pt x="43673" y="1609"/>
                          <a:pt x="43673" y="3749"/>
                        </a:cubicBezTo>
                        <a:cubicBezTo>
                          <a:pt x="43780" y="5888"/>
                          <a:pt x="42068" y="7599"/>
                          <a:pt x="39929" y="7599"/>
                        </a:cubicBezTo>
                        <a:cubicBezTo>
                          <a:pt x="13508" y="8348"/>
                          <a:pt x="7625" y="25998"/>
                          <a:pt x="7304" y="26747"/>
                        </a:cubicBezTo>
                        <a:cubicBezTo>
                          <a:pt x="6876" y="28458"/>
                          <a:pt x="5378" y="29421"/>
                          <a:pt x="3774" y="29421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31" name="Freeform: Shape 2930">
                    <a:extLst>
                      <a:ext uri="{FF2B5EF4-FFF2-40B4-BE49-F238E27FC236}">
                        <a16:creationId xmlns:a16="http://schemas.microsoft.com/office/drawing/2014/main" id="{A839E985-C6AF-7344-AE77-7CD3FDEF25A9}"/>
                      </a:ext>
                    </a:extLst>
                  </p:cNvPr>
                  <p:cNvSpPr/>
                  <p:nvPr/>
                </p:nvSpPr>
                <p:spPr>
                  <a:xfrm>
                    <a:off x="708597" y="2586586"/>
                    <a:ext cx="20268" cy="9706"/>
                  </a:xfrm>
                  <a:custGeom>
                    <a:avLst/>
                    <a:gdLst>
                      <a:gd name="connsiteX0" fmla="*/ 7888 w 20268"/>
                      <a:gd name="connsiteY0" fmla="*/ 9706 h 9706"/>
                      <a:gd name="connsiteX1" fmla="*/ 2540 w 20268"/>
                      <a:gd name="connsiteY1" fmla="*/ 8957 h 9706"/>
                      <a:gd name="connsiteX2" fmla="*/ 187 w 20268"/>
                      <a:gd name="connsiteY2" fmla="*/ 4144 h 9706"/>
                      <a:gd name="connsiteX3" fmla="*/ 5000 w 20268"/>
                      <a:gd name="connsiteY3" fmla="*/ 1790 h 9706"/>
                      <a:gd name="connsiteX4" fmla="*/ 14841 w 20268"/>
                      <a:gd name="connsiteY4" fmla="*/ 400 h 9706"/>
                      <a:gd name="connsiteX5" fmla="*/ 19869 w 20268"/>
                      <a:gd name="connsiteY5" fmla="*/ 2111 h 9706"/>
                      <a:gd name="connsiteX6" fmla="*/ 18157 w 20268"/>
                      <a:gd name="connsiteY6" fmla="*/ 7139 h 9706"/>
                      <a:gd name="connsiteX7" fmla="*/ 7888 w 20268"/>
                      <a:gd name="connsiteY7" fmla="*/ 9706 h 9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268" h="9706">
                        <a:moveTo>
                          <a:pt x="7888" y="9706"/>
                        </a:moveTo>
                        <a:cubicBezTo>
                          <a:pt x="4786" y="9706"/>
                          <a:pt x="2754" y="9064"/>
                          <a:pt x="2540" y="8957"/>
                        </a:cubicBezTo>
                        <a:cubicBezTo>
                          <a:pt x="614" y="8315"/>
                          <a:pt x="-455" y="6069"/>
                          <a:pt x="187" y="4144"/>
                        </a:cubicBezTo>
                        <a:cubicBezTo>
                          <a:pt x="828" y="2218"/>
                          <a:pt x="2968" y="1149"/>
                          <a:pt x="5000" y="1790"/>
                        </a:cubicBezTo>
                        <a:cubicBezTo>
                          <a:pt x="5214" y="1897"/>
                          <a:pt x="9386" y="3074"/>
                          <a:pt x="14841" y="400"/>
                        </a:cubicBezTo>
                        <a:cubicBezTo>
                          <a:pt x="16767" y="-563"/>
                          <a:pt x="19013" y="293"/>
                          <a:pt x="19869" y="2111"/>
                        </a:cubicBezTo>
                        <a:cubicBezTo>
                          <a:pt x="20831" y="4037"/>
                          <a:pt x="19976" y="6283"/>
                          <a:pt x="18157" y="7139"/>
                        </a:cubicBezTo>
                        <a:cubicBezTo>
                          <a:pt x="14199" y="9171"/>
                          <a:pt x="10562" y="9706"/>
                          <a:pt x="7888" y="9706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32" name="Freeform: Shape 2931">
                  <a:extLst>
                    <a:ext uri="{FF2B5EF4-FFF2-40B4-BE49-F238E27FC236}">
                      <a16:creationId xmlns:a16="http://schemas.microsoft.com/office/drawing/2014/main" id="{3A9A070A-4338-5879-0112-85C3515A638D}"/>
                    </a:ext>
                  </a:extLst>
                </p:cNvPr>
                <p:cNvSpPr/>
                <p:nvPr/>
              </p:nvSpPr>
              <p:spPr>
                <a:xfrm>
                  <a:off x="760595" y="2644787"/>
                  <a:ext cx="19906" cy="82113"/>
                </a:xfrm>
                <a:custGeom>
                  <a:avLst/>
                  <a:gdLst>
                    <a:gd name="connsiteX0" fmla="*/ 15365 w 19906"/>
                    <a:gd name="connsiteY0" fmla="*/ 82113 h 82113"/>
                    <a:gd name="connsiteX1" fmla="*/ 14723 w 19906"/>
                    <a:gd name="connsiteY1" fmla="*/ 82006 h 82113"/>
                    <a:gd name="connsiteX2" fmla="*/ 11728 w 19906"/>
                    <a:gd name="connsiteY2" fmla="*/ 77620 h 82113"/>
                    <a:gd name="connsiteX3" fmla="*/ 176 w 19906"/>
                    <a:gd name="connsiteY3" fmla="*/ 4882 h 82113"/>
                    <a:gd name="connsiteX4" fmla="*/ 2743 w 19906"/>
                    <a:gd name="connsiteY4" fmla="*/ 176 h 82113"/>
                    <a:gd name="connsiteX5" fmla="*/ 7449 w 19906"/>
                    <a:gd name="connsiteY5" fmla="*/ 2743 h 82113"/>
                    <a:gd name="connsiteX6" fmla="*/ 19216 w 19906"/>
                    <a:gd name="connsiteY6" fmla="*/ 79011 h 82113"/>
                    <a:gd name="connsiteX7" fmla="*/ 15365 w 19906"/>
                    <a:gd name="connsiteY7" fmla="*/ 82113 h 8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906" h="82113">
                      <a:moveTo>
                        <a:pt x="15365" y="82113"/>
                      </a:moveTo>
                      <a:cubicBezTo>
                        <a:pt x="15151" y="82113"/>
                        <a:pt x="14937" y="82113"/>
                        <a:pt x="14723" y="82006"/>
                      </a:cubicBezTo>
                      <a:cubicBezTo>
                        <a:pt x="12691" y="81578"/>
                        <a:pt x="11300" y="79653"/>
                        <a:pt x="11728" y="77620"/>
                      </a:cubicBezTo>
                      <a:cubicBezTo>
                        <a:pt x="15472" y="57190"/>
                        <a:pt x="390" y="5417"/>
                        <a:pt x="176" y="4882"/>
                      </a:cubicBezTo>
                      <a:cubicBezTo>
                        <a:pt x="-466" y="2850"/>
                        <a:pt x="710" y="710"/>
                        <a:pt x="2743" y="176"/>
                      </a:cubicBezTo>
                      <a:cubicBezTo>
                        <a:pt x="4775" y="-466"/>
                        <a:pt x="6808" y="710"/>
                        <a:pt x="7449" y="2743"/>
                      </a:cubicBezTo>
                      <a:cubicBezTo>
                        <a:pt x="8091" y="4989"/>
                        <a:pt x="23281" y="56762"/>
                        <a:pt x="19216" y="79011"/>
                      </a:cubicBezTo>
                      <a:cubicBezTo>
                        <a:pt x="18788" y="80829"/>
                        <a:pt x="17184" y="82113"/>
                        <a:pt x="15365" y="82113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933" name="Graphic 2898">
              <a:extLst>
                <a:ext uri="{FF2B5EF4-FFF2-40B4-BE49-F238E27FC236}">
                  <a16:creationId xmlns:a16="http://schemas.microsoft.com/office/drawing/2014/main" id="{78A9745F-D4E6-918E-8840-966E932BD65A}"/>
                </a:ext>
              </a:extLst>
            </p:cNvPr>
            <p:cNvGrpSpPr/>
            <p:nvPr/>
          </p:nvGrpSpPr>
          <p:grpSpPr>
            <a:xfrm>
              <a:off x="869985" y="2160184"/>
              <a:ext cx="75519" cy="75519"/>
              <a:chOff x="869985" y="2160184"/>
              <a:chExt cx="75519" cy="75519"/>
            </a:xfrm>
          </p:grpSpPr>
          <p:sp>
            <p:nvSpPr>
              <p:cNvPr id="2934" name="Freeform: Shape 2933">
                <a:extLst>
                  <a:ext uri="{FF2B5EF4-FFF2-40B4-BE49-F238E27FC236}">
                    <a16:creationId xmlns:a16="http://schemas.microsoft.com/office/drawing/2014/main" id="{7B946AFD-2D62-6361-3249-170BB93F387C}"/>
                  </a:ext>
                </a:extLst>
              </p:cNvPr>
              <p:cNvSpPr/>
              <p:nvPr/>
            </p:nvSpPr>
            <p:spPr>
              <a:xfrm>
                <a:off x="869985" y="2160184"/>
                <a:ext cx="75519" cy="75519"/>
              </a:xfrm>
              <a:custGeom>
                <a:avLst/>
                <a:gdLst>
                  <a:gd name="connsiteX0" fmla="*/ 75519 w 75519"/>
                  <a:gd name="connsiteY0" fmla="*/ 37760 h 75519"/>
                  <a:gd name="connsiteX1" fmla="*/ 37760 w 75519"/>
                  <a:gd name="connsiteY1" fmla="*/ 75519 h 75519"/>
                  <a:gd name="connsiteX2" fmla="*/ 0 w 75519"/>
                  <a:gd name="connsiteY2" fmla="*/ 37760 h 75519"/>
                  <a:gd name="connsiteX3" fmla="*/ 37760 w 75519"/>
                  <a:gd name="connsiteY3" fmla="*/ 0 h 75519"/>
                  <a:gd name="connsiteX4" fmla="*/ 75519 w 75519"/>
                  <a:gd name="connsiteY4" fmla="*/ 37760 h 7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519" h="75519">
                    <a:moveTo>
                      <a:pt x="75519" y="37760"/>
                    </a:moveTo>
                    <a:cubicBezTo>
                      <a:pt x="75519" y="58614"/>
                      <a:pt x="58614" y="75519"/>
                      <a:pt x="37760" y="75519"/>
                    </a:cubicBezTo>
                    <a:cubicBezTo>
                      <a:pt x="16906" y="75519"/>
                      <a:pt x="0" y="58614"/>
                      <a:pt x="0" y="37760"/>
                    </a:cubicBezTo>
                    <a:cubicBezTo>
                      <a:pt x="0" y="16906"/>
                      <a:pt x="16906" y="0"/>
                      <a:pt x="37760" y="0"/>
                    </a:cubicBezTo>
                    <a:cubicBezTo>
                      <a:pt x="58614" y="0"/>
                      <a:pt x="75519" y="16906"/>
                      <a:pt x="75519" y="37760"/>
                    </a:cubicBezTo>
                    <a:close/>
                  </a:path>
                </a:pathLst>
              </a:custGeom>
              <a:solidFill>
                <a:srgbClr val="FF1D00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35" name="Freeform: Shape 2934">
                <a:extLst>
                  <a:ext uri="{FF2B5EF4-FFF2-40B4-BE49-F238E27FC236}">
                    <a16:creationId xmlns:a16="http://schemas.microsoft.com/office/drawing/2014/main" id="{19AB4FE3-DD76-B84B-8BC3-CAFF9A1867E9}"/>
                  </a:ext>
                </a:extLst>
              </p:cNvPr>
              <p:cNvSpPr/>
              <p:nvPr/>
            </p:nvSpPr>
            <p:spPr>
              <a:xfrm>
                <a:off x="887747" y="2180711"/>
                <a:ext cx="40102" cy="34561"/>
              </a:xfrm>
              <a:custGeom>
                <a:avLst/>
                <a:gdLst>
                  <a:gd name="connsiteX0" fmla="*/ 39786 w 40102"/>
                  <a:gd name="connsiteY0" fmla="*/ 8461 h 34561"/>
                  <a:gd name="connsiteX1" fmla="*/ 33475 w 40102"/>
                  <a:gd name="connsiteY1" fmla="*/ 867 h 34561"/>
                  <a:gd name="connsiteX2" fmla="*/ 20104 w 40102"/>
                  <a:gd name="connsiteY2" fmla="*/ 5252 h 34561"/>
                  <a:gd name="connsiteX3" fmla="*/ 6626 w 40102"/>
                  <a:gd name="connsiteY3" fmla="*/ 867 h 34561"/>
                  <a:gd name="connsiteX4" fmla="*/ 315 w 40102"/>
                  <a:gd name="connsiteY4" fmla="*/ 8461 h 34561"/>
                  <a:gd name="connsiteX5" fmla="*/ 3631 w 40102"/>
                  <a:gd name="connsiteY5" fmla="*/ 21084 h 34561"/>
                  <a:gd name="connsiteX6" fmla="*/ 19141 w 40102"/>
                  <a:gd name="connsiteY6" fmla="*/ 34241 h 34561"/>
                  <a:gd name="connsiteX7" fmla="*/ 20104 w 40102"/>
                  <a:gd name="connsiteY7" fmla="*/ 34562 h 34561"/>
                  <a:gd name="connsiteX8" fmla="*/ 21067 w 40102"/>
                  <a:gd name="connsiteY8" fmla="*/ 34241 h 34561"/>
                  <a:gd name="connsiteX9" fmla="*/ 36577 w 40102"/>
                  <a:gd name="connsiteY9" fmla="*/ 21084 h 34561"/>
                  <a:gd name="connsiteX10" fmla="*/ 39786 w 40102"/>
                  <a:gd name="connsiteY10" fmla="*/ 8461 h 3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02" h="34561">
                    <a:moveTo>
                      <a:pt x="39786" y="8461"/>
                    </a:moveTo>
                    <a:cubicBezTo>
                      <a:pt x="39037" y="5039"/>
                      <a:pt x="36791" y="2364"/>
                      <a:pt x="33475" y="867"/>
                    </a:cubicBezTo>
                    <a:cubicBezTo>
                      <a:pt x="27913" y="-1594"/>
                      <a:pt x="22885" y="2043"/>
                      <a:pt x="20104" y="5252"/>
                    </a:cubicBezTo>
                    <a:cubicBezTo>
                      <a:pt x="17323" y="1936"/>
                      <a:pt x="12295" y="-1700"/>
                      <a:pt x="6626" y="867"/>
                    </a:cubicBezTo>
                    <a:cubicBezTo>
                      <a:pt x="3310" y="2364"/>
                      <a:pt x="1064" y="5039"/>
                      <a:pt x="315" y="8461"/>
                    </a:cubicBezTo>
                    <a:cubicBezTo>
                      <a:pt x="-648" y="12633"/>
                      <a:pt x="636" y="17447"/>
                      <a:pt x="3631" y="21084"/>
                    </a:cubicBezTo>
                    <a:cubicBezTo>
                      <a:pt x="8124" y="26432"/>
                      <a:pt x="18606" y="33920"/>
                      <a:pt x="19141" y="34241"/>
                    </a:cubicBezTo>
                    <a:cubicBezTo>
                      <a:pt x="19462" y="34455"/>
                      <a:pt x="19783" y="34562"/>
                      <a:pt x="20104" y="34562"/>
                    </a:cubicBezTo>
                    <a:cubicBezTo>
                      <a:pt x="20425" y="34562"/>
                      <a:pt x="20746" y="34455"/>
                      <a:pt x="21067" y="34241"/>
                    </a:cubicBezTo>
                    <a:cubicBezTo>
                      <a:pt x="21495" y="33920"/>
                      <a:pt x="32084" y="26432"/>
                      <a:pt x="36577" y="21084"/>
                    </a:cubicBezTo>
                    <a:cubicBezTo>
                      <a:pt x="39465" y="17447"/>
                      <a:pt x="40749" y="12633"/>
                      <a:pt x="39786" y="84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936" name="Graphic 2898">
              <a:extLst>
                <a:ext uri="{FF2B5EF4-FFF2-40B4-BE49-F238E27FC236}">
                  <a16:creationId xmlns:a16="http://schemas.microsoft.com/office/drawing/2014/main" id="{D3A681A6-096D-C67D-B19C-36A9E5243416}"/>
                </a:ext>
              </a:extLst>
            </p:cNvPr>
            <p:cNvGrpSpPr/>
            <p:nvPr/>
          </p:nvGrpSpPr>
          <p:grpSpPr>
            <a:xfrm>
              <a:off x="591975" y="2234527"/>
              <a:ext cx="204629" cy="161307"/>
              <a:chOff x="591975" y="2234527"/>
              <a:chExt cx="204629" cy="161307"/>
            </a:xfrm>
          </p:grpSpPr>
          <p:sp>
            <p:nvSpPr>
              <p:cNvPr id="2937" name="Freeform: Shape 2936">
                <a:extLst>
                  <a:ext uri="{FF2B5EF4-FFF2-40B4-BE49-F238E27FC236}">
                    <a16:creationId xmlns:a16="http://schemas.microsoft.com/office/drawing/2014/main" id="{E3252C41-817A-8A67-3C74-415EB8DA905F}"/>
                  </a:ext>
                </a:extLst>
              </p:cNvPr>
              <p:cNvSpPr/>
              <p:nvPr/>
            </p:nvSpPr>
            <p:spPr>
              <a:xfrm>
                <a:off x="591975" y="2234527"/>
                <a:ext cx="204629" cy="161307"/>
              </a:xfrm>
              <a:custGeom>
                <a:avLst/>
                <a:gdLst>
                  <a:gd name="connsiteX0" fmla="*/ 153713 w 204629"/>
                  <a:gd name="connsiteY0" fmla="*/ 158206 h 161307"/>
                  <a:gd name="connsiteX1" fmla="*/ 108893 w 204629"/>
                  <a:gd name="connsiteY1" fmla="*/ 113386 h 161307"/>
                  <a:gd name="connsiteX2" fmla="*/ 31983 w 204629"/>
                  <a:gd name="connsiteY2" fmla="*/ 113386 h 161307"/>
                  <a:gd name="connsiteX3" fmla="*/ 0 w 204629"/>
                  <a:gd name="connsiteY3" fmla="*/ 81403 h 161307"/>
                  <a:gd name="connsiteX4" fmla="*/ 0 w 204629"/>
                  <a:gd name="connsiteY4" fmla="*/ 31983 h 161307"/>
                  <a:gd name="connsiteX5" fmla="*/ 31983 w 204629"/>
                  <a:gd name="connsiteY5" fmla="*/ 0 h 161307"/>
                  <a:gd name="connsiteX6" fmla="*/ 172646 w 204629"/>
                  <a:gd name="connsiteY6" fmla="*/ 0 h 161307"/>
                  <a:gd name="connsiteX7" fmla="*/ 204630 w 204629"/>
                  <a:gd name="connsiteY7" fmla="*/ 31983 h 161307"/>
                  <a:gd name="connsiteX8" fmla="*/ 204630 w 204629"/>
                  <a:gd name="connsiteY8" fmla="*/ 81403 h 161307"/>
                  <a:gd name="connsiteX9" fmla="*/ 172646 w 204629"/>
                  <a:gd name="connsiteY9" fmla="*/ 113386 h 161307"/>
                  <a:gd name="connsiteX10" fmla="*/ 171898 w 204629"/>
                  <a:gd name="connsiteY10" fmla="*/ 113386 h 161307"/>
                  <a:gd name="connsiteX11" fmla="*/ 171898 w 204629"/>
                  <a:gd name="connsiteY11" fmla="*/ 150611 h 161307"/>
                  <a:gd name="connsiteX12" fmla="*/ 165373 w 204629"/>
                  <a:gd name="connsiteY12" fmla="*/ 160452 h 161307"/>
                  <a:gd name="connsiteX13" fmla="*/ 161308 w 204629"/>
                  <a:gd name="connsiteY13" fmla="*/ 161308 h 161307"/>
                  <a:gd name="connsiteX14" fmla="*/ 153713 w 204629"/>
                  <a:gd name="connsiteY14" fmla="*/ 158206 h 16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29" h="161307">
                    <a:moveTo>
                      <a:pt x="153713" y="158206"/>
                    </a:moveTo>
                    <a:lnTo>
                      <a:pt x="108893" y="113386"/>
                    </a:lnTo>
                    <a:lnTo>
                      <a:pt x="31983" y="113386"/>
                    </a:lnTo>
                    <a:cubicBezTo>
                      <a:pt x="14334" y="113386"/>
                      <a:pt x="0" y="99052"/>
                      <a:pt x="0" y="81403"/>
                    </a:cubicBezTo>
                    <a:lnTo>
                      <a:pt x="0" y="31983"/>
                    </a:lnTo>
                    <a:cubicBezTo>
                      <a:pt x="0" y="14334"/>
                      <a:pt x="14334" y="0"/>
                      <a:pt x="31983" y="0"/>
                    </a:cubicBezTo>
                    <a:lnTo>
                      <a:pt x="172646" y="0"/>
                    </a:lnTo>
                    <a:cubicBezTo>
                      <a:pt x="190296" y="0"/>
                      <a:pt x="204630" y="14334"/>
                      <a:pt x="204630" y="31983"/>
                    </a:cubicBezTo>
                    <a:lnTo>
                      <a:pt x="204630" y="81403"/>
                    </a:lnTo>
                    <a:cubicBezTo>
                      <a:pt x="204630" y="99052"/>
                      <a:pt x="190296" y="113386"/>
                      <a:pt x="172646" y="113386"/>
                    </a:cubicBezTo>
                    <a:lnTo>
                      <a:pt x="171898" y="113386"/>
                    </a:lnTo>
                    <a:lnTo>
                      <a:pt x="171898" y="150611"/>
                    </a:lnTo>
                    <a:cubicBezTo>
                      <a:pt x="171898" y="154890"/>
                      <a:pt x="169330" y="158847"/>
                      <a:pt x="165373" y="160452"/>
                    </a:cubicBezTo>
                    <a:cubicBezTo>
                      <a:pt x="164089" y="160987"/>
                      <a:pt x="162698" y="161308"/>
                      <a:pt x="161308" y="161308"/>
                    </a:cubicBezTo>
                    <a:cubicBezTo>
                      <a:pt x="158420" y="161308"/>
                      <a:pt x="155745" y="160238"/>
                      <a:pt x="153713" y="158206"/>
                    </a:cubicBezTo>
                    <a:close/>
                  </a:path>
                </a:pathLst>
              </a:custGeom>
              <a:solidFill>
                <a:srgbClr val="4047B8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38" name="Graphic 2898">
                <a:extLst>
                  <a:ext uri="{FF2B5EF4-FFF2-40B4-BE49-F238E27FC236}">
                    <a16:creationId xmlns:a16="http://schemas.microsoft.com/office/drawing/2014/main" id="{DA79F5C3-14B7-60F3-6EC1-297E3459ADD0}"/>
                  </a:ext>
                </a:extLst>
              </p:cNvPr>
              <p:cNvGrpSpPr/>
              <p:nvPr/>
            </p:nvGrpSpPr>
            <p:grpSpPr>
              <a:xfrm>
                <a:off x="621712" y="2266617"/>
                <a:ext cx="145159" cy="49740"/>
                <a:chOff x="621712" y="2266617"/>
                <a:chExt cx="145159" cy="49740"/>
              </a:xfrm>
              <a:solidFill>
                <a:srgbClr val="808AE0"/>
              </a:solidFill>
            </p:grpSpPr>
            <p:sp>
              <p:nvSpPr>
                <p:cNvPr id="2939" name="Freeform: Shape 2938">
                  <a:extLst>
                    <a:ext uri="{FF2B5EF4-FFF2-40B4-BE49-F238E27FC236}">
                      <a16:creationId xmlns:a16="http://schemas.microsoft.com/office/drawing/2014/main" id="{78EAA84B-892E-B5D5-7E8E-934E68AA5D52}"/>
                    </a:ext>
                  </a:extLst>
                </p:cNvPr>
                <p:cNvSpPr/>
                <p:nvPr/>
              </p:nvSpPr>
              <p:spPr>
                <a:xfrm>
                  <a:off x="621712" y="2266617"/>
                  <a:ext cx="112744" cy="9841"/>
                </a:xfrm>
                <a:custGeom>
                  <a:avLst/>
                  <a:gdLst>
                    <a:gd name="connsiteX0" fmla="*/ 108573 w 112744"/>
                    <a:gd name="connsiteY0" fmla="*/ 9841 h 9841"/>
                    <a:gd name="connsiteX1" fmla="*/ 4172 w 112744"/>
                    <a:gd name="connsiteY1" fmla="*/ 9841 h 9841"/>
                    <a:gd name="connsiteX2" fmla="*/ 0 w 112744"/>
                    <a:gd name="connsiteY2" fmla="*/ 5669 h 9841"/>
                    <a:gd name="connsiteX3" fmla="*/ 0 w 112744"/>
                    <a:gd name="connsiteY3" fmla="*/ 4172 h 9841"/>
                    <a:gd name="connsiteX4" fmla="*/ 4172 w 112744"/>
                    <a:gd name="connsiteY4" fmla="*/ 0 h 9841"/>
                    <a:gd name="connsiteX5" fmla="*/ 108573 w 112744"/>
                    <a:gd name="connsiteY5" fmla="*/ 0 h 9841"/>
                    <a:gd name="connsiteX6" fmla="*/ 112744 w 112744"/>
                    <a:gd name="connsiteY6" fmla="*/ 4172 h 9841"/>
                    <a:gd name="connsiteX7" fmla="*/ 112744 w 112744"/>
                    <a:gd name="connsiteY7" fmla="*/ 5669 h 9841"/>
                    <a:gd name="connsiteX8" fmla="*/ 108573 w 112744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44" h="9841">
                      <a:moveTo>
                        <a:pt x="108573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108573" y="0"/>
                      </a:lnTo>
                      <a:cubicBezTo>
                        <a:pt x="110926" y="0"/>
                        <a:pt x="112744" y="1925"/>
                        <a:pt x="112744" y="4172"/>
                      </a:cubicBezTo>
                      <a:lnTo>
                        <a:pt x="112744" y="5669"/>
                      </a:lnTo>
                      <a:cubicBezTo>
                        <a:pt x="112744" y="7916"/>
                        <a:pt x="110926" y="9841"/>
                        <a:pt x="108573" y="9841"/>
                      </a:cubicBezTo>
                      <a:close/>
                    </a:path>
                  </a:pathLst>
                </a:custGeom>
                <a:solidFill>
                  <a:srgbClr val="808AE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40" name="Freeform: Shape 2939">
                  <a:extLst>
                    <a:ext uri="{FF2B5EF4-FFF2-40B4-BE49-F238E27FC236}">
                      <a16:creationId xmlns:a16="http://schemas.microsoft.com/office/drawing/2014/main" id="{2E877522-FB22-DBCF-FE5A-E370643FF4D9}"/>
                    </a:ext>
                  </a:extLst>
                </p:cNvPr>
                <p:cNvSpPr/>
                <p:nvPr/>
              </p:nvSpPr>
              <p:spPr>
                <a:xfrm>
                  <a:off x="621712" y="2286513"/>
                  <a:ext cx="88355" cy="9841"/>
                </a:xfrm>
                <a:custGeom>
                  <a:avLst/>
                  <a:gdLst>
                    <a:gd name="connsiteX0" fmla="*/ 84184 w 88355"/>
                    <a:gd name="connsiteY0" fmla="*/ 9841 h 9841"/>
                    <a:gd name="connsiteX1" fmla="*/ 4172 w 88355"/>
                    <a:gd name="connsiteY1" fmla="*/ 9841 h 9841"/>
                    <a:gd name="connsiteX2" fmla="*/ 0 w 88355"/>
                    <a:gd name="connsiteY2" fmla="*/ 5669 h 9841"/>
                    <a:gd name="connsiteX3" fmla="*/ 0 w 88355"/>
                    <a:gd name="connsiteY3" fmla="*/ 4172 h 9841"/>
                    <a:gd name="connsiteX4" fmla="*/ 4172 w 88355"/>
                    <a:gd name="connsiteY4" fmla="*/ 0 h 9841"/>
                    <a:gd name="connsiteX5" fmla="*/ 84184 w 88355"/>
                    <a:gd name="connsiteY5" fmla="*/ 0 h 9841"/>
                    <a:gd name="connsiteX6" fmla="*/ 88356 w 88355"/>
                    <a:gd name="connsiteY6" fmla="*/ 4172 h 9841"/>
                    <a:gd name="connsiteX7" fmla="*/ 88356 w 88355"/>
                    <a:gd name="connsiteY7" fmla="*/ 5669 h 9841"/>
                    <a:gd name="connsiteX8" fmla="*/ 84184 w 88355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355" h="9841">
                      <a:moveTo>
                        <a:pt x="84184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84184" y="0"/>
                      </a:lnTo>
                      <a:cubicBezTo>
                        <a:pt x="86537" y="0"/>
                        <a:pt x="88356" y="1925"/>
                        <a:pt x="88356" y="4172"/>
                      </a:cubicBezTo>
                      <a:lnTo>
                        <a:pt x="88356" y="5669"/>
                      </a:lnTo>
                      <a:cubicBezTo>
                        <a:pt x="88356" y="8023"/>
                        <a:pt x="86537" y="9841"/>
                        <a:pt x="84184" y="9841"/>
                      </a:cubicBezTo>
                      <a:close/>
                    </a:path>
                  </a:pathLst>
                </a:custGeom>
                <a:solidFill>
                  <a:srgbClr val="808AE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41" name="Freeform: Shape 2940">
                  <a:extLst>
                    <a:ext uri="{FF2B5EF4-FFF2-40B4-BE49-F238E27FC236}">
                      <a16:creationId xmlns:a16="http://schemas.microsoft.com/office/drawing/2014/main" id="{6FFED319-AA35-8F98-33DD-F2FA735D838E}"/>
                    </a:ext>
                  </a:extLst>
                </p:cNvPr>
                <p:cNvSpPr/>
                <p:nvPr/>
              </p:nvSpPr>
              <p:spPr>
                <a:xfrm>
                  <a:off x="718946" y="2286513"/>
                  <a:ext cx="47925" cy="9841"/>
                </a:xfrm>
                <a:custGeom>
                  <a:avLst/>
                  <a:gdLst>
                    <a:gd name="connsiteX0" fmla="*/ 43750 w 47925"/>
                    <a:gd name="connsiteY0" fmla="*/ 9841 h 9841"/>
                    <a:gd name="connsiteX1" fmla="*/ 4172 w 47925"/>
                    <a:gd name="connsiteY1" fmla="*/ 9841 h 9841"/>
                    <a:gd name="connsiteX2" fmla="*/ 0 w 47925"/>
                    <a:gd name="connsiteY2" fmla="*/ 5669 h 9841"/>
                    <a:gd name="connsiteX3" fmla="*/ 0 w 47925"/>
                    <a:gd name="connsiteY3" fmla="*/ 4172 h 9841"/>
                    <a:gd name="connsiteX4" fmla="*/ 4172 w 47925"/>
                    <a:gd name="connsiteY4" fmla="*/ 0 h 9841"/>
                    <a:gd name="connsiteX5" fmla="*/ 43750 w 47925"/>
                    <a:gd name="connsiteY5" fmla="*/ 0 h 9841"/>
                    <a:gd name="connsiteX6" fmla="*/ 47922 w 47925"/>
                    <a:gd name="connsiteY6" fmla="*/ 4172 h 9841"/>
                    <a:gd name="connsiteX7" fmla="*/ 47922 w 47925"/>
                    <a:gd name="connsiteY7" fmla="*/ 5669 h 9841"/>
                    <a:gd name="connsiteX8" fmla="*/ 43750 w 47925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925" h="9841">
                      <a:moveTo>
                        <a:pt x="43750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43750" y="0"/>
                      </a:lnTo>
                      <a:cubicBezTo>
                        <a:pt x="46103" y="0"/>
                        <a:pt x="47922" y="1925"/>
                        <a:pt x="47922" y="4172"/>
                      </a:cubicBezTo>
                      <a:lnTo>
                        <a:pt x="47922" y="5669"/>
                      </a:lnTo>
                      <a:cubicBezTo>
                        <a:pt x="48029" y="8023"/>
                        <a:pt x="46103" y="9841"/>
                        <a:pt x="43750" y="9841"/>
                      </a:cubicBezTo>
                      <a:close/>
                    </a:path>
                  </a:pathLst>
                </a:custGeom>
                <a:solidFill>
                  <a:srgbClr val="808AE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42" name="Freeform: Shape 2941">
                  <a:extLst>
                    <a:ext uri="{FF2B5EF4-FFF2-40B4-BE49-F238E27FC236}">
                      <a16:creationId xmlns:a16="http://schemas.microsoft.com/office/drawing/2014/main" id="{13337F28-AB00-CBE4-8CA9-36008DAFE1D2}"/>
                    </a:ext>
                  </a:extLst>
                </p:cNvPr>
                <p:cNvSpPr/>
                <p:nvPr/>
              </p:nvSpPr>
              <p:spPr>
                <a:xfrm>
                  <a:off x="621712" y="2306516"/>
                  <a:ext cx="110818" cy="9841"/>
                </a:xfrm>
                <a:custGeom>
                  <a:avLst/>
                  <a:gdLst>
                    <a:gd name="connsiteX0" fmla="*/ 106647 w 110818"/>
                    <a:gd name="connsiteY0" fmla="*/ 9841 h 9841"/>
                    <a:gd name="connsiteX1" fmla="*/ 4172 w 110818"/>
                    <a:gd name="connsiteY1" fmla="*/ 9841 h 9841"/>
                    <a:gd name="connsiteX2" fmla="*/ 0 w 110818"/>
                    <a:gd name="connsiteY2" fmla="*/ 5669 h 9841"/>
                    <a:gd name="connsiteX3" fmla="*/ 0 w 110818"/>
                    <a:gd name="connsiteY3" fmla="*/ 4172 h 9841"/>
                    <a:gd name="connsiteX4" fmla="*/ 4172 w 110818"/>
                    <a:gd name="connsiteY4" fmla="*/ 0 h 9841"/>
                    <a:gd name="connsiteX5" fmla="*/ 106647 w 110818"/>
                    <a:gd name="connsiteY5" fmla="*/ 0 h 9841"/>
                    <a:gd name="connsiteX6" fmla="*/ 110819 w 110818"/>
                    <a:gd name="connsiteY6" fmla="*/ 4172 h 9841"/>
                    <a:gd name="connsiteX7" fmla="*/ 110819 w 110818"/>
                    <a:gd name="connsiteY7" fmla="*/ 5669 h 9841"/>
                    <a:gd name="connsiteX8" fmla="*/ 106647 w 110818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818" h="9841">
                      <a:moveTo>
                        <a:pt x="106647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106647" y="0"/>
                      </a:lnTo>
                      <a:cubicBezTo>
                        <a:pt x="109000" y="0"/>
                        <a:pt x="110819" y="1925"/>
                        <a:pt x="110819" y="4172"/>
                      </a:cubicBezTo>
                      <a:lnTo>
                        <a:pt x="110819" y="5669"/>
                      </a:lnTo>
                      <a:cubicBezTo>
                        <a:pt x="110819" y="7916"/>
                        <a:pt x="109000" y="9841"/>
                        <a:pt x="106647" y="9841"/>
                      </a:cubicBezTo>
                      <a:close/>
                    </a:path>
                  </a:pathLst>
                </a:custGeom>
                <a:solidFill>
                  <a:srgbClr val="808AE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943" name="Graphic 2898">
              <a:extLst>
                <a:ext uri="{FF2B5EF4-FFF2-40B4-BE49-F238E27FC236}">
                  <a16:creationId xmlns:a16="http://schemas.microsoft.com/office/drawing/2014/main" id="{3B04EF34-14B1-9C03-82AA-BD9860077CC7}"/>
                </a:ext>
              </a:extLst>
            </p:cNvPr>
            <p:cNvGrpSpPr/>
            <p:nvPr/>
          </p:nvGrpSpPr>
          <p:grpSpPr>
            <a:xfrm>
              <a:off x="1020810" y="2035780"/>
              <a:ext cx="122157" cy="122157"/>
              <a:chOff x="1020810" y="2035780"/>
              <a:chExt cx="122157" cy="122157"/>
            </a:xfrm>
          </p:grpSpPr>
          <p:sp>
            <p:nvSpPr>
              <p:cNvPr id="2944" name="Freeform: Shape 2943">
                <a:extLst>
                  <a:ext uri="{FF2B5EF4-FFF2-40B4-BE49-F238E27FC236}">
                    <a16:creationId xmlns:a16="http://schemas.microsoft.com/office/drawing/2014/main" id="{31EE55C6-5D58-EB30-CC2A-CACED27CE32A}"/>
                  </a:ext>
                </a:extLst>
              </p:cNvPr>
              <p:cNvSpPr/>
              <p:nvPr/>
            </p:nvSpPr>
            <p:spPr>
              <a:xfrm>
                <a:off x="1020810" y="2035780"/>
                <a:ext cx="122157" cy="122157"/>
              </a:xfrm>
              <a:custGeom>
                <a:avLst/>
                <a:gdLst>
                  <a:gd name="connsiteX0" fmla="*/ 122157 w 122157"/>
                  <a:gd name="connsiteY0" fmla="*/ 61079 h 122157"/>
                  <a:gd name="connsiteX1" fmla="*/ 61079 w 122157"/>
                  <a:gd name="connsiteY1" fmla="*/ 122157 h 122157"/>
                  <a:gd name="connsiteX2" fmla="*/ 0 w 122157"/>
                  <a:gd name="connsiteY2" fmla="*/ 61079 h 122157"/>
                  <a:gd name="connsiteX3" fmla="*/ 61079 w 122157"/>
                  <a:gd name="connsiteY3" fmla="*/ 0 h 122157"/>
                  <a:gd name="connsiteX4" fmla="*/ 122157 w 122157"/>
                  <a:gd name="connsiteY4" fmla="*/ 61079 h 12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57" h="122157">
                    <a:moveTo>
                      <a:pt x="122157" y="61079"/>
                    </a:moveTo>
                    <a:cubicBezTo>
                      <a:pt x="122157" y="94812"/>
                      <a:pt x="94812" y="122157"/>
                      <a:pt x="61079" y="122157"/>
                    </a:cubicBezTo>
                    <a:cubicBezTo>
                      <a:pt x="27346" y="122157"/>
                      <a:pt x="0" y="94812"/>
                      <a:pt x="0" y="61079"/>
                    </a:cubicBezTo>
                    <a:cubicBezTo>
                      <a:pt x="0" y="27346"/>
                      <a:pt x="27346" y="0"/>
                      <a:pt x="61079" y="0"/>
                    </a:cubicBezTo>
                    <a:cubicBezTo>
                      <a:pt x="94812" y="0"/>
                      <a:pt x="122157" y="27346"/>
                      <a:pt x="122157" y="61079"/>
                    </a:cubicBezTo>
                    <a:close/>
                  </a:path>
                </a:pathLst>
              </a:custGeom>
              <a:solidFill>
                <a:srgbClr val="FEA329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45" name="Graphic 2898">
                <a:extLst>
                  <a:ext uri="{FF2B5EF4-FFF2-40B4-BE49-F238E27FC236}">
                    <a16:creationId xmlns:a16="http://schemas.microsoft.com/office/drawing/2014/main" id="{DD538963-A8A3-AA20-3609-39391FF9EA08}"/>
                  </a:ext>
                </a:extLst>
              </p:cNvPr>
              <p:cNvGrpSpPr/>
              <p:nvPr/>
            </p:nvGrpSpPr>
            <p:grpSpPr>
              <a:xfrm>
                <a:off x="1038138" y="2058360"/>
                <a:ext cx="87499" cy="78113"/>
                <a:chOff x="1038138" y="2058360"/>
                <a:chExt cx="87499" cy="78113"/>
              </a:xfrm>
            </p:grpSpPr>
            <p:grpSp>
              <p:nvGrpSpPr>
                <p:cNvPr id="2946" name="Graphic 2898">
                  <a:extLst>
                    <a:ext uri="{FF2B5EF4-FFF2-40B4-BE49-F238E27FC236}">
                      <a16:creationId xmlns:a16="http://schemas.microsoft.com/office/drawing/2014/main" id="{8A0309FE-6583-21D6-86E0-41E23311F002}"/>
                    </a:ext>
                  </a:extLst>
                </p:cNvPr>
                <p:cNvGrpSpPr/>
                <p:nvPr/>
              </p:nvGrpSpPr>
              <p:grpSpPr>
                <a:xfrm>
                  <a:off x="1039756" y="2058360"/>
                  <a:ext cx="84372" cy="17640"/>
                  <a:chOff x="1039756" y="2058360"/>
                  <a:chExt cx="84372" cy="17640"/>
                </a:xfrm>
                <a:solidFill>
                  <a:srgbClr val="24263F"/>
                </a:solidFill>
              </p:grpSpPr>
              <p:sp>
                <p:nvSpPr>
                  <p:cNvPr id="2947" name="Freeform: Shape 2946">
                    <a:extLst>
                      <a:ext uri="{FF2B5EF4-FFF2-40B4-BE49-F238E27FC236}">
                        <a16:creationId xmlns:a16="http://schemas.microsoft.com/office/drawing/2014/main" id="{ADA9238F-19F0-83A7-B3D0-D1AC20905B9E}"/>
                      </a:ext>
                    </a:extLst>
                  </p:cNvPr>
                  <p:cNvSpPr/>
                  <p:nvPr/>
                </p:nvSpPr>
                <p:spPr>
                  <a:xfrm>
                    <a:off x="1039756" y="2058467"/>
                    <a:ext cx="26311" cy="17533"/>
                  </a:xfrm>
                  <a:custGeom>
                    <a:avLst/>
                    <a:gdLst>
                      <a:gd name="connsiteX0" fmla="*/ 3196 w 26311"/>
                      <a:gd name="connsiteY0" fmla="*/ 17533 h 17533"/>
                      <a:gd name="connsiteX1" fmla="*/ 94 w 26311"/>
                      <a:gd name="connsiteY1" fmla="*/ 15073 h 17533"/>
                      <a:gd name="connsiteX2" fmla="*/ 2448 w 26311"/>
                      <a:gd name="connsiteY2" fmla="*/ 11222 h 17533"/>
                      <a:gd name="connsiteX3" fmla="*/ 13572 w 26311"/>
                      <a:gd name="connsiteY3" fmla="*/ 8548 h 17533"/>
                      <a:gd name="connsiteX4" fmla="*/ 8224 w 26311"/>
                      <a:gd name="connsiteY4" fmla="*/ 6088 h 17533"/>
                      <a:gd name="connsiteX5" fmla="*/ 6726 w 26311"/>
                      <a:gd name="connsiteY5" fmla="*/ 1809 h 17533"/>
                      <a:gd name="connsiteX6" fmla="*/ 11005 w 26311"/>
                      <a:gd name="connsiteY6" fmla="*/ 311 h 17533"/>
                      <a:gd name="connsiteX7" fmla="*/ 24483 w 26311"/>
                      <a:gd name="connsiteY7" fmla="*/ 6729 h 17533"/>
                      <a:gd name="connsiteX8" fmla="*/ 26302 w 26311"/>
                      <a:gd name="connsiteY8" fmla="*/ 9938 h 17533"/>
                      <a:gd name="connsiteX9" fmla="*/ 23841 w 26311"/>
                      <a:gd name="connsiteY9" fmla="*/ 12720 h 17533"/>
                      <a:gd name="connsiteX10" fmla="*/ 3945 w 26311"/>
                      <a:gd name="connsiteY10" fmla="*/ 17533 h 17533"/>
                      <a:gd name="connsiteX11" fmla="*/ 3196 w 26311"/>
                      <a:gd name="connsiteY11" fmla="*/ 17533 h 1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11" h="17533">
                        <a:moveTo>
                          <a:pt x="3196" y="17533"/>
                        </a:moveTo>
                        <a:cubicBezTo>
                          <a:pt x="1806" y="17533"/>
                          <a:pt x="415" y="16570"/>
                          <a:pt x="94" y="15073"/>
                        </a:cubicBezTo>
                        <a:cubicBezTo>
                          <a:pt x="-334" y="13361"/>
                          <a:pt x="736" y="11650"/>
                          <a:pt x="2448" y="11222"/>
                        </a:cubicBezTo>
                        <a:lnTo>
                          <a:pt x="13572" y="8548"/>
                        </a:lnTo>
                        <a:lnTo>
                          <a:pt x="8224" y="6088"/>
                        </a:lnTo>
                        <a:cubicBezTo>
                          <a:pt x="6619" y="5339"/>
                          <a:pt x="5978" y="3413"/>
                          <a:pt x="6726" y="1809"/>
                        </a:cubicBezTo>
                        <a:cubicBezTo>
                          <a:pt x="7475" y="204"/>
                          <a:pt x="9401" y="-437"/>
                          <a:pt x="11005" y="311"/>
                        </a:cubicBezTo>
                        <a:lnTo>
                          <a:pt x="24483" y="6729"/>
                        </a:lnTo>
                        <a:cubicBezTo>
                          <a:pt x="25660" y="7264"/>
                          <a:pt x="26408" y="8548"/>
                          <a:pt x="26302" y="9938"/>
                        </a:cubicBezTo>
                        <a:cubicBezTo>
                          <a:pt x="26195" y="11329"/>
                          <a:pt x="25232" y="12399"/>
                          <a:pt x="23841" y="12720"/>
                        </a:cubicBezTo>
                        <a:lnTo>
                          <a:pt x="3945" y="17533"/>
                        </a:lnTo>
                        <a:cubicBezTo>
                          <a:pt x="3624" y="17533"/>
                          <a:pt x="3410" y="17533"/>
                          <a:pt x="3196" y="17533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48" name="Freeform: Shape 2947">
                    <a:extLst>
                      <a:ext uri="{FF2B5EF4-FFF2-40B4-BE49-F238E27FC236}">
                        <a16:creationId xmlns:a16="http://schemas.microsoft.com/office/drawing/2014/main" id="{CBF61ED9-BFDF-4E6F-5793-EC46B180AEBF}"/>
                      </a:ext>
                    </a:extLst>
                  </p:cNvPr>
                  <p:cNvSpPr/>
                  <p:nvPr/>
                </p:nvSpPr>
                <p:spPr>
                  <a:xfrm>
                    <a:off x="1097816" y="2058360"/>
                    <a:ext cx="26311" cy="17640"/>
                  </a:xfrm>
                  <a:custGeom>
                    <a:avLst/>
                    <a:gdLst>
                      <a:gd name="connsiteX0" fmla="*/ 23115 w 26311"/>
                      <a:gd name="connsiteY0" fmla="*/ 17640 h 17640"/>
                      <a:gd name="connsiteX1" fmla="*/ 22366 w 26311"/>
                      <a:gd name="connsiteY1" fmla="*/ 17533 h 17640"/>
                      <a:gd name="connsiteX2" fmla="*/ 2470 w 26311"/>
                      <a:gd name="connsiteY2" fmla="*/ 12720 h 17640"/>
                      <a:gd name="connsiteX3" fmla="*/ 10 w 26311"/>
                      <a:gd name="connsiteY3" fmla="*/ 9938 h 17640"/>
                      <a:gd name="connsiteX4" fmla="*/ 1829 w 26311"/>
                      <a:gd name="connsiteY4" fmla="*/ 6729 h 17640"/>
                      <a:gd name="connsiteX5" fmla="*/ 15307 w 26311"/>
                      <a:gd name="connsiteY5" fmla="*/ 311 h 17640"/>
                      <a:gd name="connsiteX6" fmla="*/ 19585 w 26311"/>
                      <a:gd name="connsiteY6" fmla="*/ 1809 h 17640"/>
                      <a:gd name="connsiteX7" fmla="*/ 18088 w 26311"/>
                      <a:gd name="connsiteY7" fmla="*/ 6088 h 17640"/>
                      <a:gd name="connsiteX8" fmla="*/ 12739 w 26311"/>
                      <a:gd name="connsiteY8" fmla="*/ 8548 h 17640"/>
                      <a:gd name="connsiteX9" fmla="*/ 23864 w 26311"/>
                      <a:gd name="connsiteY9" fmla="*/ 11222 h 17640"/>
                      <a:gd name="connsiteX10" fmla="*/ 26217 w 26311"/>
                      <a:gd name="connsiteY10" fmla="*/ 15073 h 17640"/>
                      <a:gd name="connsiteX11" fmla="*/ 23115 w 26311"/>
                      <a:gd name="connsiteY11" fmla="*/ 17640 h 17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11" h="17640">
                        <a:moveTo>
                          <a:pt x="23115" y="17640"/>
                        </a:moveTo>
                        <a:cubicBezTo>
                          <a:pt x="22901" y="17640"/>
                          <a:pt x="22580" y="17640"/>
                          <a:pt x="22366" y="17533"/>
                        </a:cubicBezTo>
                        <a:lnTo>
                          <a:pt x="2470" y="12720"/>
                        </a:lnTo>
                        <a:cubicBezTo>
                          <a:pt x="1187" y="12399"/>
                          <a:pt x="224" y="11329"/>
                          <a:pt x="10" y="9938"/>
                        </a:cubicBezTo>
                        <a:cubicBezTo>
                          <a:pt x="-97" y="8548"/>
                          <a:pt x="652" y="7264"/>
                          <a:pt x="1829" y="6729"/>
                        </a:cubicBezTo>
                        <a:lnTo>
                          <a:pt x="15307" y="311"/>
                        </a:lnTo>
                        <a:cubicBezTo>
                          <a:pt x="16911" y="-437"/>
                          <a:pt x="18836" y="204"/>
                          <a:pt x="19585" y="1809"/>
                        </a:cubicBezTo>
                        <a:cubicBezTo>
                          <a:pt x="20334" y="3413"/>
                          <a:pt x="19692" y="5339"/>
                          <a:pt x="18088" y="6088"/>
                        </a:cubicBezTo>
                        <a:lnTo>
                          <a:pt x="12739" y="8548"/>
                        </a:lnTo>
                        <a:lnTo>
                          <a:pt x="23864" y="11222"/>
                        </a:lnTo>
                        <a:cubicBezTo>
                          <a:pt x="25576" y="11650"/>
                          <a:pt x="26645" y="13361"/>
                          <a:pt x="26217" y="15073"/>
                        </a:cubicBezTo>
                        <a:cubicBezTo>
                          <a:pt x="25789" y="16677"/>
                          <a:pt x="24506" y="17640"/>
                          <a:pt x="23115" y="17640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49" name="Freeform: Shape 2948">
                  <a:extLst>
                    <a:ext uri="{FF2B5EF4-FFF2-40B4-BE49-F238E27FC236}">
                      <a16:creationId xmlns:a16="http://schemas.microsoft.com/office/drawing/2014/main" id="{F4C99E14-6486-F4F7-1135-0C78689C2A95}"/>
                    </a:ext>
                  </a:extLst>
                </p:cNvPr>
                <p:cNvSpPr/>
                <p:nvPr/>
              </p:nvSpPr>
              <p:spPr>
                <a:xfrm>
                  <a:off x="1051296" y="2112155"/>
                  <a:ext cx="61185" cy="24318"/>
                </a:xfrm>
                <a:custGeom>
                  <a:avLst/>
                  <a:gdLst>
                    <a:gd name="connsiteX0" fmla="*/ 30593 w 61185"/>
                    <a:gd name="connsiteY0" fmla="*/ 0 h 24318"/>
                    <a:gd name="connsiteX1" fmla="*/ 0 w 61185"/>
                    <a:gd name="connsiteY1" fmla="*/ 12943 h 24318"/>
                    <a:gd name="connsiteX2" fmla="*/ 30593 w 61185"/>
                    <a:gd name="connsiteY2" fmla="*/ 24282 h 24318"/>
                    <a:gd name="connsiteX3" fmla="*/ 61186 w 61185"/>
                    <a:gd name="connsiteY3" fmla="*/ 12943 h 24318"/>
                    <a:gd name="connsiteX4" fmla="*/ 30593 w 61185"/>
                    <a:gd name="connsiteY4" fmla="*/ 0 h 2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85" h="24318">
                      <a:moveTo>
                        <a:pt x="30593" y="0"/>
                      </a:moveTo>
                      <a:cubicBezTo>
                        <a:pt x="18399" y="0"/>
                        <a:pt x="7595" y="5028"/>
                        <a:pt x="0" y="12943"/>
                      </a:cubicBezTo>
                      <a:cubicBezTo>
                        <a:pt x="12943" y="25565"/>
                        <a:pt x="30593" y="24282"/>
                        <a:pt x="30593" y="24282"/>
                      </a:cubicBezTo>
                      <a:cubicBezTo>
                        <a:pt x="30593" y="24282"/>
                        <a:pt x="48350" y="25565"/>
                        <a:pt x="61186" y="12943"/>
                      </a:cubicBezTo>
                      <a:cubicBezTo>
                        <a:pt x="53698" y="5028"/>
                        <a:pt x="42787" y="0"/>
                        <a:pt x="30593" y="0"/>
                      </a:cubicBezTo>
                      <a:close/>
                    </a:path>
                  </a:pathLst>
                </a:custGeom>
                <a:solidFill>
                  <a:srgbClr val="F2506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50" name="Freeform: Shape 2949">
                  <a:extLst>
                    <a:ext uri="{FF2B5EF4-FFF2-40B4-BE49-F238E27FC236}">
                      <a16:creationId xmlns:a16="http://schemas.microsoft.com/office/drawing/2014/main" id="{E9002736-9FDA-878E-BE7B-FB3ECC215E00}"/>
                    </a:ext>
                  </a:extLst>
                </p:cNvPr>
                <p:cNvSpPr/>
                <p:nvPr/>
              </p:nvSpPr>
              <p:spPr>
                <a:xfrm>
                  <a:off x="1038138" y="2080707"/>
                  <a:ext cx="87499" cy="44391"/>
                </a:xfrm>
                <a:custGeom>
                  <a:avLst/>
                  <a:gdLst>
                    <a:gd name="connsiteX0" fmla="*/ 43750 w 87499"/>
                    <a:gd name="connsiteY0" fmla="*/ 0 h 44391"/>
                    <a:gd name="connsiteX1" fmla="*/ 0 w 87499"/>
                    <a:gd name="connsiteY1" fmla="*/ 6418 h 44391"/>
                    <a:gd name="connsiteX2" fmla="*/ 13157 w 87499"/>
                    <a:gd name="connsiteY2" fmla="*/ 44392 h 44391"/>
                    <a:gd name="connsiteX3" fmla="*/ 43750 w 87499"/>
                    <a:gd name="connsiteY3" fmla="*/ 31449 h 44391"/>
                    <a:gd name="connsiteX4" fmla="*/ 74343 w 87499"/>
                    <a:gd name="connsiteY4" fmla="*/ 44392 h 44391"/>
                    <a:gd name="connsiteX5" fmla="*/ 87500 w 87499"/>
                    <a:gd name="connsiteY5" fmla="*/ 6418 h 44391"/>
                    <a:gd name="connsiteX6" fmla="*/ 43750 w 87499"/>
                    <a:gd name="connsiteY6" fmla="*/ 0 h 44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99" h="44391">
                      <a:moveTo>
                        <a:pt x="43750" y="0"/>
                      </a:moveTo>
                      <a:cubicBezTo>
                        <a:pt x="15082" y="0"/>
                        <a:pt x="0" y="6418"/>
                        <a:pt x="0" y="6418"/>
                      </a:cubicBezTo>
                      <a:cubicBezTo>
                        <a:pt x="0" y="29523"/>
                        <a:pt x="9413" y="39685"/>
                        <a:pt x="13157" y="44392"/>
                      </a:cubicBezTo>
                      <a:cubicBezTo>
                        <a:pt x="20752" y="36476"/>
                        <a:pt x="31663" y="31449"/>
                        <a:pt x="43750" y="31449"/>
                      </a:cubicBezTo>
                      <a:cubicBezTo>
                        <a:pt x="55837" y="31449"/>
                        <a:pt x="66748" y="36476"/>
                        <a:pt x="74343" y="44392"/>
                      </a:cubicBezTo>
                      <a:cubicBezTo>
                        <a:pt x="78194" y="39578"/>
                        <a:pt x="87500" y="29416"/>
                        <a:pt x="87500" y="6418"/>
                      </a:cubicBezTo>
                      <a:cubicBezTo>
                        <a:pt x="87500" y="6418"/>
                        <a:pt x="72417" y="0"/>
                        <a:pt x="43750" y="0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51" name="Freeform: Shape 2950">
                  <a:extLst>
                    <a:ext uri="{FF2B5EF4-FFF2-40B4-BE49-F238E27FC236}">
                      <a16:creationId xmlns:a16="http://schemas.microsoft.com/office/drawing/2014/main" id="{69C90346-C3CD-F944-16B8-B875538999E4}"/>
                    </a:ext>
                  </a:extLst>
                </p:cNvPr>
                <p:cNvSpPr/>
                <p:nvPr/>
              </p:nvSpPr>
              <p:spPr>
                <a:xfrm>
                  <a:off x="1051296" y="2112155"/>
                  <a:ext cx="61185" cy="24318"/>
                </a:xfrm>
                <a:custGeom>
                  <a:avLst/>
                  <a:gdLst>
                    <a:gd name="connsiteX0" fmla="*/ 30593 w 61185"/>
                    <a:gd name="connsiteY0" fmla="*/ 0 h 24318"/>
                    <a:gd name="connsiteX1" fmla="*/ 0 w 61185"/>
                    <a:gd name="connsiteY1" fmla="*/ 12943 h 24318"/>
                    <a:gd name="connsiteX2" fmla="*/ 30593 w 61185"/>
                    <a:gd name="connsiteY2" fmla="*/ 24282 h 24318"/>
                    <a:gd name="connsiteX3" fmla="*/ 61186 w 61185"/>
                    <a:gd name="connsiteY3" fmla="*/ 12943 h 24318"/>
                    <a:gd name="connsiteX4" fmla="*/ 30593 w 61185"/>
                    <a:gd name="connsiteY4" fmla="*/ 0 h 2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85" h="24318">
                      <a:moveTo>
                        <a:pt x="30593" y="0"/>
                      </a:moveTo>
                      <a:cubicBezTo>
                        <a:pt x="18399" y="0"/>
                        <a:pt x="7595" y="5028"/>
                        <a:pt x="0" y="12943"/>
                      </a:cubicBezTo>
                      <a:cubicBezTo>
                        <a:pt x="12943" y="25565"/>
                        <a:pt x="30593" y="24282"/>
                        <a:pt x="30593" y="24282"/>
                      </a:cubicBezTo>
                      <a:cubicBezTo>
                        <a:pt x="30593" y="24282"/>
                        <a:pt x="48350" y="25565"/>
                        <a:pt x="61186" y="12943"/>
                      </a:cubicBezTo>
                      <a:cubicBezTo>
                        <a:pt x="53698" y="5028"/>
                        <a:pt x="42787" y="0"/>
                        <a:pt x="30593" y="0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2952" name="Freeform: Shape 2951">
              <a:extLst>
                <a:ext uri="{FF2B5EF4-FFF2-40B4-BE49-F238E27FC236}">
                  <a16:creationId xmlns:a16="http://schemas.microsoft.com/office/drawing/2014/main" id="{2E38A4F4-82CA-AB18-9CA2-9564DB2C2E8C}"/>
                </a:ext>
              </a:extLst>
            </p:cNvPr>
            <p:cNvSpPr/>
            <p:nvPr/>
          </p:nvSpPr>
          <p:spPr>
            <a:xfrm>
              <a:off x="1089055" y="2470819"/>
              <a:ext cx="60009" cy="161628"/>
            </a:xfrm>
            <a:custGeom>
              <a:avLst/>
              <a:gdLst>
                <a:gd name="connsiteX0" fmla="*/ 9734 w 60009"/>
                <a:gd name="connsiteY0" fmla="*/ 0 h 161628"/>
                <a:gd name="connsiteX1" fmla="*/ 0 w 60009"/>
                <a:gd name="connsiteY1" fmla="*/ 0 h 161628"/>
                <a:gd name="connsiteX2" fmla="*/ 0 w 60009"/>
                <a:gd name="connsiteY2" fmla="*/ 111354 h 161628"/>
                <a:gd name="connsiteX3" fmla="*/ 50275 w 60009"/>
                <a:gd name="connsiteY3" fmla="*/ 161629 h 161628"/>
                <a:gd name="connsiteX4" fmla="*/ 60009 w 60009"/>
                <a:gd name="connsiteY4" fmla="*/ 161629 h 161628"/>
                <a:gd name="connsiteX5" fmla="*/ 60009 w 60009"/>
                <a:gd name="connsiteY5" fmla="*/ 50275 h 161628"/>
                <a:gd name="connsiteX6" fmla="*/ 9734 w 60009"/>
                <a:gd name="connsiteY6" fmla="*/ 0 h 16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9" h="161628">
                  <a:moveTo>
                    <a:pt x="9734" y="0"/>
                  </a:moveTo>
                  <a:lnTo>
                    <a:pt x="0" y="0"/>
                  </a:lnTo>
                  <a:lnTo>
                    <a:pt x="0" y="111354"/>
                  </a:lnTo>
                  <a:cubicBezTo>
                    <a:pt x="0" y="139058"/>
                    <a:pt x="22570" y="161629"/>
                    <a:pt x="50275" y="161629"/>
                  </a:cubicBezTo>
                  <a:lnTo>
                    <a:pt x="60009" y="161629"/>
                  </a:lnTo>
                  <a:lnTo>
                    <a:pt x="60009" y="50275"/>
                  </a:lnTo>
                  <a:cubicBezTo>
                    <a:pt x="60009" y="22570"/>
                    <a:pt x="37439" y="0"/>
                    <a:pt x="9734" y="0"/>
                  </a:cubicBezTo>
                  <a:close/>
                </a:path>
              </a:pathLst>
            </a:custGeom>
            <a:solidFill>
              <a:srgbClr val="DBBF79"/>
            </a:solidFill>
            <a:ln w="10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953" name="Graphic 2898">
              <a:extLst>
                <a:ext uri="{FF2B5EF4-FFF2-40B4-BE49-F238E27FC236}">
                  <a16:creationId xmlns:a16="http://schemas.microsoft.com/office/drawing/2014/main" id="{0F26CBEC-C651-9203-E76B-146DFE2DE204}"/>
                </a:ext>
              </a:extLst>
            </p:cNvPr>
            <p:cNvGrpSpPr/>
            <p:nvPr/>
          </p:nvGrpSpPr>
          <p:grpSpPr>
            <a:xfrm>
              <a:off x="1049894" y="2212689"/>
              <a:ext cx="466391" cy="474954"/>
              <a:chOff x="1049894" y="2212689"/>
              <a:chExt cx="466391" cy="474954"/>
            </a:xfrm>
          </p:grpSpPr>
          <p:sp>
            <p:nvSpPr>
              <p:cNvPr id="2954" name="Freeform: Shape 2953">
                <a:extLst>
                  <a:ext uri="{FF2B5EF4-FFF2-40B4-BE49-F238E27FC236}">
                    <a16:creationId xmlns:a16="http://schemas.microsoft.com/office/drawing/2014/main" id="{1A52CD01-90C4-4C84-522C-030BBFFAF974}"/>
                  </a:ext>
                </a:extLst>
              </p:cNvPr>
              <p:cNvSpPr/>
              <p:nvPr/>
            </p:nvSpPr>
            <p:spPr>
              <a:xfrm>
                <a:off x="1088948" y="2310581"/>
                <a:ext cx="427337" cy="377062"/>
              </a:xfrm>
              <a:custGeom>
                <a:avLst/>
                <a:gdLst>
                  <a:gd name="connsiteX0" fmla="*/ 323364 w 427337"/>
                  <a:gd name="connsiteY0" fmla="*/ 372142 h 377062"/>
                  <a:gd name="connsiteX1" fmla="*/ 252872 w 427337"/>
                  <a:gd name="connsiteY1" fmla="*/ 301650 h 377062"/>
                  <a:gd name="connsiteX2" fmla="*/ 50275 w 427337"/>
                  <a:gd name="connsiteY2" fmla="*/ 301650 h 377062"/>
                  <a:gd name="connsiteX3" fmla="*/ 0 w 427337"/>
                  <a:gd name="connsiteY3" fmla="*/ 251375 h 377062"/>
                  <a:gd name="connsiteX4" fmla="*/ 0 w 427337"/>
                  <a:gd name="connsiteY4" fmla="*/ 50275 h 377062"/>
                  <a:gd name="connsiteX5" fmla="*/ 50275 w 427337"/>
                  <a:gd name="connsiteY5" fmla="*/ 0 h 377062"/>
                  <a:gd name="connsiteX6" fmla="*/ 377062 w 427337"/>
                  <a:gd name="connsiteY6" fmla="*/ 0 h 377062"/>
                  <a:gd name="connsiteX7" fmla="*/ 427337 w 427337"/>
                  <a:gd name="connsiteY7" fmla="*/ 50275 h 377062"/>
                  <a:gd name="connsiteX8" fmla="*/ 427337 w 427337"/>
                  <a:gd name="connsiteY8" fmla="*/ 251375 h 377062"/>
                  <a:gd name="connsiteX9" fmla="*/ 377062 w 427337"/>
                  <a:gd name="connsiteY9" fmla="*/ 301650 h 377062"/>
                  <a:gd name="connsiteX10" fmla="*/ 351925 w 427337"/>
                  <a:gd name="connsiteY10" fmla="*/ 301650 h 377062"/>
                  <a:gd name="connsiteX11" fmla="*/ 351925 w 427337"/>
                  <a:gd name="connsiteY11" fmla="*/ 360268 h 377062"/>
                  <a:gd name="connsiteX12" fmla="*/ 341549 w 427337"/>
                  <a:gd name="connsiteY12" fmla="*/ 375779 h 377062"/>
                  <a:gd name="connsiteX13" fmla="*/ 335131 w 427337"/>
                  <a:gd name="connsiteY13" fmla="*/ 377062 h 377062"/>
                  <a:gd name="connsiteX14" fmla="*/ 323364 w 427337"/>
                  <a:gd name="connsiteY14" fmla="*/ 372142 h 377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7337" h="377062">
                    <a:moveTo>
                      <a:pt x="323364" y="372142"/>
                    </a:moveTo>
                    <a:lnTo>
                      <a:pt x="252872" y="301650"/>
                    </a:lnTo>
                    <a:lnTo>
                      <a:pt x="50275" y="301650"/>
                    </a:lnTo>
                    <a:cubicBezTo>
                      <a:pt x="22570" y="301650"/>
                      <a:pt x="0" y="279080"/>
                      <a:pt x="0" y="251375"/>
                    </a:cubicBezTo>
                    <a:lnTo>
                      <a:pt x="0" y="50275"/>
                    </a:lnTo>
                    <a:cubicBezTo>
                      <a:pt x="0" y="22570"/>
                      <a:pt x="22570" y="0"/>
                      <a:pt x="50275" y="0"/>
                    </a:cubicBezTo>
                    <a:lnTo>
                      <a:pt x="377062" y="0"/>
                    </a:lnTo>
                    <a:cubicBezTo>
                      <a:pt x="404767" y="0"/>
                      <a:pt x="427337" y="22570"/>
                      <a:pt x="427337" y="50275"/>
                    </a:cubicBezTo>
                    <a:lnTo>
                      <a:pt x="427337" y="251375"/>
                    </a:lnTo>
                    <a:cubicBezTo>
                      <a:pt x="427337" y="279080"/>
                      <a:pt x="404767" y="301650"/>
                      <a:pt x="377062" y="301650"/>
                    </a:cubicBezTo>
                    <a:lnTo>
                      <a:pt x="351925" y="301650"/>
                    </a:lnTo>
                    <a:lnTo>
                      <a:pt x="351925" y="360268"/>
                    </a:lnTo>
                    <a:cubicBezTo>
                      <a:pt x="351925" y="367007"/>
                      <a:pt x="347860" y="373104"/>
                      <a:pt x="341549" y="375779"/>
                    </a:cubicBezTo>
                    <a:cubicBezTo>
                      <a:pt x="339516" y="376634"/>
                      <a:pt x="337270" y="377062"/>
                      <a:pt x="335131" y="377062"/>
                    </a:cubicBezTo>
                    <a:cubicBezTo>
                      <a:pt x="330852" y="377062"/>
                      <a:pt x="326573" y="375351"/>
                      <a:pt x="323364" y="372142"/>
                    </a:cubicBezTo>
                    <a:close/>
                  </a:path>
                </a:pathLst>
              </a:custGeom>
              <a:solidFill>
                <a:srgbClr val="FFEAB1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55" name="Graphic 2898">
                <a:extLst>
                  <a:ext uri="{FF2B5EF4-FFF2-40B4-BE49-F238E27FC236}">
                    <a16:creationId xmlns:a16="http://schemas.microsoft.com/office/drawing/2014/main" id="{201BE294-8AE2-84E6-B95A-8B2E51E2F68D}"/>
                  </a:ext>
                </a:extLst>
              </p:cNvPr>
              <p:cNvGrpSpPr/>
              <p:nvPr/>
            </p:nvGrpSpPr>
            <p:grpSpPr>
              <a:xfrm>
                <a:off x="1049894" y="2212689"/>
                <a:ext cx="426439" cy="425547"/>
                <a:chOff x="1049894" y="2212689"/>
                <a:chExt cx="426439" cy="425547"/>
              </a:xfrm>
            </p:grpSpPr>
            <p:sp>
              <p:nvSpPr>
                <p:cNvPr id="2956" name="Freeform: Shape 2955">
                  <a:extLst>
                    <a:ext uri="{FF2B5EF4-FFF2-40B4-BE49-F238E27FC236}">
                      <a16:creationId xmlns:a16="http://schemas.microsoft.com/office/drawing/2014/main" id="{938017F3-A7B2-BAE4-D44A-071EF3E4D3FC}"/>
                    </a:ext>
                  </a:extLst>
                </p:cNvPr>
                <p:cNvSpPr/>
                <p:nvPr/>
              </p:nvSpPr>
              <p:spPr>
                <a:xfrm>
                  <a:off x="1210369" y="2227253"/>
                  <a:ext cx="159156" cy="128290"/>
                </a:xfrm>
                <a:custGeom>
                  <a:avLst/>
                  <a:gdLst>
                    <a:gd name="connsiteX0" fmla="*/ 120648 w 159156"/>
                    <a:gd name="connsiteY0" fmla="*/ 15296 h 128290"/>
                    <a:gd name="connsiteX1" fmla="*/ 135945 w 159156"/>
                    <a:gd name="connsiteY1" fmla="*/ 52307 h 128290"/>
                    <a:gd name="connsiteX2" fmla="*/ 159157 w 159156"/>
                    <a:gd name="connsiteY2" fmla="*/ 109642 h 128290"/>
                    <a:gd name="connsiteX3" fmla="*/ 102678 w 159156"/>
                    <a:gd name="connsiteY3" fmla="*/ 122692 h 128290"/>
                    <a:gd name="connsiteX4" fmla="*/ 2235 w 159156"/>
                    <a:gd name="connsiteY4" fmla="*/ 118841 h 128290"/>
                    <a:gd name="connsiteX5" fmla="*/ 11755 w 159156"/>
                    <a:gd name="connsiteY5" fmla="*/ 54875 h 128290"/>
                    <a:gd name="connsiteX6" fmla="*/ 8439 w 159156"/>
                    <a:gd name="connsiteY6" fmla="*/ 47922 h 128290"/>
                    <a:gd name="connsiteX7" fmla="*/ 31437 w 159156"/>
                    <a:gd name="connsiteY7" fmla="*/ 0 h 128290"/>
                    <a:gd name="connsiteX8" fmla="*/ 120648 w 159156"/>
                    <a:gd name="connsiteY8" fmla="*/ 15296 h 12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156" h="128290">
                      <a:moveTo>
                        <a:pt x="120648" y="15296"/>
                      </a:moveTo>
                      <a:cubicBezTo>
                        <a:pt x="120648" y="15296"/>
                        <a:pt x="124499" y="36155"/>
                        <a:pt x="135945" y="52307"/>
                      </a:cubicBezTo>
                      <a:cubicBezTo>
                        <a:pt x="148246" y="69743"/>
                        <a:pt x="157231" y="83435"/>
                        <a:pt x="159157" y="109642"/>
                      </a:cubicBezTo>
                      <a:cubicBezTo>
                        <a:pt x="159157" y="109642"/>
                        <a:pt x="125248" y="112530"/>
                        <a:pt x="102678" y="122692"/>
                      </a:cubicBezTo>
                      <a:cubicBezTo>
                        <a:pt x="68876" y="137775"/>
                        <a:pt x="24698" y="117451"/>
                        <a:pt x="2235" y="118841"/>
                      </a:cubicBezTo>
                      <a:cubicBezTo>
                        <a:pt x="2235" y="118841"/>
                        <a:pt x="3304" y="69422"/>
                        <a:pt x="11755" y="54875"/>
                      </a:cubicBezTo>
                      <a:lnTo>
                        <a:pt x="8439" y="47922"/>
                      </a:lnTo>
                      <a:cubicBezTo>
                        <a:pt x="8439" y="47922"/>
                        <a:pt x="-21512" y="20752"/>
                        <a:pt x="31437" y="0"/>
                      </a:cubicBezTo>
                      <a:lnTo>
                        <a:pt x="120648" y="15296"/>
                      </a:ln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57" name="Graphic 2898">
                  <a:extLst>
                    <a:ext uri="{FF2B5EF4-FFF2-40B4-BE49-F238E27FC236}">
                      <a16:creationId xmlns:a16="http://schemas.microsoft.com/office/drawing/2014/main" id="{CB5E1904-8B78-6AA3-1968-3B3CF40FE92B}"/>
                    </a:ext>
                  </a:extLst>
                </p:cNvPr>
                <p:cNvGrpSpPr/>
                <p:nvPr/>
              </p:nvGrpSpPr>
              <p:grpSpPr>
                <a:xfrm>
                  <a:off x="1101729" y="2385171"/>
                  <a:ext cx="164308" cy="233549"/>
                  <a:chOff x="1101729" y="2385171"/>
                  <a:chExt cx="164308" cy="233549"/>
                </a:xfrm>
                <a:solidFill>
                  <a:srgbClr val="FEA329"/>
                </a:solidFill>
              </p:grpSpPr>
              <p:sp>
                <p:nvSpPr>
                  <p:cNvPr id="2958" name="Freeform: Shape 2957">
                    <a:extLst>
                      <a:ext uri="{FF2B5EF4-FFF2-40B4-BE49-F238E27FC236}">
                        <a16:creationId xmlns:a16="http://schemas.microsoft.com/office/drawing/2014/main" id="{5A219F94-C81D-1647-7CF0-7328DB7BD08C}"/>
                      </a:ext>
                    </a:extLst>
                  </p:cNvPr>
                  <p:cNvSpPr/>
                  <p:nvPr/>
                </p:nvSpPr>
                <p:spPr>
                  <a:xfrm>
                    <a:off x="1155882" y="2385171"/>
                    <a:ext cx="110155" cy="233549"/>
                  </a:xfrm>
                  <a:custGeom>
                    <a:avLst/>
                    <a:gdLst>
                      <a:gd name="connsiteX0" fmla="*/ 92342 w 110155"/>
                      <a:gd name="connsiteY0" fmla="*/ 929 h 233549"/>
                      <a:gd name="connsiteX1" fmla="*/ 50624 w 110155"/>
                      <a:gd name="connsiteY1" fmla="*/ 66394 h 233549"/>
                      <a:gd name="connsiteX2" fmla="*/ 5912 w 110155"/>
                      <a:gd name="connsiteY2" fmla="*/ 174324 h 233549"/>
                      <a:gd name="connsiteX3" fmla="*/ 44420 w 110155"/>
                      <a:gd name="connsiteY3" fmla="*/ 214116 h 233549"/>
                      <a:gd name="connsiteX4" fmla="*/ 109884 w 110155"/>
                      <a:gd name="connsiteY4" fmla="*/ 54520 h 233549"/>
                      <a:gd name="connsiteX5" fmla="*/ 92342 w 110155"/>
                      <a:gd name="connsiteY5" fmla="*/ 929 h 23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155" h="233549">
                        <a:moveTo>
                          <a:pt x="92342" y="929"/>
                        </a:moveTo>
                        <a:cubicBezTo>
                          <a:pt x="92342" y="929"/>
                          <a:pt x="68488" y="16547"/>
                          <a:pt x="50624" y="66394"/>
                        </a:cubicBezTo>
                        <a:cubicBezTo>
                          <a:pt x="33402" y="114529"/>
                          <a:pt x="23026" y="137955"/>
                          <a:pt x="5912" y="174324"/>
                        </a:cubicBezTo>
                        <a:cubicBezTo>
                          <a:pt x="-11203" y="210693"/>
                          <a:pt x="11046" y="262038"/>
                          <a:pt x="44420" y="214116"/>
                        </a:cubicBezTo>
                        <a:cubicBezTo>
                          <a:pt x="77794" y="166195"/>
                          <a:pt x="108173" y="102442"/>
                          <a:pt x="109884" y="54520"/>
                        </a:cubicBezTo>
                        <a:cubicBezTo>
                          <a:pt x="111703" y="6598"/>
                          <a:pt x="104215" y="-3457"/>
                          <a:pt x="92342" y="929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59" name="Freeform: Shape 2958">
                    <a:extLst>
                      <a:ext uri="{FF2B5EF4-FFF2-40B4-BE49-F238E27FC236}">
                        <a16:creationId xmlns:a16="http://schemas.microsoft.com/office/drawing/2014/main" id="{EDB5609E-C0E0-45F2-25C0-75A0A523ED12}"/>
                      </a:ext>
                    </a:extLst>
                  </p:cNvPr>
                  <p:cNvSpPr/>
                  <p:nvPr/>
                </p:nvSpPr>
                <p:spPr>
                  <a:xfrm>
                    <a:off x="1101729" y="2448132"/>
                    <a:ext cx="95286" cy="170346"/>
                  </a:xfrm>
                  <a:custGeom>
                    <a:avLst/>
                    <a:gdLst>
                      <a:gd name="connsiteX0" fmla="*/ 91834 w 95286"/>
                      <a:gd name="connsiteY0" fmla="*/ 125911 h 170346"/>
                      <a:gd name="connsiteX1" fmla="*/ 60599 w 95286"/>
                      <a:gd name="connsiteY1" fmla="*/ 77133 h 170346"/>
                      <a:gd name="connsiteX2" fmla="*/ 11501 w 95286"/>
                      <a:gd name="connsiteY2" fmla="*/ 544 h 170346"/>
                      <a:gd name="connsiteX3" fmla="*/ 1767 w 95286"/>
                      <a:gd name="connsiteY3" fmla="*/ 28570 h 170346"/>
                      <a:gd name="connsiteX4" fmla="*/ 25407 w 95286"/>
                      <a:gd name="connsiteY4" fmla="*/ 107940 h 170346"/>
                      <a:gd name="connsiteX5" fmla="*/ 76751 w 95286"/>
                      <a:gd name="connsiteY5" fmla="*/ 169553 h 170346"/>
                      <a:gd name="connsiteX6" fmla="*/ 91834 w 95286"/>
                      <a:gd name="connsiteY6" fmla="*/ 125911 h 170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5286" h="170346">
                        <a:moveTo>
                          <a:pt x="91834" y="125911"/>
                        </a:moveTo>
                        <a:cubicBezTo>
                          <a:pt x="85630" y="112860"/>
                          <a:pt x="72473" y="100773"/>
                          <a:pt x="60599" y="77133"/>
                        </a:cubicBezTo>
                        <a:cubicBezTo>
                          <a:pt x="30327" y="16803"/>
                          <a:pt x="31611" y="-3735"/>
                          <a:pt x="11501" y="544"/>
                        </a:cubicBezTo>
                        <a:cubicBezTo>
                          <a:pt x="4976" y="1935"/>
                          <a:pt x="-3796" y="9315"/>
                          <a:pt x="1767" y="28570"/>
                        </a:cubicBezTo>
                        <a:cubicBezTo>
                          <a:pt x="12036" y="63655"/>
                          <a:pt x="15352" y="81733"/>
                          <a:pt x="25407" y="107940"/>
                        </a:cubicBezTo>
                        <a:cubicBezTo>
                          <a:pt x="40382" y="146876"/>
                          <a:pt x="58353" y="175544"/>
                          <a:pt x="76751" y="169553"/>
                        </a:cubicBezTo>
                        <a:cubicBezTo>
                          <a:pt x="95257" y="163563"/>
                          <a:pt x="99108" y="141314"/>
                          <a:pt x="91834" y="125911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60" name="Freeform: Shape 2959">
                  <a:extLst>
                    <a:ext uri="{FF2B5EF4-FFF2-40B4-BE49-F238E27FC236}">
                      <a16:creationId xmlns:a16="http://schemas.microsoft.com/office/drawing/2014/main" id="{544E83A5-4A59-6637-C95F-6AEC3AAF132B}"/>
                    </a:ext>
                  </a:extLst>
                </p:cNvPr>
                <p:cNvSpPr/>
                <p:nvPr/>
              </p:nvSpPr>
              <p:spPr>
                <a:xfrm>
                  <a:off x="1189692" y="2378185"/>
                  <a:ext cx="69655" cy="94666"/>
                </a:xfrm>
                <a:custGeom>
                  <a:avLst/>
                  <a:gdLst>
                    <a:gd name="connsiteX0" fmla="*/ 31361 w 69655"/>
                    <a:gd name="connsiteY0" fmla="*/ 94667 h 94666"/>
                    <a:gd name="connsiteX1" fmla="*/ 127 w 69655"/>
                    <a:gd name="connsiteY1" fmla="*/ 67818 h 94666"/>
                    <a:gd name="connsiteX2" fmla="*/ 69656 w 69655"/>
                    <a:gd name="connsiteY2" fmla="*/ 0 h 94666"/>
                    <a:gd name="connsiteX3" fmla="*/ 31361 w 69655"/>
                    <a:gd name="connsiteY3" fmla="*/ 94667 h 9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55" h="94666">
                      <a:moveTo>
                        <a:pt x="31361" y="94667"/>
                      </a:moveTo>
                      <a:cubicBezTo>
                        <a:pt x="31361" y="94667"/>
                        <a:pt x="4512" y="74129"/>
                        <a:pt x="127" y="67818"/>
                      </a:cubicBezTo>
                      <a:cubicBezTo>
                        <a:pt x="-2761" y="63646"/>
                        <a:pt x="44412" y="10055"/>
                        <a:pt x="69656" y="0"/>
                      </a:cubicBezTo>
                      <a:cubicBezTo>
                        <a:pt x="69656" y="0"/>
                        <a:pt x="42593" y="92420"/>
                        <a:pt x="31361" y="94667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1" name="Freeform: Shape 2960">
                  <a:extLst>
                    <a:ext uri="{FF2B5EF4-FFF2-40B4-BE49-F238E27FC236}">
                      <a16:creationId xmlns:a16="http://schemas.microsoft.com/office/drawing/2014/main" id="{A48D698B-64E9-88C8-A611-0FD89DB3BE1D}"/>
                    </a:ext>
                  </a:extLst>
                </p:cNvPr>
                <p:cNvSpPr/>
                <p:nvPr/>
              </p:nvSpPr>
              <p:spPr>
                <a:xfrm>
                  <a:off x="1203430" y="2365459"/>
                  <a:ext cx="223470" cy="246771"/>
                </a:xfrm>
                <a:custGeom>
                  <a:avLst/>
                  <a:gdLst>
                    <a:gd name="connsiteX0" fmla="*/ 65438 w 223470"/>
                    <a:gd name="connsiteY0" fmla="*/ 7377 h 246771"/>
                    <a:gd name="connsiteX1" fmla="*/ 5322 w 223470"/>
                    <a:gd name="connsiteY1" fmla="*/ 106001 h 246771"/>
                    <a:gd name="connsiteX2" fmla="*/ 11206 w 223470"/>
                    <a:gd name="connsiteY2" fmla="*/ 163550 h 246771"/>
                    <a:gd name="connsiteX3" fmla="*/ 29711 w 223470"/>
                    <a:gd name="connsiteY3" fmla="*/ 246771 h 246771"/>
                    <a:gd name="connsiteX4" fmla="*/ 217226 w 223470"/>
                    <a:gd name="connsiteY4" fmla="*/ 246771 h 246771"/>
                    <a:gd name="connsiteX5" fmla="*/ 217440 w 223470"/>
                    <a:gd name="connsiteY5" fmla="*/ 39039 h 246771"/>
                    <a:gd name="connsiteX6" fmla="*/ 65438 w 223470"/>
                    <a:gd name="connsiteY6" fmla="*/ 7377 h 24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470" h="246771">
                      <a:moveTo>
                        <a:pt x="65438" y="7377"/>
                      </a:moveTo>
                      <a:cubicBezTo>
                        <a:pt x="65438" y="7377"/>
                        <a:pt x="27572" y="18822"/>
                        <a:pt x="5322" y="106001"/>
                      </a:cubicBezTo>
                      <a:cubicBezTo>
                        <a:pt x="-26" y="126860"/>
                        <a:pt x="-5481" y="152425"/>
                        <a:pt x="11206" y="163550"/>
                      </a:cubicBezTo>
                      <a:cubicBezTo>
                        <a:pt x="34632" y="179167"/>
                        <a:pt x="33134" y="181735"/>
                        <a:pt x="29711" y="246771"/>
                      </a:cubicBezTo>
                      <a:lnTo>
                        <a:pt x="217226" y="246771"/>
                      </a:lnTo>
                      <a:cubicBezTo>
                        <a:pt x="217226" y="246771"/>
                        <a:pt x="231132" y="84822"/>
                        <a:pt x="217440" y="39039"/>
                      </a:cubicBezTo>
                      <a:cubicBezTo>
                        <a:pt x="210273" y="15292"/>
                        <a:pt x="152938" y="-13910"/>
                        <a:pt x="65438" y="7377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2" name="Freeform: Shape 2961">
                  <a:extLst>
                    <a:ext uri="{FF2B5EF4-FFF2-40B4-BE49-F238E27FC236}">
                      <a16:creationId xmlns:a16="http://schemas.microsoft.com/office/drawing/2014/main" id="{024FB6B5-D057-4917-383D-7E66D5D3E160}"/>
                    </a:ext>
                  </a:extLst>
                </p:cNvPr>
                <p:cNvSpPr/>
                <p:nvPr/>
              </p:nvSpPr>
              <p:spPr>
                <a:xfrm>
                  <a:off x="1268797" y="2299456"/>
                  <a:ext cx="49701" cy="132961"/>
                </a:xfrm>
                <a:custGeom>
                  <a:avLst/>
                  <a:gdLst>
                    <a:gd name="connsiteX0" fmla="*/ 1034 w 49701"/>
                    <a:gd name="connsiteY0" fmla="*/ 40862 h 132961"/>
                    <a:gd name="connsiteX1" fmla="*/ 7132 w 49701"/>
                    <a:gd name="connsiteY1" fmla="*/ 87821 h 132961"/>
                    <a:gd name="connsiteX2" fmla="*/ 72 w 49701"/>
                    <a:gd name="connsiteY2" fmla="*/ 118521 h 132961"/>
                    <a:gd name="connsiteX3" fmla="*/ 12373 w 49701"/>
                    <a:gd name="connsiteY3" fmla="*/ 132961 h 132961"/>
                    <a:gd name="connsiteX4" fmla="*/ 49491 w 49701"/>
                    <a:gd name="connsiteY4" fmla="*/ 86751 h 132961"/>
                    <a:gd name="connsiteX5" fmla="*/ 38152 w 49701"/>
                    <a:gd name="connsiteY5" fmla="*/ 0 h 132961"/>
                    <a:gd name="connsiteX6" fmla="*/ 1034 w 49701"/>
                    <a:gd name="connsiteY6" fmla="*/ 40862 h 13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701" h="132961">
                      <a:moveTo>
                        <a:pt x="1034" y="40862"/>
                      </a:moveTo>
                      <a:cubicBezTo>
                        <a:pt x="1034" y="40862"/>
                        <a:pt x="10127" y="51666"/>
                        <a:pt x="7132" y="87821"/>
                      </a:cubicBezTo>
                      <a:cubicBezTo>
                        <a:pt x="6276" y="98411"/>
                        <a:pt x="-784" y="104936"/>
                        <a:pt x="72" y="118521"/>
                      </a:cubicBezTo>
                      <a:cubicBezTo>
                        <a:pt x="500" y="125687"/>
                        <a:pt x="6062" y="132961"/>
                        <a:pt x="12373" y="132961"/>
                      </a:cubicBezTo>
                      <a:cubicBezTo>
                        <a:pt x="26814" y="132961"/>
                        <a:pt x="47459" y="108679"/>
                        <a:pt x="49491" y="86751"/>
                      </a:cubicBezTo>
                      <a:cubicBezTo>
                        <a:pt x="51523" y="64823"/>
                        <a:pt x="38152" y="0"/>
                        <a:pt x="38152" y="0"/>
                      </a:cubicBezTo>
                      <a:lnTo>
                        <a:pt x="1034" y="40862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3" name="Freeform: Shape 2962">
                  <a:extLst>
                    <a:ext uri="{FF2B5EF4-FFF2-40B4-BE49-F238E27FC236}">
                      <a16:creationId xmlns:a16="http://schemas.microsoft.com/office/drawing/2014/main" id="{A86C323A-416D-9D77-1C82-66750ED6858D}"/>
                    </a:ext>
                  </a:extLst>
                </p:cNvPr>
                <p:cNvSpPr/>
                <p:nvPr/>
              </p:nvSpPr>
              <p:spPr>
                <a:xfrm>
                  <a:off x="1272612" y="2306088"/>
                  <a:ext cx="36275" cy="79905"/>
                </a:xfrm>
                <a:custGeom>
                  <a:avLst/>
                  <a:gdLst>
                    <a:gd name="connsiteX0" fmla="*/ 36155 w 36275"/>
                    <a:gd name="connsiteY0" fmla="*/ 15724 h 79905"/>
                    <a:gd name="connsiteX1" fmla="*/ 28347 w 36275"/>
                    <a:gd name="connsiteY1" fmla="*/ 0 h 79905"/>
                    <a:gd name="connsiteX2" fmla="*/ 4065 w 36275"/>
                    <a:gd name="connsiteY2" fmla="*/ 26742 h 79905"/>
                    <a:gd name="connsiteX3" fmla="*/ 0 w 36275"/>
                    <a:gd name="connsiteY3" fmla="*/ 39685 h 79905"/>
                    <a:gd name="connsiteX4" fmla="*/ 3316 w 36275"/>
                    <a:gd name="connsiteY4" fmla="*/ 79905 h 79905"/>
                    <a:gd name="connsiteX5" fmla="*/ 36155 w 36275"/>
                    <a:gd name="connsiteY5" fmla="*/ 15724 h 7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275" h="79905">
                      <a:moveTo>
                        <a:pt x="36155" y="15724"/>
                      </a:moveTo>
                      <a:cubicBezTo>
                        <a:pt x="35941" y="11553"/>
                        <a:pt x="28881" y="2781"/>
                        <a:pt x="28347" y="0"/>
                      </a:cubicBezTo>
                      <a:lnTo>
                        <a:pt x="4065" y="26742"/>
                      </a:lnTo>
                      <a:cubicBezTo>
                        <a:pt x="2567" y="31342"/>
                        <a:pt x="1177" y="35834"/>
                        <a:pt x="0" y="39685"/>
                      </a:cubicBezTo>
                      <a:cubicBezTo>
                        <a:pt x="2353" y="45996"/>
                        <a:pt x="5027" y="58298"/>
                        <a:pt x="3316" y="79905"/>
                      </a:cubicBezTo>
                      <a:cubicBezTo>
                        <a:pt x="14013" y="74557"/>
                        <a:pt x="38188" y="58511"/>
                        <a:pt x="36155" y="15724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4" name="Freeform: Shape 2963">
                  <a:extLst>
                    <a:ext uri="{FF2B5EF4-FFF2-40B4-BE49-F238E27FC236}">
                      <a16:creationId xmlns:a16="http://schemas.microsoft.com/office/drawing/2014/main" id="{AC5DA1BA-2CD2-B404-3DB6-394C6AEE83C6}"/>
                    </a:ext>
                  </a:extLst>
                </p:cNvPr>
                <p:cNvSpPr/>
                <p:nvPr/>
              </p:nvSpPr>
              <p:spPr>
                <a:xfrm>
                  <a:off x="1433385" y="2429509"/>
                  <a:ext cx="34003" cy="56713"/>
                </a:xfrm>
                <a:custGeom>
                  <a:avLst/>
                  <a:gdLst>
                    <a:gd name="connsiteX0" fmla="*/ 29737 w 34003"/>
                    <a:gd name="connsiteY0" fmla="*/ 4727 h 56713"/>
                    <a:gd name="connsiteX1" fmla="*/ 15938 w 34003"/>
                    <a:gd name="connsiteY1" fmla="*/ 56714 h 56713"/>
                    <a:gd name="connsiteX2" fmla="*/ 0 w 34003"/>
                    <a:gd name="connsiteY2" fmla="*/ 6867 h 56713"/>
                    <a:gd name="connsiteX3" fmla="*/ 29737 w 34003"/>
                    <a:gd name="connsiteY3" fmla="*/ 4727 h 5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03" h="56713">
                      <a:moveTo>
                        <a:pt x="29737" y="4727"/>
                      </a:moveTo>
                      <a:cubicBezTo>
                        <a:pt x="29737" y="4727"/>
                        <a:pt x="45675" y="34464"/>
                        <a:pt x="15938" y="56714"/>
                      </a:cubicBezTo>
                      <a:lnTo>
                        <a:pt x="0" y="6867"/>
                      </a:lnTo>
                      <a:cubicBezTo>
                        <a:pt x="0" y="6867"/>
                        <a:pt x="15938" y="-7039"/>
                        <a:pt x="29737" y="4727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5" name="Freeform: Shape 2964">
                  <a:extLst>
                    <a:ext uri="{FF2B5EF4-FFF2-40B4-BE49-F238E27FC236}">
                      <a16:creationId xmlns:a16="http://schemas.microsoft.com/office/drawing/2014/main" id="{D36DBE4A-4402-92FE-D3DD-50B5C0B4FCCE}"/>
                    </a:ext>
                  </a:extLst>
                </p:cNvPr>
                <p:cNvSpPr/>
                <p:nvPr/>
              </p:nvSpPr>
              <p:spPr>
                <a:xfrm>
                  <a:off x="1341821" y="2434184"/>
                  <a:ext cx="89211" cy="175265"/>
                </a:xfrm>
                <a:custGeom>
                  <a:avLst/>
                  <a:gdLst>
                    <a:gd name="connsiteX0" fmla="*/ 35193 w 89211"/>
                    <a:gd name="connsiteY0" fmla="*/ 52 h 175265"/>
                    <a:gd name="connsiteX1" fmla="*/ 0 w 89211"/>
                    <a:gd name="connsiteY1" fmla="*/ 175265 h 175265"/>
                    <a:gd name="connsiteX2" fmla="*/ 89211 w 89211"/>
                    <a:gd name="connsiteY2" fmla="*/ 174837 h 175265"/>
                    <a:gd name="connsiteX3" fmla="*/ 35193 w 89211"/>
                    <a:gd name="connsiteY3" fmla="*/ 52 h 175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211" h="175265">
                      <a:moveTo>
                        <a:pt x="35193" y="52"/>
                      </a:moveTo>
                      <a:cubicBezTo>
                        <a:pt x="35193" y="52"/>
                        <a:pt x="11660" y="114614"/>
                        <a:pt x="0" y="175265"/>
                      </a:cubicBezTo>
                      <a:lnTo>
                        <a:pt x="89211" y="174837"/>
                      </a:lnTo>
                      <a:cubicBezTo>
                        <a:pt x="89211" y="174837"/>
                        <a:pt x="59367" y="-3478"/>
                        <a:pt x="35193" y="52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6" name="Freeform: Shape 2965">
                  <a:extLst>
                    <a:ext uri="{FF2B5EF4-FFF2-40B4-BE49-F238E27FC236}">
                      <a16:creationId xmlns:a16="http://schemas.microsoft.com/office/drawing/2014/main" id="{DD4A338E-6928-6D2C-0397-C93D3025B9E2}"/>
                    </a:ext>
                  </a:extLst>
                </p:cNvPr>
                <p:cNvSpPr/>
                <p:nvPr/>
              </p:nvSpPr>
              <p:spPr>
                <a:xfrm>
                  <a:off x="1218654" y="2221157"/>
                  <a:ext cx="106066" cy="145872"/>
                </a:xfrm>
                <a:custGeom>
                  <a:avLst/>
                  <a:gdLst>
                    <a:gd name="connsiteX0" fmla="*/ 46 w 106066"/>
                    <a:gd name="connsiteY0" fmla="*/ 49311 h 145872"/>
                    <a:gd name="connsiteX1" fmla="*/ 48610 w 106066"/>
                    <a:gd name="connsiteY1" fmla="*/ 145796 h 145872"/>
                    <a:gd name="connsiteX2" fmla="*/ 105838 w 106066"/>
                    <a:gd name="connsiteY2" fmla="*/ 37116 h 145872"/>
                    <a:gd name="connsiteX3" fmla="*/ 47219 w 106066"/>
                    <a:gd name="connsiteY3" fmla="*/ 1282 h 145872"/>
                    <a:gd name="connsiteX4" fmla="*/ 46 w 106066"/>
                    <a:gd name="connsiteY4" fmla="*/ 49311 h 145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66" h="145872">
                      <a:moveTo>
                        <a:pt x="46" y="49311"/>
                      </a:moveTo>
                      <a:cubicBezTo>
                        <a:pt x="46" y="49311"/>
                        <a:pt x="-3377" y="142801"/>
                        <a:pt x="48610" y="145796"/>
                      </a:cubicBezTo>
                      <a:cubicBezTo>
                        <a:pt x="100703" y="148791"/>
                        <a:pt x="107549" y="62789"/>
                        <a:pt x="105838" y="37116"/>
                      </a:cubicBezTo>
                      <a:cubicBezTo>
                        <a:pt x="104126" y="11444"/>
                        <a:pt x="77277" y="-4815"/>
                        <a:pt x="47219" y="1282"/>
                      </a:cubicBezTo>
                      <a:cubicBezTo>
                        <a:pt x="17268" y="7272"/>
                        <a:pt x="46" y="16792"/>
                        <a:pt x="46" y="49311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7" name="Freeform: Shape 2966">
                  <a:extLst>
                    <a:ext uri="{FF2B5EF4-FFF2-40B4-BE49-F238E27FC236}">
                      <a16:creationId xmlns:a16="http://schemas.microsoft.com/office/drawing/2014/main" id="{9C4418D5-0419-A36F-566F-50B0C98C9BD2}"/>
                    </a:ext>
                  </a:extLst>
                </p:cNvPr>
                <p:cNvSpPr/>
                <p:nvPr/>
              </p:nvSpPr>
              <p:spPr>
                <a:xfrm>
                  <a:off x="1262575" y="2393329"/>
                  <a:ext cx="213758" cy="244907"/>
                </a:xfrm>
                <a:custGeom>
                  <a:avLst/>
                  <a:gdLst>
                    <a:gd name="connsiteX0" fmla="*/ 135083 w 213758"/>
                    <a:gd name="connsiteY0" fmla="*/ 2291 h 244907"/>
                    <a:gd name="connsiteX1" fmla="*/ 117113 w 213758"/>
                    <a:gd name="connsiteY1" fmla="*/ 99418 h 244907"/>
                    <a:gd name="connsiteX2" fmla="*/ 141929 w 213758"/>
                    <a:gd name="connsiteY2" fmla="*/ 192694 h 244907"/>
                    <a:gd name="connsiteX3" fmla="*/ 80316 w 213758"/>
                    <a:gd name="connsiteY3" fmla="*/ 197401 h 244907"/>
                    <a:gd name="connsiteX4" fmla="*/ 10893 w 213758"/>
                    <a:gd name="connsiteY4" fmla="*/ 197294 h 244907"/>
                    <a:gd name="connsiteX5" fmla="*/ 24264 w 213758"/>
                    <a:gd name="connsiteY5" fmla="*/ 222538 h 244907"/>
                    <a:gd name="connsiteX6" fmla="*/ 201403 w 213758"/>
                    <a:gd name="connsiteY6" fmla="*/ 240616 h 244907"/>
                    <a:gd name="connsiteX7" fmla="*/ 205254 w 213758"/>
                    <a:gd name="connsiteY7" fmla="*/ 166166 h 244907"/>
                    <a:gd name="connsiteX8" fmla="*/ 135083 w 213758"/>
                    <a:gd name="connsiteY8" fmla="*/ 2291 h 244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3758" h="244907">
                      <a:moveTo>
                        <a:pt x="135083" y="2291"/>
                      </a:moveTo>
                      <a:cubicBezTo>
                        <a:pt x="120429" y="10634"/>
                        <a:pt x="105988" y="39944"/>
                        <a:pt x="117113" y="99418"/>
                      </a:cubicBezTo>
                      <a:cubicBezTo>
                        <a:pt x="128237" y="158892"/>
                        <a:pt x="141929" y="192694"/>
                        <a:pt x="141929" y="192694"/>
                      </a:cubicBezTo>
                      <a:cubicBezTo>
                        <a:pt x="141929" y="192694"/>
                        <a:pt x="102565" y="196117"/>
                        <a:pt x="80316" y="197401"/>
                      </a:cubicBezTo>
                      <a:cubicBezTo>
                        <a:pt x="58066" y="198684"/>
                        <a:pt x="25548" y="193443"/>
                        <a:pt x="10893" y="197294"/>
                      </a:cubicBezTo>
                      <a:cubicBezTo>
                        <a:pt x="3406" y="199219"/>
                        <a:pt x="-14993" y="215264"/>
                        <a:pt x="24264" y="222538"/>
                      </a:cubicBezTo>
                      <a:cubicBezTo>
                        <a:pt x="65340" y="230133"/>
                        <a:pt x="183861" y="254735"/>
                        <a:pt x="201403" y="240616"/>
                      </a:cubicBezTo>
                      <a:cubicBezTo>
                        <a:pt x="218946" y="226496"/>
                        <a:pt x="215523" y="200396"/>
                        <a:pt x="205254" y="166166"/>
                      </a:cubicBezTo>
                      <a:cubicBezTo>
                        <a:pt x="194985" y="131936"/>
                        <a:pt x="174875" y="-20386"/>
                        <a:pt x="135083" y="2291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8" name="Freeform: Shape 2967">
                  <a:extLst>
                    <a:ext uri="{FF2B5EF4-FFF2-40B4-BE49-F238E27FC236}">
                      <a16:creationId xmlns:a16="http://schemas.microsoft.com/office/drawing/2014/main" id="{C30BD4F0-A709-ED1D-4030-78D791B167CE}"/>
                    </a:ext>
                  </a:extLst>
                </p:cNvPr>
                <p:cNvSpPr/>
                <p:nvPr/>
              </p:nvSpPr>
              <p:spPr>
                <a:xfrm>
                  <a:off x="1049894" y="2359933"/>
                  <a:ext cx="115862" cy="112965"/>
                </a:xfrm>
                <a:custGeom>
                  <a:avLst/>
                  <a:gdLst>
                    <a:gd name="connsiteX0" fmla="*/ 58201 w 115862"/>
                    <a:gd name="connsiteY0" fmla="*/ 112276 h 112965"/>
                    <a:gd name="connsiteX1" fmla="*/ 92110 w 115862"/>
                    <a:gd name="connsiteY1" fmla="*/ 97194 h 112965"/>
                    <a:gd name="connsiteX2" fmla="*/ 113718 w 115862"/>
                    <a:gd name="connsiteY2" fmla="*/ 67671 h 112965"/>
                    <a:gd name="connsiteX3" fmla="*/ 101523 w 115862"/>
                    <a:gd name="connsiteY3" fmla="*/ 61788 h 112965"/>
                    <a:gd name="connsiteX4" fmla="*/ 82376 w 115862"/>
                    <a:gd name="connsiteY4" fmla="*/ 69917 h 112965"/>
                    <a:gd name="connsiteX5" fmla="*/ 70289 w 115862"/>
                    <a:gd name="connsiteY5" fmla="*/ 33013 h 112965"/>
                    <a:gd name="connsiteX6" fmla="*/ 57345 w 115862"/>
                    <a:gd name="connsiteY6" fmla="*/ 2848 h 112965"/>
                    <a:gd name="connsiteX7" fmla="*/ 58950 w 115862"/>
                    <a:gd name="connsiteY7" fmla="*/ 40501 h 112965"/>
                    <a:gd name="connsiteX8" fmla="*/ 51676 w 115862"/>
                    <a:gd name="connsiteY8" fmla="*/ 40394 h 112965"/>
                    <a:gd name="connsiteX9" fmla="*/ 29320 w 115862"/>
                    <a:gd name="connsiteY9" fmla="*/ 67 h 112965"/>
                    <a:gd name="connsiteX10" fmla="*/ 34347 w 115862"/>
                    <a:gd name="connsiteY10" fmla="*/ 32371 h 112965"/>
                    <a:gd name="connsiteX11" fmla="*/ 33812 w 115862"/>
                    <a:gd name="connsiteY11" fmla="*/ 50770 h 112965"/>
                    <a:gd name="connsiteX12" fmla="*/ 10600 w 115862"/>
                    <a:gd name="connsiteY12" fmla="*/ 33976 h 112965"/>
                    <a:gd name="connsiteX13" fmla="*/ 6322 w 115862"/>
                    <a:gd name="connsiteY13" fmla="*/ 44459 h 112965"/>
                    <a:gd name="connsiteX14" fmla="*/ 26539 w 115862"/>
                    <a:gd name="connsiteY14" fmla="*/ 64997 h 112965"/>
                    <a:gd name="connsiteX15" fmla="*/ 7070 w 115862"/>
                    <a:gd name="connsiteY15" fmla="*/ 55797 h 112965"/>
                    <a:gd name="connsiteX16" fmla="*/ 7391 w 115862"/>
                    <a:gd name="connsiteY16" fmla="*/ 67671 h 112965"/>
                    <a:gd name="connsiteX17" fmla="*/ 31352 w 115862"/>
                    <a:gd name="connsiteY17" fmla="*/ 92701 h 112965"/>
                    <a:gd name="connsiteX18" fmla="*/ 58201 w 115862"/>
                    <a:gd name="connsiteY18" fmla="*/ 112276 h 112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5862" h="112965">
                      <a:moveTo>
                        <a:pt x="58201" y="112276"/>
                      </a:moveTo>
                      <a:cubicBezTo>
                        <a:pt x="77348" y="115806"/>
                        <a:pt x="85799" y="105003"/>
                        <a:pt x="92110" y="97194"/>
                      </a:cubicBezTo>
                      <a:cubicBezTo>
                        <a:pt x="98421" y="89385"/>
                        <a:pt x="106337" y="73447"/>
                        <a:pt x="113718" y="67671"/>
                      </a:cubicBezTo>
                      <a:cubicBezTo>
                        <a:pt x="119922" y="62857"/>
                        <a:pt x="111685" y="55262"/>
                        <a:pt x="101523" y="61788"/>
                      </a:cubicBezTo>
                      <a:cubicBezTo>
                        <a:pt x="93287" y="67136"/>
                        <a:pt x="88259" y="72377"/>
                        <a:pt x="82376" y="69917"/>
                      </a:cubicBezTo>
                      <a:cubicBezTo>
                        <a:pt x="76600" y="67457"/>
                        <a:pt x="74246" y="55904"/>
                        <a:pt x="70289" y="33013"/>
                      </a:cubicBezTo>
                      <a:cubicBezTo>
                        <a:pt x="66224" y="9266"/>
                        <a:pt x="63443" y="1458"/>
                        <a:pt x="57345" y="2848"/>
                      </a:cubicBezTo>
                      <a:cubicBezTo>
                        <a:pt x="50179" y="4453"/>
                        <a:pt x="56597" y="29269"/>
                        <a:pt x="58950" y="40501"/>
                      </a:cubicBezTo>
                      <a:cubicBezTo>
                        <a:pt x="61303" y="51733"/>
                        <a:pt x="55741" y="52481"/>
                        <a:pt x="51676" y="40394"/>
                      </a:cubicBezTo>
                      <a:cubicBezTo>
                        <a:pt x="48146" y="29911"/>
                        <a:pt x="36166" y="-1645"/>
                        <a:pt x="29320" y="67"/>
                      </a:cubicBezTo>
                      <a:cubicBezTo>
                        <a:pt x="22474" y="1778"/>
                        <a:pt x="28678" y="17824"/>
                        <a:pt x="34347" y="32371"/>
                      </a:cubicBezTo>
                      <a:cubicBezTo>
                        <a:pt x="40017" y="47026"/>
                        <a:pt x="44081" y="57723"/>
                        <a:pt x="33812" y="50770"/>
                      </a:cubicBezTo>
                      <a:cubicBezTo>
                        <a:pt x="26111" y="45528"/>
                        <a:pt x="19800" y="40822"/>
                        <a:pt x="10600" y="33976"/>
                      </a:cubicBezTo>
                      <a:cubicBezTo>
                        <a:pt x="1829" y="27451"/>
                        <a:pt x="-2985" y="35473"/>
                        <a:pt x="6322" y="44459"/>
                      </a:cubicBezTo>
                      <a:cubicBezTo>
                        <a:pt x="15628" y="53444"/>
                        <a:pt x="29641" y="62750"/>
                        <a:pt x="26539" y="64997"/>
                      </a:cubicBezTo>
                      <a:cubicBezTo>
                        <a:pt x="24185" y="66708"/>
                        <a:pt x="12205" y="58365"/>
                        <a:pt x="7070" y="55797"/>
                      </a:cubicBezTo>
                      <a:cubicBezTo>
                        <a:pt x="545" y="52481"/>
                        <a:pt x="-5017" y="59862"/>
                        <a:pt x="7391" y="67671"/>
                      </a:cubicBezTo>
                      <a:cubicBezTo>
                        <a:pt x="22795" y="77298"/>
                        <a:pt x="25255" y="81684"/>
                        <a:pt x="31352" y="92701"/>
                      </a:cubicBezTo>
                      <a:cubicBezTo>
                        <a:pt x="37342" y="103719"/>
                        <a:pt x="41514" y="109174"/>
                        <a:pt x="58201" y="11227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9" name="Freeform: Shape 2968">
                  <a:extLst>
                    <a:ext uri="{FF2B5EF4-FFF2-40B4-BE49-F238E27FC236}">
                      <a16:creationId xmlns:a16="http://schemas.microsoft.com/office/drawing/2014/main" id="{29EF40AD-C6BB-975B-49F0-1093EC422A9A}"/>
                    </a:ext>
                  </a:extLst>
                </p:cNvPr>
                <p:cNvSpPr/>
                <p:nvPr/>
              </p:nvSpPr>
              <p:spPr>
                <a:xfrm>
                  <a:off x="1412021" y="2583386"/>
                  <a:ext cx="31436" cy="12799"/>
                </a:xfrm>
                <a:custGeom>
                  <a:avLst/>
                  <a:gdLst>
                    <a:gd name="connsiteX0" fmla="*/ 27675 w 31436"/>
                    <a:gd name="connsiteY0" fmla="*/ 12800 h 12799"/>
                    <a:gd name="connsiteX1" fmla="*/ 25857 w 31436"/>
                    <a:gd name="connsiteY1" fmla="*/ 12372 h 12799"/>
                    <a:gd name="connsiteX2" fmla="*/ 4570 w 31436"/>
                    <a:gd name="connsiteY2" fmla="*/ 7879 h 12799"/>
                    <a:gd name="connsiteX3" fmla="*/ 78 w 31436"/>
                    <a:gd name="connsiteY3" fmla="*/ 4884 h 12799"/>
                    <a:gd name="connsiteX4" fmla="*/ 3073 w 31436"/>
                    <a:gd name="connsiteY4" fmla="*/ 391 h 12799"/>
                    <a:gd name="connsiteX5" fmla="*/ 29494 w 31436"/>
                    <a:gd name="connsiteY5" fmla="*/ 5633 h 12799"/>
                    <a:gd name="connsiteX6" fmla="*/ 30991 w 31436"/>
                    <a:gd name="connsiteY6" fmla="*/ 10767 h 12799"/>
                    <a:gd name="connsiteX7" fmla="*/ 27675 w 31436"/>
                    <a:gd name="connsiteY7" fmla="*/ 12800 h 1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36" h="12799">
                      <a:moveTo>
                        <a:pt x="27675" y="12800"/>
                      </a:moveTo>
                      <a:cubicBezTo>
                        <a:pt x="27033" y="12800"/>
                        <a:pt x="26392" y="12693"/>
                        <a:pt x="25857" y="12372"/>
                      </a:cubicBezTo>
                      <a:cubicBezTo>
                        <a:pt x="14411" y="6061"/>
                        <a:pt x="4677" y="7879"/>
                        <a:pt x="4570" y="7879"/>
                      </a:cubicBezTo>
                      <a:cubicBezTo>
                        <a:pt x="2538" y="8307"/>
                        <a:pt x="505" y="6916"/>
                        <a:pt x="78" y="4884"/>
                      </a:cubicBezTo>
                      <a:cubicBezTo>
                        <a:pt x="-350" y="2852"/>
                        <a:pt x="1040" y="819"/>
                        <a:pt x="3073" y="391"/>
                      </a:cubicBezTo>
                      <a:cubicBezTo>
                        <a:pt x="3607" y="284"/>
                        <a:pt x="15695" y="-1962"/>
                        <a:pt x="29494" y="5633"/>
                      </a:cubicBezTo>
                      <a:cubicBezTo>
                        <a:pt x="31312" y="6595"/>
                        <a:pt x="31954" y="8949"/>
                        <a:pt x="30991" y="10767"/>
                      </a:cubicBezTo>
                      <a:cubicBezTo>
                        <a:pt x="30349" y="12051"/>
                        <a:pt x="28959" y="12800"/>
                        <a:pt x="27675" y="12800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0" name="Freeform: Shape 2969">
                  <a:extLst>
                    <a:ext uri="{FF2B5EF4-FFF2-40B4-BE49-F238E27FC236}">
                      <a16:creationId xmlns:a16="http://schemas.microsoft.com/office/drawing/2014/main" id="{33363D42-4DB7-46C6-18E7-4BA0B89B7EAC}"/>
                    </a:ext>
                  </a:extLst>
                </p:cNvPr>
                <p:cNvSpPr/>
                <p:nvPr/>
              </p:nvSpPr>
              <p:spPr>
                <a:xfrm>
                  <a:off x="1241913" y="2590516"/>
                  <a:ext cx="40647" cy="21714"/>
                </a:xfrm>
                <a:custGeom>
                  <a:avLst/>
                  <a:gdLst>
                    <a:gd name="connsiteX0" fmla="*/ 32625 w 40647"/>
                    <a:gd name="connsiteY0" fmla="*/ 21715 h 21714"/>
                    <a:gd name="connsiteX1" fmla="*/ 0 w 40647"/>
                    <a:gd name="connsiteY1" fmla="*/ 21715 h 21714"/>
                    <a:gd name="connsiteX2" fmla="*/ 31663 w 40647"/>
                    <a:gd name="connsiteY2" fmla="*/ 0 h 21714"/>
                    <a:gd name="connsiteX3" fmla="*/ 40648 w 40647"/>
                    <a:gd name="connsiteY3" fmla="*/ 4386 h 21714"/>
                    <a:gd name="connsiteX4" fmla="*/ 32625 w 40647"/>
                    <a:gd name="connsiteY4" fmla="*/ 21715 h 21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47" h="21714">
                      <a:moveTo>
                        <a:pt x="32625" y="21715"/>
                      </a:moveTo>
                      <a:lnTo>
                        <a:pt x="0" y="21715"/>
                      </a:lnTo>
                      <a:cubicBezTo>
                        <a:pt x="0" y="21715"/>
                        <a:pt x="7060" y="6204"/>
                        <a:pt x="31663" y="0"/>
                      </a:cubicBezTo>
                      <a:lnTo>
                        <a:pt x="40648" y="4386"/>
                      </a:lnTo>
                      <a:lnTo>
                        <a:pt x="32625" y="21715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1" name="Freeform: Shape 2970">
                  <a:extLst>
                    <a:ext uri="{FF2B5EF4-FFF2-40B4-BE49-F238E27FC236}">
                      <a16:creationId xmlns:a16="http://schemas.microsoft.com/office/drawing/2014/main" id="{178F968C-4557-6333-5827-B18B4F94621E}"/>
                    </a:ext>
                  </a:extLst>
                </p:cNvPr>
                <p:cNvSpPr/>
                <p:nvPr/>
              </p:nvSpPr>
              <p:spPr>
                <a:xfrm>
                  <a:off x="1174307" y="2545053"/>
                  <a:ext cx="20264" cy="28347"/>
                </a:xfrm>
                <a:custGeom>
                  <a:avLst/>
                  <a:gdLst>
                    <a:gd name="connsiteX0" fmla="*/ 16368 w 20264"/>
                    <a:gd name="connsiteY0" fmla="*/ 28241 h 28347"/>
                    <a:gd name="connsiteX1" fmla="*/ 12624 w 20264"/>
                    <a:gd name="connsiteY1" fmla="*/ 25139 h 28347"/>
                    <a:gd name="connsiteX2" fmla="*/ 1071 w 20264"/>
                    <a:gd name="connsiteY2" fmla="*/ 6419 h 28347"/>
                    <a:gd name="connsiteX3" fmla="*/ 1178 w 20264"/>
                    <a:gd name="connsiteY3" fmla="*/ 1071 h 28347"/>
                    <a:gd name="connsiteX4" fmla="*/ 6526 w 20264"/>
                    <a:gd name="connsiteY4" fmla="*/ 1178 h 28347"/>
                    <a:gd name="connsiteX5" fmla="*/ 20218 w 20264"/>
                    <a:gd name="connsiteY5" fmla="*/ 23962 h 28347"/>
                    <a:gd name="connsiteX6" fmla="*/ 17116 w 20264"/>
                    <a:gd name="connsiteY6" fmla="*/ 28348 h 28347"/>
                    <a:gd name="connsiteX7" fmla="*/ 16368 w 20264"/>
                    <a:gd name="connsiteY7" fmla="*/ 28241 h 2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64" h="28347">
                      <a:moveTo>
                        <a:pt x="16368" y="28241"/>
                      </a:moveTo>
                      <a:cubicBezTo>
                        <a:pt x="14549" y="28241"/>
                        <a:pt x="12945" y="26957"/>
                        <a:pt x="12624" y="25139"/>
                      </a:cubicBezTo>
                      <a:cubicBezTo>
                        <a:pt x="11447" y="18293"/>
                        <a:pt x="3852" y="9308"/>
                        <a:pt x="1071" y="6419"/>
                      </a:cubicBezTo>
                      <a:cubicBezTo>
                        <a:pt x="-426" y="4922"/>
                        <a:pt x="-319" y="2569"/>
                        <a:pt x="1178" y="1071"/>
                      </a:cubicBezTo>
                      <a:cubicBezTo>
                        <a:pt x="2676" y="-426"/>
                        <a:pt x="5029" y="-319"/>
                        <a:pt x="6526" y="1178"/>
                      </a:cubicBezTo>
                      <a:cubicBezTo>
                        <a:pt x="7061" y="1713"/>
                        <a:pt x="18293" y="13372"/>
                        <a:pt x="20218" y="23962"/>
                      </a:cubicBezTo>
                      <a:cubicBezTo>
                        <a:pt x="20539" y="25995"/>
                        <a:pt x="19149" y="28027"/>
                        <a:pt x="17116" y="28348"/>
                      </a:cubicBezTo>
                      <a:cubicBezTo>
                        <a:pt x="16795" y="28241"/>
                        <a:pt x="16581" y="28241"/>
                        <a:pt x="16368" y="28241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2" name="Freeform: Shape 2971">
                  <a:extLst>
                    <a:ext uri="{FF2B5EF4-FFF2-40B4-BE49-F238E27FC236}">
                      <a16:creationId xmlns:a16="http://schemas.microsoft.com/office/drawing/2014/main" id="{80143DDE-0ED2-52BC-1620-76F50EF046CB}"/>
                    </a:ext>
                  </a:extLst>
                </p:cNvPr>
                <p:cNvSpPr/>
                <p:nvPr/>
              </p:nvSpPr>
              <p:spPr>
                <a:xfrm>
                  <a:off x="1232606" y="2327268"/>
                  <a:ext cx="34015" cy="16045"/>
                </a:xfrm>
                <a:custGeom>
                  <a:avLst/>
                  <a:gdLst>
                    <a:gd name="connsiteX0" fmla="*/ 0 w 34015"/>
                    <a:gd name="connsiteY0" fmla="*/ 2353 h 16045"/>
                    <a:gd name="connsiteX1" fmla="*/ 34016 w 34015"/>
                    <a:gd name="connsiteY1" fmla="*/ 0 h 16045"/>
                    <a:gd name="connsiteX2" fmla="*/ 11980 w 34015"/>
                    <a:gd name="connsiteY2" fmla="*/ 16045 h 16045"/>
                    <a:gd name="connsiteX3" fmla="*/ 0 w 34015"/>
                    <a:gd name="connsiteY3" fmla="*/ 2353 h 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15" h="16045">
                      <a:moveTo>
                        <a:pt x="0" y="2353"/>
                      </a:moveTo>
                      <a:lnTo>
                        <a:pt x="34016" y="0"/>
                      </a:lnTo>
                      <a:cubicBezTo>
                        <a:pt x="34016" y="0"/>
                        <a:pt x="25779" y="16045"/>
                        <a:pt x="11980" y="16045"/>
                      </a:cubicBezTo>
                      <a:cubicBezTo>
                        <a:pt x="2246" y="15831"/>
                        <a:pt x="0" y="2353"/>
                        <a:pt x="0" y="2353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3" name="Freeform: Shape 2972">
                  <a:extLst>
                    <a:ext uri="{FF2B5EF4-FFF2-40B4-BE49-F238E27FC236}">
                      <a16:creationId xmlns:a16="http://schemas.microsoft.com/office/drawing/2014/main" id="{F0D26234-A906-F509-F0D5-C80F4E0E5D57}"/>
                    </a:ext>
                  </a:extLst>
                </p:cNvPr>
                <p:cNvSpPr/>
                <p:nvPr/>
              </p:nvSpPr>
              <p:spPr>
                <a:xfrm>
                  <a:off x="1227121" y="2308219"/>
                  <a:ext cx="11698" cy="16695"/>
                </a:xfrm>
                <a:custGeom>
                  <a:avLst/>
                  <a:gdLst>
                    <a:gd name="connsiteX0" fmla="*/ 7625 w 11698"/>
                    <a:gd name="connsiteY0" fmla="*/ 16696 h 16695"/>
                    <a:gd name="connsiteX1" fmla="*/ 244 w 11698"/>
                    <a:gd name="connsiteY1" fmla="*/ 12524 h 16695"/>
                    <a:gd name="connsiteX2" fmla="*/ 7732 w 11698"/>
                    <a:gd name="connsiteY2" fmla="*/ 437 h 16695"/>
                    <a:gd name="connsiteX3" fmla="*/ 11262 w 11698"/>
                    <a:gd name="connsiteY3" fmla="*/ 1079 h 16695"/>
                    <a:gd name="connsiteX4" fmla="*/ 10620 w 11698"/>
                    <a:gd name="connsiteY4" fmla="*/ 4609 h 16695"/>
                    <a:gd name="connsiteX5" fmla="*/ 5058 w 11698"/>
                    <a:gd name="connsiteY5" fmla="*/ 10813 h 16695"/>
                    <a:gd name="connsiteX6" fmla="*/ 7625 w 11698"/>
                    <a:gd name="connsiteY6" fmla="*/ 11668 h 16695"/>
                    <a:gd name="connsiteX7" fmla="*/ 10192 w 11698"/>
                    <a:gd name="connsiteY7" fmla="*/ 14236 h 16695"/>
                    <a:gd name="connsiteX8" fmla="*/ 7625 w 11698"/>
                    <a:gd name="connsiteY8" fmla="*/ 16696 h 16695"/>
                    <a:gd name="connsiteX9" fmla="*/ 7625 w 11698"/>
                    <a:gd name="connsiteY9" fmla="*/ 16696 h 1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698" h="16695">
                      <a:moveTo>
                        <a:pt x="7625" y="16696"/>
                      </a:moveTo>
                      <a:cubicBezTo>
                        <a:pt x="6876" y="16696"/>
                        <a:pt x="1742" y="16589"/>
                        <a:pt x="244" y="12524"/>
                      </a:cubicBezTo>
                      <a:cubicBezTo>
                        <a:pt x="-184" y="11241"/>
                        <a:pt x="-1040" y="6427"/>
                        <a:pt x="7732" y="437"/>
                      </a:cubicBezTo>
                      <a:cubicBezTo>
                        <a:pt x="8909" y="-312"/>
                        <a:pt x="10406" y="-98"/>
                        <a:pt x="11262" y="1079"/>
                      </a:cubicBezTo>
                      <a:cubicBezTo>
                        <a:pt x="12011" y="2255"/>
                        <a:pt x="11797" y="3753"/>
                        <a:pt x="10620" y="4609"/>
                      </a:cubicBezTo>
                      <a:cubicBezTo>
                        <a:pt x="7304" y="6855"/>
                        <a:pt x="4737" y="9957"/>
                        <a:pt x="5058" y="10813"/>
                      </a:cubicBezTo>
                      <a:cubicBezTo>
                        <a:pt x="5165" y="11241"/>
                        <a:pt x="6555" y="11668"/>
                        <a:pt x="7625" y="11668"/>
                      </a:cubicBezTo>
                      <a:cubicBezTo>
                        <a:pt x="9015" y="11668"/>
                        <a:pt x="10192" y="12845"/>
                        <a:pt x="10192" y="14236"/>
                      </a:cubicBezTo>
                      <a:cubicBezTo>
                        <a:pt x="10192" y="15626"/>
                        <a:pt x="9122" y="16696"/>
                        <a:pt x="7625" y="16696"/>
                      </a:cubicBezTo>
                      <a:cubicBezTo>
                        <a:pt x="7625" y="16696"/>
                        <a:pt x="7625" y="16696"/>
                        <a:pt x="7625" y="16696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4" name="Freeform: Shape 2973">
                  <a:extLst>
                    <a:ext uri="{FF2B5EF4-FFF2-40B4-BE49-F238E27FC236}">
                      <a16:creationId xmlns:a16="http://schemas.microsoft.com/office/drawing/2014/main" id="{B62867AA-78C2-A9D6-77F7-F2133E669A40}"/>
                    </a:ext>
                  </a:extLst>
                </p:cNvPr>
                <p:cNvSpPr/>
                <p:nvPr/>
              </p:nvSpPr>
              <p:spPr>
                <a:xfrm>
                  <a:off x="1077638" y="2411024"/>
                  <a:ext cx="39340" cy="26848"/>
                </a:xfrm>
                <a:custGeom>
                  <a:avLst/>
                  <a:gdLst>
                    <a:gd name="connsiteX0" fmla="*/ 3716 w 39340"/>
                    <a:gd name="connsiteY0" fmla="*/ 26849 h 26848"/>
                    <a:gd name="connsiteX1" fmla="*/ 2646 w 39340"/>
                    <a:gd name="connsiteY1" fmla="*/ 26635 h 26848"/>
                    <a:gd name="connsiteX2" fmla="*/ 186 w 39340"/>
                    <a:gd name="connsiteY2" fmla="*/ 21928 h 26848"/>
                    <a:gd name="connsiteX3" fmla="*/ 35485 w 39340"/>
                    <a:gd name="connsiteY3" fmla="*/ 0 h 26848"/>
                    <a:gd name="connsiteX4" fmla="*/ 39336 w 39340"/>
                    <a:gd name="connsiteY4" fmla="*/ 3744 h 26848"/>
                    <a:gd name="connsiteX5" fmla="*/ 35592 w 39340"/>
                    <a:gd name="connsiteY5" fmla="*/ 7595 h 26848"/>
                    <a:gd name="connsiteX6" fmla="*/ 7353 w 39340"/>
                    <a:gd name="connsiteY6" fmla="*/ 24175 h 26848"/>
                    <a:gd name="connsiteX7" fmla="*/ 3716 w 39340"/>
                    <a:gd name="connsiteY7" fmla="*/ 26849 h 2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40" h="26848">
                      <a:moveTo>
                        <a:pt x="3716" y="26849"/>
                      </a:moveTo>
                      <a:cubicBezTo>
                        <a:pt x="3395" y="26849"/>
                        <a:pt x="2967" y="26742"/>
                        <a:pt x="2646" y="26635"/>
                      </a:cubicBezTo>
                      <a:cubicBezTo>
                        <a:pt x="614" y="25993"/>
                        <a:pt x="-456" y="23961"/>
                        <a:pt x="186" y="21928"/>
                      </a:cubicBezTo>
                      <a:cubicBezTo>
                        <a:pt x="400" y="21073"/>
                        <a:pt x="6925" y="749"/>
                        <a:pt x="35485" y="0"/>
                      </a:cubicBezTo>
                      <a:cubicBezTo>
                        <a:pt x="37518" y="0"/>
                        <a:pt x="39336" y="1605"/>
                        <a:pt x="39336" y="3744"/>
                      </a:cubicBezTo>
                      <a:cubicBezTo>
                        <a:pt x="39443" y="5883"/>
                        <a:pt x="37732" y="7595"/>
                        <a:pt x="35592" y="7595"/>
                      </a:cubicBezTo>
                      <a:cubicBezTo>
                        <a:pt x="12594" y="8237"/>
                        <a:pt x="7567" y="23533"/>
                        <a:pt x="7353" y="24175"/>
                      </a:cubicBezTo>
                      <a:cubicBezTo>
                        <a:pt x="6818" y="25886"/>
                        <a:pt x="5320" y="26849"/>
                        <a:pt x="3716" y="26849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5" name="Freeform: Shape 2974">
                  <a:extLst>
                    <a:ext uri="{FF2B5EF4-FFF2-40B4-BE49-F238E27FC236}">
                      <a16:creationId xmlns:a16="http://schemas.microsoft.com/office/drawing/2014/main" id="{28CCF8D6-1A3E-47FE-592C-3E838F39722D}"/>
                    </a:ext>
                  </a:extLst>
                </p:cNvPr>
                <p:cNvSpPr/>
                <p:nvPr/>
              </p:nvSpPr>
              <p:spPr>
                <a:xfrm>
                  <a:off x="1109407" y="2467745"/>
                  <a:ext cx="18770" cy="9385"/>
                </a:xfrm>
                <a:custGeom>
                  <a:avLst/>
                  <a:gdLst>
                    <a:gd name="connsiteX0" fmla="*/ 7353 w 18770"/>
                    <a:gd name="connsiteY0" fmla="*/ 9385 h 9385"/>
                    <a:gd name="connsiteX1" fmla="*/ 2540 w 18770"/>
                    <a:gd name="connsiteY1" fmla="*/ 8743 h 9385"/>
                    <a:gd name="connsiteX2" fmla="*/ 187 w 18770"/>
                    <a:gd name="connsiteY2" fmla="*/ 3930 h 9385"/>
                    <a:gd name="connsiteX3" fmla="*/ 5000 w 18770"/>
                    <a:gd name="connsiteY3" fmla="*/ 1576 h 9385"/>
                    <a:gd name="connsiteX4" fmla="*/ 13344 w 18770"/>
                    <a:gd name="connsiteY4" fmla="*/ 400 h 9385"/>
                    <a:gd name="connsiteX5" fmla="*/ 18371 w 18770"/>
                    <a:gd name="connsiteY5" fmla="*/ 2111 h 9385"/>
                    <a:gd name="connsiteX6" fmla="*/ 16660 w 18770"/>
                    <a:gd name="connsiteY6" fmla="*/ 7139 h 9385"/>
                    <a:gd name="connsiteX7" fmla="*/ 7353 w 18770"/>
                    <a:gd name="connsiteY7" fmla="*/ 9385 h 9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70" h="9385">
                      <a:moveTo>
                        <a:pt x="7353" y="9385"/>
                      </a:moveTo>
                      <a:cubicBezTo>
                        <a:pt x="4679" y="9385"/>
                        <a:pt x="2861" y="8850"/>
                        <a:pt x="2540" y="8743"/>
                      </a:cubicBezTo>
                      <a:cubicBezTo>
                        <a:pt x="614" y="8102"/>
                        <a:pt x="-455" y="5855"/>
                        <a:pt x="187" y="3930"/>
                      </a:cubicBezTo>
                      <a:cubicBezTo>
                        <a:pt x="828" y="2004"/>
                        <a:pt x="2968" y="935"/>
                        <a:pt x="5000" y="1576"/>
                      </a:cubicBezTo>
                      <a:cubicBezTo>
                        <a:pt x="5214" y="1683"/>
                        <a:pt x="8744" y="2646"/>
                        <a:pt x="13344" y="400"/>
                      </a:cubicBezTo>
                      <a:cubicBezTo>
                        <a:pt x="15269" y="-563"/>
                        <a:pt x="17515" y="293"/>
                        <a:pt x="18371" y="2111"/>
                      </a:cubicBezTo>
                      <a:cubicBezTo>
                        <a:pt x="19334" y="4037"/>
                        <a:pt x="18478" y="6283"/>
                        <a:pt x="16660" y="7139"/>
                      </a:cubicBezTo>
                      <a:cubicBezTo>
                        <a:pt x="13023" y="8850"/>
                        <a:pt x="9814" y="9385"/>
                        <a:pt x="7353" y="9385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6" name="Freeform: Shape 2975">
                  <a:extLst>
                    <a:ext uri="{FF2B5EF4-FFF2-40B4-BE49-F238E27FC236}">
                      <a16:creationId xmlns:a16="http://schemas.microsoft.com/office/drawing/2014/main" id="{A8FF998B-F17B-26A8-374D-A81CEBB2161E}"/>
                    </a:ext>
                  </a:extLst>
                </p:cNvPr>
                <p:cNvSpPr/>
                <p:nvPr/>
              </p:nvSpPr>
              <p:spPr>
                <a:xfrm>
                  <a:off x="1228201" y="2212689"/>
                  <a:ext cx="108083" cy="119178"/>
                </a:xfrm>
                <a:custGeom>
                  <a:avLst/>
                  <a:gdLst>
                    <a:gd name="connsiteX0" fmla="*/ 1517 w 108083"/>
                    <a:gd name="connsiteY0" fmla="*/ 44087 h 119178"/>
                    <a:gd name="connsiteX1" fmla="*/ 31468 w 108083"/>
                    <a:gd name="connsiteY1" fmla="*/ 64732 h 119178"/>
                    <a:gd name="connsiteX2" fmla="*/ 72972 w 108083"/>
                    <a:gd name="connsiteY2" fmla="*/ 81312 h 119178"/>
                    <a:gd name="connsiteX3" fmla="*/ 84738 w 108083"/>
                    <a:gd name="connsiteY3" fmla="*/ 119179 h 119178"/>
                    <a:gd name="connsiteX4" fmla="*/ 102816 w 108083"/>
                    <a:gd name="connsiteY4" fmla="*/ 29754 h 119178"/>
                    <a:gd name="connsiteX5" fmla="*/ 58745 w 108083"/>
                    <a:gd name="connsiteY5" fmla="*/ 337 h 119178"/>
                    <a:gd name="connsiteX6" fmla="*/ 1517 w 108083"/>
                    <a:gd name="connsiteY6" fmla="*/ 44087 h 119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083" h="119178">
                      <a:moveTo>
                        <a:pt x="1517" y="44087"/>
                      </a:moveTo>
                      <a:cubicBezTo>
                        <a:pt x="4084" y="52859"/>
                        <a:pt x="8149" y="64732"/>
                        <a:pt x="31468" y="64732"/>
                      </a:cubicBezTo>
                      <a:cubicBezTo>
                        <a:pt x="49973" y="64732"/>
                        <a:pt x="61526" y="62914"/>
                        <a:pt x="72972" y="81312"/>
                      </a:cubicBezTo>
                      <a:cubicBezTo>
                        <a:pt x="81422" y="89121"/>
                        <a:pt x="84738" y="119179"/>
                        <a:pt x="84738" y="119179"/>
                      </a:cubicBezTo>
                      <a:cubicBezTo>
                        <a:pt x="84738" y="119179"/>
                        <a:pt x="121428" y="93720"/>
                        <a:pt x="102816" y="29754"/>
                      </a:cubicBezTo>
                      <a:cubicBezTo>
                        <a:pt x="94900" y="2691"/>
                        <a:pt x="71046" y="-1374"/>
                        <a:pt x="58745" y="337"/>
                      </a:cubicBezTo>
                      <a:cubicBezTo>
                        <a:pt x="37565" y="3439"/>
                        <a:pt x="-8966" y="8681"/>
                        <a:pt x="1517" y="44087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7" name="Freeform: Shape 2976">
                  <a:extLst>
                    <a:ext uri="{FF2B5EF4-FFF2-40B4-BE49-F238E27FC236}">
                      <a16:creationId xmlns:a16="http://schemas.microsoft.com/office/drawing/2014/main" id="{906EE730-02A8-BEDF-1627-2510D9D5AA69}"/>
                    </a:ext>
                  </a:extLst>
                </p:cNvPr>
                <p:cNvSpPr/>
                <p:nvPr/>
              </p:nvSpPr>
              <p:spPr>
                <a:xfrm>
                  <a:off x="1287953" y="2277466"/>
                  <a:ext cx="26278" cy="40198"/>
                </a:xfrm>
                <a:custGeom>
                  <a:avLst/>
                  <a:gdLst>
                    <a:gd name="connsiteX0" fmla="*/ 2523 w 26278"/>
                    <a:gd name="connsiteY0" fmla="*/ 11079 h 40198"/>
                    <a:gd name="connsiteX1" fmla="*/ 21777 w 26278"/>
                    <a:gd name="connsiteY1" fmla="*/ 2201 h 40198"/>
                    <a:gd name="connsiteX2" fmla="*/ 14396 w 26278"/>
                    <a:gd name="connsiteY2" fmla="*/ 39640 h 40198"/>
                    <a:gd name="connsiteX3" fmla="*/ 2523 w 26278"/>
                    <a:gd name="connsiteY3" fmla="*/ 11079 h 40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78" h="40198">
                      <a:moveTo>
                        <a:pt x="2523" y="11079"/>
                      </a:moveTo>
                      <a:cubicBezTo>
                        <a:pt x="2523" y="11079"/>
                        <a:pt x="11401" y="-5929"/>
                        <a:pt x="21777" y="2201"/>
                      </a:cubicBezTo>
                      <a:cubicBezTo>
                        <a:pt x="32153" y="10224"/>
                        <a:pt x="22419" y="35896"/>
                        <a:pt x="14396" y="39640"/>
                      </a:cubicBezTo>
                      <a:cubicBezTo>
                        <a:pt x="6480" y="43277"/>
                        <a:pt x="-5179" y="28622"/>
                        <a:pt x="2523" y="11079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8" name="Freeform: Shape 2977">
                  <a:extLst>
                    <a:ext uri="{FF2B5EF4-FFF2-40B4-BE49-F238E27FC236}">
                      <a16:creationId xmlns:a16="http://schemas.microsoft.com/office/drawing/2014/main" id="{C0798714-7566-031B-EB65-378E8E4B287E}"/>
                    </a:ext>
                  </a:extLst>
                </p:cNvPr>
                <p:cNvSpPr/>
                <p:nvPr/>
              </p:nvSpPr>
              <p:spPr>
                <a:xfrm>
                  <a:off x="1375644" y="2382172"/>
                  <a:ext cx="87478" cy="105761"/>
                </a:xfrm>
                <a:custGeom>
                  <a:avLst/>
                  <a:gdLst>
                    <a:gd name="connsiteX0" fmla="*/ 2759 w 87478"/>
                    <a:gd name="connsiteY0" fmla="*/ 105762 h 105761"/>
                    <a:gd name="connsiteX1" fmla="*/ 87478 w 87478"/>
                    <a:gd name="connsiteY1" fmla="*/ 52064 h 105761"/>
                    <a:gd name="connsiteX2" fmla="*/ 27897 w 87478"/>
                    <a:gd name="connsiteY2" fmla="*/ 2110 h 105761"/>
                    <a:gd name="connsiteX3" fmla="*/ 2759 w 87478"/>
                    <a:gd name="connsiteY3" fmla="*/ 105762 h 10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78" h="105761">
                      <a:moveTo>
                        <a:pt x="2759" y="105762"/>
                      </a:moveTo>
                      <a:cubicBezTo>
                        <a:pt x="2759" y="105762"/>
                        <a:pt x="63624" y="41581"/>
                        <a:pt x="87478" y="52064"/>
                      </a:cubicBezTo>
                      <a:cubicBezTo>
                        <a:pt x="87478" y="52064"/>
                        <a:pt x="56457" y="18904"/>
                        <a:pt x="27897" y="2110"/>
                      </a:cubicBezTo>
                      <a:cubicBezTo>
                        <a:pt x="-557" y="-14577"/>
                        <a:pt x="-3552" y="72174"/>
                        <a:pt x="2759" y="105762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979" name="Graphic 2898">
              <a:extLst>
                <a:ext uri="{FF2B5EF4-FFF2-40B4-BE49-F238E27FC236}">
                  <a16:creationId xmlns:a16="http://schemas.microsoft.com/office/drawing/2014/main" id="{74D19DAD-991D-6F96-4A6A-31155A7A1CB6}"/>
                </a:ext>
              </a:extLst>
            </p:cNvPr>
            <p:cNvGrpSpPr/>
            <p:nvPr/>
          </p:nvGrpSpPr>
          <p:grpSpPr>
            <a:xfrm>
              <a:off x="1406536" y="2228429"/>
              <a:ext cx="204629" cy="161307"/>
              <a:chOff x="1406536" y="2228429"/>
              <a:chExt cx="204629" cy="161307"/>
            </a:xfrm>
          </p:grpSpPr>
          <p:sp>
            <p:nvSpPr>
              <p:cNvPr id="2980" name="Freeform: Shape 2979">
                <a:extLst>
                  <a:ext uri="{FF2B5EF4-FFF2-40B4-BE49-F238E27FC236}">
                    <a16:creationId xmlns:a16="http://schemas.microsoft.com/office/drawing/2014/main" id="{2C99CF02-FA34-B5D6-C17C-0028652B81A5}"/>
                  </a:ext>
                </a:extLst>
              </p:cNvPr>
              <p:cNvSpPr/>
              <p:nvPr/>
            </p:nvSpPr>
            <p:spPr>
              <a:xfrm>
                <a:off x="1406536" y="2228429"/>
                <a:ext cx="204629" cy="161307"/>
              </a:xfrm>
              <a:custGeom>
                <a:avLst/>
                <a:gdLst>
                  <a:gd name="connsiteX0" fmla="*/ 43429 w 204629"/>
                  <a:gd name="connsiteY0" fmla="*/ 161308 h 161307"/>
                  <a:gd name="connsiteX1" fmla="*/ 39364 w 204629"/>
                  <a:gd name="connsiteY1" fmla="*/ 160452 h 161307"/>
                  <a:gd name="connsiteX2" fmla="*/ 32839 w 204629"/>
                  <a:gd name="connsiteY2" fmla="*/ 150611 h 161307"/>
                  <a:gd name="connsiteX3" fmla="*/ 32839 w 204629"/>
                  <a:gd name="connsiteY3" fmla="*/ 113386 h 161307"/>
                  <a:gd name="connsiteX4" fmla="*/ 31983 w 204629"/>
                  <a:gd name="connsiteY4" fmla="*/ 113386 h 161307"/>
                  <a:gd name="connsiteX5" fmla="*/ 0 w 204629"/>
                  <a:gd name="connsiteY5" fmla="*/ 81403 h 161307"/>
                  <a:gd name="connsiteX6" fmla="*/ 0 w 204629"/>
                  <a:gd name="connsiteY6" fmla="*/ 31983 h 161307"/>
                  <a:gd name="connsiteX7" fmla="*/ 31983 w 204629"/>
                  <a:gd name="connsiteY7" fmla="*/ 0 h 161307"/>
                  <a:gd name="connsiteX8" fmla="*/ 172646 w 204629"/>
                  <a:gd name="connsiteY8" fmla="*/ 0 h 161307"/>
                  <a:gd name="connsiteX9" fmla="*/ 204630 w 204629"/>
                  <a:gd name="connsiteY9" fmla="*/ 31983 h 161307"/>
                  <a:gd name="connsiteX10" fmla="*/ 204630 w 204629"/>
                  <a:gd name="connsiteY10" fmla="*/ 81403 h 161307"/>
                  <a:gd name="connsiteX11" fmla="*/ 172646 w 204629"/>
                  <a:gd name="connsiteY11" fmla="*/ 113386 h 161307"/>
                  <a:gd name="connsiteX12" fmla="*/ 95736 w 204629"/>
                  <a:gd name="connsiteY12" fmla="*/ 113386 h 161307"/>
                  <a:gd name="connsiteX13" fmla="*/ 50917 w 204629"/>
                  <a:gd name="connsiteY13" fmla="*/ 158206 h 161307"/>
                  <a:gd name="connsiteX14" fmla="*/ 43429 w 204629"/>
                  <a:gd name="connsiteY14" fmla="*/ 161308 h 16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629" h="161307">
                    <a:moveTo>
                      <a:pt x="43429" y="161308"/>
                    </a:moveTo>
                    <a:cubicBezTo>
                      <a:pt x="42038" y="161308"/>
                      <a:pt x="40648" y="161094"/>
                      <a:pt x="39364" y="160452"/>
                    </a:cubicBezTo>
                    <a:cubicBezTo>
                      <a:pt x="35406" y="158847"/>
                      <a:pt x="32839" y="154890"/>
                      <a:pt x="32839" y="150611"/>
                    </a:cubicBezTo>
                    <a:lnTo>
                      <a:pt x="32839" y="113386"/>
                    </a:lnTo>
                    <a:lnTo>
                      <a:pt x="31983" y="113386"/>
                    </a:lnTo>
                    <a:cubicBezTo>
                      <a:pt x="14334" y="113386"/>
                      <a:pt x="0" y="99052"/>
                      <a:pt x="0" y="81403"/>
                    </a:cubicBezTo>
                    <a:lnTo>
                      <a:pt x="0" y="31983"/>
                    </a:lnTo>
                    <a:cubicBezTo>
                      <a:pt x="0" y="14334"/>
                      <a:pt x="14334" y="0"/>
                      <a:pt x="31983" y="0"/>
                    </a:cubicBezTo>
                    <a:lnTo>
                      <a:pt x="172646" y="0"/>
                    </a:lnTo>
                    <a:cubicBezTo>
                      <a:pt x="190296" y="0"/>
                      <a:pt x="204630" y="14334"/>
                      <a:pt x="204630" y="31983"/>
                    </a:cubicBezTo>
                    <a:lnTo>
                      <a:pt x="204630" y="81403"/>
                    </a:lnTo>
                    <a:cubicBezTo>
                      <a:pt x="204630" y="99052"/>
                      <a:pt x="190296" y="113386"/>
                      <a:pt x="172646" y="113386"/>
                    </a:cubicBezTo>
                    <a:lnTo>
                      <a:pt x="95736" y="113386"/>
                    </a:lnTo>
                    <a:lnTo>
                      <a:pt x="50917" y="158206"/>
                    </a:lnTo>
                    <a:cubicBezTo>
                      <a:pt x="48884" y="160238"/>
                      <a:pt x="46210" y="161308"/>
                      <a:pt x="43429" y="161308"/>
                    </a:cubicBezTo>
                    <a:close/>
                  </a:path>
                </a:pathLst>
              </a:custGeom>
              <a:solidFill>
                <a:srgbClr val="FF1D00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81" name="Graphic 2898">
                <a:extLst>
                  <a:ext uri="{FF2B5EF4-FFF2-40B4-BE49-F238E27FC236}">
                    <a16:creationId xmlns:a16="http://schemas.microsoft.com/office/drawing/2014/main" id="{E3F7F176-E7D5-69A5-EC1F-F3325C225D41}"/>
                  </a:ext>
                </a:extLst>
              </p:cNvPr>
              <p:cNvGrpSpPr/>
              <p:nvPr/>
            </p:nvGrpSpPr>
            <p:grpSpPr>
              <a:xfrm>
                <a:off x="1436273" y="2260520"/>
                <a:ext cx="145159" cy="49740"/>
                <a:chOff x="1436273" y="2260520"/>
                <a:chExt cx="145159" cy="49740"/>
              </a:xfrm>
              <a:solidFill>
                <a:srgbClr val="FF867D"/>
              </a:solidFill>
            </p:grpSpPr>
            <p:sp>
              <p:nvSpPr>
                <p:cNvPr id="2982" name="Freeform: Shape 2981">
                  <a:extLst>
                    <a:ext uri="{FF2B5EF4-FFF2-40B4-BE49-F238E27FC236}">
                      <a16:creationId xmlns:a16="http://schemas.microsoft.com/office/drawing/2014/main" id="{348AAE9D-1107-96CF-9862-1CACE7EC0610}"/>
                    </a:ext>
                  </a:extLst>
                </p:cNvPr>
                <p:cNvSpPr/>
                <p:nvPr/>
              </p:nvSpPr>
              <p:spPr>
                <a:xfrm>
                  <a:off x="1436273" y="2260520"/>
                  <a:ext cx="112744" cy="9841"/>
                </a:xfrm>
                <a:custGeom>
                  <a:avLst/>
                  <a:gdLst>
                    <a:gd name="connsiteX0" fmla="*/ 108573 w 112744"/>
                    <a:gd name="connsiteY0" fmla="*/ 9841 h 9841"/>
                    <a:gd name="connsiteX1" fmla="*/ 4172 w 112744"/>
                    <a:gd name="connsiteY1" fmla="*/ 9841 h 9841"/>
                    <a:gd name="connsiteX2" fmla="*/ 0 w 112744"/>
                    <a:gd name="connsiteY2" fmla="*/ 5669 h 9841"/>
                    <a:gd name="connsiteX3" fmla="*/ 0 w 112744"/>
                    <a:gd name="connsiteY3" fmla="*/ 4172 h 9841"/>
                    <a:gd name="connsiteX4" fmla="*/ 4172 w 112744"/>
                    <a:gd name="connsiteY4" fmla="*/ 0 h 9841"/>
                    <a:gd name="connsiteX5" fmla="*/ 108573 w 112744"/>
                    <a:gd name="connsiteY5" fmla="*/ 0 h 9841"/>
                    <a:gd name="connsiteX6" fmla="*/ 112744 w 112744"/>
                    <a:gd name="connsiteY6" fmla="*/ 4172 h 9841"/>
                    <a:gd name="connsiteX7" fmla="*/ 112744 w 112744"/>
                    <a:gd name="connsiteY7" fmla="*/ 5669 h 9841"/>
                    <a:gd name="connsiteX8" fmla="*/ 108573 w 112744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744" h="9841">
                      <a:moveTo>
                        <a:pt x="108573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108573" y="0"/>
                      </a:lnTo>
                      <a:cubicBezTo>
                        <a:pt x="110926" y="0"/>
                        <a:pt x="112744" y="1925"/>
                        <a:pt x="112744" y="4172"/>
                      </a:cubicBezTo>
                      <a:lnTo>
                        <a:pt x="112744" y="5669"/>
                      </a:lnTo>
                      <a:cubicBezTo>
                        <a:pt x="112744" y="7916"/>
                        <a:pt x="110926" y="9841"/>
                        <a:pt x="108573" y="9841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83" name="Freeform: Shape 2982">
                  <a:extLst>
                    <a:ext uri="{FF2B5EF4-FFF2-40B4-BE49-F238E27FC236}">
                      <a16:creationId xmlns:a16="http://schemas.microsoft.com/office/drawing/2014/main" id="{3C11135F-07A7-BDF1-A62F-511F0C86A514}"/>
                    </a:ext>
                  </a:extLst>
                </p:cNvPr>
                <p:cNvSpPr/>
                <p:nvPr/>
              </p:nvSpPr>
              <p:spPr>
                <a:xfrm>
                  <a:off x="1436273" y="2280523"/>
                  <a:ext cx="88359" cy="9841"/>
                </a:xfrm>
                <a:custGeom>
                  <a:avLst/>
                  <a:gdLst>
                    <a:gd name="connsiteX0" fmla="*/ 84184 w 88359"/>
                    <a:gd name="connsiteY0" fmla="*/ 9841 h 9841"/>
                    <a:gd name="connsiteX1" fmla="*/ 4172 w 88359"/>
                    <a:gd name="connsiteY1" fmla="*/ 9841 h 9841"/>
                    <a:gd name="connsiteX2" fmla="*/ 0 w 88359"/>
                    <a:gd name="connsiteY2" fmla="*/ 5669 h 9841"/>
                    <a:gd name="connsiteX3" fmla="*/ 0 w 88359"/>
                    <a:gd name="connsiteY3" fmla="*/ 4172 h 9841"/>
                    <a:gd name="connsiteX4" fmla="*/ 4172 w 88359"/>
                    <a:gd name="connsiteY4" fmla="*/ 0 h 9841"/>
                    <a:gd name="connsiteX5" fmla="*/ 84184 w 88359"/>
                    <a:gd name="connsiteY5" fmla="*/ 0 h 9841"/>
                    <a:gd name="connsiteX6" fmla="*/ 88356 w 88359"/>
                    <a:gd name="connsiteY6" fmla="*/ 4172 h 9841"/>
                    <a:gd name="connsiteX7" fmla="*/ 88356 w 88359"/>
                    <a:gd name="connsiteY7" fmla="*/ 5669 h 9841"/>
                    <a:gd name="connsiteX8" fmla="*/ 84184 w 88359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359" h="9841">
                      <a:moveTo>
                        <a:pt x="84184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84184" y="0"/>
                      </a:lnTo>
                      <a:cubicBezTo>
                        <a:pt x="86537" y="0"/>
                        <a:pt x="88356" y="1925"/>
                        <a:pt x="88356" y="4172"/>
                      </a:cubicBezTo>
                      <a:lnTo>
                        <a:pt x="88356" y="5669"/>
                      </a:lnTo>
                      <a:cubicBezTo>
                        <a:pt x="88462" y="7916"/>
                        <a:pt x="86537" y="9841"/>
                        <a:pt x="84184" y="9841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84" name="Freeform: Shape 2983">
                  <a:extLst>
                    <a:ext uri="{FF2B5EF4-FFF2-40B4-BE49-F238E27FC236}">
                      <a16:creationId xmlns:a16="http://schemas.microsoft.com/office/drawing/2014/main" id="{8D9397AD-60F2-4DF1-F549-1B2F85C7B70E}"/>
                    </a:ext>
                  </a:extLst>
                </p:cNvPr>
                <p:cNvSpPr/>
                <p:nvPr/>
              </p:nvSpPr>
              <p:spPr>
                <a:xfrm>
                  <a:off x="1533507" y="2280523"/>
                  <a:ext cx="47925" cy="9841"/>
                </a:xfrm>
                <a:custGeom>
                  <a:avLst/>
                  <a:gdLst>
                    <a:gd name="connsiteX0" fmla="*/ 43750 w 47925"/>
                    <a:gd name="connsiteY0" fmla="*/ 9841 h 9841"/>
                    <a:gd name="connsiteX1" fmla="*/ 4172 w 47925"/>
                    <a:gd name="connsiteY1" fmla="*/ 9841 h 9841"/>
                    <a:gd name="connsiteX2" fmla="*/ 0 w 47925"/>
                    <a:gd name="connsiteY2" fmla="*/ 5669 h 9841"/>
                    <a:gd name="connsiteX3" fmla="*/ 0 w 47925"/>
                    <a:gd name="connsiteY3" fmla="*/ 4172 h 9841"/>
                    <a:gd name="connsiteX4" fmla="*/ 4172 w 47925"/>
                    <a:gd name="connsiteY4" fmla="*/ 0 h 9841"/>
                    <a:gd name="connsiteX5" fmla="*/ 43750 w 47925"/>
                    <a:gd name="connsiteY5" fmla="*/ 0 h 9841"/>
                    <a:gd name="connsiteX6" fmla="*/ 47922 w 47925"/>
                    <a:gd name="connsiteY6" fmla="*/ 4172 h 9841"/>
                    <a:gd name="connsiteX7" fmla="*/ 47922 w 47925"/>
                    <a:gd name="connsiteY7" fmla="*/ 5669 h 9841"/>
                    <a:gd name="connsiteX8" fmla="*/ 43750 w 47925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925" h="9841">
                      <a:moveTo>
                        <a:pt x="43750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43750" y="0"/>
                      </a:lnTo>
                      <a:cubicBezTo>
                        <a:pt x="46103" y="0"/>
                        <a:pt x="47922" y="1925"/>
                        <a:pt x="47922" y="4172"/>
                      </a:cubicBezTo>
                      <a:lnTo>
                        <a:pt x="47922" y="5669"/>
                      </a:lnTo>
                      <a:cubicBezTo>
                        <a:pt x="48029" y="7916"/>
                        <a:pt x="46103" y="9841"/>
                        <a:pt x="43750" y="9841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85" name="Freeform: Shape 2984">
                  <a:extLst>
                    <a:ext uri="{FF2B5EF4-FFF2-40B4-BE49-F238E27FC236}">
                      <a16:creationId xmlns:a16="http://schemas.microsoft.com/office/drawing/2014/main" id="{D88F0C84-DB8A-B5B0-BF84-692B13B51CD4}"/>
                    </a:ext>
                  </a:extLst>
                </p:cNvPr>
                <p:cNvSpPr/>
                <p:nvPr/>
              </p:nvSpPr>
              <p:spPr>
                <a:xfrm>
                  <a:off x="1436273" y="2300419"/>
                  <a:ext cx="110818" cy="9841"/>
                </a:xfrm>
                <a:custGeom>
                  <a:avLst/>
                  <a:gdLst>
                    <a:gd name="connsiteX0" fmla="*/ 106647 w 110818"/>
                    <a:gd name="connsiteY0" fmla="*/ 9841 h 9841"/>
                    <a:gd name="connsiteX1" fmla="*/ 4172 w 110818"/>
                    <a:gd name="connsiteY1" fmla="*/ 9841 h 9841"/>
                    <a:gd name="connsiteX2" fmla="*/ 0 w 110818"/>
                    <a:gd name="connsiteY2" fmla="*/ 5669 h 9841"/>
                    <a:gd name="connsiteX3" fmla="*/ 0 w 110818"/>
                    <a:gd name="connsiteY3" fmla="*/ 4172 h 9841"/>
                    <a:gd name="connsiteX4" fmla="*/ 4172 w 110818"/>
                    <a:gd name="connsiteY4" fmla="*/ 0 h 9841"/>
                    <a:gd name="connsiteX5" fmla="*/ 106647 w 110818"/>
                    <a:gd name="connsiteY5" fmla="*/ 0 h 9841"/>
                    <a:gd name="connsiteX6" fmla="*/ 110819 w 110818"/>
                    <a:gd name="connsiteY6" fmla="*/ 4172 h 9841"/>
                    <a:gd name="connsiteX7" fmla="*/ 110819 w 110818"/>
                    <a:gd name="connsiteY7" fmla="*/ 5669 h 9841"/>
                    <a:gd name="connsiteX8" fmla="*/ 106647 w 110818"/>
                    <a:gd name="connsiteY8" fmla="*/ 9841 h 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818" h="9841">
                      <a:moveTo>
                        <a:pt x="106647" y="9841"/>
                      </a:moveTo>
                      <a:lnTo>
                        <a:pt x="4172" y="9841"/>
                      </a:lnTo>
                      <a:cubicBezTo>
                        <a:pt x="1818" y="9841"/>
                        <a:pt x="0" y="7916"/>
                        <a:pt x="0" y="5669"/>
                      </a:cubicBezTo>
                      <a:lnTo>
                        <a:pt x="0" y="4172"/>
                      </a:lnTo>
                      <a:cubicBezTo>
                        <a:pt x="0" y="1818"/>
                        <a:pt x="1925" y="0"/>
                        <a:pt x="4172" y="0"/>
                      </a:cubicBezTo>
                      <a:lnTo>
                        <a:pt x="106647" y="0"/>
                      </a:lnTo>
                      <a:cubicBezTo>
                        <a:pt x="109000" y="0"/>
                        <a:pt x="110819" y="1925"/>
                        <a:pt x="110819" y="4172"/>
                      </a:cubicBezTo>
                      <a:lnTo>
                        <a:pt x="110819" y="5669"/>
                      </a:lnTo>
                      <a:cubicBezTo>
                        <a:pt x="110819" y="8023"/>
                        <a:pt x="109000" y="9841"/>
                        <a:pt x="106647" y="9841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986" name="Graphic 2898">
              <a:extLst>
                <a:ext uri="{FF2B5EF4-FFF2-40B4-BE49-F238E27FC236}">
                  <a16:creationId xmlns:a16="http://schemas.microsoft.com/office/drawing/2014/main" id="{200B5FBA-B859-506B-D00E-1E9E454C3BEB}"/>
                </a:ext>
              </a:extLst>
            </p:cNvPr>
            <p:cNvGrpSpPr/>
            <p:nvPr/>
          </p:nvGrpSpPr>
          <p:grpSpPr>
            <a:xfrm>
              <a:off x="1264162" y="2138148"/>
              <a:ext cx="36155" cy="36155"/>
              <a:chOff x="1264162" y="2138148"/>
              <a:chExt cx="36155" cy="36155"/>
            </a:xfrm>
          </p:grpSpPr>
          <p:sp>
            <p:nvSpPr>
              <p:cNvPr id="2987" name="Freeform: Shape 2986">
                <a:extLst>
                  <a:ext uri="{FF2B5EF4-FFF2-40B4-BE49-F238E27FC236}">
                    <a16:creationId xmlns:a16="http://schemas.microsoft.com/office/drawing/2014/main" id="{FD1E9973-B8BB-8113-08AD-366200C0EFFD}"/>
                  </a:ext>
                </a:extLst>
              </p:cNvPr>
              <p:cNvSpPr/>
              <p:nvPr/>
            </p:nvSpPr>
            <p:spPr>
              <a:xfrm>
                <a:off x="1264162" y="2138148"/>
                <a:ext cx="36155" cy="36155"/>
              </a:xfrm>
              <a:custGeom>
                <a:avLst/>
                <a:gdLst>
                  <a:gd name="connsiteX0" fmla="*/ 36155 w 36155"/>
                  <a:gd name="connsiteY0" fmla="*/ 18078 h 36155"/>
                  <a:gd name="connsiteX1" fmla="*/ 18078 w 36155"/>
                  <a:gd name="connsiteY1" fmla="*/ 36155 h 36155"/>
                  <a:gd name="connsiteX2" fmla="*/ 0 w 36155"/>
                  <a:gd name="connsiteY2" fmla="*/ 18078 h 36155"/>
                  <a:gd name="connsiteX3" fmla="*/ 18078 w 36155"/>
                  <a:gd name="connsiteY3" fmla="*/ 0 h 36155"/>
                  <a:gd name="connsiteX4" fmla="*/ 36155 w 36155"/>
                  <a:gd name="connsiteY4" fmla="*/ 18078 h 3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55" h="36155">
                    <a:moveTo>
                      <a:pt x="36155" y="18078"/>
                    </a:moveTo>
                    <a:cubicBezTo>
                      <a:pt x="36155" y="28062"/>
                      <a:pt x="28062" y="36155"/>
                      <a:pt x="18078" y="36155"/>
                    </a:cubicBezTo>
                    <a:cubicBezTo>
                      <a:pt x="8094" y="36155"/>
                      <a:pt x="0" y="28062"/>
                      <a:pt x="0" y="18078"/>
                    </a:cubicBezTo>
                    <a:cubicBezTo>
                      <a:pt x="0" y="8094"/>
                      <a:pt x="8094" y="0"/>
                      <a:pt x="18078" y="0"/>
                    </a:cubicBezTo>
                    <a:cubicBezTo>
                      <a:pt x="28062" y="0"/>
                      <a:pt x="36155" y="8094"/>
                      <a:pt x="36155" y="18078"/>
                    </a:cubicBezTo>
                    <a:close/>
                  </a:path>
                </a:pathLst>
              </a:custGeom>
              <a:solidFill>
                <a:srgbClr val="FEA329"/>
              </a:solidFill>
              <a:ln w="1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988" name="Graphic 2898">
                <a:extLst>
                  <a:ext uri="{FF2B5EF4-FFF2-40B4-BE49-F238E27FC236}">
                    <a16:creationId xmlns:a16="http://schemas.microsoft.com/office/drawing/2014/main" id="{E1453DF0-CB4C-CBDE-0AB3-7F548E3C985E}"/>
                  </a:ext>
                </a:extLst>
              </p:cNvPr>
              <p:cNvGrpSpPr/>
              <p:nvPr/>
            </p:nvGrpSpPr>
            <p:grpSpPr>
              <a:xfrm>
                <a:off x="1269671" y="2144094"/>
                <a:ext cx="22833" cy="20503"/>
                <a:chOff x="1269671" y="2144094"/>
                <a:chExt cx="22833" cy="20503"/>
              </a:xfrm>
              <a:solidFill>
                <a:srgbClr val="24263F"/>
              </a:solidFill>
            </p:grpSpPr>
            <p:sp>
              <p:nvSpPr>
                <p:cNvPr id="2989" name="Freeform: Shape 2988">
                  <a:extLst>
                    <a:ext uri="{FF2B5EF4-FFF2-40B4-BE49-F238E27FC236}">
                      <a16:creationId xmlns:a16="http://schemas.microsoft.com/office/drawing/2014/main" id="{EF84985C-19CF-241B-8FA7-DBF104376415}"/>
                    </a:ext>
                  </a:extLst>
                </p:cNvPr>
                <p:cNvSpPr/>
                <p:nvPr/>
              </p:nvSpPr>
              <p:spPr>
                <a:xfrm rot="-4689850">
                  <a:off x="1284446" y="2152516"/>
                  <a:ext cx="7487" cy="4492"/>
                </a:xfrm>
                <a:custGeom>
                  <a:avLst/>
                  <a:gdLst>
                    <a:gd name="connsiteX0" fmla="*/ 7488 w 7487"/>
                    <a:gd name="connsiteY0" fmla="*/ 2246 h 4492"/>
                    <a:gd name="connsiteX1" fmla="*/ 3744 w 7487"/>
                    <a:gd name="connsiteY1" fmla="*/ 4493 h 4492"/>
                    <a:gd name="connsiteX2" fmla="*/ 0 w 7487"/>
                    <a:gd name="connsiteY2" fmla="*/ 2246 h 4492"/>
                    <a:gd name="connsiteX3" fmla="*/ 3744 w 7487"/>
                    <a:gd name="connsiteY3" fmla="*/ 0 h 4492"/>
                    <a:gd name="connsiteX4" fmla="*/ 7488 w 7487"/>
                    <a:gd name="connsiteY4" fmla="*/ 2246 h 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87" h="4492">
                      <a:moveTo>
                        <a:pt x="7488" y="2246"/>
                      </a:moveTo>
                      <a:cubicBezTo>
                        <a:pt x="7488" y="3487"/>
                        <a:pt x="5811" y="4493"/>
                        <a:pt x="3744" y="4493"/>
                      </a:cubicBezTo>
                      <a:cubicBezTo>
                        <a:pt x="1676" y="4493"/>
                        <a:pt x="0" y="3487"/>
                        <a:pt x="0" y="2246"/>
                      </a:cubicBezTo>
                      <a:cubicBezTo>
                        <a:pt x="0" y="1006"/>
                        <a:pt x="1676" y="0"/>
                        <a:pt x="3744" y="0"/>
                      </a:cubicBezTo>
                      <a:cubicBezTo>
                        <a:pt x="5811" y="0"/>
                        <a:pt x="7488" y="1006"/>
                        <a:pt x="7488" y="2246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90" name="Freeform: Shape 2989">
                  <a:extLst>
                    <a:ext uri="{FF2B5EF4-FFF2-40B4-BE49-F238E27FC236}">
                      <a16:creationId xmlns:a16="http://schemas.microsoft.com/office/drawing/2014/main" id="{BA1C5230-9365-1FD0-BD01-F7496E370046}"/>
                    </a:ext>
                  </a:extLst>
                </p:cNvPr>
                <p:cNvSpPr/>
                <p:nvPr/>
              </p:nvSpPr>
              <p:spPr>
                <a:xfrm rot="-4689850">
                  <a:off x="1274809" y="2158226"/>
                  <a:ext cx="7487" cy="4492"/>
                </a:xfrm>
                <a:custGeom>
                  <a:avLst/>
                  <a:gdLst>
                    <a:gd name="connsiteX0" fmla="*/ 7487 w 7487"/>
                    <a:gd name="connsiteY0" fmla="*/ 2246 h 4492"/>
                    <a:gd name="connsiteX1" fmla="*/ 3744 w 7487"/>
                    <a:gd name="connsiteY1" fmla="*/ 4493 h 4492"/>
                    <a:gd name="connsiteX2" fmla="*/ 0 w 7487"/>
                    <a:gd name="connsiteY2" fmla="*/ 2246 h 4492"/>
                    <a:gd name="connsiteX3" fmla="*/ 3744 w 7487"/>
                    <a:gd name="connsiteY3" fmla="*/ 0 h 4492"/>
                    <a:gd name="connsiteX4" fmla="*/ 7487 w 7487"/>
                    <a:gd name="connsiteY4" fmla="*/ 2246 h 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87" h="4492">
                      <a:moveTo>
                        <a:pt x="7487" y="2246"/>
                      </a:moveTo>
                      <a:cubicBezTo>
                        <a:pt x="7487" y="3487"/>
                        <a:pt x="5811" y="4493"/>
                        <a:pt x="3744" y="4493"/>
                      </a:cubicBezTo>
                      <a:cubicBezTo>
                        <a:pt x="1676" y="4493"/>
                        <a:pt x="0" y="3487"/>
                        <a:pt x="0" y="2246"/>
                      </a:cubicBezTo>
                      <a:cubicBezTo>
                        <a:pt x="0" y="1006"/>
                        <a:pt x="1676" y="0"/>
                        <a:pt x="3744" y="0"/>
                      </a:cubicBezTo>
                      <a:cubicBezTo>
                        <a:pt x="5811" y="0"/>
                        <a:pt x="7487" y="1006"/>
                        <a:pt x="7487" y="2246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91" name="Freeform: Shape 2990">
                  <a:extLst>
                    <a:ext uri="{FF2B5EF4-FFF2-40B4-BE49-F238E27FC236}">
                      <a16:creationId xmlns:a16="http://schemas.microsoft.com/office/drawing/2014/main" id="{66ECA099-B849-28E9-AA9B-5F666E53027D}"/>
                    </a:ext>
                  </a:extLst>
                </p:cNvPr>
                <p:cNvSpPr/>
                <p:nvPr/>
              </p:nvSpPr>
              <p:spPr>
                <a:xfrm>
                  <a:off x="1286327" y="2147672"/>
                  <a:ext cx="6177" cy="4060"/>
                </a:xfrm>
                <a:custGeom>
                  <a:avLst/>
                  <a:gdLst>
                    <a:gd name="connsiteX0" fmla="*/ 5325 w 6177"/>
                    <a:gd name="connsiteY0" fmla="*/ 4061 h 4060"/>
                    <a:gd name="connsiteX1" fmla="*/ 4470 w 6177"/>
                    <a:gd name="connsiteY1" fmla="*/ 3526 h 4060"/>
                    <a:gd name="connsiteX2" fmla="*/ 1261 w 6177"/>
                    <a:gd name="connsiteY2" fmla="*/ 1922 h 4060"/>
                    <a:gd name="connsiteX3" fmla="*/ 84 w 6177"/>
                    <a:gd name="connsiteY3" fmla="*/ 1494 h 4060"/>
                    <a:gd name="connsiteX4" fmla="*/ 512 w 6177"/>
                    <a:gd name="connsiteY4" fmla="*/ 317 h 4060"/>
                    <a:gd name="connsiteX5" fmla="*/ 6074 w 6177"/>
                    <a:gd name="connsiteY5" fmla="*/ 2670 h 4060"/>
                    <a:gd name="connsiteX6" fmla="*/ 5646 w 6177"/>
                    <a:gd name="connsiteY6" fmla="*/ 3847 h 4060"/>
                    <a:gd name="connsiteX7" fmla="*/ 5325 w 6177"/>
                    <a:gd name="connsiteY7" fmla="*/ 4061 h 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7" h="4060">
                      <a:moveTo>
                        <a:pt x="5325" y="4061"/>
                      </a:moveTo>
                      <a:cubicBezTo>
                        <a:pt x="5005" y="4061"/>
                        <a:pt x="4684" y="3847"/>
                        <a:pt x="4470" y="3526"/>
                      </a:cubicBezTo>
                      <a:cubicBezTo>
                        <a:pt x="3186" y="1173"/>
                        <a:pt x="1368" y="1922"/>
                        <a:pt x="1261" y="1922"/>
                      </a:cubicBezTo>
                      <a:cubicBezTo>
                        <a:pt x="833" y="2135"/>
                        <a:pt x="298" y="1922"/>
                        <a:pt x="84" y="1494"/>
                      </a:cubicBezTo>
                      <a:cubicBezTo>
                        <a:pt x="-130" y="1066"/>
                        <a:pt x="84" y="531"/>
                        <a:pt x="512" y="317"/>
                      </a:cubicBezTo>
                      <a:cubicBezTo>
                        <a:pt x="1688" y="-218"/>
                        <a:pt x="4470" y="-432"/>
                        <a:pt x="6074" y="2670"/>
                      </a:cubicBezTo>
                      <a:cubicBezTo>
                        <a:pt x="6288" y="3098"/>
                        <a:pt x="6181" y="3633"/>
                        <a:pt x="5646" y="3847"/>
                      </a:cubicBezTo>
                      <a:cubicBezTo>
                        <a:pt x="5646" y="4061"/>
                        <a:pt x="5432" y="4061"/>
                        <a:pt x="5325" y="4061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10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92" name="Graphic 2898">
                  <a:extLst>
                    <a:ext uri="{FF2B5EF4-FFF2-40B4-BE49-F238E27FC236}">
                      <a16:creationId xmlns:a16="http://schemas.microsoft.com/office/drawing/2014/main" id="{CD139088-CC2C-F84C-4210-FB6365C86F12}"/>
                    </a:ext>
                  </a:extLst>
                </p:cNvPr>
                <p:cNvGrpSpPr/>
                <p:nvPr/>
              </p:nvGrpSpPr>
              <p:grpSpPr>
                <a:xfrm>
                  <a:off x="1269671" y="2144094"/>
                  <a:ext cx="7520" cy="10891"/>
                  <a:chOff x="1269671" y="2144094"/>
                  <a:chExt cx="7520" cy="10891"/>
                </a:xfrm>
                <a:solidFill>
                  <a:srgbClr val="24263F"/>
                </a:solidFill>
              </p:grpSpPr>
              <p:sp>
                <p:nvSpPr>
                  <p:cNvPr id="2993" name="Freeform: Shape 2992">
                    <a:extLst>
                      <a:ext uri="{FF2B5EF4-FFF2-40B4-BE49-F238E27FC236}">
                        <a16:creationId xmlns:a16="http://schemas.microsoft.com/office/drawing/2014/main" id="{939FCD51-64BB-8CF7-71EC-09DC7ED386CB}"/>
                      </a:ext>
                    </a:extLst>
                  </p:cNvPr>
                  <p:cNvSpPr/>
                  <p:nvPr/>
                </p:nvSpPr>
                <p:spPr>
                  <a:xfrm rot="-4447999">
                    <a:off x="1269111" y="2148524"/>
                    <a:ext cx="7487" cy="4492"/>
                  </a:xfrm>
                  <a:custGeom>
                    <a:avLst/>
                    <a:gdLst>
                      <a:gd name="connsiteX0" fmla="*/ 7488 w 7487"/>
                      <a:gd name="connsiteY0" fmla="*/ 2246 h 4492"/>
                      <a:gd name="connsiteX1" fmla="*/ 3744 w 7487"/>
                      <a:gd name="connsiteY1" fmla="*/ 4493 h 4492"/>
                      <a:gd name="connsiteX2" fmla="*/ 0 w 7487"/>
                      <a:gd name="connsiteY2" fmla="*/ 2246 h 4492"/>
                      <a:gd name="connsiteX3" fmla="*/ 3744 w 7487"/>
                      <a:gd name="connsiteY3" fmla="*/ 0 h 4492"/>
                      <a:gd name="connsiteX4" fmla="*/ 7488 w 7487"/>
                      <a:gd name="connsiteY4" fmla="*/ 2246 h 4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7" h="4492">
                        <a:moveTo>
                          <a:pt x="7488" y="2246"/>
                        </a:moveTo>
                        <a:cubicBezTo>
                          <a:pt x="7488" y="3487"/>
                          <a:pt x="5811" y="4493"/>
                          <a:pt x="3744" y="4493"/>
                        </a:cubicBezTo>
                        <a:cubicBezTo>
                          <a:pt x="1676" y="4493"/>
                          <a:pt x="0" y="3487"/>
                          <a:pt x="0" y="2246"/>
                        </a:cubicBezTo>
                        <a:cubicBezTo>
                          <a:pt x="0" y="1006"/>
                          <a:pt x="1676" y="0"/>
                          <a:pt x="3744" y="0"/>
                        </a:cubicBezTo>
                        <a:cubicBezTo>
                          <a:pt x="5811" y="0"/>
                          <a:pt x="7488" y="1006"/>
                          <a:pt x="7488" y="2246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94" name="Freeform: Shape 2993">
                    <a:extLst>
                      <a:ext uri="{FF2B5EF4-FFF2-40B4-BE49-F238E27FC236}">
                        <a16:creationId xmlns:a16="http://schemas.microsoft.com/office/drawing/2014/main" id="{1211F389-859A-1EB2-BF2A-01A880FB4581}"/>
                      </a:ext>
                    </a:extLst>
                  </p:cNvPr>
                  <p:cNvSpPr/>
                  <p:nvPr/>
                </p:nvSpPr>
                <p:spPr>
                  <a:xfrm>
                    <a:off x="1270607" y="2144094"/>
                    <a:ext cx="6584" cy="2932"/>
                  </a:xfrm>
                  <a:custGeom>
                    <a:avLst/>
                    <a:gdLst>
                      <a:gd name="connsiteX0" fmla="*/ 5856 w 6584"/>
                      <a:gd name="connsiteY0" fmla="*/ 2933 h 2932"/>
                      <a:gd name="connsiteX1" fmla="*/ 5107 w 6584"/>
                      <a:gd name="connsiteY1" fmla="*/ 2612 h 2932"/>
                      <a:gd name="connsiteX2" fmla="*/ 1470 w 6584"/>
                      <a:gd name="connsiteY2" fmla="*/ 2505 h 2932"/>
                      <a:gd name="connsiteX3" fmla="*/ 187 w 6584"/>
                      <a:gd name="connsiteY3" fmla="*/ 2291 h 2932"/>
                      <a:gd name="connsiteX4" fmla="*/ 401 w 6584"/>
                      <a:gd name="connsiteY4" fmla="*/ 1007 h 2932"/>
                      <a:gd name="connsiteX5" fmla="*/ 6391 w 6584"/>
                      <a:gd name="connsiteY5" fmla="*/ 1542 h 2932"/>
                      <a:gd name="connsiteX6" fmla="*/ 6284 w 6584"/>
                      <a:gd name="connsiteY6" fmla="*/ 2826 h 2932"/>
                      <a:gd name="connsiteX7" fmla="*/ 5856 w 6584"/>
                      <a:gd name="connsiteY7" fmla="*/ 2933 h 2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584" h="2932">
                        <a:moveTo>
                          <a:pt x="5856" y="2933"/>
                        </a:moveTo>
                        <a:cubicBezTo>
                          <a:pt x="5642" y="2933"/>
                          <a:pt x="5321" y="2826"/>
                          <a:pt x="5107" y="2612"/>
                        </a:cubicBezTo>
                        <a:cubicBezTo>
                          <a:pt x="4893" y="2291"/>
                          <a:pt x="3610" y="1007"/>
                          <a:pt x="1470" y="2505"/>
                        </a:cubicBezTo>
                        <a:cubicBezTo>
                          <a:pt x="1042" y="2826"/>
                          <a:pt x="507" y="2719"/>
                          <a:pt x="187" y="2291"/>
                        </a:cubicBezTo>
                        <a:cubicBezTo>
                          <a:pt x="-134" y="1863"/>
                          <a:pt x="-27" y="1328"/>
                          <a:pt x="401" y="1007"/>
                        </a:cubicBezTo>
                        <a:cubicBezTo>
                          <a:pt x="3289" y="-1025"/>
                          <a:pt x="5642" y="472"/>
                          <a:pt x="6391" y="1542"/>
                        </a:cubicBezTo>
                        <a:cubicBezTo>
                          <a:pt x="6712" y="1970"/>
                          <a:pt x="6605" y="2505"/>
                          <a:pt x="6284" y="2826"/>
                        </a:cubicBezTo>
                        <a:cubicBezTo>
                          <a:pt x="6177" y="2826"/>
                          <a:pt x="5963" y="2933"/>
                          <a:pt x="5856" y="2933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106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grpSp>
        <p:nvGrpSpPr>
          <p:cNvPr id="2995" name="Graphic 2902">
            <a:extLst>
              <a:ext uri="{FF2B5EF4-FFF2-40B4-BE49-F238E27FC236}">
                <a16:creationId xmlns:a16="http://schemas.microsoft.com/office/drawing/2014/main" id="{C4DD6B3A-E651-652A-295D-5146F81A6154}"/>
              </a:ext>
            </a:extLst>
          </p:cNvPr>
          <p:cNvGrpSpPr/>
          <p:nvPr/>
        </p:nvGrpSpPr>
        <p:grpSpPr>
          <a:xfrm>
            <a:off x="4291699" y="2064317"/>
            <a:ext cx="1070266" cy="748734"/>
            <a:chOff x="3687708" y="339957"/>
            <a:chExt cx="2356104" cy="1648274"/>
          </a:xfrm>
        </p:grpSpPr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id="{DF514DB3-D72F-E5E9-BA19-41F888034C96}"/>
                </a:ext>
              </a:extLst>
            </p:cNvPr>
            <p:cNvSpPr/>
            <p:nvPr/>
          </p:nvSpPr>
          <p:spPr>
            <a:xfrm>
              <a:off x="3926442" y="533042"/>
              <a:ext cx="2117370" cy="1206173"/>
            </a:xfrm>
            <a:custGeom>
              <a:avLst/>
              <a:gdLst>
                <a:gd name="connsiteX0" fmla="*/ 2046117 w 2117370"/>
                <a:gd name="connsiteY0" fmla="*/ 1206173 h 1206173"/>
                <a:gd name="connsiteX1" fmla="*/ 71252 w 2117370"/>
                <a:gd name="connsiteY1" fmla="*/ 1206173 h 1206173"/>
                <a:gd name="connsiteX2" fmla="*/ 0 w 2117370"/>
                <a:gd name="connsiteY2" fmla="*/ 1134922 h 1206173"/>
                <a:gd name="connsiteX3" fmla="*/ 0 w 2117370"/>
                <a:gd name="connsiteY3" fmla="*/ 71252 h 1206173"/>
                <a:gd name="connsiteX4" fmla="*/ 71252 w 2117370"/>
                <a:gd name="connsiteY4" fmla="*/ 0 h 1206173"/>
                <a:gd name="connsiteX5" fmla="*/ 2046117 w 2117370"/>
                <a:gd name="connsiteY5" fmla="*/ 0 h 1206173"/>
                <a:gd name="connsiteX6" fmla="*/ 2117369 w 2117370"/>
                <a:gd name="connsiteY6" fmla="*/ 71252 h 1206173"/>
                <a:gd name="connsiteX7" fmla="*/ 2117369 w 2117370"/>
                <a:gd name="connsiteY7" fmla="*/ 1134922 h 1206173"/>
                <a:gd name="connsiteX8" fmla="*/ 2046117 w 2117370"/>
                <a:gd name="connsiteY8" fmla="*/ 1206173 h 120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70" h="1206173">
                  <a:moveTo>
                    <a:pt x="2046117" y="1206173"/>
                  </a:moveTo>
                  <a:lnTo>
                    <a:pt x="71252" y="1206173"/>
                  </a:lnTo>
                  <a:cubicBezTo>
                    <a:pt x="31857" y="1206173"/>
                    <a:pt x="0" y="1174317"/>
                    <a:pt x="0" y="1134922"/>
                  </a:cubicBezTo>
                  <a:lnTo>
                    <a:pt x="0" y="71252"/>
                  </a:lnTo>
                  <a:cubicBezTo>
                    <a:pt x="0" y="31857"/>
                    <a:pt x="31857" y="0"/>
                    <a:pt x="71252" y="0"/>
                  </a:cubicBezTo>
                  <a:lnTo>
                    <a:pt x="2046117" y="0"/>
                  </a:lnTo>
                  <a:cubicBezTo>
                    <a:pt x="2085513" y="0"/>
                    <a:pt x="2117369" y="31857"/>
                    <a:pt x="2117369" y="71252"/>
                  </a:cubicBezTo>
                  <a:lnTo>
                    <a:pt x="2117369" y="1134922"/>
                  </a:lnTo>
                  <a:cubicBezTo>
                    <a:pt x="2117612" y="1174317"/>
                    <a:pt x="2085513" y="1206173"/>
                    <a:pt x="2046117" y="1206173"/>
                  </a:cubicBezTo>
                  <a:close/>
                </a:path>
              </a:pathLst>
            </a:custGeom>
            <a:solidFill>
              <a:srgbClr val="FFEAB1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997" name="Graphic 2902">
              <a:extLst>
                <a:ext uri="{FF2B5EF4-FFF2-40B4-BE49-F238E27FC236}">
                  <a16:creationId xmlns:a16="http://schemas.microsoft.com/office/drawing/2014/main" id="{3A6D32D5-AFC3-ECDE-F855-311310C42169}"/>
                </a:ext>
              </a:extLst>
            </p:cNvPr>
            <p:cNvGrpSpPr/>
            <p:nvPr/>
          </p:nvGrpSpPr>
          <p:grpSpPr>
            <a:xfrm>
              <a:off x="5459207" y="1035939"/>
              <a:ext cx="507030" cy="214728"/>
              <a:chOff x="5459207" y="1035939"/>
              <a:chExt cx="507030" cy="214728"/>
            </a:xfrm>
          </p:grpSpPr>
          <p:sp>
            <p:nvSpPr>
              <p:cNvPr id="2998" name="Freeform: Shape 2997">
                <a:extLst>
                  <a:ext uri="{FF2B5EF4-FFF2-40B4-BE49-F238E27FC236}">
                    <a16:creationId xmlns:a16="http://schemas.microsoft.com/office/drawing/2014/main" id="{31D5869A-C9C5-F0A6-175C-4FD8EBC01F19}"/>
                  </a:ext>
                </a:extLst>
              </p:cNvPr>
              <p:cNvSpPr/>
              <p:nvPr/>
            </p:nvSpPr>
            <p:spPr>
              <a:xfrm>
                <a:off x="5550156" y="1091384"/>
                <a:ext cx="46690" cy="159282"/>
              </a:xfrm>
              <a:custGeom>
                <a:avLst/>
                <a:gdLst>
                  <a:gd name="connsiteX0" fmla="*/ 0 w 46690"/>
                  <a:gd name="connsiteY0" fmla="*/ 0 h 159282"/>
                  <a:gd name="connsiteX1" fmla="*/ 46691 w 46690"/>
                  <a:gd name="connsiteY1" fmla="*/ 0 h 159282"/>
                  <a:gd name="connsiteX2" fmla="*/ 46691 w 46690"/>
                  <a:gd name="connsiteY2" fmla="*/ 159283 h 159282"/>
                  <a:gd name="connsiteX3" fmla="*/ 0 w 46690"/>
                  <a:gd name="connsiteY3" fmla="*/ 159283 h 15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159282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159283"/>
                    </a:lnTo>
                    <a:lnTo>
                      <a:pt x="0" y="159283"/>
                    </a:ln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99" name="Freeform: Shape 2998">
                <a:extLst>
                  <a:ext uri="{FF2B5EF4-FFF2-40B4-BE49-F238E27FC236}">
                    <a16:creationId xmlns:a16="http://schemas.microsoft.com/office/drawing/2014/main" id="{3359714E-5DA7-8FAF-86DD-8113D6AE37F9}"/>
                  </a:ext>
                </a:extLst>
              </p:cNvPr>
              <p:cNvSpPr/>
              <p:nvPr/>
            </p:nvSpPr>
            <p:spPr>
              <a:xfrm>
                <a:off x="5919546" y="1035939"/>
                <a:ext cx="46690" cy="214484"/>
              </a:xfrm>
              <a:custGeom>
                <a:avLst/>
                <a:gdLst>
                  <a:gd name="connsiteX0" fmla="*/ 0 w 46690"/>
                  <a:gd name="connsiteY0" fmla="*/ 0 h 214484"/>
                  <a:gd name="connsiteX1" fmla="*/ 46691 w 46690"/>
                  <a:gd name="connsiteY1" fmla="*/ 0 h 214484"/>
                  <a:gd name="connsiteX2" fmla="*/ 46691 w 46690"/>
                  <a:gd name="connsiteY2" fmla="*/ 214485 h 214484"/>
                  <a:gd name="connsiteX3" fmla="*/ 0 w 46690"/>
                  <a:gd name="connsiteY3" fmla="*/ 214485 h 21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214484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214485"/>
                    </a:lnTo>
                    <a:lnTo>
                      <a:pt x="0" y="214485"/>
                    </a:lnTo>
                    <a:close/>
                  </a:path>
                </a:pathLst>
              </a:custGeom>
              <a:solidFill>
                <a:srgbClr val="FF1D00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0" name="Freeform: Shape 2999">
                <a:extLst>
                  <a:ext uri="{FF2B5EF4-FFF2-40B4-BE49-F238E27FC236}">
                    <a16:creationId xmlns:a16="http://schemas.microsoft.com/office/drawing/2014/main" id="{4D573A5D-836E-A49B-2FCF-C22A4CBECCA0}"/>
                  </a:ext>
                </a:extLst>
              </p:cNvPr>
              <p:cNvSpPr/>
              <p:nvPr/>
            </p:nvSpPr>
            <p:spPr>
              <a:xfrm>
                <a:off x="5641348" y="1059284"/>
                <a:ext cx="46690" cy="191139"/>
              </a:xfrm>
              <a:custGeom>
                <a:avLst/>
                <a:gdLst>
                  <a:gd name="connsiteX0" fmla="*/ 0 w 46690"/>
                  <a:gd name="connsiteY0" fmla="*/ 0 h 191139"/>
                  <a:gd name="connsiteX1" fmla="*/ 46691 w 46690"/>
                  <a:gd name="connsiteY1" fmla="*/ 0 h 191139"/>
                  <a:gd name="connsiteX2" fmla="*/ 46691 w 46690"/>
                  <a:gd name="connsiteY2" fmla="*/ 191140 h 191139"/>
                  <a:gd name="connsiteX3" fmla="*/ 0 w 46690"/>
                  <a:gd name="connsiteY3" fmla="*/ 191140 h 19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191139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191140"/>
                    </a:lnTo>
                    <a:lnTo>
                      <a:pt x="0" y="191140"/>
                    </a:ln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1" name="Freeform: Shape 3000">
                <a:extLst>
                  <a:ext uri="{FF2B5EF4-FFF2-40B4-BE49-F238E27FC236}">
                    <a16:creationId xmlns:a16="http://schemas.microsoft.com/office/drawing/2014/main" id="{5938D3D4-FF4D-D309-BD8F-45BD17666A34}"/>
                  </a:ext>
                </a:extLst>
              </p:cNvPr>
              <p:cNvSpPr/>
              <p:nvPr/>
            </p:nvSpPr>
            <p:spPr>
              <a:xfrm>
                <a:off x="5732298" y="1136372"/>
                <a:ext cx="46690" cy="114051"/>
              </a:xfrm>
              <a:custGeom>
                <a:avLst/>
                <a:gdLst>
                  <a:gd name="connsiteX0" fmla="*/ 0 w 46690"/>
                  <a:gd name="connsiteY0" fmla="*/ 0 h 114051"/>
                  <a:gd name="connsiteX1" fmla="*/ 46691 w 46690"/>
                  <a:gd name="connsiteY1" fmla="*/ 0 h 114051"/>
                  <a:gd name="connsiteX2" fmla="*/ 46691 w 46690"/>
                  <a:gd name="connsiteY2" fmla="*/ 114052 h 114051"/>
                  <a:gd name="connsiteX3" fmla="*/ 0 w 46690"/>
                  <a:gd name="connsiteY3" fmla="*/ 114052 h 114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114051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114052"/>
                    </a:lnTo>
                    <a:lnTo>
                      <a:pt x="0" y="114052"/>
                    </a:ln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2" name="Freeform: Shape 3001">
                <a:extLst>
                  <a:ext uri="{FF2B5EF4-FFF2-40B4-BE49-F238E27FC236}">
                    <a16:creationId xmlns:a16="http://schemas.microsoft.com/office/drawing/2014/main" id="{FA19178D-D522-9699-FBF8-F68C1974910E}"/>
                  </a:ext>
                </a:extLst>
              </p:cNvPr>
              <p:cNvSpPr/>
              <p:nvPr/>
            </p:nvSpPr>
            <p:spPr>
              <a:xfrm>
                <a:off x="5825922" y="1111568"/>
                <a:ext cx="46690" cy="139099"/>
              </a:xfrm>
              <a:custGeom>
                <a:avLst/>
                <a:gdLst>
                  <a:gd name="connsiteX0" fmla="*/ 0 w 46690"/>
                  <a:gd name="connsiteY0" fmla="*/ 0 h 139099"/>
                  <a:gd name="connsiteX1" fmla="*/ 46691 w 46690"/>
                  <a:gd name="connsiteY1" fmla="*/ 0 h 139099"/>
                  <a:gd name="connsiteX2" fmla="*/ 46691 w 46690"/>
                  <a:gd name="connsiteY2" fmla="*/ 139099 h 139099"/>
                  <a:gd name="connsiteX3" fmla="*/ 0 w 46690"/>
                  <a:gd name="connsiteY3" fmla="*/ 139099 h 1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139099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139099"/>
                    </a:lnTo>
                    <a:lnTo>
                      <a:pt x="0" y="139099"/>
                    </a:ln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3" name="Freeform: Shape 3002">
                <a:extLst>
                  <a:ext uri="{FF2B5EF4-FFF2-40B4-BE49-F238E27FC236}">
                    <a16:creationId xmlns:a16="http://schemas.microsoft.com/office/drawing/2014/main" id="{B48BD278-73F5-E134-2A29-4AF4C6553A2E}"/>
                  </a:ext>
                </a:extLst>
              </p:cNvPr>
              <p:cNvSpPr/>
              <p:nvPr/>
            </p:nvSpPr>
            <p:spPr>
              <a:xfrm>
                <a:off x="5459207" y="1121295"/>
                <a:ext cx="46690" cy="129128"/>
              </a:xfrm>
              <a:custGeom>
                <a:avLst/>
                <a:gdLst>
                  <a:gd name="connsiteX0" fmla="*/ 0 w 46690"/>
                  <a:gd name="connsiteY0" fmla="*/ 0 h 129128"/>
                  <a:gd name="connsiteX1" fmla="*/ 46691 w 46690"/>
                  <a:gd name="connsiteY1" fmla="*/ 0 h 129128"/>
                  <a:gd name="connsiteX2" fmla="*/ 46691 w 46690"/>
                  <a:gd name="connsiteY2" fmla="*/ 129129 h 129128"/>
                  <a:gd name="connsiteX3" fmla="*/ 0 w 46690"/>
                  <a:gd name="connsiteY3" fmla="*/ 129129 h 12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90" h="129128">
                    <a:moveTo>
                      <a:pt x="0" y="0"/>
                    </a:moveTo>
                    <a:lnTo>
                      <a:pt x="46691" y="0"/>
                    </a:lnTo>
                    <a:lnTo>
                      <a:pt x="46691" y="129129"/>
                    </a:lnTo>
                    <a:lnTo>
                      <a:pt x="0" y="129129"/>
                    </a:ln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id="{7DC6C1C5-B7CC-693F-620D-384A78CBFDC3}"/>
                </a:ext>
              </a:extLst>
            </p:cNvPr>
            <p:cNvSpPr/>
            <p:nvPr/>
          </p:nvSpPr>
          <p:spPr>
            <a:xfrm>
              <a:off x="4686137" y="622776"/>
              <a:ext cx="1279857" cy="261661"/>
            </a:xfrm>
            <a:custGeom>
              <a:avLst/>
              <a:gdLst>
                <a:gd name="connsiteX0" fmla="*/ 1172614 w 1279857"/>
                <a:gd name="connsiteY0" fmla="*/ 261662 h 261661"/>
                <a:gd name="connsiteX1" fmla="*/ 107486 w 1279857"/>
                <a:gd name="connsiteY1" fmla="*/ 261662 h 261661"/>
                <a:gd name="connsiteX2" fmla="*/ 0 w 1279857"/>
                <a:gd name="connsiteY2" fmla="*/ 154176 h 261661"/>
                <a:gd name="connsiteX3" fmla="*/ 0 w 1279857"/>
                <a:gd name="connsiteY3" fmla="*/ 107486 h 261661"/>
                <a:gd name="connsiteX4" fmla="*/ 107486 w 1279857"/>
                <a:gd name="connsiteY4" fmla="*/ 0 h 261661"/>
                <a:gd name="connsiteX5" fmla="*/ 1172371 w 1279857"/>
                <a:gd name="connsiteY5" fmla="*/ 0 h 261661"/>
                <a:gd name="connsiteX6" fmla="*/ 1279857 w 1279857"/>
                <a:gd name="connsiteY6" fmla="*/ 107486 h 261661"/>
                <a:gd name="connsiteX7" fmla="*/ 1279857 w 1279857"/>
                <a:gd name="connsiteY7" fmla="*/ 154176 h 261661"/>
                <a:gd name="connsiteX8" fmla="*/ 1172614 w 1279857"/>
                <a:gd name="connsiteY8" fmla="*/ 261662 h 2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857" h="261661">
                  <a:moveTo>
                    <a:pt x="1172614" y="261662"/>
                  </a:moveTo>
                  <a:lnTo>
                    <a:pt x="107486" y="261662"/>
                  </a:lnTo>
                  <a:cubicBezTo>
                    <a:pt x="48150" y="261662"/>
                    <a:pt x="0" y="213512"/>
                    <a:pt x="0" y="154176"/>
                  </a:cubicBezTo>
                  <a:lnTo>
                    <a:pt x="0" y="107486"/>
                  </a:lnTo>
                  <a:cubicBezTo>
                    <a:pt x="0" y="48150"/>
                    <a:pt x="48150" y="0"/>
                    <a:pt x="107486" y="0"/>
                  </a:cubicBezTo>
                  <a:lnTo>
                    <a:pt x="1172371" y="0"/>
                  </a:lnTo>
                  <a:cubicBezTo>
                    <a:pt x="1231707" y="0"/>
                    <a:pt x="1279857" y="48150"/>
                    <a:pt x="1279857" y="107486"/>
                  </a:cubicBezTo>
                  <a:lnTo>
                    <a:pt x="1279857" y="154176"/>
                  </a:lnTo>
                  <a:cubicBezTo>
                    <a:pt x="1280100" y="213512"/>
                    <a:pt x="1231950" y="261662"/>
                    <a:pt x="1172614" y="261662"/>
                  </a:cubicBezTo>
                  <a:close/>
                </a:path>
              </a:pathLst>
            </a:custGeom>
            <a:solidFill>
              <a:srgbClr val="FFF6DC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id="{021DD361-409D-4220-51DF-A6A0505BAEB2}"/>
                </a:ext>
              </a:extLst>
            </p:cNvPr>
            <p:cNvSpPr/>
            <p:nvPr/>
          </p:nvSpPr>
          <p:spPr>
            <a:xfrm>
              <a:off x="4004746" y="590433"/>
              <a:ext cx="47176" cy="47176"/>
            </a:xfrm>
            <a:custGeom>
              <a:avLst/>
              <a:gdLst>
                <a:gd name="connsiteX0" fmla="*/ 47177 w 47176"/>
                <a:gd name="connsiteY0" fmla="*/ 23588 h 47176"/>
                <a:gd name="connsiteX1" fmla="*/ 23588 w 47176"/>
                <a:gd name="connsiteY1" fmla="*/ 47177 h 47176"/>
                <a:gd name="connsiteX2" fmla="*/ 0 w 47176"/>
                <a:gd name="connsiteY2" fmla="*/ 23588 h 47176"/>
                <a:gd name="connsiteX3" fmla="*/ 23588 w 47176"/>
                <a:gd name="connsiteY3" fmla="*/ 0 h 47176"/>
                <a:gd name="connsiteX4" fmla="*/ 47177 w 47176"/>
                <a:gd name="connsiteY4" fmla="*/ 23588 h 4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6" h="47176">
                  <a:moveTo>
                    <a:pt x="47177" y="23588"/>
                  </a:moveTo>
                  <a:cubicBezTo>
                    <a:pt x="47177" y="36616"/>
                    <a:pt x="36616" y="47177"/>
                    <a:pt x="23588" y="47177"/>
                  </a:cubicBezTo>
                  <a:cubicBezTo>
                    <a:pt x="10561" y="47177"/>
                    <a:pt x="0" y="36616"/>
                    <a:pt x="0" y="23588"/>
                  </a:cubicBezTo>
                  <a:cubicBezTo>
                    <a:pt x="0" y="10561"/>
                    <a:pt x="10561" y="0"/>
                    <a:pt x="23588" y="0"/>
                  </a:cubicBezTo>
                  <a:cubicBezTo>
                    <a:pt x="36616" y="0"/>
                    <a:pt x="47177" y="10561"/>
                    <a:pt x="47177" y="23588"/>
                  </a:cubicBezTo>
                  <a:close/>
                </a:path>
              </a:pathLst>
            </a:custGeom>
            <a:solidFill>
              <a:srgbClr val="FF1D00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id="{410DA794-249C-A671-FFAD-88C88494DE4C}"/>
                </a:ext>
              </a:extLst>
            </p:cNvPr>
            <p:cNvSpPr/>
            <p:nvPr/>
          </p:nvSpPr>
          <p:spPr>
            <a:xfrm>
              <a:off x="4070162" y="590190"/>
              <a:ext cx="47176" cy="47176"/>
            </a:xfrm>
            <a:custGeom>
              <a:avLst/>
              <a:gdLst>
                <a:gd name="connsiteX0" fmla="*/ 47177 w 47176"/>
                <a:gd name="connsiteY0" fmla="*/ 23588 h 47176"/>
                <a:gd name="connsiteX1" fmla="*/ 23588 w 47176"/>
                <a:gd name="connsiteY1" fmla="*/ 47177 h 47176"/>
                <a:gd name="connsiteX2" fmla="*/ 0 w 47176"/>
                <a:gd name="connsiteY2" fmla="*/ 23588 h 47176"/>
                <a:gd name="connsiteX3" fmla="*/ 23588 w 47176"/>
                <a:gd name="connsiteY3" fmla="*/ 0 h 47176"/>
                <a:gd name="connsiteX4" fmla="*/ 47177 w 47176"/>
                <a:gd name="connsiteY4" fmla="*/ 23588 h 4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6" h="47176">
                  <a:moveTo>
                    <a:pt x="47177" y="23588"/>
                  </a:moveTo>
                  <a:cubicBezTo>
                    <a:pt x="47177" y="36616"/>
                    <a:pt x="36616" y="47177"/>
                    <a:pt x="23588" y="47177"/>
                  </a:cubicBezTo>
                  <a:cubicBezTo>
                    <a:pt x="10561" y="47177"/>
                    <a:pt x="0" y="36616"/>
                    <a:pt x="0" y="23588"/>
                  </a:cubicBezTo>
                  <a:cubicBezTo>
                    <a:pt x="0" y="10561"/>
                    <a:pt x="10561" y="0"/>
                    <a:pt x="23588" y="0"/>
                  </a:cubicBezTo>
                  <a:cubicBezTo>
                    <a:pt x="36616" y="0"/>
                    <a:pt x="47177" y="10561"/>
                    <a:pt x="47177" y="23588"/>
                  </a:cubicBezTo>
                  <a:close/>
                </a:path>
              </a:pathLst>
            </a:custGeom>
            <a:solidFill>
              <a:srgbClr val="FEA329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id="{4155BBEA-F772-5020-80E8-EAB2E2285241}"/>
                </a:ext>
              </a:extLst>
            </p:cNvPr>
            <p:cNvSpPr/>
            <p:nvPr/>
          </p:nvSpPr>
          <p:spPr>
            <a:xfrm>
              <a:off x="4137766" y="589703"/>
              <a:ext cx="47176" cy="47176"/>
            </a:xfrm>
            <a:custGeom>
              <a:avLst/>
              <a:gdLst>
                <a:gd name="connsiteX0" fmla="*/ 47177 w 47176"/>
                <a:gd name="connsiteY0" fmla="*/ 23589 h 47176"/>
                <a:gd name="connsiteX1" fmla="*/ 23588 w 47176"/>
                <a:gd name="connsiteY1" fmla="*/ 47177 h 47176"/>
                <a:gd name="connsiteX2" fmla="*/ 0 w 47176"/>
                <a:gd name="connsiteY2" fmla="*/ 23589 h 47176"/>
                <a:gd name="connsiteX3" fmla="*/ 23588 w 47176"/>
                <a:gd name="connsiteY3" fmla="*/ 0 h 47176"/>
                <a:gd name="connsiteX4" fmla="*/ 47177 w 47176"/>
                <a:gd name="connsiteY4" fmla="*/ 23589 h 4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6" h="47176">
                  <a:moveTo>
                    <a:pt x="47177" y="23589"/>
                  </a:moveTo>
                  <a:cubicBezTo>
                    <a:pt x="47177" y="36616"/>
                    <a:pt x="36616" y="47177"/>
                    <a:pt x="23588" y="47177"/>
                  </a:cubicBezTo>
                  <a:cubicBezTo>
                    <a:pt x="10561" y="47177"/>
                    <a:pt x="0" y="36616"/>
                    <a:pt x="0" y="23589"/>
                  </a:cubicBezTo>
                  <a:cubicBezTo>
                    <a:pt x="0" y="10561"/>
                    <a:pt x="10561" y="0"/>
                    <a:pt x="23588" y="0"/>
                  </a:cubicBezTo>
                  <a:cubicBezTo>
                    <a:pt x="36616" y="0"/>
                    <a:pt x="47177" y="10561"/>
                    <a:pt x="47177" y="23589"/>
                  </a:cubicBezTo>
                  <a:close/>
                </a:path>
              </a:pathLst>
            </a:custGeom>
            <a:solidFill>
              <a:srgbClr val="4047B8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08" name="Freeform: Shape 3007">
              <a:extLst>
                <a:ext uri="{FF2B5EF4-FFF2-40B4-BE49-F238E27FC236}">
                  <a16:creationId xmlns:a16="http://schemas.microsoft.com/office/drawing/2014/main" id="{D94694A8-3847-7A26-84B8-5B34C8614A64}"/>
                </a:ext>
              </a:extLst>
            </p:cNvPr>
            <p:cNvSpPr/>
            <p:nvPr/>
          </p:nvSpPr>
          <p:spPr>
            <a:xfrm>
              <a:off x="5723786" y="683328"/>
              <a:ext cx="148704" cy="148947"/>
            </a:xfrm>
            <a:custGeom>
              <a:avLst/>
              <a:gdLst>
                <a:gd name="connsiteX0" fmla="*/ 109188 w 148704"/>
                <a:gd name="connsiteY0" fmla="*/ 128156 h 148947"/>
                <a:gd name="connsiteX1" fmla="*/ 125967 w 148704"/>
                <a:gd name="connsiteY1" fmla="*/ 144935 h 148947"/>
                <a:gd name="connsiteX2" fmla="*/ 144692 w 148704"/>
                <a:gd name="connsiteY2" fmla="*/ 144935 h 148947"/>
                <a:gd name="connsiteX3" fmla="*/ 144692 w 148704"/>
                <a:gd name="connsiteY3" fmla="*/ 126210 h 148947"/>
                <a:gd name="connsiteX4" fmla="*/ 127913 w 148704"/>
                <a:gd name="connsiteY4" fmla="*/ 109431 h 148947"/>
                <a:gd name="connsiteX5" fmla="*/ 119645 w 148704"/>
                <a:gd name="connsiteY5" fmla="*/ 20427 h 148947"/>
                <a:gd name="connsiteX6" fmla="*/ 20427 w 148704"/>
                <a:gd name="connsiteY6" fmla="*/ 20427 h 148947"/>
                <a:gd name="connsiteX7" fmla="*/ 20427 w 148704"/>
                <a:gd name="connsiteY7" fmla="*/ 119645 h 148947"/>
                <a:gd name="connsiteX8" fmla="*/ 109188 w 148704"/>
                <a:gd name="connsiteY8" fmla="*/ 128156 h 148947"/>
                <a:gd name="connsiteX9" fmla="*/ 38666 w 148704"/>
                <a:gd name="connsiteY9" fmla="*/ 39152 h 148947"/>
                <a:gd name="connsiteX10" fmla="*/ 100677 w 148704"/>
                <a:gd name="connsiteY10" fmla="*/ 39152 h 148947"/>
                <a:gd name="connsiteX11" fmla="*/ 100677 w 148704"/>
                <a:gd name="connsiteY11" fmla="*/ 101163 h 148947"/>
                <a:gd name="connsiteX12" fmla="*/ 38666 w 148704"/>
                <a:gd name="connsiteY12" fmla="*/ 101163 h 148947"/>
                <a:gd name="connsiteX13" fmla="*/ 38666 w 148704"/>
                <a:gd name="connsiteY13" fmla="*/ 39152 h 1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04" h="148947">
                  <a:moveTo>
                    <a:pt x="109188" y="128156"/>
                  </a:moveTo>
                  <a:lnTo>
                    <a:pt x="125967" y="144935"/>
                  </a:lnTo>
                  <a:cubicBezTo>
                    <a:pt x="131317" y="150285"/>
                    <a:pt x="139342" y="150285"/>
                    <a:pt x="144692" y="144935"/>
                  </a:cubicBezTo>
                  <a:cubicBezTo>
                    <a:pt x="150042" y="139585"/>
                    <a:pt x="150042" y="131560"/>
                    <a:pt x="144692" y="126210"/>
                  </a:cubicBezTo>
                  <a:lnTo>
                    <a:pt x="127913" y="109431"/>
                  </a:lnTo>
                  <a:cubicBezTo>
                    <a:pt x="146638" y="82195"/>
                    <a:pt x="143719" y="44502"/>
                    <a:pt x="119645" y="20427"/>
                  </a:cubicBezTo>
                  <a:cubicBezTo>
                    <a:pt x="92408" y="-6809"/>
                    <a:pt x="47663" y="-6809"/>
                    <a:pt x="20427" y="20427"/>
                  </a:cubicBezTo>
                  <a:cubicBezTo>
                    <a:pt x="-6809" y="47663"/>
                    <a:pt x="-6809" y="92408"/>
                    <a:pt x="20427" y="119645"/>
                  </a:cubicBezTo>
                  <a:cubicBezTo>
                    <a:pt x="44259" y="143963"/>
                    <a:pt x="81952" y="146881"/>
                    <a:pt x="109188" y="128156"/>
                  </a:cubicBezTo>
                  <a:close/>
                  <a:moveTo>
                    <a:pt x="38666" y="39152"/>
                  </a:moveTo>
                  <a:cubicBezTo>
                    <a:pt x="55688" y="22129"/>
                    <a:pt x="83654" y="22129"/>
                    <a:pt x="100677" y="39152"/>
                  </a:cubicBezTo>
                  <a:cubicBezTo>
                    <a:pt x="117699" y="56175"/>
                    <a:pt x="117699" y="84140"/>
                    <a:pt x="100677" y="101163"/>
                  </a:cubicBezTo>
                  <a:cubicBezTo>
                    <a:pt x="83654" y="118186"/>
                    <a:pt x="55688" y="118186"/>
                    <a:pt x="38666" y="101163"/>
                  </a:cubicBezTo>
                  <a:cubicBezTo>
                    <a:pt x="21643" y="84140"/>
                    <a:pt x="21643" y="56175"/>
                    <a:pt x="38666" y="39152"/>
                  </a:cubicBezTo>
                  <a:close/>
                </a:path>
              </a:pathLst>
            </a:custGeom>
            <a:solidFill>
              <a:srgbClr val="24263F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009" name="Graphic 2902">
              <a:extLst>
                <a:ext uri="{FF2B5EF4-FFF2-40B4-BE49-F238E27FC236}">
                  <a16:creationId xmlns:a16="http://schemas.microsoft.com/office/drawing/2014/main" id="{C13DC1CB-EE9C-25B3-24B9-3996989252D9}"/>
                </a:ext>
              </a:extLst>
            </p:cNvPr>
            <p:cNvGrpSpPr/>
            <p:nvPr/>
          </p:nvGrpSpPr>
          <p:grpSpPr>
            <a:xfrm>
              <a:off x="4256200" y="339957"/>
              <a:ext cx="429936" cy="387142"/>
              <a:chOff x="4256200" y="339957"/>
              <a:chExt cx="429936" cy="387142"/>
            </a:xfrm>
          </p:grpSpPr>
          <p:grpSp>
            <p:nvGrpSpPr>
              <p:cNvPr id="3010" name="Graphic 2902">
                <a:extLst>
                  <a:ext uri="{FF2B5EF4-FFF2-40B4-BE49-F238E27FC236}">
                    <a16:creationId xmlns:a16="http://schemas.microsoft.com/office/drawing/2014/main" id="{E04C5422-C82B-D07C-FCAF-6770B9A986A3}"/>
                  </a:ext>
                </a:extLst>
              </p:cNvPr>
              <p:cNvGrpSpPr/>
              <p:nvPr/>
            </p:nvGrpSpPr>
            <p:grpSpPr>
              <a:xfrm>
                <a:off x="4298994" y="339957"/>
                <a:ext cx="387142" cy="387142"/>
                <a:chOff x="4298994" y="339957"/>
                <a:chExt cx="387142" cy="387142"/>
              </a:xfrm>
            </p:grpSpPr>
            <p:sp>
              <p:nvSpPr>
                <p:cNvPr id="3011" name="Freeform: Shape 3010">
                  <a:extLst>
                    <a:ext uri="{FF2B5EF4-FFF2-40B4-BE49-F238E27FC236}">
                      <a16:creationId xmlns:a16="http://schemas.microsoft.com/office/drawing/2014/main" id="{77989EEF-F5A5-B725-652E-C3B08859A426}"/>
                    </a:ext>
                  </a:extLst>
                </p:cNvPr>
                <p:cNvSpPr/>
                <p:nvPr/>
              </p:nvSpPr>
              <p:spPr>
                <a:xfrm>
                  <a:off x="4298994" y="339957"/>
                  <a:ext cx="387142" cy="387142"/>
                </a:xfrm>
                <a:custGeom>
                  <a:avLst/>
                  <a:gdLst>
                    <a:gd name="connsiteX0" fmla="*/ 387143 w 387142"/>
                    <a:gd name="connsiteY0" fmla="*/ 193571 h 387142"/>
                    <a:gd name="connsiteX1" fmla="*/ 193571 w 387142"/>
                    <a:gd name="connsiteY1" fmla="*/ 387143 h 387142"/>
                    <a:gd name="connsiteX2" fmla="*/ 0 w 387142"/>
                    <a:gd name="connsiteY2" fmla="*/ 193571 h 387142"/>
                    <a:gd name="connsiteX3" fmla="*/ 193571 w 387142"/>
                    <a:gd name="connsiteY3" fmla="*/ 0 h 387142"/>
                    <a:gd name="connsiteX4" fmla="*/ 387143 w 387142"/>
                    <a:gd name="connsiteY4" fmla="*/ 193571 h 387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142" h="387142">
                      <a:moveTo>
                        <a:pt x="387143" y="193571"/>
                      </a:moveTo>
                      <a:cubicBezTo>
                        <a:pt x="387143" y="300478"/>
                        <a:pt x="300478" y="387143"/>
                        <a:pt x="193571" y="387143"/>
                      </a:cubicBezTo>
                      <a:cubicBezTo>
                        <a:pt x="86665" y="387143"/>
                        <a:pt x="0" y="300478"/>
                        <a:pt x="0" y="193571"/>
                      </a:cubicBezTo>
                      <a:cubicBezTo>
                        <a:pt x="0" y="86665"/>
                        <a:pt x="86665" y="0"/>
                        <a:pt x="193571" y="0"/>
                      </a:cubicBezTo>
                      <a:cubicBezTo>
                        <a:pt x="300478" y="0"/>
                        <a:pt x="387143" y="86665"/>
                        <a:pt x="387143" y="193571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12" name="Freeform: Shape 3011">
                  <a:extLst>
                    <a:ext uri="{FF2B5EF4-FFF2-40B4-BE49-F238E27FC236}">
                      <a16:creationId xmlns:a16="http://schemas.microsoft.com/office/drawing/2014/main" id="{6146BE36-042E-AE59-4DA6-FEAAA798F710}"/>
                    </a:ext>
                  </a:extLst>
                </p:cNvPr>
                <p:cNvSpPr/>
                <p:nvPr/>
              </p:nvSpPr>
              <p:spPr>
                <a:xfrm>
                  <a:off x="4347873" y="388837"/>
                  <a:ext cx="289384" cy="289384"/>
                </a:xfrm>
                <a:custGeom>
                  <a:avLst/>
                  <a:gdLst>
                    <a:gd name="connsiteX0" fmla="*/ 289384 w 289384"/>
                    <a:gd name="connsiteY0" fmla="*/ 144692 h 289384"/>
                    <a:gd name="connsiteX1" fmla="*/ 144692 w 289384"/>
                    <a:gd name="connsiteY1" fmla="*/ 289384 h 289384"/>
                    <a:gd name="connsiteX2" fmla="*/ 0 w 289384"/>
                    <a:gd name="connsiteY2" fmla="*/ 144692 h 289384"/>
                    <a:gd name="connsiteX3" fmla="*/ 144692 w 289384"/>
                    <a:gd name="connsiteY3" fmla="*/ 0 h 289384"/>
                    <a:gd name="connsiteX4" fmla="*/ 289384 w 289384"/>
                    <a:gd name="connsiteY4" fmla="*/ 144692 h 28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384" h="289384">
                      <a:moveTo>
                        <a:pt x="289384" y="144692"/>
                      </a:moveTo>
                      <a:cubicBezTo>
                        <a:pt x="289384" y="224603"/>
                        <a:pt x="224603" y="289384"/>
                        <a:pt x="144692" y="289384"/>
                      </a:cubicBezTo>
                      <a:cubicBezTo>
                        <a:pt x="64781" y="289384"/>
                        <a:pt x="0" y="224603"/>
                        <a:pt x="0" y="144692"/>
                      </a:cubicBezTo>
                      <a:cubicBezTo>
                        <a:pt x="0" y="64781"/>
                        <a:pt x="64781" y="0"/>
                        <a:pt x="144692" y="0"/>
                      </a:cubicBezTo>
                      <a:cubicBezTo>
                        <a:pt x="224603" y="0"/>
                        <a:pt x="289384" y="64781"/>
                        <a:pt x="289384" y="1446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13" name="Freeform: Shape 3012">
                  <a:extLst>
                    <a:ext uri="{FF2B5EF4-FFF2-40B4-BE49-F238E27FC236}">
                      <a16:creationId xmlns:a16="http://schemas.microsoft.com/office/drawing/2014/main" id="{CA9C3317-8EE7-E40C-FBE3-F4AD2073DAEC}"/>
                    </a:ext>
                  </a:extLst>
                </p:cNvPr>
                <p:cNvSpPr/>
                <p:nvPr/>
              </p:nvSpPr>
              <p:spPr>
                <a:xfrm>
                  <a:off x="4390673" y="431636"/>
                  <a:ext cx="203784" cy="203784"/>
                </a:xfrm>
                <a:custGeom>
                  <a:avLst/>
                  <a:gdLst>
                    <a:gd name="connsiteX0" fmla="*/ 203785 w 203784"/>
                    <a:gd name="connsiteY0" fmla="*/ 101892 h 203784"/>
                    <a:gd name="connsiteX1" fmla="*/ 101892 w 203784"/>
                    <a:gd name="connsiteY1" fmla="*/ 203785 h 203784"/>
                    <a:gd name="connsiteX2" fmla="*/ 0 w 203784"/>
                    <a:gd name="connsiteY2" fmla="*/ 101892 h 203784"/>
                    <a:gd name="connsiteX3" fmla="*/ 101892 w 203784"/>
                    <a:gd name="connsiteY3" fmla="*/ 0 h 203784"/>
                    <a:gd name="connsiteX4" fmla="*/ 203785 w 203784"/>
                    <a:gd name="connsiteY4" fmla="*/ 101892 h 20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784" h="203784">
                      <a:moveTo>
                        <a:pt x="203785" y="101892"/>
                      </a:moveTo>
                      <a:cubicBezTo>
                        <a:pt x="203785" y="158166"/>
                        <a:pt x="158166" y="203785"/>
                        <a:pt x="101892" y="203785"/>
                      </a:cubicBezTo>
                      <a:cubicBezTo>
                        <a:pt x="45619" y="203785"/>
                        <a:pt x="0" y="158166"/>
                        <a:pt x="0" y="101892"/>
                      </a:cubicBezTo>
                      <a:cubicBezTo>
                        <a:pt x="0" y="45619"/>
                        <a:pt x="45619" y="0"/>
                        <a:pt x="101892" y="0"/>
                      </a:cubicBezTo>
                      <a:cubicBezTo>
                        <a:pt x="158166" y="0"/>
                        <a:pt x="203785" y="45619"/>
                        <a:pt x="203785" y="101892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14" name="Freeform: Shape 3013">
                  <a:extLst>
                    <a:ext uri="{FF2B5EF4-FFF2-40B4-BE49-F238E27FC236}">
                      <a16:creationId xmlns:a16="http://schemas.microsoft.com/office/drawing/2014/main" id="{39EBAE46-A131-9953-E7D2-E5E0CE791BC9}"/>
                    </a:ext>
                  </a:extLst>
                </p:cNvPr>
                <p:cNvSpPr/>
                <p:nvPr/>
              </p:nvSpPr>
              <p:spPr>
                <a:xfrm>
                  <a:off x="4436877" y="477840"/>
                  <a:ext cx="111376" cy="111376"/>
                </a:xfrm>
                <a:custGeom>
                  <a:avLst/>
                  <a:gdLst>
                    <a:gd name="connsiteX0" fmla="*/ 111376 w 111376"/>
                    <a:gd name="connsiteY0" fmla="*/ 55688 h 111376"/>
                    <a:gd name="connsiteX1" fmla="*/ 55688 w 111376"/>
                    <a:gd name="connsiteY1" fmla="*/ 111376 h 111376"/>
                    <a:gd name="connsiteX2" fmla="*/ 0 w 111376"/>
                    <a:gd name="connsiteY2" fmla="*/ 55688 h 111376"/>
                    <a:gd name="connsiteX3" fmla="*/ 55688 w 111376"/>
                    <a:gd name="connsiteY3" fmla="*/ 0 h 111376"/>
                    <a:gd name="connsiteX4" fmla="*/ 111376 w 111376"/>
                    <a:gd name="connsiteY4" fmla="*/ 55688 h 11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376" h="111376">
                      <a:moveTo>
                        <a:pt x="111376" y="55688"/>
                      </a:moveTo>
                      <a:cubicBezTo>
                        <a:pt x="111376" y="86444"/>
                        <a:pt x="86444" y="111376"/>
                        <a:pt x="55688" y="111376"/>
                      </a:cubicBezTo>
                      <a:cubicBezTo>
                        <a:pt x="24933" y="111376"/>
                        <a:pt x="0" y="86444"/>
                        <a:pt x="0" y="55688"/>
                      </a:cubicBezTo>
                      <a:cubicBezTo>
                        <a:pt x="0" y="24932"/>
                        <a:pt x="24933" y="0"/>
                        <a:pt x="55688" y="0"/>
                      </a:cubicBezTo>
                      <a:cubicBezTo>
                        <a:pt x="86444" y="0"/>
                        <a:pt x="111376" y="24932"/>
                        <a:pt x="111376" y="556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15" name="Freeform: Shape 3014">
                  <a:extLst>
                    <a:ext uri="{FF2B5EF4-FFF2-40B4-BE49-F238E27FC236}">
                      <a16:creationId xmlns:a16="http://schemas.microsoft.com/office/drawing/2014/main" id="{573C3077-E5FD-9D51-7EDF-3E4C9D03C8D4}"/>
                    </a:ext>
                  </a:extLst>
                </p:cNvPr>
                <p:cNvSpPr/>
                <p:nvPr/>
              </p:nvSpPr>
              <p:spPr>
                <a:xfrm>
                  <a:off x="4469950" y="510913"/>
                  <a:ext cx="45231" cy="45231"/>
                </a:xfrm>
                <a:custGeom>
                  <a:avLst/>
                  <a:gdLst>
                    <a:gd name="connsiteX0" fmla="*/ 45231 w 45231"/>
                    <a:gd name="connsiteY0" fmla="*/ 22616 h 45231"/>
                    <a:gd name="connsiteX1" fmla="*/ 22616 w 45231"/>
                    <a:gd name="connsiteY1" fmla="*/ 45231 h 45231"/>
                    <a:gd name="connsiteX2" fmla="*/ 0 w 45231"/>
                    <a:gd name="connsiteY2" fmla="*/ 22616 h 45231"/>
                    <a:gd name="connsiteX3" fmla="*/ 22616 w 45231"/>
                    <a:gd name="connsiteY3" fmla="*/ 0 h 45231"/>
                    <a:gd name="connsiteX4" fmla="*/ 45231 w 45231"/>
                    <a:gd name="connsiteY4" fmla="*/ 22616 h 4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31" h="45231">
                      <a:moveTo>
                        <a:pt x="45231" y="22616"/>
                      </a:moveTo>
                      <a:cubicBezTo>
                        <a:pt x="45231" y="35106"/>
                        <a:pt x="35106" y="45231"/>
                        <a:pt x="22616" y="45231"/>
                      </a:cubicBezTo>
                      <a:cubicBezTo>
                        <a:pt x="10125" y="45231"/>
                        <a:pt x="0" y="35106"/>
                        <a:pt x="0" y="22616"/>
                      </a:cubicBezTo>
                      <a:cubicBezTo>
                        <a:pt x="0" y="10125"/>
                        <a:pt x="10125" y="0"/>
                        <a:pt x="22616" y="0"/>
                      </a:cubicBezTo>
                      <a:cubicBezTo>
                        <a:pt x="35106" y="0"/>
                        <a:pt x="45231" y="10125"/>
                        <a:pt x="45231" y="22616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5889E9FB-B8B8-2A56-FEFB-193002EBA816}"/>
                  </a:ext>
                </a:extLst>
              </p:cNvPr>
              <p:cNvSpPr/>
              <p:nvPr/>
            </p:nvSpPr>
            <p:spPr>
              <a:xfrm>
                <a:off x="4256200" y="407004"/>
                <a:ext cx="246356" cy="138440"/>
              </a:xfrm>
              <a:custGeom>
                <a:avLst/>
                <a:gdLst>
                  <a:gd name="connsiteX0" fmla="*/ 239770 w 246356"/>
                  <a:gd name="connsiteY0" fmla="*/ 116797 h 138440"/>
                  <a:gd name="connsiteX1" fmla="*/ 117937 w 246356"/>
                  <a:gd name="connsiteY1" fmla="*/ 64757 h 138440"/>
                  <a:gd name="connsiteX2" fmla="*/ 113316 w 246356"/>
                  <a:gd name="connsiteY2" fmla="*/ 43357 h 138440"/>
                  <a:gd name="connsiteX3" fmla="*/ 104319 w 246356"/>
                  <a:gd name="connsiteY3" fmla="*/ 32414 h 138440"/>
                  <a:gd name="connsiteX4" fmla="*/ 34040 w 246356"/>
                  <a:gd name="connsiteY4" fmla="*/ 557 h 138440"/>
                  <a:gd name="connsiteX5" fmla="*/ 25285 w 246356"/>
                  <a:gd name="connsiteY5" fmla="*/ 8096 h 138440"/>
                  <a:gd name="connsiteX6" fmla="*/ 41092 w 246356"/>
                  <a:gd name="connsiteY6" fmla="*/ 40682 h 138440"/>
                  <a:gd name="connsiteX7" fmla="*/ 4615 w 246356"/>
                  <a:gd name="connsiteY7" fmla="*/ 53814 h 138440"/>
                  <a:gd name="connsiteX8" fmla="*/ 3642 w 246356"/>
                  <a:gd name="connsiteY8" fmla="*/ 65730 h 138440"/>
                  <a:gd name="connsiteX9" fmla="*/ 72462 w 246356"/>
                  <a:gd name="connsiteY9" fmla="*/ 96127 h 138440"/>
                  <a:gd name="connsiteX10" fmla="*/ 86080 w 246356"/>
                  <a:gd name="connsiteY10" fmla="*/ 95641 h 138440"/>
                  <a:gd name="connsiteX11" fmla="*/ 107237 w 246356"/>
                  <a:gd name="connsiteY11" fmla="*/ 84698 h 138440"/>
                  <a:gd name="connsiteX12" fmla="*/ 107480 w 246356"/>
                  <a:gd name="connsiteY12" fmla="*/ 84941 h 138440"/>
                  <a:gd name="connsiteX13" fmla="*/ 230286 w 246356"/>
                  <a:gd name="connsiteY13" fmla="*/ 137468 h 138440"/>
                  <a:gd name="connsiteX14" fmla="*/ 234906 w 246356"/>
                  <a:gd name="connsiteY14" fmla="*/ 138440 h 138440"/>
                  <a:gd name="connsiteX15" fmla="*/ 245120 w 246356"/>
                  <a:gd name="connsiteY15" fmla="*/ 131875 h 138440"/>
                  <a:gd name="connsiteX16" fmla="*/ 239770 w 246356"/>
                  <a:gd name="connsiteY16" fmla="*/ 116797 h 13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56" h="138440">
                    <a:moveTo>
                      <a:pt x="239770" y="116797"/>
                    </a:moveTo>
                    <a:lnTo>
                      <a:pt x="117937" y="64757"/>
                    </a:lnTo>
                    <a:lnTo>
                      <a:pt x="113316" y="43357"/>
                    </a:lnTo>
                    <a:cubicBezTo>
                      <a:pt x="112344" y="38493"/>
                      <a:pt x="108939" y="34359"/>
                      <a:pt x="104319" y="32414"/>
                    </a:cubicBezTo>
                    <a:lnTo>
                      <a:pt x="34040" y="557"/>
                    </a:lnTo>
                    <a:cubicBezTo>
                      <a:pt x="29176" y="-1631"/>
                      <a:pt x="23826" y="2989"/>
                      <a:pt x="25285" y="8096"/>
                    </a:cubicBezTo>
                    <a:lnTo>
                      <a:pt x="41092" y="40682"/>
                    </a:lnTo>
                    <a:lnTo>
                      <a:pt x="4615" y="53814"/>
                    </a:lnTo>
                    <a:cubicBezTo>
                      <a:pt x="-978" y="55273"/>
                      <a:pt x="-1708" y="63298"/>
                      <a:pt x="3642" y="65730"/>
                    </a:cubicBezTo>
                    <a:lnTo>
                      <a:pt x="72462" y="96127"/>
                    </a:lnTo>
                    <a:cubicBezTo>
                      <a:pt x="76839" y="98073"/>
                      <a:pt x="81946" y="97829"/>
                      <a:pt x="86080" y="95641"/>
                    </a:cubicBezTo>
                    <a:lnTo>
                      <a:pt x="107237" y="84698"/>
                    </a:lnTo>
                    <a:cubicBezTo>
                      <a:pt x="107237" y="84698"/>
                      <a:pt x="107480" y="84698"/>
                      <a:pt x="107480" y="84941"/>
                    </a:cubicBezTo>
                    <a:lnTo>
                      <a:pt x="230286" y="137468"/>
                    </a:lnTo>
                    <a:cubicBezTo>
                      <a:pt x="231745" y="138197"/>
                      <a:pt x="233447" y="138440"/>
                      <a:pt x="234906" y="138440"/>
                    </a:cubicBezTo>
                    <a:cubicBezTo>
                      <a:pt x="239284" y="138440"/>
                      <a:pt x="243418" y="136009"/>
                      <a:pt x="245120" y="131875"/>
                    </a:cubicBezTo>
                    <a:cubicBezTo>
                      <a:pt x="248038" y="126038"/>
                      <a:pt x="245606" y="119472"/>
                      <a:pt x="239770" y="116797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17" name="Graphic 2902">
              <a:extLst>
                <a:ext uri="{FF2B5EF4-FFF2-40B4-BE49-F238E27FC236}">
                  <a16:creationId xmlns:a16="http://schemas.microsoft.com/office/drawing/2014/main" id="{938D3C7E-BC05-D65B-DD1D-25CF820E57B4}"/>
                </a:ext>
              </a:extLst>
            </p:cNvPr>
            <p:cNvGrpSpPr/>
            <p:nvPr/>
          </p:nvGrpSpPr>
          <p:grpSpPr>
            <a:xfrm>
              <a:off x="4979655" y="702296"/>
              <a:ext cx="328293" cy="101892"/>
              <a:chOff x="4979655" y="702296"/>
              <a:chExt cx="328293" cy="101892"/>
            </a:xfrm>
            <a:solidFill>
              <a:srgbClr val="24263F"/>
            </a:solidFill>
          </p:grpSpPr>
          <p:sp>
            <p:nvSpPr>
              <p:cNvPr id="3018" name="Freeform: Shape 3017">
                <a:extLst>
                  <a:ext uri="{FF2B5EF4-FFF2-40B4-BE49-F238E27FC236}">
                    <a16:creationId xmlns:a16="http://schemas.microsoft.com/office/drawing/2014/main" id="{6334327D-F083-AD2E-9256-7139E0BDF5F8}"/>
                  </a:ext>
                </a:extLst>
              </p:cNvPr>
              <p:cNvSpPr/>
              <p:nvPr/>
            </p:nvSpPr>
            <p:spPr>
              <a:xfrm>
                <a:off x="4979655" y="702296"/>
                <a:ext cx="85356" cy="101436"/>
              </a:xfrm>
              <a:custGeom>
                <a:avLst/>
                <a:gdLst>
                  <a:gd name="connsiteX0" fmla="*/ 19454 w 85356"/>
                  <a:gd name="connsiteY0" fmla="*/ 97758 h 101436"/>
                  <a:gd name="connsiteX1" fmla="*/ 5107 w 85356"/>
                  <a:gd name="connsiteY1" fmla="*/ 87302 h 101436"/>
                  <a:gd name="connsiteX2" fmla="*/ 0 w 85356"/>
                  <a:gd name="connsiteY2" fmla="*/ 73197 h 101436"/>
                  <a:gd name="connsiteX3" fmla="*/ 973 w 85356"/>
                  <a:gd name="connsiteY3" fmla="*/ 71009 h 101436"/>
                  <a:gd name="connsiteX4" fmla="*/ 3161 w 85356"/>
                  <a:gd name="connsiteY4" fmla="*/ 70279 h 101436"/>
                  <a:gd name="connsiteX5" fmla="*/ 21886 w 85356"/>
                  <a:gd name="connsiteY5" fmla="*/ 70279 h 101436"/>
                  <a:gd name="connsiteX6" fmla="*/ 24561 w 85356"/>
                  <a:gd name="connsiteY6" fmla="*/ 70765 h 101436"/>
                  <a:gd name="connsiteX7" fmla="*/ 26993 w 85356"/>
                  <a:gd name="connsiteY7" fmla="*/ 72711 h 101436"/>
                  <a:gd name="connsiteX8" fmla="*/ 32586 w 85356"/>
                  <a:gd name="connsiteY8" fmla="*/ 78304 h 101436"/>
                  <a:gd name="connsiteX9" fmla="*/ 42800 w 85356"/>
                  <a:gd name="connsiteY9" fmla="*/ 80493 h 101436"/>
                  <a:gd name="connsiteX10" fmla="*/ 54472 w 85356"/>
                  <a:gd name="connsiteY10" fmla="*/ 78061 h 101436"/>
                  <a:gd name="connsiteX11" fmla="*/ 58606 w 85356"/>
                  <a:gd name="connsiteY11" fmla="*/ 71738 h 101436"/>
                  <a:gd name="connsiteX12" fmla="*/ 56418 w 85356"/>
                  <a:gd name="connsiteY12" fmla="*/ 66875 h 101436"/>
                  <a:gd name="connsiteX13" fmla="*/ 49609 w 85356"/>
                  <a:gd name="connsiteY13" fmla="*/ 63470 h 101436"/>
                  <a:gd name="connsiteX14" fmla="*/ 36234 w 85356"/>
                  <a:gd name="connsiteY14" fmla="*/ 60066 h 101436"/>
                  <a:gd name="connsiteX15" fmla="*/ 10943 w 85356"/>
                  <a:gd name="connsiteY15" fmla="*/ 49852 h 101436"/>
                  <a:gd name="connsiteX16" fmla="*/ 2432 w 85356"/>
                  <a:gd name="connsiteY16" fmla="*/ 30154 h 101436"/>
                  <a:gd name="connsiteX17" fmla="*/ 7295 w 85356"/>
                  <a:gd name="connsiteY17" fmla="*/ 14591 h 101436"/>
                  <a:gd name="connsiteX18" fmla="*/ 21157 w 85356"/>
                  <a:gd name="connsiteY18" fmla="*/ 3891 h 101436"/>
                  <a:gd name="connsiteX19" fmla="*/ 41827 w 85356"/>
                  <a:gd name="connsiteY19" fmla="*/ 0 h 101436"/>
                  <a:gd name="connsiteX20" fmla="*/ 63227 w 85356"/>
                  <a:gd name="connsiteY20" fmla="*/ 4377 h 101436"/>
                  <a:gd name="connsiteX21" fmla="*/ 77088 w 85356"/>
                  <a:gd name="connsiteY21" fmla="*/ 15077 h 101436"/>
                  <a:gd name="connsiteX22" fmla="*/ 82195 w 85356"/>
                  <a:gd name="connsiteY22" fmla="*/ 27723 h 101436"/>
                  <a:gd name="connsiteX23" fmla="*/ 81465 w 85356"/>
                  <a:gd name="connsiteY23" fmla="*/ 29911 h 101436"/>
                  <a:gd name="connsiteX24" fmla="*/ 79277 w 85356"/>
                  <a:gd name="connsiteY24" fmla="*/ 30884 h 101436"/>
                  <a:gd name="connsiteX25" fmla="*/ 59579 w 85356"/>
                  <a:gd name="connsiteY25" fmla="*/ 30884 h 101436"/>
                  <a:gd name="connsiteX26" fmla="*/ 54716 w 85356"/>
                  <a:gd name="connsiteY26" fmla="*/ 28452 h 101436"/>
                  <a:gd name="connsiteX27" fmla="*/ 50338 w 85356"/>
                  <a:gd name="connsiteY27" fmla="*/ 23589 h 101436"/>
                  <a:gd name="connsiteX28" fmla="*/ 41584 w 85356"/>
                  <a:gd name="connsiteY28" fmla="*/ 21643 h 101436"/>
                  <a:gd name="connsiteX29" fmla="*/ 32586 w 85356"/>
                  <a:gd name="connsiteY29" fmla="*/ 23832 h 101436"/>
                  <a:gd name="connsiteX30" fmla="*/ 29425 w 85356"/>
                  <a:gd name="connsiteY30" fmla="*/ 29911 h 101436"/>
                  <a:gd name="connsiteX31" fmla="*/ 33559 w 85356"/>
                  <a:gd name="connsiteY31" fmla="*/ 36234 h 101436"/>
                  <a:gd name="connsiteX32" fmla="*/ 49366 w 85356"/>
                  <a:gd name="connsiteY32" fmla="*/ 40854 h 101436"/>
                  <a:gd name="connsiteX33" fmla="*/ 70279 w 85356"/>
                  <a:gd name="connsiteY33" fmla="*/ 46934 h 101436"/>
                  <a:gd name="connsiteX34" fmla="*/ 81709 w 85356"/>
                  <a:gd name="connsiteY34" fmla="*/ 56175 h 101436"/>
                  <a:gd name="connsiteX35" fmla="*/ 85356 w 85356"/>
                  <a:gd name="connsiteY35" fmla="*/ 70522 h 101436"/>
                  <a:gd name="connsiteX36" fmla="*/ 80006 w 85356"/>
                  <a:gd name="connsiteY36" fmla="*/ 87059 h 101436"/>
                  <a:gd name="connsiteX37" fmla="*/ 64929 w 85356"/>
                  <a:gd name="connsiteY37" fmla="*/ 97758 h 101436"/>
                  <a:gd name="connsiteX38" fmla="*/ 42800 w 85356"/>
                  <a:gd name="connsiteY38" fmla="*/ 101406 h 101436"/>
                  <a:gd name="connsiteX39" fmla="*/ 19454 w 85356"/>
                  <a:gd name="connsiteY39" fmla="*/ 97758 h 10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5356" h="101436">
                    <a:moveTo>
                      <a:pt x="19454" y="97758"/>
                    </a:moveTo>
                    <a:cubicBezTo>
                      <a:pt x="13132" y="95083"/>
                      <a:pt x="8268" y="91679"/>
                      <a:pt x="5107" y="87302"/>
                    </a:cubicBezTo>
                    <a:cubicBezTo>
                      <a:pt x="1945" y="82924"/>
                      <a:pt x="0" y="78304"/>
                      <a:pt x="0" y="73197"/>
                    </a:cubicBezTo>
                    <a:cubicBezTo>
                      <a:pt x="0" y="72468"/>
                      <a:pt x="243" y="71738"/>
                      <a:pt x="973" y="71009"/>
                    </a:cubicBezTo>
                    <a:cubicBezTo>
                      <a:pt x="1459" y="70522"/>
                      <a:pt x="2189" y="70279"/>
                      <a:pt x="3161" y="70279"/>
                    </a:cubicBezTo>
                    <a:lnTo>
                      <a:pt x="21886" y="70279"/>
                    </a:lnTo>
                    <a:cubicBezTo>
                      <a:pt x="23102" y="70279"/>
                      <a:pt x="23832" y="70522"/>
                      <a:pt x="24561" y="70765"/>
                    </a:cubicBezTo>
                    <a:cubicBezTo>
                      <a:pt x="25291" y="71252"/>
                      <a:pt x="26020" y="71738"/>
                      <a:pt x="26993" y="72711"/>
                    </a:cubicBezTo>
                    <a:cubicBezTo>
                      <a:pt x="28209" y="74900"/>
                      <a:pt x="30154" y="76845"/>
                      <a:pt x="32586" y="78304"/>
                    </a:cubicBezTo>
                    <a:cubicBezTo>
                      <a:pt x="35261" y="79763"/>
                      <a:pt x="38666" y="80493"/>
                      <a:pt x="42800" y="80493"/>
                    </a:cubicBezTo>
                    <a:cubicBezTo>
                      <a:pt x="47907" y="80493"/>
                      <a:pt x="51797" y="79763"/>
                      <a:pt x="54472" y="78061"/>
                    </a:cubicBezTo>
                    <a:cubicBezTo>
                      <a:pt x="57147" y="76602"/>
                      <a:pt x="58606" y="74413"/>
                      <a:pt x="58606" y="71738"/>
                    </a:cubicBezTo>
                    <a:cubicBezTo>
                      <a:pt x="58606" y="69793"/>
                      <a:pt x="57877" y="68090"/>
                      <a:pt x="56418" y="66875"/>
                    </a:cubicBezTo>
                    <a:cubicBezTo>
                      <a:pt x="54959" y="65659"/>
                      <a:pt x="52770" y="64443"/>
                      <a:pt x="49609" y="63470"/>
                    </a:cubicBezTo>
                    <a:cubicBezTo>
                      <a:pt x="46447" y="62497"/>
                      <a:pt x="42070" y="61281"/>
                      <a:pt x="36234" y="60066"/>
                    </a:cubicBezTo>
                    <a:cubicBezTo>
                      <a:pt x="24804" y="57877"/>
                      <a:pt x="16536" y="54472"/>
                      <a:pt x="10943" y="49852"/>
                    </a:cubicBezTo>
                    <a:cubicBezTo>
                      <a:pt x="5350" y="45232"/>
                      <a:pt x="2432" y="38666"/>
                      <a:pt x="2432" y="30154"/>
                    </a:cubicBezTo>
                    <a:cubicBezTo>
                      <a:pt x="2432" y="24318"/>
                      <a:pt x="4134" y="19211"/>
                      <a:pt x="7295" y="14591"/>
                    </a:cubicBezTo>
                    <a:cubicBezTo>
                      <a:pt x="10457" y="9970"/>
                      <a:pt x="15077" y="6566"/>
                      <a:pt x="21157" y="3891"/>
                    </a:cubicBezTo>
                    <a:cubicBezTo>
                      <a:pt x="26993" y="1459"/>
                      <a:pt x="34045" y="0"/>
                      <a:pt x="41827" y="0"/>
                    </a:cubicBezTo>
                    <a:cubicBezTo>
                      <a:pt x="50095" y="0"/>
                      <a:pt x="57147" y="1459"/>
                      <a:pt x="63227" y="4377"/>
                    </a:cubicBezTo>
                    <a:cubicBezTo>
                      <a:pt x="69306" y="7295"/>
                      <a:pt x="73927" y="10700"/>
                      <a:pt x="77088" y="15077"/>
                    </a:cubicBezTo>
                    <a:cubicBezTo>
                      <a:pt x="80249" y="19454"/>
                      <a:pt x="81952" y="23589"/>
                      <a:pt x="82195" y="27723"/>
                    </a:cubicBezTo>
                    <a:cubicBezTo>
                      <a:pt x="82195" y="28452"/>
                      <a:pt x="81952" y="29182"/>
                      <a:pt x="81465" y="29911"/>
                    </a:cubicBezTo>
                    <a:cubicBezTo>
                      <a:pt x="80979" y="30641"/>
                      <a:pt x="80249" y="30884"/>
                      <a:pt x="79277" y="30884"/>
                    </a:cubicBezTo>
                    <a:lnTo>
                      <a:pt x="59579" y="30884"/>
                    </a:lnTo>
                    <a:cubicBezTo>
                      <a:pt x="57634" y="30884"/>
                      <a:pt x="55931" y="30154"/>
                      <a:pt x="54716" y="28452"/>
                    </a:cubicBezTo>
                    <a:cubicBezTo>
                      <a:pt x="54229" y="26507"/>
                      <a:pt x="52770" y="24804"/>
                      <a:pt x="50338" y="23589"/>
                    </a:cubicBezTo>
                    <a:cubicBezTo>
                      <a:pt x="47907" y="22129"/>
                      <a:pt x="44988" y="21643"/>
                      <a:pt x="41584" y="21643"/>
                    </a:cubicBezTo>
                    <a:cubicBezTo>
                      <a:pt x="37693" y="21643"/>
                      <a:pt x="34532" y="22373"/>
                      <a:pt x="32586" y="23832"/>
                    </a:cubicBezTo>
                    <a:cubicBezTo>
                      <a:pt x="30398" y="25291"/>
                      <a:pt x="29425" y="27236"/>
                      <a:pt x="29425" y="29911"/>
                    </a:cubicBezTo>
                    <a:cubicBezTo>
                      <a:pt x="29425" y="32586"/>
                      <a:pt x="30884" y="34775"/>
                      <a:pt x="33559" y="36234"/>
                    </a:cubicBezTo>
                    <a:cubicBezTo>
                      <a:pt x="36477" y="37693"/>
                      <a:pt x="41584" y="39395"/>
                      <a:pt x="49366" y="40854"/>
                    </a:cubicBezTo>
                    <a:cubicBezTo>
                      <a:pt x="58120" y="42557"/>
                      <a:pt x="65172" y="44502"/>
                      <a:pt x="70279" y="46934"/>
                    </a:cubicBezTo>
                    <a:cubicBezTo>
                      <a:pt x="75386" y="49366"/>
                      <a:pt x="79277" y="52527"/>
                      <a:pt x="81709" y="56175"/>
                    </a:cubicBezTo>
                    <a:cubicBezTo>
                      <a:pt x="84140" y="60066"/>
                      <a:pt x="85356" y="64686"/>
                      <a:pt x="85356" y="70522"/>
                    </a:cubicBezTo>
                    <a:cubicBezTo>
                      <a:pt x="85356" y="76845"/>
                      <a:pt x="83654" y="82438"/>
                      <a:pt x="80006" y="87059"/>
                    </a:cubicBezTo>
                    <a:cubicBezTo>
                      <a:pt x="76359" y="91679"/>
                      <a:pt x="71252" y="95327"/>
                      <a:pt x="64929" y="97758"/>
                    </a:cubicBezTo>
                    <a:cubicBezTo>
                      <a:pt x="58363" y="100190"/>
                      <a:pt x="51068" y="101406"/>
                      <a:pt x="42800" y="101406"/>
                    </a:cubicBezTo>
                    <a:cubicBezTo>
                      <a:pt x="33559" y="101649"/>
                      <a:pt x="25777" y="100433"/>
                      <a:pt x="19454" y="97758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19" name="Freeform: Shape 3018">
                <a:extLst>
                  <a:ext uri="{FF2B5EF4-FFF2-40B4-BE49-F238E27FC236}">
                    <a16:creationId xmlns:a16="http://schemas.microsoft.com/office/drawing/2014/main" id="{76B4E6B9-5955-FA75-C9ED-A6D547F57879}"/>
                  </a:ext>
                </a:extLst>
              </p:cNvPr>
              <p:cNvSpPr/>
              <p:nvPr/>
            </p:nvSpPr>
            <p:spPr>
              <a:xfrm>
                <a:off x="5106595" y="704484"/>
                <a:ext cx="74413" cy="97954"/>
              </a:xfrm>
              <a:custGeom>
                <a:avLst/>
                <a:gdLst>
                  <a:gd name="connsiteX0" fmla="*/ 973 w 74413"/>
                  <a:gd name="connsiteY0" fmla="*/ 97029 h 97954"/>
                  <a:gd name="connsiteX1" fmla="*/ 0 w 74413"/>
                  <a:gd name="connsiteY1" fmla="*/ 94597 h 97954"/>
                  <a:gd name="connsiteX2" fmla="*/ 0 w 74413"/>
                  <a:gd name="connsiteY2" fmla="*/ 3648 h 97954"/>
                  <a:gd name="connsiteX3" fmla="*/ 973 w 74413"/>
                  <a:gd name="connsiteY3" fmla="*/ 973 h 97954"/>
                  <a:gd name="connsiteX4" fmla="*/ 3405 w 74413"/>
                  <a:gd name="connsiteY4" fmla="*/ 0 h 97954"/>
                  <a:gd name="connsiteX5" fmla="*/ 69549 w 74413"/>
                  <a:gd name="connsiteY5" fmla="*/ 0 h 97954"/>
                  <a:gd name="connsiteX6" fmla="*/ 72225 w 74413"/>
                  <a:gd name="connsiteY6" fmla="*/ 973 h 97954"/>
                  <a:gd name="connsiteX7" fmla="*/ 73197 w 74413"/>
                  <a:gd name="connsiteY7" fmla="*/ 3648 h 97954"/>
                  <a:gd name="connsiteX8" fmla="*/ 73197 w 74413"/>
                  <a:gd name="connsiteY8" fmla="*/ 17509 h 97954"/>
                  <a:gd name="connsiteX9" fmla="*/ 72225 w 74413"/>
                  <a:gd name="connsiteY9" fmla="*/ 19941 h 97954"/>
                  <a:gd name="connsiteX10" fmla="*/ 69549 w 74413"/>
                  <a:gd name="connsiteY10" fmla="*/ 20913 h 97954"/>
                  <a:gd name="connsiteX11" fmla="*/ 25291 w 74413"/>
                  <a:gd name="connsiteY11" fmla="*/ 20913 h 97954"/>
                  <a:gd name="connsiteX12" fmla="*/ 25291 w 74413"/>
                  <a:gd name="connsiteY12" fmla="*/ 38666 h 97954"/>
                  <a:gd name="connsiteX13" fmla="*/ 66631 w 74413"/>
                  <a:gd name="connsiteY13" fmla="*/ 38666 h 97954"/>
                  <a:gd name="connsiteX14" fmla="*/ 69306 w 74413"/>
                  <a:gd name="connsiteY14" fmla="*/ 39638 h 97954"/>
                  <a:gd name="connsiteX15" fmla="*/ 70279 w 74413"/>
                  <a:gd name="connsiteY15" fmla="*/ 42313 h 97954"/>
                  <a:gd name="connsiteX16" fmla="*/ 70279 w 74413"/>
                  <a:gd name="connsiteY16" fmla="*/ 54959 h 97954"/>
                  <a:gd name="connsiteX17" fmla="*/ 69306 w 74413"/>
                  <a:gd name="connsiteY17" fmla="*/ 57634 h 97954"/>
                  <a:gd name="connsiteX18" fmla="*/ 66631 w 74413"/>
                  <a:gd name="connsiteY18" fmla="*/ 58606 h 97954"/>
                  <a:gd name="connsiteX19" fmla="*/ 25291 w 74413"/>
                  <a:gd name="connsiteY19" fmla="*/ 58606 h 97954"/>
                  <a:gd name="connsiteX20" fmla="*/ 25291 w 74413"/>
                  <a:gd name="connsiteY20" fmla="*/ 76845 h 97954"/>
                  <a:gd name="connsiteX21" fmla="*/ 70765 w 74413"/>
                  <a:gd name="connsiteY21" fmla="*/ 76845 h 97954"/>
                  <a:gd name="connsiteX22" fmla="*/ 73440 w 74413"/>
                  <a:gd name="connsiteY22" fmla="*/ 77818 h 97954"/>
                  <a:gd name="connsiteX23" fmla="*/ 74413 w 74413"/>
                  <a:gd name="connsiteY23" fmla="*/ 80493 h 97954"/>
                  <a:gd name="connsiteX24" fmla="*/ 74413 w 74413"/>
                  <a:gd name="connsiteY24" fmla="*/ 94354 h 97954"/>
                  <a:gd name="connsiteX25" fmla="*/ 73440 w 74413"/>
                  <a:gd name="connsiteY25" fmla="*/ 96786 h 97954"/>
                  <a:gd name="connsiteX26" fmla="*/ 70765 w 74413"/>
                  <a:gd name="connsiteY26" fmla="*/ 97758 h 97954"/>
                  <a:gd name="connsiteX27" fmla="*/ 3405 w 74413"/>
                  <a:gd name="connsiteY27" fmla="*/ 97758 h 97954"/>
                  <a:gd name="connsiteX28" fmla="*/ 973 w 74413"/>
                  <a:gd name="connsiteY28" fmla="*/ 97029 h 9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4413" h="97954">
                    <a:moveTo>
                      <a:pt x="973" y="97029"/>
                    </a:moveTo>
                    <a:cubicBezTo>
                      <a:pt x="243" y="96299"/>
                      <a:pt x="0" y="95570"/>
                      <a:pt x="0" y="94597"/>
                    </a:cubicBezTo>
                    <a:lnTo>
                      <a:pt x="0" y="3648"/>
                    </a:lnTo>
                    <a:cubicBezTo>
                      <a:pt x="0" y="2675"/>
                      <a:pt x="243" y="1702"/>
                      <a:pt x="973" y="973"/>
                    </a:cubicBezTo>
                    <a:cubicBezTo>
                      <a:pt x="1702" y="243"/>
                      <a:pt x="2432" y="0"/>
                      <a:pt x="3405" y="0"/>
                    </a:cubicBezTo>
                    <a:lnTo>
                      <a:pt x="69549" y="0"/>
                    </a:lnTo>
                    <a:cubicBezTo>
                      <a:pt x="70522" y="0"/>
                      <a:pt x="71495" y="243"/>
                      <a:pt x="72225" y="973"/>
                    </a:cubicBezTo>
                    <a:cubicBezTo>
                      <a:pt x="72954" y="1702"/>
                      <a:pt x="73197" y="2432"/>
                      <a:pt x="73197" y="3648"/>
                    </a:cubicBezTo>
                    <a:lnTo>
                      <a:pt x="73197" y="17509"/>
                    </a:lnTo>
                    <a:cubicBezTo>
                      <a:pt x="73197" y="18482"/>
                      <a:pt x="72954" y="19454"/>
                      <a:pt x="72225" y="19941"/>
                    </a:cubicBezTo>
                    <a:cubicBezTo>
                      <a:pt x="71495" y="20670"/>
                      <a:pt x="70765" y="20913"/>
                      <a:pt x="69549" y="20913"/>
                    </a:cubicBezTo>
                    <a:lnTo>
                      <a:pt x="25291" y="20913"/>
                    </a:lnTo>
                    <a:lnTo>
                      <a:pt x="25291" y="38666"/>
                    </a:lnTo>
                    <a:lnTo>
                      <a:pt x="66631" y="38666"/>
                    </a:lnTo>
                    <a:cubicBezTo>
                      <a:pt x="67604" y="38666"/>
                      <a:pt x="68577" y="38909"/>
                      <a:pt x="69306" y="39638"/>
                    </a:cubicBezTo>
                    <a:cubicBezTo>
                      <a:pt x="70036" y="40368"/>
                      <a:pt x="70279" y="41097"/>
                      <a:pt x="70279" y="42313"/>
                    </a:cubicBezTo>
                    <a:lnTo>
                      <a:pt x="70279" y="54959"/>
                    </a:lnTo>
                    <a:cubicBezTo>
                      <a:pt x="70279" y="55931"/>
                      <a:pt x="70036" y="56904"/>
                      <a:pt x="69306" y="57634"/>
                    </a:cubicBezTo>
                    <a:cubicBezTo>
                      <a:pt x="68577" y="58363"/>
                      <a:pt x="67847" y="58606"/>
                      <a:pt x="66631" y="58606"/>
                    </a:cubicBezTo>
                    <a:lnTo>
                      <a:pt x="25291" y="58606"/>
                    </a:lnTo>
                    <a:lnTo>
                      <a:pt x="25291" y="76845"/>
                    </a:lnTo>
                    <a:lnTo>
                      <a:pt x="70765" y="76845"/>
                    </a:lnTo>
                    <a:cubicBezTo>
                      <a:pt x="71738" y="76845"/>
                      <a:pt x="72711" y="77088"/>
                      <a:pt x="73440" y="77818"/>
                    </a:cubicBezTo>
                    <a:cubicBezTo>
                      <a:pt x="74170" y="78547"/>
                      <a:pt x="74413" y="79277"/>
                      <a:pt x="74413" y="80493"/>
                    </a:cubicBezTo>
                    <a:lnTo>
                      <a:pt x="74413" y="94354"/>
                    </a:lnTo>
                    <a:cubicBezTo>
                      <a:pt x="74413" y="95327"/>
                      <a:pt x="74170" y="96299"/>
                      <a:pt x="73440" y="96786"/>
                    </a:cubicBezTo>
                    <a:cubicBezTo>
                      <a:pt x="72711" y="97515"/>
                      <a:pt x="71981" y="97758"/>
                      <a:pt x="70765" y="97758"/>
                    </a:cubicBezTo>
                    <a:lnTo>
                      <a:pt x="3405" y="97758"/>
                    </a:lnTo>
                    <a:cubicBezTo>
                      <a:pt x="2432" y="98245"/>
                      <a:pt x="1702" y="97758"/>
                      <a:pt x="973" y="97029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303CCA4B-E2FF-61C9-8AF3-C176D3657494}"/>
                  </a:ext>
                </a:extLst>
              </p:cNvPr>
              <p:cNvSpPr/>
              <p:nvPr/>
            </p:nvSpPr>
            <p:spPr>
              <a:xfrm>
                <a:off x="5220647" y="703268"/>
                <a:ext cx="87301" cy="100919"/>
              </a:xfrm>
              <a:custGeom>
                <a:avLst/>
                <a:gdLst>
                  <a:gd name="connsiteX0" fmla="*/ 12402 w 87301"/>
                  <a:gd name="connsiteY0" fmla="*/ 91193 h 100919"/>
                  <a:gd name="connsiteX1" fmla="*/ 243 w 87301"/>
                  <a:gd name="connsiteY1" fmla="*/ 62740 h 100919"/>
                  <a:gd name="connsiteX2" fmla="*/ 0 w 87301"/>
                  <a:gd name="connsiteY2" fmla="*/ 50581 h 100919"/>
                  <a:gd name="connsiteX3" fmla="*/ 243 w 87301"/>
                  <a:gd name="connsiteY3" fmla="*/ 38422 h 100919"/>
                  <a:gd name="connsiteX4" fmla="*/ 12402 w 87301"/>
                  <a:gd name="connsiteY4" fmla="*/ 9970 h 100919"/>
                  <a:gd name="connsiteX5" fmla="*/ 43772 w 87301"/>
                  <a:gd name="connsiteY5" fmla="*/ 0 h 100919"/>
                  <a:gd name="connsiteX6" fmla="*/ 74899 w 87301"/>
                  <a:gd name="connsiteY6" fmla="*/ 9970 h 100919"/>
                  <a:gd name="connsiteX7" fmla="*/ 87058 w 87301"/>
                  <a:gd name="connsiteY7" fmla="*/ 38422 h 100919"/>
                  <a:gd name="connsiteX8" fmla="*/ 87302 w 87301"/>
                  <a:gd name="connsiteY8" fmla="*/ 50581 h 100919"/>
                  <a:gd name="connsiteX9" fmla="*/ 87058 w 87301"/>
                  <a:gd name="connsiteY9" fmla="*/ 62740 h 100919"/>
                  <a:gd name="connsiteX10" fmla="*/ 74899 w 87301"/>
                  <a:gd name="connsiteY10" fmla="*/ 91193 h 100919"/>
                  <a:gd name="connsiteX11" fmla="*/ 43529 w 87301"/>
                  <a:gd name="connsiteY11" fmla="*/ 100920 h 100919"/>
                  <a:gd name="connsiteX12" fmla="*/ 12402 w 87301"/>
                  <a:gd name="connsiteY12" fmla="*/ 91193 h 100919"/>
                  <a:gd name="connsiteX13" fmla="*/ 55445 w 87301"/>
                  <a:gd name="connsiteY13" fmla="*/ 75386 h 100919"/>
                  <a:gd name="connsiteX14" fmla="*/ 60065 w 87301"/>
                  <a:gd name="connsiteY14" fmla="*/ 61768 h 100919"/>
                  <a:gd name="connsiteX15" fmla="*/ 60309 w 87301"/>
                  <a:gd name="connsiteY15" fmla="*/ 50095 h 100919"/>
                  <a:gd name="connsiteX16" fmla="*/ 60065 w 87301"/>
                  <a:gd name="connsiteY16" fmla="*/ 38666 h 100919"/>
                  <a:gd name="connsiteX17" fmla="*/ 55445 w 87301"/>
                  <a:gd name="connsiteY17" fmla="*/ 25048 h 100919"/>
                  <a:gd name="connsiteX18" fmla="*/ 43772 w 87301"/>
                  <a:gd name="connsiteY18" fmla="*/ 20670 h 100919"/>
                  <a:gd name="connsiteX19" fmla="*/ 32100 w 87301"/>
                  <a:gd name="connsiteY19" fmla="*/ 25048 h 100919"/>
                  <a:gd name="connsiteX20" fmla="*/ 27479 w 87301"/>
                  <a:gd name="connsiteY20" fmla="*/ 38666 h 100919"/>
                  <a:gd name="connsiteX21" fmla="*/ 27236 w 87301"/>
                  <a:gd name="connsiteY21" fmla="*/ 50095 h 100919"/>
                  <a:gd name="connsiteX22" fmla="*/ 27479 w 87301"/>
                  <a:gd name="connsiteY22" fmla="*/ 61768 h 100919"/>
                  <a:gd name="connsiteX23" fmla="*/ 32100 w 87301"/>
                  <a:gd name="connsiteY23" fmla="*/ 75386 h 100919"/>
                  <a:gd name="connsiteX24" fmla="*/ 43772 w 87301"/>
                  <a:gd name="connsiteY24" fmla="*/ 79763 h 100919"/>
                  <a:gd name="connsiteX25" fmla="*/ 55445 w 87301"/>
                  <a:gd name="connsiteY25" fmla="*/ 75386 h 10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7301" h="100919">
                    <a:moveTo>
                      <a:pt x="12402" y="91193"/>
                    </a:moveTo>
                    <a:cubicBezTo>
                      <a:pt x="4620" y="84627"/>
                      <a:pt x="730" y="75143"/>
                      <a:pt x="243" y="62740"/>
                    </a:cubicBezTo>
                    <a:cubicBezTo>
                      <a:pt x="243" y="60065"/>
                      <a:pt x="0" y="56175"/>
                      <a:pt x="0" y="50581"/>
                    </a:cubicBezTo>
                    <a:cubicBezTo>
                      <a:pt x="0" y="45231"/>
                      <a:pt x="0" y="41097"/>
                      <a:pt x="243" y="38422"/>
                    </a:cubicBezTo>
                    <a:cubicBezTo>
                      <a:pt x="730" y="26020"/>
                      <a:pt x="4620" y="16536"/>
                      <a:pt x="12402" y="9970"/>
                    </a:cubicBezTo>
                    <a:cubicBezTo>
                      <a:pt x="20184" y="3405"/>
                      <a:pt x="30641" y="0"/>
                      <a:pt x="43772" y="0"/>
                    </a:cubicBezTo>
                    <a:cubicBezTo>
                      <a:pt x="56661" y="0"/>
                      <a:pt x="67118" y="3405"/>
                      <a:pt x="74899" y="9970"/>
                    </a:cubicBezTo>
                    <a:cubicBezTo>
                      <a:pt x="82681" y="16536"/>
                      <a:pt x="86815" y="26263"/>
                      <a:pt x="87058" y="38422"/>
                    </a:cubicBezTo>
                    <a:cubicBezTo>
                      <a:pt x="87302" y="43772"/>
                      <a:pt x="87302" y="47906"/>
                      <a:pt x="87302" y="50581"/>
                    </a:cubicBezTo>
                    <a:cubicBezTo>
                      <a:pt x="87302" y="53500"/>
                      <a:pt x="87302" y="57390"/>
                      <a:pt x="87058" y="62740"/>
                    </a:cubicBezTo>
                    <a:cubicBezTo>
                      <a:pt x="86572" y="75386"/>
                      <a:pt x="82438" y="84870"/>
                      <a:pt x="74899" y="91193"/>
                    </a:cubicBezTo>
                    <a:cubicBezTo>
                      <a:pt x="67361" y="97758"/>
                      <a:pt x="56904" y="100920"/>
                      <a:pt x="43529" y="100920"/>
                    </a:cubicBezTo>
                    <a:cubicBezTo>
                      <a:pt x="30641" y="100677"/>
                      <a:pt x="20184" y="97515"/>
                      <a:pt x="12402" y="91193"/>
                    </a:cubicBezTo>
                    <a:close/>
                    <a:moveTo>
                      <a:pt x="55445" y="75386"/>
                    </a:moveTo>
                    <a:cubicBezTo>
                      <a:pt x="58363" y="72468"/>
                      <a:pt x="59822" y="67847"/>
                      <a:pt x="60065" y="61768"/>
                    </a:cubicBezTo>
                    <a:cubicBezTo>
                      <a:pt x="60309" y="56418"/>
                      <a:pt x="60309" y="52527"/>
                      <a:pt x="60309" y="50095"/>
                    </a:cubicBezTo>
                    <a:cubicBezTo>
                      <a:pt x="60309" y="47663"/>
                      <a:pt x="60309" y="44016"/>
                      <a:pt x="60065" y="38666"/>
                    </a:cubicBezTo>
                    <a:cubicBezTo>
                      <a:pt x="59822" y="32586"/>
                      <a:pt x="58363" y="27966"/>
                      <a:pt x="55445" y="25048"/>
                    </a:cubicBezTo>
                    <a:cubicBezTo>
                      <a:pt x="52527" y="22129"/>
                      <a:pt x="48636" y="20670"/>
                      <a:pt x="43772" y="20670"/>
                    </a:cubicBezTo>
                    <a:cubicBezTo>
                      <a:pt x="38909" y="20670"/>
                      <a:pt x="34775" y="22129"/>
                      <a:pt x="32100" y="25048"/>
                    </a:cubicBezTo>
                    <a:cubicBezTo>
                      <a:pt x="29182" y="27966"/>
                      <a:pt x="27722" y="32586"/>
                      <a:pt x="27479" y="38666"/>
                    </a:cubicBezTo>
                    <a:cubicBezTo>
                      <a:pt x="27479" y="41341"/>
                      <a:pt x="27236" y="44988"/>
                      <a:pt x="27236" y="50095"/>
                    </a:cubicBezTo>
                    <a:cubicBezTo>
                      <a:pt x="27236" y="55202"/>
                      <a:pt x="27236" y="59093"/>
                      <a:pt x="27479" y="61768"/>
                    </a:cubicBezTo>
                    <a:cubicBezTo>
                      <a:pt x="27722" y="67847"/>
                      <a:pt x="29182" y="72468"/>
                      <a:pt x="32100" y="75386"/>
                    </a:cubicBezTo>
                    <a:cubicBezTo>
                      <a:pt x="35018" y="78304"/>
                      <a:pt x="38909" y="79763"/>
                      <a:pt x="43772" y="79763"/>
                    </a:cubicBezTo>
                    <a:cubicBezTo>
                      <a:pt x="48636" y="79763"/>
                      <a:pt x="52527" y="78304"/>
                      <a:pt x="55445" y="75386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21" name="Graphic 2902">
              <a:extLst>
                <a:ext uri="{FF2B5EF4-FFF2-40B4-BE49-F238E27FC236}">
                  <a16:creationId xmlns:a16="http://schemas.microsoft.com/office/drawing/2014/main" id="{21907EB0-C1DF-0714-1118-3AD2C69DB9BA}"/>
                </a:ext>
              </a:extLst>
            </p:cNvPr>
            <p:cNvGrpSpPr/>
            <p:nvPr/>
          </p:nvGrpSpPr>
          <p:grpSpPr>
            <a:xfrm>
              <a:off x="4979520" y="982196"/>
              <a:ext cx="267876" cy="268388"/>
              <a:chOff x="4979520" y="982196"/>
              <a:chExt cx="267876" cy="268388"/>
            </a:xfrm>
          </p:grpSpPr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D0135DDA-D7DC-CA6A-09F1-437538E841D2}"/>
                  </a:ext>
                </a:extLst>
              </p:cNvPr>
              <p:cNvSpPr/>
              <p:nvPr/>
            </p:nvSpPr>
            <p:spPr>
              <a:xfrm>
                <a:off x="5113404" y="982196"/>
                <a:ext cx="94840" cy="86815"/>
              </a:xfrm>
              <a:custGeom>
                <a:avLst/>
                <a:gdLst>
                  <a:gd name="connsiteX0" fmla="*/ 47420 w 94840"/>
                  <a:gd name="connsiteY0" fmla="*/ 86815 h 86815"/>
                  <a:gd name="connsiteX1" fmla="*/ 94840 w 94840"/>
                  <a:gd name="connsiteY1" fmla="*/ 39395 h 86815"/>
                  <a:gd name="connsiteX2" fmla="*/ 0 w 94840"/>
                  <a:gd name="connsiteY2" fmla="*/ 0 h 86815"/>
                  <a:gd name="connsiteX3" fmla="*/ 0 w 94840"/>
                  <a:gd name="connsiteY3" fmla="*/ 67118 h 86815"/>
                  <a:gd name="connsiteX4" fmla="*/ 47420 w 94840"/>
                  <a:gd name="connsiteY4" fmla="*/ 86815 h 8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840" h="86815">
                    <a:moveTo>
                      <a:pt x="47420" y="86815"/>
                    </a:moveTo>
                    <a:lnTo>
                      <a:pt x="94840" y="39395"/>
                    </a:lnTo>
                    <a:cubicBezTo>
                      <a:pt x="70522" y="15077"/>
                      <a:pt x="36963" y="0"/>
                      <a:pt x="0" y="0"/>
                    </a:cubicBezTo>
                    <a:lnTo>
                      <a:pt x="0" y="67118"/>
                    </a:lnTo>
                    <a:cubicBezTo>
                      <a:pt x="18725" y="67118"/>
                      <a:pt x="35504" y="74656"/>
                      <a:pt x="47420" y="86815"/>
                    </a:cubicBezTo>
                    <a:close/>
                  </a:path>
                </a:pathLst>
              </a:custGeom>
              <a:solidFill>
                <a:srgbClr val="4047B8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23" name="Graphic 2902">
                <a:extLst>
                  <a:ext uri="{FF2B5EF4-FFF2-40B4-BE49-F238E27FC236}">
                    <a16:creationId xmlns:a16="http://schemas.microsoft.com/office/drawing/2014/main" id="{06A5F3A5-47AA-8CFA-D493-1D0D3C29C60E}"/>
                  </a:ext>
                </a:extLst>
              </p:cNvPr>
              <p:cNvGrpSpPr/>
              <p:nvPr/>
            </p:nvGrpSpPr>
            <p:grpSpPr>
              <a:xfrm>
                <a:off x="4979520" y="982196"/>
                <a:ext cx="229940" cy="268388"/>
                <a:chOff x="4979520" y="982196"/>
                <a:chExt cx="229940" cy="268388"/>
              </a:xfrm>
              <a:solidFill>
                <a:srgbClr val="FF1D00"/>
              </a:solidFill>
            </p:grpSpPr>
            <p:sp>
              <p:nvSpPr>
                <p:cNvPr id="3024" name="Freeform: Shape 3023">
                  <a:extLst>
                    <a:ext uri="{FF2B5EF4-FFF2-40B4-BE49-F238E27FC236}">
                      <a16:creationId xmlns:a16="http://schemas.microsoft.com/office/drawing/2014/main" id="{DEB55799-681E-D671-CD68-C7408060AC1A}"/>
                    </a:ext>
                  </a:extLst>
                </p:cNvPr>
                <p:cNvSpPr/>
                <p:nvPr/>
              </p:nvSpPr>
              <p:spPr>
                <a:xfrm>
                  <a:off x="5180036" y="1021591"/>
                  <a:ext cx="28208" cy="28208"/>
                </a:xfrm>
                <a:custGeom>
                  <a:avLst/>
                  <a:gdLst>
                    <a:gd name="connsiteX0" fmla="*/ 28209 w 28208"/>
                    <a:gd name="connsiteY0" fmla="*/ 0 h 28208"/>
                    <a:gd name="connsiteX1" fmla="*/ 28209 w 28208"/>
                    <a:gd name="connsiteY1" fmla="*/ 0 h 28208"/>
                    <a:gd name="connsiteX2" fmla="*/ 0 w 28208"/>
                    <a:gd name="connsiteY2" fmla="*/ 28209 h 2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208" h="28208">
                      <a:moveTo>
                        <a:pt x="28209" y="0"/>
                      </a:moveTo>
                      <a:lnTo>
                        <a:pt x="28209" y="0"/>
                      </a:lnTo>
                      <a:lnTo>
                        <a:pt x="0" y="28209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25" name="Freeform: Shape 3024">
                  <a:extLst>
                    <a:ext uri="{FF2B5EF4-FFF2-40B4-BE49-F238E27FC236}">
                      <a16:creationId xmlns:a16="http://schemas.microsoft.com/office/drawing/2014/main" id="{057064DA-71BE-5AF7-87F3-2B82985D3864}"/>
                    </a:ext>
                  </a:extLst>
                </p:cNvPr>
                <p:cNvSpPr/>
                <p:nvPr/>
              </p:nvSpPr>
              <p:spPr>
                <a:xfrm>
                  <a:off x="4979520" y="982196"/>
                  <a:ext cx="229940" cy="268388"/>
                </a:xfrm>
                <a:custGeom>
                  <a:avLst/>
                  <a:gdLst>
                    <a:gd name="connsiteX0" fmla="*/ 181791 w 229940"/>
                    <a:gd name="connsiteY0" fmla="*/ 180926 h 268388"/>
                    <a:gd name="connsiteX1" fmla="*/ 138748 w 229940"/>
                    <a:gd name="connsiteY1" fmla="*/ 201110 h 268388"/>
                    <a:gd name="connsiteX2" fmla="*/ 67010 w 229940"/>
                    <a:gd name="connsiteY2" fmla="*/ 134235 h 268388"/>
                    <a:gd name="connsiteX3" fmla="*/ 134128 w 229940"/>
                    <a:gd name="connsiteY3" fmla="*/ 67118 h 268388"/>
                    <a:gd name="connsiteX4" fmla="*/ 134128 w 229940"/>
                    <a:gd name="connsiteY4" fmla="*/ 0 h 268388"/>
                    <a:gd name="connsiteX5" fmla="*/ 135 w 229940"/>
                    <a:gd name="connsiteY5" fmla="*/ 140558 h 268388"/>
                    <a:gd name="connsiteX6" fmla="*/ 127805 w 229940"/>
                    <a:gd name="connsiteY6" fmla="*/ 268228 h 268388"/>
                    <a:gd name="connsiteX7" fmla="*/ 229941 w 229940"/>
                    <a:gd name="connsiteY7" fmla="*/ 228103 h 268388"/>
                    <a:gd name="connsiteX8" fmla="*/ 181791 w 229940"/>
                    <a:gd name="connsiteY8" fmla="*/ 180926 h 268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9940" h="268388">
                      <a:moveTo>
                        <a:pt x="181791" y="180926"/>
                      </a:moveTo>
                      <a:cubicBezTo>
                        <a:pt x="170605" y="192355"/>
                        <a:pt x="155527" y="199894"/>
                        <a:pt x="138748" y="201110"/>
                      </a:cubicBezTo>
                      <a:cubicBezTo>
                        <a:pt x="99596" y="203785"/>
                        <a:pt x="67010" y="172901"/>
                        <a:pt x="67010" y="134235"/>
                      </a:cubicBezTo>
                      <a:cubicBezTo>
                        <a:pt x="67010" y="97272"/>
                        <a:pt x="96921" y="67118"/>
                        <a:pt x="134128" y="67118"/>
                      </a:cubicBezTo>
                      <a:lnTo>
                        <a:pt x="134128" y="0"/>
                      </a:lnTo>
                      <a:cubicBezTo>
                        <a:pt x="58012" y="0"/>
                        <a:pt x="-3269" y="63470"/>
                        <a:pt x="135" y="140558"/>
                      </a:cubicBezTo>
                      <a:cubicBezTo>
                        <a:pt x="3297" y="209378"/>
                        <a:pt x="58985" y="265066"/>
                        <a:pt x="127805" y="268228"/>
                      </a:cubicBezTo>
                      <a:cubicBezTo>
                        <a:pt x="167930" y="270173"/>
                        <a:pt x="204407" y="254366"/>
                        <a:pt x="229941" y="228103"/>
                      </a:cubicBezTo>
                      <a:lnTo>
                        <a:pt x="181791" y="180926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B4ABA9FD-E57A-9DF1-D739-4F6D034B46ED}"/>
                  </a:ext>
                </a:extLst>
              </p:cNvPr>
              <p:cNvSpPr/>
              <p:nvPr/>
            </p:nvSpPr>
            <p:spPr>
              <a:xfrm>
                <a:off x="5160581" y="1021591"/>
                <a:ext cx="86815" cy="188464"/>
              </a:xfrm>
              <a:custGeom>
                <a:avLst/>
                <a:gdLst>
                  <a:gd name="connsiteX0" fmla="*/ 730 w 86815"/>
                  <a:gd name="connsiteY0" fmla="*/ 141531 h 188464"/>
                  <a:gd name="connsiteX1" fmla="*/ 48636 w 86815"/>
                  <a:gd name="connsiteY1" fmla="*/ 188465 h 188464"/>
                  <a:gd name="connsiteX2" fmla="*/ 86815 w 86815"/>
                  <a:gd name="connsiteY2" fmla="*/ 94840 h 188464"/>
                  <a:gd name="connsiteX3" fmla="*/ 47420 w 86815"/>
                  <a:gd name="connsiteY3" fmla="*/ 0 h 188464"/>
                  <a:gd name="connsiteX4" fmla="*/ 19211 w 86815"/>
                  <a:gd name="connsiteY4" fmla="*/ 28209 h 188464"/>
                  <a:gd name="connsiteX5" fmla="*/ 0 w 86815"/>
                  <a:gd name="connsiteY5" fmla="*/ 47420 h 188464"/>
                  <a:gd name="connsiteX6" fmla="*/ 19454 w 86815"/>
                  <a:gd name="connsiteY6" fmla="*/ 99218 h 188464"/>
                  <a:gd name="connsiteX7" fmla="*/ 730 w 86815"/>
                  <a:gd name="connsiteY7" fmla="*/ 141531 h 18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815" h="188464">
                    <a:moveTo>
                      <a:pt x="730" y="141531"/>
                    </a:moveTo>
                    <a:lnTo>
                      <a:pt x="48636" y="188465"/>
                    </a:lnTo>
                    <a:cubicBezTo>
                      <a:pt x="72225" y="164390"/>
                      <a:pt x="86815" y="131317"/>
                      <a:pt x="86815" y="94840"/>
                    </a:cubicBezTo>
                    <a:cubicBezTo>
                      <a:pt x="86815" y="57877"/>
                      <a:pt x="71738" y="24318"/>
                      <a:pt x="47420" y="0"/>
                    </a:cubicBezTo>
                    <a:lnTo>
                      <a:pt x="19211" y="28209"/>
                    </a:lnTo>
                    <a:lnTo>
                      <a:pt x="0" y="47420"/>
                    </a:lnTo>
                    <a:cubicBezTo>
                      <a:pt x="13132" y="60552"/>
                      <a:pt x="20670" y="79033"/>
                      <a:pt x="19454" y="99218"/>
                    </a:cubicBezTo>
                    <a:cubicBezTo>
                      <a:pt x="18725" y="115510"/>
                      <a:pt x="11673" y="130345"/>
                      <a:pt x="730" y="141531"/>
                    </a:cubicBezTo>
                    <a:close/>
                  </a:path>
                </a:pathLst>
              </a:custGeom>
              <a:solidFill>
                <a:srgbClr val="232E91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27" name="Graphic 2902">
              <a:extLst>
                <a:ext uri="{FF2B5EF4-FFF2-40B4-BE49-F238E27FC236}">
                  <a16:creationId xmlns:a16="http://schemas.microsoft.com/office/drawing/2014/main" id="{45A41DAB-A44F-C2B3-C40F-1B01A1AF06C9}"/>
                </a:ext>
              </a:extLst>
            </p:cNvPr>
            <p:cNvGrpSpPr/>
            <p:nvPr/>
          </p:nvGrpSpPr>
          <p:grpSpPr>
            <a:xfrm>
              <a:off x="4979412" y="1345021"/>
              <a:ext cx="339965" cy="116726"/>
              <a:chOff x="4979412" y="1345021"/>
              <a:chExt cx="339965" cy="116726"/>
            </a:xfrm>
            <a:solidFill>
              <a:srgbClr val="DBBF79"/>
            </a:solidFill>
          </p:grpSpPr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BE970C56-E263-AEC4-7E4D-07EB5EE25B46}"/>
                  </a:ext>
                </a:extLst>
              </p:cNvPr>
              <p:cNvSpPr/>
              <p:nvPr/>
            </p:nvSpPr>
            <p:spPr>
              <a:xfrm>
                <a:off x="4979412" y="1345021"/>
                <a:ext cx="263860" cy="23345"/>
              </a:xfrm>
              <a:custGeom>
                <a:avLst/>
                <a:gdLst>
                  <a:gd name="connsiteX0" fmla="*/ 254610 w 263860"/>
                  <a:gd name="connsiteY0" fmla="*/ 23345 h 23345"/>
                  <a:gd name="connsiteX1" fmla="*/ 9484 w 263860"/>
                  <a:gd name="connsiteY1" fmla="*/ 23345 h 23345"/>
                  <a:gd name="connsiteX2" fmla="*/ 0 w 263860"/>
                  <a:gd name="connsiteY2" fmla="*/ 13861 h 23345"/>
                  <a:gd name="connsiteX3" fmla="*/ 0 w 263860"/>
                  <a:gd name="connsiteY3" fmla="*/ 9484 h 23345"/>
                  <a:gd name="connsiteX4" fmla="*/ 9484 w 263860"/>
                  <a:gd name="connsiteY4" fmla="*/ 0 h 23345"/>
                  <a:gd name="connsiteX5" fmla="*/ 254366 w 263860"/>
                  <a:gd name="connsiteY5" fmla="*/ 0 h 23345"/>
                  <a:gd name="connsiteX6" fmla="*/ 263850 w 263860"/>
                  <a:gd name="connsiteY6" fmla="*/ 9484 h 23345"/>
                  <a:gd name="connsiteX7" fmla="*/ 263850 w 263860"/>
                  <a:gd name="connsiteY7" fmla="*/ 13618 h 23345"/>
                  <a:gd name="connsiteX8" fmla="*/ 254610 w 263860"/>
                  <a:gd name="connsiteY8" fmla="*/ 23345 h 2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3860" h="23345">
                    <a:moveTo>
                      <a:pt x="254610" y="23345"/>
                    </a:moveTo>
                    <a:lnTo>
                      <a:pt x="9484" y="23345"/>
                    </a:lnTo>
                    <a:cubicBezTo>
                      <a:pt x="4134" y="23345"/>
                      <a:pt x="0" y="18968"/>
                      <a:pt x="0" y="13861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254366" y="0"/>
                    </a:lnTo>
                    <a:cubicBezTo>
                      <a:pt x="259716" y="0"/>
                      <a:pt x="263850" y="4377"/>
                      <a:pt x="263850" y="9484"/>
                    </a:cubicBezTo>
                    <a:lnTo>
                      <a:pt x="263850" y="13618"/>
                    </a:lnTo>
                    <a:cubicBezTo>
                      <a:pt x="264094" y="18968"/>
                      <a:pt x="259716" y="23345"/>
                      <a:pt x="254610" y="23345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29" name="Freeform: Shape 3028">
                <a:extLst>
                  <a:ext uri="{FF2B5EF4-FFF2-40B4-BE49-F238E27FC236}">
                    <a16:creationId xmlns:a16="http://schemas.microsoft.com/office/drawing/2014/main" id="{F9DA7990-5A6C-237B-3718-B2EA9305FA14}"/>
                  </a:ext>
                </a:extLst>
              </p:cNvPr>
              <p:cNvSpPr/>
              <p:nvPr/>
            </p:nvSpPr>
            <p:spPr>
              <a:xfrm>
                <a:off x="4979412" y="1391955"/>
                <a:ext cx="206955" cy="23102"/>
              </a:xfrm>
              <a:custGeom>
                <a:avLst/>
                <a:gdLst>
                  <a:gd name="connsiteX0" fmla="*/ 197462 w 206955"/>
                  <a:gd name="connsiteY0" fmla="*/ 23102 h 23102"/>
                  <a:gd name="connsiteX1" fmla="*/ 9484 w 206955"/>
                  <a:gd name="connsiteY1" fmla="*/ 23102 h 23102"/>
                  <a:gd name="connsiteX2" fmla="*/ 0 w 206955"/>
                  <a:gd name="connsiteY2" fmla="*/ 13618 h 23102"/>
                  <a:gd name="connsiteX3" fmla="*/ 0 w 206955"/>
                  <a:gd name="connsiteY3" fmla="*/ 9484 h 23102"/>
                  <a:gd name="connsiteX4" fmla="*/ 9484 w 206955"/>
                  <a:gd name="connsiteY4" fmla="*/ 0 h 23102"/>
                  <a:gd name="connsiteX5" fmla="*/ 197462 w 206955"/>
                  <a:gd name="connsiteY5" fmla="*/ 0 h 23102"/>
                  <a:gd name="connsiteX6" fmla="*/ 206946 w 206955"/>
                  <a:gd name="connsiteY6" fmla="*/ 9484 h 23102"/>
                  <a:gd name="connsiteX7" fmla="*/ 206946 w 206955"/>
                  <a:gd name="connsiteY7" fmla="*/ 13618 h 23102"/>
                  <a:gd name="connsiteX8" fmla="*/ 197462 w 206955"/>
                  <a:gd name="connsiteY8" fmla="*/ 23102 h 2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955" h="23102">
                    <a:moveTo>
                      <a:pt x="197462" y="23102"/>
                    </a:moveTo>
                    <a:lnTo>
                      <a:pt x="9484" y="23102"/>
                    </a:lnTo>
                    <a:cubicBezTo>
                      <a:pt x="4134" y="23102"/>
                      <a:pt x="0" y="18725"/>
                      <a:pt x="0" y="13618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197462" y="0"/>
                    </a:lnTo>
                    <a:cubicBezTo>
                      <a:pt x="202812" y="0"/>
                      <a:pt x="206946" y="4377"/>
                      <a:pt x="206946" y="9484"/>
                    </a:cubicBezTo>
                    <a:lnTo>
                      <a:pt x="206946" y="13618"/>
                    </a:lnTo>
                    <a:cubicBezTo>
                      <a:pt x="207189" y="18725"/>
                      <a:pt x="202812" y="23102"/>
                      <a:pt x="197462" y="23102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30" name="Freeform: Shape 3029">
                <a:extLst>
                  <a:ext uri="{FF2B5EF4-FFF2-40B4-BE49-F238E27FC236}">
                    <a16:creationId xmlns:a16="http://schemas.microsoft.com/office/drawing/2014/main" id="{E863AD8C-A3F1-EF9F-B494-A5E827631A7C}"/>
                  </a:ext>
                </a:extLst>
              </p:cNvPr>
              <p:cNvSpPr/>
              <p:nvPr/>
            </p:nvSpPr>
            <p:spPr>
              <a:xfrm>
                <a:off x="5207272" y="1391955"/>
                <a:ext cx="112105" cy="23102"/>
              </a:xfrm>
              <a:custGeom>
                <a:avLst/>
                <a:gdLst>
                  <a:gd name="connsiteX0" fmla="*/ 102622 w 112105"/>
                  <a:gd name="connsiteY0" fmla="*/ 23102 h 23102"/>
                  <a:gd name="connsiteX1" fmla="*/ 9484 w 112105"/>
                  <a:gd name="connsiteY1" fmla="*/ 23102 h 23102"/>
                  <a:gd name="connsiteX2" fmla="*/ 0 w 112105"/>
                  <a:gd name="connsiteY2" fmla="*/ 13618 h 23102"/>
                  <a:gd name="connsiteX3" fmla="*/ 0 w 112105"/>
                  <a:gd name="connsiteY3" fmla="*/ 9484 h 23102"/>
                  <a:gd name="connsiteX4" fmla="*/ 9484 w 112105"/>
                  <a:gd name="connsiteY4" fmla="*/ 0 h 23102"/>
                  <a:gd name="connsiteX5" fmla="*/ 102622 w 112105"/>
                  <a:gd name="connsiteY5" fmla="*/ 0 h 23102"/>
                  <a:gd name="connsiteX6" fmla="*/ 112106 w 112105"/>
                  <a:gd name="connsiteY6" fmla="*/ 9484 h 23102"/>
                  <a:gd name="connsiteX7" fmla="*/ 112106 w 112105"/>
                  <a:gd name="connsiteY7" fmla="*/ 13618 h 23102"/>
                  <a:gd name="connsiteX8" fmla="*/ 102622 w 112105"/>
                  <a:gd name="connsiteY8" fmla="*/ 23102 h 2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105" h="23102">
                    <a:moveTo>
                      <a:pt x="102622" y="23102"/>
                    </a:moveTo>
                    <a:lnTo>
                      <a:pt x="9484" y="23102"/>
                    </a:lnTo>
                    <a:cubicBezTo>
                      <a:pt x="4134" y="23102"/>
                      <a:pt x="0" y="18725"/>
                      <a:pt x="0" y="13618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102622" y="0"/>
                    </a:lnTo>
                    <a:cubicBezTo>
                      <a:pt x="107972" y="0"/>
                      <a:pt x="112106" y="4377"/>
                      <a:pt x="112106" y="9484"/>
                    </a:cubicBezTo>
                    <a:lnTo>
                      <a:pt x="112106" y="13618"/>
                    </a:lnTo>
                    <a:cubicBezTo>
                      <a:pt x="112106" y="18725"/>
                      <a:pt x="107972" y="23102"/>
                      <a:pt x="102622" y="23102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31" name="Freeform: Shape 3030">
                <a:extLst>
                  <a:ext uri="{FF2B5EF4-FFF2-40B4-BE49-F238E27FC236}">
                    <a16:creationId xmlns:a16="http://schemas.microsoft.com/office/drawing/2014/main" id="{F7DFC97B-D217-D628-9FA3-D8949693A731}"/>
                  </a:ext>
                </a:extLst>
              </p:cNvPr>
              <p:cNvSpPr/>
              <p:nvPr/>
            </p:nvSpPr>
            <p:spPr>
              <a:xfrm>
                <a:off x="4979412" y="1438645"/>
                <a:ext cx="259482" cy="23102"/>
              </a:xfrm>
              <a:custGeom>
                <a:avLst/>
                <a:gdLst>
                  <a:gd name="connsiteX0" fmla="*/ 249989 w 259482"/>
                  <a:gd name="connsiteY0" fmla="*/ 23102 h 23102"/>
                  <a:gd name="connsiteX1" fmla="*/ 9484 w 259482"/>
                  <a:gd name="connsiteY1" fmla="*/ 23102 h 23102"/>
                  <a:gd name="connsiteX2" fmla="*/ 0 w 259482"/>
                  <a:gd name="connsiteY2" fmla="*/ 13618 h 23102"/>
                  <a:gd name="connsiteX3" fmla="*/ 0 w 259482"/>
                  <a:gd name="connsiteY3" fmla="*/ 9484 h 23102"/>
                  <a:gd name="connsiteX4" fmla="*/ 9484 w 259482"/>
                  <a:gd name="connsiteY4" fmla="*/ 0 h 23102"/>
                  <a:gd name="connsiteX5" fmla="*/ 249989 w 259482"/>
                  <a:gd name="connsiteY5" fmla="*/ 0 h 23102"/>
                  <a:gd name="connsiteX6" fmla="*/ 259473 w 259482"/>
                  <a:gd name="connsiteY6" fmla="*/ 9484 h 23102"/>
                  <a:gd name="connsiteX7" fmla="*/ 259473 w 259482"/>
                  <a:gd name="connsiteY7" fmla="*/ 13618 h 23102"/>
                  <a:gd name="connsiteX8" fmla="*/ 249989 w 259482"/>
                  <a:gd name="connsiteY8" fmla="*/ 23102 h 2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482" h="23102">
                    <a:moveTo>
                      <a:pt x="249989" y="23102"/>
                    </a:moveTo>
                    <a:lnTo>
                      <a:pt x="9484" y="23102"/>
                    </a:lnTo>
                    <a:cubicBezTo>
                      <a:pt x="4134" y="23102"/>
                      <a:pt x="0" y="18725"/>
                      <a:pt x="0" y="13618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249989" y="0"/>
                    </a:lnTo>
                    <a:cubicBezTo>
                      <a:pt x="255339" y="0"/>
                      <a:pt x="259473" y="4377"/>
                      <a:pt x="259473" y="9484"/>
                    </a:cubicBezTo>
                    <a:lnTo>
                      <a:pt x="259473" y="13618"/>
                    </a:lnTo>
                    <a:cubicBezTo>
                      <a:pt x="259716" y="18725"/>
                      <a:pt x="255339" y="23102"/>
                      <a:pt x="249989" y="23102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32" name="Graphic 2902">
              <a:extLst>
                <a:ext uri="{FF2B5EF4-FFF2-40B4-BE49-F238E27FC236}">
                  <a16:creationId xmlns:a16="http://schemas.microsoft.com/office/drawing/2014/main" id="{9E89210E-EFD5-F63F-98B2-378022D2067E}"/>
                </a:ext>
              </a:extLst>
            </p:cNvPr>
            <p:cNvGrpSpPr/>
            <p:nvPr/>
          </p:nvGrpSpPr>
          <p:grpSpPr>
            <a:xfrm>
              <a:off x="5459207" y="1532026"/>
              <a:ext cx="450127" cy="129371"/>
              <a:chOff x="5459207" y="1532026"/>
              <a:chExt cx="450127" cy="129371"/>
            </a:xfrm>
          </p:grpSpPr>
          <p:sp>
            <p:nvSpPr>
              <p:cNvPr id="3033" name="Freeform: Shape 3032">
                <a:extLst>
                  <a:ext uri="{FF2B5EF4-FFF2-40B4-BE49-F238E27FC236}">
                    <a16:creationId xmlns:a16="http://schemas.microsoft.com/office/drawing/2014/main" id="{2C1AD7DB-4EF1-1FC9-B26E-A1A091BA3DE0}"/>
                  </a:ext>
                </a:extLst>
              </p:cNvPr>
              <p:cNvSpPr/>
              <p:nvPr/>
            </p:nvSpPr>
            <p:spPr>
              <a:xfrm>
                <a:off x="5459207" y="1532026"/>
                <a:ext cx="450127" cy="129371"/>
              </a:xfrm>
              <a:custGeom>
                <a:avLst/>
                <a:gdLst>
                  <a:gd name="connsiteX0" fmla="*/ 385440 w 450127"/>
                  <a:gd name="connsiteY0" fmla="*/ 129372 h 129371"/>
                  <a:gd name="connsiteX1" fmla="*/ 64686 w 450127"/>
                  <a:gd name="connsiteY1" fmla="*/ 129372 h 129371"/>
                  <a:gd name="connsiteX2" fmla="*/ 0 w 450127"/>
                  <a:gd name="connsiteY2" fmla="*/ 64686 h 129371"/>
                  <a:gd name="connsiteX3" fmla="*/ 0 w 450127"/>
                  <a:gd name="connsiteY3" fmla="*/ 64686 h 129371"/>
                  <a:gd name="connsiteX4" fmla="*/ 64686 w 450127"/>
                  <a:gd name="connsiteY4" fmla="*/ 0 h 129371"/>
                  <a:gd name="connsiteX5" fmla="*/ 385440 w 450127"/>
                  <a:gd name="connsiteY5" fmla="*/ 0 h 129371"/>
                  <a:gd name="connsiteX6" fmla="*/ 450126 w 450127"/>
                  <a:gd name="connsiteY6" fmla="*/ 64686 h 129371"/>
                  <a:gd name="connsiteX7" fmla="*/ 450126 w 450127"/>
                  <a:gd name="connsiteY7" fmla="*/ 64686 h 129371"/>
                  <a:gd name="connsiteX8" fmla="*/ 385440 w 450127"/>
                  <a:gd name="connsiteY8" fmla="*/ 129372 h 1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0127" h="129371">
                    <a:moveTo>
                      <a:pt x="385440" y="129372"/>
                    </a:moveTo>
                    <a:lnTo>
                      <a:pt x="64686" y="129372"/>
                    </a:lnTo>
                    <a:cubicBezTo>
                      <a:pt x="28938" y="129372"/>
                      <a:pt x="0" y="100433"/>
                      <a:pt x="0" y="64686"/>
                    </a:cubicBezTo>
                    <a:lnTo>
                      <a:pt x="0" y="64686"/>
                    </a:lnTo>
                    <a:cubicBezTo>
                      <a:pt x="0" y="28938"/>
                      <a:pt x="28938" y="0"/>
                      <a:pt x="64686" y="0"/>
                    </a:cubicBezTo>
                    <a:lnTo>
                      <a:pt x="385440" y="0"/>
                    </a:lnTo>
                    <a:cubicBezTo>
                      <a:pt x="421188" y="0"/>
                      <a:pt x="450126" y="28938"/>
                      <a:pt x="450126" y="64686"/>
                    </a:cubicBezTo>
                    <a:lnTo>
                      <a:pt x="450126" y="64686"/>
                    </a:lnTo>
                    <a:cubicBezTo>
                      <a:pt x="450370" y="100433"/>
                      <a:pt x="421188" y="129372"/>
                      <a:pt x="385440" y="129372"/>
                    </a:cubicBezTo>
                    <a:close/>
                  </a:path>
                </a:pathLst>
              </a:custGeom>
              <a:solidFill>
                <a:srgbClr val="4047B8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34" name="Graphic 2902">
                <a:extLst>
                  <a:ext uri="{FF2B5EF4-FFF2-40B4-BE49-F238E27FC236}">
                    <a16:creationId xmlns:a16="http://schemas.microsoft.com/office/drawing/2014/main" id="{D831A26D-151B-0A96-F48D-FEBBC6E237CC}"/>
                  </a:ext>
                </a:extLst>
              </p:cNvPr>
              <p:cNvGrpSpPr/>
              <p:nvPr/>
            </p:nvGrpSpPr>
            <p:grpSpPr>
              <a:xfrm>
                <a:off x="5560369" y="1576771"/>
                <a:ext cx="248286" cy="39881"/>
                <a:chOff x="5560369" y="1576771"/>
                <a:chExt cx="248286" cy="39881"/>
              </a:xfrm>
              <a:solidFill>
                <a:srgbClr val="FFFFFF"/>
              </a:solidFill>
            </p:grpSpPr>
            <p:sp>
              <p:nvSpPr>
                <p:cNvPr id="3035" name="Freeform: Shape 3034">
                  <a:extLst>
                    <a:ext uri="{FF2B5EF4-FFF2-40B4-BE49-F238E27FC236}">
                      <a16:creationId xmlns:a16="http://schemas.microsoft.com/office/drawing/2014/main" id="{C74B5EF9-AC0B-F521-7AE9-59B1B287ACD8}"/>
                    </a:ext>
                  </a:extLst>
                </p:cNvPr>
                <p:cNvSpPr/>
                <p:nvPr/>
              </p:nvSpPr>
              <p:spPr>
                <a:xfrm>
                  <a:off x="5560369" y="1576771"/>
                  <a:ext cx="35261" cy="39013"/>
                </a:xfrm>
                <a:custGeom>
                  <a:avLst/>
                  <a:gdLst>
                    <a:gd name="connsiteX0" fmla="*/ 4864 w 35261"/>
                    <a:gd name="connsiteY0" fmla="*/ 35504 h 39013"/>
                    <a:gd name="connsiteX1" fmla="*/ 0 w 35261"/>
                    <a:gd name="connsiteY1" fmla="*/ 24561 h 39013"/>
                    <a:gd name="connsiteX2" fmla="*/ 0 w 35261"/>
                    <a:gd name="connsiteY2" fmla="*/ 19698 h 39013"/>
                    <a:gd name="connsiteX3" fmla="*/ 0 w 35261"/>
                    <a:gd name="connsiteY3" fmla="*/ 14591 h 39013"/>
                    <a:gd name="connsiteX4" fmla="*/ 4864 w 35261"/>
                    <a:gd name="connsiteY4" fmla="*/ 3891 h 39013"/>
                    <a:gd name="connsiteX5" fmla="*/ 17266 w 35261"/>
                    <a:gd name="connsiteY5" fmla="*/ 0 h 39013"/>
                    <a:gd name="connsiteX6" fmla="*/ 26507 w 35261"/>
                    <a:gd name="connsiteY6" fmla="*/ 1702 h 39013"/>
                    <a:gd name="connsiteX7" fmla="*/ 32586 w 35261"/>
                    <a:gd name="connsiteY7" fmla="*/ 6080 h 39013"/>
                    <a:gd name="connsiteX8" fmla="*/ 34775 w 35261"/>
                    <a:gd name="connsiteY8" fmla="*/ 11429 h 39013"/>
                    <a:gd name="connsiteX9" fmla="*/ 34532 w 35261"/>
                    <a:gd name="connsiteY9" fmla="*/ 12159 h 39013"/>
                    <a:gd name="connsiteX10" fmla="*/ 33802 w 35261"/>
                    <a:gd name="connsiteY10" fmla="*/ 12402 h 39013"/>
                    <a:gd name="connsiteX11" fmla="*/ 25291 w 35261"/>
                    <a:gd name="connsiteY11" fmla="*/ 12402 h 39013"/>
                    <a:gd name="connsiteX12" fmla="*/ 24561 w 35261"/>
                    <a:gd name="connsiteY12" fmla="*/ 12159 h 39013"/>
                    <a:gd name="connsiteX13" fmla="*/ 24075 w 35261"/>
                    <a:gd name="connsiteY13" fmla="*/ 11673 h 39013"/>
                    <a:gd name="connsiteX14" fmla="*/ 21886 w 35261"/>
                    <a:gd name="connsiteY14" fmla="*/ 8998 h 39013"/>
                    <a:gd name="connsiteX15" fmla="*/ 17752 w 35261"/>
                    <a:gd name="connsiteY15" fmla="*/ 8025 h 39013"/>
                    <a:gd name="connsiteX16" fmla="*/ 11186 w 35261"/>
                    <a:gd name="connsiteY16" fmla="*/ 14591 h 39013"/>
                    <a:gd name="connsiteX17" fmla="*/ 11186 w 35261"/>
                    <a:gd name="connsiteY17" fmla="*/ 19211 h 39013"/>
                    <a:gd name="connsiteX18" fmla="*/ 11186 w 35261"/>
                    <a:gd name="connsiteY18" fmla="*/ 24075 h 39013"/>
                    <a:gd name="connsiteX19" fmla="*/ 17752 w 35261"/>
                    <a:gd name="connsiteY19" fmla="*/ 31127 h 39013"/>
                    <a:gd name="connsiteX20" fmla="*/ 22859 w 35261"/>
                    <a:gd name="connsiteY20" fmla="*/ 29425 h 39013"/>
                    <a:gd name="connsiteX21" fmla="*/ 24804 w 35261"/>
                    <a:gd name="connsiteY21" fmla="*/ 24561 h 39013"/>
                    <a:gd name="connsiteX22" fmla="*/ 24804 w 35261"/>
                    <a:gd name="connsiteY22" fmla="*/ 23588 h 39013"/>
                    <a:gd name="connsiteX23" fmla="*/ 19941 w 35261"/>
                    <a:gd name="connsiteY23" fmla="*/ 23588 h 39013"/>
                    <a:gd name="connsiteX24" fmla="*/ 18968 w 35261"/>
                    <a:gd name="connsiteY24" fmla="*/ 23102 h 39013"/>
                    <a:gd name="connsiteX25" fmla="*/ 18482 w 35261"/>
                    <a:gd name="connsiteY25" fmla="*/ 22129 h 39013"/>
                    <a:gd name="connsiteX26" fmla="*/ 18482 w 35261"/>
                    <a:gd name="connsiteY26" fmla="*/ 17752 h 39013"/>
                    <a:gd name="connsiteX27" fmla="*/ 18968 w 35261"/>
                    <a:gd name="connsiteY27" fmla="*/ 16779 h 39013"/>
                    <a:gd name="connsiteX28" fmla="*/ 19941 w 35261"/>
                    <a:gd name="connsiteY28" fmla="*/ 16293 h 39013"/>
                    <a:gd name="connsiteX29" fmla="*/ 33802 w 35261"/>
                    <a:gd name="connsiteY29" fmla="*/ 16293 h 39013"/>
                    <a:gd name="connsiteX30" fmla="*/ 34775 w 35261"/>
                    <a:gd name="connsiteY30" fmla="*/ 16779 h 39013"/>
                    <a:gd name="connsiteX31" fmla="*/ 35261 w 35261"/>
                    <a:gd name="connsiteY31" fmla="*/ 17752 h 39013"/>
                    <a:gd name="connsiteX32" fmla="*/ 35261 w 35261"/>
                    <a:gd name="connsiteY32" fmla="*/ 24075 h 39013"/>
                    <a:gd name="connsiteX33" fmla="*/ 33073 w 35261"/>
                    <a:gd name="connsiteY33" fmla="*/ 32100 h 39013"/>
                    <a:gd name="connsiteX34" fmla="*/ 26993 w 35261"/>
                    <a:gd name="connsiteY34" fmla="*/ 37207 h 39013"/>
                    <a:gd name="connsiteX35" fmla="*/ 17752 w 35261"/>
                    <a:gd name="connsiteY35" fmla="*/ 38909 h 39013"/>
                    <a:gd name="connsiteX36" fmla="*/ 4864 w 35261"/>
                    <a:gd name="connsiteY36" fmla="*/ 35504 h 39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5261" h="39013">
                      <a:moveTo>
                        <a:pt x="4864" y="35504"/>
                      </a:moveTo>
                      <a:cubicBezTo>
                        <a:pt x="1946" y="32829"/>
                        <a:pt x="243" y="29182"/>
                        <a:pt x="0" y="24561"/>
                      </a:cubicBezTo>
                      <a:cubicBezTo>
                        <a:pt x="0" y="23588"/>
                        <a:pt x="0" y="21886"/>
                        <a:pt x="0" y="19698"/>
                      </a:cubicBezTo>
                      <a:cubicBezTo>
                        <a:pt x="0" y="17509"/>
                        <a:pt x="0" y="15807"/>
                        <a:pt x="0" y="14591"/>
                      </a:cubicBezTo>
                      <a:cubicBezTo>
                        <a:pt x="243" y="9970"/>
                        <a:pt x="1702" y="6323"/>
                        <a:pt x="4864" y="3891"/>
                      </a:cubicBezTo>
                      <a:cubicBezTo>
                        <a:pt x="8025" y="1459"/>
                        <a:pt x="11916" y="0"/>
                        <a:pt x="17266" y="0"/>
                      </a:cubicBezTo>
                      <a:cubicBezTo>
                        <a:pt x="20670" y="0"/>
                        <a:pt x="23832" y="486"/>
                        <a:pt x="26507" y="1702"/>
                      </a:cubicBezTo>
                      <a:cubicBezTo>
                        <a:pt x="29182" y="2918"/>
                        <a:pt x="31127" y="4377"/>
                        <a:pt x="32586" y="6080"/>
                      </a:cubicBezTo>
                      <a:cubicBezTo>
                        <a:pt x="34045" y="7782"/>
                        <a:pt x="34775" y="9727"/>
                        <a:pt x="34775" y="11429"/>
                      </a:cubicBezTo>
                      <a:cubicBezTo>
                        <a:pt x="34775" y="11673"/>
                        <a:pt x="34775" y="12159"/>
                        <a:pt x="34532" y="12159"/>
                      </a:cubicBezTo>
                      <a:cubicBezTo>
                        <a:pt x="34288" y="12402"/>
                        <a:pt x="34045" y="12402"/>
                        <a:pt x="33802" y="12402"/>
                      </a:cubicBezTo>
                      <a:lnTo>
                        <a:pt x="25291" y="12402"/>
                      </a:lnTo>
                      <a:cubicBezTo>
                        <a:pt x="25048" y="12402"/>
                        <a:pt x="24561" y="12402"/>
                        <a:pt x="24561" y="12159"/>
                      </a:cubicBezTo>
                      <a:cubicBezTo>
                        <a:pt x="24318" y="11916"/>
                        <a:pt x="24075" y="11916"/>
                        <a:pt x="24075" y="11673"/>
                      </a:cubicBezTo>
                      <a:cubicBezTo>
                        <a:pt x="23589" y="10700"/>
                        <a:pt x="22859" y="9727"/>
                        <a:pt x="21886" y="8998"/>
                      </a:cubicBezTo>
                      <a:cubicBezTo>
                        <a:pt x="20914" y="8268"/>
                        <a:pt x="19454" y="8025"/>
                        <a:pt x="17752" y="8025"/>
                      </a:cubicBezTo>
                      <a:cubicBezTo>
                        <a:pt x="13618" y="8025"/>
                        <a:pt x="11429" y="10213"/>
                        <a:pt x="11186" y="14591"/>
                      </a:cubicBezTo>
                      <a:cubicBezTo>
                        <a:pt x="11186" y="15563"/>
                        <a:pt x="11186" y="17266"/>
                        <a:pt x="11186" y="19211"/>
                      </a:cubicBezTo>
                      <a:cubicBezTo>
                        <a:pt x="11186" y="21400"/>
                        <a:pt x="11186" y="22859"/>
                        <a:pt x="11186" y="24075"/>
                      </a:cubicBezTo>
                      <a:cubicBezTo>
                        <a:pt x="11429" y="28695"/>
                        <a:pt x="13618" y="31127"/>
                        <a:pt x="17752" y="31127"/>
                      </a:cubicBezTo>
                      <a:cubicBezTo>
                        <a:pt x="19941" y="31127"/>
                        <a:pt x="21643" y="30641"/>
                        <a:pt x="22859" y="29425"/>
                      </a:cubicBezTo>
                      <a:cubicBezTo>
                        <a:pt x="24075" y="28452"/>
                        <a:pt x="24804" y="26750"/>
                        <a:pt x="24804" y="24561"/>
                      </a:cubicBezTo>
                      <a:lnTo>
                        <a:pt x="24804" y="23588"/>
                      </a:lnTo>
                      <a:lnTo>
                        <a:pt x="19941" y="23588"/>
                      </a:lnTo>
                      <a:cubicBezTo>
                        <a:pt x="19454" y="23588"/>
                        <a:pt x="19211" y="23345"/>
                        <a:pt x="18968" y="23102"/>
                      </a:cubicBezTo>
                      <a:cubicBezTo>
                        <a:pt x="18725" y="22859"/>
                        <a:pt x="18482" y="22372"/>
                        <a:pt x="18482" y="22129"/>
                      </a:cubicBezTo>
                      <a:lnTo>
                        <a:pt x="18482" y="17752"/>
                      </a:lnTo>
                      <a:cubicBezTo>
                        <a:pt x="18482" y="17266"/>
                        <a:pt x="18725" y="17023"/>
                        <a:pt x="18968" y="16779"/>
                      </a:cubicBezTo>
                      <a:cubicBezTo>
                        <a:pt x="19211" y="16536"/>
                        <a:pt x="19698" y="16293"/>
                        <a:pt x="19941" y="16293"/>
                      </a:cubicBezTo>
                      <a:lnTo>
                        <a:pt x="33802" y="16293"/>
                      </a:lnTo>
                      <a:cubicBezTo>
                        <a:pt x="34288" y="16293"/>
                        <a:pt x="34532" y="16536"/>
                        <a:pt x="34775" y="16779"/>
                      </a:cubicBezTo>
                      <a:cubicBezTo>
                        <a:pt x="35018" y="17023"/>
                        <a:pt x="35261" y="17509"/>
                        <a:pt x="35261" y="17752"/>
                      </a:cubicBezTo>
                      <a:lnTo>
                        <a:pt x="35261" y="24075"/>
                      </a:lnTo>
                      <a:cubicBezTo>
                        <a:pt x="35261" y="27236"/>
                        <a:pt x="34532" y="29911"/>
                        <a:pt x="33073" y="32100"/>
                      </a:cubicBezTo>
                      <a:cubicBezTo>
                        <a:pt x="31613" y="34288"/>
                        <a:pt x="29668" y="35991"/>
                        <a:pt x="26993" y="37207"/>
                      </a:cubicBezTo>
                      <a:cubicBezTo>
                        <a:pt x="24318" y="38422"/>
                        <a:pt x="21400" y="38909"/>
                        <a:pt x="17752" y="38909"/>
                      </a:cubicBezTo>
                      <a:cubicBezTo>
                        <a:pt x="11916" y="39395"/>
                        <a:pt x="7782" y="38179"/>
                        <a:pt x="4864" y="355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36" name="Freeform: Shape 3035">
                  <a:extLst>
                    <a:ext uri="{FF2B5EF4-FFF2-40B4-BE49-F238E27FC236}">
                      <a16:creationId xmlns:a16="http://schemas.microsoft.com/office/drawing/2014/main" id="{EE1BCDC3-C85E-879E-B858-8B92FBB12479}"/>
                    </a:ext>
                  </a:extLst>
                </p:cNvPr>
                <p:cNvSpPr/>
                <p:nvPr/>
              </p:nvSpPr>
              <p:spPr>
                <a:xfrm>
                  <a:off x="5616301" y="1576771"/>
                  <a:ext cx="34045" cy="39638"/>
                </a:xfrm>
                <a:custGeom>
                  <a:avLst/>
                  <a:gdLst>
                    <a:gd name="connsiteX0" fmla="*/ 4864 w 34045"/>
                    <a:gd name="connsiteY0" fmla="*/ 35747 h 39638"/>
                    <a:gd name="connsiteX1" fmla="*/ 0 w 34045"/>
                    <a:gd name="connsiteY1" fmla="*/ 24561 h 39638"/>
                    <a:gd name="connsiteX2" fmla="*/ 0 w 34045"/>
                    <a:gd name="connsiteY2" fmla="*/ 19941 h 39638"/>
                    <a:gd name="connsiteX3" fmla="*/ 0 w 34045"/>
                    <a:gd name="connsiteY3" fmla="*/ 15077 h 39638"/>
                    <a:gd name="connsiteX4" fmla="*/ 4864 w 34045"/>
                    <a:gd name="connsiteY4" fmla="*/ 3891 h 39638"/>
                    <a:gd name="connsiteX5" fmla="*/ 17023 w 34045"/>
                    <a:gd name="connsiteY5" fmla="*/ 0 h 39638"/>
                    <a:gd name="connsiteX6" fmla="*/ 29182 w 34045"/>
                    <a:gd name="connsiteY6" fmla="*/ 3891 h 39638"/>
                    <a:gd name="connsiteX7" fmla="*/ 34045 w 34045"/>
                    <a:gd name="connsiteY7" fmla="*/ 15077 h 39638"/>
                    <a:gd name="connsiteX8" fmla="*/ 34045 w 34045"/>
                    <a:gd name="connsiteY8" fmla="*/ 19941 h 39638"/>
                    <a:gd name="connsiteX9" fmla="*/ 34045 w 34045"/>
                    <a:gd name="connsiteY9" fmla="*/ 24561 h 39638"/>
                    <a:gd name="connsiteX10" fmla="*/ 29425 w 34045"/>
                    <a:gd name="connsiteY10" fmla="*/ 35747 h 39638"/>
                    <a:gd name="connsiteX11" fmla="*/ 17266 w 34045"/>
                    <a:gd name="connsiteY11" fmla="*/ 39638 h 39638"/>
                    <a:gd name="connsiteX12" fmla="*/ 4864 w 34045"/>
                    <a:gd name="connsiteY12" fmla="*/ 35747 h 39638"/>
                    <a:gd name="connsiteX13" fmla="*/ 21643 w 34045"/>
                    <a:gd name="connsiteY13" fmla="*/ 29425 h 39638"/>
                    <a:gd name="connsiteX14" fmla="*/ 23345 w 34045"/>
                    <a:gd name="connsiteY14" fmla="*/ 24075 h 39638"/>
                    <a:gd name="connsiteX15" fmla="*/ 23345 w 34045"/>
                    <a:gd name="connsiteY15" fmla="*/ 19454 h 39638"/>
                    <a:gd name="connsiteX16" fmla="*/ 23345 w 34045"/>
                    <a:gd name="connsiteY16" fmla="*/ 15077 h 39638"/>
                    <a:gd name="connsiteX17" fmla="*/ 21643 w 34045"/>
                    <a:gd name="connsiteY17" fmla="*/ 9727 h 39638"/>
                    <a:gd name="connsiteX18" fmla="*/ 17023 w 34045"/>
                    <a:gd name="connsiteY18" fmla="*/ 8025 h 39638"/>
                    <a:gd name="connsiteX19" fmla="*/ 12402 w 34045"/>
                    <a:gd name="connsiteY19" fmla="*/ 9727 h 39638"/>
                    <a:gd name="connsiteX20" fmla="*/ 10700 w 34045"/>
                    <a:gd name="connsiteY20" fmla="*/ 15077 h 39638"/>
                    <a:gd name="connsiteX21" fmla="*/ 10700 w 34045"/>
                    <a:gd name="connsiteY21" fmla="*/ 19454 h 39638"/>
                    <a:gd name="connsiteX22" fmla="*/ 10700 w 34045"/>
                    <a:gd name="connsiteY22" fmla="*/ 24075 h 39638"/>
                    <a:gd name="connsiteX23" fmla="*/ 12402 w 34045"/>
                    <a:gd name="connsiteY23" fmla="*/ 29425 h 39638"/>
                    <a:gd name="connsiteX24" fmla="*/ 17023 w 34045"/>
                    <a:gd name="connsiteY24" fmla="*/ 31127 h 39638"/>
                    <a:gd name="connsiteX25" fmla="*/ 21643 w 34045"/>
                    <a:gd name="connsiteY25" fmla="*/ 29425 h 3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4045" h="39638">
                      <a:moveTo>
                        <a:pt x="4864" y="35747"/>
                      </a:moveTo>
                      <a:cubicBezTo>
                        <a:pt x="1946" y="33316"/>
                        <a:pt x="243" y="29425"/>
                        <a:pt x="0" y="24561"/>
                      </a:cubicBezTo>
                      <a:cubicBezTo>
                        <a:pt x="0" y="23588"/>
                        <a:pt x="0" y="21886"/>
                        <a:pt x="0" y="19941"/>
                      </a:cubicBezTo>
                      <a:cubicBezTo>
                        <a:pt x="0" y="17752"/>
                        <a:pt x="0" y="16293"/>
                        <a:pt x="0" y="15077"/>
                      </a:cubicBezTo>
                      <a:cubicBezTo>
                        <a:pt x="243" y="10213"/>
                        <a:pt x="1702" y="6566"/>
                        <a:pt x="4864" y="3891"/>
                      </a:cubicBezTo>
                      <a:cubicBezTo>
                        <a:pt x="8025" y="1216"/>
                        <a:pt x="11916" y="0"/>
                        <a:pt x="17023" y="0"/>
                      </a:cubicBezTo>
                      <a:cubicBezTo>
                        <a:pt x="22129" y="0"/>
                        <a:pt x="26264" y="1216"/>
                        <a:pt x="29182" y="3891"/>
                      </a:cubicBezTo>
                      <a:cubicBezTo>
                        <a:pt x="32343" y="6566"/>
                        <a:pt x="33802" y="10213"/>
                        <a:pt x="34045" y="15077"/>
                      </a:cubicBezTo>
                      <a:cubicBezTo>
                        <a:pt x="34045" y="17266"/>
                        <a:pt x="34045" y="18725"/>
                        <a:pt x="34045" y="19941"/>
                      </a:cubicBezTo>
                      <a:cubicBezTo>
                        <a:pt x="34045" y="20913"/>
                        <a:pt x="34045" y="22616"/>
                        <a:pt x="34045" y="24561"/>
                      </a:cubicBezTo>
                      <a:cubicBezTo>
                        <a:pt x="33802" y="29425"/>
                        <a:pt x="32343" y="33072"/>
                        <a:pt x="29425" y="35747"/>
                      </a:cubicBezTo>
                      <a:cubicBezTo>
                        <a:pt x="26507" y="38179"/>
                        <a:pt x="22373" y="39638"/>
                        <a:pt x="17266" y="39638"/>
                      </a:cubicBezTo>
                      <a:cubicBezTo>
                        <a:pt x="12159" y="39638"/>
                        <a:pt x="7782" y="38179"/>
                        <a:pt x="4864" y="35747"/>
                      </a:cubicBezTo>
                      <a:close/>
                      <a:moveTo>
                        <a:pt x="21643" y="29425"/>
                      </a:moveTo>
                      <a:cubicBezTo>
                        <a:pt x="22859" y="28209"/>
                        <a:pt x="23345" y="26507"/>
                        <a:pt x="23345" y="24075"/>
                      </a:cubicBezTo>
                      <a:cubicBezTo>
                        <a:pt x="23345" y="21886"/>
                        <a:pt x="23345" y="20427"/>
                        <a:pt x="23345" y="19454"/>
                      </a:cubicBezTo>
                      <a:cubicBezTo>
                        <a:pt x="23345" y="18482"/>
                        <a:pt x="23345" y="17023"/>
                        <a:pt x="23345" y="15077"/>
                      </a:cubicBezTo>
                      <a:cubicBezTo>
                        <a:pt x="23345" y="12645"/>
                        <a:pt x="22616" y="10943"/>
                        <a:pt x="21643" y="9727"/>
                      </a:cubicBezTo>
                      <a:cubicBezTo>
                        <a:pt x="20427" y="8511"/>
                        <a:pt x="18968" y="8025"/>
                        <a:pt x="17023" y="8025"/>
                      </a:cubicBezTo>
                      <a:cubicBezTo>
                        <a:pt x="15077" y="8025"/>
                        <a:pt x="13618" y="8511"/>
                        <a:pt x="12402" y="9727"/>
                      </a:cubicBezTo>
                      <a:cubicBezTo>
                        <a:pt x="11186" y="10943"/>
                        <a:pt x="10700" y="12645"/>
                        <a:pt x="10700" y="15077"/>
                      </a:cubicBezTo>
                      <a:cubicBezTo>
                        <a:pt x="10700" y="16050"/>
                        <a:pt x="10700" y="17509"/>
                        <a:pt x="10700" y="19454"/>
                      </a:cubicBezTo>
                      <a:cubicBezTo>
                        <a:pt x="10700" y="21400"/>
                        <a:pt x="10700" y="22859"/>
                        <a:pt x="10700" y="24075"/>
                      </a:cubicBezTo>
                      <a:cubicBezTo>
                        <a:pt x="10700" y="26507"/>
                        <a:pt x="11429" y="28209"/>
                        <a:pt x="12402" y="29425"/>
                      </a:cubicBezTo>
                      <a:cubicBezTo>
                        <a:pt x="13618" y="30641"/>
                        <a:pt x="15077" y="31127"/>
                        <a:pt x="17023" y="31127"/>
                      </a:cubicBezTo>
                      <a:cubicBezTo>
                        <a:pt x="18968" y="31370"/>
                        <a:pt x="20427" y="30641"/>
                        <a:pt x="21643" y="294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37" name="Freeform: Shape 3036">
                  <a:extLst>
                    <a:ext uri="{FF2B5EF4-FFF2-40B4-BE49-F238E27FC236}">
                      <a16:creationId xmlns:a16="http://schemas.microsoft.com/office/drawing/2014/main" id="{4EC81112-335E-BC40-B6F2-396E45670B5C}"/>
                    </a:ext>
                  </a:extLst>
                </p:cNvPr>
                <p:cNvSpPr/>
                <p:nvPr/>
              </p:nvSpPr>
              <p:spPr>
                <a:xfrm>
                  <a:off x="5669071" y="1577501"/>
                  <a:ext cx="38179" cy="38179"/>
                </a:xfrm>
                <a:custGeom>
                  <a:avLst/>
                  <a:gdLst>
                    <a:gd name="connsiteX0" fmla="*/ 243 w 38179"/>
                    <a:gd name="connsiteY0" fmla="*/ 37936 h 38179"/>
                    <a:gd name="connsiteX1" fmla="*/ 0 w 38179"/>
                    <a:gd name="connsiteY1" fmla="*/ 37207 h 38179"/>
                    <a:gd name="connsiteX2" fmla="*/ 0 w 38179"/>
                    <a:gd name="connsiteY2" fmla="*/ 36720 h 38179"/>
                    <a:gd name="connsiteX3" fmla="*/ 12645 w 38179"/>
                    <a:gd name="connsiteY3" fmla="*/ 1702 h 38179"/>
                    <a:gd name="connsiteX4" fmla="*/ 14834 w 38179"/>
                    <a:gd name="connsiteY4" fmla="*/ 0 h 38179"/>
                    <a:gd name="connsiteX5" fmla="*/ 23345 w 38179"/>
                    <a:gd name="connsiteY5" fmla="*/ 0 h 38179"/>
                    <a:gd name="connsiteX6" fmla="*/ 25534 w 38179"/>
                    <a:gd name="connsiteY6" fmla="*/ 1702 h 38179"/>
                    <a:gd name="connsiteX7" fmla="*/ 38179 w 38179"/>
                    <a:gd name="connsiteY7" fmla="*/ 36720 h 38179"/>
                    <a:gd name="connsiteX8" fmla="*/ 38179 w 38179"/>
                    <a:gd name="connsiteY8" fmla="*/ 37207 h 38179"/>
                    <a:gd name="connsiteX9" fmla="*/ 37936 w 38179"/>
                    <a:gd name="connsiteY9" fmla="*/ 37936 h 38179"/>
                    <a:gd name="connsiteX10" fmla="*/ 37207 w 38179"/>
                    <a:gd name="connsiteY10" fmla="*/ 38179 h 38179"/>
                    <a:gd name="connsiteX11" fmla="*/ 30154 w 38179"/>
                    <a:gd name="connsiteY11" fmla="*/ 38179 h 38179"/>
                    <a:gd name="connsiteX12" fmla="*/ 28209 w 38179"/>
                    <a:gd name="connsiteY12" fmla="*/ 36963 h 38179"/>
                    <a:gd name="connsiteX13" fmla="*/ 26263 w 38179"/>
                    <a:gd name="connsiteY13" fmla="*/ 31613 h 38179"/>
                    <a:gd name="connsiteX14" fmla="*/ 11916 w 38179"/>
                    <a:gd name="connsiteY14" fmla="*/ 31613 h 38179"/>
                    <a:gd name="connsiteX15" fmla="*/ 9970 w 38179"/>
                    <a:gd name="connsiteY15" fmla="*/ 36963 h 38179"/>
                    <a:gd name="connsiteX16" fmla="*/ 8025 w 38179"/>
                    <a:gd name="connsiteY16" fmla="*/ 38179 h 38179"/>
                    <a:gd name="connsiteX17" fmla="*/ 973 w 38179"/>
                    <a:gd name="connsiteY17" fmla="*/ 38179 h 38179"/>
                    <a:gd name="connsiteX18" fmla="*/ 243 w 38179"/>
                    <a:gd name="connsiteY18" fmla="*/ 37936 h 38179"/>
                    <a:gd name="connsiteX19" fmla="*/ 14104 w 38179"/>
                    <a:gd name="connsiteY19" fmla="*/ 23589 h 38179"/>
                    <a:gd name="connsiteX20" fmla="*/ 23832 w 38179"/>
                    <a:gd name="connsiteY20" fmla="*/ 23589 h 38179"/>
                    <a:gd name="connsiteX21" fmla="*/ 18968 w 38179"/>
                    <a:gd name="connsiteY21" fmla="*/ 9727 h 38179"/>
                    <a:gd name="connsiteX22" fmla="*/ 14104 w 38179"/>
                    <a:gd name="connsiteY22" fmla="*/ 23589 h 38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179" h="38179">
                      <a:moveTo>
                        <a:pt x="243" y="37936"/>
                      </a:moveTo>
                      <a:cubicBezTo>
                        <a:pt x="0" y="37693"/>
                        <a:pt x="0" y="37450"/>
                        <a:pt x="0" y="37207"/>
                      </a:cubicBezTo>
                      <a:cubicBezTo>
                        <a:pt x="0" y="36963"/>
                        <a:pt x="0" y="36720"/>
                        <a:pt x="0" y="36720"/>
                      </a:cubicBezTo>
                      <a:lnTo>
                        <a:pt x="12645" y="1702"/>
                      </a:lnTo>
                      <a:cubicBezTo>
                        <a:pt x="12889" y="730"/>
                        <a:pt x="13618" y="0"/>
                        <a:pt x="14834" y="0"/>
                      </a:cubicBezTo>
                      <a:lnTo>
                        <a:pt x="23345" y="0"/>
                      </a:lnTo>
                      <a:cubicBezTo>
                        <a:pt x="24318" y="0"/>
                        <a:pt x="25048" y="486"/>
                        <a:pt x="25534" y="1702"/>
                      </a:cubicBezTo>
                      <a:lnTo>
                        <a:pt x="38179" y="36720"/>
                      </a:lnTo>
                      <a:cubicBezTo>
                        <a:pt x="38179" y="36720"/>
                        <a:pt x="38179" y="36963"/>
                        <a:pt x="38179" y="37207"/>
                      </a:cubicBezTo>
                      <a:cubicBezTo>
                        <a:pt x="38179" y="37450"/>
                        <a:pt x="38179" y="37693"/>
                        <a:pt x="37936" y="37936"/>
                      </a:cubicBezTo>
                      <a:cubicBezTo>
                        <a:pt x="37693" y="38179"/>
                        <a:pt x="37450" y="38179"/>
                        <a:pt x="37207" y="38179"/>
                      </a:cubicBezTo>
                      <a:lnTo>
                        <a:pt x="30154" y="38179"/>
                      </a:lnTo>
                      <a:cubicBezTo>
                        <a:pt x="29182" y="38179"/>
                        <a:pt x="28695" y="37693"/>
                        <a:pt x="28209" y="36963"/>
                      </a:cubicBezTo>
                      <a:lnTo>
                        <a:pt x="26263" y="31613"/>
                      </a:lnTo>
                      <a:lnTo>
                        <a:pt x="11916" y="31613"/>
                      </a:lnTo>
                      <a:lnTo>
                        <a:pt x="9970" y="36963"/>
                      </a:lnTo>
                      <a:cubicBezTo>
                        <a:pt x="9727" y="37693"/>
                        <a:pt x="8998" y="38179"/>
                        <a:pt x="8025" y="38179"/>
                      </a:cubicBezTo>
                      <a:lnTo>
                        <a:pt x="973" y="38179"/>
                      </a:lnTo>
                      <a:cubicBezTo>
                        <a:pt x="730" y="38179"/>
                        <a:pt x="486" y="38179"/>
                        <a:pt x="243" y="37936"/>
                      </a:cubicBezTo>
                      <a:close/>
                      <a:moveTo>
                        <a:pt x="14104" y="23589"/>
                      </a:moveTo>
                      <a:lnTo>
                        <a:pt x="23832" y="23589"/>
                      </a:lnTo>
                      <a:lnTo>
                        <a:pt x="18968" y="9727"/>
                      </a:lnTo>
                      <a:lnTo>
                        <a:pt x="14104" y="23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38" name="Freeform: Shape 3037">
                  <a:extLst>
                    <a:ext uri="{FF2B5EF4-FFF2-40B4-BE49-F238E27FC236}">
                      <a16:creationId xmlns:a16="http://schemas.microsoft.com/office/drawing/2014/main" id="{87C62708-72B7-0DC9-5E6A-72393DFCE4EE}"/>
                    </a:ext>
                  </a:extLst>
                </p:cNvPr>
                <p:cNvSpPr/>
                <p:nvPr/>
              </p:nvSpPr>
              <p:spPr>
                <a:xfrm>
                  <a:off x="5727921" y="1577258"/>
                  <a:ext cx="28208" cy="38422"/>
                </a:xfrm>
                <a:custGeom>
                  <a:avLst/>
                  <a:gdLst>
                    <a:gd name="connsiteX0" fmla="*/ 486 w 28208"/>
                    <a:gd name="connsiteY0" fmla="*/ 37936 h 38422"/>
                    <a:gd name="connsiteX1" fmla="*/ 0 w 28208"/>
                    <a:gd name="connsiteY1" fmla="*/ 36963 h 38422"/>
                    <a:gd name="connsiteX2" fmla="*/ 0 w 28208"/>
                    <a:gd name="connsiteY2" fmla="*/ 1459 h 38422"/>
                    <a:gd name="connsiteX3" fmla="*/ 486 w 28208"/>
                    <a:gd name="connsiteY3" fmla="*/ 486 h 38422"/>
                    <a:gd name="connsiteX4" fmla="*/ 1459 w 28208"/>
                    <a:gd name="connsiteY4" fmla="*/ 0 h 38422"/>
                    <a:gd name="connsiteX5" fmla="*/ 8998 w 28208"/>
                    <a:gd name="connsiteY5" fmla="*/ 0 h 38422"/>
                    <a:gd name="connsiteX6" fmla="*/ 9970 w 28208"/>
                    <a:gd name="connsiteY6" fmla="*/ 486 h 38422"/>
                    <a:gd name="connsiteX7" fmla="*/ 10457 w 28208"/>
                    <a:gd name="connsiteY7" fmla="*/ 1459 h 38422"/>
                    <a:gd name="connsiteX8" fmla="*/ 10457 w 28208"/>
                    <a:gd name="connsiteY8" fmla="*/ 29668 h 38422"/>
                    <a:gd name="connsiteX9" fmla="*/ 26750 w 28208"/>
                    <a:gd name="connsiteY9" fmla="*/ 29668 h 38422"/>
                    <a:gd name="connsiteX10" fmla="*/ 27723 w 28208"/>
                    <a:gd name="connsiteY10" fmla="*/ 30154 h 38422"/>
                    <a:gd name="connsiteX11" fmla="*/ 28209 w 28208"/>
                    <a:gd name="connsiteY11" fmla="*/ 31127 h 38422"/>
                    <a:gd name="connsiteX12" fmla="*/ 28209 w 28208"/>
                    <a:gd name="connsiteY12" fmla="*/ 36963 h 38422"/>
                    <a:gd name="connsiteX13" fmla="*/ 27723 w 28208"/>
                    <a:gd name="connsiteY13" fmla="*/ 37936 h 38422"/>
                    <a:gd name="connsiteX14" fmla="*/ 26750 w 28208"/>
                    <a:gd name="connsiteY14" fmla="*/ 38423 h 38422"/>
                    <a:gd name="connsiteX15" fmla="*/ 1216 w 28208"/>
                    <a:gd name="connsiteY15" fmla="*/ 38423 h 38422"/>
                    <a:gd name="connsiteX16" fmla="*/ 486 w 28208"/>
                    <a:gd name="connsiteY16" fmla="*/ 37936 h 38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08" h="38422">
                      <a:moveTo>
                        <a:pt x="486" y="37936"/>
                      </a:moveTo>
                      <a:cubicBezTo>
                        <a:pt x="243" y="37693"/>
                        <a:pt x="0" y="37450"/>
                        <a:pt x="0" y="36963"/>
                      </a:cubicBezTo>
                      <a:lnTo>
                        <a:pt x="0" y="1459"/>
                      </a:lnTo>
                      <a:cubicBezTo>
                        <a:pt x="0" y="973"/>
                        <a:pt x="243" y="730"/>
                        <a:pt x="486" y="486"/>
                      </a:cubicBezTo>
                      <a:cubicBezTo>
                        <a:pt x="730" y="243"/>
                        <a:pt x="973" y="0"/>
                        <a:pt x="1459" y="0"/>
                      </a:cubicBezTo>
                      <a:lnTo>
                        <a:pt x="8998" y="0"/>
                      </a:lnTo>
                      <a:cubicBezTo>
                        <a:pt x="9484" y="0"/>
                        <a:pt x="9727" y="243"/>
                        <a:pt x="9970" y="486"/>
                      </a:cubicBezTo>
                      <a:cubicBezTo>
                        <a:pt x="10214" y="730"/>
                        <a:pt x="10457" y="973"/>
                        <a:pt x="10457" y="1459"/>
                      </a:cubicBezTo>
                      <a:lnTo>
                        <a:pt x="10457" y="29668"/>
                      </a:lnTo>
                      <a:lnTo>
                        <a:pt x="26750" y="29668"/>
                      </a:lnTo>
                      <a:cubicBezTo>
                        <a:pt x="27236" y="29668"/>
                        <a:pt x="27479" y="29911"/>
                        <a:pt x="27723" y="30154"/>
                      </a:cubicBezTo>
                      <a:cubicBezTo>
                        <a:pt x="27966" y="30398"/>
                        <a:pt x="28209" y="30884"/>
                        <a:pt x="28209" y="31127"/>
                      </a:cubicBezTo>
                      <a:lnTo>
                        <a:pt x="28209" y="36963"/>
                      </a:lnTo>
                      <a:cubicBezTo>
                        <a:pt x="28209" y="37450"/>
                        <a:pt x="27966" y="37693"/>
                        <a:pt x="27723" y="37936"/>
                      </a:cubicBezTo>
                      <a:cubicBezTo>
                        <a:pt x="27479" y="38179"/>
                        <a:pt x="26993" y="38423"/>
                        <a:pt x="26750" y="38423"/>
                      </a:cubicBezTo>
                      <a:lnTo>
                        <a:pt x="1216" y="38423"/>
                      </a:lnTo>
                      <a:cubicBezTo>
                        <a:pt x="973" y="38423"/>
                        <a:pt x="730" y="38179"/>
                        <a:pt x="486" y="379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39" name="Freeform: Shape 3038">
                  <a:extLst>
                    <a:ext uri="{FF2B5EF4-FFF2-40B4-BE49-F238E27FC236}">
                      <a16:creationId xmlns:a16="http://schemas.microsoft.com/office/drawing/2014/main" id="{79EADA53-87AE-023D-190B-3C4E213E6BBF}"/>
                    </a:ext>
                  </a:extLst>
                </p:cNvPr>
                <p:cNvSpPr/>
                <p:nvPr/>
              </p:nvSpPr>
              <p:spPr>
                <a:xfrm>
                  <a:off x="5775098" y="1577258"/>
                  <a:ext cx="33558" cy="39395"/>
                </a:xfrm>
                <a:custGeom>
                  <a:avLst/>
                  <a:gdLst>
                    <a:gd name="connsiteX0" fmla="*/ 7539 w 33558"/>
                    <a:gd name="connsiteY0" fmla="*/ 37450 h 39395"/>
                    <a:gd name="connsiteX1" fmla="*/ 1945 w 33558"/>
                    <a:gd name="connsiteY1" fmla="*/ 33316 h 39395"/>
                    <a:gd name="connsiteX2" fmla="*/ 0 w 33558"/>
                    <a:gd name="connsiteY2" fmla="*/ 27966 h 39395"/>
                    <a:gd name="connsiteX3" fmla="*/ 243 w 33558"/>
                    <a:gd name="connsiteY3" fmla="*/ 27236 h 39395"/>
                    <a:gd name="connsiteX4" fmla="*/ 973 w 33558"/>
                    <a:gd name="connsiteY4" fmla="*/ 26993 h 39395"/>
                    <a:gd name="connsiteX5" fmla="*/ 8268 w 33558"/>
                    <a:gd name="connsiteY5" fmla="*/ 26993 h 39395"/>
                    <a:gd name="connsiteX6" fmla="*/ 9241 w 33558"/>
                    <a:gd name="connsiteY6" fmla="*/ 27236 h 39395"/>
                    <a:gd name="connsiteX7" fmla="*/ 10213 w 33558"/>
                    <a:gd name="connsiteY7" fmla="*/ 27966 h 39395"/>
                    <a:gd name="connsiteX8" fmla="*/ 12402 w 33558"/>
                    <a:gd name="connsiteY8" fmla="*/ 30154 h 39395"/>
                    <a:gd name="connsiteX9" fmla="*/ 16536 w 33558"/>
                    <a:gd name="connsiteY9" fmla="*/ 30884 h 39395"/>
                    <a:gd name="connsiteX10" fmla="*/ 21157 w 33558"/>
                    <a:gd name="connsiteY10" fmla="*/ 29911 h 39395"/>
                    <a:gd name="connsiteX11" fmla="*/ 22859 w 33558"/>
                    <a:gd name="connsiteY11" fmla="*/ 27479 h 39395"/>
                    <a:gd name="connsiteX12" fmla="*/ 22129 w 33558"/>
                    <a:gd name="connsiteY12" fmla="*/ 25534 h 39395"/>
                    <a:gd name="connsiteX13" fmla="*/ 19454 w 33558"/>
                    <a:gd name="connsiteY13" fmla="*/ 24318 h 39395"/>
                    <a:gd name="connsiteX14" fmla="*/ 14348 w 33558"/>
                    <a:gd name="connsiteY14" fmla="*/ 23102 h 39395"/>
                    <a:gd name="connsiteX15" fmla="*/ 4377 w 33558"/>
                    <a:gd name="connsiteY15" fmla="*/ 19211 h 39395"/>
                    <a:gd name="connsiteX16" fmla="*/ 1216 w 33558"/>
                    <a:gd name="connsiteY16" fmla="*/ 11673 h 39395"/>
                    <a:gd name="connsiteX17" fmla="*/ 3161 w 33558"/>
                    <a:gd name="connsiteY17" fmla="*/ 5593 h 39395"/>
                    <a:gd name="connsiteX18" fmla="*/ 8511 w 33558"/>
                    <a:gd name="connsiteY18" fmla="*/ 1459 h 39395"/>
                    <a:gd name="connsiteX19" fmla="*/ 16536 w 33558"/>
                    <a:gd name="connsiteY19" fmla="*/ 0 h 39395"/>
                    <a:gd name="connsiteX20" fmla="*/ 24804 w 33558"/>
                    <a:gd name="connsiteY20" fmla="*/ 1702 h 39395"/>
                    <a:gd name="connsiteX21" fmla="*/ 30154 w 33558"/>
                    <a:gd name="connsiteY21" fmla="*/ 5836 h 39395"/>
                    <a:gd name="connsiteX22" fmla="*/ 32100 w 33558"/>
                    <a:gd name="connsiteY22" fmla="*/ 10700 h 39395"/>
                    <a:gd name="connsiteX23" fmla="*/ 31857 w 33558"/>
                    <a:gd name="connsiteY23" fmla="*/ 11429 h 39395"/>
                    <a:gd name="connsiteX24" fmla="*/ 31127 w 33558"/>
                    <a:gd name="connsiteY24" fmla="*/ 11673 h 39395"/>
                    <a:gd name="connsiteX25" fmla="*/ 23588 w 33558"/>
                    <a:gd name="connsiteY25" fmla="*/ 11673 h 39395"/>
                    <a:gd name="connsiteX26" fmla="*/ 21643 w 33558"/>
                    <a:gd name="connsiteY26" fmla="*/ 10700 h 39395"/>
                    <a:gd name="connsiteX27" fmla="*/ 19941 w 33558"/>
                    <a:gd name="connsiteY27" fmla="*/ 8755 h 39395"/>
                    <a:gd name="connsiteX28" fmla="*/ 16536 w 33558"/>
                    <a:gd name="connsiteY28" fmla="*/ 8025 h 39395"/>
                    <a:gd name="connsiteX29" fmla="*/ 12889 w 33558"/>
                    <a:gd name="connsiteY29" fmla="*/ 8755 h 39395"/>
                    <a:gd name="connsiteX30" fmla="*/ 11673 w 33558"/>
                    <a:gd name="connsiteY30" fmla="*/ 11186 h 39395"/>
                    <a:gd name="connsiteX31" fmla="*/ 13375 w 33558"/>
                    <a:gd name="connsiteY31" fmla="*/ 13618 h 39395"/>
                    <a:gd name="connsiteX32" fmla="*/ 19454 w 33558"/>
                    <a:gd name="connsiteY32" fmla="*/ 15564 h 39395"/>
                    <a:gd name="connsiteX33" fmla="*/ 27722 w 33558"/>
                    <a:gd name="connsiteY33" fmla="*/ 17995 h 39395"/>
                    <a:gd name="connsiteX34" fmla="*/ 32100 w 33558"/>
                    <a:gd name="connsiteY34" fmla="*/ 21643 h 39395"/>
                    <a:gd name="connsiteX35" fmla="*/ 33559 w 33558"/>
                    <a:gd name="connsiteY35" fmla="*/ 27236 h 39395"/>
                    <a:gd name="connsiteX36" fmla="*/ 31370 w 33558"/>
                    <a:gd name="connsiteY36" fmla="*/ 33802 h 39395"/>
                    <a:gd name="connsiteX37" fmla="*/ 25534 w 33558"/>
                    <a:gd name="connsiteY37" fmla="*/ 37936 h 39395"/>
                    <a:gd name="connsiteX38" fmla="*/ 16779 w 33558"/>
                    <a:gd name="connsiteY38" fmla="*/ 39395 h 39395"/>
                    <a:gd name="connsiteX39" fmla="*/ 7539 w 33558"/>
                    <a:gd name="connsiteY39" fmla="*/ 37450 h 3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3558" h="39395">
                      <a:moveTo>
                        <a:pt x="7539" y="37450"/>
                      </a:moveTo>
                      <a:cubicBezTo>
                        <a:pt x="5107" y="36477"/>
                        <a:pt x="3161" y="35018"/>
                        <a:pt x="1945" y="33316"/>
                      </a:cubicBezTo>
                      <a:cubicBezTo>
                        <a:pt x="730" y="31613"/>
                        <a:pt x="0" y="29911"/>
                        <a:pt x="0" y="27966"/>
                      </a:cubicBezTo>
                      <a:cubicBezTo>
                        <a:pt x="0" y="27723"/>
                        <a:pt x="0" y="27479"/>
                        <a:pt x="243" y="27236"/>
                      </a:cubicBezTo>
                      <a:cubicBezTo>
                        <a:pt x="486" y="26993"/>
                        <a:pt x="730" y="26993"/>
                        <a:pt x="973" y="26993"/>
                      </a:cubicBezTo>
                      <a:lnTo>
                        <a:pt x="8268" y="26993"/>
                      </a:lnTo>
                      <a:cubicBezTo>
                        <a:pt x="8754" y="26993"/>
                        <a:pt x="8998" y="26993"/>
                        <a:pt x="9241" y="27236"/>
                      </a:cubicBezTo>
                      <a:cubicBezTo>
                        <a:pt x="9484" y="27479"/>
                        <a:pt x="9727" y="27723"/>
                        <a:pt x="10213" y="27966"/>
                      </a:cubicBezTo>
                      <a:cubicBezTo>
                        <a:pt x="10700" y="28938"/>
                        <a:pt x="11429" y="29668"/>
                        <a:pt x="12402" y="30154"/>
                      </a:cubicBezTo>
                      <a:cubicBezTo>
                        <a:pt x="13375" y="30641"/>
                        <a:pt x="14834" y="30884"/>
                        <a:pt x="16536" y="30884"/>
                      </a:cubicBezTo>
                      <a:cubicBezTo>
                        <a:pt x="18482" y="30884"/>
                        <a:pt x="19941" y="30641"/>
                        <a:pt x="21157" y="29911"/>
                      </a:cubicBezTo>
                      <a:cubicBezTo>
                        <a:pt x="22129" y="29425"/>
                        <a:pt x="22859" y="28452"/>
                        <a:pt x="22859" y="27479"/>
                      </a:cubicBezTo>
                      <a:cubicBezTo>
                        <a:pt x="22859" y="26750"/>
                        <a:pt x="22616" y="26020"/>
                        <a:pt x="22129" y="25534"/>
                      </a:cubicBezTo>
                      <a:cubicBezTo>
                        <a:pt x="21643" y="25048"/>
                        <a:pt x="20670" y="24561"/>
                        <a:pt x="19454" y="24318"/>
                      </a:cubicBezTo>
                      <a:cubicBezTo>
                        <a:pt x="18239" y="23832"/>
                        <a:pt x="16536" y="23589"/>
                        <a:pt x="14348" y="23102"/>
                      </a:cubicBezTo>
                      <a:cubicBezTo>
                        <a:pt x="9970" y="22129"/>
                        <a:pt x="6566" y="20914"/>
                        <a:pt x="4377" y="19211"/>
                      </a:cubicBezTo>
                      <a:cubicBezTo>
                        <a:pt x="2189" y="17509"/>
                        <a:pt x="1216" y="14834"/>
                        <a:pt x="1216" y="11673"/>
                      </a:cubicBezTo>
                      <a:cubicBezTo>
                        <a:pt x="1216" y="9484"/>
                        <a:pt x="1945" y="7295"/>
                        <a:pt x="3161" y="5593"/>
                      </a:cubicBezTo>
                      <a:cubicBezTo>
                        <a:pt x="4377" y="3891"/>
                        <a:pt x="6323" y="2432"/>
                        <a:pt x="8511" y="1459"/>
                      </a:cubicBezTo>
                      <a:cubicBezTo>
                        <a:pt x="10943" y="486"/>
                        <a:pt x="13618" y="0"/>
                        <a:pt x="16536" y="0"/>
                      </a:cubicBezTo>
                      <a:cubicBezTo>
                        <a:pt x="19698" y="0"/>
                        <a:pt x="22616" y="486"/>
                        <a:pt x="24804" y="1702"/>
                      </a:cubicBezTo>
                      <a:cubicBezTo>
                        <a:pt x="27236" y="2918"/>
                        <a:pt x="28938" y="4134"/>
                        <a:pt x="30154" y="5836"/>
                      </a:cubicBezTo>
                      <a:cubicBezTo>
                        <a:pt x="31370" y="7539"/>
                        <a:pt x="32100" y="9241"/>
                        <a:pt x="32100" y="10700"/>
                      </a:cubicBezTo>
                      <a:cubicBezTo>
                        <a:pt x="32100" y="10943"/>
                        <a:pt x="32100" y="11429"/>
                        <a:pt x="31857" y="11429"/>
                      </a:cubicBezTo>
                      <a:cubicBezTo>
                        <a:pt x="31613" y="11673"/>
                        <a:pt x="31370" y="11673"/>
                        <a:pt x="31127" y="11673"/>
                      </a:cubicBezTo>
                      <a:lnTo>
                        <a:pt x="23588" y="11673"/>
                      </a:lnTo>
                      <a:cubicBezTo>
                        <a:pt x="22859" y="11673"/>
                        <a:pt x="22129" y="11429"/>
                        <a:pt x="21643" y="10700"/>
                      </a:cubicBezTo>
                      <a:cubicBezTo>
                        <a:pt x="21400" y="9970"/>
                        <a:pt x="20913" y="9241"/>
                        <a:pt x="19941" y="8755"/>
                      </a:cubicBezTo>
                      <a:cubicBezTo>
                        <a:pt x="18968" y="8268"/>
                        <a:pt x="17995" y="8025"/>
                        <a:pt x="16536" y="8025"/>
                      </a:cubicBezTo>
                      <a:cubicBezTo>
                        <a:pt x="15077" y="8025"/>
                        <a:pt x="13861" y="8268"/>
                        <a:pt x="12889" y="8755"/>
                      </a:cubicBezTo>
                      <a:cubicBezTo>
                        <a:pt x="12159" y="9241"/>
                        <a:pt x="11673" y="10214"/>
                        <a:pt x="11673" y="11186"/>
                      </a:cubicBezTo>
                      <a:cubicBezTo>
                        <a:pt x="11673" y="12159"/>
                        <a:pt x="12159" y="13132"/>
                        <a:pt x="13375" y="13618"/>
                      </a:cubicBezTo>
                      <a:cubicBezTo>
                        <a:pt x="14348" y="14105"/>
                        <a:pt x="16536" y="14834"/>
                        <a:pt x="19454" y="15564"/>
                      </a:cubicBezTo>
                      <a:cubicBezTo>
                        <a:pt x="22859" y="16293"/>
                        <a:pt x="25534" y="17023"/>
                        <a:pt x="27722" y="17995"/>
                      </a:cubicBezTo>
                      <a:cubicBezTo>
                        <a:pt x="29668" y="18968"/>
                        <a:pt x="31127" y="20184"/>
                        <a:pt x="32100" y="21643"/>
                      </a:cubicBezTo>
                      <a:cubicBezTo>
                        <a:pt x="33072" y="23102"/>
                        <a:pt x="33559" y="25048"/>
                        <a:pt x="33559" y="27236"/>
                      </a:cubicBezTo>
                      <a:cubicBezTo>
                        <a:pt x="33559" y="29668"/>
                        <a:pt x="32829" y="31857"/>
                        <a:pt x="31370" y="33802"/>
                      </a:cubicBezTo>
                      <a:cubicBezTo>
                        <a:pt x="29911" y="35504"/>
                        <a:pt x="27966" y="36963"/>
                        <a:pt x="25534" y="37936"/>
                      </a:cubicBezTo>
                      <a:cubicBezTo>
                        <a:pt x="23102" y="38909"/>
                        <a:pt x="20184" y="39395"/>
                        <a:pt x="16779" y="39395"/>
                      </a:cubicBezTo>
                      <a:cubicBezTo>
                        <a:pt x="12889" y="38909"/>
                        <a:pt x="9970" y="38423"/>
                        <a:pt x="7539" y="374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3040" name="Freeform: Shape 3039">
              <a:extLst>
                <a:ext uri="{FF2B5EF4-FFF2-40B4-BE49-F238E27FC236}">
                  <a16:creationId xmlns:a16="http://schemas.microsoft.com/office/drawing/2014/main" id="{63AD1DA3-43C2-475A-4F4D-8F4251E90FAE}"/>
                </a:ext>
              </a:extLst>
            </p:cNvPr>
            <p:cNvSpPr/>
            <p:nvPr/>
          </p:nvSpPr>
          <p:spPr>
            <a:xfrm>
              <a:off x="4693952" y="1739459"/>
              <a:ext cx="582341" cy="248773"/>
            </a:xfrm>
            <a:custGeom>
              <a:avLst/>
              <a:gdLst>
                <a:gd name="connsiteX0" fmla="*/ 575331 w 582341"/>
                <a:gd name="connsiteY0" fmla="*/ 208649 h 248773"/>
                <a:gd name="connsiteX1" fmla="*/ 492163 w 582341"/>
                <a:gd name="connsiteY1" fmla="*/ 0 h 248773"/>
                <a:gd name="connsiteX2" fmla="*/ 90186 w 582341"/>
                <a:gd name="connsiteY2" fmla="*/ 0 h 248773"/>
                <a:gd name="connsiteX3" fmla="*/ 7019 w 582341"/>
                <a:gd name="connsiteY3" fmla="*/ 208649 h 248773"/>
                <a:gd name="connsiteX4" fmla="*/ 23312 w 582341"/>
                <a:gd name="connsiteY4" fmla="*/ 248773 h 248773"/>
                <a:gd name="connsiteX5" fmla="*/ 558795 w 582341"/>
                <a:gd name="connsiteY5" fmla="*/ 248773 h 248773"/>
                <a:gd name="connsiteX6" fmla="*/ 575331 w 582341"/>
                <a:gd name="connsiteY6" fmla="*/ 208649 h 24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341" h="248773">
                  <a:moveTo>
                    <a:pt x="575331" y="208649"/>
                  </a:moveTo>
                  <a:cubicBezTo>
                    <a:pt x="537395" y="170712"/>
                    <a:pt x="492163" y="103838"/>
                    <a:pt x="492163" y="0"/>
                  </a:cubicBezTo>
                  <a:lnTo>
                    <a:pt x="90186" y="0"/>
                  </a:lnTo>
                  <a:cubicBezTo>
                    <a:pt x="90186" y="103838"/>
                    <a:pt x="45198" y="170712"/>
                    <a:pt x="7019" y="208649"/>
                  </a:cubicBezTo>
                  <a:cubicBezTo>
                    <a:pt x="-7815" y="223483"/>
                    <a:pt x="2398" y="248773"/>
                    <a:pt x="23312" y="248773"/>
                  </a:cubicBezTo>
                  <a:lnTo>
                    <a:pt x="558795" y="248773"/>
                  </a:lnTo>
                  <a:cubicBezTo>
                    <a:pt x="579951" y="248530"/>
                    <a:pt x="590165" y="223483"/>
                    <a:pt x="575331" y="208649"/>
                  </a:cubicBezTo>
                  <a:close/>
                </a:path>
              </a:pathLst>
            </a:custGeom>
            <a:solidFill>
              <a:srgbClr val="FFEAB1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41" name="Freeform: Shape 3040">
              <a:extLst>
                <a:ext uri="{FF2B5EF4-FFF2-40B4-BE49-F238E27FC236}">
                  <a16:creationId xmlns:a16="http://schemas.microsoft.com/office/drawing/2014/main" id="{1DDCC234-E1E3-560F-B476-E4AE92DD4F8F}"/>
                </a:ext>
              </a:extLst>
            </p:cNvPr>
            <p:cNvSpPr/>
            <p:nvPr/>
          </p:nvSpPr>
          <p:spPr>
            <a:xfrm>
              <a:off x="4777086" y="1739459"/>
              <a:ext cx="416081" cy="67847"/>
            </a:xfrm>
            <a:custGeom>
              <a:avLst/>
              <a:gdLst>
                <a:gd name="connsiteX0" fmla="*/ 416081 w 416081"/>
                <a:gd name="connsiteY0" fmla="*/ 67847 h 67847"/>
                <a:gd name="connsiteX1" fmla="*/ 409029 w 416081"/>
                <a:gd name="connsiteY1" fmla="*/ 0 h 67847"/>
                <a:gd name="connsiteX2" fmla="*/ 7052 w 416081"/>
                <a:gd name="connsiteY2" fmla="*/ 0 h 67847"/>
                <a:gd name="connsiteX3" fmla="*/ 0 w 416081"/>
                <a:gd name="connsiteY3" fmla="*/ 67847 h 67847"/>
                <a:gd name="connsiteX4" fmla="*/ 416081 w 416081"/>
                <a:gd name="connsiteY4" fmla="*/ 67847 h 6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081" h="67847">
                  <a:moveTo>
                    <a:pt x="416081" y="67847"/>
                  </a:moveTo>
                  <a:cubicBezTo>
                    <a:pt x="411704" y="47177"/>
                    <a:pt x="409029" y="24561"/>
                    <a:pt x="409029" y="0"/>
                  </a:cubicBezTo>
                  <a:lnTo>
                    <a:pt x="7052" y="0"/>
                  </a:lnTo>
                  <a:cubicBezTo>
                    <a:pt x="7052" y="24804"/>
                    <a:pt x="4377" y="47420"/>
                    <a:pt x="0" y="67847"/>
                  </a:cubicBezTo>
                  <a:lnTo>
                    <a:pt x="416081" y="67847"/>
                  </a:lnTo>
                  <a:close/>
                </a:path>
              </a:pathLst>
            </a:custGeom>
            <a:solidFill>
              <a:srgbClr val="DBBF79"/>
            </a:solidFill>
            <a:ln w="2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042" name="Graphic 2902">
              <a:extLst>
                <a:ext uri="{FF2B5EF4-FFF2-40B4-BE49-F238E27FC236}">
                  <a16:creationId xmlns:a16="http://schemas.microsoft.com/office/drawing/2014/main" id="{21857663-D744-FE70-D699-8A00CFC49C11}"/>
                </a:ext>
              </a:extLst>
            </p:cNvPr>
            <p:cNvGrpSpPr/>
            <p:nvPr/>
          </p:nvGrpSpPr>
          <p:grpSpPr>
            <a:xfrm>
              <a:off x="4979412" y="1532026"/>
              <a:ext cx="151501" cy="116483"/>
              <a:chOff x="4979412" y="1532026"/>
              <a:chExt cx="151501" cy="116483"/>
            </a:xfrm>
            <a:solidFill>
              <a:srgbClr val="DBBF79"/>
            </a:solidFill>
          </p:grpSpPr>
          <p:sp>
            <p:nvSpPr>
              <p:cNvPr id="3043" name="Freeform: Shape 3042">
                <a:extLst>
                  <a:ext uri="{FF2B5EF4-FFF2-40B4-BE49-F238E27FC236}">
                    <a16:creationId xmlns:a16="http://schemas.microsoft.com/office/drawing/2014/main" id="{FA94B528-4038-AAAC-224D-FA7FE764B9BE}"/>
                  </a:ext>
                </a:extLst>
              </p:cNvPr>
              <p:cNvSpPr/>
              <p:nvPr/>
            </p:nvSpPr>
            <p:spPr>
              <a:xfrm>
                <a:off x="4979412" y="1532026"/>
                <a:ext cx="151501" cy="23102"/>
              </a:xfrm>
              <a:custGeom>
                <a:avLst/>
                <a:gdLst>
                  <a:gd name="connsiteX0" fmla="*/ 142017 w 151501"/>
                  <a:gd name="connsiteY0" fmla="*/ 23102 h 23102"/>
                  <a:gd name="connsiteX1" fmla="*/ 9484 w 151501"/>
                  <a:gd name="connsiteY1" fmla="*/ 23102 h 23102"/>
                  <a:gd name="connsiteX2" fmla="*/ 0 w 151501"/>
                  <a:gd name="connsiteY2" fmla="*/ 13618 h 23102"/>
                  <a:gd name="connsiteX3" fmla="*/ 0 w 151501"/>
                  <a:gd name="connsiteY3" fmla="*/ 9484 h 23102"/>
                  <a:gd name="connsiteX4" fmla="*/ 9484 w 151501"/>
                  <a:gd name="connsiteY4" fmla="*/ 0 h 23102"/>
                  <a:gd name="connsiteX5" fmla="*/ 142017 w 151501"/>
                  <a:gd name="connsiteY5" fmla="*/ 0 h 23102"/>
                  <a:gd name="connsiteX6" fmla="*/ 151501 w 151501"/>
                  <a:gd name="connsiteY6" fmla="*/ 9484 h 23102"/>
                  <a:gd name="connsiteX7" fmla="*/ 151501 w 151501"/>
                  <a:gd name="connsiteY7" fmla="*/ 13618 h 23102"/>
                  <a:gd name="connsiteX8" fmla="*/ 142017 w 151501"/>
                  <a:gd name="connsiteY8" fmla="*/ 23102 h 2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01" h="23102">
                    <a:moveTo>
                      <a:pt x="142017" y="23102"/>
                    </a:moveTo>
                    <a:lnTo>
                      <a:pt x="9484" y="23102"/>
                    </a:lnTo>
                    <a:cubicBezTo>
                      <a:pt x="4134" y="23102"/>
                      <a:pt x="0" y="18725"/>
                      <a:pt x="0" y="13618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142017" y="0"/>
                    </a:lnTo>
                    <a:cubicBezTo>
                      <a:pt x="147367" y="0"/>
                      <a:pt x="151501" y="4377"/>
                      <a:pt x="151501" y="9484"/>
                    </a:cubicBezTo>
                    <a:lnTo>
                      <a:pt x="151501" y="13618"/>
                    </a:lnTo>
                    <a:cubicBezTo>
                      <a:pt x="151501" y="18725"/>
                      <a:pt x="147367" y="23102"/>
                      <a:pt x="142017" y="23102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44" name="Freeform: Shape 3043">
                <a:extLst>
                  <a:ext uri="{FF2B5EF4-FFF2-40B4-BE49-F238E27FC236}">
                    <a16:creationId xmlns:a16="http://schemas.microsoft.com/office/drawing/2014/main" id="{18E74F02-3BF2-BF1B-B3B8-5D255AD6C660}"/>
                  </a:ext>
                </a:extLst>
              </p:cNvPr>
              <p:cNvSpPr/>
              <p:nvPr/>
            </p:nvSpPr>
            <p:spPr>
              <a:xfrm>
                <a:off x="4979412" y="1578474"/>
                <a:ext cx="94363" cy="23345"/>
              </a:xfrm>
              <a:custGeom>
                <a:avLst/>
                <a:gdLst>
                  <a:gd name="connsiteX0" fmla="*/ 84870 w 94363"/>
                  <a:gd name="connsiteY0" fmla="*/ 23345 h 23345"/>
                  <a:gd name="connsiteX1" fmla="*/ 9484 w 94363"/>
                  <a:gd name="connsiteY1" fmla="*/ 23345 h 23345"/>
                  <a:gd name="connsiteX2" fmla="*/ 0 w 94363"/>
                  <a:gd name="connsiteY2" fmla="*/ 13861 h 23345"/>
                  <a:gd name="connsiteX3" fmla="*/ 0 w 94363"/>
                  <a:gd name="connsiteY3" fmla="*/ 9484 h 23345"/>
                  <a:gd name="connsiteX4" fmla="*/ 9484 w 94363"/>
                  <a:gd name="connsiteY4" fmla="*/ 0 h 23345"/>
                  <a:gd name="connsiteX5" fmla="*/ 84870 w 94363"/>
                  <a:gd name="connsiteY5" fmla="*/ 0 h 23345"/>
                  <a:gd name="connsiteX6" fmla="*/ 94354 w 94363"/>
                  <a:gd name="connsiteY6" fmla="*/ 9484 h 23345"/>
                  <a:gd name="connsiteX7" fmla="*/ 94354 w 94363"/>
                  <a:gd name="connsiteY7" fmla="*/ 13618 h 23345"/>
                  <a:gd name="connsiteX8" fmla="*/ 84870 w 94363"/>
                  <a:gd name="connsiteY8" fmla="*/ 23345 h 2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63" h="23345">
                    <a:moveTo>
                      <a:pt x="84870" y="23345"/>
                    </a:moveTo>
                    <a:lnTo>
                      <a:pt x="9484" y="23345"/>
                    </a:lnTo>
                    <a:cubicBezTo>
                      <a:pt x="4134" y="23345"/>
                      <a:pt x="0" y="18968"/>
                      <a:pt x="0" y="13861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84870" y="0"/>
                    </a:lnTo>
                    <a:cubicBezTo>
                      <a:pt x="90220" y="0"/>
                      <a:pt x="94354" y="4377"/>
                      <a:pt x="94354" y="9484"/>
                    </a:cubicBezTo>
                    <a:lnTo>
                      <a:pt x="94354" y="13618"/>
                    </a:lnTo>
                    <a:cubicBezTo>
                      <a:pt x="94597" y="18968"/>
                      <a:pt x="90220" y="23345"/>
                      <a:pt x="84870" y="23345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45" name="Freeform: Shape 3044">
                <a:extLst>
                  <a:ext uri="{FF2B5EF4-FFF2-40B4-BE49-F238E27FC236}">
                    <a16:creationId xmlns:a16="http://schemas.microsoft.com/office/drawing/2014/main" id="{D468C8AB-A0BB-40EB-6845-FD8ED67A8AE0}"/>
                  </a:ext>
                </a:extLst>
              </p:cNvPr>
              <p:cNvSpPr/>
              <p:nvPr/>
            </p:nvSpPr>
            <p:spPr>
              <a:xfrm>
                <a:off x="4979655" y="1625407"/>
                <a:ext cx="120131" cy="23102"/>
              </a:xfrm>
              <a:custGeom>
                <a:avLst/>
                <a:gdLst>
                  <a:gd name="connsiteX0" fmla="*/ 110647 w 120131"/>
                  <a:gd name="connsiteY0" fmla="*/ 23102 h 23102"/>
                  <a:gd name="connsiteX1" fmla="*/ 9484 w 120131"/>
                  <a:gd name="connsiteY1" fmla="*/ 23102 h 23102"/>
                  <a:gd name="connsiteX2" fmla="*/ 0 w 120131"/>
                  <a:gd name="connsiteY2" fmla="*/ 13618 h 23102"/>
                  <a:gd name="connsiteX3" fmla="*/ 0 w 120131"/>
                  <a:gd name="connsiteY3" fmla="*/ 9484 h 23102"/>
                  <a:gd name="connsiteX4" fmla="*/ 9484 w 120131"/>
                  <a:gd name="connsiteY4" fmla="*/ 0 h 23102"/>
                  <a:gd name="connsiteX5" fmla="*/ 110647 w 120131"/>
                  <a:gd name="connsiteY5" fmla="*/ 0 h 23102"/>
                  <a:gd name="connsiteX6" fmla="*/ 120131 w 120131"/>
                  <a:gd name="connsiteY6" fmla="*/ 9484 h 23102"/>
                  <a:gd name="connsiteX7" fmla="*/ 120131 w 120131"/>
                  <a:gd name="connsiteY7" fmla="*/ 13618 h 23102"/>
                  <a:gd name="connsiteX8" fmla="*/ 110647 w 120131"/>
                  <a:gd name="connsiteY8" fmla="*/ 23102 h 2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131" h="23102">
                    <a:moveTo>
                      <a:pt x="110647" y="23102"/>
                    </a:moveTo>
                    <a:lnTo>
                      <a:pt x="9484" y="23102"/>
                    </a:lnTo>
                    <a:cubicBezTo>
                      <a:pt x="4134" y="23102"/>
                      <a:pt x="0" y="18725"/>
                      <a:pt x="0" y="13618"/>
                    </a:cubicBezTo>
                    <a:lnTo>
                      <a:pt x="0" y="9484"/>
                    </a:lnTo>
                    <a:cubicBezTo>
                      <a:pt x="0" y="4134"/>
                      <a:pt x="4377" y="0"/>
                      <a:pt x="9484" y="0"/>
                    </a:cubicBezTo>
                    <a:lnTo>
                      <a:pt x="110647" y="0"/>
                    </a:lnTo>
                    <a:cubicBezTo>
                      <a:pt x="115997" y="0"/>
                      <a:pt x="120131" y="4377"/>
                      <a:pt x="120131" y="9484"/>
                    </a:cubicBezTo>
                    <a:lnTo>
                      <a:pt x="120131" y="13618"/>
                    </a:lnTo>
                    <a:cubicBezTo>
                      <a:pt x="120131" y="18725"/>
                      <a:pt x="115997" y="23102"/>
                      <a:pt x="110647" y="23102"/>
                    </a:cubicBezTo>
                    <a:close/>
                  </a:path>
                </a:pathLst>
              </a:custGeom>
              <a:solidFill>
                <a:srgbClr val="DBBF7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46" name="Graphic 2902">
              <a:extLst>
                <a:ext uri="{FF2B5EF4-FFF2-40B4-BE49-F238E27FC236}">
                  <a16:creationId xmlns:a16="http://schemas.microsoft.com/office/drawing/2014/main" id="{08B030B0-9F62-E6B9-736D-81D80E5E9D3D}"/>
                </a:ext>
              </a:extLst>
            </p:cNvPr>
            <p:cNvGrpSpPr/>
            <p:nvPr/>
          </p:nvGrpSpPr>
          <p:grpSpPr>
            <a:xfrm>
              <a:off x="3687708" y="762703"/>
              <a:ext cx="1247017" cy="1068017"/>
              <a:chOff x="3687708" y="762703"/>
              <a:chExt cx="1247017" cy="1068017"/>
            </a:xfrm>
          </p:grpSpPr>
          <p:sp>
            <p:nvSpPr>
              <p:cNvPr id="3047" name="Freeform: Shape 3046">
                <a:extLst>
                  <a:ext uri="{FF2B5EF4-FFF2-40B4-BE49-F238E27FC236}">
                    <a16:creationId xmlns:a16="http://schemas.microsoft.com/office/drawing/2014/main" id="{2C5C69B3-8048-E592-7128-43689A89111C}"/>
                  </a:ext>
                </a:extLst>
              </p:cNvPr>
              <p:cNvSpPr/>
              <p:nvPr/>
            </p:nvSpPr>
            <p:spPr>
              <a:xfrm>
                <a:off x="3868466" y="1121309"/>
                <a:ext cx="947565" cy="685891"/>
              </a:xfrm>
              <a:custGeom>
                <a:avLst/>
                <a:gdLst>
                  <a:gd name="connsiteX0" fmla="*/ 914214 w 947565"/>
                  <a:gd name="connsiteY0" fmla="*/ 183831 h 685891"/>
                  <a:gd name="connsiteX1" fmla="*/ 720156 w 947565"/>
                  <a:gd name="connsiteY1" fmla="*/ 30870 h 685891"/>
                  <a:gd name="connsiteX2" fmla="*/ 328879 w 947565"/>
                  <a:gd name="connsiteY2" fmla="*/ 40354 h 685891"/>
                  <a:gd name="connsiteX3" fmla="*/ 30011 w 947565"/>
                  <a:gd name="connsiteY3" fmla="*/ 379104 h 685891"/>
                  <a:gd name="connsiteX4" fmla="*/ 65029 w 947565"/>
                  <a:gd name="connsiteY4" fmla="*/ 684295 h 685891"/>
                  <a:gd name="connsiteX5" fmla="*/ 181026 w 947565"/>
                  <a:gd name="connsiteY5" fmla="*/ 542764 h 685891"/>
                  <a:gd name="connsiteX6" fmla="*/ 195617 w 947565"/>
                  <a:gd name="connsiteY6" fmla="*/ 618637 h 685891"/>
                  <a:gd name="connsiteX7" fmla="*/ 721372 w 947565"/>
                  <a:gd name="connsiteY7" fmla="*/ 618637 h 685891"/>
                  <a:gd name="connsiteX8" fmla="*/ 714806 w 947565"/>
                  <a:gd name="connsiteY8" fmla="*/ 331927 h 685891"/>
                  <a:gd name="connsiteX9" fmla="*/ 876521 w 947565"/>
                  <a:gd name="connsiteY9" fmla="*/ 366216 h 685891"/>
                  <a:gd name="connsiteX10" fmla="*/ 914214 w 947565"/>
                  <a:gd name="connsiteY10" fmla="*/ 183831 h 685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7565" h="685891">
                    <a:moveTo>
                      <a:pt x="914214" y="183831"/>
                    </a:moveTo>
                    <a:cubicBezTo>
                      <a:pt x="884303" y="147597"/>
                      <a:pt x="779006" y="62727"/>
                      <a:pt x="720156" y="30870"/>
                    </a:cubicBezTo>
                    <a:cubicBezTo>
                      <a:pt x="661307" y="-986"/>
                      <a:pt x="524153" y="-22386"/>
                      <a:pt x="328879" y="40354"/>
                    </a:cubicBezTo>
                    <a:cubicBezTo>
                      <a:pt x="110990" y="110390"/>
                      <a:pt x="87158" y="237573"/>
                      <a:pt x="30011" y="379104"/>
                    </a:cubicBezTo>
                    <a:cubicBezTo>
                      <a:pt x="-27136" y="520635"/>
                      <a:pt x="4477" y="704966"/>
                      <a:pt x="65029" y="684295"/>
                    </a:cubicBezTo>
                    <a:cubicBezTo>
                      <a:pt x="125338" y="663625"/>
                      <a:pt x="181026" y="542764"/>
                      <a:pt x="181026" y="542764"/>
                    </a:cubicBezTo>
                    <a:cubicBezTo>
                      <a:pt x="181026" y="542764"/>
                      <a:pt x="186862" y="575837"/>
                      <a:pt x="195617" y="618637"/>
                    </a:cubicBezTo>
                    <a:lnTo>
                      <a:pt x="721372" y="618637"/>
                    </a:lnTo>
                    <a:cubicBezTo>
                      <a:pt x="724533" y="488778"/>
                      <a:pt x="714806" y="331927"/>
                      <a:pt x="714806" y="331927"/>
                    </a:cubicBezTo>
                    <a:cubicBezTo>
                      <a:pt x="714806" y="331927"/>
                      <a:pt x="805512" y="376672"/>
                      <a:pt x="876521" y="366216"/>
                    </a:cubicBezTo>
                    <a:cubicBezTo>
                      <a:pt x="987411" y="349923"/>
                      <a:pt x="942423" y="218119"/>
                      <a:pt x="914214" y="183831"/>
                    </a:cubicBezTo>
                    <a:close/>
                  </a:path>
                </a:pathLst>
              </a:custGeom>
              <a:solidFill>
                <a:srgbClr val="FF1D00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48" name="Freeform: Shape 3047">
                <a:extLst>
                  <a:ext uri="{FF2B5EF4-FFF2-40B4-BE49-F238E27FC236}">
                    <a16:creationId xmlns:a16="http://schemas.microsoft.com/office/drawing/2014/main" id="{D4A3C3B1-F672-24F6-7C8B-98BBC6B47504}"/>
                  </a:ext>
                </a:extLst>
              </p:cNvPr>
              <p:cNvSpPr/>
              <p:nvPr/>
            </p:nvSpPr>
            <p:spPr>
              <a:xfrm>
                <a:off x="4101938" y="774660"/>
                <a:ext cx="249701" cy="274896"/>
              </a:xfrm>
              <a:custGeom>
                <a:avLst/>
                <a:gdLst>
                  <a:gd name="connsiteX0" fmla="*/ 236451 w 249701"/>
                  <a:gd name="connsiteY0" fmla="*/ 122423 h 274896"/>
                  <a:gd name="connsiteX1" fmla="*/ 231588 w 249701"/>
                  <a:gd name="connsiteY1" fmla="*/ 22719 h 274896"/>
                  <a:gd name="connsiteX2" fmla="*/ 90057 w 249701"/>
                  <a:gd name="connsiteY2" fmla="*/ 17369 h 274896"/>
                  <a:gd name="connsiteX3" fmla="*/ 29262 w 249701"/>
                  <a:gd name="connsiteY3" fmla="*/ 64546 h 274896"/>
                  <a:gd name="connsiteX4" fmla="*/ 58687 w 249701"/>
                  <a:gd name="connsiteY4" fmla="*/ 274897 h 274896"/>
                  <a:gd name="connsiteX5" fmla="*/ 146961 w 249701"/>
                  <a:gd name="connsiteY5" fmla="*/ 131907 h 274896"/>
                  <a:gd name="connsiteX6" fmla="*/ 236451 w 249701"/>
                  <a:gd name="connsiteY6" fmla="*/ 122423 h 27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701" h="274896">
                    <a:moveTo>
                      <a:pt x="236451" y="122423"/>
                    </a:moveTo>
                    <a:cubicBezTo>
                      <a:pt x="236451" y="122423"/>
                      <a:pt x="269281" y="65762"/>
                      <a:pt x="231588" y="22719"/>
                    </a:cubicBezTo>
                    <a:cubicBezTo>
                      <a:pt x="193895" y="-20324"/>
                      <a:pt x="122400" y="9587"/>
                      <a:pt x="90057" y="17369"/>
                    </a:cubicBezTo>
                    <a:cubicBezTo>
                      <a:pt x="61119" y="24421"/>
                      <a:pt x="24155" y="30014"/>
                      <a:pt x="29262" y="64546"/>
                    </a:cubicBezTo>
                    <a:cubicBezTo>
                      <a:pt x="29262" y="64546"/>
                      <a:pt x="-53176" y="125584"/>
                      <a:pt x="58687" y="274897"/>
                    </a:cubicBezTo>
                    <a:cubicBezTo>
                      <a:pt x="58687" y="274897"/>
                      <a:pt x="96623" y="161089"/>
                      <a:pt x="146961" y="131907"/>
                    </a:cubicBezTo>
                    <a:cubicBezTo>
                      <a:pt x="197299" y="102725"/>
                      <a:pt x="236451" y="122423"/>
                      <a:pt x="236451" y="122423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49" name="Graphic 2902">
                <a:extLst>
                  <a:ext uri="{FF2B5EF4-FFF2-40B4-BE49-F238E27FC236}">
                    <a16:creationId xmlns:a16="http://schemas.microsoft.com/office/drawing/2014/main" id="{92AB4BC2-25E9-420A-57B9-18AD0A18B606}"/>
                  </a:ext>
                </a:extLst>
              </p:cNvPr>
              <p:cNvGrpSpPr/>
              <p:nvPr/>
            </p:nvGrpSpPr>
            <p:grpSpPr>
              <a:xfrm>
                <a:off x="4100869" y="827318"/>
                <a:ext cx="255348" cy="409298"/>
                <a:chOff x="4100869" y="827318"/>
                <a:chExt cx="255348" cy="409298"/>
              </a:xfrm>
            </p:grpSpPr>
            <p:sp>
              <p:nvSpPr>
                <p:cNvPr id="3050" name="Freeform: Shape 3049">
                  <a:extLst>
                    <a:ext uri="{FF2B5EF4-FFF2-40B4-BE49-F238E27FC236}">
                      <a16:creationId xmlns:a16="http://schemas.microsoft.com/office/drawing/2014/main" id="{11B03CE6-0AFA-755A-8E1A-35B93409366F}"/>
                    </a:ext>
                  </a:extLst>
                </p:cNvPr>
                <p:cNvSpPr/>
                <p:nvPr/>
              </p:nvSpPr>
              <p:spPr>
                <a:xfrm>
                  <a:off x="4153086" y="996300"/>
                  <a:ext cx="170169" cy="240315"/>
                </a:xfrm>
                <a:custGeom>
                  <a:avLst/>
                  <a:gdLst>
                    <a:gd name="connsiteX0" fmla="*/ 0 w 170169"/>
                    <a:gd name="connsiteY0" fmla="*/ 0 h 240315"/>
                    <a:gd name="connsiteX1" fmla="*/ 486 w 170169"/>
                    <a:gd name="connsiteY1" fmla="*/ 190896 h 240315"/>
                    <a:gd name="connsiteX2" fmla="*/ 60795 w 170169"/>
                    <a:gd name="connsiteY2" fmla="*/ 239776 h 240315"/>
                    <a:gd name="connsiteX3" fmla="*/ 169983 w 170169"/>
                    <a:gd name="connsiteY3" fmla="*/ 144449 h 240315"/>
                    <a:gd name="connsiteX4" fmla="*/ 120617 w 170169"/>
                    <a:gd name="connsiteY4" fmla="*/ 10943 h 240315"/>
                    <a:gd name="connsiteX5" fmla="*/ 0 w 170169"/>
                    <a:gd name="connsiteY5" fmla="*/ 0 h 24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169" h="240315">
                      <a:moveTo>
                        <a:pt x="0" y="0"/>
                      </a:moveTo>
                      <a:lnTo>
                        <a:pt x="486" y="190896"/>
                      </a:lnTo>
                      <a:cubicBezTo>
                        <a:pt x="486" y="190896"/>
                        <a:pt x="2675" y="246341"/>
                        <a:pt x="60795" y="239776"/>
                      </a:cubicBezTo>
                      <a:cubicBezTo>
                        <a:pt x="136181" y="231264"/>
                        <a:pt x="173144" y="165606"/>
                        <a:pt x="169983" y="144449"/>
                      </a:cubicBezTo>
                      <a:cubicBezTo>
                        <a:pt x="166822" y="123292"/>
                        <a:pt x="120617" y="10943"/>
                        <a:pt x="120617" y="1094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1" name="Freeform: Shape 3050">
                  <a:extLst>
                    <a:ext uri="{FF2B5EF4-FFF2-40B4-BE49-F238E27FC236}">
                      <a16:creationId xmlns:a16="http://schemas.microsoft.com/office/drawing/2014/main" id="{DB71D458-3C3D-F76F-A7DC-4B484C348028}"/>
                    </a:ext>
                  </a:extLst>
                </p:cNvPr>
                <p:cNvSpPr/>
                <p:nvPr/>
              </p:nvSpPr>
              <p:spPr>
                <a:xfrm>
                  <a:off x="4174972" y="1014296"/>
                  <a:ext cx="142503" cy="106041"/>
                </a:xfrm>
                <a:custGeom>
                  <a:avLst/>
                  <a:gdLst>
                    <a:gd name="connsiteX0" fmla="*/ 0 w 142503"/>
                    <a:gd name="connsiteY0" fmla="*/ 0 h 106041"/>
                    <a:gd name="connsiteX1" fmla="*/ 142504 w 142503"/>
                    <a:gd name="connsiteY1" fmla="*/ 105783 h 106041"/>
                    <a:gd name="connsiteX2" fmla="*/ 103352 w 142503"/>
                    <a:gd name="connsiteY2" fmla="*/ 2918 h 106041"/>
                    <a:gd name="connsiteX3" fmla="*/ 0 w 142503"/>
                    <a:gd name="connsiteY3" fmla="*/ 0 h 10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503" h="106041">
                      <a:moveTo>
                        <a:pt x="0" y="0"/>
                      </a:moveTo>
                      <a:cubicBezTo>
                        <a:pt x="0" y="0"/>
                        <a:pt x="44016" y="112106"/>
                        <a:pt x="142504" y="105783"/>
                      </a:cubicBezTo>
                      <a:cubicBezTo>
                        <a:pt x="132290" y="75629"/>
                        <a:pt x="112106" y="24804"/>
                        <a:pt x="103352" y="29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8617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2" name="Freeform: Shape 3051">
                  <a:extLst>
                    <a:ext uri="{FF2B5EF4-FFF2-40B4-BE49-F238E27FC236}">
                      <a16:creationId xmlns:a16="http://schemas.microsoft.com/office/drawing/2014/main" id="{38BFA702-D8C7-7DC8-0AFA-C24B37E35A85}"/>
                    </a:ext>
                  </a:extLst>
                </p:cNvPr>
                <p:cNvSpPr/>
                <p:nvPr/>
              </p:nvSpPr>
              <p:spPr>
                <a:xfrm>
                  <a:off x="4140830" y="827318"/>
                  <a:ext cx="215387" cy="250844"/>
                </a:xfrm>
                <a:custGeom>
                  <a:avLst/>
                  <a:gdLst>
                    <a:gd name="connsiteX0" fmla="*/ 193182 w 215387"/>
                    <a:gd name="connsiteY0" fmla="*/ 51284 h 250844"/>
                    <a:gd name="connsiteX1" fmla="*/ 192210 w 215387"/>
                    <a:gd name="connsiteY1" fmla="*/ 234641 h 250844"/>
                    <a:gd name="connsiteX2" fmla="*/ 14202 w 215387"/>
                    <a:gd name="connsiteY2" fmla="*/ 168983 h 250844"/>
                    <a:gd name="connsiteX3" fmla="*/ 69404 w 215387"/>
                    <a:gd name="connsiteY3" fmla="*/ 2648 h 250844"/>
                    <a:gd name="connsiteX4" fmla="*/ 193182 w 215387"/>
                    <a:gd name="connsiteY4" fmla="*/ 51284 h 25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387" h="250844">
                      <a:moveTo>
                        <a:pt x="193182" y="51284"/>
                      </a:moveTo>
                      <a:cubicBezTo>
                        <a:pt x="208989" y="83140"/>
                        <a:pt x="234523" y="193301"/>
                        <a:pt x="192210" y="234641"/>
                      </a:cubicBezTo>
                      <a:cubicBezTo>
                        <a:pt x="149896" y="275982"/>
                        <a:pt x="48976" y="232453"/>
                        <a:pt x="14202" y="168983"/>
                      </a:cubicBezTo>
                      <a:cubicBezTo>
                        <a:pt x="-20816" y="105270"/>
                        <a:pt x="13229" y="13104"/>
                        <a:pt x="69404" y="2648"/>
                      </a:cubicBezTo>
                      <a:cubicBezTo>
                        <a:pt x="125578" y="-7809"/>
                        <a:pt x="174214" y="13591"/>
                        <a:pt x="193182" y="51284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3" name="Freeform: Shape 3052">
                  <a:extLst>
                    <a:ext uri="{FF2B5EF4-FFF2-40B4-BE49-F238E27FC236}">
                      <a16:creationId xmlns:a16="http://schemas.microsoft.com/office/drawing/2014/main" id="{02F5792D-F600-15DF-BBBC-5441DADDA651}"/>
                    </a:ext>
                  </a:extLst>
                </p:cNvPr>
                <p:cNvSpPr/>
                <p:nvPr/>
              </p:nvSpPr>
              <p:spPr>
                <a:xfrm>
                  <a:off x="4100869" y="942759"/>
                  <a:ext cx="76771" cy="74339"/>
                </a:xfrm>
                <a:custGeom>
                  <a:avLst/>
                  <a:gdLst>
                    <a:gd name="connsiteX0" fmla="*/ 58054 w 76771"/>
                    <a:gd name="connsiteY0" fmla="*/ 24846 h 74339"/>
                    <a:gd name="connsiteX1" fmla="*/ 2852 w 76771"/>
                    <a:gd name="connsiteY1" fmla="*/ 10012 h 74339"/>
                    <a:gd name="connsiteX2" fmla="*/ 69726 w 76771"/>
                    <a:gd name="connsiteY2" fmla="*/ 71537 h 74339"/>
                    <a:gd name="connsiteX3" fmla="*/ 58054 w 76771"/>
                    <a:gd name="connsiteY3" fmla="*/ 24846 h 7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1" h="74339">
                      <a:moveTo>
                        <a:pt x="58054" y="24846"/>
                      </a:moveTo>
                      <a:cubicBezTo>
                        <a:pt x="48083" y="14633"/>
                        <a:pt x="18902" y="-15521"/>
                        <a:pt x="2852" y="10012"/>
                      </a:cubicBezTo>
                      <a:cubicBezTo>
                        <a:pt x="-12955" y="35546"/>
                        <a:pt x="40788" y="86857"/>
                        <a:pt x="69726" y="71537"/>
                      </a:cubicBezTo>
                      <a:cubicBezTo>
                        <a:pt x="87722" y="62053"/>
                        <a:pt x="66565" y="33601"/>
                        <a:pt x="58054" y="2484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054" name="Graphic 2902">
                <a:extLst>
                  <a:ext uri="{FF2B5EF4-FFF2-40B4-BE49-F238E27FC236}">
                    <a16:creationId xmlns:a16="http://schemas.microsoft.com/office/drawing/2014/main" id="{5CE849B5-6E89-8DA9-FFA7-B60975544845}"/>
                  </a:ext>
                </a:extLst>
              </p:cNvPr>
              <p:cNvGrpSpPr/>
              <p:nvPr/>
            </p:nvGrpSpPr>
            <p:grpSpPr>
              <a:xfrm>
                <a:off x="3687708" y="1206440"/>
                <a:ext cx="330021" cy="624281"/>
                <a:chOff x="3687708" y="1206440"/>
                <a:chExt cx="330021" cy="624281"/>
              </a:xfrm>
            </p:grpSpPr>
            <p:sp>
              <p:nvSpPr>
                <p:cNvPr id="3055" name="Freeform: Shape 3054">
                  <a:extLst>
                    <a:ext uri="{FF2B5EF4-FFF2-40B4-BE49-F238E27FC236}">
                      <a16:creationId xmlns:a16="http://schemas.microsoft.com/office/drawing/2014/main" id="{94280AD6-FB0B-B568-C16C-A2A09B0103CD}"/>
                    </a:ext>
                  </a:extLst>
                </p:cNvPr>
                <p:cNvSpPr/>
                <p:nvPr/>
              </p:nvSpPr>
              <p:spPr>
                <a:xfrm>
                  <a:off x="3799869" y="1487896"/>
                  <a:ext cx="179153" cy="342824"/>
                </a:xfrm>
                <a:custGeom>
                  <a:avLst/>
                  <a:gdLst>
                    <a:gd name="connsiteX0" fmla="*/ 44622 w 179153"/>
                    <a:gd name="connsiteY0" fmla="*/ 3519 h 342824"/>
                    <a:gd name="connsiteX1" fmla="*/ 7658 w 179153"/>
                    <a:gd name="connsiteY1" fmla="*/ 278070 h 342824"/>
                    <a:gd name="connsiteX2" fmla="*/ 148703 w 179153"/>
                    <a:gd name="connsiteY2" fmla="*/ 318437 h 342824"/>
                    <a:gd name="connsiteX3" fmla="*/ 44622 w 179153"/>
                    <a:gd name="connsiteY3" fmla="*/ 3519 h 34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153" h="342824">
                      <a:moveTo>
                        <a:pt x="44622" y="3519"/>
                      </a:moveTo>
                      <a:cubicBezTo>
                        <a:pt x="1579" y="30026"/>
                        <a:pt x="-9364" y="204629"/>
                        <a:pt x="7658" y="278070"/>
                      </a:cubicBezTo>
                      <a:cubicBezTo>
                        <a:pt x="24681" y="351510"/>
                        <a:pt x="93987" y="358805"/>
                        <a:pt x="148703" y="318437"/>
                      </a:cubicBezTo>
                      <a:cubicBezTo>
                        <a:pt x="238436" y="252536"/>
                        <a:pt x="107362" y="-34903"/>
                        <a:pt x="44622" y="3519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6" name="Freeform: Shape 3055">
                  <a:extLst>
                    <a:ext uri="{FF2B5EF4-FFF2-40B4-BE49-F238E27FC236}">
                      <a16:creationId xmlns:a16="http://schemas.microsoft.com/office/drawing/2014/main" id="{AAF25A01-1066-E557-E3A8-46EB814DAC94}"/>
                    </a:ext>
                  </a:extLst>
                </p:cNvPr>
                <p:cNvSpPr/>
                <p:nvPr/>
              </p:nvSpPr>
              <p:spPr>
                <a:xfrm>
                  <a:off x="3807527" y="1487907"/>
                  <a:ext cx="84563" cy="130253"/>
                </a:xfrm>
                <a:custGeom>
                  <a:avLst/>
                  <a:gdLst>
                    <a:gd name="connsiteX0" fmla="*/ 36963 w 84563"/>
                    <a:gd name="connsiteY0" fmla="*/ 3508 h 130253"/>
                    <a:gd name="connsiteX1" fmla="*/ 0 w 84563"/>
                    <a:gd name="connsiteY1" fmla="*/ 92269 h 130253"/>
                    <a:gd name="connsiteX2" fmla="*/ 53743 w 84563"/>
                    <a:gd name="connsiteY2" fmla="*/ 125098 h 130253"/>
                    <a:gd name="connsiteX3" fmla="*/ 84140 w 84563"/>
                    <a:gd name="connsiteY3" fmla="*/ 19072 h 130253"/>
                    <a:gd name="connsiteX4" fmla="*/ 36963 w 84563"/>
                    <a:gd name="connsiteY4" fmla="*/ 3508 h 13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563" h="130253">
                      <a:moveTo>
                        <a:pt x="36963" y="3508"/>
                      </a:moveTo>
                      <a:cubicBezTo>
                        <a:pt x="19454" y="14208"/>
                        <a:pt x="7295" y="49469"/>
                        <a:pt x="0" y="92269"/>
                      </a:cubicBezTo>
                      <a:cubicBezTo>
                        <a:pt x="5836" y="110507"/>
                        <a:pt x="21157" y="142850"/>
                        <a:pt x="53743" y="125098"/>
                      </a:cubicBezTo>
                      <a:cubicBezTo>
                        <a:pt x="83654" y="108805"/>
                        <a:pt x="85843" y="53603"/>
                        <a:pt x="84140" y="19072"/>
                      </a:cubicBezTo>
                      <a:cubicBezTo>
                        <a:pt x="67361" y="2049"/>
                        <a:pt x="50581" y="-4760"/>
                        <a:pt x="36963" y="3508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7" name="Freeform: Shape 3056">
                  <a:extLst>
                    <a:ext uri="{FF2B5EF4-FFF2-40B4-BE49-F238E27FC236}">
                      <a16:creationId xmlns:a16="http://schemas.microsoft.com/office/drawing/2014/main" id="{BC02A6C3-11F2-8D8C-26AB-10FA9E49F073}"/>
                    </a:ext>
                  </a:extLst>
                </p:cNvPr>
                <p:cNvSpPr/>
                <p:nvPr/>
              </p:nvSpPr>
              <p:spPr>
                <a:xfrm>
                  <a:off x="3687708" y="1206440"/>
                  <a:ext cx="330021" cy="356376"/>
                </a:xfrm>
                <a:custGeom>
                  <a:avLst/>
                  <a:gdLst>
                    <a:gd name="connsiteX0" fmla="*/ 113253 w 330021"/>
                    <a:gd name="connsiteY0" fmla="*/ 10182 h 356376"/>
                    <a:gd name="connsiteX1" fmla="*/ 2120 w 330021"/>
                    <a:gd name="connsiteY1" fmla="*/ 141013 h 356376"/>
                    <a:gd name="connsiteX2" fmla="*/ 4066 w 330021"/>
                    <a:gd name="connsiteY2" fmla="*/ 161683 h 356376"/>
                    <a:gd name="connsiteX3" fmla="*/ 185478 w 330021"/>
                    <a:gd name="connsiteY3" fmla="*/ 349418 h 356376"/>
                    <a:gd name="connsiteX4" fmla="*/ 216605 w 330021"/>
                    <a:gd name="connsiteY4" fmla="*/ 346986 h 356376"/>
                    <a:gd name="connsiteX5" fmla="*/ 327495 w 330021"/>
                    <a:gd name="connsiteY5" fmla="*/ 206185 h 356376"/>
                    <a:gd name="connsiteX6" fmla="*/ 324820 w 330021"/>
                    <a:gd name="connsiteY6" fmla="*/ 183569 h 356376"/>
                    <a:gd name="connsiteX7" fmla="*/ 143651 w 330021"/>
                    <a:gd name="connsiteY7" fmla="*/ 5562 h 356376"/>
                    <a:gd name="connsiteX8" fmla="*/ 113253 w 330021"/>
                    <a:gd name="connsiteY8" fmla="*/ 10182 h 35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021" h="356376">
                      <a:moveTo>
                        <a:pt x="113253" y="10182"/>
                      </a:moveTo>
                      <a:lnTo>
                        <a:pt x="2120" y="141013"/>
                      </a:lnTo>
                      <a:cubicBezTo>
                        <a:pt x="-1284" y="147579"/>
                        <a:pt x="-555" y="155847"/>
                        <a:pt x="4066" y="161683"/>
                      </a:cubicBezTo>
                      <a:lnTo>
                        <a:pt x="185478" y="349418"/>
                      </a:lnTo>
                      <a:cubicBezTo>
                        <a:pt x="193746" y="359632"/>
                        <a:pt x="209796" y="358416"/>
                        <a:pt x="216605" y="346986"/>
                      </a:cubicBezTo>
                      <a:lnTo>
                        <a:pt x="327495" y="206185"/>
                      </a:lnTo>
                      <a:cubicBezTo>
                        <a:pt x="331629" y="198890"/>
                        <a:pt x="330656" y="189649"/>
                        <a:pt x="324820" y="183569"/>
                      </a:cubicBezTo>
                      <a:lnTo>
                        <a:pt x="143651" y="5562"/>
                      </a:lnTo>
                      <a:cubicBezTo>
                        <a:pt x="134653" y="-3436"/>
                        <a:pt x="119333" y="-1247"/>
                        <a:pt x="113253" y="10182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8" name="Freeform: Shape 3057">
                  <a:extLst>
                    <a:ext uri="{FF2B5EF4-FFF2-40B4-BE49-F238E27FC236}">
                      <a16:creationId xmlns:a16="http://schemas.microsoft.com/office/drawing/2014/main" id="{A706DC55-8D81-8E31-67F9-606B6F5FEF19}"/>
                    </a:ext>
                  </a:extLst>
                </p:cNvPr>
                <p:cNvSpPr/>
                <p:nvPr/>
              </p:nvSpPr>
              <p:spPr>
                <a:xfrm>
                  <a:off x="3762853" y="1368121"/>
                  <a:ext cx="128528" cy="218621"/>
                </a:xfrm>
                <a:custGeom>
                  <a:avLst/>
                  <a:gdLst>
                    <a:gd name="connsiteX0" fmla="*/ 39811 w 128528"/>
                    <a:gd name="connsiteY0" fmla="*/ 82197 h 218621"/>
                    <a:gd name="connsiteX1" fmla="*/ 28138 w 128528"/>
                    <a:gd name="connsiteY1" fmla="*/ 2 h 218621"/>
                    <a:gd name="connsiteX2" fmla="*/ 13791 w 128528"/>
                    <a:gd name="connsiteY2" fmla="*/ 118187 h 218621"/>
                    <a:gd name="connsiteX3" fmla="*/ 36893 w 128528"/>
                    <a:gd name="connsiteY3" fmla="*/ 153935 h 218621"/>
                    <a:gd name="connsiteX4" fmla="*/ 45404 w 128528"/>
                    <a:gd name="connsiteY4" fmla="*/ 183603 h 218621"/>
                    <a:gd name="connsiteX5" fmla="*/ 62913 w 128528"/>
                    <a:gd name="connsiteY5" fmla="*/ 218621 h 218621"/>
                    <a:gd name="connsiteX6" fmla="*/ 127599 w 128528"/>
                    <a:gd name="connsiteY6" fmla="*/ 122808 h 218621"/>
                    <a:gd name="connsiteX7" fmla="*/ 108145 w 128528"/>
                    <a:gd name="connsiteY7" fmla="*/ 123294 h 218621"/>
                    <a:gd name="connsiteX8" fmla="*/ 114711 w 128528"/>
                    <a:gd name="connsiteY8" fmla="*/ 74658 h 218621"/>
                    <a:gd name="connsiteX9" fmla="*/ 89906 w 128528"/>
                    <a:gd name="connsiteY9" fmla="*/ 85115 h 218621"/>
                    <a:gd name="connsiteX10" fmla="*/ 88933 w 128528"/>
                    <a:gd name="connsiteY10" fmla="*/ 28454 h 218621"/>
                    <a:gd name="connsiteX11" fmla="*/ 39811 w 128528"/>
                    <a:gd name="connsiteY11" fmla="*/ 82197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8528" h="218621">
                      <a:moveTo>
                        <a:pt x="39811" y="82197"/>
                      </a:moveTo>
                      <a:cubicBezTo>
                        <a:pt x="39811" y="82197"/>
                        <a:pt x="48079" y="488"/>
                        <a:pt x="28138" y="2"/>
                      </a:cubicBezTo>
                      <a:cubicBezTo>
                        <a:pt x="8198" y="-485"/>
                        <a:pt x="-15634" y="110162"/>
                        <a:pt x="13791" y="118187"/>
                      </a:cubicBezTo>
                      <a:cubicBezTo>
                        <a:pt x="13791" y="118187"/>
                        <a:pt x="8927" y="146639"/>
                        <a:pt x="36893" y="153935"/>
                      </a:cubicBezTo>
                      <a:cubicBezTo>
                        <a:pt x="36893" y="153935"/>
                        <a:pt x="25220" y="177523"/>
                        <a:pt x="45404" y="183603"/>
                      </a:cubicBezTo>
                      <a:cubicBezTo>
                        <a:pt x="45404" y="183603"/>
                        <a:pt x="33245" y="218377"/>
                        <a:pt x="62913" y="218621"/>
                      </a:cubicBezTo>
                      <a:cubicBezTo>
                        <a:pt x="92581" y="218864"/>
                        <a:pt x="135381" y="136182"/>
                        <a:pt x="127599" y="122808"/>
                      </a:cubicBezTo>
                      <a:cubicBezTo>
                        <a:pt x="119817" y="109433"/>
                        <a:pt x="108145" y="123294"/>
                        <a:pt x="108145" y="123294"/>
                      </a:cubicBezTo>
                      <a:cubicBezTo>
                        <a:pt x="108145" y="123294"/>
                        <a:pt x="124438" y="83169"/>
                        <a:pt x="114711" y="74658"/>
                      </a:cubicBezTo>
                      <a:cubicBezTo>
                        <a:pt x="104983" y="66147"/>
                        <a:pt x="89906" y="85115"/>
                        <a:pt x="89906" y="85115"/>
                      </a:cubicBezTo>
                      <a:cubicBezTo>
                        <a:pt x="89906" y="85115"/>
                        <a:pt x="104011" y="35749"/>
                        <a:pt x="88933" y="28454"/>
                      </a:cubicBezTo>
                      <a:cubicBezTo>
                        <a:pt x="74099" y="21402"/>
                        <a:pt x="39811" y="82197"/>
                        <a:pt x="39811" y="82197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059" name="Freeform: Shape 3058">
                <a:extLst>
                  <a:ext uri="{FF2B5EF4-FFF2-40B4-BE49-F238E27FC236}">
                    <a16:creationId xmlns:a16="http://schemas.microsoft.com/office/drawing/2014/main" id="{F49A2066-11FF-998D-B123-87F6E8D1643B}"/>
                  </a:ext>
                </a:extLst>
              </p:cNvPr>
              <p:cNvSpPr/>
              <p:nvPr/>
            </p:nvSpPr>
            <p:spPr>
              <a:xfrm>
                <a:off x="4664239" y="974591"/>
                <a:ext cx="228906" cy="498984"/>
              </a:xfrm>
              <a:custGeom>
                <a:avLst/>
                <a:gdLst>
                  <a:gd name="connsiteX0" fmla="*/ 171697 w 228906"/>
                  <a:gd name="connsiteY0" fmla="*/ 67 h 498984"/>
                  <a:gd name="connsiteX1" fmla="*/ 92906 w 228906"/>
                  <a:gd name="connsiteY1" fmla="*/ 169320 h 498984"/>
                  <a:gd name="connsiteX2" fmla="*/ 80261 w 228906"/>
                  <a:gd name="connsiteY2" fmla="*/ 498586 h 498984"/>
                  <a:gd name="connsiteX3" fmla="*/ 228844 w 228906"/>
                  <a:gd name="connsiteY3" fmla="*/ 89800 h 498984"/>
                  <a:gd name="connsiteX4" fmla="*/ 171697 w 228906"/>
                  <a:gd name="connsiteY4" fmla="*/ 67 h 49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06" h="498984">
                    <a:moveTo>
                      <a:pt x="171697" y="67"/>
                    </a:moveTo>
                    <a:cubicBezTo>
                      <a:pt x="136436" y="2012"/>
                      <a:pt x="129626" y="88341"/>
                      <a:pt x="92906" y="169320"/>
                    </a:cubicBezTo>
                    <a:cubicBezTo>
                      <a:pt x="58131" y="246408"/>
                      <a:pt x="-89965" y="481077"/>
                      <a:pt x="80261" y="498586"/>
                    </a:cubicBezTo>
                    <a:cubicBezTo>
                      <a:pt x="198203" y="510745"/>
                      <a:pt x="230546" y="241545"/>
                      <a:pt x="228844" y="89800"/>
                    </a:cubicBezTo>
                    <a:cubicBezTo>
                      <a:pt x="228114" y="13685"/>
                      <a:pt x="195042" y="-1149"/>
                      <a:pt x="171697" y="67"/>
                    </a:cubicBezTo>
                    <a:close/>
                  </a:path>
                </a:pathLst>
              </a:custGeom>
              <a:solidFill>
                <a:srgbClr val="FEA329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60" name="Freeform: Shape 3059">
                <a:extLst>
                  <a:ext uri="{FF2B5EF4-FFF2-40B4-BE49-F238E27FC236}">
                    <a16:creationId xmlns:a16="http://schemas.microsoft.com/office/drawing/2014/main" id="{26BB78C2-A23E-1330-349A-6216B45B20B1}"/>
                  </a:ext>
                </a:extLst>
              </p:cNvPr>
              <p:cNvSpPr/>
              <p:nvPr/>
            </p:nvSpPr>
            <p:spPr>
              <a:xfrm>
                <a:off x="4137735" y="792036"/>
                <a:ext cx="160679" cy="184080"/>
              </a:xfrm>
              <a:custGeom>
                <a:avLst/>
                <a:gdLst>
                  <a:gd name="connsiteX0" fmla="*/ 17783 w 160679"/>
                  <a:gd name="connsiteY0" fmla="*/ 184081 h 184080"/>
                  <a:gd name="connsiteX1" fmla="*/ 54017 w 160679"/>
                  <a:gd name="connsiteY1" fmla="*/ 102372 h 184080"/>
                  <a:gd name="connsiteX2" fmla="*/ 61069 w 160679"/>
                  <a:gd name="connsiteY2" fmla="*/ 129365 h 184080"/>
                  <a:gd name="connsiteX3" fmla="*/ 160529 w 160679"/>
                  <a:gd name="connsiteY3" fmla="*/ 34038 h 184080"/>
                  <a:gd name="connsiteX4" fmla="*/ 15594 w 160679"/>
                  <a:gd name="connsiteY4" fmla="*/ 72218 h 184080"/>
                  <a:gd name="connsiteX5" fmla="*/ 17783 w 160679"/>
                  <a:gd name="connsiteY5" fmla="*/ 184081 h 18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679" h="184080">
                    <a:moveTo>
                      <a:pt x="17783" y="184081"/>
                    </a:moveTo>
                    <a:cubicBezTo>
                      <a:pt x="17783" y="184081"/>
                      <a:pt x="53287" y="134958"/>
                      <a:pt x="54017" y="102372"/>
                    </a:cubicBezTo>
                    <a:cubicBezTo>
                      <a:pt x="54017" y="102372"/>
                      <a:pt x="60339" y="117449"/>
                      <a:pt x="61069" y="129365"/>
                    </a:cubicBezTo>
                    <a:cubicBezTo>
                      <a:pt x="61798" y="139579"/>
                      <a:pt x="165150" y="115747"/>
                      <a:pt x="160529" y="34038"/>
                    </a:cubicBezTo>
                    <a:cubicBezTo>
                      <a:pt x="156152" y="-40131"/>
                      <a:pt x="35778" y="22852"/>
                      <a:pt x="15594" y="72218"/>
                    </a:cubicBezTo>
                    <a:cubicBezTo>
                      <a:pt x="-4590" y="121583"/>
                      <a:pt x="-6535" y="157574"/>
                      <a:pt x="17783" y="184081"/>
                    </a:cubicBezTo>
                    <a:close/>
                  </a:path>
                </a:pathLst>
              </a:custGeom>
              <a:solidFill>
                <a:srgbClr val="24263F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61" name="Freeform: Shape 3060">
                <a:extLst>
                  <a:ext uri="{FF2B5EF4-FFF2-40B4-BE49-F238E27FC236}">
                    <a16:creationId xmlns:a16="http://schemas.microsoft.com/office/drawing/2014/main" id="{FC66A95C-2433-A540-FB98-ED4199188F86}"/>
                  </a:ext>
                </a:extLst>
              </p:cNvPr>
              <p:cNvSpPr/>
              <p:nvPr/>
            </p:nvSpPr>
            <p:spPr>
              <a:xfrm>
                <a:off x="4278081" y="965173"/>
                <a:ext cx="67366" cy="42662"/>
              </a:xfrm>
              <a:custGeom>
                <a:avLst/>
                <a:gdLst>
                  <a:gd name="connsiteX0" fmla="*/ 64443 w 67366"/>
                  <a:gd name="connsiteY0" fmla="*/ 0 h 42662"/>
                  <a:gd name="connsiteX1" fmla="*/ 0 w 67366"/>
                  <a:gd name="connsiteY1" fmla="*/ 31370 h 42662"/>
                  <a:gd name="connsiteX2" fmla="*/ 56904 w 67366"/>
                  <a:gd name="connsiteY2" fmla="*/ 37450 h 42662"/>
                  <a:gd name="connsiteX3" fmla="*/ 64443 w 67366"/>
                  <a:gd name="connsiteY3" fmla="*/ 0 h 4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66" h="42662">
                    <a:moveTo>
                      <a:pt x="64443" y="0"/>
                    </a:moveTo>
                    <a:lnTo>
                      <a:pt x="0" y="31370"/>
                    </a:lnTo>
                    <a:cubicBezTo>
                      <a:pt x="0" y="31370"/>
                      <a:pt x="31857" y="52041"/>
                      <a:pt x="56904" y="37450"/>
                    </a:cubicBezTo>
                    <a:cubicBezTo>
                      <a:pt x="74656" y="26750"/>
                      <a:pt x="64443" y="0"/>
                      <a:pt x="64443" y="0"/>
                    </a:cubicBezTo>
                    <a:close/>
                  </a:path>
                </a:pathLst>
              </a:custGeom>
              <a:solidFill>
                <a:srgbClr val="FFF6DC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62" name="Freeform: Shape 3061">
                <a:extLst>
                  <a:ext uri="{FF2B5EF4-FFF2-40B4-BE49-F238E27FC236}">
                    <a16:creationId xmlns:a16="http://schemas.microsoft.com/office/drawing/2014/main" id="{9C3ADED0-EB16-3895-844A-8A9203945EAD}"/>
                  </a:ext>
                </a:extLst>
              </p:cNvPr>
              <p:cNvSpPr/>
              <p:nvPr/>
            </p:nvSpPr>
            <p:spPr>
              <a:xfrm>
                <a:off x="4305300" y="932570"/>
                <a:ext cx="33288" cy="31386"/>
              </a:xfrm>
              <a:custGeom>
                <a:avLst/>
                <a:gdLst>
                  <a:gd name="connsiteX0" fmla="*/ 20930 w 33288"/>
                  <a:gd name="connsiteY0" fmla="*/ 31387 h 31386"/>
                  <a:gd name="connsiteX1" fmla="*/ 15823 w 33288"/>
                  <a:gd name="connsiteY1" fmla="*/ 28469 h 31386"/>
                  <a:gd name="connsiteX2" fmla="*/ 18012 w 33288"/>
                  <a:gd name="connsiteY2" fmla="*/ 20444 h 31386"/>
                  <a:gd name="connsiteX3" fmla="*/ 21417 w 33288"/>
                  <a:gd name="connsiteY3" fmla="*/ 16796 h 31386"/>
                  <a:gd name="connsiteX4" fmla="*/ 5367 w 33288"/>
                  <a:gd name="connsiteY4" fmla="*/ 11689 h 31386"/>
                  <a:gd name="connsiteX5" fmla="*/ 17 w 33288"/>
                  <a:gd name="connsiteY5" fmla="*/ 5367 h 31386"/>
                  <a:gd name="connsiteX6" fmla="*/ 6339 w 33288"/>
                  <a:gd name="connsiteY6" fmla="*/ 17 h 31386"/>
                  <a:gd name="connsiteX7" fmla="*/ 33089 w 33288"/>
                  <a:gd name="connsiteY7" fmla="*/ 14608 h 31386"/>
                  <a:gd name="connsiteX8" fmla="*/ 23848 w 33288"/>
                  <a:gd name="connsiteY8" fmla="*/ 30657 h 31386"/>
                  <a:gd name="connsiteX9" fmla="*/ 20930 w 33288"/>
                  <a:gd name="connsiteY9" fmla="*/ 31387 h 3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288" h="31386">
                    <a:moveTo>
                      <a:pt x="20930" y="31387"/>
                    </a:moveTo>
                    <a:cubicBezTo>
                      <a:pt x="18985" y="31387"/>
                      <a:pt x="16796" y="30414"/>
                      <a:pt x="15823" y="28469"/>
                    </a:cubicBezTo>
                    <a:cubicBezTo>
                      <a:pt x="14121" y="25551"/>
                      <a:pt x="15094" y="21903"/>
                      <a:pt x="18012" y="20444"/>
                    </a:cubicBezTo>
                    <a:cubicBezTo>
                      <a:pt x="19714" y="19471"/>
                      <a:pt x="21417" y="17526"/>
                      <a:pt x="21417" y="16796"/>
                    </a:cubicBezTo>
                    <a:cubicBezTo>
                      <a:pt x="20687" y="15094"/>
                      <a:pt x="13148" y="12419"/>
                      <a:pt x="5367" y="11689"/>
                    </a:cubicBezTo>
                    <a:cubicBezTo>
                      <a:pt x="2205" y="11446"/>
                      <a:pt x="-226" y="8528"/>
                      <a:pt x="17" y="5367"/>
                    </a:cubicBezTo>
                    <a:cubicBezTo>
                      <a:pt x="260" y="2205"/>
                      <a:pt x="3178" y="-226"/>
                      <a:pt x="6339" y="17"/>
                    </a:cubicBezTo>
                    <a:cubicBezTo>
                      <a:pt x="12176" y="503"/>
                      <a:pt x="30901" y="2692"/>
                      <a:pt x="33089" y="14608"/>
                    </a:cubicBezTo>
                    <a:cubicBezTo>
                      <a:pt x="34791" y="24092"/>
                      <a:pt x="25064" y="29928"/>
                      <a:pt x="23848" y="30657"/>
                    </a:cubicBezTo>
                    <a:cubicBezTo>
                      <a:pt x="22876" y="31144"/>
                      <a:pt x="21903" y="31387"/>
                      <a:pt x="20930" y="31387"/>
                    </a:cubicBezTo>
                    <a:close/>
                  </a:path>
                </a:pathLst>
              </a:custGeom>
              <a:solidFill>
                <a:srgbClr val="E28617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63" name="Freeform: Shape 3062">
                <a:extLst>
                  <a:ext uri="{FF2B5EF4-FFF2-40B4-BE49-F238E27FC236}">
                    <a16:creationId xmlns:a16="http://schemas.microsoft.com/office/drawing/2014/main" id="{F9260ECD-FFD3-EFC1-8EFC-520E917ED94B}"/>
                  </a:ext>
                </a:extLst>
              </p:cNvPr>
              <p:cNvSpPr/>
              <p:nvPr/>
            </p:nvSpPr>
            <p:spPr>
              <a:xfrm>
                <a:off x="4387755" y="1421888"/>
                <a:ext cx="202714" cy="318057"/>
              </a:xfrm>
              <a:custGeom>
                <a:avLst/>
                <a:gdLst>
                  <a:gd name="connsiteX0" fmla="*/ 0 w 202714"/>
                  <a:gd name="connsiteY0" fmla="*/ 318057 h 318057"/>
                  <a:gd name="connsiteX1" fmla="*/ 202083 w 202714"/>
                  <a:gd name="connsiteY1" fmla="*/ 318057 h 318057"/>
                  <a:gd name="connsiteX2" fmla="*/ 195517 w 202714"/>
                  <a:gd name="connsiteY2" fmla="*/ 31348 h 318057"/>
                  <a:gd name="connsiteX3" fmla="*/ 130588 w 202714"/>
                  <a:gd name="connsiteY3" fmla="*/ 950 h 318057"/>
                  <a:gd name="connsiteX4" fmla="*/ 0 w 202714"/>
                  <a:gd name="connsiteY4" fmla="*/ 318057 h 31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14" h="318057">
                    <a:moveTo>
                      <a:pt x="0" y="318057"/>
                    </a:moveTo>
                    <a:lnTo>
                      <a:pt x="202083" y="318057"/>
                    </a:lnTo>
                    <a:cubicBezTo>
                      <a:pt x="205244" y="188199"/>
                      <a:pt x="195517" y="31348"/>
                      <a:pt x="195517" y="31348"/>
                    </a:cubicBezTo>
                    <a:cubicBezTo>
                      <a:pt x="195517" y="31348"/>
                      <a:pt x="154906" y="17000"/>
                      <a:pt x="130588" y="950"/>
                    </a:cubicBezTo>
                    <a:cubicBezTo>
                      <a:pt x="111863" y="-11452"/>
                      <a:pt x="81222" y="97736"/>
                      <a:pt x="0" y="318057"/>
                    </a:cubicBezTo>
                    <a:close/>
                  </a:path>
                </a:pathLst>
              </a:custGeom>
              <a:solidFill>
                <a:srgbClr val="AF0C00"/>
              </a:solidFill>
              <a:ln w="2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64" name="Graphic 2902">
                <a:extLst>
                  <a:ext uri="{FF2B5EF4-FFF2-40B4-BE49-F238E27FC236}">
                    <a16:creationId xmlns:a16="http://schemas.microsoft.com/office/drawing/2014/main" id="{82E0A3B5-22E8-B265-154F-4ACE73800647}"/>
                  </a:ext>
                </a:extLst>
              </p:cNvPr>
              <p:cNvGrpSpPr/>
              <p:nvPr/>
            </p:nvGrpSpPr>
            <p:grpSpPr>
              <a:xfrm>
                <a:off x="4028160" y="1400952"/>
                <a:ext cx="25618" cy="235398"/>
                <a:chOff x="4028160" y="1400952"/>
                <a:chExt cx="25618" cy="235398"/>
              </a:xfrm>
              <a:solidFill>
                <a:srgbClr val="AF0C00"/>
              </a:solidFill>
            </p:grpSpPr>
            <p:sp>
              <p:nvSpPr>
                <p:cNvPr id="3065" name="Freeform: Shape 3064">
                  <a:extLst>
                    <a:ext uri="{FF2B5EF4-FFF2-40B4-BE49-F238E27FC236}">
                      <a16:creationId xmlns:a16="http://schemas.microsoft.com/office/drawing/2014/main" id="{FA878C57-266B-6E1C-EFF8-1637E7E887CA}"/>
                    </a:ext>
                  </a:extLst>
                </p:cNvPr>
                <p:cNvSpPr/>
                <p:nvPr/>
              </p:nvSpPr>
              <p:spPr>
                <a:xfrm>
                  <a:off x="4028160" y="1400952"/>
                  <a:ext cx="14782" cy="148096"/>
                </a:xfrm>
                <a:custGeom>
                  <a:avLst/>
                  <a:gdLst>
                    <a:gd name="connsiteX0" fmla="*/ 8686 w 14782"/>
                    <a:gd name="connsiteY0" fmla="*/ 148097 h 148096"/>
                    <a:gd name="connsiteX1" fmla="*/ 2850 w 14782"/>
                    <a:gd name="connsiteY1" fmla="*/ 142504 h 148096"/>
                    <a:gd name="connsiteX2" fmla="*/ 904 w 14782"/>
                    <a:gd name="connsiteY2" fmla="*/ 5836 h 148096"/>
                    <a:gd name="connsiteX3" fmla="*/ 6984 w 14782"/>
                    <a:gd name="connsiteY3" fmla="*/ 0 h 148096"/>
                    <a:gd name="connsiteX4" fmla="*/ 12820 w 14782"/>
                    <a:gd name="connsiteY4" fmla="*/ 6080 h 148096"/>
                    <a:gd name="connsiteX5" fmla="*/ 14766 w 14782"/>
                    <a:gd name="connsiteY5" fmla="*/ 141531 h 148096"/>
                    <a:gd name="connsiteX6" fmla="*/ 9173 w 14782"/>
                    <a:gd name="connsiteY6" fmla="*/ 147854 h 148096"/>
                    <a:gd name="connsiteX7" fmla="*/ 8686 w 14782"/>
                    <a:gd name="connsiteY7" fmla="*/ 148097 h 148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82" h="148096">
                      <a:moveTo>
                        <a:pt x="8686" y="148097"/>
                      </a:moveTo>
                      <a:cubicBezTo>
                        <a:pt x="5525" y="148097"/>
                        <a:pt x="3093" y="145665"/>
                        <a:pt x="2850" y="142504"/>
                      </a:cubicBezTo>
                      <a:cubicBezTo>
                        <a:pt x="-68" y="101163"/>
                        <a:pt x="-798" y="55202"/>
                        <a:pt x="904" y="5836"/>
                      </a:cubicBezTo>
                      <a:cubicBezTo>
                        <a:pt x="904" y="2675"/>
                        <a:pt x="3579" y="0"/>
                        <a:pt x="6984" y="0"/>
                      </a:cubicBezTo>
                      <a:cubicBezTo>
                        <a:pt x="10145" y="0"/>
                        <a:pt x="12820" y="2918"/>
                        <a:pt x="12820" y="6080"/>
                      </a:cubicBezTo>
                      <a:cubicBezTo>
                        <a:pt x="11361" y="54959"/>
                        <a:pt x="11847" y="100677"/>
                        <a:pt x="14766" y="141531"/>
                      </a:cubicBezTo>
                      <a:cubicBezTo>
                        <a:pt x="15009" y="144692"/>
                        <a:pt x="12577" y="147610"/>
                        <a:pt x="9173" y="147854"/>
                      </a:cubicBezTo>
                      <a:cubicBezTo>
                        <a:pt x="8929" y="148097"/>
                        <a:pt x="8686" y="148097"/>
                        <a:pt x="8686" y="148097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66" name="Freeform: Shape 3065">
                  <a:extLst>
                    <a:ext uri="{FF2B5EF4-FFF2-40B4-BE49-F238E27FC236}">
                      <a16:creationId xmlns:a16="http://schemas.microsoft.com/office/drawing/2014/main" id="{BF8BDA17-7582-70CB-C5EE-40D1BF9AFECA}"/>
                    </a:ext>
                  </a:extLst>
                </p:cNvPr>
                <p:cNvSpPr/>
                <p:nvPr/>
              </p:nvSpPr>
              <p:spPr>
                <a:xfrm>
                  <a:off x="4034839" y="1582059"/>
                  <a:ext cx="18940" cy="54291"/>
                </a:xfrm>
                <a:custGeom>
                  <a:avLst/>
                  <a:gdLst>
                    <a:gd name="connsiteX0" fmla="*/ 13194 w 18940"/>
                    <a:gd name="connsiteY0" fmla="*/ 54291 h 54291"/>
                    <a:gd name="connsiteX1" fmla="*/ 7358 w 18940"/>
                    <a:gd name="connsiteY1" fmla="*/ 49914 h 54291"/>
                    <a:gd name="connsiteX2" fmla="*/ 62 w 18940"/>
                    <a:gd name="connsiteY2" fmla="*/ 6628 h 54291"/>
                    <a:gd name="connsiteX3" fmla="*/ 5169 w 18940"/>
                    <a:gd name="connsiteY3" fmla="*/ 62 h 54291"/>
                    <a:gd name="connsiteX4" fmla="*/ 11735 w 18940"/>
                    <a:gd name="connsiteY4" fmla="*/ 5169 h 54291"/>
                    <a:gd name="connsiteX5" fmla="*/ 18787 w 18940"/>
                    <a:gd name="connsiteY5" fmla="*/ 46996 h 54291"/>
                    <a:gd name="connsiteX6" fmla="*/ 14410 w 18940"/>
                    <a:gd name="connsiteY6" fmla="*/ 54291 h 54291"/>
                    <a:gd name="connsiteX7" fmla="*/ 13194 w 18940"/>
                    <a:gd name="connsiteY7" fmla="*/ 54291 h 5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940" h="54291">
                      <a:moveTo>
                        <a:pt x="13194" y="54291"/>
                      </a:moveTo>
                      <a:cubicBezTo>
                        <a:pt x="10519" y="54291"/>
                        <a:pt x="8087" y="52589"/>
                        <a:pt x="7358" y="49914"/>
                      </a:cubicBezTo>
                      <a:cubicBezTo>
                        <a:pt x="7114" y="49428"/>
                        <a:pt x="3710" y="35323"/>
                        <a:pt x="62" y="6628"/>
                      </a:cubicBezTo>
                      <a:cubicBezTo>
                        <a:pt x="-424" y="3467"/>
                        <a:pt x="2008" y="548"/>
                        <a:pt x="5169" y="62"/>
                      </a:cubicBezTo>
                      <a:cubicBezTo>
                        <a:pt x="8330" y="-424"/>
                        <a:pt x="11248" y="2008"/>
                        <a:pt x="11735" y="5169"/>
                      </a:cubicBezTo>
                      <a:cubicBezTo>
                        <a:pt x="15139" y="32891"/>
                        <a:pt x="18544" y="46753"/>
                        <a:pt x="18787" y="46996"/>
                      </a:cubicBezTo>
                      <a:cubicBezTo>
                        <a:pt x="19517" y="50157"/>
                        <a:pt x="17571" y="53319"/>
                        <a:pt x="14410" y="54291"/>
                      </a:cubicBezTo>
                      <a:cubicBezTo>
                        <a:pt x="14410" y="54291"/>
                        <a:pt x="13680" y="54291"/>
                        <a:pt x="13194" y="54291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067" name="Graphic 2902">
                <a:extLst>
                  <a:ext uri="{FF2B5EF4-FFF2-40B4-BE49-F238E27FC236}">
                    <a16:creationId xmlns:a16="http://schemas.microsoft.com/office/drawing/2014/main" id="{3D70448C-8D3E-BFC0-6F16-195E3C23305E}"/>
                  </a:ext>
                </a:extLst>
              </p:cNvPr>
              <p:cNvGrpSpPr/>
              <p:nvPr/>
            </p:nvGrpSpPr>
            <p:grpSpPr>
              <a:xfrm>
                <a:off x="4799500" y="762703"/>
                <a:ext cx="135225" cy="262778"/>
                <a:chOff x="4799500" y="762703"/>
                <a:chExt cx="135225" cy="262778"/>
              </a:xfrm>
            </p:grpSpPr>
            <p:sp>
              <p:nvSpPr>
                <p:cNvPr id="3068" name="Freeform: Shape 3067">
                  <a:extLst>
                    <a:ext uri="{FF2B5EF4-FFF2-40B4-BE49-F238E27FC236}">
                      <a16:creationId xmlns:a16="http://schemas.microsoft.com/office/drawing/2014/main" id="{A53C69B5-230D-37BC-FE06-F8F39B0E74D1}"/>
                    </a:ext>
                  </a:extLst>
                </p:cNvPr>
                <p:cNvSpPr/>
                <p:nvPr/>
              </p:nvSpPr>
              <p:spPr>
                <a:xfrm>
                  <a:off x="4799500" y="762703"/>
                  <a:ext cx="135225" cy="261100"/>
                </a:xfrm>
                <a:custGeom>
                  <a:avLst/>
                  <a:gdLst>
                    <a:gd name="connsiteX0" fmla="*/ 50054 w 135225"/>
                    <a:gd name="connsiteY0" fmla="*/ 261077 h 261100"/>
                    <a:gd name="connsiteX1" fmla="*/ 445 w 135225"/>
                    <a:gd name="connsiteY1" fmla="*/ 182773 h 261100"/>
                    <a:gd name="connsiteX2" fmla="*/ 35949 w 135225"/>
                    <a:gd name="connsiteY2" fmla="*/ 108846 h 261100"/>
                    <a:gd name="connsiteX3" fmla="*/ 52729 w 135225"/>
                    <a:gd name="connsiteY3" fmla="*/ 32974 h 261100"/>
                    <a:gd name="connsiteX4" fmla="*/ 85072 w 135225"/>
                    <a:gd name="connsiteY4" fmla="*/ 39053 h 261100"/>
                    <a:gd name="connsiteX5" fmla="*/ 78992 w 135225"/>
                    <a:gd name="connsiteY5" fmla="*/ 112737 h 261100"/>
                    <a:gd name="connsiteX6" fmla="*/ 106958 w 135225"/>
                    <a:gd name="connsiteY6" fmla="*/ 131218 h 261100"/>
                    <a:gd name="connsiteX7" fmla="*/ 124467 w 135225"/>
                    <a:gd name="connsiteY7" fmla="*/ 151646 h 261100"/>
                    <a:gd name="connsiteX8" fmla="*/ 128601 w 135225"/>
                    <a:gd name="connsiteY8" fmla="*/ 197850 h 261100"/>
                    <a:gd name="connsiteX9" fmla="*/ 50054 w 135225"/>
                    <a:gd name="connsiteY9" fmla="*/ 261077 h 2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225" h="261100">
                      <a:moveTo>
                        <a:pt x="50054" y="261077"/>
                      </a:moveTo>
                      <a:cubicBezTo>
                        <a:pt x="31815" y="260833"/>
                        <a:pt x="-4419" y="250863"/>
                        <a:pt x="445" y="182773"/>
                      </a:cubicBezTo>
                      <a:cubicBezTo>
                        <a:pt x="5308" y="113223"/>
                        <a:pt x="35949" y="108846"/>
                        <a:pt x="35949" y="108846"/>
                      </a:cubicBezTo>
                      <a:cubicBezTo>
                        <a:pt x="35949" y="108846"/>
                        <a:pt x="46892" y="62398"/>
                        <a:pt x="52729" y="32974"/>
                      </a:cubicBezTo>
                      <a:cubicBezTo>
                        <a:pt x="61969" y="-13474"/>
                        <a:pt x="87503" y="-10312"/>
                        <a:pt x="85072" y="39053"/>
                      </a:cubicBezTo>
                      <a:cubicBezTo>
                        <a:pt x="83612" y="68235"/>
                        <a:pt x="78992" y="112737"/>
                        <a:pt x="78992" y="112737"/>
                      </a:cubicBezTo>
                      <a:cubicBezTo>
                        <a:pt x="78992" y="112737"/>
                        <a:pt x="98446" y="103982"/>
                        <a:pt x="106958" y="131218"/>
                      </a:cubicBezTo>
                      <a:cubicBezTo>
                        <a:pt x="106958" y="131218"/>
                        <a:pt x="124710" y="136325"/>
                        <a:pt x="124467" y="151646"/>
                      </a:cubicBezTo>
                      <a:cubicBezTo>
                        <a:pt x="124467" y="151646"/>
                        <a:pt x="145623" y="162832"/>
                        <a:pt x="128601" y="197850"/>
                      </a:cubicBezTo>
                      <a:cubicBezTo>
                        <a:pt x="111335" y="233354"/>
                        <a:pt x="100635" y="262049"/>
                        <a:pt x="50054" y="261077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69" name="Freeform: Shape 3068">
                  <a:extLst>
                    <a:ext uri="{FF2B5EF4-FFF2-40B4-BE49-F238E27FC236}">
                      <a16:creationId xmlns:a16="http://schemas.microsoft.com/office/drawing/2014/main" id="{C9E469F0-ED53-A8CB-A4D0-8B05DE173A16}"/>
                    </a:ext>
                  </a:extLst>
                </p:cNvPr>
                <p:cNvSpPr/>
                <p:nvPr/>
              </p:nvSpPr>
              <p:spPr>
                <a:xfrm>
                  <a:off x="4831042" y="878098"/>
                  <a:ext cx="55751" cy="101422"/>
                </a:xfrm>
                <a:custGeom>
                  <a:avLst/>
                  <a:gdLst>
                    <a:gd name="connsiteX0" fmla="*/ 24835 w 55751"/>
                    <a:gd name="connsiteY0" fmla="*/ 101423 h 101422"/>
                    <a:gd name="connsiteX1" fmla="*/ 22646 w 55751"/>
                    <a:gd name="connsiteY1" fmla="*/ 100937 h 101422"/>
                    <a:gd name="connsiteX2" fmla="*/ 19485 w 55751"/>
                    <a:gd name="connsiteY2" fmla="*/ 93155 h 101422"/>
                    <a:gd name="connsiteX3" fmla="*/ 3435 w 55751"/>
                    <a:gd name="connsiteY3" fmla="*/ 49625 h 101422"/>
                    <a:gd name="connsiteX4" fmla="*/ 31 w 55751"/>
                    <a:gd name="connsiteY4" fmla="*/ 43546 h 101422"/>
                    <a:gd name="connsiteX5" fmla="*/ 4894 w 55751"/>
                    <a:gd name="connsiteY5" fmla="*/ 38439 h 101422"/>
                    <a:gd name="connsiteX6" fmla="*/ 44046 w 55751"/>
                    <a:gd name="connsiteY6" fmla="*/ 24821 h 101422"/>
                    <a:gd name="connsiteX7" fmla="*/ 11946 w 55751"/>
                    <a:gd name="connsiteY7" fmla="*/ 11689 h 101422"/>
                    <a:gd name="connsiteX8" fmla="*/ 6596 w 55751"/>
                    <a:gd name="connsiteY8" fmla="*/ 5367 h 101422"/>
                    <a:gd name="connsiteX9" fmla="*/ 12919 w 55751"/>
                    <a:gd name="connsiteY9" fmla="*/ 17 h 101422"/>
                    <a:gd name="connsiteX10" fmla="*/ 55719 w 55751"/>
                    <a:gd name="connsiteY10" fmla="*/ 24578 h 101422"/>
                    <a:gd name="connsiteX11" fmla="*/ 20214 w 55751"/>
                    <a:gd name="connsiteY11" fmla="*/ 47437 h 101422"/>
                    <a:gd name="connsiteX12" fmla="*/ 30428 w 55751"/>
                    <a:gd name="connsiteY12" fmla="*/ 97775 h 101422"/>
                    <a:gd name="connsiteX13" fmla="*/ 24835 w 55751"/>
                    <a:gd name="connsiteY13" fmla="*/ 101423 h 101422"/>
                    <a:gd name="connsiteX14" fmla="*/ 44046 w 55751"/>
                    <a:gd name="connsiteY14" fmla="*/ 25551 h 101422"/>
                    <a:gd name="connsiteX15" fmla="*/ 44046 w 55751"/>
                    <a:gd name="connsiteY15" fmla="*/ 25551 h 101422"/>
                    <a:gd name="connsiteX16" fmla="*/ 44046 w 55751"/>
                    <a:gd name="connsiteY16" fmla="*/ 25551 h 10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751" h="101422">
                      <a:moveTo>
                        <a:pt x="24835" y="101423"/>
                      </a:moveTo>
                      <a:cubicBezTo>
                        <a:pt x="24105" y="101423"/>
                        <a:pt x="23376" y="101180"/>
                        <a:pt x="22646" y="100937"/>
                      </a:cubicBezTo>
                      <a:cubicBezTo>
                        <a:pt x="19728" y="99721"/>
                        <a:pt x="18269" y="96073"/>
                        <a:pt x="19485" y="93155"/>
                      </a:cubicBezTo>
                      <a:cubicBezTo>
                        <a:pt x="31887" y="63487"/>
                        <a:pt x="4651" y="50355"/>
                        <a:pt x="3435" y="49625"/>
                      </a:cubicBezTo>
                      <a:cubicBezTo>
                        <a:pt x="1003" y="48410"/>
                        <a:pt x="-213" y="45978"/>
                        <a:pt x="31" y="43546"/>
                      </a:cubicBezTo>
                      <a:cubicBezTo>
                        <a:pt x="274" y="40871"/>
                        <a:pt x="2219" y="38926"/>
                        <a:pt x="4894" y="38439"/>
                      </a:cubicBezTo>
                      <a:cubicBezTo>
                        <a:pt x="23376" y="35278"/>
                        <a:pt x="41857" y="28712"/>
                        <a:pt x="44046" y="24821"/>
                      </a:cubicBezTo>
                      <a:cubicBezTo>
                        <a:pt x="43073" y="17769"/>
                        <a:pt x="24835" y="12662"/>
                        <a:pt x="11946" y="11689"/>
                      </a:cubicBezTo>
                      <a:cubicBezTo>
                        <a:pt x="8785" y="11446"/>
                        <a:pt x="6353" y="8528"/>
                        <a:pt x="6596" y="5367"/>
                      </a:cubicBezTo>
                      <a:cubicBezTo>
                        <a:pt x="6840" y="2205"/>
                        <a:pt x="9758" y="-226"/>
                        <a:pt x="12919" y="17"/>
                      </a:cubicBezTo>
                      <a:cubicBezTo>
                        <a:pt x="17053" y="260"/>
                        <a:pt x="54503" y="3908"/>
                        <a:pt x="55719" y="24578"/>
                      </a:cubicBezTo>
                      <a:cubicBezTo>
                        <a:pt x="56205" y="30171"/>
                        <a:pt x="51585" y="39898"/>
                        <a:pt x="20214" y="47437"/>
                      </a:cubicBezTo>
                      <a:cubicBezTo>
                        <a:pt x="29942" y="56435"/>
                        <a:pt x="40642" y="72971"/>
                        <a:pt x="30428" y="97775"/>
                      </a:cubicBezTo>
                      <a:cubicBezTo>
                        <a:pt x="29455" y="100207"/>
                        <a:pt x="27267" y="101423"/>
                        <a:pt x="24835" y="101423"/>
                      </a:cubicBezTo>
                      <a:close/>
                      <a:moveTo>
                        <a:pt x="44046" y="25551"/>
                      </a:moveTo>
                      <a:lnTo>
                        <a:pt x="44046" y="25551"/>
                      </a:lnTo>
                      <a:lnTo>
                        <a:pt x="44046" y="25551"/>
                      </a:lnTo>
                      <a:close/>
                    </a:path>
                  </a:pathLst>
                </a:custGeom>
                <a:solidFill>
                  <a:srgbClr val="E28617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70" name="Freeform: Shape 3069">
                  <a:extLst>
                    <a:ext uri="{FF2B5EF4-FFF2-40B4-BE49-F238E27FC236}">
                      <a16:creationId xmlns:a16="http://schemas.microsoft.com/office/drawing/2014/main" id="{DD1C923C-4BB6-A6F2-A971-465D8B99F7EF}"/>
                    </a:ext>
                  </a:extLst>
                </p:cNvPr>
                <p:cNvSpPr/>
                <p:nvPr/>
              </p:nvSpPr>
              <p:spPr>
                <a:xfrm>
                  <a:off x="4825782" y="1007546"/>
                  <a:ext cx="43537" cy="17936"/>
                </a:xfrm>
                <a:custGeom>
                  <a:avLst/>
                  <a:gdLst>
                    <a:gd name="connsiteX0" fmla="*/ 30825 w 43537"/>
                    <a:gd name="connsiteY0" fmla="*/ 17936 h 17936"/>
                    <a:gd name="connsiteX1" fmla="*/ 3102 w 43537"/>
                    <a:gd name="connsiteY1" fmla="*/ 11127 h 17936"/>
                    <a:gd name="connsiteX2" fmla="*/ 670 w 43537"/>
                    <a:gd name="connsiteY2" fmla="*/ 3102 h 17936"/>
                    <a:gd name="connsiteX3" fmla="*/ 8695 w 43537"/>
                    <a:gd name="connsiteY3" fmla="*/ 670 h 17936"/>
                    <a:gd name="connsiteX4" fmla="*/ 36661 w 43537"/>
                    <a:gd name="connsiteY4" fmla="*/ 5534 h 17936"/>
                    <a:gd name="connsiteX5" fmla="*/ 43470 w 43537"/>
                    <a:gd name="connsiteY5" fmla="*/ 10398 h 17936"/>
                    <a:gd name="connsiteX6" fmla="*/ 38606 w 43537"/>
                    <a:gd name="connsiteY6" fmla="*/ 17207 h 17936"/>
                    <a:gd name="connsiteX7" fmla="*/ 30825 w 43537"/>
                    <a:gd name="connsiteY7" fmla="*/ 17936 h 1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37" h="17936">
                      <a:moveTo>
                        <a:pt x="30825" y="17936"/>
                      </a:moveTo>
                      <a:cubicBezTo>
                        <a:pt x="15748" y="17936"/>
                        <a:pt x="3589" y="11613"/>
                        <a:pt x="3102" y="11127"/>
                      </a:cubicBezTo>
                      <a:cubicBezTo>
                        <a:pt x="184" y="9668"/>
                        <a:pt x="-789" y="6020"/>
                        <a:pt x="670" y="3102"/>
                      </a:cubicBezTo>
                      <a:cubicBezTo>
                        <a:pt x="2129" y="184"/>
                        <a:pt x="5777" y="-789"/>
                        <a:pt x="8695" y="670"/>
                      </a:cubicBezTo>
                      <a:cubicBezTo>
                        <a:pt x="8938" y="914"/>
                        <a:pt x="22557" y="7723"/>
                        <a:pt x="36661" y="5534"/>
                      </a:cubicBezTo>
                      <a:cubicBezTo>
                        <a:pt x="39822" y="5048"/>
                        <a:pt x="42984" y="7236"/>
                        <a:pt x="43470" y="10398"/>
                      </a:cubicBezTo>
                      <a:cubicBezTo>
                        <a:pt x="43956" y="13559"/>
                        <a:pt x="41768" y="16720"/>
                        <a:pt x="38606" y="17207"/>
                      </a:cubicBezTo>
                      <a:cubicBezTo>
                        <a:pt x="35931" y="17936"/>
                        <a:pt x="33257" y="17936"/>
                        <a:pt x="30825" y="17936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71" name="Freeform: Shape 3070">
                  <a:extLst>
                    <a:ext uri="{FF2B5EF4-FFF2-40B4-BE49-F238E27FC236}">
                      <a16:creationId xmlns:a16="http://schemas.microsoft.com/office/drawing/2014/main" id="{0D79C5FC-D8E8-CE77-4B54-A76ACFF19234}"/>
                    </a:ext>
                  </a:extLst>
                </p:cNvPr>
                <p:cNvSpPr/>
                <p:nvPr/>
              </p:nvSpPr>
              <p:spPr>
                <a:xfrm>
                  <a:off x="4857561" y="913601"/>
                  <a:ext cx="63884" cy="57408"/>
                </a:xfrm>
                <a:custGeom>
                  <a:avLst/>
                  <a:gdLst>
                    <a:gd name="connsiteX0" fmla="*/ 49870 w 63884"/>
                    <a:gd name="connsiteY0" fmla="*/ 57409 h 57408"/>
                    <a:gd name="connsiteX1" fmla="*/ 46223 w 63884"/>
                    <a:gd name="connsiteY1" fmla="*/ 56923 h 57408"/>
                    <a:gd name="connsiteX2" fmla="*/ 38441 w 63884"/>
                    <a:gd name="connsiteY2" fmla="*/ 50843 h 57408"/>
                    <a:gd name="connsiteX3" fmla="*/ 36982 w 63884"/>
                    <a:gd name="connsiteY3" fmla="*/ 41845 h 57408"/>
                    <a:gd name="connsiteX4" fmla="*/ 25552 w 63884"/>
                    <a:gd name="connsiteY4" fmla="*/ 39414 h 57408"/>
                    <a:gd name="connsiteX5" fmla="*/ 18014 w 63884"/>
                    <a:gd name="connsiteY5" fmla="*/ 26039 h 57408"/>
                    <a:gd name="connsiteX6" fmla="*/ 8773 w 63884"/>
                    <a:gd name="connsiteY6" fmla="*/ 22877 h 57408"/>
                    <a:gd name="connsiteX7" fmla="*/ 18 w 63884"/>
                    <a:gd name="connsiteY7" fmla="*/ 6584 h 57408"/>
                    <a:gd name="connsiteX8" fmla="*/ 5368 w 63884"/>
                    <a:gd name="connsiteY8" fmla="*/ 18 h 57408"/>
                    <a:gd name="connsiteX9" fmla="*/ 11934 w 63884"/>
                    <a:gd name="connsiteY9" fmla="*/ 5368 h 57408"/>
                    <a:gd name="connsiteX10" fmla="*/ 15339 w 63884"/>
                    <a:gd name="connsiteY10" fmla="*/ 12907 h 57408"/>
                    <a:gd name="connsiteX11" fmla="*/ 23850 w 63884"/>
                    <a:gd name="connsiteY11" fmla="*/ 13636 h 57408"/>
                    <a:gd name="connsiteX12" fmla="*/ 29930 w 63884"/>
                    <a:gd name="connsiteY12" fmla="*/ 15339 h 57408"/>
                    <a:gd name="connsiteX13" fmla="*/ 30902 w 63884"/>
                    <a:gd name="connsiteY13" fmla="*/ 21661 h 57408"/>
                    <a:gd name="connsiteX14" fmla="*/ 31389 w 63884"/>
                    <a:gd name="connsiteY14" fmla="*/ 28714 h 57408"/>
                    <a:gd name="connsiteX15" fmla="*/ 42575 w 63884"/>
                    <a:gd name="connsiteY15" fmla="*/ 28714 h 57408"/>
                    <a:gd name="connsiteX16" fmla="*/ 49141 w 63884"/>
                    <a:gd name="connsiteY16" fmla="*/ 29686 h 57408"/>
                    <a:gd name="connsiteX17" fmla="*/ 50600 w 63884"/>
                    <a:gd name="connsiteY17" fmla="*/ 36252 h 57408"/>
                    <a:gd name="connsiteX18" fmla="*/ 49384 w 63884"/>
                    <a:gd name="connsiteY18" fmla="*/ 45493 h 57408"/>
                    <a:gd name="connsiteX19" fmla="*/ 53761 w 63884"/>
                    <a:gd name="connsiteY19" fmla="*/ 43791 h 57408"/>
                    <a:gd name="connsiteX20" fmla="*/ 62029 w 63884"/>
                    <a:gd name="connsiteY20" fmla="*/ 43791 h 57408"/>
                    <a:gd name="connsiteX21" fmla="*/ 62273 w 63884"/>
                    <a:gd name="connsiteY21" fmla="*/ 52059 h 57408"/>
                    <a:gd name="connsiteX22" fmla="*/ 49870 w 63884"/>
                    <a:gd name="connsiteY22" fmla="*/ 57409 h 5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884" h="57408">
                      <a:moveTo>
                        <a:pt x="49870" y="57409"/>
                      </a:moveTo>
                      <a:cubicBezTo>
                        <a:pt x="48654" y="57409"/>
                        <a:pt x="47439" y="57166"/>
                        <a:pt x="46223" y="56923"/>
                      </a:cubicBezTo>
                      <a:cubicBezTo>
                        <a:pt x="42818" y="55950"/>
                        <a:pt x="40143" y="54004"/>
                        <a:pt x="38441" y="50843"/>
                      </a:cubicBezTo>
                      <a:cubicBezTo>
                        <a:pt x="36982" y="48168"/>
                        <a:pt x="36739" y="45007"/>
                        <a:pt x="36982" y="41845"/>
                      </a:cubicBezTo>
                      <a:cubicBezTo>
                        <a:pt x="33577" y="42089"/>
                        <a:pt x="29443" y="41359"/>
                        <a:pt x="25552" y="39414"/>
                      </a:cubicBezTo>
                      <a:cubicBezTo>
                        <a:pt x="19959" y="36495"/>
                        <a:pt x="17771" y="31389"/>
                        <a:pt x="18014" y="26039"/>
                      </a:cubicBezTo>
                      <a:cubicBezTo>
                        <a:pt x="15096" y="25795"/>
                        <a:pt x="11691" y="25066"/>
                        <a:pt x="8773" y="22877"/>
                      </a:cubicBezTo>
                      <a:cubicBezTo>
                        <a:pt x="5368" y="20689"/>
                        <a:pt x="991" y="15825"/>
                        <a:pt x="18" y="6584"/>
                      </a:cubicBezTo>
                      <a:cubicBezTo>
                        <a:pt x="-225" y="3423"/>
                        <a:pt x="1964" y="505"/>
                        <a:pt x="5368" y="18"/>
                      </a:cubicBezTo>
                      <a:cubicBezTo>
                        <a:pt x="8530" y="-225"/>
                        <a:pt x="11448" y="1964"/>
                        <a:pt x="11934" y="5368"/>
                      </a:cubicBezTo>
                      <a:cubicBezTo>
                        <a:pt x="12421" y="9259"/>
                        <a:pt x="13393" y="11691"/>
                        <a:pt x="15339" y="12907"/>
                      </a:cubicBezTo>
                      <a:cubicBezTo>
                        <a:pt x="18014" y="14852"/>
                        <a:pt x="22391" y="14123"/>
                        <a:pt x="23850" y="13636"/>
                      </a:cubicBezTo>
                      <a:cubicBezTo>
                        <a:pt x="26039" y="12907"/>
                        <a:pt x="28470" y="13636"/>
                        <a:pt x="29930" y="15339"/>
                      </a:cubicBezTo>
                      <a:cubicBezTo>
                        <a:pt x="31389" y="17041"/>
                        <a:pt x="31875" y="19473"/>
                        <a:pt x="30902" y="21661"/>
                      </a:cubicBezTo>
                      <a:cubicBezTo>
                        <a:pt x="30902" y="21661"/>
                        <a:pt x="28470" y="27255"/>
                        <a:pt x="31389" y="28714"/>
                      </a:cubicBezTo>
                      <a:cubicBezTo>
                        <a:pt x="36495" y="31389"/>
                        <a:pt x="42575" y="28714"/>
                        <a:pt x="42575" y="28714"/>
                      </a:cubicBezTo>
                      <a:cubicBezTo>
                        <a:pt x="44764" y="27741"/>
                        <a:pt x="47439" y="27984"/>
                        <a:pt x="49141" y="29686"/>
                      </a:cubicBezTo>
                      <a:cubicBezTo>
                        <a:pt x="50843" y="31389"/>
                        <a:pt x="51573" y="34064"/>
                        <a:pt x="50600" y="36252"/>
                      </a:cubicBezTo>
                      <a:cubicBezTo>
                        <a:pt x="49141" y="39900"/>
                        <a:pt x="48654" y="44520"/>
                        <a:pt x="49384" y="45493"/>
                      </a:cubicBezTo>
                      <a:cubicBezTo>
                        <a:pt x="51573" y="45979"/>
                        <a:pt x="53761" y="43791"/>
                        <a:pt x="53761" y="43791"/>
                      </a:cubicBezTo>
                      <a:cubicBezTo>
                        <a:pt x="55950" y="41602"/>
                        <a:pt x="59841" y="41359"/>
                        <a:pt x="62029" y="43791"/>
                      </a:cubicBezTo>
                      <a:cubicBezTo>
                        <a:pt x="64461" y="45979"/>
                        <a:pt x="64461" y="49627"/>
                        <a:pt x="62273" y="52059"/>
                      </a:cubicBezTo>
                      <a:cubicBezTo>
                        <a:pt x="59841" y="54248"/>
                        <a:pt x="55463" y="57409"/>
                        <a:pt x="49870" y="57409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  <p:grpSp>
        <p:nvGrpSpPr>
          <p:cNvPr id="3072" name="Graphic 2896">
            <a:extLst>
              <a:ext uri="{FF2B5EF4-FFF2-40B4-BE49-F238E27FC236}">
                <a16:creationId xmlns:a16="http://schemas.microsoft.com/office/drawing/2014/main" id="{CB735A47-CC06-F5E3-428E-F4C172AE65DC}"/>
              </a:ext>
            </a:extLst>
          </p:cNvPr>
          <p:cNvGrpSpPr/>
          <p:nvPr/>
        </p:nvGrpSpPr>
        <p:grpSpPr>
          <a:xfrm>
            <a:off x="4301060" y="4330916"/>
            <a:ext cx="1131366" cy="1022682"/>
            <a:chOff x="13016469" y="-1267793"/>
            <a:chExt cx="6511671" cy="5886137"/>
          </a:xfrm>
        </p:grpSpPr>
        <p:sp>
          <p:nvSpPr>
            <p:cNvPr id="3073" name="Freeform: Shape 3072">
              <a:extLst>
                <a:ext uri="{FF2B5EF4-FFF2-40B4-BE49-F238E27FC236}">
                  <a16:creationId xmlns:a16="http://schemas.microsoft.com/office/drawing/2014/main" id="{B500DC1B-1970-1648-4042-5A5BE3E2B8B7}"/>
                </a:ext>
              </a:extLst>
            </p:cNvPr>
            <p:cNvSpPr/>
            <p:nvPr/>
          </p:nvSpPr>
          <p:spPr>
            <a:xfrm>
              <a:off x="13364855" y="-119078"/>
              <a:ext cx="5713399" cy="3012719"/>
            </a:xfrm>
            <a:custGeom>
              <a:avLst/>
              <a:gdLst>
                <a:gd name="connsiteX0" fmla="*/ 5512460 w 5713399"/>
                <a:gd name="connsiteY0" fmla="*/ 3012720 h 3012719"/>
                <a:gd name="connsiteX1" fmla="*/ 200939 w 5713399"/>
                <a:gd name="connsiteY1" fmla="*/ 3012720 h 3012719"/>
                <a:gd name="connsiteX2" fmla="*/ 0 w 5713399"/>
                <a:gd name="connsiteY2" fmla="*/ 2811780 h 3012719"/>
                <a:gd name="connsiteX3" fmla="*/ 0 w 5713399"/>
                <a:gd name="connsiteY3" fmla="*/ 200940 h 3012719"/>
                <a:gd name="connsiteX4" fmla="*/ 200939 w 5713399"/>
                <a:gd name="connsiteY4" fmla="*/ 0 h 3012719"/>
                <a:gd name="connsiteX5" fmla="*/ 5512460 w 5713399"/>
                <a:gd name="connsiteY5" fmla="*/ 0 h 3012719"/>
                <a:gd name="connsiteX6" fmla="*/ 5713400 w 5713399"/>
                <a:gd name="connsiteY6" fmla="*/ 200940 h 3012719"/>
                <a:gd name="connsiteX7" fmla="*/ 5713400 w 5713399"/>
                <a:gd name="connsiteY7" fmla="*/ 2811780 h 3012719"/>
                <a:gd name="connsiteX8" fmla="*/ 5512460 w 5713399"/>
                <a:gd name="connsiteY8" fmla="*/ 3012720 h 301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3399" h="3012719">
                  <a:moveTo>
                    <a:pt x="5512460" y="3012720"/>
                  </a:moveTo>
                  <a:lnTo>
                    <a:pt x="200939" y="3012720"/>
                  </a:lnTo>
                  <a:cubicBezTo>
                    <a:pt x="89840" y="3012720"/>
                    <a:pt x="0" y="2922880"/>
                    <a:pt x="0" y="2811780"/>
                  </a:cubicBezTo>
                  <a:lnTo>
                    <a:pt x="0" y="200940"/>
                  </a:lnTo>
                  <a:cubicBezTo>
                    <a:pt x="0" y="89840"/>
                    <a:pt x="89840" y="0"/>
                    <a:pt x="200939" y="0"/>
                  </a:cubicBezTo>
                  <a:lnTo>
                    <a:pt x="5512460" y="0"/>
                  </a:lnTo>
                  <a:cubicBezTo>
                    <a:pt x="5623560" y="0"/>
                    <a:pt x="5713400" y="89840"/>
                    <a:pt x="5713400" y="200940"/>
                  </a:cubicBezTo>
                  <a:lnTo>
                    <a:pt x="5713400" y="2811780"/>
                  </a:lnTo>
                  <a:cubicBezTo>
                    <a:pt x="5713400" y="2922880"/>
                    <a:pt x="5623560" y="3012720"/>
                    <a:pt x="5512460" y="3012720"/>
                  </a:cubicBezTo>
                  <a:close/>
                </a:path>
              </a:pathLst>
            </a:custGeom>
            <a:solidFill>
              <a:srgbClr val="FFEAB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74" name="Freeform: Shape 3073">
              <a:extLst>
                <a:ext uri="{FF2B5EF4-FFF2-40B4-BE49-F238E27FC236}">
                  <a16:creationId xmlns:a16="http://schemas.microsoft.com/office/drawing/2014/main" id="{47FBC4FF-A3E4-CB29-3831-06B408DE263F}"/>
                </a:ext>
              </a:extLst>
            </p:cNvPr>
            <p:cNvSpPr/>
            <p:nvPr/>
          </p:nvSpPr>
          <p:spPr>
            <a:xfrm>
              <a:off x="13856574" y="474824"/>
              <a:ext cx="3047695" cy="1879777"/>
            </a:xfrm>
            <a:custGeom>
              <a:avLst/>
              <a:gdLst>
                <a:gd name="connsiteX0" fmla="*/ 0 w 3047695"/>
                <a:gd name="connsiteY0" fmla="*/ 0 h 1879777"/>
                <a:gd name="connsiteX1" fmla="*/ 3047695 w 3047695"/>
                <a:gd name="connsiteY1" fmla="*/ 0 h 1879777"/>
                <a:gd name="connsiteX2" fmla="*/ 3047695 w 3047695"/>
                <a:gd name="connsiteY2" fmla="*/ 1879778 h 1879777"/>
                <a:gd name="connsiteX3" fmla="*/ 0 w 3047695"/>
                <a:gd name="connsiteY3" fmla="*/ 1879778 h 18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695" h="1879777">
                  <a:moveTo>
                    <a:pt x="0" y="0"/>
                  </a:moveTo>
                  <a:lnTo>
                    <a:pt x="3047695" y="0"/>
                  </a:lnTo>
                  <a:lnTo>
                    <a:pt x="3047695" y="1879778"/>
                  </a:lnTo>
                  <a:lnTo>
                    <a:pt x="0" y="1879778"/>
                  </a:lnTo>
                  <a:close/>
                </a:path>
              </a:pathLst>
            </a:custGeom>
            <a:solidFill>
              <a:srgbClr val="FFF6DC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075" name="Graphic 2896">
              <a:extLst>
                <a:ext uri="{FF2B5EF4-FFF2-40B4-BE49-F238E27FC236}">
                  <a16:creationId xmlns:a16="http://schemas.microsoft.com/office/drawing/2014/main" id="{228EA5A0-DB47-6BDD-D6D0-EF36D9F0F1AD}"/>
                </a:ext>
              </a:extLst>
            </p:cNvPr>
            <p:cNvGrpSpPr/>
            <p:nvPr/>
          </p:nvGrpSpPr>
          <p:grpSpPr>
            <a:xfrm>
              <a:off x="13704934" y="686050"/>
              <a:ext cx="3353668" cy="1527962"/>
              <a:chOff x="13704934" y="686050"/>
              <a:chExt cx="3353668" cy="1527962"/>
            </a:xfrm>
            <a:solidFill>
              <a:srgbClr val="FF1D00"/>
            </a:solidFill>
          </p:grpSpPr>
          <p:sp>
            <p:nvSpPr>
              <p:cNvPr id="3076" name="Freeform: Shape 3075">
                <a:extLst>
                  <a:ext uri="{FF2B5EF4-FFF2-40B4-BE49-F238E27FC236}">
                    <a16:creationId xmlns:a16="http://schemas.microsoft.com/office/drawing/2014/main" id="{61E1E38E-BAEA-CBBE-BB8E-43DF8D395907}"/>
                  </a:ext>
                </a:extLst>
              </p:cNvPr>
              <p:cNvSpPr/>
              <p:nvPr/>
            </p:nvSpPr>
            <p:spPr>
              <a:xfrm>
                <a:off x="13704934" y="686050"/>
                <a:ext cx="3353668" cy="1527962"/>
              </a:xfrm>
              <a:custGeom>
                <a:avLst/>
                <a:gdLst>
                  <a:gd name="connsiteX0" fmla="*/ 2756994 w 3353668"/>
                  <a:gd name="connsiteY0" fmla="*/ 1527962 h 1527962"/>
                  <a:gd name="connsiteX1" fmla="*/ 2276248 w 3353668"/>
                  <a:gd name="connsiteY1" fmla="*/ 682371 h 1527962"/>
                  <a:gd name="connsiteX2" fmla="*/ 2109599 w 3353668"/>
                  <a:gd name="connsiteY2" fmla="*/ 235230 h 1527962"/>
                  <a:gd name="connsiteX3" fmla="*/ 1974496 w 3353668"/>
                  <a:gd name="connsiteY3" fmla="*/ 53493 h 1527962"/>
                  <a:gd name="connsiteX4" fmla="*/ 1775614 w 3353668"/>
                  <a:gd name="connsiteY4" fmla="*/ 543840 h 1527962"/>
                  <a:gd name="connsiteX5" fmla="*/ 1445744 w 3353668"/>
                  <a:gd name="connsiteY5" fmla="*/ 1192606 h 1527962"/>
                  <a:gd name="connsiteX6" fmla="*/ 1160451 w 3353668"/>
                  <a:gd name="connsiteY6" fmla="*/ 777697 h 1527962"/>
                  <a:gd name="connsiteX7" fmla="*/ 904648 w 3353668"/>
                  <a:gd name="connsiteY7" fmla="*/ 375819 h 1527962"/>
                  <a:gd name="connsiteX8" fmla="*/ 655017 w 3353668"/>
                  <a:gd name="connsiteY8" fmla="*/ 833247 h 1527962"/>
                  <a:gd name="connsiteX9" fmla="*/ 338177 w 3353668"/>
                  <a:gd name="connsiteY9" fmla="*/ 1348969 h 1527962"/>
                  <a:gd name="connsiteX10" fmla="*/ 1449 w 3353668"/>
                  <a:gd name="connsiteY10" fmla="*/ 1008126 h 1527962"/>
                  <a:gd name="connsiteX11" fmla="*/ 17908 w 3353668"/>
                  <a:gd name="connsiteY11" fmla="*/ 974522 h 1527962"/>
                  <a:gd name="connsiteX12" fmla="*/ 51513 w 3353668"/>
                  <a:gd name="connsiteY12" fmla="*/ 990981 h 1527962"/>
                  <a:gd name="connsiteX13" fmla="*/ 338177 w 3353668"/>
                  <a:gd name="connsiteY13" fmla="*/ 1295476 h 1527962"/>
                  <a:gd name="connsiteX14" fmla="*/ 604953 w 3353668"/>
                  <a:gd name="connsiteY14" fmla="*/ 816102 h 1527962"/>
                  <a:gd name="connsiteX15" fmla="*/ 903276 w 3353668"/>
                  <a:gd name="connsiteY15" fmla="*/ 322326 h 1527962"/>
                  <a:gd name="connsiteX16" fmla="*/ 905334 w 3353668"/>
                  <a:gd name="connsiteY16" fmla="*/ 322326 h 1527962"/>
                  <a:gd name="connsiteX17" fmla="*/ 1209829 w 3353668"/>
                  <a:gd name="connsiteY17" fmla="*/ 759866 h 1527962"/>
                  <a:gd name="connsiteX18" fmla="*/ 1445058 w 3353668"/>
                  <a:gd name="connsiteY18" fmla="*/ 1139114 h 1527962"/>
                  <a:gd name="connsiteX19" fmla="*/ 1723493 w 3353668"/>
                  <a:gd name="connsiteY19" fmla="*/ 530124 h 1527962"/>
                  <a:gd name="connsiteX20" fmla="*/ 1973810 w 3353668"/>
                  <a:gd name="connsiteY20" fmla="*/ 0 h 1527962"/>
                  <a:gd name="connsiteX21" fmla="*/ 2325626 w 3353668"/>
                  <a:gd name="connsiteY21" fmla="*/ 663855 h 1527962"/>
                  <a:gd name="connsiteX22" fmla="*/ 2756308 w 3353668"/>
                  <a:gd name="connsiteY22" fmla="*/ 1473784 h 1527962"/>
                  <a:gd name="connsiteX23" fmla="*/ 3038858 w 3353668"/>
                  <a:gd name="connsiteY23" fmla="*/ 1058189 h 1527962"/>
                  <a:gd name="connsiteX24" fmla="*/ 3326208 w 3353668"/>
                  <a:gd name="connsiteY24" fmla="*/ 650139 h 1527962"/>
                  <a:gd name="connsiteX25" fmla="*/ 3353640 w 3353668"/>
                  <a:gd name="connsiteY25" fmla="*/ 675513 h 1527962"/>
                  <a:gd name="connsiteX26" fmla="*/ 3328265 w 3353668"/>
                  <a:gd name="connsiteY26" fmla="*/ 702945 h 1527962"/>
                  <a:gd name="connsiteX27" fmla="*/ 3088235 w 3353668"/>
                  <a:gd name="connsiteY27" fmla="*/ 1078078 h 1527962"/>
                  <a:gd name="connsiteX28" fmla="*/ 2756994 w 3353668"/>
                  <a:gd name="connsiteY28" fmla="*/ 1527962 h 15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53668" h="1527962">
                    <a:moveTo>
                      <a:pt x="2756994" y="1527962"/>
                    </a:moveTo>
                    <a:cubicBezTo>
                      <a:pt x="2567027" y="1527962"/>
                      <a:pt x="2418894" y="1097966"/>
                      <a:pt x="2276248" y="682371"/>
                    </a:cubicBezTo>
                    <a:cubicBezTo>
                      <a:pt x="2217955" y="513664"/>
                      <a:pt x="2163091" y="353873"/>
                      <a:pt x="2109599" y="235230"/>
                    </a:cubicBezTo>
                    <a:cubicBezTo>
                      <a:pt x="2038275" y="77496"/>
                      <a:pt x="1994384" y="53493"/>
                      <a:pt x="1974496" y="53493"/>
                    </a:cubicBezTo>
                    <a:cubicBezTo>
                      <a:pt x="1899744" y="53493"/>
                      <a:pt x="1830478" y="325755"/>
                      <a:pt x="1775614" y="543840"/>
                    </a:cubicBezTo>
                    <a:cubicBezTo>
                      <a:pt x="1694689" y="862736"/>
                      <a:pt x="1611708" y="1192606"/>
                      <a:pt x="1445744" y="1192606"/>
                    </a:cubicBezTo>
                    <a:cubicBezTo>
                      <a:pt x="1304469" y="1192606"/>
                      <a:pt x="1234518" y="990981"/>
                      <a:pt x="1160451" y="777697"/>
                    </a:cubicBezTo>
                    <a:cubicBezTo>
                      <a:pt x="1092557" y="580873"/>
                      <a:pt x="1021920" y="377876"/>
                      <a:pt x="904648" y="375819"/>
                    </a:cubicBezTo>
                    <a:cubicBezTo>
                      <a:pt x="804521" y="373761"/>
                      <a:pt x="724968" y="617906"/>
                      <a:pt x="655017" y="833247"/>
                    </a:cubicBezTo>
                    <a:cubicBezTo>
                      <a:pt x="568606" y="1098652"/>
                      <a:pt x="486996" y="1348969"/>
                      <a:pt x="338177" y="1348969"/>
                    </a:cubicBezTo>
                    <a:cubicBezTo>
                      <a:pt x="119407" y="1348969"/>
                      <a:pt x="5564" y="1022528"/>
                      <a:pt x="1449" y="1008126"/>
                    </a:cubicBezTo>
                    <a:cubicBezTo>
                      <a:pt x="-3351" y="994410"/>
                      <a:pt x="4192" y="979322"/>
                      <a:pt x="17908" y="974522"/>
                    </a:cubicBezTo>
                    <a:cubicBezTo>
                      <a:pt x="31624" y="969721"/>
                      <a:pt x="46712" y="977265"/>
                      <a:pt x="51513" y="990981"/>
                    </a:cubicBezTo>
                    <a:cubicBezTo>
                      <a:pt x="52884" y="993724"/>
                      <a:pt x="157126" y="1295476"/>
                      <a:pt x="338177" y="1295476"/>
                    </a:cubicBezTo>
                    <a:cubicBezTo>
                      <a:pt x="449277" y="1295476"/>
                      <a:pt x="531573" y="1041044"/>
                      <a:pt x="604953" y="816102"/>
                    </a:cubicBezTo>
                    <a:cubicBezTo>
                      <a:pt x="687249" y="562356"/>
                      <a:pt x="765430" y="322326"/>
                      <a:pt x="903276" y="322326"/>
                    </a:cubicBezTo>
                    <a:cubicBezTo>
                      <a:pt x="903962" y="322326"/>
                      <a:pt x="904648" y="322326"/>
                      <a:pt x="905334" y="322326"/>
                    </a:cubicBezTo>
                    <a:cubicBezTo>
                      <a:pt x="1059639" y="325069"/>
                      <a:pt x="1136448" y="545897"/>
                      <a:pt x="1209829" y="759866"/>
                    </a:cubicBezTo>
                    <a:cubicBezTo>
                      <a:pt x="1274294" y="946404"/>
                      <a:pt x="1340817" y="1139114"/>
                      <a:pt x="1445058" y="1139114"/>
                    </a:cubicBezTo>
                    <a:cubicBezTo>
                      <a:pt x="1569188" y="1139114"/>
                      <a:pt x="1654913" y="801700"/>
                      <a:pt x="1723493" y="530124"/>
                    </a:cubicBezTo>
                    <a:cubicBezTo>
                      <a:pt x="1798245" y="233858"/>
                      <a:pt x="1857910" y="0"/>
                      <a:pt x="1973810" y="0"/>
                    </a:cubicBezTo>
                    <a:cubicBezTo>
                      <a:pt x="2091082" y="0"/>
                      <a:pt x="2183665" y="252375"/>
                      <a:pt x="2325626" y="663855"/>
                    </a:cubicBezTo>
                    <a:cubicBezTo>
                      <a:pt x="2449755" y="1024585"/>
                      <a:pt x="2604060" y="1473784"/>
                      <a:pt x="2756308" y="1473784"/>
                    </a:cubicBezTo>
                    <a:cubicBezTo>
                      <a:pt x="2873580" y="1473784"/>
                      <a:pt x="2961362" y="1252957"/>
                      <a:pt x="3038858" y="1058189"/>
                    </a:cubicBezTo>
                    <a:cubicBezTo>
                      <a:pt x="3121839" y="850392"/>
                      <a:pt x="3200021" y="654253"/>
                      <a:pt x="3326208" y="650139"/>
                    </a:cubicBezTo>
                    <a:cubicBezTo>
                      <a:pt x="3340610" y="649453"/>
                      <a:pt x="3352954" y="661111"/>
                      <a:pt x="3353640" y="675513"/>
                    </a:cubicBezTo>
                    <a:cubicBezTo>
                      <a:pt x="3354326" y="689915"/>
                      <a:pt x="3342667" y="702259"/>
                      <a:pt x="3328265" y="702945"/>
                    </a:cubicBezTo>
                    <a:cubicBezTo>
                      <a:pt x="3236368" y="705688"/>
                      <a:pt x="3160930" y="894969"/>
                      <a:pt x="3088235" y="1078078"/>
                    </a:cubicBezTo>
                    <a:cubicBezTo>
                      <a:pt x="3001139" y="1299591"/>
                      <a:pt x="2909927" y="1527962"/>
                      <a:pt x="2756994" y="1527962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77" name="Freeform: Shape 3076">
                <a:extLst>
                  <a:ext uri="{FF2B5EF4-FFF2-40B4-BE49-F238E27FC236}">
                    <a16:creationId xmlns:a16="http://schemas.microsoft.com/office/drawing/2014/main" id="{E5C5DB3A-5F0D-A051-9DBD-9B4CCF308C62}"/>
                  </a:ext>
                </a:extLst>
              </p:cNvPr>
              <p:cNvSpPr/>
              <p:nvPr/>
            </p:nvSpPr>
            <p:spPr>
              <a:xfrm>
                <a:off x="16042904" y="1600907"/>
                <a:ext cx="170078" cy="170078"/>
              </a:xfrm>
              <a:custGeom>
                <a:avLst/>
                <a:gdLst>
                  <a:gd name="connsiteX0" fmla="*/ 170078 w 170078"/>
                  <a:gd name="connsiteY0" fmla="*/ 85039 h 170078"/>
                  <a:gd name="connsiteX1" fmla="*/ 85039 w 170078"/>
                  <a:gd name="connsiteY1" fmla="*/ 170078 h 170078"/>
                  <a:gd name="connsiteX2" fmla="*/ 0 w 170078"/>
                  <a:gd name="connsiteY2" fmla="*/ 85039 h 170078"/>
                  <a:gd name="connsiteX3" fmla="*/ 85039 w 170078"/>
                  <a:gd name="connsiteY3" fmla="*/ 0 h 170078"/>
                  <a:gd name="connsiteX4" fmla="*/ 170078 w 170078"/>
                  <a:gd name="connsiteY4" fmla="*/ 85039 h 17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078" h="170078">
                    <a:moveTo>
                      <a:pt x="170078" y="85039"/>
                    </a:moveTo>
                    <a:cubicBezTo>
                      <a:pt x="170078" y="132005"/>
                      <a:pt x="132005" y="170078"/>
                      <a:pt x="85039" y="170078"/>
                    </a:cubicBezTo>
                    <a:cubicBezTo>
                      <a:pt x="38073" y="170078"/>
                      <a:pt x="0" y="132005"/>
                      <a:pt x="0" y="85039"/>
                    </a:cubicBezTo>
                    <a:cubicBezTo>
                      <a:pt x="0" y="38073"/>
                      <a:pt x="38073" y="0"/>
                      <a:pt x="85039" y="0"/>
                    </a:cubicBezTo>
                    <a:cubicBezTo>
                      <a:pt x="132005" y="0"/>
                      <a:pt x="170078" y="38073"/>
                      <a:pt x="170078" y="8503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078" name="Graphic 2896">
              <a:extLst>
                <a:ext uri="{FF2B5EF4-FFF2-40B4-BE49-F238E27FC236}">
                  <a16:creationId xmlns:a16="http://schemas.microsoft.com/office/drawing/2014/main" id="{3C49BEB6-FD40-7271-5E2B-12FC61FB7DEB}"/>
                </a:ext>
              </a:extLst>
            </p:cNvPr>
            <p:cNvGrpSpPr/>
            <p:nvPr/>
          </p:nvGrpSpPr>
          <p:grpSpPr>
            <a:xfrm>
              <a:off x="16066331" y="1634829"/>
              <a:ext cx="2644036" cy="2983514"/>
              <a:chOff x="16066331" y="1634829"/>
              <a:chExt cx="2644036" cy="2983514"/>
            </a:xfrm>
          </p:grpSpPr>
          <p:sp>
            <p:nvSpPr>
              <p:cNvPr id="3079" name="Freeform: Shape 3078">
                <a:extLst>
                  <a:ext uri="{FF2B5EF4-FFF2-40B4-BE49-F238E27FC236}">
                    <a16:creationId xmlns:a16="http://schemas.microsoft.com/office/drawing/2014/main" id="{4E75D75C-FA5D-0284-97B7-18BB077BBBFA}"/>
                  </a:ext>
                </a:extLst>
              </p:cNvPr>
              <p:cNvSpPr/>
              <p:nvPr/>
            </p:nvSpPr>
            <p:spPr>
              <a:xfrm>
                <a:off x="16066331" y="1634829"/>
                <a:ext cx="2644036" cy="2983514"/>
              </a:xfrm>
              <a:custGeom>
                <a:avLst/>
                <a:gdLst>
                  <a:gd name="connsiteX0" fmla="*/ 1764453 w 2644036"/>
                  <a:gd name="connsiteY0" fmla="*/ 2731224 h 2983514"/>
                  <a:gd name="connsiteX1" fmla="*/ 1391378 w 2644036"/>
                  <a:gd name="connsiteY1" fmla="*/ 2303285 h 2983514"/>
                  <a:gd name="connsiteX2" fmla="*/ 588306 w 2644036"/>
                  <a:gd name="connsiteY2" fmla="*/ 1758759 h 2983514"/>
                  <a:gd name="connsiteX3" fmla="*/ 447717 w 2644036"/>
                  <a:gd name="connsiteY3" fmla="*/ 1221778 h 2983514"/>
                  <a:gd name="connsiteX4" fmla="*/ 641799 w 2644036"/>
                  <a:gd name="connsiteY4" fmla="*/ 1129195 h 2983514"/>
                  <a:gd name="connsiteX5" fmla="*/ 280382 w 2644036"/>
                  <a:gd name="connsiteY5" fmla="*/ 605244 h 2983514"/>
                  <a:gd name="connsiteX6" fmla="*/ 45153 w 2644036"/>
                  <a:gd name="connsiteY6" fmla="*/ 8598 h 2983514"/>
                  <a:gd name="connsiteX7" fmla="*/ 702149 w 2644036"/>
                  <a:gd name="connsiteY7" fmla="*/ 651878 h 2983514"/>
                  <a:gd name="connsiteX8" fmla="*/ 1050536 w 2644036"/>
                  <a:gd name="connsiteY8" fmla="*/ 666966 h 2983514"/>
                  <a:gd name="connsiteX9" fmla="*/ 1273421 w 2644036"/>
                  <a:gd name="connsiteY9" fmla="*/ 673824 h 2983514"/>
                  <a:gd name="connsiteX10" fmla="*/ 1429783 w 2644036"/>
                  <a:gd name="connsiteY10" fmla="*/ 795896 h 2983514"/>
                  <a:gd name="connsiteX11" fmla="*/ 1867323 w 2644036"/>
                  <a:gd name="connsiteY11" fmla="*/ 1219721 h 2983514"/>
                  <a:gd name="connsiteX12" fmla="*/ 2183477 w 2644036"/>
                  <a:gd name="connsiteY12" fmla="*/ 1894548 h 2983514"/>
                  <a:gd name="connsiteX13" fmla="*/ 2544894 w 2644036"/>
                  <a:gd name="connsiteY13" fmla="*/ 2376665 h 2983514"/>
                  <a:gd name="connsiteX14" fmla="*/ 2466027 w 2644036"/>
                  <a:gd name="connsiteY14" fmla="*/ 2882100 h 2983514"/>
                  <a:gd name="connsiteX15" fmla="*/ 1764453 w 2644036"/>
                  <a:gd name="connsiteY15" fmla="*/ 2731224 h 298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44036" h="2983514">
                    <a:moveTo>
                      <a:pt x="1764453" y="2731224"/>
                    </a:moveTo>
                    <a:cubicBezTo>
                      <a:pt x="1764453" y="2731224"/>
                      <a:pt x="1472303" y="2365007"/>
                      <a:pt x="1391378" y="2303285"/>
                    </a:cubicBezTo>
                    <a:cubicBezTo>
                      <a:pt x="1128031" y="2100974"/>
                      <a:pt x="689119" y="2038566"/>
                      <a:pt x="588306" y="1758759"/>
                    </a:cubicBezTo>
                    <a:cubicBezTo>
                      <a:pt x="532071" y="1603083"/>
                      <a:pt x="524527" y="1409687"/>
                      <a:pt x="447717" y="1221778"/>
                    </a:cubicBezTo>
                    <a:cubicBezTo>
                      <a:pt x="401083" y="1107249"/>
                      <a:pt x="547158" y="1075017"/>
                      <a:pt x="641799" y="1129195"/>
                    </a:cubicBezTo>
                    <a:cubicBezTo>
                      <a:pt x="641799" y="1129195"/>
                      <a:pt x="436059" y="827443"/>
                      <a:pt x="280382" y="605244"/>
                    </a:cubicBezTo>
                    <a:cubicBezTo>
                      <a:pt x="12920" y="222567"/>
                      <a:pt x="-57717" y="71005"/>
                      <a:pt x="45153" y="8598"/>
                    </a:cubicBezTo>
                    <a:cubicBezTo>
                      <a:pt x="168597" y="-66155"/>
                      <a:pt x="456633" y="363156"/>
                      <a:pt x="702149" y="651878"/>
                    </a:cubicBezTo>
                    <a:cubicBezTo>
                      <a:pt x="702149" y="651878"/>
                      <a:pt x="833137" y="427621"/>
                      <a:pt x="1050536" y="666966"/>
                    </a:cubicBezTo>
                    <a:cubicBezTo>
                      <a:pt x="1050536" y="666966"/>
                      <a:pt x="1146548" y="596328"/>
                      <a:pt x="1273421" y="673824"/>
                    </a:cubicBezTo>
                    <a:cubicBezTo>
                      <a:pt x="1385892" y="742404"/>
                      <a:pt x="1429783" y="795896"/>
                      <a:pt x="1429783" y="795896"/>
                    </a:cubicBezTo>
                    <a:cubicBezTo>
                      <a:pt x="1429783" y="795896"/>
                      <a:pt x="1633466" y="752691"/>
                      <a:pt x="1867323" y="1219721"/>
                    </a:cubicBezTo>
                    <a:cubicBezTo>
                      <a:pt x="2013399" y="1510500"/>
                      <a:pt x="2051118" y="1703895"/>
                      <a:pt x="2183477" y="1894548"/>
                    </a:cubicBezTo>
                    <a:cubicBezTo>
                      <a:pt x="2362471" y="2153094"/>
                      <a:pt x="2544894" y="2376665"/>
                      <a:pt x="2544894" y="2376665"/>
                    </a:cubicBezTo>
                    <a:cubicBezTo>
                      <a:pt x="2544894" y="2376665"/>
                      <a:pt x="2813727" y="2620124"/>
                      <a:pt x="2466027" y="2882100"/>
                    </a:cubicBezTo>
                    <a:cubicBezTo>
                      <a:pt x="2073063" y="3178365"/>
                      <a:pt x="1764453" y="2731224"/>
                      <a:pt x="1764453" y="2731224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80" name="Freeform: Shape 3079">
                <a:extLst>
                  <a:ext uri="{FF2B5EF4-FFF2-40B4-BE49-F238E27FC236}">
                    <a16:creationId xmlns:a16="http://schemas.microsoft.com/office/drawing/2014/main" id="{1E742ACD-2B3D-55C2-EDAD-851538D9666F}"/>
                  </a:ext>
                </a:extLst>
              </p:cNvPr>
              <p:cNvSpPr/>
              <p:nvPr/>
            </p:nvSpPr>
            <p:spPr>
              <a:xfrm>
                <a:off x="16815552" y="2337208"/>
                <a:ext cx="310173" cy="372638"/>
              </a:xfrm>
              <a:custGeom>
                <a:avLst/>
                <a:gdLst>
                  <a:gd name="connsiteX0" fmla="*/ 284170 w 310173"/>
                  <a:gd name="connsiteY0" fmla="*/ 372638 h 372638"/>
                  <a:gd name="connsiteX1" fmla="*/ 262224 w 310173"/>
                  <a:gd name="connsiteY1" fmla="*/ 361665 h 372638"/>
                  <a:gd name="connsiteX2" fmla="*/ 6421 w 310173"/>
                  <a:gd name="connsiteY2" fmla="*/ 43454 h 372638"/>
                  <a:gd name="connsiteX3" fmla="*/ 9164 w 310173"/>
                  <a:gd name="connsiteY3" fmla="*/ 6421 h 372638"/>
                  <a:gd name="connsiteX4" fmla="*/ 46197 w 310173"/>
                  <a:gd name="connsiteY4" fmla="*/ 9164 h 372638"/>
                  <a:gd name="connsiteX5" fmla="*/ 305429 w 310173"/>
                  <a:gd name="connsiteY5" fmla="*/ 331490 h 372638"/>
                  <a:gd name="connsiteX6" fmla="*/ 299257 w 310173"/>
                  <a:gd name="connsiteY6" fmla="*/ 368523 h 372638"/>
                  <a:gd name="connsiteX7" fmla="*/ 284170 w 310173"/>
                  <a:gd name="connsiteY7" fmla="*/ 372638 h 37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73" h="372638">
                    <a:moveTo>
                      <a:pt x="284170" y="372638"/>
                    </a:moveTo>
                    <a:cubicBezTo>
                      <a:pt x="275940" y="372638"/>
                      <a:pt x="267710" y="368523"/>
                      <a:pt x="262224" y="361665"/>
                    </a:cubicBezTo>
                    <a:cubicBezTo>
                      <a:pt x="170327" y="232049"/>
                      <a:pt x="7792" y="45511"/>
                      <a:pt x="6421" y="43454"/>
                    </a:cubicBezTo>
                    <a:cubicBezTo>
                      <a:pt x="-3181" y="32481"/>
                      <a:pt x="-1809" y="16022"/>
                      <a:pt x="9164" y="6421"/>
                    </a:cubicBezTo>
                    <a:cubicBezTo>
                      <a:pt x="20137" y="-3181"/>
                      <a:pt x="36596" y="-1809"/>
                      <a:pt x="46197" y="9164"/>
                    </a:cubicBezTo>
                    <a:cubicBezTo>
                      <a:pt x="47569" y="11221"/>
                      <a:pt x="211475" y="199816"/>
                      <a:pt x="305429" y="331490"/>
                    </a:cubicBezTo>
                    <a:cubicBezTo>
                      <a:pt x="313659" y="343148"/>
                      <a:pt x="310916" y="359608"/>
                      <a:pt x="299257" y="368523"/>
                    </a:cubicBezTo>
                    <a:cubicBezTo>
                      <a:pt x="294457" y="371266"/>
                      <a:pt x="288970" y="372638"/>
                      <a:pt x="284170" y="372638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81" name="Freeform: Shape 3080">
                <a:extLst>
                  <a:ext uri="{FF2B5EF4-FFF2-40B4-BE49-F238E27FC236}">
                    <a16:creationId xmlns:a16="http://schemas.microsoft.com/office/drawing/2014/main" id="{35599AE6-5DC6-BBD0-4135-0EDBA6F4AF71}"/>
                  </a:ext>
                </a:extLst>
              </p:cNvPr>
              <p:cNvSpPr/>
              <p:nvPr/>
            </p:nvSpPr>
            <p:spPr>
              <a:xfrm>
                <a:off x="17170957" y="2360686"/>
                <a:ext cx="186416" cy="207199"/>
              </a:xfrm>
              <a:custGeom>
                <a:avLst/>
                <a:gdLst>
                  <a:gd name="connsiteX0" fmla="*/ 159193 w 186416"/>
                  <a:gd name="connsiteY0" fmla="*/ 207200 h 207199"/>
                  <a:gd name="connsiteX1" fmla="*/ 137934 w 186416"/>
                  <a:gd name="connsiteY1" fmla="*/ 196227 h 207199"/>
                  <a:gd name="connsiteX2" fmla="*/ 7632 w 186416"/>
                  <a:gd name="connsiteY2" fmla="*/ 45351 h 207199"/>
                  <a:gd name="connsiteX3" fmla="*/ 8317 w 186416"/>
                  <a:gd name="connsiteY3" fmla="*/ 7632 h 207199"/>
                  <a:gd name="connsiteX4" fmla="*/ 46036 w 186416"/>
                  <a:gd name="connsiteY4" fmla="*/ 8318 h 207199"/>
                  <a:gd name="connsiteX5" fmla="*/ 181139 w 186416"/>
                  <a:gd name="connsiteY5" fmla="*/ 164680 h 207199"/>
                  <a:gd name="connsiteX6" fmla="*/ 175653 w 186416"/>
                  <a:gd name="connsiteY6" fmla="*/ 201713 h 207199"/>
                  <a:gd name="connsiteX7" fmla="*/ 159193 w 186416"/>
                  <a:gd name="connsiteY7" fmla="*/ 207200 h 2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16" h="207199">
                    <a:moveTo>
                      <a:pt x="159193" y="207200"/>
                    </a:moveTo>
                    <a:cubicBezTo>
                      <a:pt x="150964" y="207200"/>
                      <a:pt x="142734" y="203771"/>
                      <a:pt x="137934" y="196227"/>
                    </a:cubicBezTo>
                    <a:cubicBezTo>
                      <a:pt x="87184" y="127647"/>
                      <a:pt x="8317" y="46037"/>
                      <a:pt x="7632" y="45351"/>
                    </a:cubicBezTo>
                    <a:cubicBezTo>
                      <a:pt x="-2655" y="35064"/>
                      <a:pt x="-2655" y="17919"/>
                      <a:pt x="8317" y="7632"/>
                    </a:cubicBezTo>
                    <a:cubicBezTo>
                      <a:pt x="18604" y="-2655"/>
                      <a:pt x="35749" y="-2655"/>
                      <a:pt x="46036" y="8318"/>
                    </a:cubicBezTo>
                    <a:cubicBezTo>
                      <a:pt x="49465" y="11747"/>
                      <a:pt x="129018" y="93357"/>
                      <a:pt x="181139" y="164680"/>
                    </a:cubicBezTo>
                    <a:cubicBezTo>
                      <a:pt x="190054" y="176339"/>
                      <a:pt x="187311" y="192798"/>
                      <a:pt x="175653" y="201713"/>
                    </a:cubicBezTo>
                    <a:cubicBezTo>
                      <a:pt x="170166" y="205142"/>
                      <a:pt x="164680" y="207200"/>
                      <a:pt x="159193" y="207200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82" name="Freeform: Shape 3081">
                <a:extLst>
                  <a:ext uri="{FF2B5EF4-FFF2-40B4-BE49-F238E27FC236}">
                    <a16:creationId xmlns:a16="http://schemas.microsoft.com/office/drawing/2014/main" id="{19A69549-A9EE-253F-3E81-540575213923}"/>
                  </a:ext>
                </a:extLst>
              </p:cNvPr>
              <p:cNvSpPr/>
              <p:nvPr/>
            </p:nvSpPr>
            <p:spPr>
              <a:xfrm>
                <a:off x="16756655" y="2827637"/>
                <a:ext cx="296680" cy="526175"/>
              </a:xfrm>
              <a:custGeom>
                <a:avLst/>
                <a:gdLst>
                  <a:gd name="connsiteX0" fmla="*/ 269686 w 296680"/>
                  <a:gd name="connsiteY0" fmla="*/ 526175 h 526175"/>
                  <a:gd name="connsiteX1" fmla="*/ 249798 w 296680"/>
                  <a:gd name="connsiteY1" fmla="*/ 517260 h 526175"/>
                  <a:gd name="connsiteX2" fmla="*/ 100979 w 296680"/>
                  <a:gd name="connsiteY2" fmla="*/ 242254 h 526175"/>
                  <a:gd name="connsiteX3" fmla="*/ 4282 w 296680"/>
                  <a:gd name="connsiteY3" fmla="*/ 40629 h 526175"/>
                  <a:gd name="connsiteX4" fmla="*/ 12511 w 296680"/>
                  <a:gd name="connsiteY4" fmla="*/ 4282 h 526175"/>
                  <a:gd name="connsiteX5" fmla="*/ 48859 w 296680"/>
                  <a:gd name="connsiteY5" fmla="*/ 12511 h 526175"/>
                  <a:gd name="connsiteX6" fmla="*/ 150357 w 296680"/>
                  <a:gd name="connsiteY6" fmla="*/ 222366 h 526175"/>
                  <a:gd name="connsiteX7" fmla="*/ 290260 w 296680"/>
                  <a:gd name="connsiteY7" fmla="*/ 482970 h 526175"/>
                  <a:gd name="connsiteX8" fmla="*/ 287517 w 296680"/>
                  <a:gd name="connsiteY8" fmla="*/ 520003 h 526175"/>
                  <a:gd name="connsiteX9" fmla="*/ 269686 w 296680"/>
                  <a:gd name="connsiteY9" fmla="*/ 526175 h 52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680" h="526175">
                    <a:moveTo>
                      <a:pt x="269686" y="526175"/>
                    </a:moveTo>
                    <a:cubicBezTo>
                      <a:pt x="262142" y="526175"/>
                      <a:pt x="254599" y="522746"/>
                      <a:pt x="249798" y="517260"/>
                    </a:cubicBezTo>
                    <a:cubicBezTo>
                      <a:pt x="181218" y="438393"/>
                      <a:pt x="140070" y="338952"/>
                      <a:pt x="100979" y="242254"/>
                    </a:cubicBezTo>
                    <a:cubicBezTo>
                      <a:pt x="72176" y="172988"/>
                      <a:pt x="43372" y="100979"/>
                      <a:pt x="4282" y="40629"/>
                    </a:cubicBezTo>
                    <a:cubicBezTo>
                      <a:pt x="-3948" y="28285"/>
                      <a:pt x="167" y="11825"/>
                      <a:pt x="12511" y="4282"/>
                    </a:cubicBezTo>
                    <a:cubicBezTo>
                      <a:pt x="24856" y="-3948"/>
                      <a:pt x="41315" y="167"/>
                      <a:pt x="48859" y="12511"/>
                    </a:cubicBezTo>
                    <a:cubicBezTo>
                      <a:pt x="90692" y="76976"/>
                      <a:pt x="120868" y="151043"/>
                      <a:pt x="150357" y="222366"/>
                    </a:cubicBezTo>
                    <a:cubicBezTo>
                      <a:pt x="188076" y="314949"/>
                      <a:pt x="227852" y="410275"/>
                      <a:pt x="290260" y="482970"/>
                    </a:cubicBezTo>
                    <a:cubicBezTo>
                      <a:pt x="299861" y="493943"/>
                      <a:pt x="298490" y="510402"/>
                      <a:pt x="287517" y="520003"/>
                    </a:cubicBezTo>
                    <a:cubicBezTo>
                      <a:pt x="282031" y="524118"/>
                      <a:pt x="275858" y="526175"/>
                      <a:pt x="269686" y="526175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283EE998-85CE-7C65-741F-F45FD80241E4}"/>
                </a:ext>
              </a:extLst>
            </p:cNvPr>
            <p:cNvSpPr/>
            <p:nvPr/>
          </p:nvSpPr>
          <p:spPr>
            <a:xfrm>
              <a:off x="13591855" y="88032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33AB1ED9-408E-1C82-7E13-B0EE2AD73B26}"/>
                </a:ext>
              </a:extLst>
            </p:cNvPr>
            <p:cNvSpPr/>
            <p:nvPr/>
          </p:nvSpPr>
          <p:spPr>
            <a:xfrm>
              <a:off x="13786622" y="87347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9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EA329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0D41E2D3-7D3A-1216-83F1-B7A385EC20B5}"/>
                </a:ext>
              </a:extLst>
            </p:cNvPr>
            <p:cNvSpPr/>
            <p:nvPr/>
          </p:nvSpPr>
          <p:spPr>
            <a:xfrm>
              <a:off x="13988247" y="85975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086" name="Graphic 2896">
              <a:extLst>
                <a:ext uri="{FF2B5EF4-FFF2-40B4-BE49-F238E27FC236}">
                  <a16:creationId xmlns:a16="http://schemas.microsoft.com/office/drawing/2014/main" id="{20B2A55A-8CB2-3563-2C2D-0862670C385E}"/>
                </a:ext>
              </a:extLst>
            </p:cNvPr>
            <p:cNvGrpSpPr/>
            <p:nvPr/>
          </p:nvGrpSpPr>
          <p:grpSpPr>
            <a:xfrm>
              <a:off x="17476226" y="-442776"/>
              <a:ext cx="1344168" cy="1704898"/>
              <a:chOff x="17476226" y="-442776"/>
              <a:chExt cx="1344168" cy="1704898"/>
            </a:xfrm>
          </p:grpSpPr>
          <p:sp>
            <p:nvSpPr>
              <p:cNvPr id="3087" name="Freeform: Shape 3086">
                <a:extLst>
                  <a:ext uri="{FF2B5EF4-FFF2-40B4-BE49-F238E27FC236}">
                    <a16:creationId xmlns:a16="http://schemas.microsoft.com/office/drawing/2014/main" id="{4D96C4B9-44FA-634F-4767-014C57147DD9}"/>
                  </a:ext>
                </a:extLst>
              </p:cNvPr>
              <p:cNvSpPr/>
              <p:nvPr/>
            </p:nvSpPr>
            <p:spPr>
              <a:xfrm>
                <a:off x="17476226" y="-442776"/>
                <a:ext cx="1344168" cy="1704898"/>
              </a:xfrm>
              <a:custGeom>
                <a:avLst/>
                <a:gdLst>
                  <a:gd name="connsiteX0" fmla="*/ 1193978 w 1344168"/>
                  <a:gd name="connsiteY0" fmla="*/ 1704899 h 1704898"/>
                  <a:gd name="connsiteX1" fmla="*/ 150190 w 1344168"/>
                  <a:gd name="connsiteY1" fmla="*/ 1704899 h 1704898"/>
                  <a:gd name="connsiteX2" fmla="*/ 0 w 1344168"/>
                  <a:gd name="connsiteY2" fmla="*/ 1554709 h 1704898"/>
                  <a:gd name="connsiteX3" fmla="*/ 0 w 1344168"/>
                  <a:gd name="connsiteY3" fmla="*/ 150190 h 1704898"/>
                  <a:gd name="connsiteX4" fmla="*/ 150190 w 1344168"/>
                  <a:gd name="connsiteY4" fmla="*/ 0 h 1704898"/>
                  <a:gd name="connsiteX5" fmla="*/ 1193978 w 1344168"/>
                  <a:gd name="connsiteY5" fmla="*/ 0 h 1704898"/>
                  <a:gd name="connsiteX6" fmla="*/ 1344168 w 1344168"/>
                  <a:gd name="connsiteY6" fmla="*/ 150190 h 1704898"/>
                  <a:gd name="connsiteX7" fmla="*/ 1344168 w 1344168"/>
                  <a:gd name="connsiteY7" fmla="*/ 1554709 h 1704898"/>
                  <a:gd name="connsiteX8" fmla="*/ 1193978 w 1344168"/>
                  <a:gd name="connsiteY8" fmla="*/ 1704899 h 170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68" h="1704898">
                    <a:moveTo>
                      <a:pt x="1193978" y="1704899"/>
                    </a:moveTo>
                    <a:lnTo>
                      <a:pt x="150190" y="1704899"/>
                    </a:lnTo>
                    <a:cubicBezTo>
                      <a:pt x="67208" y="1704899"/>
                      <a:pt x="0" y="1637690"/>
                      <a:pt x="0" y="1554709"/>
                    </a:cubicBezTo>
                    <a:lnTo>
                      <a:pt x="0" y="150190"/>
                    </a:lnTo>
                    <a:cubicBezTo>
                      <a:pt x="0" y="67208"/>
                      <a:pt x="67208" y="0"/>
                      <a:pt x="150190" y="0"/>
                    </a:cubicBezTo>
                    <a:lnTo>
                      <a:pt x="1193978" y="0"/>
                    </a:lnTo>
                    <a:cubicBezTo>
                      <a:pt x="1276960" y="0"/>
                      <a:pt x="1344168" y="67208"/>
                      <a:pt x="1344168" y="150190"/>
                    </a:cubicBezTo>
                    <a:lnTo>
                      <a:pt x="1344168" y="1554709"/>
                    </a:lnTo>
                    <a:cubicBezTo>
                      <a:pt x="1344168" y="1637690"/>
                      <a:pt x="1276960" y="1704899"/>
                      <a:pt x="1193978" y="170489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CEF31DE1-B723-7642-5DE7-A0373BE49966}"/>
                  </a:ext>
                </a:extLst>
              </p:cNvPr>
              <p:cNvSpPr/>
              <p:nvPr/>
            </p:nvSpPr>
            <p:spPr>
              <a:xfrm>
                <a:off x="17793066" y="-284356"/>
                <a:ext cx="729691" cy="729691"/>
              </a:xfrm>
              <a:custGeom>
                <a:avLst/>
                <a:gdLst>
                  <a:gd name="connsiteX0" fmla="*/ 617906 w 729691"/>
                  <a:gd name="connsiteY0" fmla="*/ 627507 h 729691"/>
                  <a:gd name="connsiteX1" fmla="*/ 729691 w 729691"/>
                  <a:gd name="connsiteY1" fmla="*/ 364846 h 729691"/>
                  <a:gd name="connsiteX2" fmla="*/ 371018 w 729691"/>
                  <a:gd name="connsiteY2" fmla="*/ 0 h 729691"/>
                  <a:gd name="connsiteX3" fmla="*/ 371018 w 729691"/>
                  <a:gd name="connsiteY3" fmla="*/ 0 h 729691"/>
                  <a:gd name="connsiteX4" fmla="*/ 364846 w 729691"/>
                  <a:gd name="connsiteY4" fmla="*/ 0 h 729691"/>
                  <a:gd name="connsiteX5" fmla="*/ 364846 w 729691"/>
                  <a:gd name="connsiteY5" fmla="*/ 0 h 729691"/>
                  <a:gd name="connsiteX6" fmla="*/ 364846 w 729691"/>
                  <a:gd name="connsiteY6" fmla="*/ 0 h 729691"/>
                  <a:gd name="connsiteX7" fmla="*/ 355930 w 729691"/>
                  <a:gd name="connsiteY7" fmla="*/ 0 h 729691"/>
                  <a:gd name="connsiteX8" fmla="*/ 355930 w 729691"/>
                  <a:gd name="connsiteY8" fmla="*/ 0 h 729691"/>
                  <a:gd name="connsiteX9" fmla="*/ 349758 w 729691"/>
                  <a:gd name="connsiteY9" fmla="*/ 0 h 729691"/>
                  <a:gd name="connsiteX10" fmla="*/ 298323 w 729691"/>
                  <a:gd name="connsiteY10" fmla="*/ 6172 h 729691"/>
                  <a:gd name="connsiteX11" fmla="*/ 298323 w 729691"/>
                  <a:gd name="connsiteY11" fmla="*/ 6172 h 729691"/>
                  <a:gd name="connsiteX12" fmla="*/ 0 w 729691"/>
                  <a:gd name="connsiteY12" fmla="*/ 364846 h 729691"/>
                  <a:gd name="connsiteX13" fmla="*/ 30175 w 729691"/>
                  <a:gd name="connsiteY13" fmla="*/ 509550 h 729691"/>
                  <a:gd name="connsiteX14" fmla="*/ 30175 w 729691"/>
                  <a:gd name="connsiteY14" fmla="*/ 509550 h 729691"/>
                  <a:gd name="connsiteX15" fmla="*/ 35662 w 729691"/>
                  <a:gd name="connsiteY15" fmla="*/ 521894 h 729691"/>
                  <a:gd name="connsiteX16" fmla="*/ 37033 w 729691"/>
                  <a:gd name="connsiteY16" fmla="*/ 524637 h 729691"/>
                  <a:gd name="connsiteX17" fmla="*/ 37033 w 729691"/>
                  <a:gd name="connsiteY17" fmla="*/ 524637 h 729691"/>
                  <a:gd name="connsiteX18" fmla="*/ 364846 w 729691"/>
                  <a:gd name="connsiteY18" fmla="*/ 729691 h 729691"/>
                  <a:gd name="connsiteX19" fmla="*/ 364846 w 729691"/>
                  <a:gd name="connsiteY19" fmla="*/ 729691 h 729691"/>
                  <a:gd name="connsiteX20" fmla="*/ 364846 w 729691"/>
                  <a:gd name="connsiteY20" fmla="*/ 729691 h 729691"/>
                  <a:gd name="connsiteX21" fmla="*/ 364846 w 729691"/>
                  <a:gd name="connsiteY21" fmla="*/ 729691 h 729691"/>
                  <a:gd name="connsiteX22" fmla="*/ 611734 w 729691"/>
                  <a:gd name="connsiteY22" fmla="*/ 632994 h 729691"/>
                  <a:gd name="connsiteX23" fmla="*/ 611734 w 729691"/>
                  <a:gd name="connsiteY23" fmla="*/ 632994 h 729691"/>
                  <a:gd name="connsiteX24" fmla="*/ 617906 w 729691"/>
                  <a:gd name="connsiteY24" fmla="*/ 627507 h 729691"/>
                  <a:gd name="connsiteX25" fmla="*/ 617906 w 729691"/>
                  <a:gd name="connsiteY25" fmla="*/ 627507 h 729691"/>
                  <a:gd name="connsiteX26" fmla="*/ 593217 w 729691"/>
                  <a:gd name="connsiteY26" fmla="*/ 602133 h 729691"/>
                  <a:gd name="connsiteX27" fmla="*/ 406679 w 729691"/>
                  <a:gd name="connsiteY27" fmla="*/ 415595 h 729691"/>
                  <a:gd name="connsiteX28" fmla="*/ 355930 w 729691"/>
                  <a:gd name="connsiteY28" fmla="*/ 292151 h 729691"/>
                  <a:gd name="connsiteX29" fmla="*/ 355930 w 729691"/>
                  <a:gd name="connsiteY29" fmla="*/ 35662 h 729691"/>
                  <a:gd name="connsiteX30" fmla="*/ 355930 w 729691"/>
                  <a:gd name="connsiteY30" fmla="*/ 35662 h 729691"/>
                  <a:gd name="connsiteX31" fmla="*/ 694715 w 729691"/>
                  <a:gd name="connsiteY31" fmla="*/ 365532 h 729691"/>
                  <a:gd name="connsiteX32" fmla="*/ 593217 w 729691"/>
                  <a:gd name="connsiteY32" fmla="*/ 602133 h 7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29691" h="729691">
                    <a:moveTo>
                      <a:pt x="617906" y="627507"/>
                    </a:moveTo>
                    <a:cubicBezTo>
                      <a:pt x="686486" y="560985"/>
                      <a:pt x="729691" y="467716"/>
                      <a:pt x="729691" y="364846"/>
                    </a:cubicBezTo>
                    <a:cubicBezTo>
                      <a:pt x="729691" y="165278"/>
                      <a:pt x="569900" y="3429"/>
                      <a:pt x="371018" y="0"/>
                    </a:cubicBezTo>
                    <a:lnTo>
                      <a:pt x="371018" y="0"/>
                    </a:lnTo>
                    <a:cubicBezTo>
                      <a:pt x="368960" y="0"/>
                      <a:pt x="366903" y="0"/>
                      <a:pt x="364846" y="0"/>
                    </a:cubicBezTo>
                    <a:lnTo>
                      <a:pt x="364846" y="0"/>
                    </a:lnTo>
                    <a:lnTo>
                      <a:pt x="364846" y="0"/>
                    </a:lnTo>
                    <a:cubicBezTo>
                      <a:pt x="362102" y="0"/>
                      <a:pt x="358673" y="0"/>
                      <a:pt x="355930" y="0"/>
                    </a:cubicBezTo>
                    <a:lnTo>
                      <a:pt x="355930" y="0"/>
                    </a:lnTo>
                    <a:cubicBezTo>
                      <a:pt x="357988" y="0"/>
                      <a:pt x="353873" y="0"/>
                      <a:pt x="349758" y="0"/>
                    </a:cubicBezTo>
                    <a:cubicBezTo>
                      <a:pt x="332613" y="686"/>
                      <a:pt x="315468" y="2743"/>
                      <a:pt x="298323" y="6172"/>
                    </a:cubicBezTo>
                    <a:lnTo>
                      <a:pt x="298323" y="6172"/>
                    </a:lnTo>
                    <a:cubicBezTo>
                      <a:pt x="128930" y="37719"/>
                      <a:pt x="0" y="186538"/>
                      <a:pt x="0" y="364846"/>
                    </a:cubicBezTo>
                    <a:cubicBezTo>
                      <a:pt x="0" y="416281"/>
                      <a:pt x="10973" y="465658"/>
                      <a:pt x="30175" y="509550"/>
                    </a:cubicBezTo>
                    <a:lnTo>
                      <a:pt x="30175" y="509550"/>
                    </a:lnTo>
                    <a:cubicBezTo>
                      <a:pt x="32233" y="513664"/>
                      <a:pt x="33604" y="517779"/>
                      <a:pt x="35662" y="521894"/>
                    </a:cubicBezTo>
                    <a:cubicBezTo>
                      <a:pt x="36347" y="522580"/>
                      <a:pt x="36347" y="523951"/>
                      <a:pt x="37033" y="524637"/>
                    </a:cubicBezTo>
                    <a:cubicBezTo>
                      <a:pt x="37033" y="524637"/>
                      <a:pt x="37033" y="524637"/>
                      <a:pt x="37033" y="524637"/>
                    </a:cubicBezTo>
                    <a:cubicBezTo>
                      <a:pt x="96698" y="646024"/>
                      <a:pt x="220828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460172" y="729691"/>
                      <a:pt x="547268" y="693344"/>
                      <a:pt x="611734" y="632994"/>
                    </a:cubicBezTo>
                    <a:cubicBezTo>
                      <a:pt x="611734" y="632994"/>
                      <a:pt x="611734" y="632994"/>
                      <a:pt x="611734" y="632994"/>
                    </a:cubicBezTo>
                    <a:cubicBezTo>
                      <a:pt x="627507" y="619278"/>
                      <a:pt x="630936" y="615163"/>
                      <a:pt x="617906" y="627507"/>
                    </a:cubicBezTo>
                    <a:lnTo>
                      <a:pt x="617906" y="627507"/>
                    </a:lnTo>
                    <a:close/>
                    <a:moveTo>
                      <a:pt x="593217" y="602133"/>
                    </a:moveTo>
                    <a:lnTo>
                      <a:pt x="406679" y="415595"/>
                    </a:lnTo>
                    <a:cubicBezTo>
                      <a:pt x="373761" y="382677"/>
                      <a:pt x="355930" y="338785"/>
                      <a:pt x="355930" y="292151"/>
                    </a:cubicBezTo>
                    <a:lnTo>
                      <a:pt x="355930" y="35662"/>
                    </a:lnTo>
                    <a:cubicBezTo>
                      <a:pt x="355930" y="35662"/>
                      <a:pt x="355930" y="35662"/>
                      <a:pt x="355930" y="35662"/>
                    </a:cubicBezTo>
                    <a:cubicBezTo>
                      <a:pt x="541782" y="30861"/>
                      <a:pt x="694715" y="180366"/>
                      <a:pt x="694715" y="365532"/>
                    </a:cubicBezTo>
                    <a:cubicBezTo>
                      <a:pt x="694030" y="458115"/>
                      <a:pt x="655625" y="542468"/>
                      <a:pt x="593217" y="602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89" name="Graphic 2896">
                <a:extLst>
                  <a:ext uri="{FF2B5EF4-FFF2-40B4-BE49-F238E27FC236}">
                    <a16:creationId xmlns:a16="http://schemas.microsoft.com/office/drawing/2014/main" id="{CDAAB5BD-D558-4EB4-7A75-E9A8166613F5}"/>
                  </a:ext>
                </a:extLst>
              </p:cNvPr>
              <p:cNvGrpSpPr/>
              <p:nvPr/>
            </p:nvGrpSpPr>
            <p:grpSpPr>
              <a:xfrm>
                <a:off x="17633960" y="611984"/>
                <a:ext cx="1028700" cy="347700"/>
                <a:chOff x="17633960" y="611984"/>
                <a:chExt cx="1028700" cy="347700"/>
              </a:xfrm>
              <a:solidFill>
                <a:srgbClr val="FF867D"/>
              </a:solidFill>
            </p:grpSpPr>
            <p:sp>
              <p:nvSpPr>
                <p:cNvPr id="3090" name="Freeform: Shape 3089">
                  <a:extLst>
                    <a:ext uri="{FF2B5EF4-FFF2-40B4-BE49-F238E27FC236}">
                      <a16:creationId xmlns:a16="http://schemas.microsoft.com/office/drawing/2014/main" id="{0C6F4638-D256-90B3-0558-19E10DBA9C17}"/>
                    </a:ext>
                  </a:extLst>
                </p:cNvPr>
                <p:cNvSpPr/>
                <p:nvPr/>
              </p:nvSpPr>
              <p:spPr>
                <a:xfrm>
                  <a:off x="17633960" y="611984"/>
                  <a:ext cx="801727" cy="69265"/>
                </a:xfrm>
                <a:custGeom>
                  <a:avLst/>
                  <a:gdLst>
                    <a:gd name="connsiteX0" fmla="*/ 774954 w 801727"/>
                    <a:gd name="connsiteY0" fmla="*/ 69266 h 69265"/>
                    <a:gd name="connsiteX1" fmla="*/ 26746 w 801727"/>
                    <a:gd name="connsiteY1" fmla="*/ 69266 h 69265"/>
                    <a:gd name="connsiteX2" fmla="*/ 0 w 801727"/>
                    <a:gd name="connsiteY2" fmla="*/ 42520 h 69265"/>
                    <a:gd name="connsiteX3" fmla="*/ 0 w 801727"/>
                    <a:gd name="connsiteY3" fmla="*/ 26746 h 69265"/>
                    <a:gd name="connsiteX4" fmla="*/ 26746 w 801727"/>
                    <a:gd name="connsiteY4" fmla="*/ 0 h 69265"/>
                    <a:gd name="connsiteX5" fmla="*/ 774954 w 801727"/>
                    <a:gd name="connsiteY5" fmla="*/ 0 h 69265"/>
                    <a:gd name="connsiteX6" fmla="*/ 801700 w 801727"/>
                    <a:gd name="connsiteY6" fmla="*/ 26746 h 69265"/>
                    <a:gd name="connsiteX7" fmla="*/ 801700 w 801727"/>
                    <a:gd name="connsiteY7" fmla="*/ 42520 h 69265"/>
                    <a:gd name="connsiteX8" fmla="*/ 774954 w 801727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1727" h="69265">
                      <a:moveTo>
                        <a:pt x="77495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774954" y="0"/>
                      </a:lnTo>
                      <a:cubicBezTo>
                        <a:pt x="790042" y="0"/>
                        <a:pt x="801700" y="12344"/>
                        <a:pt x="801700" y="26746"/>
                      </a:cubicBezTo>
                      <a:lnTo>
                        <a:pt x="801700" y="42520"/>
                      </a:lnTo>
                      <a:cubicBezTo>
                        <a:pt x="802386" y="56921"/>
                        <a:pt x="790042" y="69266"/>
                        <a:pt x="77495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1" name="Freeform: Shape 3090">
                  <a:extLst>
                    <a:ext uri="{FF2B5EF4-FFF2-40B4-BE49-F238E27FC236}">
                      <a16:creationId xmlns:a16="http://schemas.microsoft.com/office/drawing/2014/main" id="{2659B6C8-397A-76CE-71D2-FFFE4BD1F133}"/>
                    </a:ext>
                  </a:extLst>
                </p:cNvPr>
                <p:cNvSpPr/>
                <p:nvPr/>
              </p:nvSpPr>
              <p:spPr>
                <a:xfrm>
                  <a:off x="17633960" y="751201"/>
                  <a:ext cx="631649" cy="69265"/>
                </a:xfrm>
                <a:custGeom>
                  <a:avLst/>
                  <a:gdLst>
                    <a:gd name="connsiteX0" fmla="*/ 604876 w 631649"/>
                    <a:gd name="connsiteY0" fmla="*/ 69266 h 69265"/>
                    <a:gd name="connsiteX1" fmla="*/ 26746 w 631649"/>
                    <a:gd name="connsiteY1" fmla="*/ 69266 h 69265"/>
                    <a:gd name="connsiteX2" fmla="*/ 0 w 631649"/>
                    <a:gd name="connsiteY2" fmla="*/ 42520 h 69265"/>
                    <a:gd name="connsiteX3" fmla="*/ 0 w 631649"/>
                    <a:gd name="connsiteY3" fmla="*/ 26746 h 69265"/>
                    <a:gd name="connsiteX4" fmla="*/ 26746 w 631649"/>
                    <a:gd name="connsiteY4" fmla="*/ 0 h 69265"/>
                    <a:gd name="connsiteX5" fmla="*/ 604876 w 631649"/>
                    <a:gd name="connsiteY5" fmla="*/ 0 h 69265"/>
                    <a:gd name="connsiteX6" fmla="*/ 631622 w 631649"/>
                    <a:gd name="connsiteY6" fmla="*/ 26746 h 69265"/>
                    <a:gd name="connsiteX7" fmla="*/ 631622 w 631649"/>
                    <a:gd name="connsiteY7" fmla="*/ 42520 h 69265"/>
                    <a:gd name="connsiteX8" fmla="*/ 604876 w 631649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49" h="69265">
                      <a:moveTo>
                        <a:pt x="604876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604876" y="0"/>
                      </a:lnTo>
                      <a:cubicBezTo>
                        <a:pt x="619963" y="0"/>
                        <a:pt x="631622" y="12345"/>
                        <a:pt x="631622" y="26746"/>
                      </a:cubicBezTo>
                      <a:lnTo>
                        <a:pt x="631622" y="42520"/>
                      </a:lnTo>
                      <a:cubicBezTo>
                        <a:pt x="632308" y="57607"/>
                        <a:pt x="619963" y="69266"/>
                        <a:pt x="604876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2" name="Freeform: Shape 3091">
                  <a:extLst>
                    <a:ext uri="{FF2B5EF4-FFF2-40B4-BE49-F238E27FC236}">
                      <a16:creationId xmlns:a16="http://schemas.microsoft.com/office/drawing/2014/main" id="{61E50198-17D9-546F-A5FD-D8F3FFE8DAD4}"/>
                    </a:ext>
                  </a:extLst>
                </p:cNvPr>
                <p:cNvSpPr/>
                <p:nvPr/>
              </p:nvSpPr>
              <p:spPr>
                <a:xfrm>
                  <a:off x="18328675" y="751201"/>
                  <a:ext cx="333984" cy="69265"/>
                </a:xfrm>
                <a:custGeom>
                  <a:avLst/>
                  <a:gdLst>
                    <a:gd name="connsiteX0" fmla="*/ 307239 w 333984"/>
                    <a:gd name="connsiteY0" fmla="*/ 69266 h 69265"/>
                    <a:gd name="connsiteX1" fmla="*/ 26746 w 333984"/>
                    <a:gd name="connsiteY1" fmla="*/ 69266 h 69265"/>
                    <a:gd name="connsiteX2" fmla="*/ 0 w 333984"/>
                    <a:gd name="connsiteY2" fmla="*/ 42520 h 69265"/>
                    <a:gd name="connsiteX3" fmla="*/ 0 w 333984"/>
                    <a:gd name="connsiteY3" fmla="*/ 26746 h 69265"/>
                    <a:gd name="connsiteX4" fmla="*/ 26746 w 333984"/>
                    <a:gd name="connsiteY4" fmla="*/ 0 h 69265"/>
                    <a:gd name="connsiteX5" fmla="*/ 307239 w 333984"/>
                    <a:gd name="connsiteY5" fmla="*/ 0 h 69265"/>
                    <a:gd name="connsiteX6" fmla="*/ 333985 w 333984"/>
                    <a:gd name="connsiteY6" fmla="*/ 26746 h 69265"/>
                    <a:gd name="connsiteX7" fmla="*/ 333985 w 333984"/>
                    <a:gd name="connsiteY7" fmla="*/ 42520 h 69265"/>
                    <a:gd name="connsiteX8" fmla="*/ 307239 w 333984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984" h="69265">
                      <a:moveTo>
                        <a:pt x="307239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5" y="0"/>
                        <a:pt x="26746" y="0"/>
                      </a:cubicBezTo>
                      <a:lnTo>
                        <a:pt x="307239" y="0"/>
                      </a:lnTo>
                      <a:cubicBezTo>
                        <a:pt x="322326" y="0"/>
                        <a:pt x="333985" y="12345"/>
                        <a:pt x="333985" y="26746"/>
                      </a:cubicBezTo>
                      <a:lnTo>
                        <a:pt x="333985" y="42520"/>
                      </a:lnTo>
                      <a:cubicBezTo>
                        <a:pt x="333985" y="57607"/>
                        <a:pt x="322326" y="69266"/>
                        <a:pt x="30723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3" name="Freeform: Shape 3092">
                  <a:extLst>
                    <a:ext uri="{FF2B5EF4-FFF2-40B4-BE49-F238E27FC236}">
                      <a16:creationId xmlns:a16="http://schemas.microsoft.com/office/drawing/2014/main" id="{206EBA64-D8A1-60DE-3CF9-E7D9940FE503}"/>
                    </a:ext>
                  </a:extLst>
                </p:cNvPr>
                <p:cNvSpPr/>
                <p:nvPr/>
              </p:nvSpPr>
              <p:spPr>
                <a:xfrm>
                  <a:off x="17633960" y="890418"/>
                  <a:ext cx="788013" cy="69265"/>
                </a:xfrm>
                <a:custGeom>
                  <a:avLst/>
                  <a:gdLst>
                    <a:gd name="connsiteX0" fmla="*/ 761924 w 788013"/>
                    <a:gd name="connsiteY0" fmla="*/ 69266 h 69265"/>
                    <a:gd name="connsiteX1" fmla="*/ 26746 w 788013"/>
                    <a:gd name="connsiteY1" fmla="*/ 69266 h 69265"/>
                    <a:gd name="connsiteX2" fmla="*/ 0 w 788013"/>
                    <a:gd name="connsiteY2" fmla="*/ 42519 h 69265"/>
                    <a:gd name="connsiteX3" fmla="*/ 0 w 788013"/>
                    <a:gd name="connsiteY3" fmla="*/ 26746 h 69265"/>
                    <a:gd name="connsiteX4" fmla="*/ 26746 w 788013"/>
                    <a:gd name="connsiteY4" fmla="*/ 0 h 69265"/>
                    <a:gd name="connsiteX5" fmla="*/ 761238 w 788013"/>
                    <a:gd name="connsiteY5" fmla="*/ 0 h 69265"/>
                    <a:gd name="connsiteX6" fmla="*/ 787984 w 788013"/>
                    <a:gd name="connsiteY6" fmla="*/ 26746 h 69265"/>
                    <a:gd name="connsiteX7" fmla="*/ 787984 w 788013"/>
                    <a:gd name="connsiteY7" fmla="*/ 42519 h 69265"/>
                    <a:gd name="connsiteX8" fmla="*/ 761924 w 78801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013" h="69265">
                      <a:moveTo>
                        <a:pt x="76192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19"/>
                      </a:cubicBezTo>
                      <a:lnTo>
                        <a:pt x="0" y="26746"/>
                      </a:lnTo>
                      <a:cubicBezTo>
                        <a:pt x="0" y="11658"/>
                        <a:pt x="12344" y="0"/>
                        <a:pt x="26746" y="0"/>
                      </a:cubicBezTo>
                      <a:lnTo>
                        <a:pt x="761238" y="0"/>
                      </a:lnTo>
                      <a:cubicBezTo>
                        <a:pt x="776326" y="0"/>
                        <a:pt x="787984" y="12344"/>
                        <a:pt x="787984" y="26746"/>
                      </a:cubicBezTo>
                      <a:lnTo>
                        <a:pt x="787984" y="42519"/>
                      </a:lnTo>
                      <a:cubicBezTo>
                        <a:pt x="788670" y="57607"/>
                        <a:pt x="777011" y="69266"/>
                        <a:pt x="76192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094" name="Graphic 2896">
              <a:extLst>
                <a:ext uri="{FF2B5EF4-FFF2-40B4-BE49-F238E27FC236}">
                  <a16:creationId xmlns:a16="http://schemas.microsoft.com/office/drawing/2014/main" id="{4D10A5A4-CE0D-B0AE-55DE-373799E7D2F6}"/>
                </a:ext>
              </a:extLst>
            </p:cNvPr>
            <p:cNvGrpSpPr/>
            <p:nvPr/>
          </p:nvGrpSpPr>
          <p:grpSpPr>
            <a:xfrm>
              <a:off x="17476912" y="1394481"/>
              <a:ext cx="2051227" cy="1129512"/>
              <a:chOff x="17476912" y="1394481"/>
              <a:chExt cx="2051227" cy="1129512"/>
            </a:xfrm>
          </p:grpSpPr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6BB0B1F0-868D-74FF-6C64-78613DBAB219}"/>
                  </a:ext>
                </a:extLst>
              </p:cNvPr>
              <p:cNvSpPr/>
              <p:nvPr/>
            </p:nvSpPr>
            <p:spPr>
              <a:xfrm>
                <a:off x="17476912" y="1394481"/>
                <a:ext cx="2051227" cy="1129512"/>
              </a:xfrm>
              <a:custGeom>
                <a:avLst/>
                <a:gdLst>
                  <a:gd name="connsiteX0" fmla="*/ 1693926 w 2051227"/>
                  <a:gd name="connsiteY0" fmla="*/ 1107567 h 1129512"/>
                  <a:gd name="connsiteX1" fmla="*/ 1379829 w 2051227"/>
                  <a:gd name="connsiteY1" fmla="*/ 793471 h 1129512"/>
                  <a:gd name="connsiteX2" fmla="*/ 223571 w 2051227"/>
                  <a:gd name="connsiteY2" fmla="*/ 793471 h 1129512"/>
                  <a:gd name="connsiteX3" fmla="*/ 0 w 2051227"/>
                  <a:gd name="connsiteY3" fmla="*/ 569900 h 1129512"/>
                  <a:gd name="connsiteX4" fmla="*/ 0 w 2051227"/>
                  <a:gd name="connsiteY4" fmla="*/ 223571 h 1129512"/>
                  <a:gd name="connsiteX5" fmla="*/ 223571 w 2051227"/>
                  <a:gd name="connsiteY5" fmla="*/ 0 h 1129512"/>
                  <a:gd name="connsiteX6" fmla="*/ 1827657 w 2051227"/>
                  <a:gd name="connsiteY6" fmla="*/ 0 h 1129512"/>
                  <a:gd name="connsiteX7" fmla="*/ 2051228 w 2051227"/>
                  <a:gd name="connsiteY7" fmla="*/ 223571 h 1129512"/>
                  <a:gd name="connsiteX8" fmla="*/ 2051228 w 2051227"/>
                  <a:gd name="connsiteY8" fmla="*/ 569900 h 1129512"/>
                  <a:gd name="connsiteX9" fmla="*/ 1827657 w 2051227"/>
                  <a:gd name="connsiteY9" fmla="*/ 793471 h 1129512"/>
                  <a:gd name="connsiteX10" fmla="*/ 1821485 w 2051227"/>
                  <a:gd name="connsiteY10" fmla="*/ 793471 h 1129512"/>
                  <a:gd name="connsiteX11" fmla="*/ 1821485 w 2051227"/>
                  <a:gd name="connsiteY11" fmla="*/ 1054761 h 1129512"/>
                  <a:gd name="connsiteX12" fmla="*/ 1775536 w 2051227"/>
                  <a:gd name="connsiteY12" fmla="*/ 1124026 h 1129512"/>
                  <a:gd name="connsiteX13" fmla="*/ 1746732 w 2051227"/>
                  <a:gd name="connsiteY13" fmla="*/ 1129513 h 1129512"/>
                  <a:gd name="connsiteX14" fmla="*/ 1693926 w 2051227"/>
                  <a:gd name="connsiteY14" fmla="*/ 1107567 h 112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227" h="1129512">
                    <a:moveTo>
                      <a:pt x="1693926" y="1107567"/>
                    </a:moveTo>
                    <a:lnTo>
                      <a:pt x="1379829" y="793471"/>
                    </a:lnTo>
                    <a:lnTo>
                      <a:pt x="223571" y="793471"/>
                    </a:lnTo>
                    <a:cubicBezTo>
                      <a:pt x="100127" y="793471"/>
                      <a:pt x="0" y="693344"/>
                      <a:pt x="0" y="569900"/>
                    </a:cubicBezTo>
                    <a:lnTo>
                      <a:pt x="0" y="223571"/>
                    </a:lnTo>
                    <a:cubicBezTo>
                      <a:pt x="0" y="100127"/>
                      <a:pt x="100127" y="0"/>
                      <a:pt x="223571" y="0"/>
                    </a:cubicBezTo>
                    <a:lnTo>
                      <a:pt x="1827657" y="0"/>
                    </a:lnTo>
                    <a:cubicBezTo>
                      <a:pt x="1951101" y="0"/>
                      <a:pt x="2051228" y="100127"/>
                      <a:pt x="2051228" y="223571"/>
                    </a:cubicBezTo>
                    <a:lnTo>
                      <a:pt x="2051228" y="569900"/>
                    </a:lnTo>
                    <a:cubicBezTo>
                      <a:pt x="2051228" y="693344"/>
                      <a:pt x="1951101" y="793471"/>
                      <a:pt x="1827657" y="793471"/>
                    </a:cubicBezTo>
                    <a:lnTo>
                      <a:pt x="1821485" y="793471"/>
                    </a:lnTo>
                    <a:lnTo>
                      <a:pt x="1821485" y="1054761"/>
                    </a:lnTo>
                    <a:cubicBezTo>
                      <a:pt x="1821485" y="1084936"/>
                      <a:pt x="1802968" y="1112368"/>
                      <a:pt x="1775536" y="1124026"/>
                    </a:cubicBezTo>
                    <a:cubicBezTo>
                      <a:pt x="1766621" y="1128141"/>
                      <a:pt x="1756334" y="1129513"/>
                      <a:pt x="1746732" y="1129513"/>
                    </a:cubicBezTo>
                    <a:cubicBezTo>
                      <a:pt x="1727530" y="1129513"/>
                      <a:pt x="1708328" y="1121969"/>
                      <a:pt x="1693926" y="1107567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096" name="Graphic 2896">
                <a:extLst>
                  <a:ext uri="{FF2B5EF4-FFF2-40B4-BE49-F238E27FC236}">
                    <a16:creationId xmlns:a16="http://schemas.microsoft.com/office/drawing/2014/main" id="{6CAC848B-0274-13C5-5F81-2CE2DDE46051}"/>
                  </a:ext>
                </a:extLst>
              </p:cNvPr>
              <p:cNvGrpSpPr/>
              <p:nvPr/>
            </p:nvGrpSpPr>
            <p:grpSpPr>
              <a:xfrm>
                <a:off x="17684023" y="1618738"/>
                <a:ext cx="1636319" cy="348386"/>
                <a:chOff x="17684023" y="1618738"/>
                <a:chExt cx="1636319" cy="348386"/>
              </a:xfrm>
              <a:solidFill>
                <a:srgbClr val="FF867D"/>
              </a:solidFill>
            </p:grpSpPr>
            <p:sp>
              <p:nvSpPr>
                <p:cNvPr id="3097" name="Freeform: Shape 3096">
                  <a:extLst>
                    <a:ext uri="{FF2B5EF4-FFF2-40B4-BE49-F238E27FC236}">
                      <a16:creationId xmlns:a16="http://schemas.microsoft.com/office/drawing/2014/main" id="{76BC6947-304D-316E-1453-3DEB937AC5A5}"/>
                    </a:ext>
                  </a:extLst>
                </p:cNvPr>
                <p:cNvSpPr/>
                <p:nvPr/>
              </p:nvSpPr>
              <p:spPr>
                <a:xfrm>
                  <a:off x="17684023" y="1618738"/>
                  <a:ext cx="1408667" cy="69266"/>
                </a:xfrm>
                <a:custGeom>
                  <a:avLst/>
                  <a:gdLst>
                    <a:gd name="connsiteX0" fmla="*/ 1388059 w 1408667"/>
                    <a:gd name="connsiteY0" fmla="*/ 69266 h 69266"/>
                    <a:gd name="connsiteX1" fmla="*/ 20574 w 1408667"/>
                    <a:gd name="connsiteY1" fmla="*/ 69266 h 69266"/>
                    <a:gd name="connsiteX2" fmla="*/ 0 w 1408667"/>
                    <a:gd name="connsiteY2" fmla="*/ 48692 h 69266"/>
                    <a:gd name="connsiteX3" fmla="*/ 0 w 1408667"/>
                    <a:gd name="connsiteY3" fmla="*/ 20574 h 69266"/>
                    <a:gd name="connsiteX4" fmla="*/ 20574 w 1408667"/>
                    <a:gd name="connsiteY4" fmla="*/ 0 h 69266"/>
                    <a:gd name="connsiteX5" fmla="*/ 1388059 w 1408667"/>
                    <a:gd name="connsiteY5" fmla="*/ 0 h 69266"/>
                    <a:gd name="connsiteX6" fmla="*/ 1408633 w 1408667"/>
                    <a:gd name="connsiteY6" fmla="*/ 20574 h 69266"/>
                    <a:gd name="connsiteX7" fmla="*/ 1408633 w 1408667"/>
                    <a:gd name="connsiteY7" fmla="*/ 48692 h 69266"/>
                    <a:gd name="connsiteX8" fmla="*/ 1388059 w 1408667"/>
                    <a:gd name="connsiteY8" fmla="*/ 69266 h 69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8667" h="69266">
                      <a:moveTo>
                        <a:pt x="1388059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88059" y="0"/>
                      </a:lnTo>
                      <a:cubicBezTo>
                        <a:pt x="1399718" y="0"/>
                        <a:pt x="1408633" y="9601"/>
                        <a:pt x="1408633" y="20574"/>
                      </a:cubicBezTo>
                      <a:lnTo>
                        <a:pt x="1408633" y="48692"/>
                      </a:lnTo>
                      <a:cubicBezTo>
                        <a:pt x="1409319" y="59665"/>
                        <a:pt x="1399718" y="69266"/>
                        <a:pt x="138805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8" name="Freeform: Shape 3097">
                  <a:extLst>
                    <a:ext uri="{FF2B5EF4-FFF2-40B4-BE49-F238E27FC236}">
                      <a16:creationId xmlns:a16="http://schemas.microsoft.com/office/drawing/2014/main" id="{4402DEE7-A245-0F2B-6BCE-03EA217D8F7F}"/>
                    </a:ext>
                  </a:extLst>
                </p:cNvPr>
                <p:cNvSpPr/>
                <p:nvPr/>
              </p:nvSpPr>
              <p:spPr>
                <a:xfrm>
                  <a:off x="17684023" y="1758641"/>
                  <a:ext cx="1237903" cy="69265"/>
                </a:xfrm>
                <a:custGeom>
                  <a:avLst/>
                  <a:gdLst>
                    <a:gd name="connsiteX0" fmla="*/ 1217295 w 1237903"/>
                    <a:gd name="connsiteY0" fmla="*/ 69266 h 69265"/>
                    <a:gd name="connsiteX1" fmla="*/ 20574 w 1237903"/>
                    <a:gd name="connsiteY1" fmla="*/ 69266 h 69265"/>
                    <a:gd name="connsiteX2" fmla="*/ 0 w 1237903"/>
                    <a:gd name="connsiteY2" fmla="*/ 48692 h 69265"/>
                    <a:gd name="connsiteX3" fmla="*/ 0 w 1237903"/>
                    <a:gd name="connsiteY3" fmla="*/ 20574 h 69265"/>
                    <a:gd name="connsiteX4" fmla="*/ 20574 w 1237903"/>
                    <a:gd name="connsiteY4" fmla="*/ 0 h 69265"/>
                    <a:gd name="connsiteX5" fmla="*/ 1217295 w 1237903"/>
                    <a:gd name="connsiteY5" fmla="*/ 0 h 69265"/>
                    <a:gd name="connsiteX6" fmla="*/ 1237869 w 1237903"/>
                    <a:gd name="connsiteY6" fmla="*/ 20574 h 69265"/>
                    <a:gd name="connsiteX7" fmla="*/ 1237869 w 1237903"/>
                    <a:gd name="connsiteY7" fmla="*/ 48692 h 69265"/>
                    <a:gd name="connsiteX8" fmla="*/ 1217295 w 123790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7903" h="69265">
                      <a:moveTo>
                        <a:pt x="1217295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217295" y="0"/>
                      </a:lnTo>
                      <a:cubicBezTo>
                        <a:pt x="1228954" y="0"/>
                        <a:pt x="1237869" y="9601"/>
                        <a:pt x="1237869" y="20574"/>
                      </a:cubicBezTo>
                      <a:lnTo>
                        <a:pt x="1237869" y="48692"/>
                      </a:lnTo>
                      <a:cubicBezTo>
                        <a:pt x="1238555" y="59665"/>
                        <a:pt x="1228954" y="69266"/>
                        <a:pt x="1217295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9" name="Freeform: Shape 3098">
                  <a:extLst>
                    <a:ext uri="{FF2B5EF4-FFF2-40B4-BE49-F238E27FC236}">
                      <a16:creationId xmlns:a16="http://schemas.microsoft.com/office/drawing/2014/main" id="{7C3F0D93-6FF1-7A79-34CE-961EED305EAB}"/>
                    </a:ext>
                  </a:extLst>
                </p:cNvPr>
                <p:cNvSpPr/>
                <p:nvPr/>
              </p:nvSpPr>
              <p:spPr>
                <a:xfrm>
                  <a:off x="18984986" y="1758641"/>
                  <a:ext cx="335356" cy="69265"/>
                </a:xfrm>
                <a:custGeom>
                  <a:avLst/>
                  <a:gdLst>
                    <a:gd name="connsiteX0" fmla="*/ 314782 w 335356"/>
                    <a:gd name="connsiteY0" fmla="*/ 69266 h 69265"/>
                    <a:gd name="connsiteX1" fmla="*/ 20574 w 335356"/>
                    <a:gd name="connsiteY1" fmla="*/ 69266 h 69265"/>
                    <a:gd name="connsiteX2" fmla="*/ 0 w 335356"/>
                    <a:gd name="connsiteY2" fmla="*/ 48692 h 69265"/>
                    <a:gd name="connsiteX3" fmla="*/ 0 w 335356"/>
                    <a:gd name="connsiteY3" fmla="*/ 20574 h 69265"/>
                    <a:gd name="connsiteX4" fmla="*/ 20574 w 335356"/>
                    <a:gd name="connsiteY4" fmla="*/ 0 h 69265"/>
                    <a:gd name="connsiteX5" fmla="*/ 314782 w 335356"/>
                    <a:gd name="connsiteY5" fmla="*/ 0 h 69265"/>
                    <a:gd name="connsiteX6" fmla="*/ 335356 w 335356"/>
                    <a:gd name="connsiteY6" fmla="*/ 20574 h 69265"/>
                    <a:gd name="connsiteX7" fmla="*/ 335356 w 335356"/>
                    <a:gd name="connsiteY7" fmla="*/ 48692 h 69265"/>
                    <a:gd name="connsiteX8" fmla="*/ 314782 w 335356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356" h="69265">
                      <a:moveTo>
                        <a:pt x="314782" y="69266"/>
                      </a:moveTo>
                      <a:lnTo>
                        <a:pt x="20574" y="69266"/>
                      </a:lnTo>
                      <a:cubicBezTo>
                        <a:pt x="8915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314782" y="0"/>
                      </a:lnTo>
                      <a:cubicBezTo>
                        <a:pt x="326441" y="0"/>
                        <a:pt x="335356" y="9601"/>
                        <a:pt x="335356" y="20574"/>
                      </a:cubicBezTo>
                      <a:lnTo>
                        <a:pt x="335356" y="48692"/>
                      </a:lnTo>
                      <a:cubicBezTo>
                        <a:pt x="335356" y="59665"/>
                        <a:pt x="325755" y="69266"/>
                        <a:pt x="314782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00" name="Freeform: Shape 3099">
                  <a:extLst>
                    <a:ext uri="{FF2B5EF4-FFF2-40B4-BE49-F238E27FC236}">
                      <a16:creationId xmlns:a16="http://schemas.microsoft.com/office/drawing/2014/main" id="{89FC78E8-20F6-43E8-E92C-DE98ECDDA4CD}"/>
                    </a:ext>
                  </a:extLst>
                </p:cNvPr>
                <p:cNvSpPr/>
                <p:nvPr/>
              </p:nvSpPr>
              <p:spPr>
                <a:xfrm>
                  <a:off x="17684023" y="1897859"/>
                  <a:ext cx="1394951" cy="69265"/>
                </a:xfrm>
                <a:custGeom>
                  <a:avLst/>
                  <a:gdLst>
                    <a:gd name="connsiteX0" fmla="*/ 1374343 w 1394951"/>
                    <a:gd name="connsiteY0" fmla="*/ 69266 h 69265"/>
                    <a:gd name="connsiteX1" fmla="*/ 20574 w 1394951"/>
                    <a:gd name="connsiteY1" fmla="*/ 69266 h 69265"/>
                    <a:gd name="connsiteX2" fmla="*/ 0 w 1394951"/>
                    <a:gd name="connsiteY2" fmla="*/ 48692 h 69265"/>
                    <a:gd name="connsiteX3" fmla="*/ 0 w 1394951"/>
                    <a:gd name="connsiteY3" fmla="*/ 20574 h 69265"/>
                    <a:gd name="connsiteX4" fmla="*/ 20574 w 1394951"/>
                    <a:gd name="connsiteY4" fmla="*/ 0 h 69265"/>
                    <a:gd name="connsiteX5" fmla="*/ 1374343 w 1394951"/>
                    <a:gd name="connsiteY5" fmla="*/ 0 h 69265"/>
                    <a:gd name="connsiteX6" fmla="*/ 1394917 w 1394951"/>
                    <a:gd name="connsiteY6" fmla="*/ 20574 h 69265"/>
                    <a:gd name="connsiteX7" fmla="*/ 1394917 w 1394951"/>
                    <a:gd name="connsiteY7" fmla="*/ 48692 h 69265"/>
                    <a:gd name="connsiteX8" fmla="*/ 1374343 w 1394951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4951" h="69265">
                      <a:moveTo>
                        <a:pt x="1374343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74343" y="0"/>
                      </a:lnTo>
                      <a:cubicBezTo>
                        <a:pt x="1386002" y="0"/>
                        <a:pt x="1394917" y="9601"/>
                        <a:pt x="1394917" y="20574"/>
                      </a:cubicBezTo>
                      <a:lnTo>
                        <a:pt x="1394917" y="48692"/>
                      </a:lnTo>
                      <a:cubicBezTo>
                        <a:pt x="1395603" y="60350"/>
                        <a:pt x="1386002" y="69266"/>
                        <a:pt x="1374343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101" name="Graphic 2896">
              <a:extLst>
                <a:ext uri="{FF2B5EF4-FFF2-40B4-BE49-F238E27FC236}">
                  <a16:creationId xmlns:a16="http://schemas.microsoft.com/office/drawing/2014/main" id="{644ACDF0-D7E2-A7BB-D787-BB8763D5E165}"/>
                </a:ext>
              </a:extLst>
            </p:cNvPr>
            <p:cNvGrpSpPr/>
            <p:nvPr/>
          </p:nvGrpSpPr>
          <p:grpSpPr>
            <a:xfrm>
              <a:off x="16127943" y="-1267793"/>
              <a:ext cx="983437" cy="983437"/>
              <a:chOff x="16127943" y="-1267793"/>
              <a:chExt cx="983437" cy="983437"/>
            </a:xfrm>
          </p:grpSpPr>
          <p:sp>
            <p:nvSpPr>
              <p:cNvPr id="3102" name="Freeform: Shape 3101">
                <a:extLst>
                  <a:ext uri="{FF2B5EF4-FFF2-40B4-BE49-F238E27FC236}">
                    <a16:creationId xmlns:a16="http://schemas.microsoft.com/office/drawing/2014/main" id="{C135B234-E07E-0099-8FE4-D11A58DB12EF}"/>
                  </a:ext>
                </a:extLst>
              </p:cNvPr>
              <p:cNvSpPr/>
              <p:nvPr/>
            </p:nvSpPr>
            <p:spPr>
              <a:xfrm>
                <a:off x="16127943" y="-1267793"/>
                <a:ext cx="983437" cy="983437"/>
              </a:xfrm>
              <a:custGeom>
                <a:avLst/>
                <a:gdLst>
                  <a:gd name="connsiteX0" fmla="*/ 983437 w 983437"/>
                  <a:gd name="connsiteY0" fmla="*/ 491719 h 983437"/>
                  <a:gd name="connsiteX1" fmla="*/ 491718 w 983437"/>
                  <a:gd name="connsiteY1" fmla="*/ 983437 h 983437"/>
                  <a:gd name="connsiteX2" fmla="*/ 0 w 983437"/>
                  <a:gd name="connsiteY2" fmla="*/ 491719 h 983437"/>
                  <a:gd name="connsiteX3" fmla="*/ 491718 w 983437"/>
                  <a:gd name="connsiteY3" fmla="*/ 0 h 983437"/>
                  <a:gd name="connsiteX4" fmla="*/ 983437 w 983437"/>
                  <a:gd name="connsiteY4" fmla="*/ 491719 h 98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437" h="983437">
                    <a:moveTo>
                      <a:pt x="983437" y="491719"/>
                    </a:moveTo>
                    <a:cubicBezTo>
                      <a:pt x="983437" y="763287"/>
                      <a:pt x="763287" y="983437"/>
                      <a:pt x="491718" y="983437"/>
                    </a:cubicBezTo>
                    <a:cubicBezTo>
                      <a:pt x="220150" y="983437"/>
                      <a:pt x="0" y="763287"/>
                      <a:pt x="0" y="491719"/>
                    </a:cubicBezTo>
                    <a:cubicBezTo>
                      <a:pt x="0" y="220150"/>
                      <a:pt x="220150" y="0"/>
                      <a:pt x="491718" y="0"/>
                    </a:cubicBezTo>
                    <a:cubicBezTo>
                      <a:pt x="763287" y="0"/>
                      <a:pt x="983437" y="220150"/>
                      <a:pt x="983437" y="491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724C9E85-A0BE-F1FE-4D55-5043DE6DADAB}"/>
                  </a:ext>
                </a:extLst>
              </p:cNvPr>
              <p:cNvSpPr/>
              <p:nvPr/>
            </p:nvSpPr>
            <p:spPr>
              <a:xfrm>
                <a:off x="16340541" y="-971528"/>
                <a:ext cx="558240" cy="390906"/>
              </a:xfrm>
              <a:custGeom>
                <a:avLst/>
                <a:gdLst>
                  <a:gd name="connsiteX0" fmla="*/ 546583 w 558240"/>
                  <a:gd name="connsiteY0" fmla="*/ 61036 h 390906"/>
                  <a:gd name="connsiteX1" fmla="*/ 497205 w 558240"/>
                  <a:gd name="connsiteY1" fmla="*/ 11659 h 390906"/>
                  <a:gd name="connsiteX2" fmla="*/ 279121 w 558240"/>
                  <a:gd name="connsiteY2" fmla="*/ 0 h 390906"/>
                  <a:gd name="connsiteX3" fmla="*/ 61036 w 558240"/>
                  <a:gd name="connsiteY3" fmla="*/ 11659 h 390906"/>
                  <a:gd name="connsiteX4" fmla="*/ 11659 w 558240"/>
                  <a:gd name="connsiteY4" fmla="*/ 61036 h 390906"/>
                  <a:gd name="connsiteX5" fmla="*/ 0 w 558240"/>
                  <a:gd name="connsiteY5" fmla="*/ 195453 h 390906"/>
                  <a:gd name="connsiteX6" fmla="*/ 11659 w 558240"/>
                  <a:gd name="connsiteY6" fmla="*/ 329870 h 390906"/>
                  <a:gd name="connsiteX7" fmla="*/ 61036 w 558240"/>
                  <a:gd name="connsiteY7" fmla="*/ 379247 h 390906"/>
                  <a:gd name="connsiteX8" fmla="*/ 279121 w 558240"/>
                  <a:gd name="connsiteY8" fmla="*/ 390906 h 390906"/>
                  <a:gd name="connsiteX9" fmla="*/ 497205 w 558240"/>
                  <a:gd name="connsiteY9" fmla="*/ 379247 h 390906"/>
                  <a:gd name="connsiteX10" fmla="*/ 546583 w 558240"/>
                  <a:gd name="connsiteY10" fmla="*/ 329870 h 390906"/>
                  <a:gd name="connsiteX11" fmla="*/ 558241 w 558240"/>
                  <a:gd name="connsiteY11" fmla="*/ 195453 h 390906"/>
                  <a:gd name="connsiteX12" fmla="*/ 546583 w 558240"/>
                  <a:gd name="connsiteY12" fmla="*/ 61036 h 390906"/>
                  <a:gd name="connsiteX13" fmla="*/ 222885 w 558240"/>
                  <a:gd name="connsiteY13" fmla="*/ 279121 h 390906"/>
                  <a:gd name="connsiteX14" fmla="*/ 222885 w 558240"/>
                  <a:gd name="connsiteY14" fmla="*/ 111785 h 390906"/>
                  <a:gd name="connsiteX15" fmla="*/ 368275 w 558240"/>
                  <a:gd name="connsiteY15" fmla="*/ 195453 h 390906"/>
                  <a:gd name="connsiteX16" fmla="*/ 222885 w 558240"/>
                  <a:gd name="connsiteY16" fmla="*/ 279121 h 3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240" h="390906">
                    <a:moveTo>
                      <a:pt x="546583" y="61036"/>
                    </a:moveTo>
                    <a:cubicBezTo>
                      <a:pt x="540410" y="37033"/>
                      <a:pt x="521208" y="17831"/>
                      <a:pt x="497205" y="11659"/>
                    </a:cubicBezTo>
                    <a:cubicBezTo>
                      <a:pt x="453314" y="0"/>
                      <a:pt x="279121" y="0"/>
                      <a:pt x="279121" y="0"/>
                    </a:cubicBezTo>
                    <a:cubicBezTo>
                      <a:pt x="279121" y="0"/>
                      <a:pt x="104242" y="0"/>
                      <a:pt x="61036" y="11659"/>
                    </a:cubicBezTo>
                    <a:cubicBezTo>
                      <a:pt x="37033" y="17831"/>
                      <a:pt x="17831" y="37033"/>
                      <a:pt x="11659" y="61036"/>
                    </a:cubicBezTo>
                    <a:cubicBezTo>
                      <a:pt x="0" y="104927"/>
                      <a:pt x="0" y="195453"/>
                      <a:pt x="0" y="195453"/>
                    </a:cubicBezTo>
                    <a:cubicBezTo>
                      <a:pt x="0" y="195453"/>
                      <a:pt x="0" y="286664"/>
                      <a:pt x="11659" y="329870"/>
                    </a:cubicBezTo>
                    <a:cubicBezTo>
                      <a:pt x="17831" y="353873"/>
                      <a:pt x="37033" y="373075"/>
                      <a:pt x="61036" y="379247"/>
                    </a:cubicBezTo>
                    <a:cubicBezTo>
                      <a:pt x="104927" y="390906"/>
                      <a:pt x="279121" y="390906"/>
                      <a:pt x="279121" y="390906"/>
                    </a:cubicBezTo>
                    <a:cubicBezTo>
                      <a:pt x="279121" y="390906"/>
                      <a:pt x="454000" y="390906"/>
                      <a:pt x="497205" y="379247"/>
                    </a:cubicBezTo>
                    <a:cubicBezTo>
                      <a:pt x="521208" y="373075"/>
                      <a:pt x="540410" y="353873"/>
                      <a:pt x="546583" y="329870"/>
                    </a:cubicBezTo>
                    <a:cubicBezTo>
                      <a:pt x="558241" y="285979"/>
                      <a:pt x="558241" y="195453"/>
                      <a:pt x="558241" y="195453"/>
                    </a:cubicBezTo>
                    <a:cubicBezTo>
                      <a:pt x="558241" y="195453"/>
                      <a:pt x="558241" y="104927"/>
                      <a:pt x="546583" y="61036"/>
                    </a:cubicBezTo>
                    <a:close/>
                    <a:moveTo>
                      <a:pt x="222885" y="279121"/>
                    </a:moveTo>
                    <a:lnTo>
                      <a:pt x="222885" y="111785"/>
                    </a:lnTo>
                    <a:lnTo>
                      <a:pt x="368275" y="195453"/>
                    </a:lnTo>
                    <a:lnTo>
                      <a:pt x="222885" y="279121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04" name="Graphic 2896">
              <a:extLst>
                <a:ext uri="{FF2B5EF4-FFF2-40B4-BE49-F238E27FC236}">
                  <a16:creationId xmlns:a16="http://schemas.microsoft.com/office/drawing/2014/main" id="{EAD6981C-BF8F-31D0-7241-4247B60023FF}"/>
                </a:ext>
              </a:extLst>
            </p:cNvPr>
            <p:cNvGrpSpPr/>
            <p:nvPr/>
          </p:nvGrpSpPr>
          <p:grpSpPr>
            <a:xfrm>
              <a:off x="13016469" y="814295"/>
              <a:ext cx="696772" cy="696772"/>
              <a:chOff x="13016469" y="814295"/>
              <a:chExt cx="696772" cy="696772"/>
            </a:xfrm>
          </p:grpSpPr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31A406A2-F29D-9827-EE46-29AE26C7FFDC}"/>
                  </a:ext>
                </a:extLst>
              </p:cNvPr>
              <p:cNvSpPr/>
              <p:nvPr/>
            </p:nvSpPr>
            <p:spPr>
              <a:xfrm>
                <a:off x="13016469" y="814295"/>
                <a:ext cx="696772" cy="696772"/>
              </a:xfrm>
              <a:custGeom>
                <a:avLst/>
                <a:gdLst>
                  <a:gd name="connsiteX0" fmla="*/ 696773 w 696772"/>
                  <a:gd name="connsiteY0" fmla="*/ 348386 h 696772"/>
                  <a:gd name="connsiteX1" fmla="*/ 348386 w 696772"/>
                  <a:gd name="connsiteY1" fmla="*/ 696773 h 696772"/>
                  <a:gd name="connsiteX2" fmla="*/ 0 w 696772"/>
                  <a:gd name="connsiteY2" fmla="*/ 348386 h 696772"/>
                  <a:gd name="connsiteX3" fmla="*/ 348386 w 696772"/>
                  <a:gd name="connsiteY3" fmla="*/ 0 h 696772"/>
                  <a:gd name="connsiteX4" fmla="*/ 696773 w 696772"/>
                  <a:gd name="connsiteY4" fmla="*/ 348386 h 69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772" h="696772">
                    <a:moveTo>
                      <a:pt x="696773" y="348386"/>
                    </a:moveTo>
                    <a:cubicBezTo>
                      <a:pt x="696773" y="540795"/>
                      <a:pt x="540795" y="696773"/>
                      <a:pt x="348386" y="696773"/>
                    </a:cubicBezTo>
                    <a:cubicBezTo>
                      <a:pt x="155978" y="696773"/>
                      <a:pt x="0" y="540795"/>
                      <a:pt x="0" y="348386"/>
                    </a:cubicBezTo>
                    <a:cubicBezTo>
                      <a:pt x="0" y="155978"/>
                      <a:pt x="155978" y="0"/>
                      <a:pt x="348386" y="0"/>
                    </a:cubicBezTo>
                    <a:cubicBezTo>
                      <a:pt x="540795" y="0"/>
                      <a:pt x="696773" y="155978"/>
                      <a:pt x="696773" y="34838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106" name="Graphic 2896">
                <a:extLst>
                  <a:ext uri="{FF2B5EF4-FFF2-40B4-BE49-F238E27FC236}">
                    <a16:creationId xmlns:a16="http://schemas.microsoft.com/office/drawing/2014/main" id="{B6FC2E19-29DA-F395-5DCD-4D970DB5A197}"/>
                  </a:ext>
                </a:extLst>
              </p:cNvPr>
              <p:cNvGrpSpPr/>
              <p:nvPr/>
            </p:nvGrpSpPr>
            <p:grpSpPr>
              <a:xfrm>
                <a:off x="13176946" y="974772"/>
                <a:ext cx="375818" cy="375818"/>
                <a:chOff x="13176946" y="974772"/>
                <a:chExt cx="375818" cy="375818"/>
              </a:xfrm>
              <a:solidFill>
                <a:srgbClr val="FFFFFF"/>
              </a:solidFill>
            </p:grpSpPr>
            <p:sp>
              <p:nvSpPr>
                <p:cNvPr id="3107" name="Freeform: Shape 3106">
                  <a:extLst>
                    <a:ext uri="{FF2B5EF4-FFF2-40B4-BE49-F238E27FC236}">
                      <a16:creationId xmlns:a16="http://schemas.microsoft.com/office/drawing/2014/main" id="{A19F6779-923B-D87E-28C8-F3256C46FB63}"/>
                    </a:ext>
                  </a:extLst>
                </p:cNvPr>
                <p:cNvSpPr/>
                <p:nvPr/>
              </p:nvSpPr>
              <p:spPr>
                <a:xfrm>
                  <a:off x="13176946" y="974772"/>
                  <a:ext cx="375818" cy="375818"/>
                </a:xfrm>
                <a:custGeom>
                  <a:avLst/>
                  <a:gdLst>
                    <a:gd name="connsiteX0" fmla="*/ 187909 w 375818"/>
                    <a:gd name="connsiteY0" fmla="*/ 34290 h 375818"/>
                    <a:gd name="connsiteX1" fmla="*/ 264033 w 375818"/>
                    <a:gd name="connsiteY1" fmla="*/ 35662 h 375818"/>
                    <a:gd name="connsiteX2" fmla="*/ 299009 w 375818"/>
                    <a:gd name="connsiteY2" fmla="*/ 41834 h 375818"/>
                    <a:gd name="connsiteX3" fmla="*/ 320269 w 375818"/>
                    <a:gd name="connsiteY3" fmla="*/ 55550 h 375818"/>
                    <a:gd name="connsiteX4" fmla="*/ 333985 w 375818"/>
                    <a:gd name="connsiteY4" fmla="*/ 76810 h 375818"/>
                    <a:gd name="connsiteX5" fmla="*/ 340157 w 375818"/>
                    <a:gd name="connsiteY5" fmla="*/ 111786 h 375818"/>
                    <a:gd name="connsiteX6" fmla="*/ 341528 w 375818"/>
                    <a:gd name="connsiteY6" fmla="*/ 187909 h 375818"/>
                    <a:gd name="connsiteX7" fmla="*/ 340157 w 375818"/>
                    <a:gd name="connsiteY7" fmla="*/ 264033 h 375818"/>
                    <a:gd name="connsiteX8" fmla="*/ 333985 w 375818"/>
                    <a:gd name="connsiteY8" fmla="*/ 299009 h 375818"/>
                    <a:gd name="connsiteX9" fmla="*/ 320269 w 375818"/>
                    <a:gd name="connsiteY9" fmla="*/ 320269 h 375818"/>
                    <a:gd name="connsiteX10" fmla="*/ 299009 w 375818"/>
                    <a:gd name="connsiteY10" fmla="*/ 333985 h 375818"/>
                    <a:gd name="connsiteX11" fmla="*/ 264033 w 375818"/>
                    <a:gd name="connsiteY11" fmla="*/ 340157 h 375818"/>
                    <a:gd name="connsiteX12" fmla="*/ 187909 w 375818"/>
                    <a:gd name="connsiteY12" fmla="*/ 341529 h 375818"/>
                    <a:gd name="connsiteX13" fmla="*/ 111785 w 375818"/>
                    <a:gd name="connsiteY13" fmla="*/ 340157 h 375818"/>
                    <a:gd name="connsiteX14" fmla="*/ 76810 w 375818"/>
                    <a:gd name="connsiteY14" fmla="*/ 333985 h 375818"/>
                    <a:gd name="connsiteX15" fmla="*/ 55550 w 375818"/>
                    <a:gd name="connsiteY15" fmla="*/ 320269 h 375818"/>
                    <a:gd name="connsiteX16" fmla="*/ 41834 w 375818"/>
                    <a:gd name="connsiteY16" fmla="*/ 299009 h 375818"/>
                    <a:gd name="connsiteX17" fmla="*/ 35662 w 375818"/>
                    <a:gd name="connsiteY17" fmla="*/ 264033 h 375818"/>
                    <a:gd name="connsiteX18" fmla="*/ 34290 w 375818"/>
                    <a:gd name="connsiteY18" fmla="*/ 187909 h 375818"/>
                    <a:gd name="connsiteX19" fmla="*/ 35662 w 375818"/>
                    <a:gd name="connsiteY19" fmla="*/ 111786 h 375818"/>
                    <a:gd name="connsiteX20" fmla="*/ 41834 w 375818"/>
                    <a:gd name="connsiteY20" fmla="*/ 76810 h 375818"/>
                    <a:gd name="connsiteX21" fmla="*/ 55550 w 375818"/>
                    <a:gd name="connsiteY21" fmla="*/ 55550 h 375818"/>
                    <a:gd name="connsiteX22" fmla="*/ 76810 w 375818"/>
                    <a:gd name="connsiteY22" fmla="*/ 41834 h 375818"/>
                    <a:gd name="connsiteX23" fmla="*/ 111785 w 375818"/>
                    <a:gd name="connsiteY23" fmla="*/ 35662 h 375818"/>
                    <a:gd name="connsiteX24" fmla="*/ 187909 w 375818"/>
                    <a:gd name="connsiteY24" fmla="*/ 34290 h 375818"/>
                    <a:gd name="connsiteX25" fmla="*/ 187909 w 375818"/>
                    <a:gd name="connsiteY25" fmla="*/ 0 h 375818"/>
                    <a:gd name="connsiteX26" fmla="*/ 110414 w 375818"/>
                    <a:gd name="connsiteY26" fmla="*/ 1372 h 375818"/>
                    <a:gd name="connsiteX27" fmla="*/ 65151 w 375818"/>
                    <a:gd name="connsiteY27" fmla="*/ 10287 h 375818"/>
                    <a:gd name="connsiteX28" fmla="*/ 32233 w 375818"/>
                    <a:gd name="connsiteY28" fmla="*/ 32233 h 375818"/>
                    <a:gd name="connsiteX29" fmla="*/ 10287 w 375818"/>
                    <a:gd name="connsiteY29" fmla="*/ 65151 h 375818"/>
                    <a:gd name="connsiteX30" fmla="*/ 1372 w 375818"/>
                    <a:gd name="connsiteY30" fmla="*/ 110414 h 375818"/>
                    <a:gd name="connsiteX31" fmla="*/ 0 w 375818"/>
                    <a:gd name="connsiteY31" fmla="*/ 187909 h 375818"/>
                    <a:gd name="connsiteX32" fmla="*/ 1372 w 375818"/>
                    <a:gd name="connsiteY32" fmla="*/ 265405 h 375818"/>
                    <a:gd name="connsiteX33" fmla="*/ 10287 w 375818"/>
                    <a:gd name="connsiteY33" fmla="*/ 310668 h 375818"/>
                    <a:gd name="connsiteX34" fmla="*/ 32233 w 375818"/>
                    <a:gd name="connsiteY34" fmla="*/ 343586 h 375818"/>
                    <a:gd name="connsiteX35" fmla="*/ 65151 w 375818"/>
                    <a:gd name="connsiteY35" fmla="*/ 365532 h 375818"/>
                    <a:gd name="connsiteX36" fmla="*/ 110414 w 375818"/>
                    <a:gd name="connsiteY36" fmla="*/ 374447 h 375818"/>
                    <a:gd name="connsiteX37" fmla="*/ 187909 w 375818"/>
                    <a:gd name="connsiteY37" fmla="*/ 375819 h 375818"/>
                    <a:gd name="connsiteX38" fmla="*/ 265405 w 375818"/>
                    <a:gd name="connsiteY38" fmla="*/ 374447 h 375818"/>
                    <a:gd name="connsiteX39" fmla="*/ 310667 w 375818"/>
                    <a:gd name="connsiteY39" fmla="*/ 365532 h 375818"/>
                    <a:gd name="connsiteX40" fmla="*/ 343586 w 375818"/>
                    <a:gd name="connsiteY40" fmla="*/ 343586 h 375818"/>
                    <a:gd name="connsiteX41" fmla="*/ 365531 w 375818"/>
                    <a:gd name="connsiteY41" fmla="*/ 310668 h 375818"/>
                    <a:gd name="connsiteX42" fmla="*/ 374447 w 375818"/>
                    <a:gd name="connsiteY42" fmla="*/ 265405 h 375818"/>
                    <a:gd name="connsiteX43" fmla="*/ 375818 w 375818"/>
                    <a:gd name="connsiteY43" fmla="*/ 187909 h 375818"/>
                    <a:gd name="connsiteX44" fmla="*/ 374447 w 375818"/>
                    <a:gd name="connsiteY44" fmla="*/ 110414 h 375818"/>
                    <a:gd name="connsiteX45" fmla="*/ 365531 w 375818"/>
                    <a:gd name="connsiteY45" fmla="*/ 65151 h 375818"/>
                    <a:gd name="connsiteX46" fmla="*/ 343586 w 375818"/>
                    <a:gd name="connsiteY46" fmla="*/ 32233 h 375818"/>
                    <a:gd name="connsiteX47" fmla="*/ 310667 w 375818"/>
                    <a:gd name="connsiteY47" fmla="*/ 10287 h 375818"/>
                    <a:gd name="connsiteX48" fmla="*/ 265405 w 375818"/>
                    <a:gd name="connsiteY48" fmla="*/ 1372 h 375818"/>
                    <a:gd name="connsiteX49" fmla="*/ 187909 w 375818"/>
                    <a:gd name="connsiteY49" fmla="*/ 0 h 375818"/>
                    <a:gd name="connsiteX50" fmla="*/ 187909 w 375818"/>
                    <a:gd name="connsiteY50" fmla="*/ 0 h 37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75818" h="375818">
                      <a:moveTo>
                        <a:pt x="187909" y="34290"/>
                      </a:moveTo>
                      <a:cubicBezTo>
                        <a:pt x="237973" y="34290"/>
                        <a:pt x="244145" y="34290"/>
                        <a:pt x="264033" y="35662"/>
                      </a:cubicBezTo>
                      <a:cubicBezTo>
                        <a:pt x="282550" y="36348"/>
                        <a:pt x="292151" y="39777"/>
                        <a:pt x="299009" y="41834"/>
                      </a:cubicBezTo>
                      <a:cubicBezTo>
                        <a:pt x="307924" y="45263"/>
                        <a:pt x="314096" y="49378"/>
                        <a:pt x="320269" y="55550"/>
                      </a:cubicBezTo>
                      <a:cubicBezTo>
                        <a:pt x="327127" y="62408"/>
                        <a:pt x="331241" y="68580"/>
                        <a:pt x="333985" y="76810"/>
                      </a:cubicBezTo>
                      <a:cubicBezTo>
                        <a:pt x="336728" y="83668"/>
                        <a:pt x="339471" y="93269"/>
                        <a:pt x="340157" y="111786"/>
                      </a:cubicBezTo>
                      <a:cubicBezTo>
                        <a:pt x="340843" y="131674"/>
                        <a:pt x="341528" y="137160"/>
                        <a:pt x="341528" y="187909"/>
                      </a:cubicBezTo>
                      <a:cubicBezTo>
                        <a:pt x="341528" y="237973"/>
                        <a:pt x="341528" y="244145"/>
                        <a:pt x="340157" y="264033"/>
                      </a:cubicBezTo>
                      <a:cubicBezTo>
                        <a:pt x="339471" y="282550"/>
                        <a:pt x="336042" y="292151"/>
                        <a:pt x="333985" y="299009"/>
                      </a:cubicBezTo>
                      <a:cubicBezTo>
                        <a:pt x="330556" y="307924"/>
                        <a:pt x="326441" y="314097"/>
                        <a:pt x="320269" y="320269"/>
                      </a:cubicBezTo>
                      <a:cubicBezTo>
                        <a:pt x="313411" y="327127"/>
                        <a:pt x="307238" y="331242"/>
                        <a:pt x="299009" y="333985"/>
                      </a:cubicBezTo>
                      <a:cubicBezTo>
                        <a:pt x="292151" y="336728"/>
                        <a:pt x="282550" y="339471"/>
                        <a:pt x="264033" y="340157"/>
                      </a:cubicBezTo>
                      <a:cubicBezTo>
                        <a:pt x="244145" y="340843"/>
                        <a:pt x="238658" y="341529"/>
                        <a:pt x="187909" y="341529"/>
                      </a:cubicBezTo>
                      <a:cubicBezTo>
                        <a:pt x="137846" y="341529"/>
                        <a:pt x="131674" y="341529"/>
                        <a:pt x="111785" y="340157"/>
                      </a:cubicBezTo>
                      <a:cubicBezTo>
                        <a:pt x="93269" y="339471"/>
                        <a:pt x="83668" y="336042"/>
                        <a:pt x="76810" y="333985"/>
                      </a:cubicBezTo>
                      <a:cubicBezTo>
                        <a:pt x="67894" y="330556"/>
                        <a:pt x="61722" y="326441"/>
                        <a:pt x="55550" y="320269"/>
                      </a:cubicBezTo>
                      <a:cubicBezTo>
                        <a:pt x="48692" y="313411"/>
                        <a:pt x="44577" y="307239"/>
                        <a:pt x="41834" y="299009"/>
                      </a:cubicBezTo>
                      <a:cubicBezTo>
                        <a:pt x="39091" y="292151"/>
                        <a:pt x="36347" y="282550"/>
                        <a:pt x="35662" y="264033"/>
                      </a:cubicBezTo>
                      <a:cubicBezTo>
                        <a:pt x="34976" y="244145"/>
                        <a:pt x="34290" y="238659"/>
                        <a:pt x="34290" y="187909"/>
                      </a:cubicBezTo>
                      <a:cubicBezTo>
                        <a:pt x="34290" y="137846"/>
                        <a:pt x="34290" y="131674"/>
                        <a:pt x="35662" y="111786"/>
                      </a:cubicBezTo>
                      <a:cubicBezTo>
                        <a:pt x="36347" y="93269"/>
                        <a:pt x="39776" y="83668"/>
                        <a:pt x="41834" y="76810"/>
                      </a:cubicBezTo>
                      <a:cubicBezTo>
                        <a:pt x="45263" y="67894"/>
                        <a:pt x="49378" y="61722"/>
                        <a:pt x="55550" y="55550"/>
                      </a:cubicBezTo>
                      <a:cubicBezTo>
                        <a:pt x="62408" y="48692"/>
                        <a:pt x="68580" y="44577"/>
                        <a:pt x="76810" y="41834"/>
                      </a:cubicBezTo>
                      <a:cubicBezTo>
                        <a:pt x="83668" y="39091"/>
                        <a:pt x="93269" y="36348"/>
                        <a:pt x="111785" y="35662"/>
                      </a:cubicBezTo>
                      <a:cubicBezTo>
                        <a:pt x="131674" y="34290"/>
                        <a:pt x="137846" y="34290"/>
                        <a:pt x="187909" y="34290"/>
                      </a:cubicBezTo>
                      <a:moveTo>
                        <a:pt x="187909" y="0"/>
                      </a:moveTo>
                      <a:cubicBezTo>
                        <a:pt x="137160" y="0"/>
                        <a:pt x="130302" y="0"/>
                        <a:pt x="110414" y="1372"/>
                      </a:cubicBezTo>
                      <a:cubicBezTo>
                        <a:pt x="90526" y="2058"/>
                        <a:pt x="76810" y="5487"/>
                        <a:pt x="65151" y="10287"/>
                      </a:cubicBezTo>
                      <a:cubicBezTo>
                        <a:pt x="52807" y="15088"/>
                        <a:pt x="42520" y="21260"/>
                        <a:pt x="32233" y="32233"/>
                      </a:cubicBezTo>
                      <a:cubicBezTo>
                        <a:pt x="21946" y="42520"/>
                        <a:pt x="15088" y="52807"/>
                        <a:pt x="10287" y="65151"/>
                      </a:cubicBezTo>
                      <a:cubicBezTo>
                        <a:pt x="5486" y="76810"/>
                        <a:pt x="2743" y="90526"/>
                        <a:pt x="1372" y="110414"/>
                      </a:cubicBezTo>
                      <a:cubicBezTo>
                        <a:pt x="686" y="130302"/>
                        <a:pt x="0" y="136474"/>
                        <a:pt x="0" y="187909"/>
                      </a:cubicBezTo>
                      <a:cubicBezTo>
                        <a:pt x="0" y="238659"/>
                        <a:pt x="0" y="245517"/>
                        <a:pt x="1372" y="265405"/>
                      </a:cubicBezTo>
                      <a:cubicBezTo>
                        <a:pt x="2057" y="285293"/>
                        <a:pt x="5486" y="299009"/>
                        <a:pt x="10287" y="310668"/>
                      </a:cubicBezTo>
                      <a:cubicBezTo>
                        <a:pt x="15088" y="323012"/>
                        <a:pt x="21260" y="333299"/>
                        <a:pt x="32233" y="343586"/>
                      </a:cubicBezTo>
                      <a:cubicBezTo>
                        <a:pt x="42520" y="353873"/>
                        <a:pt x="52807" y="360731"/>
                        <a:pt x="65151" y="365532"/>
                      </a:cubicBezTo>
                      <a:cubicBezTo>
                        <a:pt x="76810" y="370332"/>
                        <a:pt x="90526" y="373075"/>
                        <a:pt x="110414" y="374447"/>
                      </a:cubicBezTo>
                      <a:cubicBezTo>
                        <a:pt x="130302" y="375133"/>
                        <a:pt x="136474" y="375819"/>
                        <a:pt x="187909" y="375819"/>
                      </a:cubicBezTo>
                      <a:cubicBezTo>
                        <a:pt x="238658" y="375819"/>
                        <a:pt x="245516" y="375819"/>
                        <a:pt x="265405" y="374447"/>
                      </a:cubicBezTo>
                      <a:cubicBezTo>
                        <a:pt x="285293" y="373761"/>
                        <a:pt x="299009" y="370332"/>
                        <a:pt x="310667" y="365532"/>
                      </a:cubicBezTo>
                      <a:cubicBezTo>
                        <a:pt x="323012" y="360731"/>
                        <a:pt x="333299" y="354559"/>
                        <a:pt x="343586" y="343586"/>
                      </a:cubicBezTo>
                      <a:cubicBezTo>
                        <a:pt x="353873" y="333299"/>
                        <a:pt x="360731" y="323012"/>
                        <a:pt x="365531" y="310668"/>
                      </a:cubicBezTo>
                      <a:cubicBezTo>
                        <a:pt x="370332" y="299009"/>
                        <a:pt x="373075" y="285293"/>
                        <a:pt x="374447" y="265405"/>
                      </a:cubicBezTo>
                      <a:cubicBezTo>
                        <a:pt x="375133" y="245517"/>
                        <a:pt x="375818" y="239344"/>
                        <a:pt x="375818" y="187909"/>
                      </a:cubicBezTo>
                      <a:cubicBezTo>
                        <a:pt x="375818" y="136474"/>
                        <a:pt x="375818" y="130302"/>
                        <a:pt x="374447" y="110414"/>
                      </a:cubicBezTo>
                      <a:cubicBezTo>
                        <a:pt x="373761" y="90526"/>
                        <a:pt x="370332" y="76810"/>
                        <a:pt x="365531" y="65151"/>
                      </a:cubicBezTo>
                      <a:cubicBezTo>
                        <a:pt x="360731" y="52807"/>
                        <a:pt x="354559" y="42520"/>
                        <a:pt x="343586" y="32233"/>
                      </a:cubicBezTo>
                      <a:cubicBezTo>
                        <a:pt x="333299" y="21946"/>
                        <a:pt x="323012" y="15088"/>
                        <a:pt x="310667" y="10287"/>
                      </a:cubicBezTo>
                      <a:cubicBezTo>
                        <a:pt x="299009" y="5487"/>
                        <a:pt x="285293" y="2743"/>
                        <a:pt x="265405" y="1372"/>
                      </a:cubicBezTo>
                      <a:cubicBezTo>
                        <a:pt x="245516" y="686"/>
                        <a:pt x="238658" y="0"/>
                        <a:pt x="187909" y="0"/>
                      </a:cubicBezTo>
                      <a:lnTo>
                        <a:pt x="1879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08" name="Freeform: Shape 3107">
                  <a:extLst>
                    <a:ext uri="{FF2B5EF4-FFF2-40B4-BE49-F238E27FC236}">
                      <a16:creationId xmlns:a16="http://schemas.microsoft.com/office/drawing/2014/main" id="{1AC238A7-3850-1A91-ADE5-9E1D3FE31980}"/>
                    </a:ext>
                  </a:extLst>
                </p:cNvPr>
                <p:cNvSpPr/>
                <p:nvPr/>
              </p:nvSpPr>
              <p:spPr>
                <a:xfrm>
                  <a:off x="13268843" y="1065983"/>
                  <a:ext cx="192024" cy="192024"/>
                </a:xfrm>
                <a:custGeom>
                  <a:avLst/>
                  <a:gdLst>
                    <a:gd name="connsiteX0" fmla="*/ 96012 w 192024"/>
                    <a:gd name="connsiteY0" fmla="*/ 0 h 192024"/>
                    <a:gd name="connsiteX1" fmla="*/ 0 w 192024"/>
                    <a:gd name="connsiteY1" fmla="*/ 96012 h 192024"/>
                    <a:gd name="connsiteX2" fmla="*/ 96012 w 192024"/>
                    <a:gd name="connsiteY2" fmla="*/ 192024 h 192024"/>
                    <a:gd name="connsiteX3" fmla="*/ 192024 w 192024"/>
                    <a:gd name="connsiteY3" fmla="*/ 96012 h 192024"/>
                    <a:gd name="connsiteX4" fmla="*/ 96012 w 192024"/>
                    <a:gd name="connsiteY4" fmla="*/ 0 h 192024"/>
                    <a:gd name="connsiteX5" fmla="*/ 96012 w 192024"/>
                    <a:gd name="connsiteY5" fmla="*/ 159105 h 192024"/>
                    <a:gd name="connsiteX6" fmla="*/ 33604 w 192024"/>
                    <a:gd name="connsiteY6" fmla="*/ 96698 h 192024"/>
                    <a:gd name="connsiteX7" fmla="*/ 96012 w 192024"/>
                    <a:gd name="connsiteY7" fmla="*/ 34290 h 192024"/>
                    <a:gd name="connsiteX8" fmla="*/ 158420 w 192024"/>
                    <a:gd name="connsiteY8" fmla="*/ 96698 h 192024"/>
                    <a:gd name="connsiteX9" fmla="*/ 96012 w 192024"/>
                    <a:gd name="connsiteY9" fmla="*/ 159105 h 192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024" h="192024">
                      <a:moveTo>
                        <a:pt x="96012" y="0"/>
                      </a:moveTo>
                      <a:cubicBezTo>
                        <a:pt x="42520" y="0"/>
                        <a:pt x="0" y="43205"/>
                        <a:pt x="0" y="96012"/>
                      </a:cubicBezTo>
                      <a:cubicBezTo>
                        <a:pt x="0" y="149504"/>
                        <a:pt x="43205" y="192024"/>
                        <a:pt x="96012" y="192024"/>
                      </a:cubicBezTo>
                      <a:cubicBezTo>
                        <a:pt x="149504" y="192024"/>
                        <a:pt x="192024" y="148818"/>
                        <a:pt x="192024" y="96012"/>
                      </a:cubicBezTo>
                      <a:cubicBezTo>
                        <a:pt x="192024" y="43205"/>
                        <a:pt x="149504" y="0"/>
                        <a:pt x="96012" y="0"/>
                      </a:cubicBezTo>
                      <a:close/>
                      <a:moveTo>
                        <a:pt x="96012" y="159105"/>
                      </a:moveTo>
                      <a:cubicBezTo>
                        <a:pt x="61722" y="159105"/>
                        <a:pt x="33604" y="130988"/>
                        <a:pt x="33604" y="96698"/>
                      </a:cubicBezTo>
                      <a:cubicBezTo>
                        <a:pt x="33604" y="62408"/>
                        <a:pt x="61722" y="34290"/>
                        <a:pt x="96012" y="34290"/>
                      </a:cubicBezTo>
                      <a:cubicBezTo>
                        <a:pt x="130302" y="34290"/>
                        <a:pt x="158420" y="62408"/>
                        <a:pt x="158420" y="96698"/>
                      </a:cubicBezTo>
                      <a:cubicBezTo>
                        <a:pt x="158420" y="130988"/>
                        <a:pt x="130302" y="159105"/>
                        <a:pt x="96012" y="1591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09" name="Freeform: Shape 3108">
                  <a:extLst>
                    <a:ext uri="{FF2B5EF4-FFF2-40B4-BE49-F238E27FC236}">
                      <a16:creationId xmlns:a16="http://schemas.microsoft.com/office/drawing/2014/main" id="{F5552393-2EDA-D399-3F01-F3A80B337593}"/>
                    </a:ext>
                  </a:extLst>
                </p:cNvPr>
                <p:cNvSpPr/>
                <p:nvPr/>
              </p:nvSpPr>
              <p:spPr>
                <a:xfrm>
                  <a:off x="13442350" y="1039923"/>
                  <a:ext cx="45262" cy="45262"/>
                </a:xfrm>
                <a:custGeom>
                  <a:avLst/>
                  <a:gdLst>
                    <a:gd name="connsiteX0" fmla="*/ 45263 w 45262"/>
                    <a:gd name="connsiteY0" fmla="*/ 22631 h 45262"/>
                    <a:gd name="connsiteX1" fmla="*/ 22631 w 45262"/>
                    <a:gd name="connsiteY1" fmla="*/ 45263 h 45262"/>
                    <a:gd name="connsiteX2" fmla="*/ 0 w 45262"/>
                    <a:gd name="connsiteY2" fmla="*/ 22631 h 45262"/>
                    <a:gd name="connsiteX3" fmla="*/ 22631 w 45262"/>
                    <a:gd name="connsiteY3" fmla="*/ 0 h 45262"/>
                    <a:gd name="connsiteX4" fmla="*/ 45263 w 45262"/>
                    <a:gd name="connsiteY4" fmla="*/ 22631 h 4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62" h="45262">
                      <a:moveTo>
                        <a:pt x="45263" y="22631"/>
                      </a:moveTo>
                      <a:cubicBezTo>
                        <a:pt x="45263" y="35130"/>
                        <a:pt x="35130" y="45263"/>
                        <a:pt x="22631" y="45263"/>
                      </a:cubicBezTo>
                      <a:cubicBezTo>
                        <a:pt x="10132" y="45263"/>
                        <a:pt x="0" y="35130"/>
                        <a:pt x="0" y="22631"/>
                      </a:cubicBezTo>
                      <a:cubicBezTo>
                        <a:pt x="0" y="10133"/>
                        <a:pt x="10132" y="0"/>
                        <a:pt x="22631" y="0"/>
                      </a:cubicBezTo>
                      <a:cubicBezTo>
                        <a:pt x="35130" y="0"/>
                        <a:pt x="45263" y="10133"/>
                        <a:pt x="45263" y="226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110" name="Graphic 2896">
              <a:extLst>
                <a:ext uri="{FF2B5EF4-FFF2-40B4-BE49-F238E27FC236}">
                  <a16:creationId xmlns:a16="http://schemas.microsoft.com/office/drawing/2014/main" id="{A37F2A38-E0F7-6BC1-395E-BF75EE4365F4}"/>
                </a:ext>
              </a:extLst>
            </p:cNvPr>
            <p:cNvGrpSpPr/>
            <p:nvPr/>
          </p:nvGrpSpPr>
          <p:grpSpPr>
            <a:xfrm>
              <a:off x="15641711" y="3549951"/>
              <a:ext cx="329184" cy="329184"/>
              <a:chOff x="15641711" y="3549951"/>
              <a:chExt cx="329184" cy="329184"/>
            </a:xfrm>
          </p:grpSpPr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5AA38C4C-9950-8CF7-C532-7522AF3F025E}"/>
                  </a:ext>
                </a:extLst>
              </p:cNvPr>
              <p:cNvSpPr/>
              <p:nvPr/>
            </p:nvSpPr>
            <p:spPr>
              <a:xfrm>
                <a:off x="15641711" y="3549951"/>
                <a:ext cx="329184" cy="329184"/>
              </a:xfrm>
              <a:custGeom>
                <a:avLst/>
                <a:gdLst>
                  <a:gd name="connsiteX0" fmla="*/ 329184 w 329184"/>
                  <a:gd name="connsiteY0" fmla="*/ 164592 h 329184"/>
                  <a:gd name="connsiteX1" fmla="*/ 164592 w 329184"/>
                  <a:gd name="connsiteY1" fmla="*/ 329184 h 329184"/>
                  <a:gd name="connsiteX2" fmla="*/ 0 w 329184"/>
                  <a:gd name="connsiteY2" fmla="*/ 164592 h 329184"/>
                  <a:gd name="connsiteX3" fmla="*/ 164592 w 329184"/>
                  <a:gd name="connsiteY3" fmla="*/ 0 h 329184"/>
                  <a:gd name="connsiteX4" fmla="*/ 329184 w 329184"/>
                  <a:gd name="connsiteY4" fmla="*/ 164592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84" h="329184">
                    <a:moveTo>
                      <a:pt x="329184" y="164592"/>
                    </a:moveTo>
                    <a:cubicBezTo>
                      <a:pt x="329184" y="255494"/>
                      <a:pt x="255493" y="329184"/>
                      <a:pt x="164592" y="329184"/>
                    </a:cubicBezTo>
                    <a:cubicBezTo>
                      <a:pt x="73690" y="329184"/>
                      <a:pt x="0" y="255494"/>
                      <a:pt x="0" y="164592"/>
                    </a:cubicBezTo>
                    <a:cubicBezTo>
                      <a:pt x="0" y="73691"/>
                      <a:pt x="73690" y="0"/>
                      <a:pt x="164592" y="0"/>
                    </a:cubicBezTo>
                    <a:cubicBezTo>
                      <a:pt x="255493" y="0"/>
                      <a:pt x="329184" y="73691"/>
                      <a:pt x="329184" y="164592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0575100A-E8E8-D634-0FEE-8A7ADC26D08E}"/>
                  </a:ext>
                </a:extLst>
              </p:cNvPr>
              <p:cNvSpPr/>
              <p:nvPr/>
            </p:nvSpPr>
            <p:spPr>
              <a:xfrm>
                <a:off x="15721264" y="3648706"/>
                <a:ext cx="169392" cy="137846"/>
              </a:xfrm>
              <a:custGeom>
                <a:avLst/>
                <a:gdLst>
                  <a:gd name="connsiteX0" fmla="*/ 53493 w 169392"/>
                  <a:gd name="connsiteY0" fmla="*/ 137846 h 137846"/>
                  <a:gd name="connsiteX1" fmla="*/ 152248 w 169392"/>
                  <a:gd name="connsiteY1" fmla="*/ 39091 h 137846"/>
                  <a:gd name="connsiteX2" fmla="*/ 152248 w 169392"/>
                  <a:gd name="connsiteY2" fmla="*/ 34290 h 137846"/>
                  <a:gd name="connsiteX3" fmla="*/ 169393 w 169392"/>
                  <a:gd name="connsiteY3" fmla="*/ 16459 h 137846"/>
                  <a:gd name="connsiteX4" fmla="*/ 149505 w 169392"/>
                  <a:gd name="connsiteY4" fmla="*/ 21946 h 137846"/>
                  <a:gd name="connsiteX5" fmla="*/ 164592 w 169392"/>
                  <a:gd name="connsiteY5" fmla="*/ 2743 h 137846"/>
                  <a:gd name="connsiteX6" fmla="*/ 142647 w 169392"/>
                  <a:gd name="connsiteY6" fmla="*/ 10973 h 137846"/>
                  <a:gd name="connsiteX7" fmla="*/ 117272 w 169392"/>
                  <a:gd name="connsiteY7" fmla="*/ 0 h 137846"/>
                  <a:gd name="connsiteX8" fmla="*/ 82296 w 169392"/>
                  <a:gd name="connsiteY8" fmla="*/ 34976 h 137846"/>
                  <a:gd name="connsiteX9" fmla="*/ 82982 w 169392"/>
                  <a:gd name="connsiteY9" fmla="*/ 43205 h 137846"/>
                  <a:gd name="connsiteX10" fmla="*/ 11659 w 169392"/>
                  <a:gd name="connsiteY10" fmla="*/ 6858 h 137846"/>
                  <a:gd name="connsiteX11" fmla="*/ 6858 w 169392"/>
                  <a:gd name="connsiteY11" fmla="*/ 24003 h 137846"/>
                  <a:gd name="connsiteX12" fmla="*/ 22632 w 169392"/>
                  <a:gd name="connsiteY12" fmla="*/ 52807 h 137846"/>
                  <a:gd name="connsiteX13" fmla="*/ 6858 w 169392"/>
                  <a:gd name="connsiteY13" fmla="*/ 48692 h 137846"/>
                  <a:gd name="connsiteX14" fmla="*/ 6858 w 169392"/>
                  <a:gd name="connsiteY14" fmla="*/ 49378 h 137846"/>
                  <a:gd name="connsiteX15" fmla="*/ 34976 w 169392"/>
                  <a:gd name="connsiteY15" fmla="*/ 83668 h 137846"/>
                  <a:gd name="connsiteX16" fmla="*/ 26061 w 169392"/>
                  <a:gd name="connsiteY16" fmla="*/ 85039 h 137846"/>
                  <a:gd name="connsiteX17" fmla="*/ 19203 w 169392"/>
                  <a:gd name="connsiteY17" fmla="*/ 84353 h 137846"/>
                  <a:gd name="connsiteX18" fmla="*/ 51435 w 169392"/>
                  <a:gd name="connsiteY18" fmla="*/ 108356 h 137846"/>
                  <a:gd name="connsiteX19" fmla="*/ 8230 w 169392"/>
                  <a:gd name="connsiteY19" fmla="*/ 123444 h 137846"/>
                  <a:gd name="connsiteX20" fmla="*/ 0 w 169392"/>
                  <a:gd name="connsiteY20" fmla="*/ 122758 h 137846"/>
                  <a:gd name="connsiteX21" fmla="*/ 53493 w 169392"/>
                  <a:gd name="connsiteY21" fmla="*/ 137846 h 13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9392" h="137846">
                    <a:moveTo>
                      <a:pt x="53493" y="137846"/>
                    </a:moveTo>
                    <a:cubicBezTo>
                      <a:pt x="117272" y="137846"/>
                      <a:pt x="152248" y="85039"/>
                      <a:pt x="152248" y="39091"/>
                    </a:cubicBezTo>
                    <a:cubicBezTo>
                      <a:pt x="152248" y="37719"/>
                      <a:pt x="152248" y="36347"/>
                      <a:pt x="152248" y="34290"/>
                    </a:cubicBezTo>
                    <a:cubicBezTo>
                      <a:pt x="159106" y="29489"/>
                      <a:pt x="164592" y="23317"/>
                      <a:pt x="169393" y="16459"/>
                    </a:cubicBezTo>
                    <a:cubicBezTo>
                      <a:pt x="163221" y="19202"/>
                      <a:pt x="156363" y="21260"/>
                      <a:pt x="149505" y="21946"/>
                    </a:cubicBezTo>
                    <a:cubicBezTo>
                      <a:pt x="156363" y="17831"/>
                      <a:pt x="161849" y="10973"/>
                      <a:pt x="164592" y="2743"/>
                    </a:cubicBezTo>
                    <a:cubicBezTo>
                      <a:pt x="157734" y="6858"/>
                      <a:pt x="150190" y="9601"/>
                      <a:pt x="142647" y="10973"/>
                    </a:cubicBezTo>
                    <a:cubicBezTo>
                      <a:pt x="136474" y="4115"/>
                      <a:pt x="127559" y="0"/>
                      <a:pt x="117272" y="0"/>
                    </a:cubicBezTo>
                    <a:cubicBezTo>
                      <a:pt x="98070" y="0"/>
                      <a:pt x="82296" y="15773"/>
                      <a:pt x="82296" y="34976"/>
                    </a:cubicBezTo>
                    <a:cubicBezTo>
                      <a:pt x="82296" y="37719"/>
                      <a:pt x="82296" y="40462"/>
                      <a:pt x="82982" y="43205"/>
                    </a:cubicBezTo>
                    <a:cubicBezTo>
                      <a:pt x="54178" y="41834"/>
                      <a:pt x="28804" y="28118"/>
                      <a:pt x="11659" y="6858"/>
                    </a:cubicBezTo>
                    <a:cubicBezTo>
                      <a:pt x="8916" y="11659"/>
                      <a:pt x="6858" y="17831"/>
                      <a:pt x="6858" y="24003"/>
                    </a:cubicBezTo>
                    <a:cubicBezTo>
                      <a:pt x="6858" y="36347"/>
                      <a:pt x="13030" y="46634"/>
                      <a:pt x="22632" y="52807"/>
                    </a:cubicBezTo>
                    <a:cubicBezTo>
                      <a:pt x="17145" y="52807"/>
                      <a:pt x="11659" y="50749"/>
                      <a:pt x="6858" y="48692"/>
                    </a:cubicBezTo>
                    <a:cubicBezTo>
                      <a:pt x="6858" y="48692"/>
                      <a:pt x="6858" y="48692"/>
                      <a:pt x="6858" y="49378"/>
                    </a:cubicBezTo>
                    <a:cubicBezTo>
                      <a:pt x="6858" y="66523"/>
                      <a:pt x="18517" y="80239"/>
                      <a:pt x="34976" y="83668"/>
                    </a:cubicBezTo>
                    <a:cubicBezTo>
                      <a:pt x="32233" y="84353"/>
                      <a:pt x="28804" y="85039"/>
                      <a:pt x="26061" y="85039"/>
                    </a:cubicBezTo>
                    <a:cubicBezTo>
                      <a:pt x="24003" y="85039"/>
                      <a:pt x="21946" y="85039"/>
                      <a:pt x="19203" y="84353"/>
                    </a:cubicBezTo>
                    <a:cubicBezTo>
                      <a:pt x="23317" y="98069"/>
                      <a:pt x="36348" y="108356"/>
                      <a:pt x="51435" y="108356"/>
                    </a:cubicBezTo>
                    <a:cubicBezTo>
                      <a:pt x="39777" y="117958"/>
                      <a:pt x="24689" y="123444"/>
                      <a:pt x="8230" y="123444"/>
                    </a:cubicBezTo>
                    <a:cubicBezTo>
                      <a:pt x="5487" y="123444"/>
                      <a:pt x="2743" y="123444"/>
                      <a:pt x="0" y="122758"/>
                    </a:cubicBezTo>
                    <a:cubicBezTo>
                      <a:pt x="15774" y="132359"/>
                      <a:pt x="34290" y="137846"/>
                      <a:pt x="53493" y="137846"/>
                    </a:cubicBezTo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13" name="Graphic 2896">
              <a:extLst>
                <a:ext uri="{FF2B5EF4-FFF2-40B4-BE49-F238E27FC236}">
                  <a16:creationId xmlns:a16="http://schemas.microsoft.com/office/drawing/2014/main" id="{498953FB-DC2F-6B6F-65A5-0FAA5A38F7C6}"/>
                </a:ext>
              </a:extLst>
            </p:cNvPr>
            <p:cNvGrpSpPr/>
            <p:nvPr/>
          </p:nvGrpSpPr>
          <p:grpSpPr>
            <a:xfrm>
              <a:off x="14534144" y="2607662"/>
              <a:ext cx="529437" cy="530809"/>
              <a:chOff x="14534144" y="2607662"/>
              <a:chExt cx="529437" cy="530809"/>
            </a:xfrm>
          </p:grpSpPr>
          <p:sp>
            <p:nvSpPr>
              <p:cNvPr id="3114" name="Freeform: Shape 3113">
                <a:extLst>
                  <a:ext uri="{FF2B5EF4-FFF2-40B4-BE49-F238E27FC236}">
                    <a16:creationId xmlns:a16="http://schemas.microsoft.com/office/drawing/2014/main" id="{58F27C77-25D6-248F-35BE-12E1978F65A1}"/>
                  </a:ext>
                </a:extLst>
              </p:cNvPr>
              <p:cNvSpPr/>
              <p:nvPr/>
            </p:nvSpPr>
            <p:spPr>
              <a:xfrm>
                <a:off x="14534144" y="2607662"/>
                <a:ext cx="529437" cy="529437"/>
              </a:xfrm>
              <a:custGeom>
                <a:avLst/>
                <a:gdLst>
                  <a:gd name="connsiteX0" fmla="*/ 529438 w 529437"/>
                  <a:gd name="connsiteY0" fmla="*/ 264719 h 529437"/>
                  <a:gd name="connsiteX1" fmla="*/ 264719 w 529437"/>
                  <a:gd name="connsiteY1" fmla="*/ 529437 h 529437"/>
                  <a:gd name="connsiteX2" fmla="*/ 0 w 529437"/>
                  <a:gd name="connsiteY2" fmla="*/ 264719 h 529437"/>
                  <a:gd name="connsiteX3" fmla="*/ 264719 w 529437"/>
                  <a:gd name="connsiteY3" fmla="*/ 0 h 529437"/>
                  <a:gd name="connsiteX4" fmla="*/ 529438 w 529437"/>
                  <a:gd name="connsiteY4" fmla="*/ 264719 h 52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37" h="529437">
                    <a:moveTo>
                      <a:pt x="529438" y="264719"/>
                    </a:moveTo>
                    <a:cubicBezTo>
                      <a:pt x="529438" y="410919"/>
                      <a:pt x="410919" y="529437"/>
                      <a:pt x="264719" y="529437"/>
                    </a:cubicBezTo>
                    <a:cubicBezTo>
                      <a:pt x="118519" y="529437"/>
                      <a:pt x="0" y="410919"/>
                      <a:pt x="0" y="264719"/>
                    </a:cubicBezTo>
                    <a:cubicBezTo>
                      <a:pt x="0" y="118519"/>
                      <a:pt x="118518" y="0"/>
                      <a:pt x="264719" y="0"/>
                    </a:cubicBezTo>
                    <a:cubicBezTo>
                      <a:pt x="410919" y="0"/>
                      <a:pt x="529438" y="118519"/>
                      <a:pt x="529438" y="264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15" name="Freeform: Shape 3114">
                <a:extLst>
                  <a:ext uri="{FF2B5EF4-FFF2-40B4-BE49-F238E27FC236}">
                    <a16:creationId xmlns:a16="http://schemas.microsoft.com/office/drawing/2014/main" id="{C027284E-FD8F-D7D2-4371-13174CC845E2}"/>
                  </a:ext>
                </a:extLst>
              </p:cNvPr>
              <p:cNvSpPr/>
              <p:nvPr/>
            </p:nvSpPr>
            <p:spPr>
              <a:xfrm>
                <a:off x="14696679" y="2707788"/>
                <a:ext cx="228371" cy="430682"/>
              </a:xfrm>
              <a:custGeom>
                <a:avLst/>
                <a:gdLst>
                  <a:gd name="connsiteX0" fmla="*/ 213970 w 228371"/>
                  <a:gd name="connsiteY0" fmla="*/ 240716 h 430682"/>
                  <a:gd name="connsiteX1" fmla="*/ 225628 w 228371"/>
                  <a:gd name="connsiteY1" fmla="*/ 163221 h 430682"/>
                  <a:gd name="connsiteX2" fmla="*/ 151562 w 228371"/>
                  <a:gd name="connsiteY2" fmla="*/ 163221 h 430682"/>
                  <a:gd name="connsiteX3" fmla="*/ 151562 w 228371"/>
                  <a:gd name="connsiteY3" fmla="*/ 113157 h 430682"/>
                  <a:gd name="connsiteX4" fmla="*/ 194767 w 228371"/>
                  <a:gd name="connsiteY4" fmla="*/ 71323 h 430682"/>
                  <a:gd name="connsiteX5" fmla="*/ 228371 w 228371"/>
                  <a:gd name="connsiteY5" fmla="*/ 71323 h 430682"/>
                  <a:gd name="connsiteX6" fmla="*/ 228371 w 228371"/>
                  <a:gd name="connsiteY6" fmla="*/ 5487 h 430682"/>
                  <a:gd name="connsiteX7" fmla="*/ 168707 w 228371"/>
                  <a:gd name="connsiteY7" fmla="*/ 0 h 430682"/>
                  <a:gd name="connsiteX8" fmla="*/ 67894 w 228371"/>
                  <a:gd name="connsiteY8" fmla="*/ 104242 h 430682"/>
                  <a:gd name="connsiteX9" fmla="*/ 67894 w 228371"/>
                  <a:gd name="connsiteY9" fmla="*/ 163221 h 430682"/>
                  <a:gd name="connsiteX10" fmla="*/ 0 w 228371"/>
                  <a:gd name="connsiteY10" fmla="*/ 163221 h 430682"/>
                  <a:gd name="connsiteX11" fmla="*/ 0 w 228371"/>
                  <a:gd name="connsiteY11" fmla="*/ 240716 h 430682"/>
                  <a:gd name="connsiteX12" fmla="*/ 67894 w 228371"/>
                  <a:gd name="connsiteY12" fmla="*/ 240716 h 430682"/>
                  <a:gd name="connsiteX13" fmla="*/ 67894 w 228371"/>
                  <a:gd name="connsiteY13" fmla="*/ 427254 h 430682"/>
                  <a:gd name="connsiteX14" fmla="*/ 109728 w 228371"/>
                  <a:gd name="connsiteY14" fmla="*/ 430683 h 430682"/>
                  <a:gd name="connsiteX15" fmla="*/ 151562 w 228371"/>
                  <a:gd name="connsiteY15" fmla="*/ 427254 h 430682"/>
                  <a:gd name="connsiteX16" fmla="*/ 151562 w 228371"/>
                  <a:gd name="connsiteY16" fmla="*/ 240716 h 430682"/>
                  <a:gd name="connsiteX17" fmla="*/ 213970 w 228371"/>
                  <a:gd name="connsiteY17" fmla="*/ 240716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371" h="430682">
                    <a:moveTo>
                      <a:pt x="213970" y="240716"/>
                    </a:moveTo>
                    <a:lnTo>
                      <a:pt x="225628" y="163221"/>
                    </a:lnTo>
                    <a:lnTo>
                      <a:pt x="151562" y="163221"/>
                    </a:lnTo>
                    <a:lnTo>
                      <a:pt x="151562" y="113157"/>
                    </a:lnTo>
                    <a:cubicBezTo>
                      <a:pt x="151562" y="91897"/>
                      <a:pt x="161849" y="71323"/>
                      <a:pt x="194767" y="71323"/>
                    </a:cubicBezTo>
                    <a:lnTo>
                      <a:pt x="228371" y="71323"/>
                    </a:lnTo>
                    <a:lnTo>
                      <a:pt x="228371" y="5487"/>
                    </a:lnTo>
                    <a:cubicBezTo>
                      <a:pt x="228371" y="5487"/>
                      <a:pt x="197510" y="0"/>
                      <a:pt x="168707" y="0"/>
                    </a:cubicBezTo>
                    <a:cubicBezTo>
                      <a:pt x="107671" y="0"/>
                      <a:pt x="67894" y="37033"/>
                      <a:pt x="67894" y="104242"/>
                    </a:cubicBezTo>
                    <a:lnTo>
                      <a:pt x="67894" y="163221"/>
                    </a:lnTo>
                    <a:lnTo>
                      <a:pt x="0" y="163221"/>
                    </a:lnTo>
                    <a:lnTo>
                      <a:pt x="0" y="240716"/>
                    </a:lnTo>
                    <a:lnTo>
                      <a:pt x="67894" y="240716"/>
                    </a:lnTo>
                    <a:lnTo>
                      <a:pt x="67894" y="427254"/>
                    </a:lnTo>
                    <a:cubicBezTo>
                      <a:pt x="81610" y="429311"/>
                      <a:pt x="95326" y="430683"/>
                      <a:pt x="109728" y="430683"/>
                    </a:cubicBezTo>
                    <a:cubicBezTo>
                      <a:pt x="124130" y="430683"/>
                      <a:pt x="137846" y="429311"/>
                      <a:pt x="151562" y="427254"/>
                    </a:cubicBezTo>
                    <a:lnTo>
                      <a:pt x="151562" y="240716"/>
                    </a:lnTo>
                    <a:lnTo>
                      <a:pt x="213970" y="240716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16" name="Graphic 2896">
              <a:extLst>
                <a:ext uri="{FF2B5EF4-FFF2-40B4-BE49-F238E27FC236}">
                  <a16:creationId xmlns:a16="http://schemas.microsoft.com/office/drawing/2014/main" id="{99C6872E-3222-D546-D2FA-1640143CCE19}"/>
                </a:ext>
              </a:extLst>
            </p:cNvPr>
            <p:cNvGrpSpPr/>
            <p:nvPr/>
          </p:nvGrpSpPr>
          <p:grpSpPr>
            <a:xfrm>
              <a:off x="17909652" y="3058918"/>
              <a:ext cx="787298" cy="787298"/>
              <a:chOff x="17909652" y="3058918"/>
              <a:chExt cx="787298" cy="787298"/>
            </a:xfrm>
          </p:grpSpPr>
          <p:sp>
            <p:nvSpPr>
              <p:cNvPr id="3117" name="Freeform: Shape 3116">
                <a:extLst>
                  <a:ext uri="{FF2B5EF4-FFF2-40B4-BE49-F238E27FC236}">
                    <a16:creationId xmlns:a16="http://schemas.microsoft.com/office/drawing/2014/main" id="{36771053-6A27-3AF6-C3F4-F88FDF98F407}"/>
                  </a:ext>
                </a:extLst>
              </p:cNvPr>
              <p:cNvSpPr/>
              <p:nvPr/>
            </p:nvSpPr>
            <p:spPr>
              <a:xfrm>
                <a:off x="17909652" y="3058918"/>
                <a:ext cx="787298" cy="787298"/>
              </a:xfrm>
              <a:custGeom>
                <a:avLst/>
                <a:gdLst>
                  <a:gd name="connsiteX0" fmla="*/ 787298 w 787298"/>
                  <a:gd name="connsiteY0" fmla="*/ 393649 h 787298"/>
                  <a:gd name="connsiteX1" fmla="*/ 393649 w 787298"/>
                  <a:gd name="connsiteY1" fmla="*/ 787299 h 787298"/>
                  <a:gd name="connsiteX2" fmla="*/ 0 w 787298"/>
                  <a:gd name="connsiteY2" fmla="*/ 393649 h 787298"/>
                  <a:gd name="connsiteX3" fmla="*/ 393649 w 787298"/>
                  <a:gd name="connsiteY3" fmla="*/ 0 h 787298"/>
                  <a:gd name="connsiteX4" fmla="*/ 787298 w 787298"/>
                  <a:gd name="connsiteY4" fmla="*/ 393649 h 7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298" h="787298">
                    <a:moveTo>
                      <a:pt x="787298" y="393649"/>
                    </a:moveTo>
                    <a:cubicBezTo>
                      <a:pt x="787298" y="611056"/>
                      <a:pt x="611056" y="787299"/>
                      <a:pt x="393649" y="787299"/>
                    </a:cubicBezTo>
                    <a:cubicBezTo>
                      <a:pt x="176242" y="787299"/>
                      <a:pt x="0" y="611056"/>
                      <a:pt x="0" y="393649"/>
                    </a:cubicBezTo>
                    <a:cubicBezTo>
                      <a:pt x="0" y="176243"/>
                      <a:pt x="176242" y="0"/>
                      <a:pt x="393649" y="0"/>
                    </a:cubicBezTo>
                    <a:cubicBezTo>
                      <a:pt x="611056" y="0"/>
                      <a:pt x="787298" y="176243"/>
                      <a:pt x="787298" y="39364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18" name="Freeform: Shape 3117">
                <a:extLst>
                  <a:ext uri="{FF2B5EF4-FFF2-40B4-BE49-F238E27FC236}">
                    <a16:creationId xmlns:a16="http://schemas.microsoft.com/office/drawing/2014/main" id="{C3808115-F46C-5C03-A21B-A3569FE17EF6}"/>
                  </a:ext>
                </a:extLst>
              </p:cNvPr>
              <p:cNvSpPr/>
              <p:nvPr/>
            </p:nvSpPr>
            <p:spPr>
              <a:xfrm>
                <a:off x="18098932" y="3218709"/>
                <a:ext cx="408051" cy="467715"/>
              </a:xfrm>
              <a:custGeom>
                <a:avLst/>
                <a:gdLst>
                  <a:gd name="connsiteX0" fmla="*/ 407365 w 408051"/>
                  <a:gd name="connsiteY0" fmla="*/ 109728 h 467715"/>
                  <a:gd name="connsiteX1" fmla="*/ 297637 w 408051"/>
                  <a:gd name="connsiteY1" fmla="*/ 0 h 467715"/>
                  <a:gd name="connsiteX2" fmla="*/ 296952 w 408051"/>
                  <a:gd name="connsiteY2" fmla="*/ 0 h 467715"/>
                  <a:gd name="connsiteX3" fmla="*/ 216027 w 408051"/>
                  <a:gd name="connsiteY3" fmla="*/ 0 h 467715"/>
                  <a:gd name="connsiteX4" fmla="*/ 216027 w 408051"/>
                  <a:gd name="connsiteY4" fmla="*/ 185852 h 467715"/>
                  <a:gd name="connsiteX5" fmla="*/ 216027 w 408051"/>
                  <a:gd name="connsiteY5" fmla="*/ 318897 h 467715"/>
                  <a:gd name="connsiteX6" fmla="*/ 148819 w 408051"/>
                  <a:gd name="connsiteY6" fmla="*/ 386106 h 467715"/>
                  <a:gd name="connsiteX7" fmla="*/ 81610 w 408051"/>
                  <a:gd name="connsiteY7" fmla="*/ 318897 h 467715"/>
                  <a:gd name="connsiteX8" fmla="*/ 148819 w 408051"/>
                  <a:gd name="connsiteY8" fmla="*/ 251689 h 467715"/>
                  <a:gd name="connsiteX9" fmla="*/ 168707 w 408051"/>
                  <a:gd name="connsiteY9" fmla="*/ 255118 h 467715"/>
                  <a:gd name="connsiteX10" fmla="*/ 168707 w 408051"/>
                  <a:gd name="connsiteY10" fmla="*/ 171450 h 467715"/>
                  <a:gd name="connsiteX11" fmla="*/ 148819 w 408051"/>
                  <a:gd name="connsiteY11" fmla="*/ 170079 h 467715"/>
                  <a:gd name="connsiteX12" fmla="*/ 0 w 408051"/>
                  <a:gd name="connsiteY12" fmla="*/ 318897 h 467715"/>
                  <a:gd name="connsiteX13" fmla="*/ 148819 w 408051"/>
                  <a:gd name="connsiteY13" fmla="*/ 467716 h 467715"/>
                  <a:gd name="connsiteX14" fmla="*/ 297637 w 408051"/>
                  <a:gd name="connsiteY14" fmla="*/ 318897 h 467715"/>
                  <a:gd name="connsiteX15" fmla="*/ 296952 w 408051"/>
                  <a:gd name="connsiteY15" fmla="*/ 157048 h 467715"/>
                  <a:gd name="connsiteX16" fmla="*/ 407365 w 408051"/>
                  <a:gd name="connsiteY16" fmla="*/ 192024 h 467715"/>
                  <a:gd name="connsiteX17" fmla="*/ 408051 w 408051"/>
                  <a:gd name="connsiteY17" fmla="*/ 192024 h 467715"/>
                  <a:gd name="connsiteX18" fmla="*/ 408051 w 408051"/>
                  <a:gd name="connsiteY18" fmla="*/ 110414 h 467715"/>
                  <a:gd name="connsiteX19" fmla="*/ 407365 w 408051"/>
                  <a:gd name="connsiteY19" fmla="*/ 109728 h 46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8051" h="467715">
                    <a:moveTo>
                      <a:pt x="407365" y="109728"/>
                    </a:moveTo>
                    <a:cubicBezTo>
                      <a:pt x="346329" y="109728"/>
                      <a:pt x="297637" y="60351"/>
                      <a:pt x="297637" y="0"/>
                    </a:cubicBezTo>
                    <a:lnTo>
                      <a:pt x="296952" y="0"/>
                    </a:lnTo>
                    <a:lnTo>
                      <a:pt x="216027" y="0"/>
                    </a:lnTo>
                    <a:lnTo>
                      <a:pt x="216027" y="185852"/>
                    </a:lnTo>
                    <a:lnTo>
                      <a:pt x="216027" y="318897"/>
                    </a:lnTo>
                    <a:cubicBezTo>
                      <a:pt x="216027" y="355930"/>
                      <a:pt x="185852" y="386106"/>
                      <a:pt x="148819" y="386106"/>
                    </a:cubicBezTo>
                    <a:cubicBezTo>
                      <a:pt x="111786" y="386106"/>
                      <a:pt x="81610" y="355930"/>
                      <a:pt x="81610" y="318897"/>
                    </a:cubicBezTo>
                    <a:cubicBezTo>
                      <a:pt x="81610" y="281864"/>
                      <a:pt x="111786" y="251689"/>
                      <a:pt x="148819" y="251689"/>
                    </a:cubicBezTo>
                    <a:cubicBezTo>
                      <a:pt x="155677" y="251689"/>
                      <a:pt x="162535" y="253060"/>
                      <a:pt x="168707" y="255118"/>
                    </a:cubicBezTo>
                    <a:lnTo>
                      <a:pt x="168707" y="171450"/>
                    </a:lnTo>
                    <a:cubicBezTo>
                      <a:pt x="161849" y="170764"/>
                      <a:pt x="155677" y="170079"/>
                      <a:pt x="148819" y="170079"/>
                    </a:cubicBezTo>
                    <a:cubicBezTo>
                      <a:pt x="66523" y="170079"/>
                      <a:pt x="0" y="236601"/>
                      <a:pt x="0" y="318897"/>
                    </a:cubicBezTo>
                    <a:cubicBezTo>
                      <a:pt x="0" y="401193"/>
                      <a:pt x="66523" y="467716"/>
                      <a:pt x="148819" y="467716"/>
                    </a:cubicBezTo>
                    <a:cubicBezTo>
                      <a:pt x="231115" y="467716"/>
                      <a:pt x="297637" y="401193"/>
                      <a:pt x="297637" y="318897"/>
                    </a:cubicBezTo>
                    <a:cubicBezTo>
                      <a:pt x="297637" y="314782"/>
                      <a:pt x="296952" y="157048"/>
                      <a:pt x="296952" y="157048"/>
                    </a:cubicBezTo>
                    <a:cubicBezTo>
                      <a:pt x="328498" y="178994"/>
                      <a:pt x="366217" y="192024"/>
                      <a:pt x="407365" y="192024"/>
                    </a:cubicBezTo>
                    <a:cubicBezTo>
                      <a:pt x="407365" y="192024"/>
                      <a:pt x="408051" y="192024"/>
                      <a:pt x="408051" y="192024"/>
                    </a:cubicBezTo>
                    <a:lnTo>
                      <a:pt x="408051" y="110414"/>
                    </a:lnTo>
                    <a:cubicBezTo>
                      <a:pt x="408051" y="109728"/>
                      <a:pt x="408051" y="109728"/>
                      <a:pt x="407365" y="109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122" name="Graphic 3119">
            <a:extLst>
              <a:ext uri="{FF2B5EF4-FFF2-40B4-BE49-F238E27FC236}">
                <a16:creationId xmlns:a16="http://schemas.microsoft.com/office/drawing/2014/main" id="{3E3D4313-5E35-96C3-FC76-DA468787A078}"/>
              </a:ext>
            </a:extLst>
          </p:cNvPr>
          <p:cNvGrpSpPr/>
          <p:nvPr/>
        </p:nvGrpSpPr>
        <p:grpSpPr>
          <a:xfrm>
            <a:off x="8035971" y="2031254"/>
            <a:ext cx="1016961" cy="923270"/>
            <a:chOff x="2710053" y="515721"/>
            <a:chExt cx="6432804" cy="5840160"/>
          </a:xfrm>
        </p:grpSpPr>
        <p:grpSp>
          <p:nvGrpSpPr>
            <p:cNvPr id="3123" name="Graphic 3119">
              <a:extLst>
                <a:ext uri="{FF2B5EF4-FFF2-40B4-BE49-F238E27FC236}">
                  <a16:creationId xmlns:a16="http://schemas.microsoft.com/office/drawing/2014/main" id="{94DAD418-8D21-73FF-9188-A9670C0A5743}"/>
                </a:ext>
              </a:extLst>
            </p:cNvPr>
            <p:cNvGrpSpPr/>
            <p:nvPr/>
          </p:nvGrpSpPr>
          <p:grpSpPr>
            <a:xfrm>
              <a:off x="4041190" y="1447723"/>
              <a:ext cx="4057878" cy="4327397"/>
              <a:chOff x="4041190" y="1447723"/>
              <a:chExt cx="4057878" cy="4327397"/>
            </a:xfrm>
          </p:grpSpPr>
          <p:sp>
            <p:nvSpPr>
              <p:cNvPr id="3124" name="Freeform: Shape 3123">
                <a:extLst>
                  <a:ext uri="{FF2B5EF4-FFF2-40B4-BE49-F238E27FC236}">
                    <a16:creationId xmlns:a16="http://schemas.microsoft.com/office/drawing/2014/main" id="{404C874D-B624-38ED-38DF-6B1556C94D4A}"/>
                  </a:ext>
                </a:extLst>
              </p:cNvPr>
              <p:cNvSpPr/>
              <p:nvPr/>
            </p:nvSpPr>
            <p:spPr>
              <a:xfrm>
                <a:off x="4041190" y="1447723"/>
                <a:ext cx="4057878" cy="4327397"/>
              </a:xfrm>
              <a:custGeom>
                <a:avLst/>
                <a:gdLst>
                  <a:gd name="connsiteX0" fmla="*/ 353187 w 4057878"/>
                  <a:gd name="connsiteY0" fmla="*/ 4327398 h 4327397"/>
                  <a:gd name="connsiteX1" fmla="*/ 3704692 w 4057878"/>
                  <a:gd name="connsiteY1" fmla="*/ 4327398 h 4327397"/>
                  <a:gd name="connsiteX2" fmla="*/ 4057879 w 4057878"/>
                  <a:gd name="connsiteY2" fmla="*/ 3974211 h 4327397"/>
                  <a:gd name="connsiteX3" fmla="*/ 4057879 w 4057878"/>
                  <a:gd name="connsiteY3" fmla="*/ 353187 h 4327397"/>
                  <a:gd name="connsiteX4" fmla="*/ 3704692 w 4057878"/>
                  <a:gd name="connsiteY4" fmla="*/ 0 h 4327397"/>
                  <a:gd name="connsiteX5" fmla="*/ 353187 w 4057878"/>
                  <a:gd name="connsiteY5" fmla="*/ 0 h 4327397"/>
                  <a:gd name="connsiteX6" fmla="*/ 0 w 4057878"/>
                  <a:gd name="connsiteY6" fmla="*/ 353187 h 4327397"/>
                  <a:gd name="connsiteX7" fmla="*/ 0 w 4057878"/>
                  <a:gd name="connsiteY7" fmla="*/ 3973525 h 4327397"/>
                  <a:gd name="connsiteX8" fmla="*/ 353187 w 4057878"/>
                  <a:gd name="connsiteY8" fmla="*/ 4327398 h 432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7878" h="4327397">
                    <a:moveTo>
                      <a:pt x="353187" y="4327398"/>
                    </a:moveTo>
                    <a:lnTo>
                      <a:pt x="3704692" y="4327398"/>
                    </a:lnTo>
                    <a:cubicBezTo>
                      <a:pt x="3900145" y="4327398"/>
                      <a:pt x="4057879" y="4168978"/>
                      <a:pt x="4057879" y="3974211"/>
                    </a:cubicBezTo>
                    <a:lnTo>
                      <a:pt x="4057879" y="353187"/>
                    </a:lnTo>
                    <a:cubicBezTo>
                      <a:pt x="4057879" y="157734"/>
                      <a:pt x="3899459" y="0"/>
                      <a:pt x="3704692" y="0"/>
                    </a:cubicBezTo>
                    <a:lnTo>
                      <a:pt x="353187" y="0"/>
                    </a:lnTo>
                    <a:cubicBezTo>
                      <a:pt x="157734" y="0"/>
                      <a:pt x="0" y="158420"/>
                      <a:pt x="0" y="353187"/>
                    </a:cubicBezTo>
                    <a:lnTo>
                      <a:pt x="0" y="3973525"/>
                    </a:lnTo>
                    <a:cubicBezTo>
                      <a:pt x="0" y="4168978"/>
                      <a:pt x="158420" y="4327398"/>
                      <a:pt x="353187" y="432739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0C19EF6D-637A-1812-A6FA-F8B3308F6328}"/>
                  </a:ext>
                </a:extLst>
              </p:cNvPr>
              <p:cNvSpPr/>
              <p:nvPr/>
            </p:nvSpPr>
            <p:spPr>
              <a:xfrm>
                <a:off x="4286021" y="1679524"/>
                <a:ext cx="3568903" cy="3054553"/>
              </a:xfrm>
              <a:custGeom>
                <a:avLst/>
                <a:gdLst>
                  <a:gd name="connsiteX0" fmla="*/ 227000 w 3568903"/>
                  <a:gd name="connsiteY0" fmla="*/ 3054553 h 3054553"/>
                  <a:gd name="connsiteX1" fmla="*/ 3341903 w 3568903"/>
                  <a:gd name="connsiteY1" fmla="*/ 3054553 h 3054553"/>
                  <a:gd name="connsiteX2" fmla="*/ 3568903 w 3568903"/>
                  <a:gd name="connsiteY2" fmla="*/ 2827554 h 3054553"/>
                  <a:gd name="connsiteX3" fmla="*/ 3568903 w 3568903"/>
                  <a:gd name="connsiteY3" fmla="*/ 227000 h 3054553"/>
                  <a:gd name="connsiteX4" fmla="*/ 3341903 w 3568903"/>
                  <a:gd name="connsiteY4" fmla="*/ 0 h 3054553"/>
                  <a:gd name="connsiteX5" fmla="*/ 227000 w 3568903"/>
                  <a:gd name="connsiteY5" fmla="*/ 0 h 3054553"/>
                  <a:gd name="connsiteX6" fmla="*/ 0 w 3568903"/>
                  <a:gd name="connsiteY6" fmla="*/ 227000 h 3054553"/>
                  <a:gd name="connsiteX7" fmla="*/ 0 w 3568903"/>
                  <a:gd name="connsiteY7" fmla="*/ 2827554 h 3054553"/>
                  <a:gd name="connsiteX8" fmla="*/ 227000 w 3568903"/>
                  <a:gd name="connsiteY8" fmla="*/ 3054553 h 305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8903" h="3054553">
                    <a:moveTo>
                      <a:pt x="227000" y="3054553"/>
                    </a:moveTo>
                    <a:lnTo>
                      <a:pt x="3341903" y="3054553"/>
                    </a:lnTo>
                    <a:cubicBezTo>
                      <a:pt x="3467405" y="3054553"/>
                      <a:pt x="3568903" y="2953055"/>
                      <a:pt x="3568903" y="2827554"/>
                    </a:cubicBezTo>
                    <a:lnTo>
                      <a:pt x="3568903" y="227000"/>
                    </a:lnTo>
                    <a:cubicBezTo>
                      <a:pt x="3568903" y="101499"/>
                      <a:pt x="3467405" y="0"/>
                      <a:pt x="3341903" y="0"/>
                    </a:cubicBezTo>
                    <a:lnTo>
                      <a:pt x="227000" y="0"/>
                    </a:lnTo>
                    <a:cubicBezTo>
                      <a:pt x="101499" y="0"/>
                      <a:pt x="0" y="101499"/>
                      <a:pt x="0" y="227000"/>
                    </a:cubicBezTo>
                    <a:lnTo>
                      <a:pt x="0" y="2827554"/>
                    </a:lnTo>
                    <a:cubicBezTo>
                      <a:pt x="0" y="2953055"/>
                      <a:pt x="101499" y="3054553"/>
                      <a:pt x="227000" y="3054553"/>
                    </a:cubicBezTo>
                    <a:close/>
                  </a:path>
                </a:pathLst>
              </a:custGeom>
              <a:solidFill>
                <a:srgbClr val="FFF6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26" name="Graphic 3119">
              <a:extLst>
                <a:ext uri="{FF2B5EF4-FFF2-40B4-BE49-F238E27FC236}">
                  <a16:creationId xmlns:a16="http://schemas.microsoft.com/office/drawing/2014/main" id="{27639A08-3D4F-AEC1-316C-D6355804E1D5}"/>
                </a:ext>
              </a:extLst>
            </p:cNvPr>
            <p:cNvGrpSpPr/>
            <p:nvPr/>
          </p:nvGrpSpPr>
          <p:grpSpPr>
            <a:xfrm>
              <a:off x="3487334" y="596052"/>
              <a:ext cx="5578443" cy="4531471"/>
              <a:chOff x="3487334" y="596052"/>
              <a:chExt cx="5578443" cy="4531471"/>
            </a:xfrm>
          </p:grpSpPr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956BD247-379F-3ED1-D707-FF67E23E0D7C}"/>
                  </a:ext>
                </a:extLst>
              </p:cNvPr>
              <p:cNvSpPr/>
              <p:nvPr/>
            </p:nvSpPr>
            <p:spPr>
              <a:xfrm>
                <a:off x="4171584" y="2069332"/>
                <a:ext cx="4084951" cy="2957600"/>
              </a:xfrm>
              <a:custGeom>
                <a:avLst/>
                <a:gdLst>
                  <a:gd name="connsiteX0" fmla="*/ 3941201 w 4084951"/>
                  <a:gd name="connsiteY0" fmla="*/ 792511 h 2957600"/>
                  <a:gd name="connsiteX1" fmla="*/ 3104525 w 4084951"/>
                  <a:gd name="connsiteY1" fmla="*/ 132771 h 2957600"/>
                  <a:gd name="connsiteX2" fmla="*/ 1418143 w 4084951"/>
                  <a:gd name="connsiteY2" fmla="*/ 173919 h 2957600"/>
                  <a:gd name="connsiteX3" fmla="*/ 129524 w 4084951"/>
                  <a:gd name="connsiteY3" fmla="*/ 1633988 h 2957600"/>
                  <a:gd name="connsiteX4" fmla="*/ 280400 w 4084951"/>
                  <a:gd name="connsiteY4" fmla="*/ 2950724 h 2957600"/>
                  <a:gd name="connsiteX5" fmla="*/ 781035 w 4084951"/>
                  <a:gd name="connsiteY5" fmla="*/ 2340362 h 2957600"/>
                  <a:gd name="connsiteX6" fmla="*/ 843442 w 4084951"/>
                  <a:gd name="connsiteY6" fmla="*/ 2666802 h 2957600"/>
                  <a:gd name="connsiteX7" fmla="*/ 3110697 w 4084951"/>
                  <a:gd name="connsiteY7" fmla="*/ 2666802 h 2957600"/>
                  <a:gd name="connsiteX8" fmla="*/ 3081894 w 4084951"/>
                  <a:gd name="connsiteY8" fmla="*/ 1430991 h 2957600"/>
                  <a:gd name="connsiteX9" fmla="*/ 3779352 w 4084951"/>
                  <a:gd name="connsiteY9" fmla="*/ 1578438 h 2957600"/>
                  <a:gd name="connsiteX10" fmla="*/ 3941201 w 4084951"/>
                  <a:gd name="connsiteY10" fmla="*/ 792511 h 29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4951" h="2957600">
                    <a:moveTo>
                      <a:pt x="3941201" y="792511"/>
                    </a:moveTo>
                    <a:cubicBezTo>
                      <a:pt x="3812956" y="636149"/>
                      <a:pt x="3358271" y="269931"/>
                      <a:pt x="3104525" y="132771"/>
                    </a:cubicBezTo>
                    <a:cubicBezTo>
                      <a:pt x="2850779" y="-4389"/>
                      <a:pt x="2259619" y="-96286"/>
                      <a:pt x="1418143" y="173919"/>
                    </a:cubicBezTo>
                    <a:cubicBezTo>
                      <a:pt x="479282" y="475671"/>
                      <a:pt x="376412" y="1024311"/>
                      <a:pt x="129524" y="1633988"/>
                    </a:cubicBezTo>
                    <a:cubicBezTo>
                      <a:pt x="-117364" y="2243664"/>
                      <a:pt x="19796" y="3039878"/>
                      <a:pt x="280400" y="2950724"/>
                    </a:cubicBezTo>
                    <a:cubicBezTo>
                      <a:pt x="541005" y="2861570"/>
                      <a:pt x="781035" y="2340362"/>
                      <a:pt x="781035" y="2340362"/>
                    </a:cubicBezTo>
                    <a:cubicBezTo>
                      <a:pt x="781035" y="2340362"/>
                      <a:pt x="806409" y="2483008"/>
                      <a:pt x="843442" y="2666802"/>
                    </a:cubicBezTo>
                    <a:lnTo>
                      <a:pt x="3110697" y="2666802"/>
                    </a:lnTo>
                    <a:cubicBezTo>
                      <a:pt x="3124413" y="2107190"/>
                      <a:pt x="3081894" y="1430991"/>
                      <a:pt x="3081894" y="1430991"/>
                    </a:cubicBezTo>
                    <a:cubicBezTo>
                      <a:pt x="3081894" y="1430991"/>
                      <a:pt x="3473485" y="1624386"/>
                      <a:pt x="3779352" y="1578438"/>
                    </a:cubicBezTo>
                    <a:cubicBezTo>
                      <a:pt x="4256669" y="1508486"/>
                      <a:pt x="4062588" y="940644"/>
                      <a:pt x="3941201" y="792511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7B0DDC5A-9CCF-9851-DC4C-6016D355B425}"/>
                  </a:ext>
                </a:extLst>
              </p:cNvPr>
              <p:cNvSpPr/>
              <p:nvPr/>
            </p:nvSpPr>
            <p:spPr>
              <a:xfrm>
                <a:off x="5399074" y="1530705"/>
                <a:ext cx="733933" cy="1035803"/>
              </a:xfrm>
              <a:custGeom>
                <a:avLst/>
                <a:gdLst>
                  <a:gd name="connsiteX0" fmla="*/ 0 w 733933"/>
                  <a:gd name="connsiteY0" fmla="*/ 0 h 1035803"/>
                  <a:gd name="connsiteX1" fmla="*/ 2057 w 733933"/>
                  <a:gd name="connsiteY1" fmla="*/ 822960 h 1035803"/>
                  <a:gd name="connsiteX2" fmla="*/ 262661 w 733933"/>
                  <a:gd name="connsiteY2" fmla="*/ 1033501 h 1035803"/>
                  <a:gd name="connsiteX3" fmla="*/ 733120 w 733933"/>
                  <a:gd name="connsiteY3" fmla="*/ 622021 h 1035803"/>
                  <a:gd name="connsiteX4" fmla="*/ 520522 w 733933"/>
                  <a:gd name="connsiteY4" fmla="*/ 45949 h 1035803"/>
                  <a:gd name="connsiteX5" fmla="*/ 0 w 733933"/>
                  <a:gd name="connsiteY5" fmla="*/ 0 h 103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933" h="1035803">
                    <a:moveTo>
                      <a:pt x="0" y="0"/>
                    </a:moveTo>
                    <a:lnTo>
                      <a:pt x="2057" y="822960"/>
                    </a:lnTo>
                    <a:cubicBezTo>
                      <a:pt x="2057" y="822960"/>
                      <a:pt x="10973" y="1061618"/>
                      <a:pt x="262661" y="1033501"/>
                    </a:cubicBezTo>
                    <a:cubicBezTo>
                      <a:pt x="587045" y="997153"/>
                      <a:pt x="746836" y="713918"/>
                      <a:pt x="733120" y="622021"/>
                    </a:cubicBezTo>
                    <a:cubicBezTo>
                      <a:pt x="719404" y="530123"/>
                      <a:pt x="520522" y="45949"/>
                      <a:pt x="520522" y="459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C38D74B4-BEE7-FE04-5B2D-2647C027CD34}"/>
                  </a:ext>
                </a:extLst>
              </p:cNvPr>
              <p:cNvSpPr/>
              <p:nvPr/>
            </p:nvSpPr>
            <p:spPr>
              <a:xfrm>
                <a:off x="3876267" y="3649808"/>
                <a:ext cx="772319" cy="1477716"/>
              </a:xfrm>
              <a:custGeom>
                <a:avLst/>
                <a:gdLst>
                  <a:gd name="connsiteX0" fmla="*/ 192355 w 772319"/>
                  <a:gd name="connsiteY0" fmla="*/ 15107 h 1477716"/>
                  <a:gd name="connsiteX1" fmla="*/ 33250 w 772319"/>
                  <a:gd name="connsiteY1" fmla="*/ 1198798 h 1477716"/>
                  <a:gd name="connsiteX2" fmla="*/ 641554 w 772319"/>
                  <a:gd name="connsiteY2" fmla="*/ 1372991 h 1477716"/>
                  <a:gd name="connsiteX3" fmla="*/ 192355 w 772319"/>
                  <a:gd name="connsiteY3" fmla="*/ 15107 h 147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319" h="1477716">
                    <a:moveTo>
                      <a:pt x="192355" y="15107"/>
                    </a:moveTo>
                    <a:cubicBezTo>
                      <a:pt x="5818" y="129636"/>
                      <a:pt x="-40131" y="882644"/>
                      <a:pt x="33250" y="1198798"/>
                    </a:cubicBezTo>
                    <a:cubicBezTo>
                      <a:pt x="106630" y="1514952"/>
                      <a:pt x="405639" y="1546499"/>
                      <a:pt x="641554" y="1372991"/>
                    </a:cubicBezTo>
                    <a:cubicBezTo>
                      <a:pt x="1027660" y="1089070"/>
                      <a:pt x="461875" y="-150171"/>
                      <a:pt x="192355" y="15107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5444AD7A-87F9-C39E-04A4-5F1034DCFE47}"/>
                  </a:ext>
                </a:extLst>
              </p:cNvPr>
              <p:cNvSpPr/>
              <p:nvPr/>
            </p:nvSpPr>
            <p:spPr>
              <a:xfrm>
                <a:off x="7602238" y="1437807"/>
                <a:ext cx="987415" cy="2151309"/>
              </a:xfrm>
              <a:custGeom>
                <a:avLst/>
                <a:gdLst>
                  <a:gd name="connsiteX0" fmla="*/ 740290 w 987415"/>
                  <a:gd name="connsiteY0" fmla="*/ 315 h 2151309"/>
                  <a:gd name="connsiteX1" fmla="*/ 400819 w 987415"/>
                  <a:gd name="connsiteY1" fmla="*/ 730692 h 2151309"/>
                  <a:gd name="connsiteX2" fmla="*/ 345955 w 987415"/>
                  <a:gd name="connsiteY2" fmla="*/ 2149612 h 2151309"/>
                  <a:gd name="connsiteX3" fmla="*/ 987178 w 987415"/>
                  <a:gd name="connsiteY3" fmla="*/ 387792 h 2151309"/>
                  <a:gd name="connsiteX4" fmla="*/ 740290 w 987415"/>
                  <a:gd name="connsiteY4" fmla="*/ 315 h 215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415" h="2151309">
                    <a:moveTo>
                      <a:pt x="740290" y="315"/>
                    </a:moveTo>
                    <a:cubicBezTo>
                      <a:pt x="588042" y="8544"/>
                      <a:pt x="558553" y="380934"/>
                      <a:pt x="400819" y="730692"/>
                    </a:cubicBezTo>
                    <a:cubicBezTo>
                      <a:pt x="250629" y="1063305"/>
                      <a:pt x="-387851" y="2074174"/>
                      <a:pt x="345955" y="2149612"/>
                    </a:cubicBezTo>
                    <a:cubicBezTo>
                      <a:pt x="854133" y="2201733"/>
                      <a:pt x="994036" y="1041359"/>
                      <a:pt x="987178" y="387792"/>
                    </a:cubicBezTo>
                    <a:cubicBezTo>
                      <a:pt x="983749" y="58608"/>
                      <a:pt x="841102" y="-5172"/>
                      <a:pt x="740290" y="315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F1FD5A64-FD02-A897-901F-45E48D304C65}"/>
                  </a:ext>
                </a:extLst>
              </p:cNvPr>
              <p:cNvSpPr/>
              <p:nvPr/>
            </p:nvSpPr>
            <p:spPr>
              <a:xfrm>
                <a:off x="8121458" y="1681708"/>
                <a:ext cx="475563" cy="286474"/>
              </a:xfrm>
              <a:custGeom>
                <a:avLst/>
                <a:gdLst>
                  <a:gd name="connsiteX0" fmla="*/ 57164 w 475563"/>
                  <a:gd name="connsiteY0" fmla="*/ 2616 h 286474"/>
                  <a:gd name="connsiteX1" fmla="*/ 448070 w 475563"/>
                  <a:gd name="connsiteY1" fmla="*/ 98628 h 286474"/>
                  <a:gd name="connsiteX2" fmla="*/ 469330 w 475563"/>
                  <a:gd name="connsiteY2" fmla="*/ 114402 h 286474"/>
                  <a:gd name="connsiteX3" fmla="*/ 474816 w 475563"/>
                  <a:gd name="connsiteY3" fmla="*/ 258420 h 286474"/>
                  <a:gd name="connsiteX4" fmla="*/ 9844 w 475563"/>
                  <a:gd name="connsiteY4" fmla="*/ 154864 h 286474"/>
                  <a:gd name="connsiteX5" fmla="*/ 1614 w 475563"/>
                  <a:gd name="connsiteY5" fmla="*/ 123317 h 286474"/>
                  <a:gd name="connsiteX6" fmla="*/ 40705 w 475563"/>
                  <a:gd name="connsiteY6" fmla="*/ 6731 h 286474"/>
                  <a:gd name="connsiteX7" fmla="*/ 57164 w 475563"/>
                  <a:gd name="connsiteY7" fmla="*/ 2616 h 2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5563" h="286474">
                    <a:moveTo>
                      <a:pt x="57164" y="2616"/>
                    </a:moveTo>
                    <a:cubicBezTo>
                      <a:pt x="95569" y="39650"/>
                      <a:pt x="231357" y="151435"/>
                      <a:pt x="448070" y="98628"/>
                    </a:cubicBezTo>
                    <a:cubicBezTo>
                      <a:pt x="458357" y="95885"/>
                      <a:pt x="468644" y="103429"/>
                      <a:pt x="469330" y="114402"/>
                    </a:cubicBezTo>
                    <a:cubicBezTo>
                      <a:pt x="472073" y="150749"/>
                      <a:pt x="477560" y="225501"/>
                      <a:pt x="474816" y="258420"/>
                    </a:cubicBezTo>
                    <a:cubicBezTo>
                      <a:pt x="471387" y="300939"/>
                      <a:pt x="166206" y="314655"/>
                      <a:pt x="9844" y="154864"/>
                    </a:cubicBezTo>
                    <a:cubicBezTo>
                      <a:pt x="1614" y="146634"/>
                      <a:pt x="-2500" y="134976"/>
                      <a:pt x="1614" y="123317"/>
                    </a:cubicBezTo>
                    <a:lnTo>
                      <a:pt x="40705" y="6731"/>
                    </a:lnTo>
                    <a:cubicBezTo>
                      <a:pt x="43448" y="-127"/>
                      <a:pt x="52364" y="-2184"/>
                      <a:pt x="57164" y="2616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132" name="Graphic 3119">
                <a:extLst>
                  <a:ext uri="{FF2B5EF4-FFF2-40B4-BE49-F238E27FC236}">
                    <a16:creationId xmlns:a16="http://schemas.microsoft.com/office/drawing/2014/main" id="{0DB3F0AB-E162-7978-2F20-51D026FEFCEF}"/>
                  </a:ext>
                </a:extLst>
              </p:cNvPr>
              <p:cNvGrpSpPr/>
              <p:nvPr/>
            </p:nvGrpSpPr>
            <p:grpSpPr>
              <a:xfrm>
                <a:off x="7950930" y="596052"/>
                <a:ext cx="1114846" cy="1121190"/>
                <a:chOff x="7950930" y="596052"/>
                <a:chExt cx="1114846" cy="1121190"/>
              </a:xfrm>
            </p:grpSpPr>
            <p:sp>
              <p:nvSpPr>
                <p:cNvPr id="3133" name="Freeform: Shape 3132">
                  <a:extLst>
                    <a:ext uri="{FF2B5EF4-FFF2-40B4-BE49-F238E27FC236}">
                      <a16:creationId xmlns:a16="http://schemas.microsoft.com/office/drawing/2014/main" id="{9A4256FE-310C-549D-6DDB-ABB478113D6F}"/>
                    </a:ext>
                  </a:extLst>
                </p:cNvPr>
                <p:cNvSpPr/>
                <p:nvPr/>
              </p:nvSpPr>
              <p:spPr>
                <a:xfrm>
                  <a:off x="7950930" y="596052"/>
                  <a:ext cx="1114846" cy="1085429"/>
                </a:xfrm>
                <a:custGeom>
                  <a:avLst/>
                  <a:gdLst>
                    <a:gd name="connsiteX0" fmla="*/ 554132 w 1114846"/>
                    <a:gd name="connsiteY0" fmla="*/ 1078671 h 1085429"/>
                    <a:gd name="connsiteX1" fmla="*/ 228377 w 1114846"/>
                    <a:gd name="connsiteY1" fmla="*/ 933967 h 1085429"/>
                    <a:gd name="connsiteX2" fmla="*/ 20580 w 1114846"/>
                    <a:gd name="connsiteY2" fmla="*/ 650046 h 1085429"/>
                    <a:gd name="connsiteX3" fmla="*/ 137852 w 1114846"/>
                    <a:gd name="connsiteY3" fmla="*/ 593810 h 1085429"/>
                    <a:gd name="connsiteX4" fmla="*/ 321646 w 1114846"/>
                    <a:gd name="connsiteY4" fmla="*/ 671991 h 1085429"/>
                    <a:gd name="connsiteX5" fmla="*/ 438232 w 1114846"/>
                    <a:gd name="connsiteY5" fmla="*/ 317433 h 1085429"/>
                    <a:gd name="connsiteX6" fmla="*/ 563048 w 1114846"/>
                    <a:gd name="connsiteY6" fmla="*/ 27339 h 1085429"/>
                    <a:gd name="connsiteX7" fmla="*/ 547960 w 1114846"/>
                    <a:gd name="connsiteY7" fmla="*/ 389442 h 1085429"/>
                    <a:gd name="connsiteX8" fmla="*/ 617912 w 1114846"/>
                    <a:gd name="connsiteY8" fmla="*/ 388756 h 1085429"/>
                    <a:gd name="connsiteX9" fmla="*/ 833253 w 1114846"/>
                    <a:gd name="connsiteY9" fmla="*/ 593 h 1085429"/>
                    <a:gd name="connsiteX10" fmla="*/ 784561 w 1114846"/>
                    <a:gd name="connsiteY10" fmla="*/ 311261 h 1085429"/>
                    <a:gd name="connsiteX11" fmla="*/ 790048 w 1114846"/>
                    <a:gd name="connsiteY11" fmla="*/ 487511 h 1085429"/>
                    <a:gd name="connsiteX12" fmla="*/ 1012933 w 1114846"/>
                    <a:gd name="connsiteY12" fmla="*/ 326348 h 1085429"/>
                    <a:gd name="connsiteX13" fmla="*/ 1054081 w 1114846"/>
                    <a:gd name="connsiteY13" fmla="*/ 426475 h 1085429"/>
                    <a:gd name="connsiteX14" fmla="*/ 859999 w 1114846"/>
                    <a:gd name="connsiteY14" fmla="*/ 623300 h 1085429"/>
                    <a:gd name="connsiteX15" fmla="*/ 1046537 w 1114846"/>
                    <a:gd name="connsiteY15" fmla="*/ 535517 h 1085429"/>
                    <a:gd name="connsiteX16" fmla="*/ 1043794 w 1114846"/>
                    <a:gd name="connsiteY16" fmla="*/ 649360 h 1085429"/>
                    <a:gd name="connsiteX17" fmla="*/ 813365 w 1114846"/>
                    <a:gd name="connsiteY17" fmla="*/ 890076 h 1085429"/>
                    <a:gd name="connsiteX18" fmla="*/ 554132 w 1114846"/>
                    <a:gd name="connsiteY18" fmla="*/ 1078671 h 1085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14846" h="1085429">
                      <a:moveTo>
                        <a:pt x="554132" y="1078671"/>
                      </a:moveTo>
                      <a:cubicBezTo>
                        <a:pt x="370338" y="1112961"/>
                        <a:pt x="289414" y="1009405"/>
                        <a:pt x="228377" y="933967"/>
                      </a:cubicBezTo>
                      <a:cubicBezTo>
                        <a:pt x="167341" y="859215"/>
                        <a:pt x="91217" y="705596"/>
                        <a:pt x="20580" y="650046"/>
                      </a:cubicBezTo>
                      <a:cubicBezTo>
                        <a:pt x="-39085" y="603411"/>
                        <a:pt x="40468" y="530717"/>
                        <a:pt x="137852" y="593810"/>
                      </a:cubicBezTo>
                      <a:cubicBezTo>
                        <a:pt x="217405" y="645245"/>
                        <a:pt x="265411" y="695309"/>
                        <a:pt x="321646" y="671991"/>
                      </a:cubicBezTo>
                      <a:cubicBezTo>
                        <a:pt x="377196" y="647988"/>
                        <a:pt x="400513" y="536889"/>
                        <a:pt x="438232" y="317433"/>
                      </a:cubicBezTo>
                      <a:cubicBezTo>
                        <a:pt x="477323" y="89747"/>
                        <a:pt x="503383" y="13623"/>
                        <a:pt x="563048" y="27339"/>
                      </a:cubicBezTo>
                      <a:cubicBezTo>
                        <a:pt x="632314" y="42427"/>
                        <a:pt x="570592" y="281771"/>
                        <a:pt x="547960" y="389442"/>
                      </a:cubicBezTo>
                      <a:cubicBezTo>
                        <a:pt x="525329" y="497112"/>
                        <a:pt x="578135" y="504656"/>
                        <a:pt x="617912" y="388756"/>
                      </a:cubicBezTo>
                      <a:cubicBezTo>
                        <a:pt x="652202" y="287943"/>
                        <a:pt x="767416" y="-15180"/>
                        <a:pt x="833253" y="593"/>
                      </a:cubicBezTo>
                      <a:cubicBezTo>
                        <a:pt x="899090" y="16367"/>
                        <a:pt x="838739" y="170672"/>
                        <a:pt x="784561" y="311261"/>
                      </a:cubicBezTo>
                      <a:cubicBezTo>
                        <a:pt x="730383" y="451850"/>
                        <a:pt x="691292" y="555405"/>
                        <a:pt x="790048" y="487511"/>
                      </a:cubicBezTo>
                      <a:cubicBezTo>
                        <a:pt x="864114" y="436762"/>
                        <a:pt x="925150" y="392185"/>
                        <a:pt x="1012933" y="326348"/>
                      </a:cubicBezTo>
                      <a:cubicBezTo>
                        <a:pt x="1096600" y="263941"/>
                        <a:pt x="1143920" y="340750"/>
                        <a:pt x="1054081" y="426475"/>
                      </a:cubicBezTo>
                      <a:cubicBezTo>
                        <a:pt x="964241" y="512200"/>
                        <a:pt x="830510" y="602040"/>
                        <a:pt x="859999" y="623300"/>
                      </a:cubicBezTo>
                      <a:cubicBezTo>
                        <a:pt x="882631" y="639759"/>
                        <a:pt x="997159" y="560206"/>
                        <a:pt x="1046537" y="535517"/>
                      </a:cubicBezTo>
                      <a:cubicBezTo>
                        <a:pt x="1109630" y="503970"/>
                        <a:pt x="1163123" y="574608"/>
                        <a:pt x="1043794" y="649360"/>
                      </a:cubicBezTo>
                      <a:cubicBezTo>
                        <a:pt x="895661" y="742629"/>
                        <a:pt x="871658" y="784463"/>
                        <a:pt x="813365" y="890076"/>
                      </a:cubicBezTo>
                      <a:cubicBezTo>
                        <a:pt x="755072" y="995689"/>
                        <a:pt x="714610" y="1049181"/>
                        <a:pt x="554132" y="1078671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34" name="Freeform: Shape 3133">
                  <a:extLst>
                    <a:ext uri="{FF2B5EF4-FFF2-40B4-BE49-F238E27FC236}">
                      <a16:creationId xmlns:a16="http://schemas.microsoft.com/office/drawing/2014/main" id="{2DFFE2C4-A464-3DB7-3F8D-82D6F6722D9E}"/>
                    </a:ext>
                  </a:extLst>
                </p:cNvPr>
                <p:cNvSpPr/>
                <p:nvPr/>
              </p:nvSpPr>
              <p:spPr>
                <a:xfrm>
                  <a:off x="8429596" y="1097251"/>
                  <a:ext cx="359133" cy="238687"/>
                </a:xfrm>
                <a:custGeom>
                  <a:avLst/>
                  <a:gdLst>
                    <a:gd name="connsiteX0" fmla="*/ 332642 w 359133"/>
                    <a:gd name="connsiteY0" fmla="*/ 238687 h 238687"/>
                    <a:gd name="connsiteX1" fmla="*/ 306581 w 359133"/>
                    <a:gd name="connsiteY1" fmla="*/ 219485 h 238687"/>
                    <a:gd name="connsiteX2" fmla="*/ 26089 w 359133"/>
                    <a:gd name="connsiteY2" fmla="*/ 53521 h 238687"/>
                    <a:gd name="connsiteX3" fmla="*/ 29 w 359133"/>
                    <a:gd name="connsiteY3" fmla="*/ 26089 h 238687"/>
                    <a:gd name="connsiteX4" fmla="*/ 27461 w 359133"/>
                    <a:gd name="connsiteY4" fmla="*/ 29 h 238687"/>
                    <a:gd name="connsiteX5" fmla="*/ 358016 w 359133"/>
                    <a:gd name="connsiteY5" fmla="*/ 203711 h 238687"/>
                    <a:gd name="connsiteX6" fmla="*/ 340185 w 359133"/>
                    <a:gd name="connsiteY6" fmla="*/ 237316 h 238687"/>
                    <a:gd name="connsiteX7" fmla="*/ 332642 w 359133"/>
                    <a:gd name="connsiteY7" fmla="*/ 238687 h 238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9133" h="238687">
                      <a:moveTo>
                        <a:pt x="332642" y="238687"/>
                      </a:moveTo>
                      <a:cubicBezTo>
                        <a:pt x="320983" y="238687"/>
                        <a:pt x="310696" y="231143"/>
                        <a:pt x="306581" y="219485"/>
                      </a:cubicBezTo>
                      <a:cubicBezTo>
                        <a:pt x="304524" y="212627"/>
                        <a:pt x="253775" y="59693"/>
                        <a:pt x="26089" y="53521"/>
                      </a:cubicBezTo>
                      <a:cubicBezTo>
                        <a:pt x="11001" y="52835"/>
                        <a:pt x="-657" y="40491"/>
                        <a:pt x="29" y="26089"/>
                      </a:cubicBezTo>
                      <a:cubicBezTo>
                        <a:pt x="714" y="11002"/>
                        <a:pt x="12373" y="-657"/>
                        <a:pt x="27461" y="29"/>
                      </a:cubicBezTo>
                      <a:cubicBezTo>
                        <a:pt x="295608" y="6887"/>
                        <a:pt x="355959" y="196168"/>
                        <a:pt x="358016" y="203711"/>
                      </a:cubicBezTo>
                      <a:cubicBezTo>
                        <a:pt x="362131" y="218113"/>
                        <a:pt x="354587" y="233201"/>
                        <a:pt x="340185" y="237316"/>
                      </a:cubicBezTo>
                      <a:cubicBezTo>
                        <a:pt x="337442" y="238687"/>
                        <a:pt x="334699" y="238687"/>
                        <a:pt x="332642" y="238687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35" name="Freeform: Shape 3134">
                  <a:extLst>
                    <a:ext uri="{FF2B5EF4-FFF2-40B4-BE49-F238E27FC236}">
                      <a16:creationId xmlns:a16="http://schemas.microsoft.com/office/drawing/2014/main" id="{F9B78821-829E-12F6-2C68-E3D03E961C4B}"/>
                    </a:ext>
                  </a:extLst>
                </p:cNvPr>
                <p:cNvSpPr/>
                <p:nvPr/>
              </p:nvSpPr>
              <p:spPr>
                <a:xfrm>
                  <a:off x="8343565" y="1645738"/>
                  <a:ext cx="171146" cy="71505"/>
                </a:xfrm>
                <a:custGeom>
                  <a:avLst/>
                  <a:gdLst>
                    <a:gd name="connsiteX0" fmla="*/ 94975 w 171146"/>
                    <a:gd name="connsiteY0" fmla="*/ 71505 h 71505"/>
                    <a:gd name="connsiteX1" fmla="*/ 10621 w 171146"/>
                    <a:gd name="connsiteY1" fmla="*/ 48188 h 71505"/>
                    <a:gd name="connsiteX2" fmla="*/ 5821 w 171146"/>
                    <a:gd name="connsiteY2" fmla="*/ 10469 h 71505"/>
                    <a:gd name="connsiteX3" fmla="*/ 43540 w 171146"/>
                    <a:gd name="connsiteY3" fmla="*/ 4983 h 71505"/>
                    <a:gd name="connsiteX4" fmla="*/ 138180 w 171146"/>
                    <a:gd name="connsiteY4" fmla="*/ 11841 h 71505"/>
                    <a:gd name="connsiteX5" fmla="*/ 170413 w 171146"/>
                    <a:gd name="connsiteY5" fmla="*/ 31729 h 71505"/>
                    <a:gd name="connsiteX6" fmla="*/ 150525 w 171146"/>
                    <a:gd name="connsiteY6" fmla="*/ 63961 h 71505"/>
                    <a:gd name="connsiteX7" fmla="*/ 94975 w 171146"/>
                    <a:gd name="connsiteY7" fmla="*/ 71505 h 7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146" h="71505">
                      <a:moveTo>
                        <a:pt x="94975" y="71505"/>
                      </a:moveTo>
                      <a:cubicBezTo>
                        <a:pt x="42854" y="71505"/>
                        <a:pt x="14736" y="51617"/>
                        <a:pt x="10621" y="48188"/>
                      </a:cubicBezTo>
                      <a:cubicBezTo>
                        <a:pt x="-1037" y="39273"/>
                        <a:pt x="-3780" y="22128"/>
                        <a:pt x="5821" y="10469"/>
                      </a:cubicBezTo>
                      <a:cubicBezTo>
                        <a:pt x="14736" y="-1190"/>
                        <a:pt x="31195" y="-3247"/>
                        <a:pt x="43540" y="4983"/>
                      </a:cubicBezTo>
                      <a:cubicBezTo>
                        <a:pt x="45597" y="6354"/>
                        <a:pt x="75772" y="26242"/>
                        <a:pt x="138180" y="11841"/>
                      </a:cubicBezTo>
                      <a:cubicBezTo>
                        <a:pt x="152582" y="8412"/>
                        <a:pt x="166984" y="17327"/>
                        <a:pt x="170413" y="31729"/>
                      </a:cubicBezTo>
                      <a:cubicBezTo>
                        <a:pt x="173842" y="46131"/>
                        <a:pt x="164926" y="60532"/>
                        <a:pt x="150525" y="63961"/>
                      </a:cubicBezTo>
                      <a:cubicBezTo>
                        <a:pt x="129265" y="69448"/>
                        <a:pt x="110748" y="71505"/>
                        <a:pt x="94975" y="71505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136" name="Freeform: Shape 3135">
                <a:extLst>
                  <a:ext uri="{FF2B5EF4-FFF2-40B4-BE49-F238E27FC236}">
                    <a16:creationId xmlns:a16="http://schemas.microsoft.com/office/drawing/2014/main" id="{9C3E3906-B51D-5143-75E0-D6B4A1F253A8}"/>
                  </a:ext>
                </a:extLst>
              </p:cNvPr>
              <p:cNvSpPr/>
              <p:nvPr/>
            </p:nvSpPr>
            <p:spPr>
              <a:xfrm>
                <a:off x="6410629" y="3365332"/>
                <a:ext cx="874377" cy="1371487"/>
              </a:xfrm>
              <a:custGeom>
                <a:avLst/>
                <a:gdLst>
                  <a:gd name="connsiteX0" fmla="*/ 0 w 874377"/>
                  <a:gd name="connsiteY0" fmla="*/ 1371488 h 1371487"/>
                  <a:gd name="connsiteX1" fmla="*/ 871652 w 874377"/>
                  <a:gd name="connsiteY1" fmla="*/ 1371488 h 1371487"/>
                  <a:gd name="connsiteX2" fmla="*/ 842848 w 874377"/>
                  <a:gd name="connsiteY2" fmla="*/ 135676 h 1371487"/>
                  <a:gd name="connsiteX3" fmla="*/ 563042 w 874377"/>
                  <a:gd name="connsiteY3" fmla="*/ 4002 h 1371487"/>
                  <a:gd name="connsiteX4" fmla="*/ 0 w 874377"/>
                  <a:gd name="connsiteY4" fmla="*/ 1371488 h 13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377" h="1371487">
                    <a:moveTo>
                      <a:pt x="0" y="1371488"/>
                    </a:moveTo>
                    <a:lnTo>
                      <a:pt x="871652" y="1371488"/>
                    </a:lnTo>
                    <a:cubicBezTo>
                      <a:pt x="885368" y="811875"/>
                      <a:pt x="842848" y="135676"/>
                      <a:pt x="842848" y="135676"/>
                    </a:cubicBezTo>
                    <a:cubicBezTo>
                      <a:pt x="842848" y="135676"/>
                      <a:pt x="667284" y="73954"/>
                      <a:pt x="563042" y="4002"/>
                    </a:cubicBezTo>
                    <a:cubicBezTo>
                      <a:pt x="482118" y="-48804"/>
                      <a:pt x="350444" y="421655"/>
                      <a:pt x="0" y="1371488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137" name="Graphic 3119">
                <a:extLst>
                  <a:ext uri="{FF2B5EF4-FFF2-40B4-BE49-F238E27FC236}">
                    <a16:creationId xmlns:a16="http://schemas.microsoft.com/office/drawing/2014/main" id="{1A53AE34-699E-DCD4-5844-AFE23CE636D3}"/>
                  </a:ext>
                </a:extLst>
              </p:cNvPr>
              <p:cNvGrpSpPr/>
              <p:nvPr/>
            </p:nvGrpSpPr>
            <p:grpSpPr>
              <a:xfrm>
                <a:off x="4857905" y="3448888"/>
                <a:ext cx="115376" cy="842162"/>
                <a:chOff x="4857905" y="3448888"/>
                <a:chExt cx="115376" cy="842162"/>
              </a:xfrm>
              <a:solidFill>
                <a:srgbClr val="232E91"/>
              </a:solidFill>
            </p:grpSpPr>
            <p:sp>
              <p:nvSpPr>
                <p:cNvPr id="3138" name="Freeform: Shape 3137">
                  <a:extLst>
                    <a:ext uri="{FF2B5EF4-FFF2-40B4-BE49-F238E27FC236}">
                      <a16:creationId xmlns:a16="http://schemas.microsoft.com/office/drawing/2014/main" id="{CF5AD079-CBBA-ECBF-EBF3-E1793990384D}"/>
                    </a:ext>
                  </a:extLst>
                </p:cNvPr>
                <p:cNvSpPr/>
                <p:nvPr/>
              </p:nvSpPr>
              <p:spPr>
                <a:xfrm>
                  <a:off x="4857905" y="3448888"/>
                  <a:ext cx="65334" cy="465658"/>
                </a:xfrm>
                <a:custGeom>
                  <a:avLst/>
                  <a:gdLst>
                    <a:gd name="connsiteX0" fmla="*/ 39164 w 65334"/>
                    <a:gd name="connsiteY0" fmla="*/ 465658 h 465658"/>
                    <a:gd name="connsiteX1" fmla="*/ 12418 w 65334"/>
                    <a:gd name="connsiteY1" fmla="*/ 440283 h 465658"/>
                    <a:gd name="connsiteX2" fmla="*/ 73 w 65334"/>
                    <a:gd name="connsiteY2" fmla="*/ 26746 h 465658"/>
                    <a:gd name="connsiteX3" fmla="*/ 26820 w 65334"/>
                    <a:gd name="connsiteY3" fmla="*/ 0 h 465658"/>
                    <a:gd name="connsiteX4" fmla="*/ 26820 w 65334"/>
                    <a:gd name="connsiteY4" fmla="*/ 0 h 465658"/>
                    <a:gd name="connsiteX5" fmla="*/ 53566 w 65334"/>
                    <a:gd name="connsiteY5" fmla="*/ 27432 h 465658"/>
                    <a:gd name="connsiteX6" fmla="*/ 65224 w 65334"/>
                    <a:gd name="connsiteY6" fmla="*/ 436854 h 465658"/>
                    <a:gd name="connsiteX7" fmla="*/ 40536 w 65334"/>
                    <a:gd name="connsiteY7" fmla="*/ 465658 h 465658"/>
                    <a:gd name="connsiteX8" fmla="*/ 39164 w 65334"/>
                    <a:gd name="connsiteY8" fmla="*/ 465658 h 46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334" h="465658">
                      <a:moveTo>
                        <a:pt x="39164" y="465658"/>
                      </a:moveTo>
                      <a:cubicBezTo>
                        <a:pt x="25448" y="465658"/>
                        <a:pt x="13104" y="454686"/>
                        <a:pt x="12418" y="440283"/>
                      </a:cubicBezTo>
                      <a:cubicBezTo>
                        <a:pt x="3502" y="312725"/>
                        <a:pt x="-612" y="173508"/>
                        <a:pt x="73" y="26746"/>
                      </a:cubicBezTo>
                      <a:cubicBezTo>
                        <a:pt x="73" y="11659"/>
                        <a:pt x="12418" y="0"/>
                        <a:pt x="26820" y="0"/>
                      </a:cubicBezTo>
                      <a:cubicBezTo>
                        <a:pt x="26820" y="0"/>
                        <a:pt x="26820" y="0"/>
                        <a:pt x="26820" y="0"/>
                      </a:cubicBezTo>
                      <a:cubicBezTo>
                        <a:pt x="41907" y="0"/>
                        <a:pt x="53566" y="12345"/>
                        <a:pt x="53566" y="27432"/>
                      </a:cubicBezTo>
                      <a:cubicBezTo>
                        <a:pt x="52880" y="172821"/>
                        <a:pt x="56995" y="310668"/>
                        <a:pt x="65224" y="436854"/>
                      </a:cubicBezTo>
                      <a:cubicBezTo>
                        <a:pt x="66596" y="451942"/>
                        <a:pt x="54937" y="464286"/>
                        <a:pt x="40536" y="465658"/>
                      </a:cubicBezTo>
                      <a:cubicBezTo>
                        <a:pt x="40536" y="465658"/>
                        <a:pt x="39850" y="465658"/>
                        <a:pt x="39164" y="465658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39" name="Freeform: Shape 3138">
                  <a:extLst>
                    <a:ext uri="{FF2B5EF4-FFF2-40B4-BE49-F238E27FC236}">
                      <a16:creationId xmlns:a16="http://schemas.microsoft.com/office/drawing/2014/main" id="{4ACDA0D6-643E-C2FE-2359-86680C6E9CA5}"/>
                    </a:ext>
                  </a:extLst>
                </p:cNvPr>
                <p:cNvSpPr/>
                <p:nvPr/>
              </p:nvSpPr>
              <p:spPr>
                <a:xfrm>
                  <a:off x="4888591" y="4053515"/>
                  <a:ext cx="84690" cy="237535"/>
                </a:xfrm>
                <a:custGeom>
                  <a:avLst/>
                  <a:gdLst>
                    <a:gd name="connsiteX0" fmla="*/ 57856 w 84690"/>
                    <a:gd name="connsiteY0" fmla="*/ 237536 h 237535"/>
                    <a:gd name="connsiteX1" fmla="*/ 31795 w 84690"/>
                    <a:gd name="connsiteY1" fmla="*/ 216962 h 237535"/>
                    <a:gd name="connsiteX2" fmla="*/ 249 w 84690"/>
                    <a:gd name="connsiteY2" fmla="*/ 30424 h 237535"/>
                    <a:gd name="connsiteX3" fmla="*/ 23566 w 84690"/>
                    <a:gd name="connsiteY3" fmla="*/ 249 h 237535"/>
                    <a:gd name="connsiteX4" fmla="*/ 53741 w 84690"/>
                    <a:gd name="connsiteY4" fmla="*/ 23566 h 237535"/>
                    <a:gd name="connsiteX5" fmla="*/ 83916 w 84690"/>
                    <a:gd name="connsiteY5" fmla="*/ 203246 h 237535"/>
                    <a:gd name="connsiteX6" fmla="*/ 64714 w 84690"/>
                    <a:gd name="connsiteY6" fmla="*/ 236164 h 237535"/>
                    <a:gd name="connsiteX7" fmla="*/ 57856 w 84690"/>
                    <a:gd name="connsiteY7" fmla="*/ 237536 h 2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90" h="237535">
                      <a:moveTo>
                        <a:pt x="57856" y="237536"/>
                      </a:moveTo>
                      <a:cubicBezTo>
                        <a:pt x="45511" y="237536"/>
                        <a:pt x="34539" y="229306"/>
                        <a:pt x="31795" y="216962"/>
                      </a:cubicBezTo>
                      <a:cubicBezTo>
                        <a:pt x="31110" y="214218"/>
                        <a:pt x="16022" y="154554"/>
                        <a:pt x="249" y="30424"/>
                      </a:cubicBezTo>
                      <a:cubicBezTo>
                        <a:pt x="-1809" y="15336"/>
                        <a:pt x="9164" y="2306"/>
                        <a:pt x="23566" y="249"/>
                      </a:cubicBezTo>
                      <a:cubicBezTo>
                        <a:pt x="38653" y="-1809"/>
                        <a:pt x="51684" y="9164"/>
                        <a:pt x="53741" y="23566"/>
                      </a:cubicBezTo>
                      <a:cubicBezTo>
                        <a:pt x="68829" y="143581"/>
                        <a:pt x="83230" y="202560"/>
                        <a:pt x="83916" y="203246"/>
                      </a:cubicBezTo>
                      <a:cubicBezTo>
                        <a:pt x="87345" y="217647"/>
                        <a:pt x="79116" y="232049"/>
                        <a:pt x="64714" y="236164"/>
                      </a:cubicBezTo>
                      <a:cubicBezTo>
                        <a:pt x="61971" y="237536"/>
                        <a:pt x="59913" y="237536"/>
                        <a:pt x="57856" y="237536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140" name="Freeform: Shape 3139">
                <a:extLst>
                  <a:ext uri="{FF2B5EF4-FFF2-40B4-BE49-F238E27FC236}">
                    <a16:creationId xmlns:a16="http://schemas.microsoft.com/office/drawing/2014/main" id="{95B8A0F0-5CA0-4B94-A4D2-D56EB83C882F}"/>
                  </a:ext>
                </a:extLst>
              </p:cNvPr>
              <p:cNvSpPr/>
              <p:nvPr/>
            </p:nvSpPr>
            <p:spPr>
              <a:xfrm>
                <a:off x="5399760" y="1540992"/>
                <a:ext cx="608990" cy="724583"/>
              </a:xfrm>
              <a:custGeom>
                <a:avLst/>
                <a:gdLst>
                  <a:gd name="connsiteX0" fmla="*/ 0 w 608990"/>
                  <a:gd name="connsiteY0" fmla="*/ 196825 h 724583"/>
                  <a:gd name="connsiteX1" fmla="*/ 1371 w 608990"/>
                  <a:gd name="connsiteY1" fmla="*/ 598703 h 724583"/>
                  <a:gd name="connsiteX2" fmla="*/ 246202 w 608990"/>
                  <a:gd name="connsiteY2" fmla="*/ 722147 h 724583"/>
                  <a:gd name="connsiteX3" fmla="*/ 608990 w 608990"/>
                  <a:gd name="connsiteY3" fmla="*/ 255803 h 724583"/>
                  <a:gd name="connsiteX4" fmla="*/ 520522 w 608990"/>
                  <a:gd name="connsiteY4" fmla="*/ 34976 h 724583"/>
                  <a:gd name="connsiteX5" fmla="*/ 119329 w 608990"/>
                  <a:gd name="connsiteY5" fmla="*/ 0 h 724583"/>
                  <a:gd name="connsiteX6" fmla="*/ 0 w 608990"/>
                  <a:gd name="connsiteY6" fmla="*/ 196825 h 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8990" h="724583">
                    <a:moveTo>
                      <a:pt x="0" y="196825"/>
                    </a:moveTo>
                    <a:lnTo>
                      <a:pt x="1371" y="598703"/>
                    </a:lnTo>
                    <a:cubicBezTo>
                      <a:pt x="61036" y="674827"/>
                      <a:pt x="143332" y="737921"/>
                      <a:pt x="246202" y="722147"/>
                    </a:cubicBezTo>
                    <a:cubicBezTo>
                      <a:pt x="432054" y="694030"/>
                      <a:pt x="545897" y="476631"/>
                      <a:pt x="608990" y="255803"/>
                    </a:cubicBezTo>
                    <a:cubicBezTo>
                      <a:pt x="562356" y="136474"/>
                      <a:pt x="520522" y="34976"/>
                      <a:pt x="520522" y="34976"/>
                    </a:cubicBezTo>
                    <a:lnTo>
                      <a:pt x="119329" y="0"/>
                    </a:lnTo>
                    <a:lnTo>
                      <a:pt x="0" y="196825"/>
                    </a:ln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141" name="Graphic 3119">
                <a:extLst>
                  <a:ext uri="{FF2B5EF4-FFF2-40B4-BE49-F238E27FC236}">
                    <a16:creationId xmlns:a16="http://schemas.microsoft.com/office/drawing/2014/main" id="{5ABD71FF-3801-6EB6-3DA3-F768561BBCE8}"/>
                  </a:ext>
                </a:extLst>
              </p:cNvPr>
              <p:cNvGrpSpPr/>
              <p:nvPr/>
            </p:nvGrpSpPr>
            <p:grpSpPr>
              <a:xfrm>
                <a:off x="5037363" y="778916"/>
                <a:ext cx="1166048" cy="1327445"/>
                <a:chOff x="5037363" y="778916"/>
                <a:chExt cx="1166048" cy="1327445"/>
              </a:xfrm>
            </p:grpSpPr>
            <p:sp>
              <p:nvSpPr>
                <p:cNvPr id="3142" name="Freeform: Shape 3141">
                  <a:extLst>
                    <a:ext uri="{FF2B5EF4-FFF2-40B4-BE49-F238E27FC236}">
                      <a16:creationId xmlns:a16="http://schemas.microsoft.com/office/drawing/2014/main" id="{B034A5DD-EE31-CEFD-3F87-54B56893DF6F}"/>
                    </a:ext>
                  </a:extLst>
                </p:cNvPr>
                <p:cNvSpPr/>
                <p:nvPr/>
              </p:nvSpPr>
              <p:spPr>
                <a:xfrm>
                  <a:off x="5133451" y="954727"/>
                  <a:ext cx="914990" cy="1151634"/>
                </a:xfrm>
                <a:custGeom>
                  <a:avLst/>
                  <a:gdLst>
                    <a:gd name="connsiteX0" fmla="*/ 219 w 914990"/>
                    <a:gd name="connsiteY0" fmla="*/ 420988 h 1151634"/>
                    <a:gd name="connsiteX1" fmla="*/ 332832 w 914990"/>
                    <a:gd name="connsiteY1" fmla="*/ 1138335 h 1151634"/>
                    <a:gd name="connsiteX2" fmla="*/ 913704 w 914990"/>
                    <a:gd name="connsiteY2" fmla="*/ 561577 h 1151634"/>
                    <a:gd name="connsiteX3" fmla="*/ 399354 w 914990"/>
                    <a:gd name="connsiteY3" fmla="*/ 7450 h 1151634"/>
                    <a:gd name="connsiteX4" fmla="*/ 219 w 914990"/>
                    <a:gd name="connsiteY4" fmla="*/ 420988 h 1151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990" h="1151634">
                      <a:moveTo>
                        <a:pt x="219" y="420988"/>
                      </a:moveTo>
                      <a:cubicBezTo>
                        <a:pt x="-5268" y="573921"/>
                        <a:pt x="92116" y="1051924"/>
                        <a:pt x="332832" y="1138335"/>
                      </a:cubicBezTo>
                      <a:cubicBezTo>
                        <a:pt x="572862" y="1224745"/>
                        <a:pt x="890387" y="873616"/>
                        <a:pt x="913704" y="561577"/>
                      </a:cubicBezTo>
                      <a:cubicBezTo>
                        <a:pt x="937022" y="249538"/>
                        <a:pt x="638699" y="-51529"/>
                        <a:pt x="399354" y="7450"/>
                      </a:cubicBezTo>
                      <a:cubicBezTo>
                        <a:pt x="160010" y="66429"/>
                        <a:pt x="6391" y="238565"/>
                        <a:pt x="219" y="420988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3" name="Freeform: Shape 3142">
                  <a:extLst>
                    <a:ext uri="{FF2B5EF4-FFF2-40B4-BE49-F238E27FC236}">
                      <a16:creationId xmlns:a16="http://schemas.microsoft.com/office/drawing/2014/main" id="{659E38A9-C29A-381A-E8FB-F5B7A1ED7A4F}"/>
                    </a:ext>
                  </a:extLst>
                </p:cNvPr>
                <p:cNvSpPr/>
                <p:nvPr/>
              </p:nvSpPr>
              <p:spPr>
                <a:xfrm>
                  <a:off x="5951208" y="1246747"/>
                  <a:ext cx="252203" cy="378079"/>
                </a:xfrm>
                <a:custGeom>
                  <a:avLst/>
                  <a:gdLst>
                    <a:gd name="connsiteX0" fmla="*/ 20509 w 252203"/>
                    <a:gd name="connsiteY0" fmla="*/ 174230 h 378079"/>
                    <a:gd name="connsiteX1" fmla="*/ 210476 w 252203"/>
                    <a:gd name="connsiteY1" fmla="*/ 17182 h 378079"/>
                    <a:gd name="connsiteX2" fmla="*/ 58228 w 252203"/>
                    <a:gd name="connsiteY2" fmla="*/ 377913 h 378079"/>
                    <a:gd name="connsiteX3" fmla="*/ 20509 w 252203"/>
                    <a:gd name="connsiteY3" fmla="*/ 174230 h 378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203" h="378079">
                      <a:moveTo>
                        <a:pt x="20509" y="174230"/>
                      </a:moveTo>
                      <a:cubicBezTo>
                        <a:pt x="41083" y="115937"/>
                        <a:pt x="102119" y="-54141"/>
                        <a:pt x="210476" y="17182"/>
                      </a:cubicBezTo>
                      <a:cubicBezTo>
                        <a:pt x="318146" y="88505"/>
                        <a:pt x="199503" y="386142"/>
                        <a:pt x="58228" y="377913"/>
                      </a:cubicBezTo>
                      <a:cubicBezTo>
                        <a:pt x="-29554" y="372426"/>
                        <a:pt x="3364" y="222922"/>
                        <a:pt x="20509" y="174230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4" name="Freeform: Shape 3143">
                  <a:extLst>
                    <a:ext uri="{FF2B5EF4-FFF2-40B4-BE49-F238E27FC236}">
                      <a16:creationId xmlns:a16="http://schemas.microsoft.com/office/drawing/2014/main" id="{BA673208-B931-F994-F906-2F6DF41DE4CB}"/>
                    </a:ext>
                  </a:extLst>
                </p:cNvPr>
                <p:cNvSpPr/>
                <p:nvPr/>
              </p:nvSpPr>
              <p:spPr>
                <a:xfrm>
                  <a:off x="5037363" y="1402661"/>
                  <a:ext cx="294353" cy="351559"/>
                </a:xfrm>
                <a:custGeom>
                  <a:avLst/>
                  <a:gdLst>
                    <a:gd name="connsiteX0" fmla="*/ 243754 w 294353"/>
                    <a:gd name="connsiteY0" fmla="*/ 140388 h 351559"/>
                    <a:gd name="connsiteX1" fmla="*/ 23612 w 294353"/>
                    <a:gd name="connsiteY1" fmla="*/ 29974 h 351559"/>
                    <a:gd name="connsiteX2" fmla="*/ 252669 w 294353"/>
                    <a:gd name="connsiteY2" fmla="*/ 347500 h 351559"/>
                    <a:gd name="connsiteX3" fmla="*/ 243754 w 294353"/>
                    <a:gd name="connsiteY3" fmla="*/ 140388 h 35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53" h="351559">
                      <a:moveTo>
                        <a:pt x="243754" y="140388"/>
                      </a:moveTo>
                      <a:cubicBezTo>
                        <a:pt x="210835" y="88267"/>
                        <a:pt x="112766" y="-63980"/>
                        <a:pt x="23612" y="29974"/>
                      </a:cubicBezTo>
                      <a:cubicBezTo>
                        <a:pt x="-65542" y="123929"/>
                        <a:pt x="116881" y="387276"/>
                        <a:pt x="252669" y="347500"/>
                      </a:cubicBezTo>
                      <a:cubicBezTo>
                        <a:pt x="337022" y="322811"/>
                        <a:pt x="271871" y="184279"/>
                        <a:pt x="243754" y="140388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5" name="Freeform: Shape 3144">
                  <a:extLst>
                    <a:ext uri="{FF2B5EF4-FFF2-40B4-BE49-F238E27FC236}">
                      <a16:creationId xmlns:a16="http://schemas.microsoft.com/office/drawing/2014/main" id="{50A290F6-E1CC-9B12-BDD2-62315B7D4D46}"/>
                    </a:ext>
                  </a:extLst>
                </p:cNvPr>
                <p:cNvSpPr/>
                <p:nvPr/>
              </p:nvSpPr>
              <p:spPr>
                <a:xfrm>
                  <a:off x="5384673" y="1769364"/>
                  <a:ext cx="306552" cy="156501"/>
                </a:xfrm>
                <a:custGeom>
                  <a:avLst/>
                  <a:gdLst>
                    <a:gd name="connsiteX0" fmla="*/ 0 w 306552"/>
                    <a:gd name="connsiteY0" fmla="*/ 39776 h 156501"/>
                    <a:gd name="connsiteX1" fmla="*/ 306553 w 306552"/>
                    <a:gd name="connsiteY1" fmla="*/ 0 h 156501"/>
                    <a:gd name="connsiteX2" fmla="*/ 115900 w 306552"/>
                    <a:gd name="connsiteY2" fmla="*/ 156362 h 156501"/>
                    <a:gd name="connsiteX3" fmla="*/ 0 w 306552"/>
                    <a:gd name="connsiteY3" fmla="*/ 39776 h 15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6552" h="156501">
                      <a:moveTo>
                        <a:pt x="0" y="39776"/>
                      </a:moveTo>
                      <a:lnTo>
                        <a:pt x="306553" y="0"/>
                      </a:lnTo>
                      <a:cubicBezTo>
                        <a:pt x="306553" y="0"/>
                        <a:pt x="241402" y="150190"/>
                        <a:pt x="115900" y="156362"/>
                      </a:cubicBezTo>
                      <a:cubicBezTo>
                        <a:pt x="27432" y="161163"/>
                        <a:pt x="0" y="39776"/>
                        <a:pt x="0" y="39776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6" name="Freeform: Shape 3145">
                  <a:extLst>
                    <a:ext uri="{FF2B5EF4-FFF2-40B4-BE49-F238E27FC236}">
                      <a16:creationId xmlns:a16="http://schemas.microsoft.com/office/drawing/2014/main" id="{F20FC721-72D4-B0D1-363B-0B88975723D8}"/>
                    </a:ext>
                  </a:extLst>
                </p:cNvPr>
                <p:cNvSpPr/>
                <p:nvPr/>
              </p:nvSpPr>
              <p:spPr>
                <a:xfrm>
                  <a:off x="5387061" y="1541841"/>
                  <a:ext cx="129807" cy="154141"/>
                </a:xfrm>
                <a:custGeom>
                  <a:avLst/>
                  <a:gdLst>
                    <a:gd name="connsiteX0" fmla="*/ 66192 w 129807"/>
                    <a:gd name="connsiteY0" fmla="*/ 154142 h 154141"/>
                    <a:gd name="connsiteX1" fmla="*/ 60019 w 129807"/>
                    <a:gd name="connsiteY1" fmla="*/ 153456 h 154141"/>
                    <a:gd name="connsiteX2" fmla="*/ 355 w 129807"/>
                    <a:gd name="connsiteY2" fmla="*/ 97906 h 154141"/>
                    <a:gd name="connsiteX3" fmla="*/ 92938 w 129807"/>
                    <a:gd name="connsiteY3" fmla="*/ 1894 h 154141"/>
                    <a:gd name="connsiteX4" fmla="*/ 127914 w 129807"/>
                    <a:gd name="connsiteY4" fmla="*/ 16982 h 154141"/>
                    <a:gd name="connsiteX5" fmla="*/ 112826 w 129807"/>
                    <a:gd name="connsiteY5" fmla="*/ 51957 h 154141"/>
                    <a:gd name="connsiteX6" fmla="*/ 53847 w 129807"/>
                    <a:gd name="connsiteY6" fmla="*/ 91734 h 154141"/>
                    <a:gd name="connsiteX7" fmla="*/ 71678 w 129807"/>
                    <a:gd name="connsiteY7" fmla="*/ 100649 h 154141"/>
                    <a:gd name="connsiteX8" fmla="*/ 91566 w 129807"/>
                    <a:gd name="connsiteY8" fmla="*/ 132882 h 154141"/>
                    <a:gd name="connsiteX9" fmla="*/ 66192 w 129807"/>
                    <a:gd name="connsiteY9" fmla="*/ 154142 h 15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807" h="154141">
                      <a:moveTo>
                        <a:pt x="66192" y="154142"/>
                      </a:moveTo>
                      <a:cubicBezTo>
                        <a:pt x="64134" y="154142"/>
                        <a:pt x="62077" y="154142"/>
                        <a:pt x="60019" y="153456"/>
                      </a:cubicBezTo>
                      <a:cubicBezTo>
                        <a:pt x="54533" y="152084"/>
                        <a:pt x="5155" y="139740"/>
                        <a:pt x="355" y="97906"/>
                      </a:cubicBezTo>
                      <a:cubicBezTo>
                        <a:pt x="-5817" y="45099"/>
                        <a:pt x="70306" y="11495"/>
                        <a:pt x="92938" y="1894"/>
                      </a:cubicBezTo>
                      <a:cubicBezTo>
                        <a:pt x="106654" y="-3592"/>
                        <a:pt x="122427" y="3266"/>
                        <a:pt x="127914" y="16982"/>
                      </a:cubicBezTo>
                      <a:cubicBezTo>
                        <a:pt x="133400" y="30698"/>
                        <a:pt x="126542" y="46471"/>
                        <a:pt x="112826" y="51957"/>
                      </a:cubicBezTo>
                      <a:cubicBezTo>
                        <a:pt x="82651" y="63616"/>
                        <a:pt x="56590" y="82818"/>
                        <a:pt x="53847" y="91734"/>
                      </a:cubicBezTo>
                      <a:cubicBezTo>
                        <a:pt x="55905" y="94477"/>
                        <a:pt x="64134" y="99278"/>
                        <a:pt x="71678" y="100649"/>
                      </a:cubicBezTo>
                      <a:cubicBezTo>
                        <a:pt x="86080" y="104078"/>
                        <a:pt x="94995" y="118480"/>
                        <a:pt x="91566" y="132882"/>
                      </a:cubicBezTo>
                      <a:cubicBezTo>
                        <a:pt x="89509" y="145912"/>
                        <a:pt x="78536" y="154142"/>
                        <a:pt x="66192" y="15414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7" name="Freeform: Shape 3146">
                  <a:extLst>
                    <a:ext uri="{FF2B5EF4-FFF2-40B4-BE49-F238E27FC236}">
                      <a16:creationId xmlns:a16="http://schemas.microsoft.com/office/drawing/2014/main" id="{4E3C4A2C-8414-30B9-2C8D-BC0185E4214D}"/>
                    </a:ext>
                  </a:extLst>
                </p:cNvPr>
                <p:cNvSpPr/>
                <p:nvPr/>
              </p:nvSpPr>
              <p:spPr>
                <a:xfrm>
                  <a:off x="5123192" y="903198"/>
                  <a:ext cx="899960" cy="611733"/>
                </a:xfrm>
                <a:custGeom>
                  <a:avLst/>
                  <a:gdLst>
                    <a:gd name="connsiteX0" fmla="*/ 105118 w 899960"/>
                    <a:gd name="connsiteY0" fmla="*/ 217399 h 611733"/>
                    <a:gd name="connsiteX1" fmla="*/ 96203 w 899960"/>
                    <a:gd name="connsiteY1" fmla="*/ 183109 h 611733"/>
                    <a:gd name="connsiteX2" fmla="*/ 149695 w 899960"/>
                    <a:gd name="connsiteY2" fmla="*/ 97384 h 611733"/>
                    <a:gd name="connsiteX3" fmla="*/ 372580 w 899960"/>
                    <a:gd name="connsiteY3" fmla="*/ 0 h 611733"/>
                    <a:gd name="connsiteX4" fmla="*/ 513855 w 899960"/>
                    <a:gd name="connsiteY4" fmla="*/ 9601 h 611733"/>
                    <a:gd name="connsiteX5" fmla="*/ 611925 w 899960"/>
                    <a:gd name="connsiteY5" fmla="*/ 75438 h 611733"/>
                    <a:gd name="connsiteX6" fmla="*/ 899960 w 899960"/>
                    <a:gd name="connsiteY6" fmla="*/ 406679 h 611733"/>
                    <a:gd name="connsiteX7" fmla="*/ 592722 w 899960"/>
                    <a:gd name="connsiteY7" fmla="*/ 490347 h 611733"/>
                    <a:gd name="connsiteX8" fmla="*/ 661988 w 899960"/>
                    <a:gd name="connsiteY8" fmla="*/ 588416 h 611733"/>
                    <a:gd name="connsiteX9" fmla="*/ 272454 w 899960"/>
                    <a:gd name="connsiteY9" fmla="*/ 272948 h 611733"/>
                    <a:gd name="connsiteX10" fmla="*/ 72200 w 899960"/>
                    <a:gd name="connsiteY10" fmla="*/ 611734 h 611733"/>
                    <a:gd name="connsiteX11" fmla="*/ 4992 w 899960"/>
                    <a:gd name="connsiteY11" fmla="*/ 486918 h 611733"/>
                    <a:gd name="connsiteX12" fmla="*/ 105118 w 899960"/>
                    <a:gd name="connsiteY12" fmla="*/ 217399 h 61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99960" h="611733">
                      <a:moveTo>
                        <a:pt x="105118" y="217399"/>
                      </a:moveTo>
                      <a:cubicBezTo>
                        <a:pt x="101004" y="201625"/>
                        <a:pt x="96203" y="183109"/>
                        <a:pt x="96203" y="183109"/>
                      </a:cubicBezTo>
                      <a:lnTo>
                        <a:pt x="149695" y="97384"/>
                      </a:lnTo>
                      <a:lnTo>
                        <a:pt x="372580" y="0"/>
                      </a:lnTo>
                      <a:lnTo>
                        <a:pt x="513855" y="9601"/>
                      </a:lnTo>
                      <a:lnTo>
                        <a:pt x="611925" y="75438"/>
                      </a:lnTo>
                      <a:cubicBezTo>
                        <a:pt x="851955" y="106299"/>
                        <a:pt x="899960" y="406679"/>
                        <a:pt x="899960" y="406679"/>
                      </a:cubicBezTo>
                      <a:cubicBezTo>
                        <a:pt x="816293" y="627507"/>
                        <a:pt x="592722" y="490347"/>
                        <a:pt x="592722" y="490347"/>
                      </a:cubicBezTo>
                      <a:cubicBezTo>
                        <a:pt x="599580" y="521208"/>
                        <a:pt x="661988" y="588416"/>
                        <a:pt x="661988" y="588416"/>
                      </a:cubicBezTo>
                      <a:cubicBezTo>
                        <a:pt x="376009" y="530123"/>
                        <a:pt x="295085" y="353187"/>
                        <a:pt x="272454" y="272948"/>
                      </a:cubicBezTo>
                      <a:cubicBezTo>
                        <a:pt x="216218" y="319583"/>
                        <a:pt x="102375" y="433426"/>
                        <a:pt x="72200" y="611734"/>
                      </a:cubicBezTo>
                      <a:cubicBezTo>
                        <a:pt x="72200" y="611734"/>
                        <a:pt x="31738" y="585673"/>
                        <a:pt x="4992" y="486918"/>
                      </a:cubicBezTo>
                      <a:cubicBezTo>
                        <a:pt x="-13525" y="416281"/>
                        <a:pt x="19393" y="279806"/>
                        <a:pt x="105118" y="217399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8" name="Freeform: Shape 3147">
                  <a:extLst>
                    <a:ext uri="{FF2B5EF4-FFF2-40B4-BE49-F238E27FC236}">
                      <a16:creationId xmlns:a16="http://schemas.microsoft.com/office/drawing/2014/main" id="{04B9CB4B-4D87-B85C-34FB-F2D9B54916D6}"/>
                    </a:ext>
                  </a:extLst>
                </p:cNvPr>
                <p:cNvSpPr/>
                <p:nvPr/>
              </p:nvSpPr>
              <p:spPr>
                <a:xfrm>
                  <a:off x="5112729" y="778916"/>
                  <a:ext cx="990350" cy="664789"/>
                </a:xfrm>
                <a:custGeom>
                  <a:avLst/>
                  <a:gdLst>
                    <a:gd name="connsiteX0" fmla="*/ 435164 w 990350"/>
                    <a:gd name="connsiteY0" fmla="*/ 56388 h 664789"/>
                    <a:gd name="connsiteX1" fmla="*/ 601128 w 990350"/>
                    <a:gd name="connsiteY1" fmla="*/ 4268 h 664789"/>
                    <a:gd name="connsiteX2" fmla="*/ 863789 w 990350"/>
                    <a:gd name="connsiteY2" fmla="*/ 59132 h 664789"/>
                    <a:gd name="connsiteX3" fmla="*/ 821956 w 990350"/>
                    <a:gd name="connsiteY3" fmla="*/ 124283 h 664789"/>
                    <a:gd name="connsiteX4" fmla="*/ 987919 w 990350"/>
                    <a:gd name="connsiteY4" fmla="*/ 491871 h 664789"/>
                    <a:gd name="connsiteX5" fmla="*/ 754747 w 990350"/>
                    <a:gd name="connsiteY5" fmla="*/ 599542 h 664789"/>
                    <a:gd name="connsiteX6" fmla="*/ 367270 w 990350"/>
                    <a:gd name="connsiteY6" fmla="*/ 352654 h 664789"/>
                    <a:gd name="connsiteX7" fmla="*/ 285660 w 990350"/>
                    <a:gd name="connsiteY7" fmla="*/ 372542 h 664789"/>
                    <a:gd name="connsiteX8" fmla="*/ 106666 w 990350"/>
                    <a:gd name="connsiteY8" fmla="*/ 485699 h 664789"/>
                    <a:gd name="connsiteX9" fmla="*/ 25056 w 990350"/>
                    <a:gd name="connsiteY9" fmla="*/ 636575 h 664789"/>
                    <a:gd name="connsiteX10" fmla="*/ 241769 w 990350"/>
                    <a:gd name="connsiteY10" fmla="*/ 89993 h 664789"/>
                    <a:gd name="connsiteX11" fmla="*/ 435164 w 990350"/>
                    <a:gd name="connsiteY11" fmla="*/ 56388 h 664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0350" h="664789">
                      <a:moveTo>
                        <a:pt x="435164" y="56388"/>
                      </a:moveTo>
                      <a:cubicBezTo>
                        <a:pt x="435164" y="56388"/>
                        <a:pt x="472883" y="-18364"/>
                        <a:pt x="601128" y="4268"/>
                      </a:cubicBezTo>
                      <a:cubicBezTo>
                        <a:pt x="682738" y="18669"/>
                        <a:pt x="816469" y="66675"/>
                        <a:pt x="863789" y="59132"/>
                      </a:cubicBezTo>
                      <a:cubicBezTo>
                        <a:pt x="863789" y="59132"/>
                        <a:pt x="854188" y="111252"/>
                        <a:pt x="821956" y="124283"/>
                      </a:cubicBezTo>
                      <a:cubicBezTo>
                        <a:pt x="821956" y="124283"/>
                        <a:pt x="1013980" y="190119"/>
                        <a:pt x="987919" y="491871"/>
                      </a:cubicBezTo>
                      <a:cubicBezTo>
                        <a:pt x="961859" y="793623"/>
                        <a:pt x="772578" y="611201"/>
                        <a:pt x="754747" y="599542"/>
                      </a:cubicBezTo>
                      <a:cubicBezTo>
                        <a:pt x="736916" y="587883"/>
                        <a:pt x="400874" y="343053"/>
                        <a:pt x="367270" y="352654"/>
                      </a:cubicBezTo>
                      <a:cubicBezTo>
                        <a:pt x="333666" y="362255"/>
                        <a:pt x="285660" y="372542"/>
                        <a:pt x="285660" y="372542"/>
                      </a:cubicBezTo>
                      <a:cubicBezTo>
                        <a:pt x="285660" y="372542"/>
                        <a:pt x="160159" y="430149"/>
                        <a:pt x="106666" y="485699"/>
                      </a:cubicBezTo>
                      <a:cubicBezTo>
                        <a:pt x="53174" y="541249"/>
                        <a:pt x="25056" y="636575"/>
                        <a:pt x="25056" y="636575"/>
                      </a:cubicBezTo>
                      <a:cubicBezTo>
                        <a:pt x="25056" y="636575"/>
                        <a:pt x="-108675" y="343053"/>
                        <a:pt x="241769" y="89993"/>
                      </a:cubicBezTo>
                      <a:cubicBezTo>
                        <a:pt x="382358" y="-11506"/>
                        <a:pt x="435164" y="56388"/>
                        <a:pt x="435164" y="56388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149" name="Graphic 3119">
                <a:extLst>
                  <a:ext uri="{FF2B5EF4-FFF2-40B4-BE49-F238E27FC236}">
                    <a16:creationId xmlns:a16="http://schemas.microsoft.com/office/drawing/2014/main" id="{997A02A4-A49A-1BC3-9B26-88B3B6548099}"/>
                  </a:ext>
                </a:extLst>
              </p:cNvPr>
              <p:cNvGrpSpPr/>
              <p:nvPr/>
            </p:nvGrpSpPr>
            <p:grpSpPr>
              <a:xfrm>
                <a:off x="3487334" y="2802957"/>
                <a:ext cx="1114846" cy="1121190"/>
                <a:chOff x="3487334" y="2802957"/>
                <a:chExt cx="1114846" cy="1121190"/>
              </a:xfrm>
            </p:grpSpPr>
            <p:sp>
              <p:nvSpPr>
                <p:cNvPr id="3150" name="Freeform: Shape 3149">
                  <a:extLst>
                    <a:ext uri="{FF2B5EF4-FFF2-40B4-BE49-F238E27FC236}">
                      <a16:creationId xmlns:a16="http://schemas.microsoft.com/office/drawing/2014/main" id="{3B1D8B23-8248-5D98-AB16-0651EE8BC899}"/>
                    </a:ext>
                  </a:extLst>
                </p:cNvPr>
                <p:cNvSpPr/>
                <p:nvPr/>
              </p:nvSpPr>
              <p:spPr>
                <a:xfrm>
                  <a:off x="3487334" y="2802957"/>
                  <a:ext cx="1114846" cy="1085430"/>
                </a:xfrm>
                <a:custGeom>
                  <a:avLst/>
                  <a:gdLst>
                    <a:gd name="connsiteX0" fmla="*/ 560715 w 1114846"/>
                    <a:gd name="connsiteY0" fmla="*/ 1078671 h 1085430"/>
                    <a:gd name="connsiteX1" fmla="*/ 886470 w 1114846"/>
                    <a:gd name="connsiteY1" fmla="*/ 933967 h 1085430"/>
                    <a:gd name="connsiteX2" fmla="*/ 1094267 w 1114846"/>
                    <a:gd name="connsiteY2" fmla="*/ 650046 h 1085430"/>
                    <a:gd name="connsiteX3" fmla="*/ 976995 w 1114846"/>
                    <a:gd name="connsiteY3" fmla="*/ 593810 h 1085430"/>
                    <a:gd name="connsiteX4" fmla="*/ 793201 w 1114846"/>
                    <a:gd name="connsiteY4" fmla="*/ 671992 h 1085430"/>
                    <a:gd name="connsiteX5" fmla="*/ 676615 w 1114846"/>
                    <a:gd name="connsiteY5" fmla="*/ 317433 h 1085430"/>
                    <a:gd name="connsiteX6" fmla="*/ 551799 w 1114846"/>
                    <a:gd name="connsiteY6" fmla="*/ 27340 h 1085430"/>
                    <a:gd name="connsiteX7" fmla="*/ 566887 w 1114846"/>
                    <a:gd name="connsiteY7" fmla="*/ 389442 h 1085430"/>
                    <a:gd name="connsiteX8" fmla="*/ 496935 w 1114846"/>
                    <a:gd name="connsiteY8" fmla="*/ 388756 h 1085430"/>
                    <a:gd name="connsiteX9" fmla="*/ 281594 w 1114846"/>
                    <a:gd name="connsiteY9" fmla="*/ 593 h 1085430"/>
                    <a:gd name="connsiteX10" fmla="*/ 330286 w 1114846"/>
                    <a:gd name="connsiteY10" fmla="*/ 311261 h 1085430"/>
                    <a:gd name="connsiteX11" fmla="*/ 324799 w 1114846"/>
                    <a:gd name="connsiteY11" fmla="*/ 487511 h 1085430"/>
                    <a:gd name="connsiteX12" fmla="*/ 101914 w 1114846"/>
                    <a:gd name="connsiteY12" fmla="*/ 326348 h 1085430"/>
                    <a:gd name="connsiteX13" fmla="*/ 60766 w 1114846"/>
                    <a:gd name="connsiteY13" fmla="*/ 426475 h 1085430"/>
                    <a:gd name="connsiteX14" fmla="*/ 254848 w 1114846"/>
                    <a:gd name="connsiteY14" fmla="*/ 623300 h 1085430"/>
                    <a:gd name="connsiteX15" fmla="*/ 68310 w 1114846"/>
                    <a:gd name="connsiteY15" fmla="*/ 535517 h 1085430"/>
                    <a:gd name="connsiteX16" fmla="*/ 71053 w 1114846"/>
                    <a:gd name="connsiteY16" fmla="*/ 649360 h 1085430"/>
                    <a:gd name="connsiteX17" fmla="*/ 301482 w 1114846"/>
                    <a:gd name="connsiteY17" fmla="*/ 890076 h 1085430"/>
                    <a:gd name="connsiteX18" fmla="*/ 560715 w 1114846"/>
                    <a:gd name="connsiteY18" fmla="*/ 1078671 h 108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14846" h="1085430">
                      <a:moveTo>
                        <a:pt x="560715" y="1078671"/>
                      </a:moveTo>
                      <a:cubicBezTo>
                        <a:pt x="744509" y="1112961"/>
                        <a:pt x="825433" y="1009405"/>
                        <a:pt x="886470" y="933967"/>
                      </a:cubicBezTo>
                      <a:cubicBezTo>
                        <a:pt x="947506" y="858529"/>
                        <a:pt x="1023630" y="705596"/>
                        <a:pt x="1094267" y="650046"/>
                      </a:cubicBezTo>
                      <a:cubicBezTo>
                        <a:pt x="1153932" y="603412"/>
                        <a:pt x="1074379" y="530717"/>
                        <a:pt x="976995" y="593810"/>
                      </a:cubicBezTo>
                      <a:cubicBezTo>
                        <a:pt x="897442" y="645245"/>
                        <a:pt x="849436" y="695309"/>
                        <a:pt x="793201" y="671992"/>
                      </a:cubicBezTo>
                      <a:cubicBezTo>
                        <a:pt x="737651" y="647989"/>
                        <a:pt x="714334" y="536889"/>
                        <a:pt x="676615" y="317433"/>
                      </a:cubicBezTo>
                      <a:cubicBezTo>
                        <a:pt x="637524" y="89747"/>
                        <a:pt x="611464" y="13624"/>
                        <a:pt x="551799" y="27340"/>
                      </a:cubicBezTo>
                      <a:cubicBezTo>
                        <a:pt x="482533" y="42427"/>
                        <a:pt x="544255" y="281771"/>
                        <a:pt x="566887" y="389442"/>
                      </a:cubicBezTo>
                      <a:cubicBezTo>
                        <a:pt x="589518" y="497113"/>
                        <a:pt x="536712" y="504656"/>
                        <a:pt x="496935" y="388756"/>
                      </a:cubicBezTo>
                      <a:cubicBezTo>
                        <a:pt x="462645" y="287944"/>
                        <a:pt x="347431" y="-15180"/>
                        <a:pt x="281594" y="593"/>
                      </a:cubicBezTo>
                      <a:cubicBezTo>
                        <a:pt x="215757" y="16367"/>
                        <a:pt x="276108" y="170672"/>
                        <a:pt x="330286" y="311261"/>
                      </a:cubicBezTo>
                      <a:cubicBezTo>
                        <a:pt x="384464" y="451850"/>
                        <a:pt x="423555" y="555406"/>
                        <a:pt x="324799" y="487511"/>
                      </a:cubicBezTo>
                      <a:cubicBezTo>
                        <a:pt x="250733" y="436762"/>
                        <a:pt x="189697" y="392185"/>
                        <a:pt x="101914" y="326348"/>
                      </a:cubicBezTo>
                      <a:cubicBezTo>
                        <a:pt x="18247" y="263941"/>
                        <a:pt x="-29073" y="340750"/>
                        <a:pt x="60766" y="426475"/>
                      </a:cubicBezTo>
                      <a:cubicBezTo>
                        <a:pt x="150606" y="512200"/>
                        <a:pt x="284337" y="602040"/>
                        <a:pt x="254848" y="623300"/>
                      </a:cubicBezTo>
                      <a:cubicBezTo>
                        <a:pt x="232216" y="639759"/>
                        <a:pt x="117688" y="560206"/>
                        <a:pt x="68310" y="535517"/>
                      </a:cubicBezTo>
                      <a:cubicBezTo>
                        <a:pt x="5217" y="503971"/>
                        <a:pt x="-48276" y="574608"/>
                        <a:pt x="71053" y="649360"/>
                      </a:cubicBezTo>
                      <a:cubicBezTo>
                        <a:pt x="219186" y="742629"/>
                        <a:pt x="243189" y="784463"/>
                        <a:pt x="301482" y="890076"/>
                      </a:cubicBezTo>
                      <a:cubicBezTo>
                        <a:pt x="359775" y="996375"/>
                        <a:pt x="400237" y="1049182"/>
                        <a:pt x="560715" y="1078671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51" name="Freeform: Shape 3150">
                  <a:extLst>
                    <a:ext uri="{FF2B5EF4-FFF2-40B4-BE49-F238E27FC236}">
                      <a16:creationId xmlns:a16="http://schemas.microsoft.com/office/drawing/2014/main" id="{D3ABC4F2-EC7F-C5AB-47FE-05A1DECEBECE}"/>
                    </a:ext>
                  </a:extLst>
                </p:cNvPr>
                <p:cNvSpPr/>
                <p:nvPr/>
              </p:nvSpPr>
              <p:spPr>
                <a:xfrm>
                  <a:off x="3764812" y="3304157"/>
                  <a:ext cx="359387" cy="238685"/>
                </a:xfrm>
                <a:custGeom>
                  <a:avLst/>
                  <a:gdLst>
                    <a:gd name="connsiteX0" fmla="*/ 26747 w 359387"/>
                    <a:gd name="connsiteY0" fmla="*/ 238686 h 238685"/>
                    <a:gd name="connsiteX1" fmla="*/ 19204 w 359387"/>
                    <a:gd name="connsiteY1" fmla="*/ 237314 h 238685"/>
                    <a:gd name="connsiteX2" fmla="*/ 1373 w 359387"/>
                    <a:gd name="connsiteY2" fmla="*/ 203710 h 238685"/>
                    <a:gd name="connsiteX3" fmla="*/ 331928 w 359387"/>
                    <a:gd name="connsiteY3" fmla="*/ 27 h 238685"/>
                    <a:gd name="connsiteX4" fmla="*/ 359360 w 359387"/>
                    <a:gd name="connsiteY4" fmla="*/ 26088 h 238685"/>
                    <a:gd name="connsiteX5" fmla="*/ 333300 w 359387"/>
                    <a:gd name="connsiteY5" fmla="*/ 53520 h 238685"/>
                    <a:gd name="connsiteX6" fmla="*/ 52808 w 359387"/>
                    <a:gd name="connsiteY6" fmla="*/ 218798 h 238685"/>
                    <a:gd name="connsiteX7" fmla="*/ 26747 w 359387"/>
                    <a:gd name="connsiteY7" fmla="*/ 238686 h 23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9387" h="238685">
                      <a:moveTo>
                        <a:pt x="26747" y="238686"/>
                      </a:moveTo>
                      <a:cubicBezTo>
                        <a:pt x="24004" y="238686"/>
                        <a:pt x="21261" y="238000"/>
                        <a:pt x="19204" y="237314"/>
                      </a:cubicBezTo>
                      <a:cubicBezTo>
                        <a:pt x="4802" y="233199"/>
                        <a:pt x="-3428" y="218112"/>
                        <a:pt x="1373" y="203710"/>
                      </a:cubicBezTo>
                      <a:cubicBezTo>
                        <a:pt x="4116" y="195480"/>
                        <a:pt x="63781" y="6885"/>
                        <a:pt x="331928" y="27"/>
                      </a:cubicBezTo>
                      <a:cubicBezTo>
                        <a:pt x="346330" y="-658"/>
                        <a:pt x="359360" y="11686"/>
                        <a:pt x="359360" y="26088"/>
                      </a:cubicBezTo>
                      <a:cubicBezTo>
                        <a:pt x="360046" y="41175"/>
                        <a:pt x="347702" y="53520"/>
                        <a:pt x="333300" y="53520"/>
                      </a:cubicBezTo>
                      <a:cubicBezTo>
                        <a:pt x="103557" y="59692"/>
                        <a:pt x="53494" y="217426"/>
                        <a:pt x="52808" y="218798"/>
                      </a:cubicBezTo>
                      <a:cubicBezTo>
                        <a:pt x="48693" y="231142"/>
                        <a:pt x="38406" y="238686"/>
                        <a:pt x="26747" y="238686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52" name="Freeform: Shape 3151">
                  <a:extLst>
                    <a:ext uri="{FF2B5EF4-FFF2-40B4-BE49-F238E27FC236}">
                      <a16:creationId xmlns:a16="http://schemas.microsoft.com/office/drawing/2014/main" id="{1685A6C6-583F-3C7C-CBE4-DE32A22FC624}"/>
                    </a:ext>
                  </a:extLst>
                </p:cNvPr>
                <p:cNvSpPr/>
                <p:nvPr/>
              </p:nvSpPr>
              <p:spPr>
                <a:xfrm>
                  <a:off x="4039085" y="3852830"/>
                  <a:ext cx="170805" cy="71316"/>
                </a:xfrm>
                <a:custGeom>
                  <a:avLst/>
                  <a:gdLst>
                    <a:gd name="connsiteX0" fmla="*/ 75486 w 170805"/>
                    <a:gd name="connsiteY0" fmla="*/ 71317 h 71316"/>
                    <a:gd name="connsiteX1" fmla="*/ 20622 w 170805"/>
                    <a:gd name="connsiteY1" fmla="*/ 64459 h 71316"/>
                    <a:gd name="connsiteX2" fmla="*/ 734 w 170805"/>
                    <a:gd name="connsiteY2" fmla="*/ 32226 h 71316"/>
                    <a:gd name="connsiteX3" fmla="*/ 32967 w 170805"/>
                    <a:gd name="connsiteY3" fmla="*/ 12338 h 71316"/>
                    <a:gd name="connsiteX4" fmla="*/ 127607 w 170805"/>
                    <a:gd name="connsiteY4" fmla="*/ 5480 h 71316"/>
                    <a:gd name="connsiteX5" fmla="*/ 165326 w 170805"/>
                    <a:gd name="connsiteY5" fmla="*/ 10966 h 71316"/>
                    <a:gd name="connsiteX6" fmla="*/ 159840 w 170805"/>
                    <a:gd name="connsiteY6" fmla="*/ 48685 h 71316"/>
                    <a:gd name="connsiteX7" fmla="*/ 75486 w 170805"/>
                    <a:gd name="connsiteY7" fmla="*/ 71317 h 71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805" h="71316">
                      <a:moveTo>
                        <a:pt x="75486" y="71317"/>
                      </a:moveTo>
                      <a:cubicBezTo>
                        <a:pt x="59713" y="71317"/>
                        <a:pt x="41196" y="69259"/>
                        <a:pt x="20622" y="64459"/>
                      </a:cubicBezTo>
                      <a:cubicBezTo>
                        <a:pt x="6220" y="61030"/>
                        <a:pt x="-2695" y="46628"/>
                        <a:pt x="734" y="32226"/>
                      </a:cubicBezTo>
                      <a:cubicBezTo>
                        <a:pt x="4163" y="17824"/>
                        <a:pt x="18565" y="8909"/>
                        <a:pt x="32967" y="12338"/>
                      </a:cubicBezTo>
                      <a:cubicBezTo>
                        <a:pt x="95374" y="26740"/>
                        <a:pt x="126235" y="6166"/>
                        <a:pt x="127607" y="5480"/>
                      </a:cubicBezTo>
                      <a:cubicBezTo>
                        <a:pt x="139266" y="-3436"/>
                        <a:pt x="156411" y="-1378"/>
                        <a:pt x="165326" y="10966"/>
                      </a:cubicBezTo>
                      <a:cubicBezTo>
                        <a:pt x="174241" y="22625"/>
                        <a:pt x="172184" y="39770"/>
                        <a:pt x="159840" y="48685"/>
                      </a:cubicBezTo>
                      <a:cubicBezTo>
                        <a:pt x="155725" y="51428"/>
                        <a:pt x="127607" y="71317"/>
                        <a:pt x="75486" y="71317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id="{7B49CE16-ECDC-9853-EC6F-A68AF4D06C76}"/>
                </a:ext>
              </a:extLst>
            </p:cNvPr>
            <p:cNvSpPr/>
            <p:nvPr/>
          </p:nvSpPr>
          <p:spPr>
            <a:xfrm>
              <a:off x="5019827" y="577443"/>
              <a:ext cx="4063365" cy="3029178"/>
            </a:xfrm>
            <a:custGeom>
              <a:avLst/>
              <a:gdLst>
                <a:gd name="connsiteX0" fmla="*/ 4063365 w 4063365"/>
                <a:gd name="connsiteY0" fmla="*/ 3029179 h 3029178"/>
                <a:gd name="connsiteX1" fmla="*/ 0 w 4063365"/>
                <a:gd name="connsiteY1" fmla="*/ 3029179 h 3029178"/>
                <a:gd name="connsiteX2" fmla="*/ 0 w 4063365"/>
                <a:gd name="connsiteY2" fmla="*/ 0 h 3029178"/>
                <a:gd name="connsiteX3" fmla="*/ 4063365 w 4063365"/>
                <a:gd name="connsiteY3" fmla="*/ 0 h 3029178"/>
                <a:gd name="connsiteX4" fmla="*/ 4063365 w 4063365"/>
                <a:gd name="connsiteY4" fmla="*/ 3029179 h 3029178"/>
                <a:gd name="connsiteX5" fmla="*/ 36348 w 4063365"/>
                <a:gd name="connsiteY5" fmla="*/ 2993517 h 3029178"/>
                <a:gd name="connsiteX6" fmla="*/ 4027703 w 4063365"/>
                <a:gd name="connsiteY6" fmla="*/ 2993517 h 3029178"/>
                <a:gd name="connsiteX7" fmla="*/ 4027703 w 4063365"/>
                <a:gd name="connsiteY7" fmla="*/ 36347 h 3029178"/>
                <a:gd name="connsiteX8" fmla="*/ 36348 w 4063365"/>
                <a:gd name="connsiteY8" fmla="*/ 36347 h 3029178"/>
                <a:gd name="connsiteX9" fmla="*/ 36348 w 4063365"/>
                <a:gd name="connsiteY9" fmla="*/ 2993517 h 302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365" h="3029178">
                  <a:moveTo>
                    <a:pt x="4063365" y="3029179"/>
                  </a:moveTo>
                  <a:lnTo>
                    <a:pt x="0" y="3029179"/>
                  </a:lnTo>
                  <a:lnTo>
                    <a:pt x="0" y="0"/>
                  </a:lnTo>
                  <a:lnTo>
                    <a:pt x="4063365" y="0"/>
                  </a:lnTo>
                  <a:lnTo>
                    <a:pt x="4063365" y="3029179"/>
                  </a:lnTo>
                  <a:close/>
                  <a:moveTo>
                    <a:pt x="36348" y="2993517"/>
                  </a:moveTo>
                  <a:lnTo>
                    <a:pt x="4027703" y="2993517"/>
                  </a:lnTo>
                  <a:lnTo>
                    <a:pt x="4027703" y="36347"/>
                  </a:lnTo>
                  <a:lnTo>
                    <a:pt x="36348" y="36347"/>
                  </a:lnTo>
                  <a:lnTo>
                    <a:pt x="36348" y="2993517"/>
                  </a:ln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154" name="Graphic 3119">
              <a:extLst>
                <a:ext uri="{FF2B5EF4-FFF2-40B4-BE49-F238E27FC236}">
                  <a16:creationId xmlns:a16="http://schemas.microsoft.com/office/drawing/2014/main" id="{7EDD45B8-1341-B7BB-3D84-84A068FECBD3}"/>
                </a:ext>
              </a:extLst>
            </p:cNvPr>
            <p:cNvGrpSpPr/>
            <p:nvPr/>
          </p:nvGrpSpPr>
          <p:grpSpPr>
            <a:xfrm>
              <a:off x="8987866" y="520522"/>
              <a:ext cx="154990" cy="154990"/>
              <a:chOff x="8987866" y="520522"/>
              <a:chExt cx="154990" cy="154990"/>
            </a:xfrm>
          </p:grpSpPr>
          <p:sp>
            <p:nvSpPr>
              <p:cNvPr id="3155" name="Freeform: Shape 3154">
                <a:extLst>
                  <a:ext uri="{FF2B5EF4-FFF2-40B4-BE49-F238E27FC236}">
                    <a16:creationId xmlns:a16="http://schemas.microsoft.com/office/drawing/2014/main" id="{EA3CD5BC-0969-ED77-94CB-20F8C82E9AA6}"/>
                  </a:ext>
                </a:extLst>
              </p:cNvPr>
              <p:cNvSpPr/>
              <p:nvPr/>
            </p:nvSpPr>
            <p:spPr>
              <a:xfrm>
                <a:off x="9005697" y="538353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56" name="Freeform: Shape 3155">
                <a:extLst>
                  <a:ext uri="{FF2B5EF4-FFF2-40B4-BE49-F238E27FC236}">
                    <a16:creationId xmlns:a16="http://schemas.microsoft.com/office/drawing/2014/main" id="{C1C5B1ED-ACD0-83F3-ACEC-390B6B79A3E2}"/>
                  </a:ext>
                </a:extLst>
              </p:cNvPr>
              <p:cNvSpPr/>
              <p:nvPr/>
            </p:nvSpPr>
            <p:spPr>
              <a:xfrm>
                <a:off x="8987866" y="520522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1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1 w 154990"/>
                  <a:gd name="connsiteY8" fmla="*/ 35662 h 154990"/>
                  <a:gd name="connsiteX9" fmla="*/ 35661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1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1" y="35662"/>
                    </a:lnTo>
                    <a:lnTo>
                      <a:pt x="35661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57" name="Graphic 3119">
              <a:extLst>
                <a:ext uri="{FF2B5EF4-FFF2-40B4-BE49-F238E27FC236}">
                  <a16:creationId xmlns:a16="http://schemas.microsoft.com/office/drawing/2014/main" id="{342C5EBD-FA81-9F21-212E-5C52F4A8B0CE}"/>
                </a:ext>
              </a:extLst>
            </p:cNvPr>
            <p:cNvGrpSpPr/>
            <p:nvPr/>
          </p:nvGrpSpPr>
          <p:grpSpPr>
            <a:xfrm>
              <a:off x="8987866" y="2028596"/>
              <a:ext cx="154990" cy="154990"/>
              <a:chOff x="8987866" y="2028596"/>
              <a:chExt cx="154990" cy="154990"/>
            </a:xfrm>
          </p:grpSpPr>
          <p:sp>
            <p:nvSpPr>
              <p:cNvPr id="3158" name="Freeform: Shape 3157">
                <a:extLst>
                  <a:ext uri="{FF2B5EF4-FFF2-40B4-BE49-F238E27FC236}">
                    <a16:creationId xmlns:a16="http://schemas.microsoft.com/office/drawing/2014/main" id="{67DDCFF8-C6C3-184C-27A7-F61E24613F66}"/>
                  </a:ext>
                </a:extLst>
              </p:cNvPr>
              <p:cNvSpPr/>
              <p:nvPr/>
            </p:nvSpPr>
            <p:spPr>
              <a:xfrm>
                <a:off x="9005697" y="2046427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59" name="Freeform: Shape 3158">
                <a:extLst>
                  <a:ext uri="{FF2B5EF4-FFF2-40B4-BE49-F238E27FC236}">
                    <a16:creationId xmlns:a16="http://schemas.microsoft.com/office/drawing/2014/main" id="{0E662916-9E87-73D4-D547-E9152B6B3B1F}"/>
                  </a:ext>
                </a:extLst>
              </p:cNvPr>
              <p:cNvSpPr/>
              <p:nvPr/>
            </p:nvSpPr>
            <p:spPr>
              <a:xfrm>
                <a:off x="8987866" y="2028596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1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1 w 154990"/>
                  <a:gd name="connsiteY8" fmla="*/ 35662 h 154990"/>
                  <a:gd name="connsiteX9" fmla="*/ 35661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1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1" y="35662"/>
                    </a:lnTo>
                    <a:lnTo>
                      <a:pt x="35661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60" name="Graphic 3119">
              <a:extLst>
                <a:ext uri="{FF2B5EF4-FFF2-40B4-BE49-F238E27FC236}">
                  <a16:creationId xmlns:a16="http://schemas.microsoft.com/office/drawing/2014/main" id="{27443EDC-03AC-A710-0ADC-81975D1C267C}"/>
                </a:ext>
              </a:extLst>
            </p:cNvPr>
            <p:cNvGrpSpPr/>
            <p:nvPr/>
          </p:nvGrpSpPr>
          <p:grpSpPr>
            <a:xfrm>
              <a:off x="4958791" y="2028596"/>
              <a:ext cx="154990" cy="154990"/>
              <a:chOff x="4958791" y="2028596"/>
              <a:chExt cx="154990" cy="154990"/>
            </a:xfrm>
          </p:grpSpPr>
          <p:sp>
            <p:nvSpPr>
              <p:cNvPr id="3161" name="Freeform: Shape 3160">
                <a:extLst>
                  <a:ext uri="{FF2B5EF4-FFF2-40B4-BE49-F238E27FC236}">
                    <a16:creationId xmlns:a16="http://schemas.microsoft.com/office/drawing/2014/main" id="{EA3A758A-F2A9-04D2-2686-CA0F11412939}"/>
                  </a:ext>
                </a:extLst>
              </p:cNvPr>
              <p:cNvSpPr/>
              <p:nvPr/>
            </p:nvSpPr>
            <p:spPr>
              <a:xfrm>
                <a:off x="4976622" y="2046427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62" name="Freeform: Shape 3161">
                <a:extLst>
                  <a:ext uri="{FF2B5EF4-FFF2-40B4-BE49-F238E27FC236}">
                    <a16:creationId xmlns:a16="http://schemas.microsoft.com/office/drawing/2014/main" id="{C885E2BD-9007-8857-7CF4-2BBBADF8F45F}"/>
                  </a:ext>
                </a:extLst>
              </p:cNvPr>
              <p:cNvSpPr/>
              <p:nvPr/>
            </p:nvSpPr>
            <p:spPr>
              <a:xfrm>
                <a:off x="4958791" y="2028596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2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2 w 154990"/>
                  <a:gd name="connsiteY8" fmla="*/ 35662 h 154990"/>
                  <a:gd name="connsiteX9" fmla="*/ 35662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2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2" y="35662"/>
                    </a:lnTo>
                    <a:lnTo>
                      <a:pt x="35662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63" name="Graphic 3119">
              <a:extLst>
                <a:ext uri="{FF2B5EF4-FFF2-40B4-BE49-F238E27FC236}">
                  <a16:creationId xmlns:a16="http://schemas.microsoft.com/office/drawing/2014/main" id="{F28C8A17-5C86-929E-A2E9-F301E34712C5}"/>
                </a:ext>
              </a:extLst>
            </p:cNvPr>
            <p:cNvGrpSpPr/>
            <p:nvPr/>
          </p:nvGrpSpPr>
          <p:grpSpPr>
            <a:xfrm>
              <a:off x="4960848" y="515721"/>
              <a:ext cx="154990" cy="154990"/>
              <a:chOff x="4960848" y="515721"/>
              <a:chExt cx="154990" cy="154990"/>
            </a:xfrm>
          </p:grpSpPr>
          <p:sp>
            <p:nvSpPr>
              <p:cNvPr id="3164" name="Freeform: Shape 3163">
                <a:extLst>
                  <a:ext uri="{FF2B5EF4-FFF2-40B4-BE49-F238E27FC236}">
                    <a16:creationId xmlns:a16="http://schemas.microsoft.com/office/drawing/2014/main" id="{B08592C1-3538-EF1B-667E-A5E7CFAE68C6}"/>
                  </a:ext>
                </a:extLst>
              </p:cNvPr>
              <p:cNvSpPr/>
              <p:nvPr/>
            </p:nvSpPr>
            <p:spPr>
              <a:xfrm>
                <a:off x="4977993" y="533552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65" name="Freeform: Shape 3164">
                <a:extLst>
                  <a:ext uri="{FF2B5EF4-FFF2-40B4-BE49-F238E27FC236}">
                    <a16:creationId xmlns:a16="http://schemas.microsoft.com/office/drawing/2014/main" id="{DCA50761-A163-5BBB-4C76-C936968C395E}"/>
                  </a:ext>
                </a:extLst>
              </p:cNvPr>
              <p:cNvSpPr/>
              <p:nvPr/>
            </p:nvSpPr>
            <p:spPr>
              <a:xfrm>
                <a:off x="4960848" y="515721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1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1 w 154990"/>
                  <a:gd name="connsiteY8" fmla="*/ 35662 h 154990"/>
                  <a:gd name="connsiteX9" fmla="*/ 35661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1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1" y="35662"/>
                    </a:lnTo>
                    <a:lnTo>
                      <a:pt x="35661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66" name="Graphic 3119">
              <a:extLst>
                <a:ext uri="{FF2B5EF4-FFF2-40B4-BE49-F238E27FC236}">
                  <a16:creationId xmlns:a16="http://schemas.microsoft.com/office/drawing/2014/main" id="{501F476D-C915-4D67-7EAF-B2FB12A234DA}"/>
                </a:ext>
              </a:extLst>
            </p:cNvPr>
            <p:cNvGrpSpPr/>
            <p:nvPr/>
          </p:nvGrpSpPr>
          <p:grpSpPr>
            <a:xfrm>
              <a:off x="6974357" y="3511296"/>
              <a:ext cx="154991" cy="154990"/>
              <a:chOff x="6974357" y="3511296"/>
              <a:chExt cx="154991" cy="154990"/>
            </a:xfrm>
          </p:grpSpPr>
          <p:sp>
            <p:nvSpPr>
              <p:cNvPr id="3167" name="Freeform: Shape 3166">
                <a:extLst>
                  <a:ext uri="{FF2B5EF4-FFF2-40B4-BE49-F238E27FC236}">
                    <a16:creationId xmlns:a16="http://schemas.microsoft.com/office/drawing/2014/main" id="{ED0A167D-DC7E-D6B6-994E-B3604593FFF2}"/>
                  </a:ext>
                </a:extLst>
              </p:cNvPr>
              <p:cNvSpPr/>
              <p:nvPr/>
            </p:nvSpPr>
            <p:spPr>
              <a:xfrm>
                <a:off x="6992188" y="3529126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30 w 119329"/>
                  <a:gd name="connsiteY1" fmla="*/ 0 h 119329"/>
                  <a:gd name="connsiteX2" fmla="*/ 119330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30" y="0"/>
                    </a:lnTo>
                    <a:lnTo>
                      <a:pt x="119330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68" name="Freeform: Shape 3167">
                <a:extLst>
                  <a:ext uri="{FF2B5EF4-FFF2-40B4-BE49-F238E27FC236}">
                    <a16:creationId xmlns:a16="http://schemas.microsoft.com/office/drawing/2014/main" id="{71C85536-F869-228A-5642-F324D58F06F4}"/>
                  </a:ext>
                </a:extLst>
              </p:cNvPr>
              <p:cNvSpPr/>
              <p:nvPr/>
            </p:nvSpPr>
            <p:spPr>
              <a:xfrm>
                <a:off x="6974357" y="3511296"/>
                <a:ext cx="154991" cy="154990"/>
              </a:xfrm>
              <a:custGeom>
                <a:avLst/>
                <a:gdLst>
                  <a:gd name="connsiteX0" fmla="*/ 154991 w 154991"/>
                  <a:gd name="connsiteY0" fmla="*/ 154991 h 154990"/>
                  <a:gd name="connsiteX1" fmla="*/ 0 w 154991"/>
                  <a:gd name="connsiteY1" fmla="*/ 154991 h 154990"/>
                  <a:gd name="connsiteX2" fmla="*/ 0 w 154991"/>
                  <a:gd name="connsiteY2" fmla="*/ 0 h 154990"/>
                  <a:gd name="connsiteX3" fmla="*/ 154991 w 154991"/>
                  <a:gd name="connsiteY3" fmla="*/ 0 h 154990"/>
                  <a:gd name="connsiteX4" fmla="*/ 154991 w 154991"/>
                  <a:gd name="connsiteY4" fmla="*/ 154991 h 154990"/>
                  <a:gd name="connsiteX5" fmla="*/ 35662 w 154991"/>
                  <a:gd name="connsiteY5" fmla="*/ 119329 h 154990"/>
                  <a:gd name="connsiteX6" fmla="*/ 119329 w 154991"/>
                  <a:gd name="connsiteY6" fmla="*/ 119329 h 154990"/>
                  <a:gd name="connsiteX7" fmla="*/ 119329 w 154991"/>
                  <a:gd name="connsiteY7" fmla="*/ 35662 h 154990"/>
                  <a:gd name="connsiteX8" fmla="*/ 35662 w 154991"/>
                  <a:gd name="connsiteY8" fmla="*/ 35662 h 154990"/>
                  <a:gd name="connsiteX9" fmla="*/ 35662 w 154991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1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2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2" y="35662"/>
                    </a:lnTo>
                    <a:lnTo>
                      <a:pt x="35662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69" name="Graphic 3119">
              <a:extLst>
                <a:ext uri="{FF2B5EF4-FFF2-40B4-BE49-F238E27FC236}">
                  <a16:creationId xmlns:a16="http://schemas.microsoft.com/office/drawing/2014/main" id="{E7E8E0EE-B885-B774-4E36-04C54A0CEC3E}"/>
                </a:ext>
              </a:extLst>
            </p:cNvPr>
            <p:cNvGrpSpPr/>
            <p:nvPr/>
          </p:nvGrpSpPr>
          <p:grpSpPr>
            <a:xfrm>
              <a:off x="6974357" y="515721"/>
              <a:ext cx="154991" cy="154990"/>
              <a:chOff x="6974357" y="515721"/>
              <a:chExt cx="154991" cy="154990"/>
            </a:xfrm>
          </p:grpSpPr>
          <p:sp>
            <p:nvSpPr>
              <p:cNvPr id="3170" name="Freeform: Shape 3169">
                <a:extLst>
                  <a:ext uri="{FF2B5EF4-FFF2-40B4-BE49-F238E27FC236}">
                    <a16:creationId xmlns:a16="http://schemas.microsoft.com/office/drawing/2014/main" id="{9CB55A08-CC56-B83C-501F-EAD22BDC0D84}"/>
                  </a:ext>
                </a:extLst>
              </p:cNvPr>
              <p:cNvSpPr/>
              <p:nvPr/>
            </p:nvSpPr>
            <p:spPr>
              <a:xfrm>
                <a:off x="6992188" y="533552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30 w 119329"/>
                  <a:gd name="connsiteY1" fmla="*/ 0 h 119329"/>
                  <a:gd name="connsiteX2" fmla="*/ 119330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30" y="0"/>
                    </a:lnTo>
                    <a:lnTo>
                      <a:pt x="119330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71" name="Freeform: Shape 3170">
                <a:extLst>
                  <a:ext uri="{FF2B5EF4-FFF2-40B4-BE49-F238E27FC236}">
                    <a16:creationId xmlns:a16="http://schemas.microsoft.com/office/drawing/2014/main" id="{456987BA-A4F0-AF01-1EAE-96DFC6A42D88}"/>
                  </a:ext>
                </a:extLst>
              </p:cNvPr>
              <p:cNvSpPr/>
              <p:nvPr/>
            </p:nvSpPr>
            <p:spPr>
              <a:xfrm>
                <a:off x="6974357" y="515721"/>
                <a:ext cx="154991" cy="154990"/>
              </a:xfrm>
              <a:custGeom>
                <a:avLst/>
                <a:gdLst>
                  <a:gd name="connsiteX0" fmla="*/ 154991 w 154991"/>
                  <a:gd name="connsiteY0" fmla="*/ 154991 h 154990"/>
                  <a:gd name="connsiteX1" fmla="*/ 0 w 154991"/>
                  <a:gd name="connsiteY1" fmla="*/ 154991 h 154990"/>
                  <a:gd name="connsiteX2" fmla="*/ 0 w 154991"/>
                  <a:gd name="connsiteY2" fmla="*/ 0 h 154990"/>
                  <a:gd name="connsiteX3" fmla="*/ 154991 w 154991"/>
                  <a:gd name="connsiteY3" fmla="*/ 0 h 154990"/>
                  <a:gd name="connsiteX4" fmla="*/ 154991 w 154991"/>
                  <a:gd name="connsiteY4" fmla="*/ 154991 h 154990"/>
                  <a:gd name="connsiteX5" fmla="*/ 35662 w 154991"/>
                  <a:gd name="connsiteY5" fmla="*/ 119329 h 154990"/>
                  <a:gd name="connsiteX6" fmla="*/ 119329 w 154991"/>
                  <a:gd name="connsiteY6" fmla="*/ 119329 h 154990"/>
                  <a:gd name="connsiteX7" fmla="*/ 119329 w 154991"/>
                  <a:gd name="connsiteY7" fmla="*/ 35662 h 154990"/>
                  <a:gd name="connsiteX8" fmla="*/ 35662 w 154991"/>
                  <a:gd name="connsiteY8" fmla="*/ 35662 h 154990"/>
                  <a:gd name="connsiteX9" fmla="*/ 35662 w 154991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1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2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2" y="35662"/>
                    </a:lnTo>
                    <a:lnTo>
                      <a:pt x="35662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72" name="Graphic 3119">
              <a:extLst>
                <a:ext uri="{FF2B5EF4-FFF2-40B4-BE49-F238E27FC236}">
                  <a16:creationId xmlns:a16="http://schemas.microsoft.com/office/drawing/2014/main" id="{E7B47719-78DA-7E60-FB6E-CE37594BDAB6}"/>
                </a:ext>
              </a:extLst>
            </p:cNvPr>
            <p:cNvGrpSpPr/>
            <p:nvPr/>
          </p:nvGrpSpPr>
          <p:grpSpPr>
            <a:xfrm>
              <a:off x="8987866" y="3511296"/>
              <a:ext cx="154990" cy="154990"/>
              <a:chOff x="8987866" y="3511296"/>
              <a:chExt cx="154990" cy="154990"/>
            </a:xfrm>
          </p:grpSpPr>
          <p:sp>
            <p:nvSpPr>
              <p:cNvPr id="3173" name="Freeform: Shape 3172">
                <a:extLst>
                  <a:ext uri="{FF2B5EF4-FFF2-40B4-BE49-F238E27FC236}">
                    <a16:creationId xmlns:a16="http://schemas.microsoft.com/office/drawing/2014/main" id="{4D64F413-D5F9-F403-2AE4-FC91C06A6CA5}"/>
                  </a:ext>
                </a:extLst>
              </p:cNvPr>
              <p:cNvSpPr/>
              <p:nvPr/>
            </p:nvSpPr>
            <p:spPr>
              <a:xfrm>
                <a:off x="9005697" y="3529126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74" name="Freeform: Shape 3173">
                <a:extLst>
                  <a:ext uri="{FF2B5EF4-FFF2-40B4-BE49-F238E27FC236}">
                    <a16:creationId xmlns:a16="http://schemas.microsoft.com/office/drawing/2014/main" id="{53075B3F-FAEA-1143-ECBA-A72B5452DF4E}"/>
                  </a:ext>
                </a:extLst>
              </p:cNvPr>
              <p:cNvSpPr/>
              <p:nvPr/>
            </p:nvSpPr>
            <p:spPr>
              <a:xfrm>
                <a:off x="8987866" y="3511296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1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1 w 154990"/>
                  <a:gd name="connsiteY8" fmla="*/ 35662 h 154990"/>
                  <a:gd name="connsiteX9" fmla="*/ 35661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1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1" y="35662"/>
                    </a:lnTo>
                    <a:lnTo>
                      <a:pt x="35661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75" name="Graphic 3119">
              <a:extLst>
                <a:ext uri="{FF2B5EF4-FFF2-40B4-BE49-F238E27FC236}">
                  <a16:creationId xmlns:a16="http://schemas.microsoft.com/office/drawing/2014/main" id="{38743C09-5B27-FB9F-775E-AA76573540DA}"/>
                </a:ext>
              </a:extLst>
            </p:cNvPr>
            <p:cNvGrpSpPr/>
            <p:nvPr/>
          </p:nvGrpSpPr>
          <p:grpSpPr>
            <a:xfrm>
              <a:off x="4958791" y="3511296"/>
              <a:ext cx="154990" cy="154990"/>
              <a:chOff x="4958791" y="3511296"/>
              <a:chExt cx="154990" cy="154990"/>
            </a:xfrm>
          </p:grpSpPr>
          <p:sp>
            <p:nvSpPr>
              <p:cNvPr id="3176" name="Freeform: Shape 3175">
                <a:extLst>
                  <a:ext uri="{FF2B5EF4-FFF2-40B4-BE49-F238E27FC236}">
                    <a16:creationId xmlns:a16="http://schemas.microsoft.com/office/drawing/2014/main" id="{41E1B1F5-C85C-10E0-7502-D708752D3320}"/>
                  </a:ext>
                </a:extLst>
              </p:cNvPr>
              <p:cNvSpPr/>
              <p:nvPr/>
            </p:nvSpPr>
            <p:spPr>
              <a:xfrm>
                <a:off x="4976622" y="3529126"/>
                <a:ext cx="119329" cy="119329"/>
              </a:xfrm>
              <a:custGeom>
                <a:avLst/>
                <a:gdLst>
                  <a:gd name="connsiteX0" fmla="*/ 0 w 119329"/>
                  <a:gd name="connsiteY0" fmla="*/ 0 h 119329"/>
                  <a:gd name="connsiteX1" fmla="*/ 119329 w 119329"/>
                  <a:gd name="connsiteY1" fmla="*/ 0 h 119329"/>
                  <a:gd name="connsiteX2" fmla="*/ 119329 w 119329"/>
                  <a:gd name="connsiteY2" fmla="*/ 119329 h 119329"/>
                  <a:gd name="connsiteX3" fmla="*/ 0 w 119329"/>
                  <a:gd name="connsiteY3" fmla="*/ 119329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29" h="119329">
                    <a:moveTo>
                      <a:pt x="0" y="0"/>
                    </a:moveTo>
                    <a:lnTo>
                      <a:pt x="119329" y="0"/>
                    </a:lnTo>
                    <a:lnTo>
                      <a:pt x="119329" y="119329"/>
                    </a:lnTo>
                    <a:lnTo>
                      <a:pt x="0" y="11932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77" name="Freeform: Shape 3176">
                <a:extLst>
                  <a:ext uri="{FF2B5EF4-FFF2-40B4-BE49-F238E27FC236}">
                    <a16:creationId xmlns:a16="http://schemas.microsoft.com/office/drawing/2014/main" id="{79F1B964-0EB4-BA63-0215-570F44B4A908}"/>
                  </a:ext>
                </a:extLst>
              </p:cNvPr>
              <p:cNvSpPr/>
              <p:nvPr/>
            </p:nvSpPr>
            <p:spPr>
              <a:xfrm>
                <a:off x="4958791" y="3511296"/>
                <a:ext cx="154990" cy="154990"/>
              </a:xfrm>
              <a:custGeom>
                <a:avLst/>
                <a:gdLst>
                  <a:gd name="connsiteX0" fmla="*/ 154991 w 154990"/>
                  <a:gd name="connsiteY0" fmla="*/ 154991 h 154990"/>
                  <a:gd name="connsiteX1" fmla="*/ 0 w 154990"/>
                  <a:gd name="connsiteY1" fmla="*/ 154991 h 154990"/>
                  <a:gd name="connsiteX2" fmla="*/ 0 w 154990"/>
                  <a:gd name="connsiteY2" fmla="*/ 0 h 154990"/>
                  <a:gd name="connsiteX3" fmla="*/ 154991 w 154990"/>
                  <a:gd name="connsiteY3" fmla="*/ 0 h 154990"/>
                  <a:gd name="connsiteX4" fmla="*/ 154991 w 154990"/>
                  <a:gd name="connsiteY4" fmla="*/ 154991 h 154990"/>
                  <a:gd name="connsiteX5" fmla="*/ 35662 w 154990"/>
                  <a:gd name="connsiteY5" fmla="*/ 119329 h 154990"/>
                  <a:gd name="connsiteX6" fmla="*/ 119329 w 154990"/>
                  <a:gd name="connsiteY6" fmla="*/ 119329 h 154990"/>
                  <a:gd name="connsiteX7" fmla="*/ 119329 w 154990"/>
                  <a:gd name="connsiteY7" fmla="*/ 35662 h 154990"/>
                  <a:gd name="connsiteX8" fmla="*/ 35662 w 154990"/>
                  <a:gd name="connsiteY8" fmla="*/ 35662 h 154990"/>
                  <a:gd name="connsiteX9" fmla="*/ 35662 w 154990"/>
                  <a:gd name="connsiteY9" fmla="*/ 119329 h 15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990" h="154990">
                    <a:moveTo>
                      <a:pt x="154991" y="154991"/>
                    </a:moveTo>
                    <a:lnTo>
                      <a:pt x="0" y="154991"/>
                    </a:lnTo>
                    <a:lnTo>
                      <a:pt x="0" y="0"/>
                    </a:lnTo>
                    <a:lnTo>
                      <a:pt x="154991" y="0"/>
                    </a:lnTo>
                    <a:lnTo>
                      <a:pt x="154991" y="154991"/>
                    </a:lnTo>
                    <a:close/>
                    <a:moveTo>
                      <a:pt x="35662" y="119329"/>
                    </a:moveTo>
                    <a:lnTo>
                      <a:pt x="119329" y="119329"/>
                    </a:lnTo>
                    <a:lnTo>
                      <a:pt x="119329" y="35662"/>
                    </a:lnTo>
                    <a:lnTo>
                      <a:pt x="35662" y="35662"/>
                    </a:lnTo>
                    <a:lnTo>
                      <a:pt x="35662" y="11932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78" name="Graphic 3119">
              <a:extLst>
                <a:ext uri="{FF2B5EF4-FFF2-40B4-BE49-F238E27FC236}">
                  <a16:creationId xmlns:a16="http://schemas.microsoft.com/office/drawing/2014/main" id="{64317A37-1ED9-B0E9-782B-691531859D7F}"/>
                </a:ext>
              </a:extLst>
            </p:cNvPr>
            <p:cNvGrpSpPr/>
            <p:nvPr/>
          </p:nvGrpSpPr>
          <p:grpSpPr>
            <a:xfrm>
              <a:off x="2710053" y="1910638"/>
              <a:ext cx="656310" cy="656310"/>
              <a:chOff x="2710053" y="1910638"/>
              <a:chExt cx="656310" cy="656310"/>
            </a:xfrm>
          </p:grpSpPr>
          <p:sp>
            <p:nvSpPr>
              <p:cNvPr id="3179" name="Freeform: Shape 3178">
                <a:extLst>
                  <a:ext uri="{FF2B5EF4-FFF2-40B4-BE49-F238E27FC236}">
                    <a16:creationId xmlns:a16="http://schemas.microsoft.com/office/drawing/2014/main" id="{DBC2C29D-73B8-C893-19B8-84CF9E29BD03}"/>
                  </a:ext>
                </a:extLst>
              </p:cNvPr>
              <p:cNvSpPr/>
              <p:nvPr/>
            </p:nvSpPr>
            <p:spPr>
              <a:xfrm>
                <a:off x="2710053" y="1910638"/>
                <a:ext cx="656310" cy="656310"/>
              </a:xfrm>
              <a:custGeom>
                <a:avLst/>
                <a:gdLst>
                  <a:gd name="connsiteX0" fmla="*/ 509549 w 656310"/>
                  <a:gd name="connsiteY0" fmla="*/ 656311 h 656310"/>
                  <a:gd name="connsiteX1" fmla="*/ 146761 w 656310"/>
                  <a:gd name="connsiteY1" fmla="*/ 656311 h 656310"/>
                  <a:gd name="connsiteX2" fmla="*/ 0 w 656310"/>
                  <a:gd name="connsiteY2" fmla="*/ 509549 h 656310"/>
                  <a:gd name="connsiteX3" fmla="*/ 0 w 656310"/>
                  <a:gd name="connsiteY3" fmla="*/ 146761 h 656310"/>
                  <a:gd name="connsiteX4" fmla="*/ 146761 w 656310"/>
                  <a:gd name="connsiteY4" fmla="*/ 0 h 656310"/>
                  <a:gd name="connsiteX5" fmla="*/ 509549 w 656310"/>
                  <a:gd name="connsiteY5" fmla="*/ 0 h 656310"/>
                  <a:gd name="connsiteX6" fmla="*/ 656311 w 656310"/>
                  <a:gd name="connsiteY6" fmla="*/ 146761 h 656310"/>
                  <a:gd name="connsiteX7" fmla="*/ 656311 w 656310"/>
                  <a:gd name="connsiteY7" fmla="*/ 509549 h 656310"/>
                  <a:gd name="connsiteX8" fmla="*/ 509549 w 656310"/>
                  <a:gd name="connsiteY8" fmla="*/ 656311 h 65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310" h="656310">
                    <a:moveTo>
                      <a:pt x="509549" y="656311"/>
                    </a:moveTo>
                    <a:lnTo>
                      <a:pt x="146761" y="656311"/>
                    </a:lnTo>
                    <a:cubicBezTo>
                      <a:pt x="65837" y="656311"/>
                      <a:pt x="0" y="590474"/>
                      <a:pt x="0" y="509549"/>
                    </a:cubicBezTo>
                    <a:lnTo>
                      <a:pt x="0" y="146761"/>
                    </a:lnTo>
                    <a:cubicBezTo>
                      <a:pt x="0" y="65837"/>
                      <a:pt x="65837" y="0"/>
                      <a:pt x="146761" y="0"/>
                    </a:cubicBezTo>
                    <a:lnTo>
                      <a:pt x="509549" y="0"/>
                    </a:lnTo>
                    <a:cubicBezTo>
                      <a:pt x="590474" y="0"/>
                      <a:pt x="656311" y="65837"/>
                      <a:pt x="656311" y="146761"/>
                    </a:cubicBezTo>
                    <a:lnTo>
                      <a:pt x="656311" y="509549"/>
                    </a:lnTo>
                    <a:cubicBezTo>
                      <a:pt x="656311" y="590474"/>
                      <a:pt x="590474" y="656311"/>
                      <a:pt x="509549" y="656311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80" name="Freeform: Shape 3179">
                <a:extLst>
                  <a:ext uri="{FF2B5EF4-FFF2-40B4-BE49-F238E27FC236}">
                    <a16:creationId xmlns:a16="http://schemas.microsoft.com/office/drawing/2014/main" id="{76A5EA8D-AE2B-AE24-86D2-6C7E9F67E0E8}"/>
                  </a:ext>
                </a:extLst>
              </p:cNvPr>
              <p:cNvSpPr/>
              <p:nvPr/>
            </p:nvSpPr>
            <p:spPr>
              <a:xfrm>
                <a:off x="2915107" y="2094433"/>
                <a:ext cx="245516" cy="288721"/>
              </a:xfrm>
              <a:custGeom>
                <a:avLst/>
                <a:gdLst>
                  <a:gd name="connsiteX0" fmla="*/ 86411 w 245516"/>
                  <a:gd name="connsiteY0" fmla="*/ 285293 h 288721"/>
                  <a:gd name="connsiteX1" fmla="*/ 82982 w 245516"/>
                  <a:gd name="connsiteY1" fmla="*/ 277749 h 288721"/>
                  <a:gd name="connsiteX2" fmla="*/ 82982 w 245516"/>
                  <a:gd name="connsiteY2" fmla="*/ 67209 h 288721"/>
                  <a:gd name="connsiteX3" fmla="*/ 10973 w 245516"/>
                  <a:gd name="connsiteY3" fmla="*/ 67209 h 288721"/>
                  <a:gd name="connsiteX4" fmla="*/ 3429 w 245516"/>
                  <a:gd name="connsiteY4" fmla="*/ 64465 h 288721"/>
                  <a:gd name="connsiteX5" fmla="*/ 0 w 245516"/>
                  <a:gd name="connsiteY5" fmla="*/ 56922 h 288721"/>
                  <a:gd name="connsiteX6" fmla="*/ 0 w 245516"/>
                  <a:gd name="connsiteY6" fmla="*/ 10973 h 288721"/>
                  <a:gd name="connsiteX7" fmla="*/ 3429 w 245516"/>
                  <a:gd name="connsiteY7" fmla="*/ 3429 h 288721"/>
                  <a:gd name="connsiteX8" fmla="*/ 10973 w 245516"/>
                  <a:gd name="connsiteY8" fmla="*/ 0 h 288721"/>
                  <a:gd name="connsiteX9" fmla="*/ 234544 w 245516"/>
                  <a:gd name="connsiteY9" fmla="*/ 0 h 288721"/>
                  <a:gd name="connsiteX10" fmla="*/ 242087 w 245516"/>
                  <a:gd name="connsiteY10" fmla="*/ 3429 h 288721"/>
                  <a:gd name="connsiteX11" fmla="*/ 245516 w 245516"/>
                  <a:gd name="connsiteY11" fmla="*/ 10973 h 288721"/>
                  <a:gd name="connsiteX12" fmla="*/ 245516 w 245516"/>
                  <a:gd name="connsiteY12" fmla="*/ 56922 h 288721"/>
                  <a:gd name="connsiteX13" fmla="*/ 242087 w 245516"/>
                  <a:gd name="connsiteY13" fmla="*/ 64465 h 288721"/>
                  <a:gd name="connsiteX14" fmla="*/ 234544 w 245516"/>
                  <a:gd name="connsiteY14" fmla="*/ 67209 h 288721"/>
                  <a:gd name="connsiteX15" fmla="*/ 162535 w 245516"/>
                  <a:gd name="connsiteY15" fmla="*/ 67209 h 288721"/>
                  <a:gd name="connsiteX16" fmla="*/ 162535 w 245516"/>
                  <a:gd name="connsiteY16" fmla="*/ 278435 h 288721"/>
                  <a:gd name="connsiteX17" fmla="*/ 159106 w 245516"/>
                  <a:gd name="connsiteY17" fmla="*/ 285979 h 288721"/>
                  <a:gd name="connsiteX18" fmla="*/ 151562 w 245516"/>
                  <a:gd name="connsiteY18" fmla="*/ 288722 h 288721"/>
                  <a:gd name="connsiteX19" fmla="*/ 94640 w 245516"/>
                  <a:gd name="connsiteY19" fmla="*/ 288722 h 288721"/>
                  <a:gd name="connsiteX20" fmla="*/ 86411 w 245516"/>
                  <a:gd name="connsiteY20" fmla="*/ 285293 h 28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516" h="288721">
                    <a:moveTo>
                      <a:pt x="86411" y="285293"/>
                    </a:moveTo>
                    <a:cubicBezTo>
                      <a:pt x="84353" y="283236"/>
                      <a:pt x="82982" y="281178"/>
                      <a:pt x="82982" y="277749"/>
                    </a:cubicBezTo>
                    <a:lnTo>
                      <a:pt x="82982" y="67209"/>
                    </a:lnTo>
                    <a:lnTo>
                      <a:pt x="10973" y="67209"/>
                    </a:lnTo>
                    <a:cubicBezTo>
                      <a:pt x="8230" y="67209"/>
                      <a:pt x="5486" y="66523"/>
                      <a:pt x="3429" y="64465"/>
                    </a:cubicBezTo>
                    <a:cubicBezTo>
                      <a:pt x="1372" y="62408"/>
                      <a:pt x="0" y="60351"/>
                      <a:pt x="0" y="56922"/>
                    </a:cubicBezTo>
                    <a:lnTo>
                      <a:pt x="0" y="10973"/>
                    </a:lnTo>
                    <a:cubicBezTo>
                      <a:pt x="0" y="8230"/>
                      <a:pt x="686" y="5487"/>
                      <a:pt x="3429" y="3429"/>
                    </a:cubicBezTo>
                    <a:cubicBezTo>
                      <a:pt x="5486" y="1372"/>
                      <a:pt x="8230" y="0"/>
                      <a:pt x="10973" y="0"/>
                    </a:cubicBezTo>
                    <a:lnTo>
                      <a:pt x="234544" y="0"/>
                    </a:lnTo>
                    <a:cubicBezTo>
                      <a:pt x="237287" y="0"/>
                      <a:pt x="240030" y="686"/>
                      <a:pt x="242087" y="3429"/>
                    </a:cubicBezTo>
                    <a:cubicBezTo>
                      <a:pt x="244145" y="5487"/>
                      <a:pt x="245516" y="8230"/>
                      <a:pt x="245516" y="10973"/>
                    </a:cubicBezTo>
                    <a:lnTo>
                      <a:pt x="245516" y="56922"/>
                    </a:lnTo>
                    <a:cubicBezTo>
                      <a:pt x="245516" y="59665"/>
                      <a:pt x="244831" y="62408"/>
                      <a:pt x="242087" y="64465"/>
                    </a:cubicBezTo>
                    <a:cubicBezTo>
                      <a:pt x="240030" y="66523"/>
                      <a:pt x="237287" y="67209"/>
                      <a:pt x="234544" y="67209"/>
                    </a:cubicBezTo>
                    <a:lnTo>
                      <a:pt x="162535" y="67209"/>
                    </a:lnTo>
                    <a:lnTo>
                      <a:pt x="162535" y="278435"/>
                    </a:lnTo>
                    <a:cubicBezTo>
                      <a:pt x="162535" y="281178"/>
                      <a:pt x="161163" y="283921"/>
                      <a:pt x="159106" y="285979"/>
                    </a:cubicBezTo>
                    <a:cubicBezTo>
                      <a:pt x="157048" y="288036"/>
                      <a:pt x="154305" y="288722"/>
                      <a:pt x="151562" y="288722"/>
                    </a:cubicBezTo>
                    <a:lnTo>
                      <a:pt x="94640" y="288722"/>
                    </a:lnTo>
                    <a:cubicBezTo>
                      <a:pt x="91211" y="288722"/>
                      <a:pt x="88468" y="287350"/>
                      <a:pt x="86411" y="285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81" name="Graphic 3119">
              <a:extLst>
                <a:ext uri="{FF2B5EF4-FFF2-40B4-BE49-F238E27FC236}">
                  <a16:creationId xmlns:a16="http://schemas.microsoft.com/office/drawing/2014/main" id="{5E240C9A-E8F8-100A-72D2-A2CA3B2681B7}"/>
                </a:ext>
              </a:extLst>
            </p:cNvPr>
            <p:cNvGrpSpPr/>
            <p:nvPr/>
          </p:nvGrpSpPr>
          <p:grpSpPr>
            <a:xfrm>
              <a:off x="2710053" y="1076706"/>
              <a:ext cx="656310" cy="656310"/>
              <a:chOff x="2710053" y="1076706"/>
              <a:chExt cx="656310" cy="656310"/>
            </a:xfrm>
          </p:grpSpPr>
          <p:sp>
            <p:nvSpPr>
              <p:cNvPr id="3182" name="Freeform: Shape 3181">
                <a:extLst>
                  <a:ext uri="{FF2B5EF4-FFF2-40B4-BE49-F238E27FC236}">
                    <a16:creationId xmlns:a16="http://schemas.microsoft.com/office/drawing/2014/main" id="{7C402AE4-C108-5C4D-B1ED-BCE17D011066}"/>
                  </a:ext>
                </a:extLst>
              </p:cNvPr>
              <p:cNvSpPr/>
              <p:nvPr/>
            </p:nvSpPr>
            <p:spPr>
              <a:xfrm>
                <a:off x="2710053" y="1076706"/>
                <a:ext cx="656310" cy="656310"/>
              </a:xfrm>
              <a:custGeom>
                <a:avLst/>
                <a:gdLst>
                  <a:gd name="connsiteX0" fmla="*/ 509549 w 656310"/>
                  <a:gd name="connsiteY0" fmla="*/ 656311 h 656310"/>
                  <a:gd name="connsiteX1" fmla="*/ 146761 w 656310"/>
                  <a:gd name="connsiteY1" fmla="*/ 656311 h 656310"/>
                  <a:gd name="connsiteX2" fmla="*/ 0 w 656310"/>
                  <a:gd name="connsiteY2" fmla="*/ 509549 h 656310"/>
                  <a:gd name="connsiteX3" fmla="*/ 0 w 656310"/>
                  <a:gd name="connsiteY3" fmla="*/ 146761 h 656310"/>
                  <a:gd name="connsiteX4" fmla="*/ 146761 w 656310"/>
                  <a:gd name="connsiteY4" fmla="*/ 0 h 656310"/>
                  <a:gd name="connsiteX5" fmla="*/ 509549 w 656310"/>
                  <a:gd name="connsiteY5" fmla="*/ 0 h 656310"/>
                  <a:gd name="connsiteX6" fmla="*/ 656311 w 656310"/>
                  <a:gd name="connsiteY6" fmla="*/ 146761 h 656310"/>
                  <a:gd name="connsiteX7" fmla="*/ 656311 w 656310"/>
                  <a:gd name="connsiteY7" fmla="*/ 509549 h 656310"/>
                  <a:gd name="connsiteX8" fmla="*/ 509549 w 656310"/>
                  <a:gd name="connsiteY8" fmla="*/ 656311 h 65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310" h="656310">
                    <a:moveTo>
                      <a:pt x="509549" y="656311"/>
                    </a:moveTo>
                    <a:lnTo>
                      <a:pt x="146761" y="656311"/>
                    </a:lnTo>
                    <a:cubicBezTo>
                      <a:pt x="65837" y="656311"/>
                      <a:pt x="0" y="590474"/>
                      <a:pt x="0" y="509549"/>
                    </a:cubicBezTo>
                    <a:lnTo>
                      <a:pt x="0" y="146761"/>
                    </a:lnTo>
                    <a:cubicBezTo>
                      <a:pt x="0" y="65837"/>
                      <a:pt x="65837" y="0"/>
                      <a:pt x="146761" y="0"/>
                    </a:cubicBezTo>
                    <a:lnTo>
                      <a:pt x="509549" y="0"/>
                    </a:lnTo>
                    <a:cubicBezTo>
                      <a:pt x="590474" y="0"/>
                      <a:pt x="656311" y="65837"/>
                      <a:pt x="656311" y="146761"/>
                    </a:cubicBezTo>
                    <a:lnTo>
                      <a:pt x="656311" y="509549"/>
                    </a:lnTo>
                    <a:cubicBezTo>
                      <a:pt x="656311" y="590474"/>
                      <a:pt x="590474" y="656311"/>
                      <a:pt x="509549" y="656311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83" name="Freeform: Shape 3182">
                <a:extLst>
                  <a:ext uri="{FF2B5EF4-FFF2-40B4-BE49-F238E27FC236}">
                    <a16:creationId xmlns:a16="http://schemas.microsoft.com/office/drawing/2014/main" id="{11B5CCC8-AE6C-0EAC-A5F1-B723E09FB39F}"/>
                  </a:ext>
                </a:extLst>
              </p:cNvPr>
              <p:cNvSpPr/>
              <p:nvPr/>
            </p:nvSpPr>
            <p:spPr>
              <a:xfrm>
                <a:off x="2946654" y="1260521"/>
                <a:ext cx="214554" cy="289928"/>
              </a:xfrm>
              <a:custGeom>
                <a:avLst/>
                <a:gdLst>
                  <a:gd name="connsiteX0" fmla="*/ 0 w 214554"/>
                  <a:gd name="connsiteY0" fmla="*/ 21238 h 289928"/>
                  <a:gd name="connsiteX1" fmla="*/ 0 w 214554"/>
                  <a:gd name="connsiteY1" fmla="*/ 268812 h 289928"/>
                  <a:gd name="connsiteX2" fmla="*/ 34290 w 214554"/>
                  <a:gd name="connsiteY2" fmla="*/ 285271 h 289928"/>
                  <a:gd name="connsiteX3" fmla="*/ 100127 w 214554"/>
                  <a:gd name="connsiteY3" fmla="*/ 231779 h 289928"/>
                  <a:gd name="connsiteX4" fmla="*/ 111100 w 214554"/>
                  <a:gd name="connsiteY4" fmla="*/ 226978 h 289928"/>
                  <a:gd name="connsiteX5" fmla="*/ 195453 w 214554"/>
                  <a:gd name="connsiteY5" fmla="*/ 219434 h 289928"/>
                  <a:gd name="connsiteX6" fmla="*/ 208483 w 214554"/>
                  <a:gd name="connsiteY6" fmla="*/ 183773 h 289928"/>
                  <a:gd name="connsiteX7" fmla="*/ 36347 w 214554"/>
                  <a:gd name="connsiteY7" fmla="*/ 6151 h 289928"/>
                  <a:gd name="connsiteX8" fmla="*/ 0 w 214554"/>
                  <a:gd name="connsiteY8" fmla="*/ 21238 h 28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554" h="289928">
                    <a:moveTo>
                      <a:pt x="0" y="21238"/>
                    </a:moveTo>
                    <a:lnTo>
                      <a:pt x="0" y="268812"/>
                    </a:lnTo>
                    <a:cubicBezTo>
                      <a:pt x="0" y="286643"/>
                      <a:pt x="20574" y="296244"/>
                      <a:pt x="34290" y="285271"/>
                    </a:cubicBezTo>
                    <a:lnTo>
                      <a:pt x="100127" y="231779"/>
                    </a:lnTo>
                    <a:cubicBezTo>
                      <a:pt x="103556" y="229036"/>
                      <a:pt x="106985" y="227664"/>
                      <a:pt x="111100" y="226978"/>
                    </a:cubicBezTo>
                    <a:lnTo>
                      <a:pt x="195453" y="219434"/>
                    </a:lnTo>
                    <a:cubicBezTo>
                      <a:pt x="213284" y="218063"/>
                      <a:pt x="220828" y="196803"/>
                      <a:pt x="208483" y="183773"/>
                    </a:cubicBezTo>
                    <a:lnTo>
                      <a:pt x="36347" y="6151"/>
                    </a:lnTo>
                    <a:cubicBezTo>
                      <a:pt x="22631" y="-6880"/>
                      <a:pt x="0" y="2036"/>
                      <a:pt x="0" y="21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184" name="Graphic 3119">
              <a:extLst>
                <a:ext uri="{FF2B5EF4-FFF2-40B4-BE49-F238E27FC236}">
                  <a16:creationId xmlns:a16="http://schemas.microsoft.com/office/drawing/2014/main" id="{14193CBF-0F32-61F3-4B48-00735FC365D9}"/>
                </a:ext>
              </a:extLst>
            </p:cNvPr>
            <p:cNvGrpSpPr/>
            <p:nvPr/>
          </p:nvGrpSpPr>
          <p:grpSpPr>
            <a:xfrm>
              <a:off x="2710053" y="2736342"/>
              <a:ext cx="656310" cy="656310"/>
              <a:chOff x="2710053" y="2736342"/>
              <a:chExt cx="656310" cy="656310"/>
            </a:xfrm>
          </p:grpSpPr>
          <p:sp>
            <p:nvSpPr>
              <p:cNvPr id="3185" name="Freeform: Shape 3184">
                <a:extLst>
                  <a:ext uri="{FF2B5EF4-FFF2-40B4-BE49-F238E27FC236}">
                    <a16:creationId xmlns:a16="http://schemas.microsoft.com/office/drawing/2014/main" id="{6A6BD192-439F-FE47-1878-BB0147EE49F9}"/>
                  </a:ext>
                </a:extLst>
              </p:cNvPr>
              <p:cNvSpPr/>
              <p:nvPr/>
            </p:nvSpPr>
            <p:spPr>
              <a:xfrm>
                <a:off x="2710053" y="2736342"/>
                <a:ext cx="656310" cy="656310"/>
              </a:xfrm>
              <a:custGeom>
                <a:avLst/>
                <a:gdLst>
                  <a:gd name="connsiteX0" fmla="*/ 509549 w 656310"/>
                  <a:gd name="connsiteY0" fmla="*/ 656311 h 656310"/>
                  <a:gd name="connsiteX1" fmla="*/ 146761 w 656310"/>
                  <a:gd name="connsiteY1" fmla="*/ 656311 h 656310"/>
                  <a:gd name="connsiteX2" fmla="*/ 0 w 656310"/>
                  <a:gd name="connsiteY2" fmla="*/ 509549 h 656310"/>
                  <a:gd name="connsiteX3" fmla="*/ 0 w 656310"/>
                  <a:gd name="connsiteY3" fmla="*/ 146761 h 656310"/>
                  <a:gd name="connsiteX4" fmla="*/ 146761 w 656310"/>
                  <a:gd name="connsiteY4" fmla="*/ 0 h 656310"/>
                  <a:gd name="connsiteX5" fmla="*/ 509549 w 656310"/>
                  <a:gd name="connsiteY5" fmla="*/ 0 h 656310"/>
                  <a:gd name="connsiteX6" fmla="*/ 656311 w 656310"/>
                  <a:gd name="connsiteY6" fmla="*/ 146761 h 656310"/>
                  <a:gd name="connsiteX7" fmla="*/ 656311 w 656310"/>
                  <a:gd name="connsiteY7" fmla="*/ 509549 h 656310"/>
                  <a:gd name="connsiteX8" fmla="*/ 509549 w 656310"/>
                  <a:gd name="connsiteY8" fmla="*/ 656311 h 65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6310" h="656310">
                    <a:moveTo>
                      <a:pt x="509549" y="656311"/>
                    </a:moveTo>
                    <a:lnTo>
                      <a:pt x="146761" y="656311"/>
                    </a:lnTo>
                    <a:cubicBezTo>
                      <a:pt x="65837" y="656311"/>
                      <a:pt x="0" y="590474"/>
                      <a:pt x="0" y="509549"/>
                    </a:cubicBezTo>
                    <a:lnTo>
                      <a:pt x="0" y="146761"/>
                    </a:lnTo>
                    <a:cubicBezTo>
                      <a:pt x="0" y="65837"/>
                      <a:pt x="65837" y="0"/>
                      <a:pt x="146761" y="0"/>
                    </a:cubicBezTo>
                    <a:lnTo>
                      <a:pt x="509549" y="0"/>
                    </a:lnTo>
                    <a:cubicBezTo>
                      <a:pt x="590474" y="0"/>
                      <a:pt x="656311" y="65837"/>
                      <a:pt x="656311" y="146761"/>
                    </a:cubicBezTo>
                    <a:lnTo>
                      <a:pt x="656311" y="509549"/>
                    </a:lnTo>
                    <a:cubicBezTo>
                      <a:pt x="656311" y="590474"/>
                      <a:pt x="590474" y="656311"/>
                      <a:pt x="509549" y="656311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186" name="Graphic 3119">
                <a:extLst>
                  <a:ext uri="{FF2B5EF4-FFF2-40B4-BE49-F238E27FC236}">
                    <a16:creationId xmlns:a16="http://schemas.microsoft.com/office/drawing/2014/main" id="{E9BD60BB-2232-5E31-CDA8-B5BA0F1F4784}"/>
                  </a:ext>
                </a:extLst>
              </p:cNvPr>
              <p:cNvGrpSpPr/>
              <p:nvPr/>
            </p:nvGrpSpPr>
            <p:grpSpPr>
              <a:xfrm>
                <a:off x="2867787" y="2894761"/>
                <a:ext cx="340156" cy="340156"/>
                <a:chOff x="2867787" y="2894761"/>
                <a:chExt cx="340156" cy="340156"/>
              </a:xfrm>
              <a:solidFill>
                <a:srgbClr val="FFFFFF"/>
              </a:solidFill>
            </p:grpSpPr>
            <p:sp>
              <p:nvSpPr>
                <p:cNvPr id="3187" name="Freeform: Shape 3186">
                  <a:extLst>
                    <a:ext uri="{FF2B5EF4-FFF2-40B4-BE49-F238E27FC236}">
                      <a16:creationId xmlns:a16="http://schemas.microsoft.com/office/drawing/2014/main" id="{C9BE7B56-B477-2751-A900-895C215B2D57}"/>
                    </a:ext>
                  </a:extLst>
                </p:cNvPr>
                <p:cNvSpPr/>
                <p:nvPr/>
              </p:nvSpPr>
              <p:spPr>
                <a:xfrm>
                  <a:off x="2973400" y="3000375"/>
                  <a:ext cx="234543" cy="234543"/>
                </a:xfrm>
                <a:custGeom>
                  <a:avLst/>
                  <a:gdLst>
                    <a:gd name="connsiteX0" fmla="*/ 143332 w 234543"/>
                    <a:gd name="connsiteY0" fmla="*/ 0 h 234543"/>
                    <a:gd name="connsiteX1" fmla="*/ 8915 w 234543"/>
                    <a:gd name="connsiteY1" fmla="*/ 0 h 234543"/>
                    <a:gd name="connsiteX2" fmla="*/ 0 w 234543"/>
                    <a:gd name="connsiteY2" fmla="*/ 8915 h 234543"/>
                    <a:gd name="connsiteX3" fmla="*/ 0 w 234543"/>
                    <a:gd name="connsiteY3" fmla="*/ 225628 h 234543"/>
                    <a:gd name="connsiteX4" fmla="*/ 8915 w 234543"/>
                    <a:gd name="connsiteY4" fmla="*/ 234544 h 234543"/>
                    <a:gd name="connsiteX5" fmla="*/ 225628 w 234543"/>
                    <a:gd name="connsiteY5" fmla="*/ 234544 h 234543"/>
                    <a:gd name="connsiteX6" fmla="*/ 234544 w 234543"/>
                    <a:gd name="connsiteY6" fmla="*/ 225628 h 234543"/>
                    <a:gd name="connsiteX7" fmla="*/ 234544 w 234543"/>
                    <a:gd name="connsiteY7" fmla="*/ 91897 h 234543"/>
                    <a:gd name="connsiteX8" fmla="*/ 231800 w 234543"/>
                    <a:gd name="connsiteY8" fmla="*/ 85725 h 234543"/>
                    <a:gd name="connsiteX9" fmla="*/ 148819 w 234543"/>
                    <a:gd name="connsiteY9" fmla="*/ 2743 h 234543"/>
                    <a:gd name="connsiteX10" fmla="*/ 143332 w 234543"/>
                    <a:gd name="connsiteY10" fmla="*/ 0 h 234543"/>
                    <a:gd name="connsiteX11" fmla="*/ 146761 w 234543"/>
                    <a:gd name="connsiteY11" fmla="*/ 78867 h 234543"/>
                    <a:gd name="connsiteX12" fmla="*/ 146761 w 234543"/>
                    <a:gd name="connsiteY12" fmla="*/ 49378 h 234543"/>
                    <a:gd name="connsiteX13" fmla="*/ 161849 w 234543"/>
                    <a:gd name="connsiteY13" fmla="*/ 43205 h 234543"/>
                    <a:gd name="connsiteX14" fmla="*/ 191338 w 234543"/>
                    <a:gd name="connsiteY14" fmla="*/ 72695 h 234543"/>
                    <a:gd name="connsiteX15" fmla="*/ 185166 w 234543"/>
                    <a:gd name="connsiteY15" fmla="*/ 87782 h 234543"/>
                    <a:gd name="connsiteX16" fmla="*/ 155677 w 234543"/>
                    <a:gd name="connsiteY16" fmla="*/ 87782 h 234543"/>
                    <a:gd name="connsiteX17" fmla="*/ 146761 w 234543"/>
                    <a:gd name="connsiteY17" fmla="*/ 78867 h 234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4543" h="234543">
                      <a:moveTo>
                        <a:pt x="143332" y="0"/>
                      </a:moveTo>
                      <a:lnTo>
                        <a:pt x="8915" y="0"/>
                      </a:lnTo>
                      <a:cubicBezTo>
                        <a:pt x="4115" y="0"/>
                        <a:pt x="0" y="4115"/>
                        <a:pt x="0" y="8915"/>
                      </a:cubicBezTo>
                      <a:lnTo>
                        <a:pt x="0" y="225628"/>
                      </a:lnTo>
                      <a:cubicBezTo>
                        <a:pt x="0" y="230429"/>
                        <a:pt x="4115" y="234544"/>
                        <a:pt x="8915" y="234544"/>
                      </a:cubicBezTo>
                      <a:lnTo>
                        <a:pt x="225628" y="234544"/>
                      </a:lnTo>
                      <a:cubicBezTo>
                        <a:pt x="230429" y="234544"/>
                        <a:pt x="234544" y="230429"/>
                        <a:pt x="234544" y="225628"/>
                      </a:cubicBezTo>
                      <a:lnTo>
                        <a:pt x="234544" y="91897"/>
                      </a:lnTo>
                      <a:cubicBezTo>
                        <a:pt x="234544" y="89840"/>
                        <a:pt x="233858" y="87097"/>
                        <a:pt x="231800" y="85725"/>
                      </a:cubicBezTo>
                      <a:lnTo>
                        <a:pt x="148819" y="2743"/>
                      </a:lnTo>
                      <a:cubicBezTo>
                        <a:pt x="147447" y="686"/>
                        <a:pt x="145390" y="0"/>
                        <a:pt x="143332" y="0"/>
                      </a:cubicBezTo>
                      <a:close/>
                      <a:moveTo>
                        <a:pt x="146761" y="78867"/>
                      </a:moveTo>
                      <a:lnTo>
                        <a:pt x="146761" y="49378"/>
                      </a:lnTo>
                      <a:cubicBezTo>
                        <a:pt x="146761" y="41148"/>
                        <a:pt x="156362" y="37719"/>
                        <a:pt x="161849" y="43205"/>
                      </a:cubicBezTo>
                      <a:lnTo>
                        <a:pt x="191338" y="72695"/>
                      </a:lnTo>
                      <a:cubicBezTo>
                        <a:pt x="196825" y="78181"/>
                        <a:pt x="192710" y="87782"/>
                        <a:pt x="185166" y="87782"/>
                      </a:cubicBezTo>
                      <a:lnTo>
                        <a:pt x="155677" y="87782"/>
                      </a:lnTo>
                      <a:cubicBezTo>
                        <a:pt x="150876" y="87782"/>
                        <a:pt x="146761" y="83668"/>
                        <a:pt x="146761" y="78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88" name="Freeform: Shape 3187">
                  <a:extLst>
                    <a:ext uri="{FF2B5EF4-FFF2-40B4-BE49-F238E27FC236}">
                      <a16:creationId xmlns:a16="http://schemas.microsoft.com/office/drawing/2014/main" id="{DFAA7210-F267-BC69-0F94-BB8B9C926FA8}"/>
                    </a:ext>
                  </a:extLst>
                </p:cNvPr>
                <p:cNvSpPr/>
                <p:nvPr/>
              </p:nvSpPr>
              <p:spPr>
                <a:xfrm>
                  <a:off x="2973400" y="2894761"/>
                  <a:ext cx="17830" cy="78867"/>
                </a:xfrm>
                <a:custGeom>
                  <a:avLst/>
                  <a:gdLst>
                    <a:gd name="connsiteX0" fmla="*/ 8915 w 17830"/>
                    <a:gd name="connsiteY0" fmla="*/ 0 h 78867"/>
                    <a:gd name="connsiteX1" fmla="*/ 8915 w 17830"/>
                    <a:gd name="connsiteY1" fmla="*/ 0 h 78867"/>
                    <a:gd name="connsiteX2" fmla="*/ 0 w 17830"/>
                    <a:gd name="connsiteY2" fmla="*/ 8915 h 78867"/>
                    <a:gd name="connsiteX3" fmla="*/ 0 w 17830"/>
                    <a:gd name="connsiteY3" fmla="*/ 69951 h 78867"/>
                    <a:gd name="connsiteX4" fmla="*/ 8915 w 17830"/>
                    <a:gd name="connsiteY4" fmla="*/ 78867 h 78867"/>
                    <a:gd name="connsiteX5" fmla="*/ 8915 w 17830"/>
                    <a:gd name="connsiteY5" fmla="*/ 78867 h 78867"/>
                    <a:gd name="connsiteX6" fmla="*/ 17831 w 17830"/>
                    <a:gd name="connsiteY6" fmla="*/ 69951 h 78867"/>
                    <a:gd name="connsiteX7" fmla="*/ 17831 w 17830"/>
                    <a:gd name="connsiteY7" fmla="*/ 8915 h 78867"/>
                    <a:gd name="connsiteX8" fmla="*/ 8915 w 17830"/>
                    <a:gd name="connsiteY8" fmla="*/ 0 h 78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30" h="78867">
                      <a:moveTo>
                        <a:pt x="8915" y="0"/>
                      </a:moveTo>
                      <a:lnTo>
                        <a:pt x="8915" y="0"/>
                      </a:lnTo>
                      <a:cubicBezTo>
                        <a:pt x="4115" y="0"/>
                        <a:pt x="0" y="4115"/>
                        <a:pt x="0" y="8915"/>
                      </a:cubicBezTo>
                      <a:lnTo>
                        <a:pt x="0" y="69951"/>
                      </a:lnTo>
                      <a:cubicBezTo>
                        <a:pt x="0" y="74752"/>
                        <a:pt x="4115" y="78867"/>
                        <a:pt x="8915" y="78867"/>
                      </a:cubicBezTo>
                      <a:lnTo>
                        <a:pt x="8915" y="78867"/>
                      </a:lnTo>
                      <a:cubicBezTo>
                        <a:pt x="13716" y="78867"/>
                        <a:pt x="17831" y="74752"/>
                        <a:pt x="17831" y="69951"/>
                      </a:cubicBezTo>
                      <a:lnTo>
                        <a:pt x="17831" y="8915"/>
                      </a:lnTo>
                      <a:cubicBezTo>
                        <a:pt x="17831" y="3429"/>
                        <a:pt x="14402" y="0"/>
                        <a:pt x="89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89" name="Freeform: Shape 3188">
                  <a:extLst>
                    <a:ext uri="{FF2B5EF4-FFF2-40B4-BE49-F238E27FC236}">
                      <a16:creationId xmlns:a16="http://schemas.microsoft.com/office/drawing/2014/main" id="{7ADC17DE-B759-1925-EC4F-4DCDD59A4804}"/>
                    </a:ext>
                  </a:extLst>
                </p:cNvPr>
                <p:cNvSpPr/>
                <p:nvPr/>
              </p:nvSpPr>
              <p:spPr>
                <a:xfrm>
                  <a:off x="2867787" y="3001060"/>
                  <a:ext cx="78867" cy="17830"/>
                </a:xfrm>
                <a:custGeom>
                  <a:avLst/>
                  <a:gdLst>
                    <a:gd name="connsiteX0" fmla="*/ 8915 w 78867"/>
                    <a:gd name="connsiteY0" fmla="*/ 17831 h 17830"/>
                    <a:gd name="connsiteX1" fmla="*/ 69952 w 78867"/>
                    <a:gd name="connsiteY1" fmla="*/ 17831 h 17830"/>
                    <a:gd name="connsiteX2" fmla="*/ 78867 w 78867"/>
                    <a:gd name="connsiteY2" fmla="*/ 8915 h 17830"/>
                    <a:gd name="connsiteX3" fmla="*/ 78867 w 78867"/>
                    <a:gd name="connsiteY3" fmla="*/ 8915 h 17830"/>
                    <a:gd name="connsiteX4" fmla="*/ 69952 w 78867"/>
                    <a:gd name="connsiteY4" fmla="*/ 0 h 17830"/>
                    <a:gd name="connsiteX5" fmla="*/ 8915 w 78867"/>
                    <a:gd name="connsiteY5" fmla="*/ 0 h 17830"/>
                    <a:gd name="connsiteX6" fmla="*/ 0 w 78867"/>
                    <a:gd name="connsiteY6" fmla="*/ 8915 h 17830"/>
                    <a:gd name="connsiteX7" fmla="*/ 0 w 78867"/>
                    <a:gd name="connsiteY7" fmla="*/ 8915 h 17830"/>
                    <a:gd name="connsiteX8" fmla="*/ 8915 w 78867"/>
                    <a:gd name="connsiteY8" fmla="*/ 17831 h 1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67" h="17830">
                      <a:moveTo>
                        <a:pt x="8915" y="17831"/>
                      </a:moveTo>
                      <a:lnTo>
                        <a:pt x="69952" y="17831"/>
                      </a:lnTo>
                      <a:cubicBezTo>
                        <a:pt x="74752" y="17831"/>
                        <a:pt x="78867" y="13716"/>
                        <a:pt x="78867" y="8915"/>
                      </a:cubicBezTo>
                      <a:lnTo>
                        <a:pt x="78867" y="8915"/>
                      </a:lnTo>
                      <a:cubicBezTo>
                        <a:pt x="78867" y="4115"/>
                        <a:pt x="74752" y="0"/>
                        <a:pt x="69952" y="0"/>
                      </a:cubicBezTo>
                      <a:lnTo>
                        <a:pt x="8915" y="0"/>
                      </a:lnTo>
                      <a:cubicBezTo>
                        <a:pt x="4115" y="0"/>
                        <a:pt x="0" y="4115"/>
                        <a:pt x="0" y="8915"/>
                      </a:cubicBezTo>
                      <a:lnTo>
                        <a:pt x="0" y="8915"/>
                      </a:lnTo>
                      <a:cubicBezTo>
                        <a:pt x="0" y="13716"/>
                        <a:pt x="4115" y="17831"/>
                        <a:pt x="8915" y="17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id="{A1F621CE-DE86-0240-68BC-7F789D886310}"/>
                </a:ext>
              </a:extLst>
            </p:cNvPr>
            <p:cNvSpPr/>
            <p:nvPr/>
          </p:nvSpPr>
          <p:spPr>
            <a:xfrm>
              <a:off x="7111517" y="5482611"/>
              <a:ext cx="646760" cy="873270"/>
            </a:xfrm>
            <a:custGeom>
              <a:avLst/>
              <a:gdLst>
                <a:gd name="connsiteX0" fmla="*/ 0 w 646760"/>
                <a:gd name="connsiteY0" fmla="*/ 63453 h 873270"/>
                <a:gd name="connsiteX1" fmla="*/ 0 w 646760"/>
                <a:gd name="connsiteY1" fmla="*/ 810289 h 873270"/>
                <a:gd name="connsiteX2" fmla="*/ 102870 w 646760"/>
                <a:gd name="connsiteY2" fmla="*/ 858981 h 873270"/>
                <a:gd name="connsiteX3" fmla="*/ 301066 w 646760"/>
                <a:gd name="connsiteY3" fmla="*/ 698504 h 873270"/>
                <a:gd name="connsiteX4" fmla="*/ 335356 w 646760"/>
                <a:gd name="connsiteY4" fmla="*/ 684788 h 873270"/>
                <a:gd name="connsiteX5" fmla="*/ 589102 w 646760"/>
                <a:gd name="connsiteY5" fmla="*/ 662156 h 873270"/>
                <a:gd name="connsiteX6" fmla="*/ 628879 w 646760"/>
                <a:gd name="connsiteY6" fmla="*/ 555172 h 873270"/>
                <a:gd name="connsiteX7" fmla="*/ 109042 w 646760"/>
                <a:gd name="connsiteY7" fmla="*/ 19562 h 873270"/>
                <a:gd name="connsiteX8" fmla="*/ 0 w 646760"/>
                <a:gd name="connsiteY8" fmla="*/ 63453 h 87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760" h="873270">
                  <a:moveTo>
                    <a:pt x="0" y="63453"/>
                  </a:moveTo>
                  <a:lnTo>
                    <a:pt x="0" y="810289"/>
                  </a:lnTo>
                  <a:cubicBezTo>
                    <a:pt x="0" y="863096"/>
                    <a:pt x="61722" y="892585"/>
                    <a:pt x="102870" y="858981"/>
                  </a:cubicBezTo>
                  <a:lnTo>
                    <a:pt x="301066" y="698504"/>
                  </a:lnTo>
                  <a:cubicBezTo>
                    <a:pt x="310667" y="690274"/>
                    <a:pt x="323012" y="685474"/>
                    <a:pt x="335356" y="684788"/>
                  </a:cubicBezTo>
                  <a:lnTo>
                    <a:pt x="589102" y="662156"/>
                  </a:lnTo>
                  <a:cubicBezTo>
                    <a:pt x="641909" y="657356"/>
                    <a:pt x="665912" y="593576"/>
                    <a:pt x="628879" y="555172"/>
                  </a:cubicBezTo>
                  <a:lnTo>
                    <a:pt x="109042" y="19562"/>
                  </a:lnTo>
                  <a:cubicBezTo>
                    <a:pt x="68580" y="-21586"/>
                    <a:pt x="0" y="6532"/>
                    <a:pt x="0" y="63453"/>
                  </a:cubicBezTo>
                  <a:close/>
                </a:path>
              </a:pathLst>
            </a:custGeom>
            <a:solidFill>
              <a:srgbClr val="24263F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253" name="Graphic 2894">
            <a:extLst>
              <a:ext uri="{FF2B5EF4-FFF2-40B4-BE49-F238E27FC236}">
                <a16:creationId xmlns:a16="http://schemas.microsoft.com/office/drawing/2014/main" id="{D1ABF6CE-1855-3AB4-810F-D7BA606CA1C0}"/>
              </a:ext>
            </a:extLst>
          </p:cNvPr>
          <p:cNvGrpSpPr/>
          <p:nvPr/>
        </p:nvGrpSpPr>
        <p:grpSpPr>
          <a:xfrm>
            <a:off x="587473" y="4295428"/>
            <a:ext cx="1095576" cy="972562"/>
            <a:chOff x="13672742" y="-3118381"/>
            <a:chExt cx="6113906" cy="5427421"/>
          </a:xfrm>
        </p:grpSpPr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id="{3CF8CC9E-8901-311E-F349-3E8D8D24138E}"/>
                </a:ext>
              </a:extLst>
            </p:cNvPr>
            <p:cNvSpPr/>
            <p:nvPr/>
          </p:nvSpPr>
          <p:spPr>
            <a:xfrm>
              <a:off x="13672742" y="-1536926"/>
              <a:ext cx="6113906" cy="2656103"/>
            </a:xfrm>
            <a:custGeom>
              <a:avLst/>
              <a:gdLst>
                <a:gd name="connsiteX0" fmla="*/ 5912282 w 6113906"/>
                <a:gd name="connsiteY0" fmla="*/ 2656103 h 2656103"/>
                <a:gd name="connsiteX1" fmla="*/ 200939 w 6113906"/>
                <a:gd name="connsiteY1" fmla="*/ 2656103 h 2656103"/>
                <a:gd name="connsiteX2" fmla="*/ 0 w 6113906"/>
                <a:gd name="connsiteY2" fmla="*/ 2455164 h 2656103"/>
                <a:gd name="connsiteX3" fmla="*/ 0 w 6113906"/>
                <a:gd name="connsiteY3" fmla="*/ 200939 h 2656103"/>
                <a:gd name="connsiteX4" fmla="*/ 200939 w 6113906"/>
                <a:gd name="connsiteY4" fmla="*/ 0 h 2656103"/>
                <a:gd name="connsiteX5" fmla="*/ 5912968 w 6113906"/>
                <a:gd name="connsiteY5" fmla="*/ 0 h 2656103"/>
                <a:gd name="connsiteX6" fmla="*/ 6113907 w 6113906"/>
                <a:gd name="connsiteY6" fmla="*/ 200939 h 2656103"/>
                <a:gd name="connsiteX7" fmla="*/ 6113907 w 6113906"/>
                <a:gd name="connsiteY7" fmla="*/ 2455164 h 2656103"/>
                <a:gd name="connsiteX8" fmla="*/ 5912282 w 6113906"/>
                <a:gd name="connsiteY8" fmla="*/ 2656103 h 2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3906" h="2656103">
                  <a:moveTo>
                    <a:pt x="5912282" y="2656103"/>
                  </a:moveTo>
                  <a:lnTo>
                    <a:pt x="200939" y="2656103"/>
                  </a:lnTo>
                  <a:cubicBezTo>
                    <a:pt x="89840" y="2656103"/>
                    <a:pt x="0" y="2566264"/>
                    <a:pt x="0" y="2455164"/>
                  </a:cubicBezTo>
                  <a:lnTo>
                    <a:pt x="0" y="200939"/>
                  </a:lnTo>
                  <a:cubicBezTo>
                    <a:pt x="0" y="89840"/>
                    <a:pt x="89840" y="0"/>
                    <a:pt x="200939" y="0"/>
                  </a:cubicBezTo>
                  <a:lnTo>
                    <a:pt x="5912968" y="0"/>
                  </a:lnTo>
                  <a:cubicBezTo>
                    <a:pt x="6024068" y="0"/>
                    <a:pt x="6113907" y="89840"/>
                    <a:pt x="6113907" y="200939"/>
                  </a:cubicBezTo>
                  <a:lnTo>
                    <a:pt x="6113907" y="2455164"/>
                  </a:lnTo>
                  <a:cubicBezTo>
                    <a:pt x="6113907" y="2566264"/>
                    <a:pt x="6023381" y="2656103"/>
                    <a:pt x="5912282" y="2656103"/>
                  </a:cubicBezTo>
                  <a:close/>
                </a:path>
              </a:pathLst>
            </a:custGeom>
            <a:solidFill>
              <a:srgbClr val="FFEAB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255" name="Graphic 2894">
              <a:extLst>
                <a:ext uri="{FF2B5EF4-FFF2-40B4-BE49-F238E27FC236}">
                  <a16:creationId xmlns:a16="http://schemas.microsoft.com/office/drawing/2014/main" id="{01426CCC-AEE9-1F9E-E8F5-662B42ACCF99}"/>
                </a:ext>
              </a:extLst>
            </p:cNvPr>
            <p:cNvGrpSpPr/>
            <p:nvPr/>
          </p:nvGrpSpPr>
          <p:grpSpPr>
            <a:xfrm>
              <a:off x="14132228" y="-497253"/>
              <a:ext cx="1604086" cy="613105"/>
              <a:chOff x="14132228" y="-497253"/>
              <a:chExt cx="1604086" cy="613105"/>
            </a:xfrm>
          </p:grpSpPr>
          <p:sp>
            <p:nvSpPr>
              <p:cNvPr id="3308" name="Freeform: Shape 3307">
                <a:extLst>
                  <a:ext uri="{FF2B5EF4-FFF2-40B4-BE49-F238E27FC236}">
                    <a16:creationId xmlns:a16="http://schemas.microsoft.com/office/drawing/2014/main" id="{E1B244A5-3654-0631-9670-85A97E0B8FFB}"/>
                  </a:ext>
                </a:extLst>
              </p:cNvPr>
              <p:cNvSpPr/>
              <p:nvPr/>
            </p:nvSpPr>
            <p:spPr>
              <a:xfrm>
                <a:off x="14132228" y="-405356"/>
                <a:ext cx="125501" cy="521208"/>
              </a:xfrm>
              <a:custGeom>
                <a:avLst/>
                <a:gdLst>
                  <a:gd name="connsiteX0" fmla="*/ 0 w 125501"/>
                  <a:gd name="connsiteY0" fmla="*/ 0 h 521208"/>
                  <a:gd name="connsiteX1" fmla="*/ 125501 w 125501"/>
                  <a:gd name="connsiteY1" fmla="*/ 0 h 521208"/>
                  <a:gd name="connsiteX2" fmla="*/ 125501 w 125501"/>
                  <a:gd name="connsiteY2" fmla="*/ 521208 h 521208"/>
                  <a:gd name="connsiteX3" fmla="*/ 0 w 125501"/>
                  <a:gd name="connsiteY3" fmla="*/ 521208 h 5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21208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21208"/>
                    </a:lnTo>
                    <a:lnTo>
                      <a:pt x="0" y="521208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09" name="Freeform: Shape 3308">
                <a:extLst>
                  <a:ext uri="{FF2B5EF4-FFF2-40B4-BE49-F238E27FC236}">
                    <a16:creationId xmlns:a16="http://schemas.microsoft.com/office/drawing/2014/main" id="{DDB468AF-DA2B-A3AB-C9C4-A883472C548E}"/>
                  </a:ext>
                </a:extLst>
              </p:cNvPr>
              <p:cNvSpPr/>
              <p:nvPr/>
            </p:nvSpPr>
            <p:spPr>
              <a:xfrm>
                <a:off x="14620518" y="-305915"/>
                <a:ext cx="125501" cy="421767"/>
              </a:xfrm>
              <a:custGeom>
                <a:avLst/>
                <a:gdLst>
                  <a:gd name="connsiteX0" fmla="*/ 0 w 125501"/>
                  <a:gd name="connsiteY0" fmla="*/ 0 h 421767"/>
                  <a:gd name="connsiteX1" fmla="*/ 125501 w 125501"/>
                  <a:gd name="connsiteY1" fmla="*/ 0 h 421767"/>
                  <a:gd name="connsiteX2" fmla="*/ 125501 w 125501"/>
                  <a:gd name="connsiteY2" fmla="*/ 421767 h 421767"/>
                  <a:gd name="connsiteX3" fmla="*/ 0 w 125501"/>
                  <a:gd name="connsiteY3" fmla="*/ 421767 h 4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421767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421767"/>
                    </a:lnTo>
                    <a:lnTo>
                      <a:pt x="0" y="421767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10" name="Freeform: Shape 3309">
                <a:extLst>
                  <a:ext uri="{FF2B5EF4-FFF2-40B4-BE49-F238E27FC236}">
                    <a16:creationId xmlns:a16="http://schemas.microsoft.com/office/drawing/2014/main" id="{2E48F872-1E9B-3DC6-3D2B-F1B17DD5F3C8}"/>
                  </a:ext>
                </a:extLst>
              </p:cNvPr>
              <p:cNvSpPr/>
              <p:nvPr/>
            </p:nvSpPr>
            <p:spPr>
              <a:xfrm>
                <a:off x="15610813" y="-454048"/>
                <a:ext cx="125501" cy="569899"/>
              </a:xfrm>
              <a:custGeom>
                <a:avLst/>
                <a:gdLst>
                  <a:gd name="connsiteX0" fmla="*/ 0 w 125501"/>
                  <a:gd name="connsiteY0" fmla="*/ 0 h 569899"/>
                  <a:gd name="connsiteX1" fmla="*/ 125501 w 125501"/>
                  <a:gd name="connsiteY1" fmla="*/ 0 h 569899"/>
                  <a:gd name="connsiteX2" fmla="*/ 125501 w 125501"/>
                  <a:gd name="connsiteY2" fmla="*/ 569899 h 569899"/>
                  <a:gd name="connsiteX3" fmla="*/ 0 w 125501"/>
                  <a:gd name="connsiteY3" fmla="*/ 569899 h 56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69899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69899"/>
                    </a:lnTo>
                    <a:lnTo>
                      <a:pt x="0" y="56989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11" name="Freeform: Shape 3310">
                <a:extLst>
                  <a:ext uri="{FF2B5EF4-FFF2-40B4-BE49-F238E27FC236}">
                    <a16:creationId xmlns:a16="http://schemas.microsoft.com/office/drawing/2014/main" id="{3CBD0DC0-409A-6F4C-15AF-E120D32E5167}"/>
                  </a:ext>
                </a:extLst>
              </p:cNvPr>
              <p:cNvSpPr/>
              <p:nvPr/>
            </p:nvSpPr>
            <p:spPr>
              <a:xfrm>
                <a:off x="14864662" y="-391640"/>
                <a:ext cx="125501" cy="506806"/>
              </a:xfrm>
              <a:custGeom>
                <a:avLst/>
                <a:gdLst>
                  <a:gd name="connsiteX0" fmla="*/ 0 w 125501"/>
                  <a:gd name="connsiteY0" fmla="*/ 0 h 506806"/>
                  <a:gd name="connsiteX1" fmla="*/ 125501 w 125501"/>
                  <a:gd name="connsiteY1" fmla="*/ 0 h 506806"/>
                  <a:gd name="connsiteX2" fmla="*/ 125501 w 125501"/>
                  <a:gd name="connsiteY2" fmla="*/ 506806 h 506806"/>
                  <a:gd name="connsiteX3" fmla="*/ 0 w 125501"/>
                  <a:gd name="connsiteY3" fmla="*/ 506806 h 50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06806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06806"/>
                    </a:lnTo>
                    <a:lnTo>
                      <a:pt x="0" y="506806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12" name="Freeform: Shape 3311">
                <a:extLst>
                  <a:ext uri="{FF2B5EF4-FFF2-40B4-BE49-F238E27FC236}">
                    <a16:creationId xmlns:a16="http://schemas.microsoft.com/office/drawing/2014/main" id="{F8E69738-3F24-8F9C-C96F-F6616C2F07B9}"/>
                  </a:ext>
                </a:extLst>
              </p:cNvPr>
              <p:cNvSpPr/>
              <p:nvPr/>
            </p:nvSpPr>
            <p:spPr>
              <a:xfrm>
                <a:off x="15109493" y="-184528"/>
                <a:ext cx="125501" cy="300380"/>
              </a:xfrm>
              <a:custGeom>
                <a:avLst/>
                <a:gdLst>
                  <a:gd name="connsiteX0" fmla="*/ 0 w 125501"/>
                  <a:gd name="connsiteY0" fmla="*/ 0 h 300380"/>
                  <a:gd name="connsiteX1" fmla="*/ 125501 w 125501"/>
                  <a:gd name="connsiteY1" fmla="*/ 0 h 300380"/>
                  <a:gd name="connsiteX2" fmla="*/ 125501 w 125501"/>
                  <a:gd name="connsiteY2" fmla="*/ 300380 h 300380"/>
                  <a:gd name="connsiteX3" fmla="*/ 0 w 125501"/>
                  <a:gd name="connsiteY3" fmla="*/ 300380 h 30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300380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300380"/>
                    </a:lnTo>
                    <a:lnTo>
                      <a:pt x="0" y="300380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13" name="Freeform: Shape 3312">
                <a:extLst>
                  <a:ext uri="{FF2B5EF4-FFF2-40B4-BE49-F238E27FC236}">
                    <a16:creationId xmlns:a16="http://schemas.microsoft.com/office/drawing/2014/main" id="{49B64510-CAD9-E8CE-7081-D1EEFA623F91}"/>
                  </a:ext>
                </a:extLst>
              </p:cNvPr>
              <p:cNvSpPr/>
              <p:nvPr/>
            </p:nvSpPr>
            <p:spPr>
              <a:xfrm>
                <a:off x="15359810" y="-251737"/>
                <a:ext cx="125501" cy="367588"/>
              </a:xfrm>
              <a:custGeom>
                <a:avLst/>
                <a:gdLst>
                  <a:gd name="connsiteX0" fmla="*/ 0 w 125501"/>
                  <a:gd name="connsiteY0" fmla="*/ 0 h 367588"/>
                  <a:gd name="connsiteX1" fmla="*/ 125501 w 125501"/>
                  <a:gd name="connsiteY1" fmla="*/ 0 h 367588"/>
                  <a:gd name="connsiteX2" fmla="*/ 125501 w 125501"/>
                  <a:gd name="connsiteY2" fmla="*/ 367588 h 367588"/>
                  <a:gd name="connsiteX3" fmla="*/ 0 w 125501"/>
                  <a:gd name="connsiteY3" fmla="*/ 367588 h 36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367588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367588"/>
                    </a:lnTo>
                    <a:lnTo>
                      <a:pt x="0" y="367588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14" name="Freeform: Shape 3313">
                <a:extLst>
                  <a:ext uri="{FF2B5EF4-FFF2-40B4-BE49-F238E27FC236}">
                    <a16:creationId xmlns:a16="http://schemas.microsoft.com/office/drawing/2014/main" id="{86E23637-FCBF-010B-5719-6DEAF9301074}"/>
                  </a:ext>
                </a:extLst>
              </p:cNvPr>
              <p:cNvSpPr/>
              <p:nvPr/>
            </p:nvSpPr>
            <p:spPr>
              <a:xfrm>
                <a:off x="14376373" y="-497253"/>
                <a:ext cx="125501" cy="613105"/>
              </a:xfrm>
              <a:custGeom>
                <a:avLst/>
                <a:gdLst>
                  <a:gd name="connsiteX0" fmla="*/ 0 w 125501"/>
                  <a:gd name="connsiteY0" fmla="*/ 0 h 613105"/>
                  <a:gd name="connsiteX1" fmla="*/ 125501 w 125501"/>
                  <a:gd name="connsiteY1" fmla="*/ 0 h 613105"/>
                  <a:gd name="connsiteX2" fmla="*/ 125501 w 125501"/>
                  <a:gd name="connsiteY2" fmla="*/ 613105 h 613105"/>
                  <a:gd name="connsiteX3" fmla="*/ 0 w 125501"/>
                  <a:gd name="connsiteY3" fmla="*/ 613105 h 6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613105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613105"/>
                    </a:lnTo>
                    <a:lnTo>
                      <a:pt x="0" y="613105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56" name="Graphic 2894">
              <a:extLst>
                <a:ext uri="{FF2B5EF4-FFF2-40B4-BE49-F238E27FC236}">
                  <a16:creationId xmlns:a16="http://schemas.microsoft.com/office/drawing/2014/main" id="{9581E182-6974-AF04-81D3-DD4E07726BF7}"/>
                </a:ext>
              </a:extLst>
            </p:cNvPr>
            <p:cNvGrpSpPr/>
            <p:nvPr/>
          </p:nvGrpSpPr>
          <p:grpSpPr>
            <a:xfrm>
              <a:off x="15413274" y="-1925089"/>
              <a:ext cx="2632156" cy="3588105"/>
              <a:chOff x="15413274" y="-1925089"/>
              <a:chExt cx="2632156" cy="3588105"/>
            </a:xfrm>
          </p:grpSpPr>
          <p:sp>
            <p:nvSpPr>
              <p:cNvPr id="3303" name="Freeform: Shape 3302">
                <a:extLst>
                  <a:ext uri="{FF2B5EF4-FFF2-40B4-BE49-F238E27FC236}">
                    <a16:creationId xmlns:a16="http://schemas.microsoft.com/office/drawing/2014/main" id="{124DF027-C5BD-E189-3DFA-99363CB130B5}"/>
                  </a:ext>
                </a:extLst>
              </p:cNvPr>
              <p:cNvSpPr/>
              <p:nvPr/>
            </p:nvSpPr>
            <p:spPr>
              <a:xfrm>
                <a:off x="15413274" y="-1925089"/>
                <a:ext cx="2632156" cy="3588105"/>
              </a:xfrm>
              <a:custGeom>
                <a:avLst/>
                <a:gdLst>
                  <a:gd name="connsiteX0" fmla="*/ 1852374 w 2632156"/>
                  <a:gd name="connsiteY0" fmla="*/ 2256968 h 3588105"/>
                  <a:gd name="connsiteX1" fmla="*/ 1499873 w 2632156"/>
                  <a:gd name="connsiteY1" fmla="*/ 1794053 h 3588105"/>
                  <a:gd name="connsiteX2" fmla="*/ 1852374 w 2632156"/>
                  <a:gd name="connsiteY2" fmla="*/ 1331138 h 3588105"/>
                  <a:gd name="connsiteX3" fmla="*/ 2624585 w 2632156"/>
                  <a:gd name="connsiteY3" fmla="*/ 343586 h 3588105"/>
                  <a:gd name="connsiteX4" fmla="*/ 2353694 w 2632156"/>
                  <a:gd name="connsiteY4" fmla="*/ 0 h 3588105"/>
                  <a:gd name="connsiteX5" fmla="*/ 1316078 w 2632156"/>
                  <a:gd name="connsiteY5" fmla="*/ 0 h 3588105"/>
                  <a:gd name="connsiteX6" fmla="*/ 278463 w 2632156"/>
                  <a:gd name="connsiteY6" fmla="*/ 0 h 3588105"/>
                  <a:gd name="connsiteX7" fmla="*/ 7572 w 2632156"/>
                  <a:gd name="connsiteY7" fmla="*/ 343586 h 3588105"/>
                  <a:gd name="connsiteX8" fmla="*/ 779783 w 2632156"/>
                  <a:gd name="connsiteY8" fmla="*/ 1331138 h 3588105"/>
                  <a:gd name="connsiteX9" fmla="*/ 1132284 w 2632156"/>
                  <a:gd name="connsiteY9" fmla="*/ 1794053 h 3588105"/>
                  <a:gd name="connsiteX10" fmla="*/ 779783 w 2632156"/>
                  <a:gd name="connsiteY10" fmla="*/ 2256968 h 3588105"/>
                  <a:gd name="connsiteX11" fmla="*/ 7572 w 2632156"/>
                  <a:gd name="connsiteY11" fmla="*/ 3244520 h 3588105"/>
                  <a:gd name="connsiteX12" fmla="*/ 278463 w 2632156"/>
                  <a:gd name="connsiteY12" fmla="*/ 3588106 h 3588105"/>
                  <a:gd name="connsiteX13" fmla="*/ 1316078 w 2632156"/>
                  <a:gd name="connsiteY13" fmla="*/ 3588106 h 3588105"/>
                  <a:gd name="connsiteX14" fmla="*/ 2353694 w 2632156"/>
                  <a:gd name="connsiteY14" fmla="*/ 3588106 h 3588105"/>
                  <a:gd name="connsiteX15" fmla="*/ 2624585 w 2632156"/>
                  <a:gd name="connsiteY15" fmla="*/ 3244520 h 3588105"/>
                  <a:gd name="connsiteX16" fmla="*/ 1852374 w 2632156"/>
                  <a:gd name="connsiteY16" fmla="*/ 2256968 h 358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32156" h="3588105">
                    <a:moveTo>
                      <a:pt x="1852374" y="2256968"/>
                    </a:moveTo>
                    <a:cubicBezTo>
                      <a:pt x="1470383" y="2064258"/>
                      <a:pt x="1499873" y="1794053"/>
                      <a:pt x="1499873" y="1794053"/>
                    </a:cubicBezTo>
                    <a:cubicBezTo>
                      <a:pt x="1499873" y="1794053"/>
                      <a:pt x="1470383" y="1523848"/>
                      <a:pt x="1852374" y="1331138"/>
                    </a:cubicBezTo>
                    <a:cubicBezTo>
                      <a:pt x="2237794" y="1136371"/>
                      <a:pt x="2523086" y="774268"/>
                      <a:pt x="2624585" y="343586"/>
                    </a:cubicBezTo>
                    <a:cubicBezTo>
                      <a:pt x="2665733" y="168021"/>
                      <a:pt x="2534059" y="0"/>
                      <a:pt x="2353694" y="0"/>
                    </a:cubicBezTo>
                    <a:lnTo>
                      <a:pt x="1316078" y="0"/>
                    </a:lnTo>
                    <a:lnTo>
                      <a:pt x="278463" y="0"/>
                    </a:lnTo>
                    <a:cubicBezTo>
                      <a:pt x="98097" y="0"/>
                      <a:pt x="-33576" y="168021"/>
                      <a:pt x="7572" y="343586"/>
                    </a:cubicBezTo>
                    <a:cubicBezTo>
                      <a:pt x="108384" y="774268"/>
                      <a:pt x="394363" y="1136371"/>
                      <a:pt x="779783" y="1331138"/>
                    </a:cubicBezTo>
                    <a:cubicBezTo>
                      <a:pt x="1161773" y="1523848"/>
                      <a:pt x="1132284" y="1794053"/>
                      <a:pt x="1132284" y="1794053"/>
                    </a:cubicBezTo>
                    <a:cubicBezTo>
                      <a:pt x="1132284" y="1794053"/>
                      <a:pt x="1161773" y="2064258"/>
                      <a:pt x="779783" y="2256968"/>
                    </a:cubicBezTo>
                    <a:cubicBezTo>
                      <a:pt x="394363" y="2451735"/>
                      <a:pt x="109070" y="2813838"/>
                      <a:pt x="7572" y="3244520"/>
                    </a:cubicBezTo>
                    <a:cubicBezTo>
                      <a:pt x="-33576" y="3420085"/>
                      <a:pt x="98097" y="3588106"/>
                      <a:pt x="278463" y="3588106"/>
                    </a:cubicBezTo>
                    <a:lnTo>
                      <a:pt x="1316078" y="3588106"/>
                    </a:lnTo>
                    <a:lnTo>
                      <a:pt x="2353694" y="3588106"/>
                    </a:lnTo>
                    <a:cubicBezTo>
                      <a:pt x="2534059" y="3588106"/>
                      <a:pt x="2665733" y="3420085"/>
                      <a:pt x="2624585" y="3244520"/>
                    </a:cubicBezTo>
                    <a:cubicBezTo>
                      <a:pt x="2523086" y="2813838"/>
                      <a:pt x="2237794" y="2451735"/>
                      <a:pt x="1852374" y="2256968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04" name="Freeform: Shape 3303">
                <a:extLst>
                  <a:ext uri="{FF2B5EF4-FFF2-40B4-BE49-F238E27FC236}">
                    <a16:creationId xmlns:a16="http://schemas.microsoft.com/office/drawing/2014/main" id="{0BB1109C-4299-A739-C16C-90C5C48E24E3}"/>
                  </a:ext>
                </a:extLst>
              </p:cNvPr>
              <p:cNvSpPr/>
              <p:nvPr/>
            </p:nvSpPr>
            <p:spPr>
              <a:xfrm>
                <a:off x="15571036" y="1085572"/>
                <a:ext cx="2317318" cy="467030"/>
              </a:xfrm>
              <a:custGeom>
                <a:avLst/>
                <a:gdLst>
                  <a:gd name="connsiteX0" fmla="*/ 2234337 w 2317318"/>
                  <a:gd name="connsiteY0" fmla="*/ 686 h 467030"/>
                  <a:gd name="connsiteX1" fmla="*/ 1158316 w 2317318"/>
                  <a:gd name="connsiteY1" fmla="*/ 4801 h 467030"/>
                  <a:gd name="connsiteX2" fmla="*/ 82296 w 2317318"/>
                  <a:gd name="connsiteY2" fmla="*/ 0 h 467030"/>
                  <a:gd name="connsiteX3" fmla="*/ 0 w 2317318"/>
                  <a:gd name="connsiteY3" fmla="*/ 278435 h 467030"/>
                  <a:gd name="connsiteX4" fmla="*/ 251688 w 2317318"/>
                  <a:gd name="connsiteY4" fmla="*/ 467030 h 467030"/>
                  <a:gd name="connsiteX5" fmla="*/ 2065630 w 2317318"/>
                  <a:gd name="connsiteY5" fmla="*/ 467030 h 467030"/>
                  <a:gd name="connsiteX6" fmla="*/ 2317318 w 2317318"/>
                  <a:gd name="connsiteY6" fmla="*/ 278435 h 467030"/>
                  <a:gd name="connsiteX7" fmla="*/ 2234337 w 2317318"/>
                  <a:gd name="connsiteY7" fmla="*/ 686 h 46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7318" h="467030">
                    <a:moveTo>
                      <a:pt x="2234337" y="686"/>
                    </a:moveTo>
                    <a:lnTo>
                      <a:pt x="1158316" y="4801"/>
                    </a:lnTo>
                    <a:lnTo>
                      <a:pt x="82296" y="0"/>
                    </a:lnTo>
                    <a:cubicBezTo>
                      <a:pt x="82296" y="0"/>
                      <a:pt x="0" y="155677"/>
                      <a:pt x="0" y="278435"/>
                    </a:cubicBezTo>
                    <a:cubicBezTo>
                      <a:pt x="686" y="415595"/>
                      <a:pt x="123444" y="467030"/>
                      <a:pt x="251688" y="467030"/>
                    </a:cubicBezTo>
                    <a:lnTo>
                      <a:pt x="2065630" y="467030"/>
                    </a:lnTo>
                    <a:cubicBezTo>
                      <a:pt x="2193189" y="467030"/>
                      <a:pt x="2316633" y="415595"/>
                      <a:pt x="2317318" y="278435"/>
                    </a:cubicBezTo>
                    <a:cubicBezTo>
                      <a:pt x="2316633" y="156363"/>
                      <a:pt x="2234337" y="686"/>
                      <a:pt x="2234337" y="686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05" name="Freeform: Shape 3304">
                <a:extLst>
                  <a:ext uri="{FF2B5EF4-FFF2-40B4-BE49-F238E27FC236}">
                    <a16:creationId xmlns:a16="http://schemas.microsoft.com/office/drawing/2014/main" id="{DC524DDC-73AA-4C82-151D-FBD2811F1790}"/>
                  </a:ext>
                </a:extLst>
              </p:cNvPr>
              <p:cNvSpPr/>
              <p:nvPr/>
            </p:nvSpPr>
            <p:spPr>
              <a:xfrm>
                <a:off x="16099102" y="-855927"/>
                <a:ext cx="1261186" cy="1486301"/>
              </a:xfrm>
              <a:custGeom>
                <a:avLst/>
                <a:gdLst>
                  <a:gd name="connsiteX0" fmla="*/ 1261186 w 1261186"/>
                  <a:gd name="connsiteY0" fmla="*/ 65837 h 1486301"/>
                  <a:gd name="connsiteX1" fmla="*/ 630250 w 1261186"/>
                  <a:gd name="connsiteY1" fmla="*/ 0 h 1486301"/>
                  <a:gd name="connsiteX2" fmla="*/ 630250 w 1261186"/>
                  <a:gd name="connsiteY2" fmla="*/ 0 h 1486301"/>
                  <a:gd name="connsiteX3" fmla="*/ 630250 w 1261186"/>
                  <a:gd name="connsiteY3" fmla="*/ 0 h 1486301"/>
                  <a:gd name="connsiteX4" fmla="*/ 630250 w 1261186"/>
                  <a:gd name="connsiteY4" fmla="*/ 0 h 1486301"/>
                  <a:gd name="connsiteX5" fmla="*/ 630250 w 1261186"/>
                  <a:gd name="connsiteY5" fmla="*/ 0 h 1486301"/>
                  <a:gd name="connsiteX6" fmla="*/ 0 w 1261186"/>
                  <a:gd name="connsiteY6" fmla="*/ 66523 h 1486301"/>
                  <a:gd name="connsiteX7" fmla="*/ 572643 w 1261186"/>
                  <a:gd name="connsiteY7" fmla="*/ 733120 h 1486301"/>
                  <a:gd name="connsiteX8" fmla="*/ 524637 w 1261186"/>
                  <a:gd name="connsiteY8" fmla="*/ 1332509 h 1486301"/>
                  <a:gd name="connsiteX9" fmla="*/ 736549 w 1261186"/>
                  <a:gd name="connsiteY9" fmla="*/ 1332509 h 1486301"/>
                  <a:gd name="connsiteX10" fmla="*/ 677570 w 1261186"/>
                  <a:gd name="connsiteY10" fmla="*/ 738607 h 1486301"/>
                  <a:gd name="connsiteX11" fmla="*/ 1261186 w 1261186"/>
                  <a:gd name="connsiteY11" fmla="*/ 65837 h 148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186" h="1486301">
                    <a:moveTo>
                      <a:pt x="1261186" y="65837"/>
                    </a:move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0" y="66523"/>
                    </a:lnTo>
                    <a:cubicBezTo>
                      <a:pt x="0" y="66523"/>
                      <a:pt x="516407" y="288722"/>
                      <a:pt x="572643" y="733120"/>
                    </a:cubicBezTo>
                    <a:cubicBezTo>
                      <a:pt x="616534" y="1078763"/>
                      <a:pt x="548640" y="1217295"/>
                      <a:pt x="524637" y="1332509"/>
                    </a:cubicBezTo>
                    <a:cubicBezTo>
                      <a:pt x="482117" y="1536192"/>
                      <a:pt x="781126" y="1538935"/>
                      <a:pt x="736549" y="1332509"/>
                    </a:cubicBezTo>
                    <a:cubicBezTo>
                      <a:pt x="711860" y="1217295"/>
                      <a:pt x="648081" y="1080821"/>
                      <a:pt x="677570" y="738607"/>
                    </a:cubicBezTo>
                    <a:cubicBezTo>
                      <a:pt x="715975" y="292151"/>
                      <a:pt x="1261186" y="65837"/>
                      <a:pt x="1261186" y="65837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06" name="Freeform: Shape 3305">
                <a:extLst>
                  <a:ext uri="{FF2B5EF4-FFF2-40B4-BE49-F238E27FC236}">
                    <a16:creationId xmlns:a16="http://schemas.microsoft.com/office/drawing/2014/main" id="{35E7262C-1D9D-5753-8673-170AC5D5EE00}"/>
                  </a:ext>
                </a:extLst>
              </p:cNvPr>
              <p:cNvSpPr/>
              <p:nvPr/>
            </p:nvSpPr>
            <p:spPr>
              <a:xfrm>
                <a:off x="15651961" y="746787"/>
                <a:ext cx="2154783" cy="503376"/>
              </a:xfrm>
              <a:custGeom>
                <a:avLst/>
                <a:gdLst>
                  <a:gd name="connsiteX0" fmla="*/ 1413434 w 2154783"/>
                  <a:gd name="connsiteY0" fmla="*/ 195453 h 503376"/>
                  <a:gd name="connsiteX1" fmla="*/ 1413434 w 2154783"/>
                  <a:gd name="connsiteY1" fmla="*/ 195453 h 503376"/>
                  <a:gd name="connsiteX2" fmla="*/ 1413434 w 2154783"/>
                  <a:gd name="connsiteY2" fmla="*/ 195453 h 503376"/>
                  <a:gd name="connsiteX3" fmla="*/ 1388745 w 2154783"/>
                  <a:gd name="connsiteY3" fmla="*/ 194081 h 503376"/>
                  <a:gd name="connsiteX4" fmla="*/ 1191921 w 2154783"/>
                  <a:gd name="connsiteY4" fmla="*/ 115900 h 503376"/>
                  <a:gd name="connsiteX5" fmla="*/ 1077392 w 2154783"/>
                  <a:gd name="connsiteY5" fmla="*/ 0 h 503376"/>
                  <a:gd name="connsiteX6" fmla="*/ 962863 w 2154783"/>
                  <a:gd name="connsiteY6" fmla="*/ 115900 h 503376"/>
                  <a:gd name="connsiteX7" fmla="*/ 766039 w 2154783"/>
                  <a:gd name="connsiteY7" fmla="*/ 194081 h 503376"/>
                  <a:gd name="connsiteX8" fmla="*/ 741350 w 2154783"/>
                  <a:gd name="connsiteY8" fmla="*/ 195453 h 503376"/>
                  <a:gd name="connsiteX9" fmla="*/ 741350 w 2154783"/>
                  <a:gd name="connsiteY9" fmla="*/ 195453 h 503376"/>
                  <a:gd name="connsiteX10" fmla="*/ 741350 w 2154783"/>
                  <a:gd name="connsiteY10" fmla="*/ 195453 h 503376"/>
                  <a:gd name="connsiteX11" fmla="*/ 0 w 2154783"/>
                  <a:gd name="connsiteY11" fmla="*/ 345643 h 503376"/>
                  <a:gd name="connsiteX12" fmla="*/ 1077392 w 2154783"/>
                  <a:gd name="connsiteY12" fmla="*/ 503377 h 503376"/>
                  <a:gd name="connsiteX13" fmla="*/ 2154784 w 2154783"/>
                  <a:gd name="connsiteY13" fmla="*/ 345643 h 503376"/>
                  <a:gd name="connsiteX14" fmla="*/ 1413434 w 2154783"/>
                  <a:gd name="connsiteY14" fmla="*/ 195453 h 5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4783" h="503376">
                    <a:moveTo>
                      <a:pt x="1413434" y="195453"/>
                    </a:moveTo>
                    <a:lnTo>
                      <a:pt x="1413434" y="195453"/>
                    </a:lnTo>
                    <a:cubicBezTo>
                      <a:pt x="1413434" y="195453"/>
                      <a:pt x="1413434" y="195453"/>
                      <a:pt x="1413434" y="195453"/>
                    </a:cubicBezTo>
                    <a:cubicBezTo>
                      <a:pt x="1405204" y="194767"/>
                      <a:pt x="1396975" y="194767"/>
                      <a:pt x="1388745" y="194081"/>
                    </a:cubicBezTo>
                    <a:cubicBezTo>
                      <a:pt x="1344854" y="190652"/>
                      <a:pt x="1252271" y="176251"/>
                      <a:pt x="1191921" y="115900"/>
                    </a:cubicBezTo>
                    <a:cubicBezTo>
                      <a:pt x="1148715" y="72695"/>
                      <a:pt x="1134999" y="0"/>
                      <a:pt x="1077392" y="0"/>
                    </a:cubicBezTo>
                    <a:cubicBezTo>
                      <a:pt x="1019785" y="0"/>
                      <a:pt x="1006069" y="72695"/>
                      <a:pt x="962863" y="115900"/>
                    </a:cubicBezTo>
                    <a:cubicBezTo>
                      <a:pt x="903199" y="175565"/>
                      <a:pt x="810616" y="189967"/>
                      <a:pt x="766039" y="194081"/>
                    </a:cubicBezTo>
                    <a:cubicBezTo>
                      <a:pt x="757809" y="194767"/>
                      <a:pt x="749580" y="194767"/>
                      <a:pt x="741350" y="195453"/>
                    </a:cubicBezTo>
                    <a:cubicBezTo>
                      <a:pt x="741350" y="195453"/>
                      <a:pt x="741350" y="195453"/>
                      <a:pt x="741350" y="195453"/>
                    </a:cubicBezTo>
                    <a:lnTo>
                      <a:pt x="741350" y="195453"/>
                    </a:lnTo>
                    <a:cubicBezTo>
                      <a:pt x="310668" y="216027"/>
                      <a:pt x="0" y="275692"/>
                      <a:pt x="0" y="345643"/>
                    </a:cubicBezTo>
                    <a:cubicBezTo>
                      <a:pt x="0" y="432740"/>
                      <a:pt x="482118" y="503377"/>
                      <a:pt x="1077392" y="503377"/>
                    </a:cubicBezTo>
                    <a:cubicBezTo>
                      <a:pt x="1672666" y="503377"/>
                      <a:pt x="2154784" y="432740"/>
                      <a:pt x="2154784" y="345643"/>
                    </a:cubicBezTo>
                    <a:cubicBezTo>
                      <a:pt x="2154784" y="275692"/>
                      <a:pt x="1844116" y="216027"/>
                      <a:pt x="1413434" y="195453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07" name="Freeform: Shape 3306">
                <a:extLst>
                  <a:ext uri="{FF2B5EF4-FFF2-40B4-BE49-F238E27FC236}">
                    <a16:creationId xmlns:a16="http://schemas.microsoft.com/office/drawing/2014/main" id="{E0CCDB50-1E13-80CD-B5C5-2019C6B8795B}"/>
                  </a:ext>
                </a:extLst>
              </p:cNvPr>
              <p:cNvSpPr/>
              <p:nvPr/>
            </p:nvSpPr>
            <p:spPr>
              <a:xfrm>
                <a:off x="16033951" y="-1014346"/>
                <a:ext cx="1390802" cy="315468"/>
              </a:xfrm>
              <a:custGeom>
                <a:avLst/>
                <a:gdLst>
                  <a:gd name="connsiteX0" fmla="*/ 1390803 w 1390802"/>
                  <a:gd name="connsiteY0" fmla="*/ 157734 h 315468"/>
                  <a:gd name="connsiteX1" fmla="*/ 695401 w 1390802"/>
                  <a:gd name="connsiteY1" fmla="*/ 315468 h 315468"/>
                  <a:gd name="connsiteX2" fmla="*/ 0 w 1390802"/>
                  <a:gd name="connsiteY2" fmla="*/ 157734 h 315468"/>
                  <a:gd name="connsiteX3" fmla="*/ 695401 w 1390802"/>
                  <a:gd name="connsiteY3" fmla="*/ 0 h 315468"/>
                  <a:gd name="connsiteX4" fmla="*/ 1390803 w 1390802"/>
                  <a:gd name="connsiteY4" fmla="*/ 157734 h 3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0802" h="315468">
                    <a:moveTo>
                      <a:pt x="1390803" y="157734"/>
                    </a:moveTo>
                    <a:cubicBezTo>
                      <a:pt x="1390803" y="244848"/>
                      <a:pt x="1079461" y="315468"/>
                      <a:pt x="695401" y="315468"/>
                    </a:cubicBezTo>
                    <a:cubicBezTo>
                      <a:pt x="311342" y="315468"/>
                      <a:pt x="0" y="244848"/>
                      <a:pt x="0" y="157734"/>
                    </a:cubicBezTo>
                    <a:cubicBezTo>
                      <a:pt x="0" y="70620"/>
                      <a:pt x="311342" y="0"/>
                      <a:pt x="695401" y="0"/>
                    </a:cubicBezTo>
                    <a:cubicBezTo>
                      <a:pt x="1079461" y="0"/>
                      <a:pt x="1390803" y="70620"/>
                      <a:pt x="1390803" y="157734"/>
                    </a:cubicBezTo>
                    <a:close/>
                  </a:path>
                </a:pathLst>
              </a:custGeom>
              <a:solidFill>
                <a:srgbClr val="5A66C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57" name="Graphic 2894">
              <a:extLst>
                <a:ext uri="{FF2B5EF4-FFF2-40B4-BE49-F238E27FC236}">
                  <a16:creationId xmlns:a16="http://schemas.microsoft.com/office/drawing/2014/main" id="{929274A1-182D-8D0C-3A94-74A14DFA1EB7}"/>
                </a:ext>
              </a:extLst>
            </p:cNvPr>
            <p:cNvGrpSpPr/>
            <p:nvPr/>
          </p:nvGrpSpPr>
          <p:grpSpPr>
            <a:xfrm>
              <a:off x="13962150" y="-1224201"/>
              <a:ext cx="1177545" cy="422452"/>
              <a:chOff x="13962150" y="-1224201"/>
              <a:chExt cx="1177545" cy="422452"/>
            </a:xfrm>
          </p:grpSpPr>
          <p:sp>
            <p:nvSpPr>
              <p:cNvPr id="3297" name="Freeform: Shape 3296">
                <a:extLst>
                  <a:ext uri="{FF2B5EF4-FFF2-40B4-BE49-F238E27FC236}">
                    <a16:creationId xmlns:a16="http://schemas.microsoft.com/office/drawing/2014/main" id="{F5A285C6-8329-A423-21E3-6D6789F11526}"/>
                  </a:ext>
                </a:extLst>
              </p:cNvPr>
              <p:cNvSpPr/>
              <p:nvPr/>
            </p:nvSpPr>
            <p:spPr>
              <a:xfrm>
                <a:off x="13962150" y="-1224201"/>
                <a:ext cx="422452" cy="422452"/>
              </a:xfrm>
              <a:custGeom>
                <a:avLst/>
                <a:gdLst>
                  <a:gd name="connsiteX0" fmla="*/ 422453 w 422452"/>
                  <a:gd name="connsiteY0" fmla="*/ 211226 h 422452"/>
                  <a:gd name="connsiteX1" fmla="*/ 211226 w 422452"/>
                  <a:gd name="connsiteY1" fmla="*/ 422453 h 422452"/>
                  <a:gd name="connsiteX2" fmla="*/ 0 w 422452"/>
                  <a:gd name="connsiteY2" fmla="*/ 211226 h 422452"/>
                  <a:gd name="connsiteX3" fmla="*/ 211226 w 422452"/>
                  <a:gd name="connsiteY3" fmla="*/ 0 h 422452"/>
                  <a:gd name="connsiteX4" fmla="*/ 422453 w 422452"/>
                  <a:gd name="connsiteY4" fmla="*/ 211226 h 42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52" h="422452">
                    <a:moveTo>
                      <a:pt x="422453" y="211226"/>
                    </a:moveTo>
                    <a:cubicBezTo>
                      <a:pt x="422453" y="327884"/>
                      <a:pt x="327884" y="422453"/>
                      <a:pt x="211226" y="422453"/>
                    </a:cubicBezTo>
                    <a:cubicBezTo>
                      <a:pt x="94569" y="422453"/>
                      <a:pt x="0" y="327883"/>
                      <a:pt x="0" y="211226"/>
                    </a:cubicBezTo>
                    <a:cubicBezTo>
                      <a:pt x="0" y="94569"/>
                      <a:pt x="94569" y="0"/>
                      <a:pt x="211226" y="0"/>
                    </a:cubicBezTo>
                    <a:cubicBezTo>
                      <a:pt x="327884" y="0"/>
                      <a:pt x="422453" y="94569"/>
                      <a:pt x="422453" y="21122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98" name="Freeform: Shape 3297">
                <a:extLst>
                  <a:ext uri="{FF2B5EF4-FFF2-40B4-BE49-F238E27FC236}">
                    <a16:creationId xmlns:a16="http://schemas.microsoft.com/office/drawing/2014/main" id="{5C0E5CA1-A913-B4C1-79C6-E869198FEF34}"/>
                  </a:ext>
                </a:extLst>
              </p:cNvPr>
              <p:cNvSpPr/>
              <p:nvPr/>
            </p:nvSpPr>
            <p:spPr>
              <a:xfrm>
                <a:off x="14074621" y="-1139848"/>
                <a:ext cx="198881" cy="252374"/>
              </a:xfrm>
              <a:custGeom>
                <a:avLst/>
                <a:gdLst>
                  <a:gd name="connsiteX0" fmla="*/ 144018 w 198881"/>
                  <a:gd name="connsiteY0" fmla="*/ 102870 h 252374"/>
                  <a:gd name="connsiteX1" fmla="*/ 160477 w 198881"/>
                  <a:gd name="connsiteY1" fmla="*/ 61036 h 252374"/>
                  <a:gd name="connsiteX2" fmla="*/ 99441 w 198881"/>
                  <a:gd name="connsiteY2" fmla="*/ 0 h 252374"/>
                  <a:gd name="connsiteX3" fmla="*/ 38405 w 198881"/>
                  <a:gd name="connsiteY3" fmla="*/ 61036 h 252374"/>
                  <a:gd name="connsiteX4" fmla="*/ 54864 w 198881"/>
                  <a:gd name="connsiteY4" fmla="*/ 102870 h 252374"/>
                  <a:gd name="connsiteX5" fmla="*/ 0 w 198881"/>
                  <a:gd name="connsiteY5" fmla="*/ 191338 h 252374"/>
                  <a:gd name="connsiteX6" fmla="*/ 99441 w 198881"/>
                  <a:gd name="connsiteY6" fmla="*/ 252374 h 252374"/>
                  <a:gd name="connsiteX7" fmla="*/ 198882 w 198881"/>
                  <a:gd name="connsiteY7" fmla="*/ 191338 h 252374"/>
                  <a:gd name="connsiteX8" fmla="*/ 144018 w 198881"/>
                  <a:gd name="connsiteY8" fmla="*/ 102870 h 252374"/>
                  <a:gd name="connsiteX9" fmla="*/ 67894 w 198881"/>
                  <a:gd name="connsiteY9" fmla="*/ 61722 h 252374"/>
                  <a:gd name="connsiteX10" fmla="*/ 98755 w 198881"/>
                  <a:gd name="connsiteY10" fmla="*/ 30861 h 252374"/>
                  <a:gd name="connsiteX11" fmla="*/ 129616 w 198881"/>
                  <a:gd name="connsiteY11" fmla="*/ 61722 h 252374"/>
                  <a:gd name="connsiteX12" fmla="*/ 98755 w 198881"/>
                  <a:gd name="connsiteY12" fmla="*/ 92583 h 252374"/>
                  <a:gd name="connsiteX13" fmla="*/ 67894 w 198881"/>
                  <a:gd name="connsiteY13" fmla="*/ 61722 h 25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881" h="252374">
                    <a:moveTo>
                      <a:pt x="144018" y="102870"/>
                    </a:moveTo>
                    <a:cubicBezTo>
                      <a:pt x="154305" y="91897"/>
                      <a:pt x="160477" y="77495"/>
                      <a:pt x="160477" y="61036"/>
                    </a:cubicBezTo>
                    <a:cubicBezTo>
                      <a:pt x="160477" y="27432"/>
                      <a:pt x="133045" y="0"/>
                      <a:pt x="99441" y="0"/>
                    </a:cubicBezTo>
                    <a:cubicBezTo>
                      <a:pt x="65837" y="0"/>
                      <a:pt x="38405" y="27432"/>
                      <a:pt x="38405" y="61036"/>
                    </a:cubicBezTo>
                    <a:cubicBezTo>
                      <a:pt x="38405" y="76809"/>
                      <a:pt x="44577" y="91897"/>
                      <a:pt x="54864" y="102870"/>
                    </a:cubicBezTo>
                    <a:cubicBezTo>
                      <a:pt x="22631" y="119329"/>
                      <a:pt x="0" y="152933"/>
                      <a:pt x="0" y="191338"/>
                    </a:cubicBezTo>
                    <a:cubicBezTo>
                      <a:pt x="0" y="194081"/>
                      <a:pt x="1372" y="252374"/>
                      <a:pt x="99441" y="252374"/>
                    </a:cubicBezTo>
                    <a:cubicBezTo>
                      <a:pt x="197510" y="252374"/>
                      <a:pt x="198882" y="193395"/>
                      <a:pt x="198882" y="191338"/>
                    </a:cubicBezTo>
                    <a:cubicBezTo>
                      <a:pt x="198196" y="152933"/>
                      <a:pt x="176251" y="119329"/>
                      <a:pt x="144018" y="102870"/>
                    </a:cubicBezTo>
                    <a:close/>
                    <a:moveTo>
                      <a:pt x="67894" y="61722"/>
                    </a:moveTo>
                    <a:cubicBezTo>
                      <a:pt x="67894" y="44577"/>
                      <a:pt x="81610" y="30861"/>
                      <a:pt x="98755" y="30861"/>
                    </a:cubicBezTo>
                    <a:cubicBezTo>
                      <a:pt x="115900" y="30861"/>
                      <a:pt x="129616" y="44577"/>
                      <a:pt x="129616" y="61722"/>
                    </a:cubicBezTo>
                    <a:cubicBezTo>
                      <a:pt x="129616" y="78867"/>
                      <a:pt x="115900" y="92583"/>
                      <a:pt x="98755" y="92583"/>
                    </a:cubicBezTo>
                    <a:cubicBezTo>
                      <a:pt x="81610" y="92583"/>
                      <a:pt x="67894" y="78181"/>
                      <a:pt x="67894" y="61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299" name="Graphic 2894">
                <a:extLst>
                  <a:ext uri="{FF2B5EF4-FFF2-40B4-BE49-F238E27FC236}">
                    <a16:creationId xmlns:a16="http://schemas.microsoft.com/office/drawing/2014/main" id="{DFE86DE1-B85A-85A7-63A5-85E4F77B1844}"/>
                  </a:ext>
                </a:extLst>
              </p:cNvPr>
              <p:cNvGrpSpPr/>
              <p:nvPr/>
            </p:nvGrpSpPr>
            <p:grpSpPr>
              <a:xfrm>
                <a:off x="14505303" y="-1223515"/>
                <a:ext cx="634392" cy="310667"/>
                <a:chOff x="14505303" y="-1223515"/>
                <a:chExt cx="634392" cy="310667"/>
              </a:xfrm>
              <a:solidFill>
                <a:srgbClr val="DBBF79"/>
              </a:solidFill>
            </p:grpSpPr>
            <p:sp>
              <p:nvSpPr>
                <p:cNvPr id="3300" name="Freeform: Shape 3299">
                  <a:extLst>
                    <a:ext uri="{FF2B5EF4-FFF2-40B4-BE49-F238E27FC236}">
                      <a16:creationId xmlns:a16="http://schemas.microsoft.com/office/drawing/2014/main" id="{267700D4-87EB-84EC-9B59-E5B89297BB35}"/>
                    </a:ext>
                  </a:extLst>
                </p:cNvPr>
                <p:cNvSpPr/>
                <p:nvPr/>
              </p:nvSpPr>
              <p:spPr>
                <a:xfrm>
                  <a:off x="14505989" y="-1223515"/>
                  <a:ext cx="397078" cy="61722"/>
                </a:xfrm>
                <a:custGeom>
                  <a:avLst/>
                  <a:gdLst>
                    <a:gd name="connsiteX0" fmla="*/ 370332 w 397078"/>
                    <a:gd name="connsiteY0" fmla="*/ 61722 h 61722"/>
                    <a:gd name="connsiteX1" fmla="*/ 26746 w 397078"/>
                    <a:gd name="connsiteY1" fmla="*/ 61722 h 61722"/>
                    <a:gd name="connsiteX2" fmla="*/ 0 w 397078"/>
                    <a:gd name="connsiteY2" fmla="*/ 34976 h 61722"/>
                    <a:gd name="connsiteX3" fmla="*/ 0 w 397078"/>
                    <a:gd name="connsiteY3" fmla="*/ 26746 h 61722"/>
                    <a:gd name="connsiteX4" fmla="*/ 26746 w 397078"/>
                    <a:gd name="connsiteY4" fmla="*/ 0 h 61722"/>
                    <a:gd name="connsiteX5" fmla="*/ 370332 w 397078"/>
                    <a:gd name="connsiteY5" fmla="*/ 0 h 61722"/>
                    <a:gd name="connsiteX6" fmla="*/ 397078 w 397078"/>
                    <a:gd name="connsiteY6" fmla="*/ 26746 h 61722"/>
                    <a:gd name="connsiteX7" fmla="*/ 397078 w 397078"/>
                    <a:gd name="connsiteY7" fmla="*/ 34976 h 61722"/>
                    <a:gd name="connsiteX8" fmla="*/ 370332 w 397078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078" h="61722">
                      <a:moveTo>
                        <a:pt x="370332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8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370332" y="0"/>
                      </a:lnTo>
                      <a:cubicBezTo>
                        <a:pt x="385420" y="0"/>
                        <a:pt x="397078" y="12345"/>
                        <a:pt x="397078" y="26746"/>
                      </a:cubicBezTo>
                      <a:lnTo>
                        <a:pt x="397078" y="34976"/>
                      </a:lnTo>
                      <a:cubicBezTo>
                        <a:pt x="397078" y="50064"/>
                        <a:pt x="384734" y="61722"/>
                        <a:pt x="370332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01" name="Freeform: Shape 3300">
                  <a:extLst>
                    <a:ext uri="{FF2B5EF4-FFF2-40B4-BE49-F238E27FC236}">
                      <a16:creationId xmlns:a16="http://schemas.microsoft.com/office/drawing/2014/main" id="{B732F50F-1243-5D49-F1C4-5AE6AC4F58F9}"/>
                    </a:ext>
                  </a:extLst>
                </p:cNvPr>
                <p:cNvSpPr/>
                <p:nvPr/>
              </p:nvSpPr>
              <p:spPr>
                <a:xfrm>
                  <a:off x="14505303" y="-974570"/>
                  <a:ext cx="538353" cy="61722"/>
                </a:xfrm>
                <a:custGeom>
                  <a:avLst/>
                  <a:gdLst>
                    <a:gd name="connsiteX0" fmla="*/ 511607 w 538353"/>
                    <a:gd name="connsiteY0" fmla="*/ 61722 h 61722"/>
                    <a:gd name="connsiteX1" fmla="*/ 26746 w 538353"/>
                    <a:gd name="connsiteY1" fmla="*/ 61722 h 61722"/>
                    <a:gd name="connsiteX2" fmla="*/ 0 w 538353"/>
                    <a:gd name="connsiteY2" fmla="*/ 34976 h 61722"/>
                    <a:gd name="connsiteX3" fmla="*/ 0 w 538353"/>
                    <a:gd name="connsiteY3" fmla="*/ 26746 h 61722"/>
                    <a:gd name="connsiteX4" fmla="*/ 26746 w 538353"/>
                    <a:gd name="connsiteY4" fmla="*/ 0 h 61722"/>
                    <a:gd name="connsiteX5" fmla="*/ 511607 w 538353"/>
                    <a:gd name="connsiteY5" fmla="*/ 0 h 61722"/>
                    <a:gd name="connsiteX6" fmla="*/ 538353 w 538353"/>
                    <a:gd name="connsiteY6" fmla="*/ 26746 h 61722"/>
                    <a:gd name="connsiteX7" fmla="*/ 538353 w 538353"/>
                    <a:gd name="connsiteY7" fmla="*/ 34976 h 61722"/>
                    <a:gd name="connsiteX8" fmla="*/ 511607 w 538353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353" h="61722">
                      <a:moveTo>
                        <a:pt x="511607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7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8"/>
                        <a:pt x="12344" y="0"/>
                        <a:pt x="26746" y="0"/>
                      </a:cubicBezTo>
                      <a:lnTo>
                        <a:pt x="511607" y="0"/>
                      </a:lnTo>
                      <a:cubicBezTo>
                        <a:pt x="526694" y="0"/>
                        <a:pt x="538353" y="12344"/>
                        <a:pt x="538353" y="26746"/>
                      </a:cubicBezTo>
                      <a:lnTo>
                        <a:pt x="538353" y="34976"/>
                      </a:lnTo>
                      <a:cubicBezTo>
                        <a:pt x="538353" y="49377"/>
                        <a:pt x="526694" y="61722"/>
                        <a:pt x="511607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02" name="Freeform: Shape 3301">
                  <a:extLst>
                    <a:ext uri="{FF2B5EF4-FFF2-40B4-BE49-F238E27FC236}">
                      <a16:creationId xmlns:a16="http://schemas.microsoft.com/office/drawing/2014/main" id="{610F8F22-8E74-E212-70B3-CC0B3AF280FF}"/>
                    </a:ext>
                  </a:extLst>
                </p:cNvPr>
                <p:cNvSpPr/>
                <p:nvPr/>
              </p:nvSpPr>
              <p:spPr>
                <a:xfrm>
                  <a:off x="14505303" y="-1100071"/>
                  <a:ext cx="634392" cy="61722"/>
                </a:xfrm>
                <a:custGeom>
                  <a:avLst/>
                  <a:gdLst>
                    <a:gd name="connsiteX0" fmla="*/ 607619 w 634392"/>
                    <a:gd name="connsiteY0" fmla="*/ 61722 h 61722"/>
                    <a:gd name="connsiteX1" fmla="*/ 26746 w 634392"/>
                    <a:gd name="connsiteY1" fmla="*/ 61722 h 61722"/>
                    <a:gd name="connsiteX2" fmla="*/ 0 w 634392"/>
                    <a:gd name="connsiteY2" fmla="*/ 34976 h 61722"/>
                    <a:gd name="connsiteX3" fmla="*/ 0 w 634392"/>
                    <a:gd name="connsiteY3" fmla="*/ 26746 h 61722"/>
                    <a:gd name="connsiteX4" fmla="*/ 26746 w 634392"/>
                    <a:gd name="connsiteY4" fmla="*/ 0 h 61722"/>
                    <a:gd name="connsiteX5" fmla="*/ 607619 w 634392"/>
                    <a:gd name="connsiteY5" fmla="*/ 0 h 61722"/>
                    <a:gd name="connsiteX6" fmla="*/ 634365 w 634392"/>
                    <a:gd name="connsiteY6" fmla="*/ 26746 h 61722"/>
                    <a:gd name="connsiteX7" fmla="*/ 634365 w 634392"/>
                    <a:gd name="connsiteY7" fmla="*/ 34976 h 61722"/>
                    <a:gd name="connsiteX8" fmla="*/ 607619 w 634392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4392" h="61722">
                      <a:moveTo>
                        <a:pt x="607619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8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607619" y="0"/>
                      </a:lnTo>
                      <a:cubicBezTo>
                        <a:pt x="622706" y="0"/>
                        <a:pt x="634365" y="12345"/>
                        <a:pt x="634365" y="26746"/>
                      </a:cubicBezTo>
                      <a:lnTo>
                        <a:pt x="634365" y="34976"/>
                      </a:lnTo>
                      <a:cubicBezTo>
                        <a:pt x="635051" y="50064"/>
                        <a:pt x="622706" y="61722"/>
                        <a:pt x="607619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258" name="Graphic 2894">
              <a:extLst>
                <a:ext uri="{FF2B5EF4-FFF2-40B4-BE49-F238E27FC236}">
                  <a16:creationId xmlns:a16="http://schemas.microsoft.com/office/drawing/2014/main" id="{C04BAFB4-FE4B-0E8F-D276-EE121FCA8804}"/>
                </a:ext>
              </a:extLst>
            </p:cNvPr>
            <p:cNvGrpSpPr/>
            <p:nvPr/>
          </p:nvGrpSpPr>
          <p:grpSpPr>
            <a:xfrm>
              <a:off x="14000554" y="464238"/>
              <a:ext cx="1149400" cy="312039"/>
              <a:chOff x="14000554" y="464238"/>
              <a:chExt cx="1149400" cy="312039"/>
            </a:xfrm>
            <a:solidFill>
              <a:srgbClr val="DBBF79"/>
            </a:solidFill>
          </p:grpSpPr>
          <p:sp>
            <p:nvSpPr>
              <p:cNvPr id="3293" name="Freeform: Shape 3292">
                <a:extLst>
                  <a:ext uri="{FF2B5EF4-FFF2-40B4-BE49-F238E27FC236}">
                    <a16:creationId xmlns:a16="http://schemas.microsoft.com/office/drawing/2014/main" id="{D108A455-2320-1457-D092-C679CB5EE04C}"/>
                  </a:ext>
                </a:extLst>
              </p:cNvPr>
              <p:cNvSpPr/>
              <p:nvPr/>
            </p:nvSpPr>
            <p:spPr>
              <a:xfrm>
                <a:off x="14000554" y="464238"/>
                <a:ext cx="1051331" cy="61722"/>
              </a:xfrm>
              <a:custGeom>
                <a:avLst/>
                <a:gdLst>
                  <a:gd name="connsiteX0" fmla="*/ 1024585 w 1051331"/>
                  <a:gd name="connsiteY0" fmla="*/ 61722 h 61722"/>
                  <a:gd name="connsiteX1" fmla="*/ 26746 w 1051331"/>
                  <a:gd name="connsiteY1" fmla="*/ 61722 h 61722"/>
                  <a:gd name="connsiteX2" fmla="*/ 0 w 1051331"/>
                  <a:gd name="connsiteY2" fmla="*/ 34976 h 61722"/>
                  <a:gd name="connsiteX3" fmla="*/ 0 w 1051331"/>
                  <a:gd name="connsiteY3" fmla="*/ 26746 h 61722"/>
                  <a:gd name="connsiteX4" fmla="*/ 26746 w 1051331"/>
                  <a:gd name="connsiteY4" fmla="*/ 0 h 61722"/>
                  <a:gd name="connsiteX5" fmla="*/ 1024585 w 1051331"/>
                  <a:gd name="connsiteY5" fmla="*/ 0 h 61722"/>
                  <a:gd name="connsiteX6" fmla="*/ 1051331 w 1051331"/>
                  <a:gd name="connsiteY6" fmla="*/ 26746 h 61722"/>
                  <a:gd name="connsiteX7" fmla="*/ 1051331 w 1051331"/>
                  <a:gd name="connsiteY7" fmla="*/ 34976 h 61722"/>
                  <a:gd name="connsiteX8" fmla="*/ 1024585 w 1051331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331" h="61722">
                    <a:moveTo>
                      <a:pt x="1024585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1024585" y="0"/>
                    </a:lnTo>
                    <a:cubicBezTo>
                      <a:pt x="1039673" y="0"/>
                      <a:pt x="1051331" y="12344"/>
                      <a:pt x="1051331" y="26746"/>
                    </a:cubicBezTo>
                    <a:lnTo>
                      <a:pt x="1051331" y="34976"/>
                    </a:lnTo>
                    <a:cubicBezTo>
                      <a:pt x="1051331" y="49378"/>
                      <a:pt x="1039673" y="61722"/>
                      <a:pt x="1024585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94" name="Freeform: Shape 3293">
                <a:extLst>
                  <a:ext uri="{FF2B5EF4-FFF2-40B4-BE49-F238E27FC236}">
                    <a16:creationId xmlns:a16="http://schemas.microsoft.com/office/drawing/2014/main" id="{F4852172-7C61-B841-5EE9-6B4196D0C5AB}"/>
                  </a:ext>
                </a:extLst>
              </p:cNvPr>
              <p:cNvSpPr/>
              <p:nvPr/>
            </p:nvSpPr>
            <p:spPr>
              <a:xfrm>
                <a:off x="14000554" y="589739"/>
                <a:ext cx="792784" cy="61722"/>
              </a:xfrm>
              <a:custGeom>
                <a:avLst/>
                <a:gdLst>
                  <a:gd name="connsiteX0" fmla="*/ 766039 w 792784"/>
                  <a:gd name="connsiteY0" fmla="*/ 61722 h 61722"/>
                  <a:gd name="connsiteX1" fmla="*/ 26746 w 792784"/>
                  <a:gd name="connsiteY1" fmla="*/ 61722 h 61722"/>
                  <a:gd name="connsiteX2" fmla="*/ 0 w 792784"/>
                  <a:gd name="connsiteY2" fmla="*/ 34976 h 61722"/>
                  <a:gd name="connsiteX3" fmla="*/ 0 w 792784"/>
                  <a:gd name="connsiteY3" fmla="*/ 26746 h 61722"/>
                  <a:gd name="connsiteX4" fmla="*/ 26746 w 792784"/>
                  <a:gd name="connsiteY4" fmla="*/ 0 h 61722"/>
                  <a:gd name="connsiteX5" fmla="*/ 766039 w 792784"/>
                  <a:gd name="connsiteY5" fmla="*/ 0 h 61722"/>
                  <a:gd name="connsiteX6" fmla="*/ 792785 w 792784"/>
                  <a:gd name="connsiteY6" fmla="*/ 26746 h 61722"/>
                  <a:gd name="connsiteX7" fmla="*/ 792785 w 792784"/>
                  <a:gd name="connsiteY7" fmla="*/ 34976 h 61722"/>
                  <a:gd name="connsiteX8" fmla="*/ 766039 w 792784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784" h="61722">
                    <a:moveTo>
                      <a:pt x="766039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766039" y="0"/>
                    </a:lnTo>
                    <a:cubicBezTo>
                      <a:pt x="781126" y="0"/>
                      <a:pt x="792785" y="12344"/>
                      <a:pt x="792785" y="26746"/>
                    </a:cubicBezTo>
                    <a:lnTo>
                      <a:pt x="792785" y="34976"/>
                    </a:lnTo>
                    <a:cubicBezTo>
                      <a:pt x="792785" y="49378"/>
                      <a:pt x="780440" y="61722"/>
                      <a:pt x="766039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95" name="Freeform: Shape 3294">
                <a:extLst>
                  <a:ext uri="{FF2B5EF4-FFF2-40B4-BE49-F238E27FC236}">
                    <a16:creationId xmlns:a16="http://schemas.microsoft.com/office/drawing/2014/main" id="{90EA7F14-E629-E80E-FBE4-2CD8939BFBB4}"/>
                  </a:ext>
                </a:extLst>
              </p:cNvPr>
              <p:cNvSpPr/>
              <p:nvPr/>
            </p:nvSpPr>
            <p:spPr>
              <a:xfrm>
                <a:off x="14849575" y="589739"/>
                <a:ext cx="300380" cy="61722"/>
              </a:xfrm>
              <a:custGeom>
                <a:avLst/>
                <a:gdLst>
                  <a:gd name="connsiteX0" fmla="*/ 273634 w 300380"/>
                  <a:gd name="connsiteY0" fmla="*/ 61722 h 61722"/>
                  <a:gd name="connsiteX1" fmla="*/ 26746 w 300380"/>
                  <a:gd name="connsiteY1" fmla="*/ 61722 h 61722"/>
                  <a:gd name="connsiteX2" fmla="*/ 0 w 300380"/>
                  <a:gd name="connsiteY2" fmla="*/ 34976 h 61722"/>
                  <a:gd name="connsiteX3" fmla="*/ 0 w 300380"/>
                  <a:gd name="connsiteY3" fmla="*/ 26746 h 61722"/>
                  <a:gd name="connsiteX4" fmla="*/ 26746 w 300380"/>
                  <a:gd name="connsiteY4" fmla="*/ 0 h 61722"/>
                  <a:gd name="connsiteX5" fmla="*/ 273634 w 300380"/>
                  <a:gd name="connsiteY5" fmla="*/ 0 h 61722"/>
                  <a:gd name="connsiteX6" fmla="*/ 300381 w 300380"/>
                  <a:gd name="connsiteY6" fmla="*/ 26746 h 61722"/>
                  <a:gd name="connsiteX7" fmla="*/ 300381 w 300380"/>
                  <a:gd name="connsiteY7" fmla="*/ 34976 h 61722"/>
                  <a:gd name="connsiteX8" fmla="*/ 273634 w 30038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380" h="61722">
                    <a:moveTo>
                      <a:pt x="273634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273634" y="0"/>
                    </a:lnTo>
                    <a:cubicBezTo>
                      <a:pt x="288722" y="0"/>
                      <a:pt x="300381" y="12344"/>
                      <a:pt x="300381" y="26746"/>
                    </a:cubicBezTo>
                    <a:lnTo>
                      <a:pt x="300381" y="34976"/>
                    </a:lnTo>
                    <a:cubicBezTo>
                      <a:pt x="300381" y="49378"/>
                      <a:pt x="288036" y="61722"/>
                      <a:pt x="27363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96" name="Freeform: Shape 3295">
                <a:extLst>
                  <a:ext uri="{FF2B5EF4-FFF2-40B4-BE49-F238E27FC236}">
                    <a16:creationId xmlns:a16="http://schemas.microsoft.com/office/drawing/2014/main" id="{0707826F-DDA6-726C-2568-DC38739A8720}"/>
                  </a:ext>
                </a:extLst>
              </p:cNvPr>
              <p:cNvSpPr/>
              <p:nvPr/>
            </p:nvSpPr>
            <p:spPr>
              <a:xfrm>
                <a:off x="14000554" y="714555"/>
                <a:ext cx="933401" cy="61722"/>
              </a:xfrm>
              <a:custGeom>
                <a:avLst/>
                <a:gdLst>
                  <a:gd name="connsiteX0" fmla="*/ 906628 w 933401"/>
                  <a:gd name="connsiteY0" fmla="*/ 61722 h 61722"/>
                  <a:gd name="connsiteX1" fmla="*/ 26746 w 933401"/>
                  <a:gd name="connsiteY1" fmla="*/ 61722 h 61722"/>
                  <a:gd name="connsiteX2" fmla="*/ 0 w 933401"/>
                  <a:gd name="connsiteY2" fmla="*/ 34976 h 61722"/>
                  <a:gd name="connsiteX3" fmla="*/ 0 w 933401"/>
                  <a:gd name="connsiteY3" fmla="*/ 26746 h 61722"/>
                  <a:gd name="connsiteX4" fmla="*/ 26746 w 933401"/>
                  <a:gd name="connsiteY4" fmla="*/ 0 h 61722"/>
                  <a:gd name="connsiteX5" fmla="*/ 906628 w 933401"/>
                  <a:gd name="connsiteY5" fmla="*/ 0 h 61722"/>
                  <a:gd name="connsiteX6" fmla="*/ 933374 w 933401"/>
                  <a:gd name="connsiteY6" fmla="*/ 26746 h 61722"/>
                  <a:gd name="connsiteX7" fmla="*/ 933374 w 933401"/>
                  <a:gd name="connsiteY7" fmla="*/ 34976 h 61722"/>
                  <a:gd name="connsiteX8" fmla="*/ 906628 w 933401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401" h="61722">
                    <a:moveTo>
                      <a:pt x="906628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906628" y="0"/>
                    </a:lnTo>
                    <a:cubicBezTo>
                      <a:pt x="921715" y="0"/>
                      <a:pt x="933374" y="12344"/>
                      <a:pt x="933374" y="26746"/>
                    </a:cubicBezTo>
                    <a:lnTo>
                      <a:pt x="933374" y="34976"/>
                    </a:lnTo>
                    <a:cubicBezTo>
                      <a:pt x="934060" y="50063"/>
                      <a:pt x="921715" y="61722"/>
                      <a:pt x="906628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59" name="Graphic 2894">
              <a:extLst>
                <a:ext uri="{FF2B5EF4-FFF2-40B4-BE49-F238E27FC236}">
                  <a16:creationId xmlns:a16="http://schemas.microsoft.com/office/drawing/2014/main" id="{48E15B20-2971-9515-1AD0-F2144FA4A073}"/>
                </a:ext>
              </a:extLst>
            </p:cNvPr>
            <p:cNvGrpSpPr/>
            <p:nvPr/>
          </p:nvGrpSpPr>
          <p:grpSpPr>
            <a:xfrm>
              <a:off x="18451682" y="-857298"/>
              <a:ext cx="720489" cy="719086"/>
              <a:chOff x="18451682" y="-857298"/>
              <a:chExt cx="720489" cy="719086"/>
            </a:xfrm>
          </p:grpSpPr>
          <p:sp>
            <p:nvSpPr>
              <p:cNvPr id="3288" name="Freeform: Shape 3287">
                <a:extLst>
                  <a:ext uri="{FF2B5EF4-FFF2-40B4-BE49-F238E27FC236}">
                    <a16:creationId xmlns:a16="http://schemas.microsoft.com/office/drawing/2014/main" id="{4E0A451F-B17F-8A8F-9505-DE415D3D38FD}"/>
                  </a:ext>
                </a:extLst>
              </p:cNvPr>
              <p:cNvSpPr/>
              <p:nvPr/>
            </p:nvSpPr>
            <p:spPr>
              <a:xfrm>
                <a:off x="18811441" y="-856612"/>
                <a:ext cx="254432" cy="232486"/>
              </a:xfrm>
              <a:custGeom>
                <a:avLst/>
                <a:gdLst>
                  <a:gd name="connsiteX0" fmla="*/ 127559 w 254432"/>
                  <a:gd name="connsiteY0" fmla="*/ 232486 h 232486"/>
                  <a:gd name="connsiteX1" fmla="*/ 254432 w 254432"/>
                  <a:gd name="connsiteY1" fmla="*/ 105613 h 232486"/>
                  <a:gd name="connsiteX2" fmla="*/ 0 w 254432"/>
                  <a:gd name="connsiteY2" fmla="*/ 0 h 232486"/>
                  <a:gd name="connsiteX3" fmla="*/ 0 w 254432"/>
                  <a:gd name="connsiteY3" fmla="*/ 179680 h 232486"/>
                  <a:gd name="connsiteX4" fmla="*/ 127559 w 254432"/>
                  <a:gd name="connsiteY4" fmla="*/ 232486 h 23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32" h="232486">
                    <a:moveTo>
                      <a:pt x="127559" y="232486"/>
                    </a:moveTo>
                    <a:lnTo>
                      <a:pt x="254432" y="105613"/>
                    </a:lnTo>
                    <a:cubicBezTo>
                      <a:pt x="189281" y="40462"/>
                      <a:pt x="99441" y="0"/>
                      <a:pt x="0" y="0"/>
                    </a:cubicBezTo>
                    <a:lnTo>
                      <a:pt x="0" y="179680"/>
                    </a:lnTo>
                    <a:cubicBezTo>
                      <a:pt x="50064" y="179680"/>
                      <a:pt x="95326" y="199568"/>
                      <a:pt x="127559" y="23248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289" name="Graphic 2894">
                <a:extLst>
                  <a:ext uri="{FF2B5EF4-FFF2-40B4-BE49-F238E27FC236}">
                    <a16:creationId xmlns:a16="http://schemas.microsoft.com/office/drawing/2014/main" id="{AD95A8F6-1E4E-4ED7-BB8C-353B0BB68077}"/>
                  </a:ext>
                </a:extLst>
              </p:cNvPr>
              <p:cNvGrpSpPr/>
              <p:nvPr/>
            </p:nvGrpSpPr>
            <p:grpSpPr>
              <a:xfrm>
                <a:off x="18451682" y="-857298"/>
                <a:ext cx="616933" cy="719086"/>
                <a:chOff x="18451682" y="-857298"/>
                <a:chExt cx="616933" cy="719086"/>
              </a:xfrm>
              <a:solidFill>
                <a:srgbClr val="FF1D00"/>
              </a:solidFill>
            </p:grpSpPr>
            <p:sp>
              <p:nvSpPr>
                <p:cNvPr id="3291" name="Freeform: Shape 3290">
                  <a:extLst>
                    <a:ext uri="{FF2B5EF4-FFF2-40B4-BE49-F238E27FC236}">
                      <a16:creationId xmlns:a16="http://schemas.microsoft.com/office/drawing/2014/main" id="{BA99A342-D2B5-C607-CB12-4AA89420C71F}"/>
                    </a:ext>
                  </a:extLst>
                </p:cNvPr>
                <p:cNvSpPr/>
                <p:nvPr/>
              </p:nvSpPr>
              <p:spPr>
                <a:xfrm>
                  <a:off x="18990435" y="-751685"/>
                  <a:ext cx="76123" cy="76123"/>
                </a:xfrm>
                <a:custGeom>
                  <a:avLst/>
                  <a:gdLst>
                    <a:gd name="connsiteX0" fmla="*/ 76124 w 76123"/>
                    <a:gd name="connsiteY0" fmla="*/ 0 h 76123"/>
                    <a:gd name="connsiteX1" fmla="*/ 76124 w 76123"/>
                    <a:gd name="connsiteY1" fmla="*/ 0 h 76123"/>
                    <a:gd name="connsiteX2" fmla="*/ 0 w 76123"/>
                    <a:gd name="connsiteY2" fmla="*/ 76124 h 7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3" h="76123">
                      <a:moveTo>
                        <a:pt x="76124" y="0"/>
                      </a:moveTo>
                      <a:lnTo>
                        <a:pt x="76124" y="0"/>
                      </a:lnTo>
                      <a:lnTo>
                        <a:pt x="0" y="76124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92" name="Freeform: Shape 3291">
                  <a:extLst>
                    <a:ext uri="{FF2B5EF4-FFF2-40B4-BE49-F238E27FC236}">
                      <a16:creationId xmlns:a16="http://schemas.microsoft.com/office/drawing/2014/main" id="{C3DD405F-D169-B9F0-80BA-A2A43150E0E4}"/>
                    </a:ext>
                  </a:extLst>
                </p:cNvPr>
                <p:cNvSpPr/>
                <p:nvPr/>
              </p:nvSpPr>
              <p:spPr>
                <a:xfrm>
                  <a:off x="18451682" y="-857298"/>
                  <a:ext cx="616933" cy="719086"/>
                </a:xfrm>
                <a:custGeom>
                  <a:avLst/>
                  <a:gdLst>
                    <a:gd name="connsiteX0" fmla="*/ 488689 w 616933"/>
                    <a:gd name="connsiteY0" fmla="*/ 485546 h 719086"/>
                    <a:gd name="connsiteX1" fmla="*/ 372789 w 616933"/>
                    <a:gd name="connsiteY1" fmla="*/ 539039 h 719086"/>
                    <a:gd name="connsiteX2" fmla="*/ 180079 w 616933"/>
                    <a:gd name="connsiteY2" fmla="*/ 359359 h 719086"/>
                    <a:gd name="connsiteX3" fmla="*/ 359759 w 616933"/>
                    <a:gd name="connsiteY3" fmla="*/ 179680 h 719086"/>
                    <a:gd name="connsiteX4" fmla="*/ 359759 w 616933"/>
                    <a:gd name="connsiteY4" fmla="*/ 0 h 719086"/>
                    <a:gd name="connsiteX5" fmla="*/ 400 w 616933"/>
                    <a:gd name="connsiteY5" fmla="*/ 376504 h 719086"/>
                    <a:gd name="connsiteX6" fmla="*/ 342614 w 616933"/>
                    <a:gd name="connsiteY6" fmla="*/ 718718 h 719086"/>
                    <a:gd name="connsiteX7" fmla="*/ 616934 w 616933"/>
                    <a:gd name="connsiteY7" fmla="*/ 611048 h 719086"/>
                    <a:gd name="connsiteX8" fmla="*/ 488689 w 616933"/>
                    <a:gd name="connsiteY8" fmla="*/ 485546 h 719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933" h="719086">
                      <a:moveTo>
                        <a:pt x="488689" y="485546"/>
                      </a:moveTo>
                      <a:cubicBezTo>
                        <a:pt x="458514" y="516407"/>
                        <a:pt x="418052" y="536296"/>
                        <a:pt x="372789" y="539039"/>
                      </a:cubicBezTo>
                      <a:cubicBezTo>
                        <a:pt x="267862" y="546583"/>
                        <a:pt x="180079" y="462915"/>
                        <a:pt x="180079" y="359359"/>
                      </a:cubicBezTo>
                      <a:cubicBezTo>
                        <a:pt x="180079" y="259918"/>
                        <a:pt x="260318" y="179680"/>
                        <a:pt x="359759" y="179680"/>
                      </a:cubicBezTo>
                      <a:lnTo>
                        <a:pt x="359759" y="0"/>
                      </a:lnTo>
                      <a:cubicBezTo>
                        <a:pt x="155390" y="0"/>
                        <a:pt x="-9202" y="170079"/>
                        <a:pt x="400" y="376504"/>
                      </a:cubicBezTo>
                      <a:cubicBezTo>
                        <a:pt x="8629" y="560984"/>
                        <a:pt x="158134" y="710489"/>
                        <a:pt x="342614" y="718718"/>
                      </a:cubicBezTo>
                      <a:cubicBezTo>
                        <a:pt x="450284" y="723519"/>
                        <a:pt x="547668" y="680999"/>
                        <a:pt x="616934" y="611048"/>
                      </a:cubicBezTo>
                      <a:lnTo>
                        <a:pt x="488689" y="485546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290" name="Freeform: Shape 3289">
                <a:extLst>
                  <a:ext uri="{FF2B5EF4-FFF2-40B4-BE49-F238E27FC236}">
                    <a16:creationId xmlns:a16="http://schemas.microsoft.com/office/drawing/2014/main" id="{1DBDE877-FB87-E79A-A969-323709E3E349}"/>
                  </a:ext>
                </a:extLst>
              </p:cNvPr>
              <p:cNvSpPr/>
              <p:nvPr/>
            </p:nvSpPr>
            <p:spPr>
              <a:xfrm>
                <a:off x="18939686" y="-752371"/>
                <a:ext cx="232486" cy="506120"/>
              </a:xfrm>
              <a:custGeom>
                <a:avLst/>
                <a:gdLst>
                  <a:gd name="connsiteX0" fmla="*/ 686 w 232486"/>
                  <a:gd name="connsiteY0" fmla="*/ 380619 h 506120"/>
                  <a:gd name="connsiteX1" fmla="*/ 129616 w 232486"/>
                  <a:gd name="connsiteY1" fmla="*/ 506121 h 506120"/>
                  <a:gd name="connsiteX2" fmla="*/ 232486 w 232486"/>
                  <a:gd name="connsiteY2" fmla="*/ 254432 h 506120"/>
                  <a:gd name="connsiteX3" fmla="*/ 126873 w 232486"/>
                  <a:gd name="connsiteY3" fmla="*/ 0 h 506120"/>
                  <a:gd name="connsiteX4" fmla="*/ 51435 w 232486"/>
                  <a:gd name="connsiteY4" fmla="*/ 75438 h 506120"/>
                  <a:gd name="connsiteX5" fmla="*/ 0 w 232486"/>
                  <a:gd name="connsiteY5" fmla="*/ 126873 h 506120"/>
                  <a:gd name="connsiteX6" fmla="*/ 52121 w 232486"/>
                  <a:gd name="connsiteY6" fmla="*/ 266091 h 506120"/>
                  <a:gd name="connsiteX7" fmla="*/ 686 w 232486"/>
                  <a:gd name="connsiteY7" fmla="*/ 380619 h 50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86" h="506120">
                    <a:moveTo>
                      <a:pt x="686" y="380619"/>
                    </a:moveTo>
                    <a:lnTo>
                      <a:pt x="129616" y="506121"/>
                    </a:lnTo>
                    <a:cubicBezTo>
                      <a:pt x="192710" y="440970"/>
                      <a:pt x="232486" y="352501"/>
                      <a:pt x="232486" y="254432"/>
                    </a:cubicBezTo>
                    <a:cubicBezTo>
                      <a:pt x="232486" y="154991"/>
                      <a:pt x="192024" y="65151"/>
                      <a:pt x="126873" y="0"/>
                    </a:cubicBezTo>
                    <a:lnTo>
                      <a:pt x="51435" y="75438"/>
                    </a:lnTo>
                    <a:lnTo>
                      <a:pt x="0" y="126873"/>
                    </a:lnTo>
                    <a:cubicBezTo>
                      <a:pt x="34976" y="161849"/>
                      <a:pt x="55550" y="211226"/>
                      <a:pt x="52121" y="266091"/>
                    </a:cubicBezTo>
                    <a:cubicBezTo>
                      <a:pt x="49378" y="311353"/>
                      <a:pt x="30175" y="351129"/>
                      <a:pt x="686" y="380619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60" name="Graphic 2894">
              <a:extLst>
                <a:ext uri="{FF2B5EF4-FFF2-40B4-BE49-F238E27FC236}">
                  <a16:creationId xmlns:a16="http://schemas.microsoft.com/office/drawing/2014/main" id="{B607AEE8-AF8D-C40C-F86B-A9A1AF9FAD3D}"/>
                </a:ext>
              </a:extLst>
            </p:cNvPr>
            <p:cNvGrpSpPr/>
            <p:nvPr/>
          </p:nvGrpSpPr>
          <p:grpSpPr>
            <a:xfrm>
              <a:off x="18452768" y="116537"/>
              <a:ext cx="911428" cy="312725"/>
              <a:chOff x="18452768" y="116537"/>
              <a:chExt cx="911428" cy="312725"/>
            </a:xfrm>
            <a:solidFill>
              <a:srgbClr val="DBBF79"/>
            </a:solidFill>
          </p:grpSpPr>
          <p:sp>
            <p:nvSpPr>
              <p:cNvPr id="3284" name="Freeform: Shape 3283">
                <a:extLst>
                  <a:ext uri="{FF2B5EF4-FFF2-40B4-BE49-F238E27FC236}">
                    <a16:creationId xmlns:a16="http://schemas.microsoft.com/office/drawing/2014/main" id="{4EBF6A4C-BAAB-E694-E930-A0FF12261B90}"/>
                  </a:ext>
                </a:extLst>
              </p:cNvPr>
              <p:cNvSpPr/>
              <p:nvPr/>
            </p:nvSpPr>
            <p:spPr>
              <a:xfrm>
                <a:off x="18452768" y="116537"/>
                <a:ext cx="707745" cy="61722"/>
              </a:xfrm>
              <a:custGeom>
                <a:avLst/>
                <a:gdLst>
                  <a:gd name="connsiteX0" fmla="*/ 680999 w 707745"/>
                  <a:gd name="connsiteY0" fmla="*/ 61722 h 61722"/>
                  <a:gd name="connsiteX1" fmla="*/ 26746 w 707745"/>
                  <a:gd name="connsiteY1" fmla="*/ 61722 h 61722"/>
                  <a:gd name="connsiteX2" fmla="*/ 0 w 707745"/>
                  <a:gd name="connsiteY2" fmla="*/ 34976 h 61722"/>
                  <a:gd name="connsiteX3" fmla="*/ 0 w 707745"/>
                  <a:gd name="connsiteY3" fmla="*/ 26746 h 61722"/>
                  <a:gd name="connsiteX4" fmla="*/ 26746 w 707745"/>
                  <a:gd name="connsiteY4" fmla="*/ 0 h 61722"/>
                  <a:gd name="connsiteX5" fmla="*/ 680999 w 707745"/>
                  <a:gd name="connsiteY5" fmla="*/ 0 h 61722"/>
                  <a:gd name="connsiteX6" fmla="*/ 707746 w 707745"/>
                  <a:gd name="connsiteY6" fmla="*/ 26746 h 61722"/>
                  <a:gd name="connsiteX7" fmla="*/ 707746 w 707745"/>
                  <a:gd name="connsiteY7" fmla="*/ 34976 h 61722"/>
                  <a:gd name="connsiteX8" fmla="*/ 680999 w 707745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745" h="61722">
                    <a:moveTo>
                      <a:pt x="680999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680999" y="0"/>
                    </a:lnTo>
                    <a:cubicBezTo>
                      <a:pt x="696087" y="0"/>
                      <a:pt x="707746" y="12344"/>
                      <a:pt x="707746" y="26746"/>
                    </a:cubicBezTo>
                    <a:lnTo>
                      <a:pt x="707746" y="34976"/>
                    </a:lnTo>
                    <a:cubicBezTo>
                      <a:pt x="707746" y="50063"/>
                      <a:pt x="696087" y="61722"/>
                      <a:pt x="680999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85" name="Freeform: Shape 3284">
                <a:extLst>
                  <a:ext uri="{FF2B5EF4-FFF2-40B4-BE49-F238E27FC236}">
                    <a16:creationId xmlns:a16="http://schemas.microsoft.com/office/drawing/2014/main" id="{CC3B2B0F-C849-47C9-25BC-12A086B638F8}"/>
                  </a:ext>
                </a:extLst>
              </p:cNvPr>
              <p:cNvSpPr/>
              <p:nvPr/>
            </p:nvSpPr>
            <p:spPr>
              <a:xfrm>
                <a:off x="18452768" y="242038"/>
                <a:ext cx="554812" cy="61722"/>
              </a:xfrm>
              <a:custGeom>
                <a:avLst/>
                <a:gdLst>
                  <a:gd name="connsiteX0" fmla="*/ 528066 w 554812"/>
                  <a:gd name="connsiteY0" fmla="*/ 61722 h 61722"/>
                  <a:gd name="connsiteX1" fmla="*/ 26746 w 554812"/>
                  <a:gd name="connsiteY1" fmla="*/ 61722 h 61722"/>
                  <a:gd name="connsiteX2" fmla="*/ 0 w 554812"/>
                  <a:gd name="connsiteY2" fmla="*/ 34976 h 61722"/>
                  <a:gd name="connsiteX3" fmla="*/ 0 w 554812"/>
                  <a:gd name="connsiteY3" fmla="*/ 26746 h 61722"/>
                  <a:gd name="connsiteX4" fmla="*/ 26746 w 554812"/>
                  <a:gd name="connsiteY4" fmla="*/ 0 h 61722"/>
                  <a:gd name="connsiteX5" fmla="*/ 528066 w 554812"/>
                  <a:gd name="connsiteY5" fmla="*/ 0 h 61722"/>
                  <a:gd name="connsiteX6" fmla="*/ 554812 w 554812"/>
                  <a:gd name="connsiteY6" fmla="*/ 26746 h 61722"/>
                  <a:gd name="connsiteX7" fmla="*/ 554812 w 554812"/>
                  <a:gd name="connsiteY7" fmla="*/ 34976 h 61722"/>
                  <a:gd name="connsiteX8" fmla="*/ 528066 w 554812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812" h="61722">
                    <a:moveTo>
                      <a:pt x="528066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528066" y="0"/>
                    </a:lnTo>
                    <a:cubicBezTo>
                      <a:pt x="543154" y="0"/>
                      <a:pt x="554812" y="12345"/>
                      <a:pt x="554812" y="26746"/>
                    </a:cubicBezTo>
                    <a:lnTo>
                      <a:pt x="554812" y="34976"/>
                    </a:lnTo>
                    <a:cubicBezTo>
                      <a:pt x="554812" y="49378"/>
                      <a:pt x="543154" y="61722"/>
                      <a:pt x="528066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86" name="Freeform: Shape 3285">
                <a:extLst>
                  <a:ext uri="{FF2B5EF4-FFF2-40B4-BE49-F238E27FC236}">
                    <a16:creationId xmlns:a16="http://schemas.microsoft.com/office/drawing/2014/main" id="{8CD0A253-8C9D-BFE2-3B94-B04CD1D65631}"/>
                  </a:ext>
                </a:extLst>
              </p:cNvPr>
              <p:cNvSpPr/>
              <p:nvPr/>
            </p:nvSpPr>
            <p:spPr>
              <a:xfrm>
                <a:off x="19063816" y="242038"/>
                <a:ext cx="300380" cy="61722"/>
              </a:xfrm>
              <a:custGeom>
                <a:avLst/>
                <a:gdLst>
                  <a:gd name="connsiteX0" fmla="*/ 273634 w 300380"/>
                  <a:gd name="connsiteY0" fmla="*/ 61722 h 61722"/>
                  <a:gd name="connsiteX1" fmla="*/ 26746 w 300380"/>
                  <a:gd name="connsiteY1" fmla="*/ 61722 h 61722"/>
                  <a:gd name="connsiteX2" fmla="*/ 0 w 300380"/>
                  <a:gd name="connsiteY2" fmla="*/ 34976 h 61722"/>
                  <a:gd name="connsiteX3" fmla="*/ 0 w 300380"/>
                  <a:gd name="connsiteY3" fmla="*/ 26746 h 61722"/>
                  <a:gd name="connsiteX4" fmla="*/ 26746 w 300380"/>
                  <a:gd name="connsiteY4" fmla="*/ 0 h 61722"/>
                  <a:gd name="connsiteX5" fmla="*/ 273634 w 300380"/>
                  <a:gd name="connsiteY5" fmla="*/ 0 h 61722"/>
                  <a:gd name="connsiteX6" fmla="*/ 300380 w 300380"/>
                  <a:gd name="connsiteY6" fmla="*/ 26746 h 61722"/>
                  <a:gd name="connsiteX7" fmla="*/ 300380 w 300380"/>
                  <a:gd name="connsiteY7" fmla="*/ 34976 h 61722"/>
                  <a:gd name="connsiteX8" fmla="*/ 273634 w 30038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380" h="61722">
                    <a:moveTo>
                      <a:pt x="273634" y="61722"/>
                    </a:moveTo>
                    <a:lnTo>
                      <a:pt x="26746" y="61722"/>
                    </a:lnTo>
                    <a:cubicBezTo>
                      <a:pt x="11658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273634" y="0"/>
                    </a:lnTo>
                    <a:cubicBezTo>
                      <a:pt x="288722" y="0"/>
                      <a:pt x="300380" y="12345"/>
                      <a:pt x="300380" y="26746"/>
                    </a:cubicBezTo>
                    <a:lnTo>
                      <a:pt x="300380" y="34976"/>
                    </a:lnTo>
                    <a:cubicBezTo>
                      <a:pt x="300380" y="49378"/>
                      <a:pt x="288722" y="61722"/>
                      <a:pt x="27363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87" name="Freeform: Shape 3286">
                <a:extLst>
                  <a:ext uri="{FF2B5EF4-FFF2-40B4-BE49-F238E27FC236}">
                    <a16:creationId xmlns:a16="http://schemas.microsoft.com/office/drawing/2014/main" id="{68D0497D-D215-862D-6B19-C3F883735F06}"/>
                  </a:ext>
                </a:extLst>
              </p:cNvPr>
              <p:cNvSpPr/>
              <p:nvPr/>
            </p:nvSpPr>
            <p:spPr>
              <a:xfrm>
                <a:off x="18452768" y="367540"/>
                <a:ext cx="695428" cy="61722"/>
              </a:xfrm>
              <a:custGeom>
                <a:avLst/>
                <a:gdLst>
                  <a:gd name="connsiteX0" fmla="*/ 668655 w 695428"/>
                  <a:gd name="connsiteY0" fmla="*/ 61722 h 61722"/>
                  <a:gd name="connsiteX1" fmla="*/ 26746 w 695428"/>
                  <a:gd name="connsiteY1" fmla="*/ 61722 h 61722"/>
                  <a:gd name="connsiteX2" fmla="*/ 0 w 695428"/>
                  <a:gd name="connsiteY2" fmla="*/ 34976 h 61722"/>
                  <a:gd name="connsiteX3" fmla="*/ 0 w 695428"/>
                  <a:gd name="connsiteY3" fmla="*/ 26746 h 61722"/>
                  <a:gd name="connsiteX4" fmla="*/ 26746 w 695428"/>
                  <a:gd name="connsiteY4" fmla="*/ 0 h 61722"/>
                  <a:gd name="connsiteX5" fmla="*/ 668655 w 695428"/>
                  <a:gd name="connsiteY5" fmla="*/ 0 h 61722"/>
                  <a:gd name="connsiteX6" fmla="*/ 695401 w 695428"/>
                  <a:gd name="connsiteY6" fmla="*/ 26746 h 61722"/>
                  <a:gd name="connsiteX7" fmla="*/ 695401 w 695428"/>
                  <a:gd name="connsiteY7" fmla="*/ 34976 h 61722"/>
                  <a:gd name="connsiteX8" fmla="*/ 668655 w 695428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5428" h="61722">
                    <a:moveTo>
                      <a:pt x="668655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7"/>
                      <a:pt x="0" y="34976"/>
                    </a:cubicBezTo>
                    <a:lnTo>
                      <a:pt x="0" y="26746"/>
                    </a:lnTo>
                    <a:cubicBezTo>
                      <a:pt x="0" y="11658"/>
                      <a:pt x="12344" y="0"/>
                      <a:pt x="26746" y="0"/>
                    </a:cubicBezTo>
                    <a:lnTo>
                      <a:pt x="668655" y="0"/>
                    </a:lnTo>
                    <a:cubicBezTo>
                      <a:pt x="683743" y="0"/>
                      <a:pt x="695401" y="12344"/>
                      <a:pt x="695401" y="26746"/>
                    </a:cubicBezTo>
                    <a:lnTo>
                      <a:pt x="695401" y="34976"/>
                    </a:lnTo>
                    <a:cubicBezTo>
                      <a:pt x="696087" y="49377"/>
                      <a:pt x="683743" y="61722"/>
                      <a:pt x="668655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61" name="Graphic 2894">
              <a:extLst>
                <a:ext uri="{FF2B5EF4-FFF2-40B4-BE49-F238E27FC236}">
                  <a16:creationId xmlns:a16="http://schemas.microsoft.com/office/drawing/2014/main" id="{88923869-86C2-D2D5-C207-96A5953FB263}"/>
                </a:ext>
              </a:extLst>
            </p:cNvPr>
            <p:cNvGrpSpPr/>
            <p:nvPr/>
          </p:nvGrpSpPr>
          <p:grpSpPr>
            <a:xfrm>
              <a:off x="17823889" y="116537"/>
              <a:ext cx="406020" cy="312725"/>
              <a:chOff x="17823889" y="116537"/>
              <a:chExt cx="406020" cy="312725"/>
            </a:xfrm>
            <a:solidFill>
              <a:srgbClr val="DBBF79"/>
            </a:solidFill>
          </p:grpSpPr>
          <p:sp>
            <p:nvSpPr>
              <p:cNvPr id="3281" name="Freeform: Shape 3280">
                <a:extLst>
                  <a:ext uri="{FF2B5EF4-FFF2-40B4-BE49-F238E27FC236}">
                    <a16:creationId xmlns:a16="http://schemas.microsoft.com/office/drawing/2014/main" id="{EFEA731F-2BF5-3B30-F6D6-75DE772D3684}"/>
                  </a:ext>
                </a:extLst>
              </p:cNvPr>
              <p:cNvSpPr/>
              <p:nvPr/>
            </p:nvSpPr>
            <p:spPr>
              <a:xfrm>
                <a:off x="17823889" y="116537"/>
                <a:ext cx="406020" cy="61722"/>
              </a:xfrm>
              <a:custGeom>
                <a:avLst/>
                <a:gdLst>
                  <a:gd name="connsiteX0" fmla="*/ 379248 w 406020"/>
                  <a:gd name="connsiteY0" fmla="*/ 61722 h 61722"/>
                  <a:gd name="connsiteX1" fmla="*/ 26746 w 406020"/>
                  <a:gd name="connsiteY1" fmla="*/ 61722 h 61722"/>
                  <a:gd name="connsiteX2" fmla="*/ 0 w 406020"/>
                  <a:gd name="connsiteY2" fmla="*/ 34976 h 61722"/>
                  <a:gd name="connsiteX3" fmla="*/ 0 w 406020"/>
                  <a:gd name="connsiteY3" fmla="*/ 26746 h 61722"/>
                  <a:gd name="connsiteX4" fmla="*/ 26746 w 406020"/>
                  <a:gd name="connsiteY4" fmla="*/ 0 h 61722"/>
                  <a:gd name="connsiteX5" fmla="*/ 379248 w 406020"/>
                  <a:gd name="connsiteY5" fmla="*/ 0 h 61722"/>
                  <a:gd name="connsiteX6" fmla="*/ 405994 w 406020"/>
                  <a:gd name="connsiteY6" fmla="*/ 26746 h 61722"/>
                  <a:gd name="connsiteX7" fmla="*/ 405994 w 406020"/>
                  <a:gd name="connsiteY7" fmla="*/ 34976 h 61722"/>
                  <a:gd name="connsiteX8" fmla="*/ 379248 w 40602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20" h="61722">
                    <a:moveTo>
                      <a:pt x="379248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5" y="0"/>
                      <a:pt x="26746" y="0"/>
                    </a:cubicBezTo>
                    <a:lnTo>
                      <a:pt x="379248" y="0"/>
                    </a:lnTo>
                    <a:cubicBezTo>
                      <a:pt x="394335" y="0"/>
                      <a:pt x="405994" y="12344"/>
                      <a:pt x="405994" y="26746"/>
                    </a:cubicBezTo>
                    <a:lnTo>
                      <a:pt x="405994" y="34976"/>
                    </a:lnTo>
                    <a:cubicBezTo>
                      <a:pt x="406680" y="50063"/>
                      <a:pt x="394335" y="61722"/>
                      <a:pt x="379248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82" name="Freeform: Shape 3281">
                <a:extLst>
                  <a:ext uri="{FF2B5EF4-FFF2-40B4-BE49-F238E27FC236}">
                    <a16:creationId xmlns:a16="http://schemas.microsoft.com/office/drawing/2014/main" id="{E10329D8-B678-4EDA-A210-F70747E85513}"/>
                  </a:ext>
                </a:extLst>
              </p:cNvPr>
              <p:cNvSpPr/>
              <p:nvPr/>
            </p:nvSpPr>
            <p:spPr>
              <a:xfrm>
                <a:off x="17823889" y="242038"/>
                <a:ext cx="253087" cy="61722"/>
              </a:xfrm>
              <a:custGeom>
                <a:avLst/>
                <a:gdLst>
                  <a:gd name="connsiteX0" fmla="*/ 226314 w 253087"/>
                  <a:gd name="connsiteY0" fmla="*/ 61722 h 61722"/>
                  <a:gd name="connsiteX1" fmla="*/ 26746 w 253087"/>
                  <a:gd name="connsiteY1" fmla="*/ 61722 h 61722"/>
                  <a:gd name="connsiteX2" fmla="*/ 0 w 253087"/>
                  <a:gd name="connsiteY2" fmla="*/ 34976 h 61722"/>
                  <a:gd name="connsiteX3" fmla="*/ 0 w 253087"/>
                  <a:gd name="connsiteY3" fmla="*/ 26746 h 61722"/>
                  <a:gd name="connsiteX4" fmla="*/ 26746 w 253087"/>
                  <a:gd name="connsiteY4" fmla="*/ 0 h 61722"/>
                  <a:gd name="connsiteX5" fmla="*/ 226314 w 253087"/>
                  <a:gd name="connsiteY5" fmla="*/ 0 h 61722"/>
                  <a:gd name="connsiteX6" fmla="*/ 253060 w 253087"/>
                  <a:gd name="connsiteY6" fmla="*/ 26746 h 61722"/>
                  <a:gd name="connsiteX7" fmla="*/ 253060 w 253087"/>
                  <a:gd name="connsiteY7" fmla="*/ 34976 h 61722"/>
                  <a:gd name="connsiteX8" fmla="*/ 226314 w 253087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087" h="61722">
                    <a:moveTo>
                      <a:pt x="226314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5" y="0"/>
                      <a:pt x="26746" y="0"/>
                    </a:cubicBezTo>
                    <a:lnTo>
                      <a:pt x="226314" y="0"/>
                    </a:lnTo>
                    <a:cubicBezTo>
                      <a:pt x="241402" y="0"/>
                      <a:pt x="253060" y="12345"/>
                      <a:pt x="253060" y="26746"/>
                    </a:cubicBezTo>
                    <a:lnTo>
                      <a:pt x="253060" y="34976"/>
                    </a:lnTo>
                    <a:cubicBezTo>
                      <a:pt x="253746" y="49378"/>
                      <a:pt x="241402" y="61722"/>
                      <a:pt x="22631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83" name="Freeform: Shape 3282">
                <a:extLst>
                  <a:ext uri="{FF2B5EF4-FFF2-40B4-BE49-F238E27FC236}">
                    <a16:creationId xmlns:a16="http://schemas.microsoft.com/office/drawing/2014/main" id="{BC81CE5C-A090-71FF-FE05-93EDD571C7A6}"/>
                  </a:ext>
                </a:extLst>
              </p:cNvPr>
              <p:cNvSpPr/>
              <p:nvPr/>
            </p:nvSpPr>
            <p:spPr>
              <a:xfrm>
                <a:off x="17823889" y="367540"/>
                <a:ext cx="322353" cy="61722"/>
              </a:xfrm>
              <a:custGeom>
                <a:avLst/>
                <a:gdLst>
                  <a:gd name="connsiteX0" fmla="*/ 295580 w 322353"/>
                  <a:gd name="connsiteY0" fmla="*/ 61722 h 61722"/>
                  <a:gd name="connsiteX1" fmla="*/ 26746 w 322353"/>
                  <a:gd name="connsiteY1" fmla="*/ 61722 h 61722"/>
                  <a:gd name="connsiteX2" fmla="*/ 0 w 322353"/>
                  <a:gd name="connsiteY2" fmla="*/ 34976 h 61722"/>
                  <a:gd name="connsiteX3" fmla="*/ 0 w 322353"/>
                  <a:gd name="connsiteY3" fmla="*/ 26746 h 61722"/>
                  <a:gd name="connsiteX4" fmla="*/ 26746 w 322353"/>
                  <a:gd name="connsiteY4" fmla="*/ 0 h 61722"/>
                  <a:gd name="connsiteX5" fmla="*/ 295580 w 322353"/>
                  <a:gd name="connsiteY5" fmla="*/ 0 h 61722"/>
                  <a:gd name="connsiteX6" fmla="*/ 322326 w 322353"/>
                  <a:gd name="connsiteY6" fmla="*/ 26746 h 61722"/>
                  <a:gd name="connsiteX7" fmla="*/ 322326 w 322353"/>
                  <a:gd name="connsiteY7" fmla="*/ 34976 h 61722"/>
                  <a:gd name="connsiteX8" fmla="*/ 295580 w 322353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2353" h="61722">
                    <a:moveTo>
                      <a:pt x="295580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7"/>
                      <a:pt x="0" y="34976"/>
                    </a:cubicBezTo>
                    <a:lnTo>
                      <a:pt x="0" y="26746"/>
                    </a:lnTo>
                    <a:cubicBezTo>
                      <a:pt x="0" y="11658"/>
                      <a:pt x="12345" y="0"/>
                      <a:pt x="26746" y="0"/>
                    </a:cubicBezTo>
                    <a:lnTo>
                      <a:pt x="295580" y="0"/>
                    </a:lnTo>
                    <a:cubicBezTo>
                      <a:pt x="310668" y="0"/>
                      <a:pt x="322326" y="12344"/>
                      <a:pt x="322326" y="26746"/>
                    </a:cubicBezTo>
                    <a:lnTo>
                      <a:pt x="322326" y="34976"/>
                    </a:lnTo>
                    <a:cubicBezTo>
                      <a:pt x="323012" y="49377"/>
                      <a:pt x="310668" y="61722"/>
                      <a:pt x="295580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62" name="Graphic 2894">
              <a:extLst>
                <a:ext uri="{FF2B5EF4-FFF2-40B4-BE49-F238E27FC236}">
                  <a16:creationId xmlns:a16="http://schemas.microsoft.com/office/drawing/2014/main" id="{12DE951E-C553-6DD3-FBA3-782DD500F07A}"/>
                </a:ext>
              </a:extLst>
            </p:cNvPr>
            <p:cNvGrpSpPr/>
            <p:nvPr/>
          </p:nvGrpSpPr>
          <p:grpSpPr>
            <a:xfrm>
              <a:off x="18452082" y="630201"/>
              <a:ext cx="1207012" cy="347014"/>
              <a:chOff x="18452082" y="630201"/>
              <a:chExt cx="1207012" cy="347014"/>
            </a:xfrm>
          </p:grpSpPr>
          <p:sp>
            <p:nvSpPr>
              <p:cNvPr id="3274" name="Freeform: Shape 3273">
                <a:extLst>
                  <a:ext uri="{FF2B5EF4-FFF2-40B4-BE49-F238E27FC236}">
                    <a16:creationId xmlns:a16="http://schemas.microsoft.com/office/drawing/2014/main" id="{73600EC3-F433-51A2-AFA2-80DF289DEB52}"/>
                  </a:ext>
                </a:extLst>
              </p:cNvPr>
              <p:cNvSpPr/>
              <p:nvPr/>
            </p:nvSpPr>
            <p:spPr>
              <a:xfrm>
                <a:off x="18452082" y="630201"/>
                <a:ext cx="1207012" cy="347014"/>
              </a:xfrm>
              <a:custGeom>
                <a:avLst/>
                <a:gdLst>
                  <a:gd name="connsiteX0" fmla="*/ 1033501 w 1207012"/>
                  <a:gd name="connsiteY0" fmla="*/ 347015 h 347014"/>
                  <a:gd name="connsiteX1" fmla="*/ 173507 w 1207012"/>
                  <a:gd name="connsiteY1" fmla="*/ 347015 h 347014"/>
                  <a:gd name="connsiteX2" fmla="*/ 0 w 1207012"/>
                  <a:gd name="connsiteY2" fmla="*/ 173507 h 347014"/>
                  <a:gd name="connsiteX3" fmla="*/ 0 w 1207012"/>
                  <a:gd name="connsiteY3" fmla="*/ 173507 h 347014"/>
                  <a:gd name="connsiteX4" fmla="*/ 173507 w 1207012"/>
                  <a:gd name="connsiteY4" fmla="*/ 0 h 347014"/>
                  <a:gd name="connsiteX5" fmla="*/ 1033501 w 1207012"/>
                  <a:gd name="connsiteY5" fmla="*/ 0 h 347014"/>
                  <a:gd name="connsiteX6" fmla="*/ 1207008 w 1207012"/>
                  <a:gd name="connsiteY6" fmla="*/ 173507 h 347014"/>
                  <a:gd name="connsiteX7" fmla="*/ 1207008 w 1207012"/>
                  <a:gd name="connsiteY7" fmla="*/ 173507 h 347014"/>
                  <a:gd name="connsiteX8" fmla="*/ 1033501 w 1207012"/>
                  <a:gd name="connsiteY8" fmla="*/ 347015 h 3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012" h="347014">
                    <a:moveTo>
                      <a:pt x="1033501" y="347015"/>
                    </a:moveTo>
                    <a:lnTo>
                      <a:pt x="173507" y="347015"/>
                    </a:lnTo>
                    <a:cubicBezTo>
                      <a:pt x="77495" y="347015"/>
                      <a:pt x="0" y="269519"/>
                      <a:pt x="0" y="173507"/>
                    </a:cubicBezTo>
                    <a:lnTo>
                      <a:pt x="0" y="173507"/>
                    </a:lnTo>
                    <a:cubicBezTo>
                      <a:pt x="0" y="77495"/>
                      <a:pt x="77495" y="0"/>
                      <a:pt x="173507" y="0"/>
                    </a:cubicBezTo>
                    <a:lnTo>
                      <a:pt x="1033501" y="0"/>
                    </a:lnTo>
                    <a:cubicBezTo>
                      <a:pt x="1129513" y="0"/>
                      <a:pt x="1207008" y="77495"/>
                      <a:pt x="1207008" y="173507"/>
                    </a:cubicBezTo>
                    <a:lnTo>
                      <a:pt x="1207008" y="173507"/>
                    </a:lnTo>
                    <a:cubicBezTo>
                      <a:pt x="1207694" y="269519"/>
                      <a:pt x="1129513" y="347015"/>
                      <a:pt x="1033501" y="34701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275" name="Graphic 2894">
                <a:extLst>
                  <a:ext uri="{FF2B5EF4-FFF2-40B4-BE49-F238E27FC236}">
                    <a16:creationId xmlns:a16="http://schemas.microsoft.com/office/drawing/2014/main" id="{A971E279-D953-12B4-D75F-7DC64354BCE7}"/>
                  </a:ext>
                </a:extLst>
              </p:cNvPr>
              <p:cNvGrpSpPr/>
              <p:nvPr/>
            </p:nvGrpSpPr>
            <p:grpSpPr>
              <a:xfrm>
                <a:off x="18722973" y="750216"/>
                <a:ext cx="665911" cy="106299"/>
                <a:chOff x="18722973" y="750216"/>
                <a:chExt cx="665911" cy="106299"/>
              </a:xfrm>
              <a:solidFill>
                <a:srgbClr val="FFFFFF"/>
              </a:solidFill>
            </p:grpSpPr>
            <p:sp>
              <p:nvSpPr>
                <p:cNvPr id="3276" name="Freeform: Shape 3275">
                  <a:extLst>
                    <a:ext uri="{FF2B5EF4-FFF2-40B4-BE49-F238E27FC236}">
                      <a16:creationId xmlns:a16="http://schemas.microsoft.com/office/drawing/2014/main" id="{398F30CC-3CC4-4A62-52DE-403C848B1434}"/>
                    </a:ext>
                  </a:extLst>
                </p:cNvPr>
                <p:cNvSpPr/>
                <p:nvPr/>
              </p:nvSpPr>
              <p:spPr>
                <a:xfrm>
                  <a:off x="18722973" y="750902"/>
                  <a:ext cx="93268" cy="105013"/>
                </a:xfrm>
                <a:custGeom>
                  <a:avLst/>
                  <a:gdLst>
                    <a:gd name="connsiteX0" fmla="*/ 13030 w 93268"/>
                    <a:gd name="connsiteY0" fmla="*/ 95326 h 105013"/>
                    <a:gd name="connsiteX1" fmla="*/ 0 w 93268"/>
                    <a:gd name="connsiteY1" fmla="*/ 65837 h 105013"/>
                    <a:gd name="connsiteX2" fmla="*/ 0 w 93268"/>
                    <a:gd name="connsiteY2" fmla="*/ 52807 h 105013"/>
                    <a:gd name="connsiteX3" fmla="*/ 0 w 93268"/>
                    <a:gd name="connsiteY3" fmla="*/ 39091 h 105013"/>
                    <a:gd name="connsiteX4" fmla="*/ 13030 w 93268"/>
                    <a:gd name="connsiteY4" fmla="*/ 10287 h 105013"/>
                    <a:gd name="connsiteX5" fmla="*/ 45949 w 93268"/>
                    <a:gd name="connsiteY5" fmla="*/ 0 h 105013"/>
                    <a:gd name="connsiteX6" fmla="*/ 70637 w 93268"/>
                    <a:gd name="connsiteY6" fmla="*/ 4801 h 105013"/>
                    <a:gd name="connsiteX7" fmla="*/ 86411 w 93268"/>
                    <a:gd name="connsiteY7" fmla="*/ 16459 h 105013"/>
                    <a:gd name="connsiteX8" fmla="*/ 91897 w 93268"/>
                    <a:gd name="connsiteY8" fmla="*/ 30861 h 105013"/>
                    <a:gd name="connsiteX9" fmla="*/ 91211 w 93268"/>
                    <a:gd name="connsiteY9" fmla="*/ 32918 h 105013"/>
                    <a:gd name="connsiteX10" fmla="*/ 89154 w 93268"/>
                    <a:gd name="connsiteY10" fmla="*/ 33604 h 105013"/>
                    <a:gd name="connsiteX11" fmla="*/ 66523 w 93268"/>
                    <a:gd name="connsiteY11" fmla="*/ 33604 h 105013"/>
                    <a:gd name="connsiteX12" fmla="*/ 64465 w 93268"/>
                    <a:gd name="connsiteY12" fmla="*/ 32918 h 105013"/>
                    <a:gd name="connsiteX13" fmla="*/ 63094 w 93268"/>
                    <a:gd name="connsiteY13" fmla="*/ 31547 h 105013"/>
                    <a:gd name="connsiteX14" fmla="*/ 57607 w 93268"/>
                    <a:gd name="connsiteY14" fmla="*/ 24689 h 105013"/>
                    <a:gd name="connsiteX15" fmla="*/ 46634 w 93268"/>
                    <a:gd name="connsiteY15" fmla="*/ 21946 h 105013"/>
                    <a:gd name="connsiteX16" fmla="*/ 28804 w 93268"/>
                    <a:gd name="connsiteY16" fmla="*/ 39776 h 105013"/>
                    <a:gd name="connsiteX17" fmla="*/ 28804 w 93268"/>
                    <a:gd name="connsiteY17" fmla="*/ 52121 h 105013"/>
                    <a:gd name="connsiteX18" fmla="*/ 28804 w 93268"/>
                    <a:gd name="connsiteY18" fmla="*/ 65151 h 105013"/>
                    <a:gd name="connsiteX19" fmla="*/ 46634 w 93268"/>
                    <a:gd name="connsiteY19" fmla="*/ 83668 h 105013"/>
                    <a:gd name="connsiteX20" fmla="*/ 60350 w 93268"/>
                    <a:gd name="connsiteY20" fmla="*/ 79553 h 105013"/>
                    <a:gd name="connsiteX21" fmla="*/ 65151 w 93268"/>
                    <a:gd name="connsiteY21" fmla="*/ 66523 h 105013"/>
                    <a:gd name="connsiteX22" fmla="*/ 65151 w 93268"/>
                    <a:gd name="connsiteY22" fmla="*/ 63779 h 105013"/>
                    <a:gd name="connsiteX23" fmla="*/ 52121 w 93268"/>
                    <a:gd name="connsiteY23" fmla="*/ 63779 h 105013"/>
                    <a:gd name="connsiteX24" fmla="*/ 49378 w 93268"/>
                    <a:gd name="connsiteY24" fmla="*/ 62408 h 105013"/>
                    <a:gd name="connsiteX25" fmla="*/ 48006 w 93268"/>
                    <a:gd name="connsiteY25" fmla="*/ 59665 h 105013"/>
                    <a:gd name="connsiteX26" fmla="*/ 48006 w 93268"/>
                    <a:gd name="connsiteY26" fmla="*/ 48006 h 105013"/>
                    <a:gd name="connsiteX27" fmla="*/ 49378 w 93268"/>
                    <a:gd name="connsiteY27" fmla="*/ 45263 h 105013"/>
                    <a:gd name="connsiteX28" fmla="*/ 52121 w 93268"/>
                    <a:gd name="connsiteY28" fmla="*/ 43891 h 105013"/>
                    <a:gd name="connsiteX29" fmla="*/ 89154 w 93268"/>
                    <a:gd name="connsiteY29" fmla="*/ 43891 h 105013"/>
                    <a:gd name="connsiteX30" fmla="*/ 91897 w 93268"/>
                    <a:gd name="connsiteY30" fmla="*/ 45263 h 105013"/>
                    <a:gd name="connsiteX31" fmla="*/ 93269 w 93268"/>
                    <a:gd name="connsiteY31" fmla="*/ 48006 h 105013"/>
                    <a:gd name="connsiteX32" fmla="*/ 93269 w 93268"/>
                    <a:gd name="connsiteY32" fmla="*/ 65151 h 105013"/>
                    <a:gd name="connsiteX33" fmla="*/ 87782 w 93268"/>
                    <a:gd name="connsiteY33" fmla="*/ 86411 h 105013"/>
                    <a:gd name="connsiteX34" fmla="*/ 71323 w 93268"/>
                    <a:gd name="connsiteY34" fmla="*/ 100127 h 105013"/>
                    <a:gd name="connsiteX35" fmla="*/ 46634 w 93268"/>
                    <a:gd name="connsiteY35" fmla="*/ 104927 h 105013"/>
                    <a:gd name="connsiteX36" fmla="*/ 13030 w 93268"/>
                    <a:gd name="connsiteY36" fmla="*/ 95326 h 10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3268" h="105013">
                      <a:moveTo>
                        <a:pt x="13030" y="95326"/>
                      </a:moveTo>
                      <a:cubicBezTo>
                        <a:pt x="4801" y="88468"/>
                        <a:pt x="686" y="78867"/>
                        <a:pt x="0" y="65837"/>
                      </a:cubicBezTo>
                      <a:cubicBezTo>
                        <a:pt x="0" y="63094"/>
                        <a:pt x="0" y="58979"/>
                        <a:pt x="0" y="52807"/>
                      </a:cubicBezTo>
                      <a:cubicBezTo>
                        <a:pt x="0" y="46634"/>
                        <a:pt x="0" y="41834"/>
                        <a:pt x="0" y="39091"/>
                      </a:cubicBezTo>
                      <a:cubicBezTo>
                        <a:pt x="686" y="26746"/>
                        <a:pt x="4801" y="17145"/>
                        <a:pt x="13030" y="10287"/>
                      </a:cubicBezTo>
                      <a:cubicBezTo>
                        <a:pt x="21260" y="3429"/>
                        <a:pt x="32233" y="0"/>
                        <a:pt x="45949" y="0"/>
                      </a:cubicBezTo>
                      <a:cubicBezTo>
                        <a:pt x="55550" y="0"/>
                        <a:pt x="63779" y="1372"/>
                        <a:pt x="70637" y="4801"/>
                      </a:cubicBezTo>
                      <a:cubicBezTo>
                        <a:pt x="77495" y="7544"/>
                        <a:pt x="82982" y="11659"/>
                        <a:pt x="86411" y="16459"/>
                      </a:cubicBezTo>
                      <a:cubicBezTo>
                        <a:pt x="89840" y="21260"/>
                        <a:pt x="91897" y="26060"/>
                        <a:pt x="91897" y="30861"/>
                      </a:cubicBezTo>
                      <a:cubicBezTo>
                        <a:pt x="91897" y="31547"/>
                        <a:pt x="91897" y="32233"/>
                        <a:pt x="91211" y="32918"/>
                      </a:cubicBezTo>
                      <a:cubicBezTo>
                        <a:pt x="90526" y="33604"/>
                        <a:pt x="89840" y="33604"/>
                        <a:pt x="89154" y="33604"/>
                      </a:cubicBezTo>
                      <a:lnTo>
                        <a:pt x="66523" y="33604"/>
                      </a:lnTo>
                      <a:cubicBezTo>
                        <a:pt x="65837" y="33604"/>
                        <a:pt x="64465" y="33604"/>
                        <a:pt x="64465" y="32918"/>
                      </a:cubicBezTo>
                      <a:cubicBezTo>
                        <a:pt x="63779" y="32918"/>
                        <a:pt x="63094" y="32233"/>
                        <a:pt x="63094" y="31547"/>
                      </a:cubicBezTo>
                      <a:cubicBezTo>
                        <a:pt x="61722" y="28804"/>
                        <a:pt x="60350" y="26746"/>
                        <a:pt x="57607" y="24689"/>
                      </a:cubicBezTo>
                      <a:cubicBezTo>
                        <a:pt x="54864" y="22631"/>
                        <a:pt x="51435" y="21946"/>
                        <a:pt x="46634" y="21946"/>
                      </a:cubicBezTo>
                      <a:cubicBezTo>
                        <a:pt x="34976" y="21946"/>
                        <a:pt x="29489" y="28118"/>
                        <a:pt x="28804" y="39776"/>
                      </a:cubicBezTo>
                      <a:cubicBezTo>
                        <a:pt x="28804" y="42520"/>
                        <a:pt x="28804" y="46634"/>
                        <a:pt x="28804" y="52121"/>
                      </a:cubicBezTo>
                      <a:cubicBezTo>
                        <a:pt x="28804" y="57607"/>
                        <a:pt x="28804" y="61722"/>
                        <a:pt x="28804" y="65151"/>
                      </a:cubicBezTo>
                      <a:cubicBezTo>
                        <a:pt x="29489" y="77495"/>
                        <a:pt x="34976" y="83668"/>
                        <a:pt x="46634" y="83668"/>
                      </a:cubicBezTo>
                      <a:cubicBezTo>
                        <a:pt x="52121" y="83668"/>
                        <a:pt x="56921" y="82296"/>
                        <a:pt x="60350" y="79553"/>
                      </a:cubicBezTo>
                      <a:cubicBezTo>
                        <a:pt x="63779" y="76810"/>
                        <a:pt x="65151" y="72695"/>
                        <a:pt x="65151" y="66523"/>
                      </a:cubicBezTo>
                      <a:lnTo>
                        <a:pt x="65151" y="63779"/>
                      </a:lnTo>
                      <a:lnTo>
                        <a:pt x="52121" y="63779"/>
                      </a:lnTo>
                      <a:cubicBezTo>
                        <a:pt x="50749" y="63779"/>
                        <a:pt x="50063" y="63094"/>
                        <a:pt x="49378" y="62408"/>
                      </a:cubicBezTo>
                      <a:cubicBezTo>
                        <a:pt x="48692" y="61722"/>
                        <a:pt x="48006" y="61036"/>
                        <a:pt x="48006" y="59665"/>
                      </a:cubicBezTo>
                      <a:lnTo>
                        <a:pt x="48006" y="48006"/>
                      </a:lnTo>
                      <a:cubicBezTo>
                        <a:pt x="48006" y="46634"/>
                        <a:pt x="48692" y="45949"/>
                        <a:pt x="49378" y="45263"/>
                      </a:cubicBezTo>
                      <a:cubicBezTo>
                        <a:pt x="50063" y="44577"/>
                        <a:pt x="50749" y="43891"/>
                        <a:pt x="52121" y="43891"/>
                      </a:cubicBezTo>
                      <a:lnTo>
                        <a:pt x="89154" y="43891"/>
                      </a:lnTo>
                      <a:cubicBezTo>
                        <a:pt x="90526" y="43891"/>
                        <a:pt x="91211" y="44577"/>
                        <a:pt x="91897" y="45263"/>
                      </a:cubicBezTo>
                      <a:cubicBezTo>
                        <a:pt x="92583" y="45949"/>
                        <a:pt x="93269" y="46634"/>
                        <a:pt x="93269" y="48006"/>
                      </a:cubicBezTo>
                      <a:lnTo>
                        <a:pt x="93269" y="65151"/>
                      </a:lnTo>
                      <a:cubicBezTo>
                        <a:pt x="93269" y="73381"/>
                        <a:pt x="91211" y="80924"/>
                        <a:pt x="87782" y="86411"/>
                      </a:cubicBezTo>
                      <a:cubicBezTo>
                        <a:pt x="83668" y="92583"/>
                        <a:pt x="78181" y="96698"/>
                        <a:pt x="71323" y="100127"/>
                      </a:cubicBezTo>
                      <a:cubicBezTo>
                        <a:pt x="64465" y="103556"/>
                        <a:pt x="56236" y="104927"/>
                        <a:pt x="46634" y="104927"/>
                      </a:cubicBezTo>
                      <a:cubicBezTo>
                        <a:pt x="32233" y="105613"/>
                        <a:pt x="21260" y="102184"/>
                        <a:pt x="13030" y="953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77" name="Freeform: Shape 3276">
                  <a:extLst>
                    <a:ext uri="{FF2B5EF4-FFF2-40B4-BE49-F238E27FC236}">
                      <a16:creationId xmlns:a16="http://schemas.microsoft.com/office/drawing/2014/main" id="{5DD76EFA-6B5A-957D-0BFB-92277957DCB2}"/>
                    </a:ext>
                  </a:extLst>
                </p:cNvPr>
                <p:cNvSpPr/>
                <p:nvPr/>
              </p:nvSpPr>
              <p:spPr>
                <a:xfrm>
                  <a:off x="18873163" y="751588"/>
                  <a:ext cx="91897" cy="104927"/>
                </a:xfrm>
                <a:custGeom>
                  <a:avLst/>
                  <a:gdLst>
                    <a:gd name="connsiteX0" fmla="*/ 13030 w 91897"/>
                    <a:gd name="connsiteY0" fmla="*/ 94640 h 104927"/>
                    <a:gd name="connsiteX1" fmla="*/ 0 w 91897"/>
                    <a:gd name="connsiteY1" fmla="*/ 65151 h 104927"/>
                    <a:gd name="connsiteX2" fmla="*/ 0 w 91897"/>
                    <a:gd name="connsiteY2" fmla="*/ 52806 h 104927"/>
                    <a:gd name="connsiteX3" fmla="*/ 0 w 91897"/>
                    <a:gd name="connsiteY3" fmla="*/ 39776 h 104927"/>
                    <a:gd name="connsiteX4" fmla="*/ 13030 w 91897"/>
                    <a:gd name="connsiteY4" fmla="*/ 10287 h 104927"/>
                    <a:gd name="connsiteX5" fmla="*/ 45949 w 91897"/>
                    <a:gd name="connsiteY5" fmla="*/ 0 h 104927"/>
                    <a:gd name="connsiteX6" fmla="*/ 78867 w 91897"/>
                    <a:gd name="connsiteY6" fmla="*/ 10287 h 104927"/>
                    <a:gd name="connsiteX7" fmla="*/ 91897 w 91897"/>
                    <a:gd name="connsiteY7" fmla="*/ 39776 h 104927"/>
                    <a:gd name="connsiteX8" fmla="*/ 91897 w 91897"/>
                    <a:gd name="connsiteY8" fmla="*/ 52806 h 104927"/>
                    <a:gd name="connsiteX9" fmla="*/ 91897 w 91897"/>
                    <a:gd name="connsiteY9" fmla="*/ 65151 h 104927"/>
                    <a:gd name="connsiteX10" fmla="*/ 79553 w 91897"/>
                    <a:gd name="connsiteY10" fmla="*/ 94640 h 104927"/>
                    <a:gd name="connsiteX11" fmla="*/ 46635 w 91897"/>
                    <a:gd name="connsiteY11" fmla="*/ 104927 h 104927"/>
                    <a:gd name="connsiteX12" fmla="*/ 13030 w 91897"/>
                    <a:gd name="connsiteY12" fmla="*/ 94640 h 104927"/>
                    <a:gd name="connsiteX13" fmla="*/ 57607 w 91897"/>
                    <a:gd name="connsiteY13" fmla="*/ 78181 h 104927"/>
                    <a:gd name="connsiteX14" fmla="*/ 62408 w 91897"/>
                    <a:gd name="connsiteY14" fmla="*/ 63779 h 104927"/>
                    <a:gd name="connsiteX15" fmla="*/ 62408 w 91897"/>
                    <a:gd name="connsiteY15" fmla="*/ 51435 h 104927"/>
                    <a:gd name="connsiteX16" fmla="*/ 62408 w 91897"/>
                    <a:gd name="connsiteY16" fmla="*/ 39776 h 104927"/>
                    <a:gd name="connsiteX17" fmla="*/ 57607 w 91897"/>
                    <a:gd name="connsiteY17" fmla="*/ 25374 h 104927"/>
                    <a:gd name="connsiteX18" fmla="*/ 45263 w 91897"/>
                    <a:gd name="connsiteY18" fmla="*/ 20574 h 104927"/>
                    <a:gd name="connsiteX19" fmla="*/ 32919 w 91897"/>
                    <a:gd name="connsiteY19" fmla="*/ 25374 h 104927"/>
                    <a:gd name="connsiteX20" fmla="*/ 28118 w 91897"/>
                    <a:gd name="connsiteY20" fmla="*/ 39776 h 104927"/>
                    <a:gd name="connsiteX21" fmla="*/ 28118 w 91897"/>
                    <a:gd name="connsiteY21" fmla="*/ 51435 h 104927"/>
                    <a:gd name="connsiteX22" fmla="*/ 28118 w 91897"/>
                    <a:gd name="connsiteY22" fmla="*/ 63779 h 104927"/>
                    <a:gd name="connsiteX23" fmla="*/ 32919 w 91897"/>
                    <a:gd name="connsiteY23" fmla="*/ 78181 h 104927"/>
                    <a:gd name="connsiteX24" fmla="*/ 45263 w 91897"/>
                    <a:gd name="connsiteY24" fmla="*/ 82982 h 104927"/>
                    <a:gd name="connsiteX25" fmla="*/ 57607 w 91897"/>
                    <a:gd name="connsiteY25" fmla="*/ 78181 h 10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897" h="104927">
                      <a:moveTo>
                        <a:pt x="13030" y="94640"/>
                      </a:moveTo>
                      <a:cubicBezTo>
                        <a:pt x="4801" y="87782"/>
                        <a:pt x="686" y="78181"/>
                        <a:pt x="0" y="65151"/>
                      </a:cubicBezTo>
                      <a:cubicBezTo>
                        <a:pt x="0" y="62408"/>
                        <a:pt x="0" y="58293"/>
                        <a:pt x="0" y="52806"/>
                      </a:cubicBezTo>
                      <a:cubicBezTo>
                        <a:pt x="0" y="47320"/>
                        <a:pt x="0" y="43205"/>
                        <a:pt x="0" y="39776"/>
                      </a:cubicBezTo>
                      <a:cubicBezTo>
                        <a:pt x="686" y="26746"/>
                        <a:pt x="4801" y="17145"/>
                        <a:pt x="13030" y="10287"/>
                      </a:cubicBezTo>
                      <a:cubicBezTo>
                        <a:pt x="21260" y="3429"/>
                        <a:pt x="32233" y="0"/>
                        <a:pt x="45949" y="0"/>
                      </a:cubicBezTo>
                      <a:cubicBezTo>
                        <a:pt x="59665" y="0"/>
                        <a:pt x="70638" y="3429"/>
                        <a:pt x="78867" y="10287"/>
                      </a:cubicBezTo>
                      <a:cubicBezTo>
                        <a:pt x="87097" y="17145"/>
                        <a:pt x="91212" y="27432"/>
                        <a:pt x="91897" y="39776"/>
                      </a:cubicBezTo>
                      <a:cubicBezTo>
                        <a:pt x="91897" y="45263"/>
                        <a:pt x="91897" y="49377"/>
                        <a:pt x="91897" y="52806"/>
                      </a:cubicBezTo>
                      <a:cubicBezTo>
                        <a:pt x="91897" y="55550"/>
                        <a:pt x="91897" y="59664"/>
                        <a:pt x="91897" y="65151"/>
                      </a:cubicBezTo>
                      <a:cubicBezTo>
                        <a:pt x="91212" y="78181"/>
                        <a:pt x="87097" y="88468"/>
                        <a:pt x="79553" y="94640"/>
                      </a:cubicBezTo>
                      <a:cubicBezTo>
                        <a:pt x="71323" y="101498"/>
                        <a:pt x="60351" y="104927"/>
                        <a:pt x="46635" y="104927"/>
                      </a:cubicBezTo>
                      <a:cubicBezTo>
                        <a:pt x="32919" y="104927"/>
                        <a:pt x="20574" y="101498"/>
                        <a:pt x="13030" y="94640"/>
                      </a:cubicBezTo>
                      <a:close/>
                      <a:moveTo>
                        <a:pt x="57607" y="78181"/>
                      </a:moveTo>
                      <a:cubicBezTo>
                        <a:pt x="60351" y="75438"/>
                        <a:pt x="62408" y="70637"/>
                        <a:pt x="62408" y="63779"/>
                      </a:cubicBezTo>
                      <a:cubicBezTo>
                        <a:pt x="62408" y="58293"/>
                        <a:pt x="62408" y="54178"/>
                        <a:pt x="62408" y="51435"/>
                      </a:cubicBezTo>
                      <a:cubicBezTo>
                        <a:pt x="62408" y="48692"/>
                        <a:pt x="62408" y="45263"/>
                        <a:pt x="62408" y="39776"/>
                      </a:cubicBezTo>
                      <a:cubicBezTo>
                        <a:pt x="62408" y="33604"/>
                        <a:pt x="60351" y="28803"/>
                        <a:pt x="57607" y="25374"/>
                      </a:cubicBezTo>
                      <a:cubicBezTo>
                        <a:pt x="54864" y="22631"/>
                        <a:pt x="50749" y="20574"/>
                        <a:pt x="45263" y="20574"/>
                      </a:cubicBezTo>
                      <a:cubicBezTo>
                        <a:pt x="39777" y="20574"/>
                        <a:pt x="35662" y="21945"/>
                        <a:pt x="32919" y="25374"/>
                      </a:cubicBezTo>
                      <a:cubicBezTo>
                        <a:pt x="30175" y="28118"/>
                        <a:pt x="28118" y="32918"/>
                        <a:pt x="28118" y="39776"/>
                      </a:cubicBezTo>
                      <a:cubicBezTo>
                        <a:pt x="28118" y="42519"/>
                        <a:pt x="28118" y="46634"/>
                        <a:pt x="28118" y="51435"/>
                      </a:cubicBezTo>
                      <a:cubicBezTo>
                        <a:pt x="28118" y="56921"/>
                        <a:pt x="28118" y="61036"/>
                        <a:pt x="28118" y="63779"/>
                      </a:cubicBezTo>
                      <a:cubicBezTo>
                        <a:pt x="28118" y="69951"/>
                        <a:pt x="30175" y="74752"/>
                        <a:pt x="32919" y="78181"/>
                      </a:cubicBezTo>
                      <a:cubicBezTo>
                        <a:pt x="35662" y="80924"/>
                        <a:pt x="39777" y="82982"/>
                        <a:pt x="45263" y="82982"/>
                      </a:cubicBezTo>
                      <a:cubicBezTo>
                        <a:pt x="50749" y="82982"/>
                        <a:pt x="54864" y="81610"/>
                        <a:pt x="57607" y="78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78" name="Freeform: Shape 3277">
                  <a:extLst>
                    <a:ext uri="{FF2B5EF4-FFF2-40B4-BE49-F238E27FC236}">
                      <a16:creationId xmlns:a16="http://schemas.microsoft.com/office/drawing/2014/main" id="{6B1D0DFA-7FBE-3F98-6E79-1849945ED6E4}"/>
                    </a:ext>
                  </a:extLst>
                </p:cNvPr>
                <p:cNvSpPr/>
                <p:nvPr/>
              </p:nvSpPr>
              <p:spPr>
                <a:xfrm>
                  <a:off x="19014438" y="752274"/>
                  <a:ext cx="103555" cy="102468"/>
                </a:xfrm>
                <a:custGeom>
                  <a:avLst/>
                  <a:gdLst>
                    <a:gd name="connsiteX0" fmla="*/ 686 w 103555"/>
                    <a:gd name="connsiteY0" fmla="*/ 101498 h 102468"/>
                    <a:gd name="connsiteX1" fmla="*/ 0 w 103555"/>
                    <a:gd name="connsiteY1" fmla="*/ 99441 h 102468"/>
                    <a:gd name="connsiteX2" fmla="*/ 0 w 103555"/>
                    <a:gd name="connsiteY2" fmla="*/ 98069 h 102468"/>
                    <a:gd name="connsiteX3" fmla="*/ 34290 w 103555"/>
                    <a:gd name="connsiteY3" fmla="*/ 4115 h 102468"/>
                    <a:gd name="connsiteX4" fmla="*/ 40462 w 103555"/>
                    <a:gd name="connsiteY4" fmla="*/ 0 h 102468"/>
                    <a:gd name="connsiteX5" fmla="*/ 63094 w 103555"/>
                    <a:gd name="connsiteY5" fmla="*/ 0 h 102468"/>
                    <a:gd name="connsiteX6" fmla="*/ 69266 w 103555"/>
                    <a:gd name="connsiteY6" fmla="*/ 4115 h 102468"/>
                    <a:gd name="connsiteX7" fmla="*/ 103556 w 103555"/>
                    <a:gd name="connsiteY7" fmla="*/ 98069 h 102468"/>
                    <a:gd name="connsiteX8" fmla="*/ 103556 w 103555"/>
                    <a:gd name="connsiteY8" fmla="*/ 99441 h 102468"/>
                    <a:gd name="connsiteX9" fmla="*/ 102870 w 103555"/>
                    <a:gd name="connsiteY9" fmla="*/ 101498 h 102468"/>
                    <a:gd name="connsiteX10" fmla="*/ 100813 w 103555"/>
                    <a:gd name="connsiteY10" fmla="*/ 102184 h 102468"/>
                    <a:gd name="connsiteX11" fmla="*/ 80924 w 103555"/>
                    <a:gd name="connsiteY11" fmla="*/ 102184 h 102468"/>
                    <a:gd name="connsiteX12" fmla="*/ 76124 w 103555"/>
                    <a:gd name="connsiteY12" fmla="*/ 98755 h 102468"/>
                    <a:gd name="connsiteX13" fmla="*/ 70637 w 103555"/>
                    <a:gd name="connsiteY13" fmla="*/ 84353 h 102468"/>
                    <a:gd name="connsiteX14" fmla="*/ 32233 w 103555"/>
                    <a:gd name="connsiteY14" fmla="*/ 84353 h 102468"/>
                    <a:gd name="connsiteX15" fmla="*/ 26746 w 103555"/>
                    <a:gd name="connsiteY15" fmla="*/ 98755 h 102468"/>
                    <a:gd name="connsiteX16" fmla="*/ 21946 w 103555"/>
                    <a:gd name="connsiteY16" fmla="*/ 102184 h 102468"/>
                    <a:gd name="connsiteX17" fmla="*/ 2743 w 103555"/>
                    <a:gd name="connsiteY17" fmla="*/ 102184 h 102468"/>
                    <a:gd name="connsiteX18" fmla="*/ 686 w 103555"/>
                    <a:gd name="connsiteY18" fmla="*/ 101498 h 102468"/>
                    <a:gd name="connsiteX19" fmla="*/ 38405 w 103555"/>
                    <a:gd name="connsiteY19" fmla="*/ 63094 h 102468"/>
                    <a:gd name="connsiteX20" fmla="*/ 64465 w 103555"/>
                    <a:gd name="connsiteY20" fmla="*/ 63094 h 102468"/>
                    <a:gd name="connsiteX21" fmla="*/ 51435 w 103555"/>
                    <a:gd name="connsiteY21" fmla="*/ 25375 h 102468"/>
                    <a:gd name="connsiteX22" fmla="*/ 38405 w 103555"/>
                    <a:gd name="connsiteY22" fmla="*/ 63094 h 10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3555" h="102468">
                      <a:moveTo>
                        <a:pt x="686" y="101498"/>
                      </a:moveTo>
                      <a:cubicBezTo>
                        <a:pt x="0" y="100813"/>
                        <a:pt x="0" y="100127"/>
                        <a:pt x="0" y="99441"/>
                      </a:cubicBezTo>
                      <a:cubicBezTo>
                        <a:pt x="0" y="98755"/>
                        <a:pt x="0" y="98755"/>
                        <a:pt x="0" y="98069"/>
                      </a:cubicBezTo>
                      <a:lnTo>
                        <a:pt x="34290" y="4115"/>
                      </a:lnTo>
                      <a:cubicBezTo>
                        <a:pt x="34976" y="1372"/>
                        <a:pt x="37033" y="0"/>
                        <a:pt x="40462" y="0"/>
                      </a:cubicBezTo>
                      <a:lnTo>
                        <a:pt x="63094" y="0"/>
                      </a:lnTo>
                      <a:cubicBezTo>
                        <a:pt x="65837" y="0"/>
                        <a:pt x="67894" y="1372"/>
                        <a:pt x="69266" y="4115"/>
                      </a:cubicBezTo>
                      <a:lnTo>
                        <a:pt x="103556" y="98069"/>
                      </a:lnTo>
                      <a:cubicBezTo>
                        <a:pt x="103556" y="98069"/>
                        <a:pt x="103556" y="98755"/>
                        <a:pt x="103556" y="99441"/>
                      </a:cubicBezTo>
                      <a:cubicBezTo>
                        <a:pt x="103556" y="100127"/>
                        <a:pt x="103556" y="100813"/>
                        <a:pt x="102870" y="101498"/>
                      </a:cubicBezTo>
                      <a:cubicBezTo>
                        <a:pt x="102184" y="102184"/>
                        <a:pt x="101498" y="102184"/>
                        <a:pt x="100813" y="102184"/>
                      </a:cubicBezTo>
                      <a:lnTo>
                        <a:pt x="80924" y="102184"/>
                      </a:lnTo>
                      <a:cubicBezTo>
                        <a:pt x="78867" y="102184"/>
                        <a:pt x="76810" y="100813"/>
                        <a:pt x="76124" y="98755"/>
                      </a:cubicBezTo>
                      <a:lnTo>
                        <a:pt x="70637" y="84353"/>
                      </a:lnTo>
                      <a:lnTo>
                        <a:pt x="32233" y="84353"/>
                      </a:lnTo>
                      <a:lnTo>
                        <a:pt x="26746" y="98755"/>
                      </a:lnTo>
                      <a:cubicBezTo>
                        <a:pt x="26060" y="100813"/>
                        <a:pt x="24003" y="102184"/>
                        <a:pt x="21946" y="102184"/>
                      </a:cubicBezTo>
                      <a:lnTo>
                        <a:pt x="2743" y="102184"/>
                      </a:lnTo>
                      <a:cubicBezTo>
                        <a:pt x="2057" y="102870"/>
                        <a:pt x="1372" y="102184"/>
                        <a:pt x="686" y="101498"/>
                      </a:cubicBezTo>
                      <a:close/>
                      <a:moveTo>
                        <a:pt x="38405" y="63094"/>
                      </a:moveTo>
                      <a:lnTo>
                        <a:pt x="64465" y="63094"/>
                      </a:lnTo>
                      <a:lnTo>
                        <a:pt x="51435" y="25375"/>
                      </a:lnTo>
                      <a:lnTo>
                        <a:pt x="38405" y="630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79" name="Freeform: Shape 3278">
                  <a:extLst>
                    <a:ext uri="{FF2B5EF4-FFF2-40B4-BE49-F238E27FC236}">
                      <a16:creationId xmlns:a16="http://schemas.microsoft.com/office/drawing/2014/main" id="{9E4C9470-70D9-669C-7EA0-125CDC4933A8}"/>
                    </a:ext>
                  </a:extLst>
                </p:cNvPr>
                <p:cNvSpPr/>
                <p:nvPr/>
              </p:nvSpPr>
              <p:spPr>
                <a:xfrm>
                  <a:off x="19172172" y="752274"/>
                  <a:ext cx="76123" cy="102870"/>
                </a:xfrm>
                <a:custGeom>
                  <a:avLst/>
                  <a:gdLst>
                    <a:gd name="connsiteX0" fmla="*/ 1372 w 76123"/>
                    <a:gd name="connsiteY0" fmla="*/ 101498 h 102870"/>
                    <a:gd name="connsiteX1" fmla="*/ 0 w 76123"/>
                    <a:gd name="connsiteY1" fmla="*/ 98755 h 102870"/>
                    <a:gd name="connsiteX2" fmla="*/ 0 w 76123"/>
                    <a:gd name="connsiteY2" fmla="*/ 3429 h 102870"/>
                    <a:gd name="connsiteX3" fmla="*/ 1372 w 76123"/>
                    <a:gd name="connsiteY3" fmla="*/ 686 h 102870"/>
                    <a:gd name="connsiteX4" fmla="*/ 4115 w 76123"/>
                    <a:gd name="connsiteY4" fmla="*/ 0 h 102870"/>
                    <a:gd name="connsiteX5" fmla="*/ 24689 w 76123"/>
                    <a:gd name="connsiteY5" fmla="*/ 0 h 102870"/>
                    <a:gd name="connsiteX6" fmla="*/ 27432 w 76123"/>
                    <a:gd name="connsiteY6" fmla="*/ 686 h 102870"/>
                    <a:gd name="connsiteX7" fmla="*/ 28118 w 76123"/>
                    <a:gd name="connsiteY7" fmla="*/ 3429 h 102870"/>
                    <a:gd name="connsiteX8" fmla="*/ 28118 w 76123"/>
                    <a:gd name="connsiteY8" fmla="*/ 79553 h 102870"/>
                    <a:gd name="connsiteX9" fmla="*/ 72009 w 76123"/>
                    <a:gd name="connsiteY9" fmla="*/ 79553 h 102870"/>
                    <a:gd name="connsiteX10" fmla="*/ 74752 w 76123"/>
                    <a:gd name="connsiteY10" fmla="*/ 80924 h 102870"/>
                    <a:gd name="connsiteX11" fmla="*/ 76124 w 76123"/>
                    <a:gd name="connsiteY11" fmla="*/ 83668 h 102870"/>
                    <a:gd name="connsiteX12" fmla="*/ 76124 w 76123"/>
                    <a:gd name="connsiteY12" fmla="*/ 99441 h 102870"/>
                    <a:gd name="connsiteX13" fmla="*/ 74752 w 76123"/>
                    <a:gd name="connsiteY13" fmla="*/ 102184 h 102870"/>
                    <a:gd name="connsiteX14" fmla="*/ 72009 w 76123"/>
                    <a:gd name="connsiteY14" fmla="*/ 102870 h 102870"/>
                    <a:gd name="connsiteX15" fmla="*/ 4115 w 76123"/>
                    <a:gd name="connsiteY15" fmla="*/ 102870 h 102870"/>
                    <a:gd name="connsiteX16" fmla="*/ 1372 w 76123"/>
                    <a:gd name="connsiteY16" fmla="*/ 101498 h 10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6123" h="102870">
                      <a:moveTo>
                        <a:pt x="1372" y="101498"/>
                      </a:moveTo>
                      <a:cubicBezTo>
                        <a:pt x="686" y="100813"/>
                        <a:pt x="0" y="100127"/>
                        <a:pt x="0" y="98755"/>
                      </a:cubicBezTo>
                      <a:lnTo>
                        <a:pt x="0" y="3429"/>
                      </a:lnTo>
                      <a:cubicBezTo>
                        <a:pt x="0" y="2057"/>
                        <a:pt x="686" y="1372"/>
                        <a:pt x="1372" y="686"/>
                      </a:cubicBezTo>
                      <a:cubicBezTo>
                        <a:pt x="2057" y="0"/>
                        <a:pt x="2743" y="0"/>
                        <a:pt x="4115" y="0"/>
                      </a:cubicBezTo>
                      <a:lnTo>
                        <a:pt x="24689" y="0"/>
                      </a:lnTo>
                      <a:cubicBezTo>
                        <a:pt x="26060" y="0"/>
                        <a:pt x="26746" y="0"/>
                        <a:pt x="27432" y="686"/>
                      </a:cubicBezTo>
                      <a:cubicBezTo>
                        <a:pt x="28118" y="1372"/>
                        <a:pt x="28118" y="2057"/>
                        <a:pt x="28118" y="3429"/>
                      </a:cubicBezTo>
                      <a:lnTo>
                        <a:pt x="28118" y="79553"/>
                      </a:lnTo>
                      <a:lnTo>
                        <a:pt x="72009" y="79553"/>
                      </a:lnTo>
                      <a:cubicBezTo>
                        <a:pt x="73381" y="79553"/>
                        <a:pt x="74066" y="80239"/>
                        <a:pt x="74752" y="80924"/>
                      </a:cubicBezTo>
                      <a:cubicBezTo>
                        <a:pt x="75438" y="81610"/>
                        <a:pt x="76124" y="82296"/>
                        <a:pt x="76124" y="83668"/>
                      </a:cubicBezTo>
                      <a:lnTo>
                        <a:pt x="76124" y="99441"/>
                      </a:lnTo>
                      <a:cubicBezTo>
                        <a:pt x="76124" y="100813"/>
                        <a:pt x="75438" y="101498"/>
                        <a:pt x="74752" y="102184"/>
                      </a:cubicBezTo>
                      <a:cubicBezTo>
                        <a:pt x="74066" y="102870"/>
                        <a:pt x="73381" y="102870"/>
                        <a:pt x="72009" y="102870"/>
                      </a:cubicBezTo>
                      <a:lnTo>
                        <a:pt x="4115" y="102870"/>
                      </a:lnTo>
                      <a:cubicBezTo>
                        <a:pt x="2743" y="102870"/>
                        <a:pt x="2057" y="102184"/>
                        <a:pt x="1372" y="101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80" name="Freeform: Shape 3279">
                  <a:extLst>
                    <a:ext uri="{FF2B5EF4-FFF2-40B4-BE49-F238E27FC236}">
                      <a16:creationId xmlns:a16="http://schemas.microsoft.com/office/drawing/2014/main" id="{0B142CB9-446B-25E2-A681-B896E2B3D148}"/>
                    </a:ext>
                  </a:extLst>
                </p:cNvPr>
                <p:cNvSpPr/>
                <p:nvPr/>
              </p:nvSpPr>
              <p:spPr>
                <a:xfrm>
                  <a:off x="19298359" y="750216"/>
                  <a:ext cx="90525" cy="105232"/>
                </a:xfrm>
                <a:custGeom>
                  <a:avLst/>
                  <a:gdLst>
                    <a:gd name="connsiteX0" fmla="*/ 20574 w 90525"/>
                    <a:gd name="connsiteY0" fmla="*/ 102184 h 105232"/>
                    <a:gd name="connsiteX1" fmla="*/ 5487 w 90525"/>
                    <a:gd name="connsiteY1" fmla="*/ 91211 h 105232"/>
                    <a:gd name="connsiteX2" fmla="*/ 0 w 90525"/>
                    <a:gd name="connsiteY2" fmla="*/ 76810 h 105232"/>
                    <a:gd name="connsiteX3" fmla="*/ 686 w 90525"/>
                    <a:gd name="connsiteY3" fmla="*/ 74752 h 105232"/>
                    <a:gd name="connsiteX4" fmla="*/ 2743 w 90525"/>
                    <a:gd name="connsiteY4" fmla="*/ 74066 h 105232"/>
                    <a:gd name="connsiteX5" fmla="*/ 21946 w 90525"/>
                    <a:gd name="connsiteY5" fmla="*/ 74066 h 105232"/>
                    <a:gd name="connsiteX6" fmla="*/ 24689 w 90525"/>
                    <a:gd name="connsiteY6" fmla="*/ 74752 h 105232"/>
                    <a:gd name="connsiteX7" fmla="*/ 27432 w 90525"/>
                    <a:gd name="connsiteY7" fmla="*/ 76810 h 105232"/>
                    <a:gd name="connsiteX8" fmla="*/ 33604 w 90525"/>
                    <a:gd name="connsiteY8" fmla="*/ 82296 h 105232"/>
                    <a:gd name="connsiteX9" fmla="*/ 44577 w 90525"/>
                    <a:gd name="connsiteY9" fmla="*/ 84353 h 105232"/>
                    <a:gd name="connsiteX10" fmla="*/ 56922 w 90525"/>
                    <a:gd name="connsiteY10" fmla="*/ 81610 h 105232"/>
                    <a:gd name="connsiteX11" fmla="*/ 61036 w 90525"/>
                    <a:gd name="connsiteY11" fmla="*/ 74752 h 105232"/>
                    <a:gd name="connsiteX12" fmla="*/ 58979 w 90525"/>
                    <a:gd name="connsiteY12" fmla="*/ 69952 h 105232"/>
                    <a:gd name="connsiteX13" fmla="*/ 52121 w 90525"/>
                    <a:gd name="connsiteY13" fmla="*/ 66523 h 105232"/>
                    <a:gd name="connsiteX14" fmla="*/ 38405 w 90525"/>
                    <a:gd name="connsiteY14" fmla="*/ 63094 h 105232"/>
                    <a:gd name="connsiteX15" fmla="*/ 11659 w 90525"/>
                    <a:gd name="connsiteY15" fmla="*/ 52121 h 105232"/>
                    <a:gd name="connsiteX16" fmla="*/ 2743 w 90525"/>
                    <a:gd name="connsiteY16" fmla="*/ 31547 h 105232"/>
                    <a:gd name="connsiteX17" fmla="*/ 7544 w 90525"/>
                    <a:gd name="connsiteY17" fmla="*/ 15088 h 105232"/>
                    <a:gd name="connsiteX18" fmla="*/ 21946 w 90525"/>
                    <a:gd name="connsiteY18" fmla="*/ 4115 h 105232"/>
                    <a:gd name="connsiteX19" fmla="*/ 43891 w 90525"/>
                    <a:gd name="connsiteY19" fmla="*/ 0 h 105232"/>
                    <a:gd name="connsiteX20" fmla="*/ 66523 w 90525"/>
                    <a:gd name="connsiteY20" fmla="*/ 4801 h 105232"/>
                    <a:gd name="connsiteX21" fmla="*/ 80925 w 90525"/>
                    <a:gd name="connsiteY21" fmla="*/ 15773 h 105232"/>
                    <a:gd name="connsiteX22" fmla="*/ 86411 w 90525"/>
                    <a:gd name="connsiteY22" fmla="*/ 28804 h 105232"/>
                    <a:gd name="connsiteX23" fmla="*/ 85725 w 90525"/>
                    <a:gd name="connsiteY23" fmla="*/ 30861 h 105232"/>
                    <a:gd name="connsiteX24" fmla="*/ 83668 w 90525"/>
                    <a:gd name="connsiteY24" fmla="*/ 31547 h 105232"/>
                    <a:gd name="connsiteX25" fmla="*/ 63094 w 90525"/>
                    <a:gd name="connsiteY25" fmla="*/ 31547 h 105232"/>
                    <a:gd name="connsiteX26" fmla="*/ 58293 w 90525"/>
                    <a:gd name="connsiteY26" fmla="*/ 28804 h 105232"/>
                    <a:gd name="connsiteX27" fmla="*/ 53493 w 90525"/>
                    <a:gd name="connsiteY27" fmla="*/ 23317 h 105232"/>
                    <a:gd name="connsiteX28" fmla="*/ 44577 w 90525"/>
                    <a:gd name="connsiteY28" fmla="*/ 21260 h 105232"/>
                    <a:gd name="connsiteX29" fmla="*/ 34976 w 90525"/>
                    <a:gd name="connsiteY29" fmla="*/ 23317 h 105232"/>
                    <a:gd name="connsiteX30" fmla="*/ 31547 w 90525"/>
                    <a:gd name="connsiteY30" fmla="*/ 29489 h 105232"/>
                    <a:gd name="connsiteX31" fmla="*/ 35662 w 90525"/>
                    <a:gd name="connsiteY31" fmla="*/ 36347 h 105232"/>
                    <a:gd name="connsiteX32" fmla="*/ 52121 w 90525"/>
                    <a:gd name="connsiteY32" fmla="*/ 41148 h 105232"/>
                    <a:gd name="connsiteX33" fmla="*/ 74067 w 90525"/>
                    <a:gd name="connsiteY33" fmla="*/ 47320 h 105232"/>
                    <a:gd name="connsiteX34" fmla="*/ 86411 w 90525"/>
                    <a:gd name="connsiteY34" fmla="*/ 56921 h 105232"/>
                    <a:gd name="connsiteX35" fmla="*/ 90526 w 90525"/>
                    <a:gd name="connsiteY35" fmla="*/ 72009 h 105232"/>
                    <a:gd name="connsiteX36" fmla="*/ 85039 w 90525"/>
                    <a:gd name="connsiteY36" fmla="*/ 89154 h 105232"/>
                    <a:gd name="connsiteX37" fmla="*/ 69266 w 90525"/>
                    <a:gd name="connsiteY37" fmla="*/ 100127 h 105232"/>
                    <a:gd name="connsiteX38" fmla="*/ 45949 w 90525"/>
                    <a:gd name="connsiteY38" fmla="*/ 104242 h 105232"/>
                    <a:gd name="connsiteX39" fmla="*/ 20574 w 90525"/>
                    <a:gd name="connsiteY39" fmla="*/ 102184 h 10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90525" h="105232">
                      <a:moveTo>
                        <a:pt x="20574" y="102184"/>
                      </a:moveTo>
                      <a:cubicBezTo>
                        <a:pt x="13716" y="99441"/>
                        <a:pt x="8916" y="96012"/>
                        <a:pt x="5487" y="91211"/>
                      </a:cubicBezTo>
                      <a:cubicBezTo>
                        <a:pt x="2058" y="86411"/>
                        <a:pt x="0" y="81610"/>
                        <a:pt x="0" y="76810"/>
                      </a:cubicBezTo>
                      <a:cubicBezTo>
                        <a:pt x="0" y="76124"/>
                        <a:pt x="0" y="75438"/>
                        <a:pt x="686" y="74752"/>
                      </a:cubicBezTo>
                      <a:cubicBezTo>
                        <a:pt x="1372" y="74066"/>
                        <a:pt x="2058" y="74066"/>
                        <a:pt x="2743" y="74066"/>
                      </a:cubicBezTo>
                      <a:lnTo>
                        <a:pt x="21946" y="74066"/>
                      </a:lnTo>
                      <a:cubicBezTo>
                        <a:pt x="23317" y="74066"/>
                        <a:pt x="24003" y="74066"/>
                        <a:pt x="24689" y="74752"/>
                      </a:cubicBezTo>
                      <a:cubicBezTo>
                        <a:pt x="25375" y="75438"/>
                        <a:pt x="26061" y="76124"/>
                        <a:pt x="27432" y="76810"/>
                      </a:cubicBezTo>
                      <a:cubicBezTo>
                        <a:pt x="28804" y="78867"/>
                        <a:pt x="30861" y="80924"/>
                        <a:pt x="33604" y="82296"/>
                      </a:cubicBezTo>
                      <a:cubicBezTo>
                        <a:pt x="36348" y="83668"/>
                        <a:pt x="39777" y="84353"/>
                        <a:pt x="44577" y="84353"/>
                      </a:cubicBezTo>
                      <a:cubicBezTo>
                        <a:pt x="50064" y="84353"/>
                        <a:pt x="54178" y="83668"/>
                        <a:pt x="56922" y="81610"/>
                      </a:cubicBezTo>
                      <a:cubicBezTo>
                        <a:pt x="59665" y="80239"/>
                        <a:pt x="61036" y="77495"/>
                        <a:pt x="61036" y="74752"/>
                      </a:cubicBezTo>
                      <a:cubicBezTo>
                        <a:pt x="61036" y="72695"/>
                        <a:pt x="60351" y="71323"/>
                        <a:pt x="58979" y="69952"/>
                      </a:cubicBezTo>
                      <a:cubicBezTo>
                        <a:pt x="57607" y="68580"/>
                        <a:pt x="54864" y="67208"/>
                        <a:pt x="52121" y="66523"/>
                      </a:cubicBezTo>
                      <a:cubicBezTo>
                        <a:pt x="48692" y="65837"/>
                        <a:pt x="44577" y="64465"/>
                        <a:pt x="38405" y="63094"/>
                      </a:cubicBezTo>
                      <a:cubicBezTo>
                        <a:pt x="26746" y="61036"/>
                        <a:pt x="17831" y="56921"/>
                        <a:pt x="11659" y="52121"/>
                      </a:cubicBezTo>
                      <a:cubicBezTo>
                        <a:pt x="5487" y="47320"/>
                        <a:pt x="2743" y="40462"/>
                        <a:pt x="2743" y="31547"/>
                      </a:cubicBezTo>
                      <a:cubicBezTo>
                        <a:pt x="2743" y="25375"/>
                        <a:pt x="4115" y="19888"/>
                        <a:pt x="7544" y="15088"/>
                      </a:cubicBezTo>
                      <a:cubicBezTo>
                        <a:pt x="10973" y="10287"/>
                        <a:pt x="15774" y="6858"/>
                        <a:pt x="21946" y="4115"/>
                      </a:cubicBezTo>
                      <a:cubicBezTo>
                        <a:pt x="28118" y="1372"/>
                        <a:pt x="35662" y="0"/>
                        <a:pt x="43891" y="0"/>
                      </a:cubicBezTo>
                      <a:cubicBezTo>
                        <a:pt x="52807" y="0"/>
                        <a:pt x="59665" y="1372"/>
                        <a:pt x="66523" y="4801"/>
                      </a:cubicBezTo>
                      <a:cubicBezTo>
                        <a:pt x="72695" y="7544"/>
                        <a:pt x="77496" y="11659"/>
                        <a:pt x="80925" y="15773"/>
                      </a:cubicBezTo>
                      <a:cubicBezTo>
                        <a:pt x="84354" y="19888"/>
                        <a:pt x="86411" y="24689"/>
                        <a:pt x="86411" y="28804"/>
                      </a:cubicBezTo>
                      <a:cubicBezTo>
                        <a:pt x="86411" y="29489"/>
                        <a:pt x="86411" y="30175"/>
                        <a:pt x="85725" y="30861"/>
                      </a:cubicBezTo>
                      <a:cubicBezTo>
                        <a:pt x="85039" y="31547"/>
                        <a:pt x="84354" y="31547"/>
                        <a:pt x="83668" y="31547"/>
                      </a:cubicBezTo>
                      <a:lnTo>
                        <a:pt x="63094" y="31547"/>
                      </a:lnTo>
                      <a:cubicBezTo>
                        <a:pt x="61036" y="31547"/>
                        <a:pt x="58979" y="30861"/>
                        <a:pt x="58293" y="28804"/>
                      </a:cubicBezTo>
                      <a:cubicBezTo>
                        <a:pt x="57607" y="26746"/>
                        <a:pt x="56236" y="24689"/>
                        <a:pt x="53493" y="23317"/>
                      </a:cubicBezTo>
                      <a:cubicBezTo>
                        <a:pt x="50749" y="21946"/>
                        <a:pt x="48006" y="21260"/>
                        <a:pt x="44577" y="21260"/>
                      </a:cubicBezTo>
                      <a:cubicBezTo>
                        <a:pt x="40462" y="21260"/>
                        <a:pt x="37033" y="21946"/>
                        <a:pt x="34976" y="23317"/>
                      </a:cubicBezTo>
                      <a:cubicBezTo>
                        <a:pt x="32919" y="24689"/>
                        <a:pt x="31547" y="26746"/>
                        <a:pt x="31547" y="29489"/>
                      </a:cubicBezTo>
                      <a:cubicBezTo>
                        <a:pt x="31547" y="32233"/>
                        <a:pt x="32919" y="34290"/>
                        <a:pt x="35662" y="36347"/>
                      </a:cubicBezTo>
                      <a:cubicBezTo>
                        <a:pt x="38405" y="37719"/>
                        <a:pt x="43891" y="39776"/>
                        <a:pt x="52121" y="41148"/>
                      </a:cubicBezTo>
                      <a:cubicBezTo>
                        <a:pt x="61036" y="42520"/>
                        <a:pt x="68580" y="44577"/>
                        <a:pt x="74067" y="47320"/>
                      </a:cubicBezTo>
                      <a:cubicBezTo>
                        <a:pt x="79553" y="50063"/>
                        <a:pt x="83668" y="52807"/>
                        <a:pt x="86411" y="56921"/>
                      </a:cubicBezTo>
                      <a:cubicBezTo>
                        <a:pt x="89154" y="61036"/>
                        <a:pt x="90526" y="65837"/>
                        <a:pt x="90526" y="72009"/>
                      </a:cubicBezTo>
                      <a:cubicBezTo>
                        <a:pt x="90526" y="78867"/>
                        <a:pt x="88468" y="84353"/>
                        <a:pt x="85039" y="89154"/>
                      </a:cubicBezTo>
                      <a:cubicBezTo>
                        <a:pt x="80925" y="93955"/>
                        <a:pt x="76124" y="98069"/>
                        <a:pt x="69266" y="100127"/>
                      </a:cubicBezTo>
                      <a:cubicBezTo>
                        <a:pt x="62408" y="102870"/>
                        <a:pt x="54864" y="104242"/>
                        <a:pt x="45949" y="104242"/>
                      </a:cubicBezTo>
                      <a:cubicBezTo>
                        <a:pt x="35662" y="106299"/>
                        <a:pt x="27432" y="104927"/>
                        <a:pt x="20574" y="1021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263" name="Graphic 2894">
              <a:extLst>
                <a:ext uri="{FF2B5EF4-FFF2-40B4-BE49-F238E27FC236}">
                  <a16:creationId xmlns:a16="http://schemas.microsoft.com/office/drawing/2014/main" id="{4C07D188-8241-BE23-626C-34E821BA4941}"/>
                </a:ext>
              </a:extLst>
            </p:cNvPr>
            <p:cNvGrpSpPr/>
            <p:nvPr/>
          </p:nvGrpSpPr>
          <p:grpSpPr>
            <a:xfrm>
              <a:off x="18136614" y="-1853080"/>
              <a:ext cx="632307" cy="632307"/>
              <a:chOff x="18136614" y="-1853080"/>
              <a:chExt cx="632307" cy="632307"/>
            </a:xfrm>
          </p:grpSpPr>
          <p:sp>
            <p:nvSpPr>
              <p:cNvPr id="3270" name="Freeform: Shape 3269">
                <a:extLst>
                  <a:ext uri="{FF2B5EF4-FFF2-40B4-BE49-F238E27FC236}">
                    <a16:creationId xmlns:a16="http://schemas.microsoft.com/office/drawing/2014/main" id="{0B2DFEA0-5355-A3B0-118A-E4E677EB589F}"/>
                  </a:ext>
                </a:extLst>
              </p:cNvPr>
              <p:cNvSpPr/>
              <p:nvPr/>
            </p:nvSpPr>
            <p:spPr>
              <a:xfrm>
                <a:off x="18136614" y="-1853080"/>
                <a:ext cx="632307" cy="632307"/>
              </a:xfrm>
              <a:custGeom>
                <a:avLst/>
                <a:gdLst>
                  <a:gd name="connsiteX0" fmla="*/ 632308 w 632307"/>
                  <a:gd name="connsiteY0" fmla="*/ 316154 h 632307"/>
                  <a:gd name="connsiteX1" fmla="*/ 316154 w 632307"/>
                  <a:gd name="connsiteY1" fmla="*/ 632308 h 632307"/>
                  <a:gd name="connsiteX2" fmla="*/ 1 w 632307"/>
                  <a:gd name="connsiteY2" fmla="*/ 316154 h 632307"/>
                  <a:gd name="connsiteX3" fmla="*/ 316154 w 632307"/>
                  <a:gd name="connsiteY3" fmla="*/ 0 h 632307"/>
                  <a:gd name="connsiteX4" fmla="*/ 632308 w 632307"/>
                  <a:gd name="connsiteY4" fmla="*/ 316154 h 63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307" h="632307">
                    <a:moveTo>
                      <a:pt x="632308" y="316154"/>
                    </a:moveTo>
                    <a:cubicBezTo>
                      <a:pt x="632308" y="490761"/>
                      <a:pt x="490761" y="632308"/>
                      <a:pt x="316154" y="632308"/>
                    </a:cubicBezTo>
                    <a:cubicBezTo>
                      <a:pt x="141547" y="632308"/>
                      <a:pt x="1" y="490761"/>
                      <a:pt x="1" y="316154"/>
                    </a:cubicBezTo>
                    <a:cubicBezTo>
                      <a:pt x="1" y="141547"/>
                      <a:pt x="141547" y="0"/>
                      <a:pt x="316154" y="0"/>
                    </a:cubicBezTo>
                    <a:cubicBezTo>
                      <a:pt x="490761" y="0"/>
                      <a:pt x="632308" y="141547"/>
                      <a:pt x="632308" y="316154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271" name="Graphic 2894">
                <a:extLst>
                  <a:ext uri="{FF2B5EF4-FFF2-40B4-BE49-F238E27FC236}">
                    <a16:creationId xmlns:a16="http://schemas.microsoft.com/office/drawing/2014/main" id="{FC1830B1-90AF-7075-74AC-CBB0AD132ACE}"/>
                  </a:ext>
                </a:extLst>
              </p:cNvPr>
              <p:cNvGrpSpPr/>
              <p:nvPr/>
            </p:nvGrpSpPr>
            <p:grpSpPr>
              <a:xfrm>
                <a:off x="18275832" y="-1714548"/>
                <a:ext cx="354558" cy="353872"/>
                <a:chOff x="18275832" y="-1714548"/>
                <a:chExt cx="354558" cy="353872"/>
              </a:xfrm>
              <a:solidFill>
                <a:srgbClr val="FFFFFF"/>
              </a:solidFill>
            </p:grpSpPr>
            <p:sp>
              <p:nvSpPr>
                <p:cNvPr id="3272" name="Freeform: Shape 3271">
                  <a:extLst>
                    <a:ext uri="{FF2B5EF4-FFF2-40B4-BE49-F238E27FC236}">
                      <a16:creationId xmlns:a16="http://schemas.microsoft.com/office/drawing/2014/main" id="{E54C7BF4-D1F2-6250-8B51-1361AC108A2B}"/>
                    </a:ext>
                  </a:extLst>
                </p:cNvPr>
                <p:cNvSpPr/>
                <p:nvPr/>
              </p:nvSpPr>
              <p:spPr>
                <a:xfrm>
                  <a:off x="18275832" y="-1714548"/>
                  <a:ext cx="354558" cy="353872"/>
                </a:xfrm>
                <a:custGeom>
                  <a:avLst/>
                  <a:gdLst>
                    <a:gd name="connsiteX0" fmla="*/ 334670 w 354558"/>
                    <a:gd name="connsiteY0" fmla="*/ 134417 h 353872"/>
                    <a:gd name="connsiteX1" fmla="*/ 331927 w 354558"/>
                    <a:gd name="connsiteY1" fmla="*/ 134417 h 353872"/>
                    <a:gd name="connsiteX2" fmla="*/ 312725 w 354558"/>
                    <a:gd name="connsiteY2" fmla="*/ 121387 h 353872"/>
                    <a:gd name="connsiteX3" fmla="*/ 312725 w 354558"/>
                    <a:gd name="connsiteY3" fmla="*/ 121387 h 353872"/>
                    <a:gd name="connsiteX4" fmla="*/ 316840 w 354558"/>
                    <a:gd name="connsiteY4" fmla="*/ 98070 h 353872"/>
                    <a:gd name="connsiteX5" fmla="*/ 318897 w 354558"/>
                    <a:gd name="connsiteY5" fmla="*/ 96012 h 353872"/>
                    <a:gd name="connsiteX6" fmla="*/ 318897 w 354558"/>
                    <a:gd name="connsiteY6" fmla="*/ 67894 h 353872"/>
                    <a:gd name="connsiteX7" fmla="*/ 286664 w 354558"/>
                    <a:gd name="connsiteY7" fmla="*/ 35662 h 353872"/>
                    <a:gd name="connsiteX8" fmla="*/ 258547 w 354558"/>
                    <a:gd name="connsiteY8" fmla="*/ 35662 h 353872"/>
                    <a:gd name="connsiteX9" fmla="*/ 256489 w 354558"/>
                    <a:gd name="connsiteY9" fmla="*/ 37719 h 353872"/>
                    <a:gd name="connsiteX10" fmla="*/ 233172 w 354558"/>
                    <a:gd name="connsiteY10" fmla="*/ 41834 h 353872"/>
                    <a:gd name="connsiteX11" fmla="*/ 233172 w 354558"/>
                    <a:gd name="connsiteY11" fmla="*/ 41834 h 353872"/>
                    <a:gd name="connsiteX12" fmla="*/ 220142 w 354558"/>
                    <a:gd name="connsiteY12" fmla="*/ 22632 h 353872"/>
                    <a:gd name="connsiteX13" fmla="*/ 220142 w 354558"/>
                    <a:gd name="connsiteY13" fmla="*/ 19888 h 353872"/>
                    <a:gd name="connsiteX14" fmla="*/ 200254 w 354558"/>
                    <a:gd name="connsiteY14" fmla="*/ 0 h 353872"/>
                    <a:gd name="connsiteX15" fmla="*/ 154305 w 354558"/>
                    <a:gd name="connsiteY15" fmla="*/ 0 h 353872"/>
                    <a:gd name="connsiteX16" fmla="*/ 134417 w 354558"/>
                    <a:gd name="connsiteY16" fmla="*/ 19888 h 353872"/>
                    <a:gd name="connsiteX17" fmla="*/ 134417 w 354558"/>
                    <a:gd name="connsiteY17" fmla="*/ 22632 h 353872"/>
                    <a:gd name="connsiteX18" fmla="*/ 121387 w 354558"/>
                    <a:gd name="connsiteY18" fmla="*/ 41834 h 353872"/>
                    <a:gd name="connsiteX19" fmla="*/ 121387 w 354558"/>
                    <a:gd name="connsiteY19" fmla="*/ 41834 h 353872"/>
                    <a:gd name="connsiteX20" fmla="*/ 98069 w 354558"/>
                    <a:gd name="connsiteY20" fmla="*/ 37719 h 353872"/>
                    <a:gd name="connsiteX21" fmla="*/ 96012 w 354558"/>
                    <a:gd name="connsiteY21" fmla="*/ 35662 h 353872"/>
                    <a:gd name="connsiteX22" fmla="*/ 67894 w 354558"/>
                    <a:gd name="connsiteY22" fmla="*/ 35662 h 353872"/>
                    <a:gd name="connsiteX23" fmla="*/ 35662 w 354558"/>
                    <a:gd name="connsiteY23" fmla="*/ 67894 h 353872"/>
                    <a:gd name="connsiteX24" fmla="*/ 35662 w 354558"/>
                    <a:gd name="connsiteY24" fmla="*/ 96012 h 353872"/>
                    <a:gd name="connsiteX25" fmla="*/ 37719 w 354558"/>
                    <a:gd name="connsiteY25" fmla="*/ 98070 h 353872"/>
                    <a:gd name="connsiteX26" fmla="*/ 41834 w 354558"/>
                    <a:gd name="connsiteY26" fmla="*/ 121387 h 353872"/>
                    <a:gd name="connsiteX27" fmla="*/ 41834 w 354558"/>
                    <a:gd name="connsiteY27" fmla="*/ 121387 h 353872"/>
                    <a:gd name="connsiteX28" fmla="*/ 22631 w 354558"/>
                    <a:gd name="connsiteY28" fmla="*/ 134417 h 353872"/>
                    <a:gd name="connsiteX29" fmla="*/ 19888 w 354558"/>
                    <a:gd name="connsiteY29" fmla="*/ 134417 h 353872"/>
                    <a:gd name="connsiteX30" fmla="*/ 0 w 354558"/>
                    <a:gd name="connsiteY30" fmla="*/ 154305 h 353872"/>
                    <a:gd name="connsiteX31" fmla="*/ 0 w 354558"/>
                    <a:gd name="connsiteY31" fmla="*/ 176937 h 353872"/>
                    <a:gd name="connsiteX32" fmla="*/ 0 w 354558"/>
                    <a:gd name="connsiteY32" fmla="*/ 199568 h 353872"/>
                    <a:gd name="connsiteX33" fmla="*/ 19888 w 354558"/>
                    <a:gd name="connsiteY33" fmla="*/ 219456 h 353872"/>
                    <a:gd name="connsiteX34" fmla="*/ 22631 w 354558"/>
                    <a:gd name="connsiteY34" fmla="*/ 219456 h 353872"/>
                    <a:gd name="connsiteX35" fmla="*/ 41834 w 354558"/>
                    <a:gd name="connsiteY35" fmla="*/ 232486 h 353872"/>
                    <a:gd name="connsiteX36" fmla="*/ 41834 w 354558"/>
                    <a:gd name="connsiteY36" fmla="*/ 232486 h 353872"/>
                    <a:gd name="connsiteX37" fmla="*/ 37719 w 354558"/>
                    <a:gd name="connsiteY37" fmla="*/ 255804 h 353872"/>
                    <a:gd name="connsiteX38" fmla="*/ 35662 w 354558"/>
                    <a:gd name="connsiteY38" fmla="*/ 257861 h 353872"/>
                    <a:gd name="connsiteX39" fmla="*/ 35662 w 354558"/>
                    <a:gd name="connsiteY39" fmla="*/ 285979 h 353872"/>
                    <a:gd name="connsiteX40" fmla="*/ 67894 w 354558"/>
                    <a:gd name="connsiteY40" fmla="*/ 318211 h 353872"/>
                    <a:gd name="connsiteX41" fmla="*/ 96012 w 354558"/>
                    <a:gd name="connsiteY41" fmla="*/ 318211 h 353872"/>
                    <a:gd name="connsiteX42" fmla="*/ 98069 w 354558"/>
                    <a:gd name="connsiteY42" fmla="*/ 316154 h 353872"/>
                    <a:gd name="connsiteX43" fmla="*/ 121387 w 354558"/>
                    <a:gd name="connsiteY43" fmla="*/ 312039 h 353872"/>
                    <a:gd name="connsiteX44" fmla="*/ 121387 w 354558"/>
                    <a:gd name="connsiteY44" fmla="*/ 312039 h 353872"/>
                    <a:gd name="connsiteX45" fmla="*/ 134417 w 354558"/>
                    <a:gd name="connsiteY45" fmla="*/ 331242 h 353872"/>
                    <a:gd name="connsiteX46" fmla="*/ 134417 w 354558"/>
                    <a:gd name="connsiteY46" fmla="*/ 333985 h 353872"/>
                    <a:gd name="connsiteX47" fmla="*/ 154305 w 354558"/>
                    <a:gd name="connsiteY47" fmla="*/ 353873 h 353872"/>
                    <a:gd name="connsiteX48" fmla="*/ 200254 w 354558"/>
                    <a:gd name="connsiteY48" fmla="*/ 353873 h 353872"/>
                    <a:gd name="connsiteX49" fmla="*/ 220142 w 354558"/>
                    <a:gd name="connsiteY49" fmla="*/ 333985 h 353872"/>
                    <a:gd name="connsiteX50" fmla="*/ 220142 w 354558"/>
                    <a:gd name="connsiteY50" fmla="*/ 331242 h 353872"/>
                    <a:gd name="connsiteX51" fmla="*/ 233172 w 354558"/>
                    <a:gd name="connsiteY51" fmla="*/ 312039 h 353872"/>
                    <a:gd name="connsiteX52" fmla="*/ 233172 w 354558"/>
                    <a:gd name="connsiteY52" fmla="*/ 312039 h 353872"/>
                    <a:gd name="connsiteX53" fmla="*/ 256489 w 354558"/>
                    <a:gd name="connsiteY53" fmla="*/ 316154 h 353872"/>
                    <a:gd name="connsiteX54" fmla="*/ 258547 w 354558"/>
                    <a:gd name="connsiteY54" fmla="*/ 318211 h 353872"/>
                    <a:gd name="connsiteX55" fmla="*/ 286664 w 354558"/>
                    <a:gd name="connsiteY55" fmla="*/ 318211 h 353872"/>
                    <a:gd name="connsiteX56" fmla="*/ 318897 w 354558"/>
                    <a:gd name="connsiteY56" fmla="*/ 285979 h 353872"/>
                    <a:gd name="connsiteX57" fmla="*/ 318897 w 354558"/>
                    <a:gd name="connsiteY57" fmla="*/ 257861 h 353872"/>
                    <a:gd name="connsiteX58" fmla="*/ 316840 w 354558"/>
                    <a:gd name="connsiteY58" fmla="*/ 255804 h 353872"/>
                    <a:gd name="connsiteX59" fmla="*/ 312725 w 354558"/>
                    <a:gd name="connsiteY59" fmla="*/ 232486 h 353872"/>
                    <a:gd name="connsiteX60" fmla="*/ 312725 w 354558"/>
                    <a:gd name="connsiteY60" fmla="*/ 232486 h 353872"/>
                    <a:gd name="connsiteX61" fmla="*/ 331927 w 354558"/>
                    <a:gd name="connsiteY61" fmla="*/ 219456 h 353872"/>
                    <a:gd name="connsiteX62" fmla="*/ 334670 w 354558"/>
                    <a:gd name="connsiteY62" fmla="*/ 219456 h 353872"/>
                    <a:gd name="connsiteX63" fmla="*/ 354559 w 354558"/>
                    <a:gd name="connsiteY63" fmla="*/ 199568 h 353872"/>
                    <a:gd name="connsiteX64" fmla="*/ 354559 w 354558"/>
                    <a:gd name="connsiteY64" fmla="*/ 176937 h 353872"/>
                    <a:gd name="connsiteX65" fmla="*/ 354559 w 354558"/>
                    <a:gd name="connsiteY65" fmla="*/ 154305 h 353872"/>
                    <a:gd name="connsiteX66" fmla="*/ 334670 w 354558"/>
                    <a:gd name="connsiteY66" fmla="*/ 134417 h 353872"/>
                    <a:gd name="connsiteX67" fmla="*/ 176936 w 354558"/>
                    <a:gd name="connsiteY67" fmla="*/ 272949 h 353872"/>
                    <a:gd name="connsiteX68" fmla="*/ 81610 w 354558"/>
                    <a:gd name="connsiteY68" fmla="*/ 177622 h 353872"/>
                    <a:gd name="connsiteX69" fmla="*/ 176936 w 354558"/>
                    <a:gd name="connsiteY69" fmla="*/ 82296 h 353872"/>
                    <a:gd name="connsiteX70" fmla="*/ 272263 w 354558"/>
                    <a:gd name="connsiteY70" fmla="*/ 177622 h 353872"/>
                    <a:gd name="connsiteX71" fmla="*/ 176936 w 354558"/>
                    <a:gd name="connsiteY71" fmla="*/ 272949 h 353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354558" h="353872">
                      <a:moveTo>
                        <a:pt x="334670" y="134417"/>
                      </a:moveTo>
                      <a:lnTo>
                        <a:pt x="331927" y="134417"/>
                      </a:lnTo>
                      <a:cubicBezTo>
                        <a:pt x="323012" y="134417"/>
                        <a:pt x="316154" y="128931"/>
                        <a:pt x="312725" y="121387"/>
                      </a:cubicBezTo>
                      <a:cubicBezTo>
                        <a:pt x="312725" y="121387"/>
                        <a:pt x="312725" y="121387"/>
                        <a:pt x="312725" y="121387"/>
                      </a:cubicBezTo>
                      <a:cubicBezTo>
                        <a:pt x="309296" y="113157"/>
                        <a:pt x="310667" y="104242"/>
                        <a:pt x="316840" y="98070"/>
                      </a:cubicBezTo>
                      <a:lnTo>
                        <a:pt x="318897" y="96012"/>
                      </a:lnTo>
                      <a:cubicBezTo>
                        <a:pt x="326441" y="88468"/>
                        <a:pt x="326441" y="75438"/>
                        <a:pt x="318897" y="67894"/>
                      </a:cubicBezTo>
                      <a:lnTo>
                        <a:pt x="286664" y="35662"/>
                      </a:lnTo>
                      <a:cubicBezTo>
                        <a:pt x="279121" y="28118"/>
                        <a:pt x="266090" y="28118"/>
                        <a:pt x="258547" y="35662"/>
                      </a:cubicBezTo>
                      <a:lnTo>
                        <a:pt x="256489" y="37719"/>
                      </a:lnTo>
                      <a:cubicBezTo>
                        <a:pt x="250317" y="43891"/>
                        <a:pt x="241402" y="45263"/>
                        <a:pt x="233172" y="41834"/>
                      </a:cubicBezTo>
                      <a:cubicBezTo>
                        <a:pt x="233172" y="41834"/>
                        <a:pt x="233172" y="41834"/>
                        <a:pt x="233172" y="41834"/>
                      </a:cubicBezTo>
                      <a:cubicBezTo>
                        <a:pt x="224942" y="38405"/>
                        <a:pt x="220142" y="30861"/>
                        <a:pt x="220142" y="22632"/>
                      </a:cubicBezTo>
                      <a:lnTo>
                        <a:pt x="220142" y="19888"/>
                      </a:lnTo>
                      <a:cubicBezTo>
                        <a:pt x="220142" y="8916"/>
                        <a:pt x="211226" y="0"/>
                        <a:pt x="200254" y="0"/>
                      </a:cubicBezTo>
                      <a:lnTo>
                        <a:pt x="154305" y="0"/>
                      </a:lnTo>
                      <a:cubicBezTo>
                        <a:pt x="143332" y="0"/>
                        <a:pt x="134417" y="8916"/>
                        <a:pt x="134417" y="19888"/>
                      </a:cubicBezTo>
                      <a:lnTo>
                        <a:pt x="134417" y="22632"/>
                      </a:lnTo>
                      <a:cubicBezTo>
                        <a:pt x="134417" y="31547"/>
                        <a:pt x="128930" y="38405"/>
                        <a:pt x="121387" y="41834"/>
                      </a:cubicBezTo>
                      <a:cubicBezTo>
                        <a:pt x="121387" y="41834"/>
                        <a:pt x="121387" y="41834"/>
                        <a:pt x="121387" y="41834"/>
                      </a:cubicBezTo>
                      <a:cubicBezTo>
                        <a:pt x="113157" y="45263"/>
                        <a:pt x="104242" y="43891"/>
                        <a:pt x="98069" y="37719"/>
                      </a:cubicBezTo>
                      <a:lnTo>
                        <a:pt x="96012" y="35662"/>
                      </a:lnTo>
                      <a:cubicBezTo>
                        <a:pt x="88468" y="28118"/>
                        <a:pt x="75438" y="28118"/>
                        <a:pt x="67894" y="35662"/>
                      </a:cubicBezTo>
                      <a:lnTo>
                        <a:pt x="35662" y="67894"/>
                      </a:lnTo>
                      <a:cubicBezTo>
                        <a:pt x="28118" y="75438"/>
                        <a:pt x="28118" y="88468"/>
                        <a:pt x="35662" y="96012"/>
                      </a:cubicBezTo>
                      <a:lnTo>
                        <a:pt x="37719" y="98070"/>
                      </a:lnTo>
                      <a:cubicBezTo>
                        <a:pt x="43891" y="104242"/>
                        <a:pt x="45263" y="113157"/>
                        <a:pt x="41834" y="121387"/>
                      </a:cubicBezTo>
                      <a:cubicBezTo>
                        <a:pt x="41834" y="121387"/>
                        <a:pt x="41834" y="121387"/>
                        <a:pt x="41834" y="121387"/>
                      </a:cubicBezTo>
                      <a:cubicBezTo>
                        <a:pt x="38405" y="129616"/>
                        <a:pt x="30861" y="134417"/>
                        <a:pt x="22631" y="134417"/>
                      </a:cubicBezTo>
                      <a:lnTo>
                        <a:pt x="19888" y="134417"/>
                      </a:lnTo>
                      <a:cubicBezTo>
                        <a:pt x="8915" y="134417"/>
                        <a:pt x="0" y="143332"/>
                        <a:pt x="0" y="154305"/>
                      </a:cubicBezTo>
                      <a:lnTo>
                        <a:pt x="0" y="176937"/>
                      </a:lnTo>
                      <a:lnTo>
                        <a:pt x="0" y="199568"/>
                      </a:lnTo>
                      <a:cubicBezTo>
                        <a:pt x="0" y="210541"/>
                        <a:pt x="8915" y="219456"/>
                        <a:pt x="19888" y="219456"/>
                      </a:cubicBezTo>
                      <a:lnTo>
                        <a:pt x="22631" y="219456"/>
                      </a:lnTo>
                      <a:cubicBezTo>
                        <a:pt x="31547" y="219456"/>
                        <a:pt x="38405" y="224943"/>
                        <a:pt x="41834" y="232486"/>
                      </a:cubicBezTo>
                      <a:cubicBezTo>
                        <a:pt x="41834" y="232486"/>
                        <a:pt x="41834" y="232486"/>
                        <a:pt x="41834" y="232486"/>
                      </a:cubicBezTo>
                      <a:cubicBezTo>
                        <a:pt x="45263" y="240716"/>
                        <a:pt x="43891" y="249631"/>
                        <a:pt x="37719" y="255804"/>
                      </a:cubicBezTo>
                      <a:lnTo>
                        <a:pt x="35662" y="257861"/>
                      </a:lnTo>
                      <a:cubicBezTo>
                        <a:pt x="28118" y="265405"/>
                        <a:pt x="28118" y="278435"/>
                        <a:pt x="35662" y="285979"/>
                      </a:cubicBezTo>
                      <a:lnTo>
                        <a:pt x="67894" y="318211"/>
                      </a:lnTo>
                      <a:cubicBezTo>
                        <a:pt x="75438" y="325755"/>
                        <a:pt x="88468" y="325755"/>
                        <a:pt x="96012" y="318211"/>
                      </a:cubicBezTo>
                      <a:lnTo>
                        <a:pt x="98069" y="316154"/>
                      </a:lnTo>
                      <a:cubicBezTo>
                        <a:pt x="104242" y="309982"/>
                        <a:pt x="113157" y="308610"/>
                        <a:pt x="121387" y="312039"/>
                      </a:cubicBezTo>
                      <a:cubicBezTo>
                        <a:pt x="121387" y="312039"/>
                        <a:pt x="121387" y="312039"/>
                        <a:pt x="121387" y="312039"/>
                      </a:cubicBezTo>
                      <a:cubicBezTo>
                        <a:pt x="129616" y="315468"/>
                        <a:pt x="134417" y="323012"/>
                        <a:pt x="134417" y="331242"/>
                      </a:cubicBezTo>
                      <a:lnTo>
                        <a:pt x="134417" y="333985"/>
                      </a:lnTo>
                      <a:cubicBezTo>
                        <a:pt x="134417" y="344958"/>
                        <a:pt x="143332" y="353873"/>
                        <a:pt x="154305" y="353873"/>
                      </a:cubicBezTo>
                      <a:lnTo>
                        <a:pt x="200254" y="353873"/>
                      </a:lnTo>
                      <a:cubicBezTo>
                        <a:pt x="211226" y="353873"/>
                        <a:pt x="220142" y="344958"/>
                        <a:pt x="220142" y="333985"/>
                      </a:cubicBezTo>
                      <a:lnTo>
                        <a:pt x="220142" y="331242"/>
                      </a:lnTo>
                      <a:cubicBezTo>
                        <a:pt x="220142" y="322326"/>
                        <a:pt x="225628" y="315468"/>
                        <a:pt x="233172" y="312039"/>
                      </a:cubicBezTo>
                      <a:cubicBezTo>
                        <a:pt x="233172" y="312039"/>
                        <a:pt x="233172" y="312039"/>
                        <a:pt x="233172" y="312039"/>
                      </a:cubicBezTo>
                      <a:cubicBezTo>
                        <a:pt x="241402" y="308610"/>
                        <a:pt x="250317" y="309982"/>
                        <a:pt x="256489" y="316154"/>
                      </a:cubicBezTo>
                      <a:lnTo>
                        <a:pt x="258547" y="318211"/>
                      </a:lnTo>
                      <a:cubicBezTo>
                        <a:pt x="266090" y="325755"/>
                        <a:pt x="279121" y="325755"/>
                        <a:pt x="286664" y="318211"/>
                      </a:cubicBezTo>
                      <a:lnTo>
                        <a:pt x="318897" y="285979"/>
                      </a:lnTo>
                      <a:cubicBezTo>
                        <a:pt x="326441" y="278435"/>
                        <a:pt x="326441" y="265405"/>
                        <a:pt x="318897" y="257861"/>
                      </a:cubicBezTo>
                      <a:lnTo>
                        <a:pt x="316840" y="255804"/>
                      </a:lnTo>
                      <a:cubicBezTo>
                        <a:pt x="310667" y="249631"/>
                        <a:pt x="309296" y="240716"/>
                        <a:pt x="312725" y="232486"/>
                      </a:cubicBezTo>
                      <a:cubicBezTo>
                        <a:pt x="312725" y="232486"/>
                        <a:pt x="312725" y="232486"/>
                        <a:pt x="312725" y="232486"/>
                      </a:cubicBezTo>
                      <a:cubicBezTo>
                        <a:pt x="316154" y="224257"/>
                        <a:pt x="323698" y="219456"/>
                        <a:pt x="331927" y="219456"/>
                      </a:cubicBezTo>
                      <a:lnTo>
                        <a:pt x="334670" y="219456"/>
                      </a:lnTo>
                      <a:cubicBezTo>
                        <a:pt x="345643" y="219456"/>
                        <a:pt x="354559" y="210541"/>
                        <a:pt x="354559" y="199568"/>
                      </a:cubicBezTo>
                      <a:lnTo>
                        <a:pt x="354559" y="176937"/>
                      </a:lnTo>
                      <a:lnTo>
                        <a:pt x="354559" y="154305"/>
                      </a:lnTo>
                      <a:cubicBezTo>
                        <a:pt x="354559" y="143332"/>
                        <a:pt x="345643" y="134417"/>
                        <a:pt x="334670" y="134417"/>
                      </a:cubicBezTo>
                      <a:close/>
                      <a:moveTo>
                        <a:pt x="176936" y="272949"/>
                      </a:moveTo>
                      <a:cubicBezTo>
                        <a:pt x="124130" y="272949"/>
                        <a:pt x="81610" y="230429"/>
                        <a:pt x="81610" y="177622"/>
                      </a:cubicBezTo>
                      <a:cubicBezTo>
                        <a:pt x="81610" y="124816"/>
                        <a:pt x="124130" y="82296"/>
                        <a:pt x="176936" y="82296"/>
                      </a:cubicBezTo>
                      <a:cubicBezTo>
                        <a:pt x="229743" y="82296"/>
                        <a:pt x="272263" y="124816"/>
                        <a:pt x="272263" y="177622"/>
                      </a:cubicBezTo>
                      <a:cubicBezTo>
                        <a:pt x="272263" y="230429"/>
                        <a:pt x="229057" y="272949"/>
                        <a:pt x="176936" y="2729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73" name="Freeform: Shape 3272">
                  <a:extLst>
                    <a:ext uri="{FF2B5EF4-FFF2-40B4-BE49-F238E27FC236}">
                      <a16:creationId xmlns:a16="http://schemas.microsoft.com/office/drawing/2014/main" id="{7071CDB2-962F-C376-0F0B-F8B0DA372F44}"/>
                    </a:ext>
                  </a:extLst>
                </p:cNvPr>
                <p:cNvSpPr/>
                <p:nvPr/>
              </p:nvSpPr>
              <p:spPr>
                <a:xfrm>
                  <a:off x="18406819" y="-1582875"/>
                  <a:ext cx="91897" cy="91897"/>
                </a:xfrm>
                <a:custGeom>
                  <a:avLst/>
                  <a:gdLst>
                    <a:gd name="connsiteX0" fmla="*/ 91897 w 91897"/>
                    <a:gd name="connsiteY0" fmla="*/ 45949 h 91897"/>
                    <a:gd name="connsiteX1" fmla="*/ 45949 w 91897"/>
                    <a:gd name="connsiteY1" fmla="*/ 91897 h 91897"/>
                    <a:gd name="connsiteX2" fmla="*/ 0 w 91897"/>
                    <a:gd name="connsiteY2" fmla="*/ 45949 h 91897"/>
                    <a:gd name="connsiteX3" fmla="*/ 45949 w 91897"/>
                    <a:gd name="connsiteY3" fmla="*/ 0 h 91897"/>
                    <a:gd name="connsiteX4" fmla="*/ 91897 w 91897"/>
                    <a:gd name="connsiteY4" fmla="*/ 45949 h 91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7" h="91897">
                      <a:moveTo>
                        <a:pt x="91897" y="45949"/>
                      </a:moveTo>
                      <a:cubicBezTo>
                        <a:pt x="91897" y="71325"/>
                        <a:pt x="71325" y="91897"/>
                        <a:pt x="45949" y="91897"/>
                      </a:cubicBezTo>
                      <a:cubicBezTo>
                        <a:pt x="20572" y="91897"/>
                        <a:pt x="0" y="71325"/>
                        <a:pt x="0" y="45949"/>
                      </a:cubicBezTo>
                      <a:cubicBezTo>
                        <a:pt x="0" y="20572"/>
                        <a:pt x="20572" y="0"/>
                        <a:pt x="45949" y="0"/>
                      </a:cubicBezTo>
                      <a:cubicBezTo>
                        <a:pt x="71325" y="0"/>
                        <a:pt x="91897" y="20572"/>
                        <a:pt x="91897" y="459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3264" name="Graphic 2894">
              <a:extLst>
                <a:ext uri="{FF2B5EF4-FFF2-40B4-BE49-F238E27FC236}">
                  <a16:creationId xmlns:a16="http://schemas.microsoft.com/office/drawing/2014/main" id="{4C767DA4-1106-9D76-CE45-6D911CD260FC}"/>
                </a:ext>
              </a:extLst>
            </p:cNvPr>
            <p:cNvGrpSpPr/>
            <p:nvPr/>
          </p:nvGrpSpPr>
          <p:grpSpPr>
            <a:xfrm>
              <a:off x="14483358" y="1689076"/>
              <a:ext cx="619963" cy="619963"/>
              <a:chOff x="14483358" y="1689076"/>
              <a:chExt cx="619963" cy="619963"/>
            </a:xfrm>
          </p:grpSpPr>
          <p:sp>
            <p:nvSpPr>
              <p:cNvPr id="3268" name="Freeform: Shape 3267">
                <a:extLst>
                  <a:ext uri="{FF2B5EF4-FFF2-40B4-BE49-F238E27FC236}">
                    <a16:creationId xmlns:a16="http://schemas.microsoft.com/office/drawing/2014/main" id="{9C7C1180-EEEC-690E-5E31-D2E9DA322DFC}"/>
                  </a:ext>
                </a:extLst>
              </p:cNvPr>
              <p:cNvSpPr/>
              <p:nvPr/>
            </p:nvSpPr>
            <p:spPr>
              <a:xfrm>
                <a:off x="14483358" y="1689076"/>
                <a:ext cx="619963" cy="619963"/>
              </a:xfrm>
              <a:custGeom>
                <a:avLst/>
                <a:gdLst>
                  <a:gd name="connsiteX0" fmla="*/ 619963 w 619963"/>
                  <a:gd name="connsiteY0" fmla="*/ 309982 h 619963"/>
                  <a:gd name="connsiteX1" fmla="*/ 309982 w 619963"/>
                  <a:gd name="connsiteY1" fmla="*/ 619963 h 619963"/>
                  <a:gd name="connsiteX2" fmla="*/ 0 w 619963"/>
                  <a:gd name="connsiteY2" fmla="*/ 309982 h 619963"/>
                  <a:gd name="connsiteX3" fmla="*/ 309982 w 619963"/>
                  <a:gd name="connsiteY3" fmla="*/ 0 h 619963"/>
                  <a:gd name="connsiteX4" fmla="*/ 619963 w 619963"/>
                  <a:gd name="connsiteY4" fmla="*/ 309982 h 6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963" h="619963">
                    <a:moveTo>
                      <a:pt x="619963" y="309982"/>
                    </a:moveTo>
                    <a:cubicBezTo>
                      <a:pt x="619963" y="481180"/>
                      <a:pt x="481180" y="619963"/>
                      <a:pt x="309982" y="619963"/>
                    </a:cubicBezTo>
                    <a:cubicBezTo>
                      <a:pt x="138783" y="619963"/>
                      <a:pt x="0" y="481180"/>
                      <a:pt x="0" y="309982"/>
                    </a:cubicBezTo>
                    <a:cubicBezTo>
                      <a:pt x="0" y="138784"/>
                      <a:pt x="138783" y="0"/>
                      <a:pt x="309982" y="0"/>
                    </a:cubicBezTo>
                    <a:cubicBezTo>
                      <a:pt x="481180" y="0"/>
                      <a:pt x="619963" y="138784"/>
                      <a:pt x="619963" y="309982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69" name="Freeform: Shape 3268">
                <a:extLst>
                  <a:ext uri="{FF2B5EF4-FFF2-40B4-BE49-F238E27FC236}">
                    <a16:creationId xmlns:a16="http://schemas.microsoft.com/office/drawing/2014/main" id="{BD0E9A26-76E9-1118-568D-0580FBCE9F3C}"/>
                  </a:ext>
                </a:extLst>
              </p:cNvPr>
              <p:cNvSpPr/>
              <p:nvPr/>
            </p:nvSpPr>
            <p:spPr>
              <a:xfrm>
                <a:off x="14643149" y="1887958"/>
                <a:ext cx="300380" cy="222199"/>
              </a:xfrm>
              <a:custGeom>
                <a:avLst/>
                <a:gdLst>
                  <a:gd name="connsiteX0" fmla="*/ 250317 w 300380"/>
                  <a:gd name="connsiteY0" fmla="*/ 0 h 222199"/>
                  <a:gd name="connsiteX1" fmla="*/ 50063 w 300380"/>
                  <a:gd name="connsiteY1" fmla="*/ 0 h 222199"/>
                  <a:gd name="connsiteX2" fmla="*/ 0 w 300380"/>
                  <a:gd name="connsiteY2" fmla="*/ 50064 h 222199"/>
                  <a:gd name="connsiteX3" fmla="*/ 0 w 300380"/>
                  <a:gd name="connsiteY3" fmla="*/ 172136 h 222199"/>
                  <a:gd name="connsiteX4" fmla="*/ 50063 w 300380"/>
                  <a:gd name="connsiteY4" fmla="*/ 222199 h 222199"/>
                  <a:gd name="connsiteX5" fmla="*/ 250317 w 300380"/>
                  <a:gd name="connsiteY5" fmla="*/ 222199 h 222199"/>
                  <a:gd name="connsiteX6" fmla="*/ 300380 w 300380"/>
                  <a:gd name="connsiteY6" fmla="*/ 172136 h 222199"/>
                  <a:gd name="connsiteX7" fmla="*/ 300380 w 300380"/>
                  <a:gd name="connsiteY7" fmla="*/ 50064 h 222199"/>
                  <a:gd name="connsiteX8" fmla="*/ 250317 w 300380"/>
                  <a:gd name="connsiteY8" fmla="*/ 0 h 222199"/>
                  <a:gd name="connsiteX9" fmla="*/ 235229 w 300380"/>
                  <a:gd name="connsiteY9" fmla="*/ 116586 h 222199"/>
                  <a:gd name="connsiteX10" fmla="*/ 266776 w 300380"/>
                  <a:gd name="connsiteY10" fmla="*/ 96698 h 222199"/>
                  <a:gd name="connsiteX11" fmla="*/ 266776 w 300380"/>
                  <a:gd name="connsiteY11" fmla="*/ 136474 h 222199"/>
                  <a:gd name="connsiteX12" fmla="*/ 235229 w 300380"/>
                  <a:gd name="connsiteY12" fmla="*/ 116586 h 222199"/>
                  <a:gd name="connsiteX13" fmla="*/ 50063 w 300380"/>
                  <a:gd name="connsiteY13" fmla="*/ 32919 h 222199"/>
                  <a:gd name="connsiteX14" fmla="*/ 250317 w 300380"/>
                  <a:gd name="connsiteY14" fmla="*/ 32919 h 222199"/>
                  <a:gd name="connsiteX15" fmla="*/ 266776 w 300380"/>
                  <a:gd name="connsiteY15" fmla="*/ 49378 h 222199"/>
                  <a:gd name="connsiteX16" fmla="*/ 266776 w 300380"/>
                  <a:gd name="connsiteY16" fmla="*/ 56922 h 222199"/>
                  <a:gd name="connsiteX17" fmla="*/ 157734 w 300380"/>
                  <a:gd name="connsiteY17" fmla="*/ 125502 h 222199"/>
                  <a:gd name="connsiteX18" fmla="*/ 141275 w 300380"/>
                  <a:gd name="connsiteY18" fmla="*/ 125502 h 222199"/>
                  <a:gd name="connsiteX19" fmla="*/ 32918 w 300380"/>
                  <a:gd name="connsiteY19" fmla="*/ 56922 h 222199"/>
                  <a:gd name="connsiteX20" fmla="*/ 32918 w 300380"/>
                  <a:gd name="connsiteY20" fmla="*/ 49378 h 222199"/>
                  <a:gd name="connsiteX21" fmla="*/ 50063 w 300380"/>
                  <a:gd name="connsiteY21" fmla="*/ 32919 h 222199"/>
                  <a:gd name="connsiteX22" fmla="*/ 33604 w 300380"/>
                  <a:gd name="connsiteY22" fmla="*/ 96698 h 222199"/>
                  <a:gd name="connsiteX23" fmla="*/ 65151 w 300380"/>
                  <a:gd name="connsiteY23" fmla="*/ 116586 h 222199"/>
                  <a:gd name="connsiteX24" fmla="*/ 33604 w 300380"/>
                  <a:gd name="connsiteY24" fmla="*/ 136474 h 222199"/>
                  <a:gd name="connsiteX25" fmla="*/ 33604 w 300380"/>
                  <a:gd name="connsiteY25" fmla="*/ 96698 h 22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0380" h="222199">
                    <a:moveTo>
                      <a:pt x="250317" y="0"/>
                    </a:moveTo>
                    <a:lnTo>
                      <a:pt x="50063" y="0"/>
                    </a:lnTo>
                    <a:cubicBezTo>
                      <a:pt x="21946" y="0"/>
                      <a:pt x="0" y="21946"/>
                      <a:pt x="0" y="50064"/>
                    </a:cubicBezTo>
                    <a:lnTo>
                      <a:pt x="0" y="172136"/>
                    </a:lnTo>
                    <a:cubicBezTo>
                      <a:pt x="0" y="200254"/>
                      <a:pt x="21946" y="222199"/>
                      <a:pt x="50063" y="222199"/>
                    </a:cubicBezTo>
                    <a:lnTo>
                      <a:pt x="250317" y="222199"/>
                    </a:lnTo>
                    <a:cubicBezTo>
                      <a:pt x="278435" y="222199"/>
                      <a:pt x="300380" y="200254"/>
                      <a:pt x="300380" y="172136"/>
                    </a:cubicBezTo>
                    <a:lnTo>
                      <a:pt x="300380" y="50064"/>
                    </a:lnTo>
                    <a:cubicBezTo>
                      <a:pt x="300380" y="21946"/>
                      <a:pt x="278435" y="0"/>
                      <a:pt x="250317" y="0"/>
                    </a:cubicBezTo>
                    <a:close/>
                    <a:moveTo>
                      <a:pt x="235229" y="116586"/>
                    </a:moveTo>
                    <a:lnTo>
                      <a:pt x="266776" y="96698"/>
                    </a:lnTo>
                    <a:lnTo>
                      <a:pt x="266776" y="136474"/>
                    </a:lnTo>
                    <a:lnTo>
                      <a:pt x="235229" y="116586"/>
                    </a:lnTo>
                    <a:close/>
                    <a:moveTo>
                      <a:pt x="50063" y="32919"/>
                    </a:moveTo>
                    <a:lnTo>
                      <a:pt x="250317" y="32919"/>
                    </a:lnTo>
                    <a:cubicBezTo>
                      <a:pt x="259918" y="32919"/>
                      <a:pt x="266776" y="40462"/>
                      <a:pt x="266776" y="49378"/>
                    </a:cubicBezTo>
                    <a:lnTo>
                      <a:pt x="266776" y="56922"/>
                    </a:lnTo>
                    <a:lnTo>
                      <a:pt x="157734" y="125502"/>
                    </a:lnTo>
                    <a:cubicBezTo>
                      <a:pt x="152933" y="128245"/>
                      <a:pt x="146761" y="128245"/>
                      <a:pt x="141275" y="125502"/>
                    </a:cubicBezTo>
                    <a:lnTo>
                      <a:pt x="32918" y="56922"/>
                    </a:lnTo>
                    <a:lnTo>
                      <a:pt x="32918" y="49378"/>
                    </a:lnTo>
                    <a:cubicBezTo>
                      <a:pt x="33604" y="40462"/>
                      <a:pt x="40462" y="32919"/>
                      <a:pt x="50063" y="32919"/>
                    </a:cubicBezTo>
                    <a:close/>
                    <a:moveTo>
                      <a:pt x="33604" y="96698"/>
                    </a:moveTo>
                    <a:lnTo>
                      <a:pt x="65151" y="116586"/>
                    </a:lnTo>
                    <a:lnTo>
                      <a:pt x="33604" y="136474"/>
                    </a:lnTo>
                    <a:lnTo>
                      <a:pt x="33604" y="96698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65" name="Graphic 2894">
              <a:extLst>
                <a:ext uri="{FF2B5EF4-FFF2-40B4-BE49-F238E27FC236}">
                  <a16:creationId xmlns:a16="http://schemas.microsoft.com/office/drawing/2014/main" id="{9A4F7A78-B547-E1C8-8741-4CB606946229}"/>
                </a:ext>
              </a:extLst>
            </p:cNvPr>
            <p:cNvGrpSpPr/>
            <p:nvPr/>
          </p:nvGrpSpPr>
          <p:grpSpPr>
            <a:xfrm>
              <a:off x="15830955" y="-3118381"/>
              <a:ext cx="831189" cy="831189"/>
              <a:chOff x="15830955" y="-3118381"/>
              <a:chExt cx="831189" cy="831189"/>
            </a:xfrm>
          </p:grpSpPr>
          <p:sp>
            <p:nvSpPr>
              <p:cNvPr id="3266" name="Freeform: Shape 3265">
                <a:extLst>
                  <a:ext uri="{FF2B5EF4-FFF2-40B4-BE49-F238E27FC236}">
                    <a16:creationId xmlns:a16="http://schemas.microsoft.com/office/drawing/2014/main" id="{9C687AD7-2D42-5319-FC7E-A42B0FCFA03D}"/>
                  </a:ext>
                </a:extLst>
              </p:cNvPr>
              <p:cNvSpPr/>
              <p:nvPr/>
            </p:nvSpPr>
            <p:spPr>
              <a:xfrm>
                <a:off x="15830955" y="-3118381"/>
                <a:ext cx="831189" cy="831189"/>
              </a:xfrm>
              <a:custGeom>
                <a:avLst/>
                <a:gdLst>
                  <a:gd name="connsiteX0" fmla="*/ 831190 w 831189"/>
                  <a:gd name="connsiteY0" fmla="*/ 415595 h 831189"/>
                  <a:gd name="connsiteX1" fmla="*/ 415595 w 831189"/>
                  <a:gd name="connsiteY1" fmla="*/ 831190 h 831189"/>
                  <a:gd name="connsiteX2" fmla="*/ 0 w 831189"/>
                  <a:gd name="connsiteY2" fmla="*/ 415595 h 831189"/>
                  <a:gd name="connsiteX3" fmla="*/ 415595 w 831189"/>
                  <a:gd name="connsiteY3" fmla="*/ 0 h 831189"/>
                  <a:gd name="connsiteX4" fmla="*/ 831190 w 831189"/>
                  <a:gd name="connsiteY4" fmla="*/ 415595 h 8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189" h="831189">
                    <a:moveTo>
                      <a:pt x="831190" y="415595"/>
                    </a:moveTo>
                    <a:cubicBezTo>
                      <a:pt x="831190" y="645122"/>
                      <a:pt x="645122" y="831190"/>
                      <a:pt x="415595" y="831190"/>
                    </a:cubicBezTo>
                    <a:cubicBezTo>
                      <a:pt x="186068" y="831190"/>
                      <a:pt x="0" y="645122"/>
                      <a:pt x="0" y="415595"/>
                    </a:cubicBezTo>
                    <a:cubicBezTo>
                      <a:pt x="0" y="186068"/>
                      <a:pt x="186068" y="0"/>
                      <a:pt x="415595" y="0"/>
                    </a:cubicBezTo>
                    <a:cubicBezTo>
                      <a:pt x="645121" y="0"/>
                      <a:pt x="831190" y="186068"/>
                      <a:pt x="831190" y="415595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267" name="Freeform: Shape 3266">
                <a:extLst>
                  <a:ext uri="{FF2B5EF4-FFF2-40B4-BE49-F238E27FC236}">
                    <a16:creationId xmlns:a16="http://schemas.microsoft.com/office/drawing/2014/main" id="{27EFEE3C-2211-C4DC-C573-3820A9AAC821}"/>
                  </a:ext>
                </a:extLst>
              </p:cNvPr>
              <p:cNvSpPr/>
              <p:nvPr/>
            </p:nvSpPr>
            <p:spPr>
              <a:xfrm>
                <a:off x="16023832" y="-2914698"/>
                <a:ext cx="441003" cy="423138"/>
              </a:xfrm>
              <a:custGeom>
                <a:avLst/>
                <a:gdLst>
                  <a:gd name="connsiteX0" fmla="*/ 431886 w 441003"/>
                  <a:gd name="connsiteY0" fmla="*/ 292151 h 423138"/>
                  <a:gd name="connsiteX1" fmla="*/ 359877 w 441003"/>
                  <a:gd name="connsiteY1" fmla="*/ 220828 h 423138"/>
                  <a:gd name="connsiteX2" fmla="*/ 377708 w 441003"/>
                  <a:gd name="connsiteY2" fmla="*/ 202997 h 423138"/>
                  <a:gd name="connsiteX3" fmla="*/ 377708 w 441003"/>
                  <a:gd name="connsiteY3" fmla="*/ 136474 h 423138"/>
                  <a:gd name="connsiteX4" fmla="*/ 357819 w 441003"/>
                  <a:gd name="connsiteY4" fmla="*/ 116586 h 423138"/>
                  <a:gd name="connsiteX5" fmla="*/ 353705 w 441003"/>
                  <a:gd name="connsiteY5" fmla="*/ 106985 h 423138"/>
                  <a:gd name="connsiteX6" fmla="*/ 353705 w 441003"/>
                  <a:gd name="connsiteY6" fmla="*/ 85039 h 423138"/>
                  <a:gd name="connsiteX7" fmla="*/ 306384 w 441003"/>
                  <a:gd name="connsiteY7" fmla="*/ 37719 h 423138"/>
                  <a:gd name="connsiteX8" fmla="*/ 284439 w 441003"/>
                  <a:gd name="connsiteY8" fmla="*/ 37719 h 423138"/>
                  <a:gd name="connsiteX9" fmla="*/ 274838 w 441003"/>
                  <a:gd name="connsiteY9" fmla="*/ 33604 h 423138"/>
                  <a:gd name="connsiteX10" fmla="*/ 254949 w 441003"/>
                  <a:gd name="connsiteY10" fmla="*/ 13716 h 423138"/>
                  <a:gd name="connsiteX11" fmla="*/ 221345 w 441003"/>
                  <a:gd name="connsiteY11" fmla="*/ 0 h 423138"/>
                  <a:gd name="connsiteX12" fmla="*/ 187741 w 441003"/>
                  <a:gd name="connsiteY12" fmla="*/ 13716 h 423138"/>
                  <a:gd name="connsiteX13" fmla="*/ 167853 w 441003"/>
                  <a:gd name="connsiteY13" fmla="*/ 33604 h 423138"/>
                  <a:gd name="connsiteX14" fmla="*/ 158252 w 441003"/>
                  <a:gd name="connsiteY14" fmla="*/ 37719 h 423138"/>
                  <a:gd name="connsiteX15" fmla="*/ 136306 w 441003"/>
                  <a:gd name="connsiteY15" fmla="*/ 37719 h 423138"/>
                  <a:gd name="connsiteX16" fmla="*/ 88986 w 441003"/>
                  <a:gd name="connsiteY16" fmla="*/ 85039 h 423138"/>
                  <a:gd name="connsiteX17" fmla="*/ 88986 w 441003"/>
                  <a:gd name="connsiteY17" fmla="*/ 106985 h 423138"/>
                  <a:gd name="connsiteX18" fmla="*/ 84871 w 441003"/>
                  <a:gd name="connsiteY18" fmla="*/ 116586 h 423138"/>
                  <a:gd name="connsiteX19" fmla="*/ 64983 w 441003"/>
                  <a:gd name="connsiteY19" fmla="*/ 136474 h 423138"/>
                  <a:gd name="connsiteX20" fmla="*/ 51267 w 441003"/>
                  <a:gd name="connsiteY20" fmla="*/ 170078 h 423138"/>
                  <a:gd name="connsiteX21" fmla="*/ 64983 w 441003"/>
                  <a:gd name="connsiteY21" fmla="*/ 203683 h 423138"/>
                  <a:gd name="connsiteX22" fmla="*/ 82814 w 441003"/>
                  <a:gd name="connsiteY22" fmla="*/ 221513 h 423138"/>
                  <a:gd name="connsiteX23" fmla="*/ 10805 w 441003"/>
                  <a:gd name="connsiteY23" fmla="*/ 293522 h 423138"/>
                  <a:gd name="connsiteX24" fmla="*/ 1203 w 441003"/>
                  <a:gd name="connsiteY24" fmla="*/ 327812 h 423138"/>
                  <a:gd name="connsiteX25" fmla="*/ 25206 w 441003"/>
                  <a:gd name="connsiteY25" fmla="*/ 354559 h 423138"/>
                  <a:gd name="connsiteX26" fmla="*/ 58125 w 441003"/>
                  <a:gd name="connsiteY26" fmla="*/ 365531 h 423138"/>
                  <a:gd name="connsiteX27" fmla="*/ 69098 w 441003"/>
                  <a:gd name="connsiteY27" fmla="*/ 398450 h 423138"/>
                  <a:gd name="connsiteX28" fmla="*/ 95844 w 441003"/>
                  <a:gd name="connsiteY28" fmla="*/ 422453 h 423138"/>
                  <a:gd name="connsiteX29" fmla="*/ 104073 w 441003"/>
                  <a:gd name="connsiteY29" fmla="*/ 423139 h 423138"/>
                  <a:gd name="connsiteX30" fmla="*/ 130134 w 441003"/>
                  <a:gd name="connsiteY30" fmla="*/ 412166 h 423138"/>
                  <a:gd name="connsiteX31" fmla="*/ 205572 w 441003"/>
                  <a:gd name="connsiteY31" fmla="*/ 336728 h 423138"/>
                  <a:gd name="connsiteX32" fmla="*/ 219288 w 441003"/>
                  <a:gd name="connsiteY32" fmla="*/ 338785 h 423138"/>
                  <a:gd name="connsiteX33" fmla="*/ 233004 w 441003"/>
                  <a:gd name="connsiteY33" fmla="*/ 336728 h 423138"/>
                  <a:gd name="connsiteX34" fmla="*/ 308442 w 441003"/>
                  <a:gd name="connsiteY34" fmla="*/ 412166 h 423138"/>
                  <a:gd name="connsiteX35" fmla="*/ 334502 w 441003"/>
                  <a:gd name="connsiteY35" fmla="*/ 423139 h 423138"/>
                  <a:gd name="connsiteX36" fmla="*/ 342732 w 441003"/>
                  <a:gd name="connsiteY36" fmla="*/ 422453 h 423138"/>
                  <a:gd name="connsiteX37" fmla="*/ 369478 w 441003"/>
                  <a:gd name="connsiteY37" fmla="*/ 398450 h 423138"/>
                  <a:gd name="connsiteX38" fmla="*/ 380451 w 441003"/>
                  <a:gd name="connsiteY38" fmla="*/ 365531 h 423138"/>
                  <a:gd name="connsiteX39" fmla="*/ 413369 w 441003"/>
                  <a:gd name="connsiteY39" fmla="*/ 354559 h 423138"/>
                  <a:gd name="connsiteX40" fmla="*/ 437372 w 441003"/>
                  <a:gd name="connsiteY40" fmla="*/ 327812 h 423138"/>
                  <a:gd name="connsiteX41" fmla="*/ 431886 w 441003"/>
                  <a:gd name="connsiteY41" fmla="*/ 292151 h 423138"/>
                  <a:gd name="connsiteX42" fmla="*/ 108874 w 441003"/>
                  <a:gd name="connsiteY42" fmla="*/ 388163 h 423138"/>
                  <a:gd name="connsiteX43" fmla="*/ 106131 w 441003"/>
                  <a:gd name="connsiteY43" fmla="*/ 388849 h 423138"/>
                  <a:gd name="connsiteX44" fmla="*/ 104073 w 441003"/>
                  <a:gd name="connsiteY44" fmla="*/ 386791 h 423138"/>
                  <a:gd name="connsiteX45" fmla="*/ 90357 w 441003"/>
                  <a:gd name="connsiteY45" fmla="*/ 345643 h 423138"/>
                  <a:gd name="connsiteX46" fmla="*/ 79385 w 441003"/>
                  <a:gd name="connsiteY46" fmla="*/ 334670 h 423138"/>
                  <a:gd name="connsiteX47" fmla="*/ 38237 w 441003"/>
                  <a:gd name="connsiteY47" fmla="*/ 320954 h 423138"/>
                  <a:gd name="connsiteX48" fmla="*/ 36179 w 441003"/>
                  <a:gd name="connsiteY48" fmla="*/ 318897 h 423138"/>
                  <a:gd name="connsiteX49" fmla="*/ 36865 w 441003"/>
                  <a:gd name="connsiteY49" fmla="*/ 316154 h 423138"/>
                  <a:gd name="connsiteX50" fmla="*/ 91043 w 441003"/>
                  <a:gd name="connsiteY50" fmla="*/ 261976 h 423138"/>
                  <a:gd name="connsiteX51" fmla="*/ 137678 w 441003"/>
                  <a:gd name="connsiteY51" fmla="*/ 301066 h 423138"/>
                  <a:gd name="connsiteX52" fmla="*/ 159623 w 441003"/>
                  <a:gd name="connsiteY52" fmla="*/ 301066 h 423138"/>
                  <a:gd name="connsiteX53" fmla="*/ 169224 w 441003"/>
                  <a:gd name="connsiteY53" fmla="*/ 305181 h 423138"/>
                  <a:gd name="connsiteX54" fmla="*/ 180883 w 441003"/>
                  <a:gd name="connsiteY54" fmla="*/ 316840 h 423138"/>
                  <a:gd name="connsiteX55" fmla="*/ 108874 w 441003"/>
                  <a:gd name="connsiteY55" fmla="*/ 388163 h 423138"/>
                  <a:gd name="connsiteX56" fmla="*/ 406511 w 441003"/>
                  <a:gd name="connsiteY56" fmla="*/ 320954 h 423138"/>
                  <a:gd name="connsiteX57" fmla="*/ 365363 w 441003"/>
                  <a:gd name="connsiteY57" fmla="*/ 334670 h 423138"/>
                  <a:gd name="connsiteX58" fmla="*/ 354390 w 441003"/>
                  <a:gd name="connsiteY58" fmla="*/ 345643 h 423138"/>
                  <a:gd name="connsiteX59" fmla="*/ 340674 w 441003"/>
                  <a:gd name="connsiteY59" fmla="*/ 386791 h 423138"/>
                  <a:gd name="connsiteX60" fmla="*/ 338617 w 441003"/>
                  <a:gd name="connsiteY60" fmla="*/ 388849 h 423138"/>
                  <a:gd name="connsiteX61" fmla="*/ 335874 w 441003"/>
                  <a:gd name="connsiteY61" fmla="*/ 388163 h 423138"/>
                  <a:gd name="connsiteX62" fmla="*/ 264551 w 441003"/>
                  <a:gd name="connsiteY62" fmla="*/ 316840 h 423138"/>
                  <a:gd name="connsiteX63" fmla="*/ 276209 w 441003"/>
                  <a:gd name="connsiteY63" fmla="*/ 305181 h 423138"/>
                  <a:gd name="connsiteX64" fmla="*/ 285810 w 441003"/>
                  <a:gd name="connsiteY64" fmla="*/ 301066 h 423138"/>
                  <a:gd name="connsiteX65" fmla="*/ 307756 w 441003"/>
                  <a:gd name="connsiteY65" fmla="*/ 301066 h 423138"/>
                  <a:gd name="connsiteX66" fmla="*/ 354390 w 441003"/>
                  <a:gd name="connsiteY66" fmla="*/ 261976 h 423138"/>
                  <a:gd name="connsiteX67" fmla="*/ 408569 w 441003"/>
                  <a:gd name="connsiteY67" fmla="*/ 316154 h 423138"/>
                  <a:gd name="connsiteX68" fmla="*/ 409254 w 441003"/>
                  <a:gd name="connsiteY68" fmla="*/ 318897 h 423138"/>
                  <a:gd name="connsiteX69" fmla="*/ 406511 w 441003"/>
                  <a:gd name="connsiteY69" fmla="*/ 320954 h 4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1003" h="423138">
                    <a:moveTo>
                      <a:pt x="431886" y="292151"/>
                    </a:moveTo>
                    <a:lnTo>
                      <a:pt x="359877" y="220828"/>
                    </a:lnTo>
                    <a:lnTo>
                      <a:pt x="377708" y="202997"/>
                    </a:lnTo>
                    <a:cubicBezTo>
                      <a:pt x="396224" y="184480"/>
                      <a:pt x="396224" y="154305"/>
                      <a:pt x="377708" y="136474"/>
                    </a:cubicBezTo>
                    <a:lnTo>
                      <a:pt x="357819" y="116586"/>
                    </a:lnTo>
                    <a:cubicBezTo>
                      <a:pt x="355076" y="113843"/>
                      <a:pt x="353705" y="110414"/>
                      <a:pt x="353705" y="106985"/>
                    </a:cubicBezTo>
                    <a:lnTo>
                      <a:pt x="353705" y="85039"/>
                    </a:lnTo>
                    <a:cubicBezTo>
                      <a:pt x="353705" y="58979"/>
                      <a:pt x="332445" y="37719"/>
                      <a:pt x="306384" y="37719"/>
                    </a:cubicBezTo>
                    <a:lnTo>
                      <a:pt x="284439" y="37719"/>
                    </a:lnTo>
                    <a:cubicBezTo>
                      <a:pt x="281010" y="37719"/>
                      <a:pt x="277581" y="36347"/>
                      <a:pt x="274838" y="33604"/>
                    </a:cubicBezTo>
                    <a:lnTo>
                      <a:pt x="254949" y="13716"/>
                    </a:lnTo>
                    <a:cubicBezTo>
                      <a:pt x="246034" y="4801"/>
                      <a:pt x="234375" y="0"/>
                      <a:pt x="221345" y="0"/>
                    </a:cubicBezTo>
                    <a:cubicBezTo>
                      <a:pt x="208315" y="0"/>
                      <a:pt x="196656" y="4801"/>
                      <a:pt x="187741" y="13716"/>
                    </a:cubicBezTo>
                    <a:lnTo>
                      <a:pt x="167853" y="33604"/>
                    </a:lnTo>
                    <a:cubicBezTo>
                      <a:pt x="165110" y="36347"/>
                      <a:pt x="161681" y="37719"/>
                      <a:pt x="158252" y="37719"/>
                    </a:cubicBezTo>
                    <a:lnTo>
                      <a:pt x="136306" y="37719"/>
                    </a:lnTo>
                    <a:cubicBezTo>
                      <a:pt x="110246" y="37719"/>
                      <a:pt x="88986" y="58979"/>
                      <a:pt x="88986" y="85039"/>
                    </a:cubicBezTo>
                    <a:lnTo>
                      <a:pt x="88986" y="106985"/>
                    </a:lnTo>
                    <a:cubicBezTo>
                      <a:pt x="88986" y="110414"/>
                      <a:pt x="87614" y="113843"/>
                      <a:pt x="84871" y="116586"/>
                    </a:cubicBezTo>
                    <a:lnTo>
                      <a:pt x="64983" y="136474"/>
                    </a:lnTo>
                    <a:cubicBezTo>
                      <a:pt x="56067" y="145390"/>
                      <a:pt x="51267" y="157048"/>
                      <a:pt x="51267" y="170078"/>
                    </a:cubicBezTo>
                    <a:cubicBezTo>
                      <a:pt x="51267" y="183109"/>
                      <a:pt x="56067" y="194767"/>
                      <a:pt x="64983" y="203683"/>
                    </a:cubicBezTo>
                    <a:lnTo>
                      <a:pt x="82814" y="221513"/>
                    </a:lnTo>
                    <a:lnTo>
                      <a:pt x="10805" y="293522"/>
                    </a:lnTo>
                    <a:cubicBezTo>
                      <a:pt x="1889" y="302438"/>
                      <a:pt x="-2226" y="315468"/>
                      <a:pt x="1203" y="327812"/>
                    </a:cubicBezTo>
                    <a:cubicBezTo>
                      <a:pt x="3947" y="340157"/>
                      <a:pt x="12862" y="350444"/>
                      <a:pt x="25206" y="354559"/>
                    </a:cubicBezTo>
                    <a:lnTo>
                      <a:pt x="58125" y="365531"/>
                    </a:lnTo>
                    <a:lnTo>
                      <a:pt x="69098" y="398450"/>
                    </a:lnTo>
                    <a:cubicBezTo>
                      <a:pt x="73212" y="410794"/>
                      <a:pt x="82814" y="419710"/>
                      <a:pt x="95844" y="422453"/>
                    </a:cubicBezTo>
                    <a:cubicBezTo>
                      <a:pt x="98587" y="423139"/>
                      <a:pt x="101330" y="423139"/>
                      <a:pt x="104073" y="423139"/>
                    </a:cubicBezTo>
                    <a:cubicBezTo>
                      <a:pt x="113675" y="423139"/>
                      <a:pt x="123276" y="419024"/>
                      <a:pt x="130134" y="412166"/>
                    </a:cubicBezTo>
                    <a:lnTo>
                      <a:pt x="205572" y="336728"/>
                    </a:lnTo>
                    <a:cubicBezTo>
                      <a:pt x="210372" y="338099"/>
                      <a:pt x="214487" y="338785"/>
                      <a:pt x="219288" y="338785"/>
                    </a:cubicBezTo>
                    <a:cubicBezTo>
                      <a:pt x="224088" y="338785"/>
                      <a:pt x="228889" y="338099"/>
                      <a:pt x="233004" y="336728"/>
                    </a:cubicBezTo>
                    <a:lnTo>
                      <a:pt x="308442" y="412166"/>
                    </a:lnTo>
                    <a:cubicBezTo>
                      <a:pt x="315300" y="419024"/>
                      <a:pt x="324901" y="423139"/>
                      <a:pt x="334502" y="423139"/>
                    </a:cubicBezTo>
                    <a:cubicBezTo>
                      <a:pt x="337245" y="423139"/>
                      <a:pt x="339989" y="423139"/>
                      <a:pt x="342732" y="422453"/>
                    </a:cubicBezTo>
                    <a:cubicBezTo>
                      <a:pt x="355076" y="419710"/>
                      <a:pt x="365363" y="410794"/>
                      <a:pt x="369478" y="398450"/>
                    </a:cubicBezTo>
                    <a:lnTo>
                      <a:pt x="380451" y="365531"/>
                    </a:lnTo>
                    <a:lnTo>
                      <a:pt x="413369" y="354559"/>
                    </a:lnTo>
                    <a:cubicBezTo>
                      <a:pt x="425714" y="350444"/>
                      <a:pt x="434629" y="340843"/>
                      <a:pt x="437372" y="327812"/>
                    </a:cubicBezTo>
                    <a:cubicBezTo>
                      <a:pt x="444230" y="314096"/>
                      <a:pt x="440801" y="301752"/>
                      <a:pt x="431886" y="292151"/>
                    </a:cubicBezTo>
                    <a:close/>
                    <a:moveTo>
                      <a:pt x="108874" y="388163"/>
                    </a:moveTo>
                    <a:cubicBezTo>
                      <a:pt x="108188" y="388849"/>
                      <a:pt x="106817" y="388849"/>
                      <a:pt x="106131" y="388849"/>
                    </a:cubicBezTo>
                    <a:cubicBezTo>
                      <a:pt x="104759" y="388849"/>
                      <a:pt x="104073" y="388163"/>
                      <a:pt x="104073" y="386791"/>
                    </a:cubicBezTo>
                    <a:lnTo>
                      <a:pt x="90357" y="345643"/>
                    </a:lnTo>
                    <a:cubicBezTo>
                      <a:pt x="88986" y="340843"/>
                      <a:pt x="84871" y="336728"/>
                      <a:pt x="79385" y="334670"/>
                    </a:cubicBezTo>
                    <a:lnTo>
                      <a:pt x="38237" y="320954"/>
                    </a:lnTo>
                    <a:cubicBezTo>
                      <a:pt x="36865" y="320269"/>
                      <a:pt x="36865" y="319583"/>
                      <a:pt x="36179" y="318897"/>
                    </a:cubicBezTo>
                    <a:cubicBezTo>
                      <a:pt x="36179" y="317525"/>
                      <a:pt x="36179" y="316840"/>
                      <a:pt x="36865" y="316154"/>
                    </a:cubicBezTo>
                    <a:lnTo>
                      <a:pt x="91043" y="261976"/>
                    </a:lnTo>
                    <a:cubicBezTo>
                      <a:pt x="95158" y="283921"/>
                      <a:pt x="114360" y="301066"/>
                      <a:pt x="137678" y="301066"/>
                    </a:cubicBezTo>
                    <a:lnTo>
                      <a:pt x="159623" y="301066"/>
                    </a:lnTo>
                    <a:cubicBezTo>
                      <a:pt x="163052" y="301066"/>
                      <a:pt x="166481" y="302438"/>
                      <a:pt x="169224" y="305181"/>
                    </a:cubicBezTo>
                    <a:lnTo>
                      <a:pt x="180883" y="316840"/>
                    </a:lnTo>
                    <a:lnTo>
                      <a:pt x="108874" y="388163"/>
                    </a:lnTo>
                    <a:close/>
                    <a:moveTo>
                      <a:pt x="406511" y="320954"/>
                    </a:moveTo>
                    <a:lnTo>
                      <a:pt x="365363" y="334670"/>
                    </a:lnTo>
                    <a:cubicBezTo>
                      <a:pt x="360563" y="336042"/>
                      <a:pt x="356448" y="340157"/>
                      <a:pt x="354390" y="345643"/>
                    </a:cubicBezTo>
                    <a:lnTo>
                      <a:pt x="340674" y="386791"/>
                    </a:lnTo>
                    <a:cubicBezTo>
                      <a:pt x="339989" y="388163"/>
                      <a:pt x="339303" y="388163"/>
                      <a:pt x="338617" y="388849"/>
                    </a:cubicBezTo>
                    <a:cubicBezTo>
                      <a:pt x="337245" y="388849"/>
                      <a:pt x="336560" y="388849"/>
                      <a:pt x="335874" y="388163"/>
                    </a:cubicBezTo>
                    <a:lnTo>
                      <a:pt x="264551" y="316840"/>
                    </a:lnTo>
                    <a:lnTo>
                      <a:pt x="276209" y="305181"/>
                    </a:lnTo>
                    <a:cubicBezTo>
                      <a:pt x="278952" y="302438"/>
                      <a:pt x="282381" y="301066"/>
                      <a:pt x="285810" y="301066"/>
                    </a:cubicBezTo>
                    <a:lnTo>
                      <a:pt x="307756" y="301066"/>
                    </a:lnTo>
                    <a:cubicBezTo>
                      <a:pt x="331073" y="301066"/>
                      <a:pt x="350276" y="283921"/>
                      <a:pt x="354390" y="261976"/>
                    </a:cubicBezTo>
                    <a:lnTo>
                      <a:pt x="408569" y="316154"/>
                    </a:lnTo>
                    <a:cubicBezTo>
                      <a:pt x="409254" y="316840"/>
                      <a:pt x="409940" y="317525"/>
                      <a:pt x="409254" y="318897"/>
                    </a:cubicBezTo>
                    <a:cubicBezTo>
                      <a:pt x="408569" y="320269"/>
                      <a:pt x="407883" y="320954"/>
                      <a:pt x="406511" y="320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317" name="Graphic 3315">
            <a:extLst>
              <a:ext uri="{FF2B5EF4-FFF2-40B4-BE49-F238E27FC236}">
                <a16:creationId xmlns:a16="http://schemas.microsoft.com/office/drawing/2014/main" id="{5BDDB0DC-0EB4-850A-706F-796234CBD847}"/>
              </a:ext>
            </a:extLst>
          </p:cNvPr>
          <p:cNvGrpSpPr/>
          <p:nvPr/>
        </p:nvGrpSpPr>
        <p:grpSpPr>
          <a:xfrm>
            <a:off x="7986930" y="4565173"/>
            <a:ext cx="1180350" cy="516140"/>
            <a:chOff x="2842850" y="2006650"/>
            <a:chExt cx="6506585" cy="2845187"/>
          </a:xfrm>
        </p:grpSpPr>
        <p:grpSp>
          <p:nvGrpSpPr>
            <p:cNvPr id="3318" name="Graphic 3315">
              <a:extLst>
                <a:ext uri="{FF2B5EF4-FFF2-40B4-BE49-F238E27FC236}">
                  <a16:creationId xmlns:a16="http://schemas.microsoft.com/office/drawing/2014/main" id="{C6E06C41-E2B7-FEEF-2479-C0DC955593E4}"/>
                </a:ext>
              </a:extLst>
            </p:cNvPr>
            <p:cNvGrpSpPr/>
            <p:nvPr/>
          </p:nvGrpSpPr>
          <p:grpSpPr>
            <a:xfrm>
              <a:off x="5881344" y="2385898"/>
              <a:ext cx="3468091" cy="2465939"/>
              <a:chOff x="5881344" y="2385898"/>
              <a:chExt cx="3468091" cy="2465939"/>
            </a:xfrm>
          </p:grpSpPr>
          <p:sp>
            <p:nvSpPr>
              <p:cNvPr id="3319" name="Freeform: Shape 3318">
                <a:extLst>
                  <a:ext uri="{FF2B5EF4-FFF2-40B4-BE49-F238E27FC236}">
                    <a16:creationId xmlns:a16="http://schemas.microsoft.com/office/drawing/2014/main" id="{668A7323-47FB-C7B0-C694-40370A608736}"/>
                  </a:ext>
                </a:extLst>
              </p:cNvPr>
              <p:cNvSpPr/>
              <p:nvPr/>
            </p:nvSpPr>
            <p:spPr>
              <a:xfrm>
                <a:off x="7091009" y="2907768"/>
                <a:ext cx="2258426" cy="1944069"/>
              </a:xfrm>
              <a:custGeom>
                <a:avLst/>
                <a:gdLst>
                  <a:gd name="connsiteX0" fmla="*/ 2165843 w 2258426"/>
                  <a:gd name="connsiteY0" fmla="*/ 1126793 h 1944069"/>
                  <a:gd name="connsiteX1" fmla="*/ 1462898 w 2258426"/>
                  <a:gd name="connsiteY1" fmla="*/ 796923 h 1944069"/>
                  <a:gd name="connsiteX2" fmla="*/ 769554 w 2258426"/>
                  <a:gd name="connsiteY2" fmla="*/ 103579 h 1944069"/>
                  <a:gd name="connsiteX3" fmla="*/ 207198 w 2258426"/>
                  <a:gd name="connsiteY3" fmla="*/ 1395 h 1944069"/>
                  <a:gd name="connsiteX4" fmla="*/ 32319 w 2258426"/>
                  <a:gd name="connsiteY4" fmla="*/ 191362 h 1944069"/>
                  <a:gd name="connsiteX5" fmla="*/ 207198 w 2258426"/>
                  <a:gd name="connsiteY5" fmla="*/ 335380 h 1944069"/>
                  <a:gd name="connsiteX6" fmla="*/ 57008 w 2258426"/>
                  <a:gd name="connsiteY6" fmla="*/ 532204 h 1944069"/>
                  <a:gd name="connsiteX7" fmla="*/ 15860 w 2258426"/>
                  <a:gd name="connsiteY7" fmla="*/ 956029 h 1944069"/>
                  <a:gd name="connsiteX8" fmla="*/ 221600 w 2258426"/>
                  <a:gd name="connsiteY8" fmla="*/ 941627 h 1944069"/>
                  <a:gd name="connsiteX9" fmla="*/ 158506 w 2258426"/>
                  <a:gd name="connsiteY9" fmla="*/ 1203603 h 1944069"/>
                  <a:gd name="connsiteX10" fmla="*/ 308696 w 2258426"/>
                  <a:gd name="connsiteY10" fmla="*/ 1320189 h 1944069"/>
                  <a:gd name="connsiteX11" fmla="*/ 425282 w 2258426"/>
                  <a:gd name="connsiteY11" fmla="*/ 1228291 h 1944069"/>
                  <a:gd name="connsiteX12" fmla="*/ 779155 w 2258426"/>
                  <a:gd name="connsiteY12" fmla="*/ 1567762 h 1944069"/>
                  <a:gd name="connsiteX13" fmla="*/ 792185 w 2258426"/>
                  <a:gd name="connsiteY13" fmla="*/ 1571877 h 1944069"/>
                  <a:gd name="connsiteX14" fmla="*/ 1183091 w 2258426"/>
                  <a:gd name="connsiteY14" fmla="*/ 1656916 h 1944069"/>
                  <a:gd name="connsiteX15" fmla="*/ 1366200 w 2258426"/>
                  <a:gd name="connsiteY15" fmla="*/ 1703551 h 1944069"/>
                  <a:gd name="connsiteX16" fmla="*/ 1890151 w 2258426"/>
                  <a:gd name="connsiteY16" fmla="*/ 1941523 h 1944069"/>
                  <a:gd name="connsiteX17" fmla="*/ 2220021 w 2258426"/>
                  <a:gd name="connsiteY17" fmla="*/ 1611654 h 1944069"/>
                  <a:gd name="connsiteX18" fmla="*/ 2165843 w 2258426"/>
                  <a:gd name="connsiteY18" fmla="*/ 1126793 h 194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58426" h="1944069">
                    <a:moveTo>
                      <a:pt x="2165843" y="1126793"/>
                    </a:moveTo>
                    <a:cubicBezTo>
                      <a:pt x="2165843" y="1126793"/>
                      <a:pt x="1656293" y="967002"/>
                      <a:pt x="1462898" y="796923"/>
                    </a:cubicBezTo>
                    <a:cubicBezTo>
                      <a:pt x="1268816" y="626845"/>
                      <a:pt x="953348" y="161872"/>
                      <a:pt x="769554" y="103579"/>
                    </a:cubicBezTo>
                    <a:cubicBezTo>
                      <a:pt x="585074" y="45286"/>
                      <a:pt x="357388" y="16483"/>
                      <a:pt x="207198" y="1395"/>
                    </a:cubicBezTo>
                    <a:cubicBezTo>
                      <a:pt x="57008" y="-13007"/>
                      <a:pt x="-20488" y="86434"/>
                      <a:pt x="32319" y="191362"/>
                    </a:cubicBezTo>
                    <a:cubicBezTo>
                      <a:pt x="85811" y="296975"/>
                      <a:pt x="207198" y="335380"/>
                      <a:pt x="207198" y="335380"/>
                    </a:cubicBezTo>
                    <a:cubicBezTo>
                      <a:pt x="207198" y="335380"/>
                      <a:pt x="90612" y="355954"/>
                      <a:pt x="57008" y="532204"/>
                    </a:cubicBezTo>
                    <a:cubicBezTo>
                      <a:pt x="22718" y="708455"/>
                      <a:pt x="-25288" y="888135"/>
                      <a:pt x="15860" y="956029"/>
                    </a:cubicBezTo>
                    <a:cubicBezTo>
                      <a:pt x="41920" y="999234"/>
                      <a:pt x="168793" y="1023923"/>
                      <a:pt x="221600" y="941627"/>
                    </a:cubicBezTo>
                    <a:cubicBezTo>
                      <a:pt x="221600" y="941627"/>
                      <a:pt x="158506" y="1116506"/>
                      <a:pt x="158506" y="1203603"/>
                    </a:cubicBezTo>
                    <a:cubicBezTo>
                      <a:pt x="158506" y="1290699"/>
                      <a:pt x="236001" y="1344192"/>
                      <a:pt x="308696" y="1320189"/>
                    </a:cubicBezTo>
                    <a:cubicBezTo>
                      <a:pt x="369047" y="1300300"/>
                      <a:pt x="425282" y="1228291"/>
                      <a:pt x="425282" y="1228291"/>
                    </a:cubicBezTo>
                    <a:cubicBezTo>
                      <a:pt x="425282" y="1228291"/>
                      <a:pt x="527466" y="1480666"/>
                      <a:pt x="779155" y="1567762"/>
                    </a:cubicBezTo>
                    <a:lnTo>
                      <a:pt x="792185" y="1571877"/>
                    </a:lnTo>
                    <a:cubicBezTo>
                      <a:pt x="918372" y="1615768"/>
                      <a:pt x="1050046" y="1643200"/>
                      <a:pt x="1183091" y="1656916"/>
                    </a:cubicBezTo>
                    <a:cubicBezTo>
                      <a:pt x="1240698" y="1663089"/>
                      <a:pt x="1307221" y="1676119"/>
                      <a:pt x="1366200" y="1703551"/>
                    </a:cubicBezTo>
                    <a:cubicBezTo>
                      <a:pt x="1511589" y="1771445"/>
                      <a:pt x="1890151" y="1941523"/>
                      <a:pt x="1890151" y="1941523"/>
                    </a:cubicBezTo>
                    <a:cubicBezTo>
                      <a:pt x="1890151" y="1941523"/>
                      <a:pt x="2098634" y="1995016"/>
                      <a:pt x="2220021" y="1611654"/>
                    </a:cubicBezTo>
                    <a:cubicBezTo>
                      <a:pt x="2331121" y="1257095"/>
                      <a:pt x="2165843" y="1126793"/>
                      <a:pt x="2165843" y="1126793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0" name="Freeform: Shape 3319">
                <a:extLst>
                  <a:ext uri="{FF2B5EF4-FFF2-40B4-BE49-F238E27FC236}">
                    <a16:creationId xmlns:a16="http://schemas.microsoft.com/office/drawing/2014/main" id="{68A4D62C-D68E-BF89-13FE-507869C071B1}"/>
                  </a:ext>
                </a:extLst>
              </p:cNvPr>
              <p:cNvSpPr/>
              <p:nvPr/>
            </p:nvSpPr>
            <p:spPr>
              <a:xfrm>
                <a:off x="5939637" y="2385898"/>
                <a:ext cx="2047113" cy="1667865"/>
              </a:xfrm>
              <a:custGeom>
                <a:avLst/>
                <a:gdLst>
                  <a:gd name="connsiteX0" fmla="*/ 1820113 w 2047113"/>
                  <a:gd name="connsiteY0" fmla="*/ 0 h 1667865"/>
                  <a:gd name="connsiteX1" fmla="*/ 1687068 w 2047113"/>
                  <a:gd name="connsiteY1" fmla="*/ 0 h 1667865"/>
                  <a:gd name="connsiteX2" fmla="*/ 1582826 w 2047113"/>
                  <a:gd name="connsiteY2" fmla="*/ 83668 h 1667865"/>
                  <a:gd name="connsiteX3" fmla="*/ 1212494 w 2047113"/>
                  <a:gd name="connsiteY3" fmla="*/ 379248 h 1667865"/>
                  <a:gd name="connsiteX4" fmla="*/ 842162 w 2047113"/>
                  <a:gd name="connsiteY4" fmla="*/ 83668 h 1667865"/>
                  <a:gd name="connsiteX5" fmla="*/ 737921 w 2047113"/>
                  <a:gd name="connsiteY5" fmla="*/ 0 h 1667865"/>
                  <a:gd name="connsiteX6" fmla="*/ 604876 w 2047113"/>
                  <a:gd name="connsiteY6" fmla="*/ 0 h 1667865"/>
                  <a:gd name="connsiteX7" fmla="*/ 379247 w 2047113"/>
                  <a:gd name="connsiteY7" fmla="*/ 225628 h 1667865"/>
                  <a:gd name="connsiteX8" fmla="*/ 379247 w 2047113"/>
                  <a:gd name="connsiteY8" fmla="*/ 344272 h 1667865"/>
                  <a:gd name="connsiteX9" fmla="*/ 284607 w 2047113"/>
                  <a:gd name="connsiteY9" fmla="*/ 466344 h 1667865"/>
                  <a:gd name="connsiteX10" fmla="*/ 0 w 2047113"/>
                  <a:gd name="connsiteY10" fmla="*/ 833933 h 1667865"/>
                  <a:gd name="connsiteX11" fmla="*/ 284607 w 2047113"/>
                  <a:gd name="connsiteY11" fmla="*/ 1201522 h 1667865"/>
                  <a:gd name="connsiteX12" fmla="*/ 379247 w 2047113"/>
                  <a:gd name="connsiteY12" fmla="*/ 1323594 h 1667865"/>
                  <a:gd name="connsiteX13" fmla="*/ 379247 w 2047113"/>
                  <a:gd name="connsiteY13" fmla="*/ 1442238 h 1667865"/>
                  <a:gd name="connsiteX14" fmla="*/ 604876 w 2047113"/>
                  <a:gd name="connsiteY14" fmla="*/ 1667866 h 1667865"/>
                  <a:gd name="connsiteX15" fmla="*/ 1821485 w 2047113"/>
                  <a:gd name="connsiteY15" fmla="*/ 1667866 h 1667865"/>
                  <a:gd name="connsiteX16" fmla="*/ 2047113 w 2047113"/>
                  <a:gd name="connsiteY16" fmla="*/ 1442238 h 1667865"/>
                  <a:gd name="connsiteX17" fmla="*/ 2047113 w 2047113"/>
                  <a:gd name="connsiteY17" fmla="*/ 225628 h 1667865"/>
                  <a:gd name="connsiteX18" fmla="*/ 1820113 w 2047113"/>
                  <a:gd name="connsiteY18" fmla="*/ 0 h 166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47113" h="1667865">
                    <a:moveTo>
                      <a:pt x="1820113" y="0"/>
                    </a:moveTo>
                    <a:lnTo>
                      <a:pt x="1687068" y="0"/>
                    </a:lnTo>
                    <a:cubicBezTo>
                      <a:pt x="1637005" y="0"/>
                      <a:pt x="1593799" y="34976"/>
                      <a:pt x="1582826" y="83668"/>
                    </a:cubicBezTo>
                    <a:cubicBezTo>
                      <a:pt x="1544422" y="253060"/>
                      <a:pt x="1393546" y="379248"/>
                      <a:pt x="1212494" y="379248"/>
                    </a:cubicBezTo>
                    <a:cubicBezTo>
                      <a:pt x="1031443" y="379248"/>
                      <a:pt x="880567" y="253060"/>
                      <a:pt x="842162" y="83668"/>
                    </a:cubicBezTo>
                    <a:cubicBezTo>
                      <a:pt x="831190" y="34976"/>
                      <a:pt x="787984" y="0"/>
                      <a:pt x="737921" y="0"/>
                    </a:cubicBezTo>
                    <a:lnTo>
                      <a:pt x="604876" y="0"/>
                    </a:lnTo>
                    <a:cubicBezTo>
                      <a:pt x="480060" y="0"/>
                      <a:pt x="379247" y="100813"/>
                      <a:pt x="379247" y="225628"/>
                    </a:cubicBezTo>
                    <a:lnTo>
                      <a:pt x="379247" y="344272"/>
                    </a:lnTo>
                    <a:cubicBezTo>
                      <a:pt x="379247" y="401879"/>
                      <a:pt x="340157" y="451942"/>
                      <a:pt x="284607" y="466344"/>
                    </a:cubicBezTo>
                    <a:cubicBezTo>
                      <a:pt x="120701" y="508178"/>
                      <a:pt x="0" y="656997"/>
                      <a:pt x="0" y="833933"/>
                    </a:cubicBezTo>
                    <a:cubicBezTo>
                      <a:pt x="0" y="1010869"/>
                      <a:pt x="120701" y="1159688"/>
                      <a:pt x="284607" y="1201522"/>
                    </a:cubicBezTo>
                    <a:cubicBezTo>
                      <a:pt x="340157" y="1215924"/>
                      <a:pt x="379247" y="1265987"/>
                      <a:pt x="379247" y="1323594"/>
                    </a:cubicBezTo>
                    <a:lnTo>
                      <a:pt x="379247" y="1442238"/>
                    </a:lnTo>
                    <a:cubicBezTo>
                      <a:pt x="379247" y="1567053"/>
                      <a:pt x="480060" y="1667866"/>
                      <a:pt x="604876" y="1667866"/>
                    </a:cubicBezTo>
                    <a:lnTo>
                      <a:pt x="1821485" y="1667866"/>
                    </a:lnTo>
                    <a:cubicBezTo>
                      <a:pt x="1946300" y="1667866"/>
                      <a:pt x="2047113" y="1567053"/>
                      <a:pt x="2047113" y="1442238"/>
                    </a:cubicBezTo>
                    <a:lnTo>
                      <a:pt x="2047113" y="225628"/>
                    </a:lnTo>
                    <a:cubicBezTo>
                      <a:pt x="2046427" y="100813"/>
                      <a:pt x="1944929" y="0"/>
                      <a:pt x="1820113" y="0"/>
                    </a:cubicBezTo>
                    <a:close/>
                  </a:path>
                </a:pathLst>
              </a:custGeom>
              <a:solidFill>
                <a:srgbClr val="AF0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1" name="Freeform: Shape 3320">
                <a:extLst>
                  <a:ext uri="{FF2B5EF4-FFF2-40B4-BE49-F238E27FC236}">
                    <a16:creationId xmlns:a16="http://schemas.microsoft.com/office/drawing/2014/main" id="{8B6A6E6A-1F05-FBAD-869F-305A38588605}"/>
                  </a:ext>
                </a:extLst>
              </p:cNvPr>
              <p:cNvSpPr/>
              <p:nvPr/>
            </p:nvSpPr>
            <p:spPr>
              <a:xfrm>
                <a:off x="5881344" y="2385898"/>
                <a:ext cx="2047113" cy="1667865"/>
              </a:xfrm>
              <a:custGeom>
                <a:avLst/>
                <a:gdLst>
                  <a:gd name="connsiteX0" fmla="*/ 1820113 w 2047113"/>
                  <a:gd name="connsiteY0" fmla="*/ 0 h 1667865"/>
                  <a:gd name="connsiteX1" fmla="*/ 1687068 w 2047113"/>
                  <a:gd name="connsiteY1" fmla="*/ 0 h 1667865"/>
                  <a:gd name="connsiteX2" fmla="*/ 1582826 w 2047113"/>
                  <a:gd name="connsiteY2" fmla="*/ 83668 h 1667865"/>
                  <a:gd name="connsiteX3" fmla="*/ 1212494 w 2047113"/>
                  <a:gd name="connsiteY3" fmla="*/ 379248 h 1667865"/>
                  <a:gd name="connsiteX4" fmla="*/ 842162 w 2047113"/>
                  <a:gd name="connsiteY4" fmla="*/ 83668 h 1667865"/>
                  <a:gd name="connsiteX5" fmla="*/ 737921 w 2047113"/>
                  <a:gd name="connsiteY5" fmla="*/ 0 h 1667865"/>
                  <a:gd name="connsiteX6" fmla="*/ 604876 w 2047113"/>
                  <a:gd name="connsiteY6" fmla="*/ 0 h 1667865"/>
                  <a:gd name="connsiteX7" fmla="*/ 379247 w 2047113"/>
                  <a:gd name="connsiteY7" fmla="*/ 225628 h 1667865"/>
                  <a:gd name="connsiteX8" fmla="*/ 379247 w 2047113"/>
                  <a:gd name="connsiteY8" fmla="*/ 344272 h 1667865"/>
                  <a:gd name="connsiteX9" fmla="*/ 284607 w 2047113"/>
                  <a:gd name="connsiteY9" fmla="*/ 466344 h 1667865"/>
                  <a:gd name="connsiteX10" fmla="*/ 0 w 2047113"/>
                  <a:gd name="connsiteY10" fmla="*/ 833933 h 1667865"/>
                  <a:gd name="connsiteX11" fmla="*/ 284607 w 2047113"/>
                  <a:gd name="connsiteY11" fmla="*/ 1201522 h 1667865"/>
                  <a:gd name="connsiteX12" fmla="*/ 379247 w 2047113"/>
                  <a:gd name="connsiteY12" fmla="*/ 1323594 h 1667865"/>
                  <a:gd name="connsiteX13" fmla="*/ 379247 w 2047113"/>
                  <a:gd name="connsiteY13" fmla="*/ 1442238 h 1667865"/>
                  <a:gd name="connsiteX14" fmla="*/ 604876 w 2047113"/>
                  <a:gd name="connsiteY14" fmla="*/ 1667866 h 1667865"/>
                  <a:gd name="connsiteX15" fmla="*/ 1821485 w 2047113"/>
                  <a:gd name="connsiteY15" fmla="*/ 1667866 h 1667865"/>
                  <a:gd name="connsiteX16" fmla="*/ 2047113 w 2047113"/>
                  <a:gd name="connsiteY16" fmla="*/ 1442238 h 1667865"/>
                  <a:gd name="connsiteX17" fmla="*/ 2047113 w 2047113"/>
                  <a:gd name="connsiteY17" fmla="*/ 225628 h 1667865"/>
                  <a:gd name="connsiteX18" fmla="*/ 1820113 w 2047113"/>
                  <a:gd name="connsiteY18" fmla="*/ 0 h 166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47113" h="1667865">
                    <a:moveTo>
                      <a:pt x="1820113" y="0"/>
                    </a:moveTo>
                    <a:lnTo>
                      <a:pt x="1687068" y="0"/>
                    </a:lnTo>
                    <a:cubicBezTo>
                      <a:pt x="1637005" y="0"/>
                      <a:pt x="1593799" y="34976"/>
                      <a:pt x="1582826" y="83668"/>
                    </a:cubicBezTo>
                    <a:cubicBezTo>
                      <a:pt x="1544422" y="253060"/>
                      <a:pt x="1393546" y="379248"/>
                      <a:pt x="1212494" y="379248"/>
                    </a:cubicBezTo>
                    <a:cubicBezTo>
                      <a:pt x="1031443" y="379248"/>
                      <a:pt x="880567" y="253060"/>
                      <a:pt x="842162" y="83668"/>
                    </a:cubicBezTo>
                    <a:cubicBezTo>
                      <a:pt x="831190" y="34976"/>
                      <a:pt x="787984" y="0"/>
                      <a:pt x="737921" y="0"/>
                    </a:cubicBezTo>
                    <a:lnTo>
                      <a:pt x="604876" y="0"/>
                    </a:lnTo>
                    <a:cubicBezTo>
                      <a:pt x="480060" y="0"/>
                      <a:pt x="379247" y="100813"/>
                      <a:pt x="379247" y="225628"/>
                    </a:cubicBezTo>
                    <a:lnTo>
                      <a:pt x="379247" y="344272"/>
                    </a:lnTo>
                    <a:cubicBezTo>
                      <a:pt x="379247" y="401879"/>
                      <a:pt x="340157" y="451942"/>
                      <a:pt x="284607" y="466344"/>
                    </a:cubicBezTo>
                    <a:cubicBezTo>
                      <a:pt x="120701" y="508178"/>
                      <a:pt x="0" y="656997"/>
                      <a:pt x="0" y="833933"/>
                    </a:cubicBezTo>
                    <a:cubicBezTo>
                      <a:pt x="0" y="1010869"/>
                      <a:pt x="120701" y="1159688"/>
                      <a:pt x="284607" y="1201522"/>
                    </a:cubicBezTo>
                    <a:cubicBezTo>
                      <a:pt x="340157" y="1215924"/>
                      <a:pt x="379247" y="1265987"/>
                      <a:pt x="379247" y="1323594"/>
                    </a:cubicBezTo>
                    <a:lnTo>
                      <a:pt x="379247" y="1442238"/>
                    </a:lnTo>
                    <a:cubicBezTo>
                      <a:pt x="379247" y="1567053"/>
                      <a:pt x="480060" y="1667866"/>
                      <a:pt x="604876" y="1667866"/>
                    </a:cubicBezTo>
                    <a:lnTo>
                      <a:pt x="1821485" y="1667866"/>
                    </a:lnTo>
                    <a:cubicBezTo>
                      <a:pt x="1946300" y="1667866"/>
                      <a:pt x="2047113" y="1567053"/>
                      <a:pt x="2047113" y="1442238"/>
                    </a:cubicBezTo>
                    <a:lnTo>
                      <a:pt x="2047113" y="225628"/>
                    </a:lnTo>
                    <a:cubicBezTo>
                      <a:pt x="2046427" y="100813"/>
                      <a:pt x="1944929" y="0"/>
                      <a:pt x="1820113" y="0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2" name="Freeform: Shape 3321">
                <a:extLst>
                  <a:ext uri="{FF2B5EF4-FFF2-40B4-BE49-F238E27FC236}">
                    <a16:creationId xmlns:a16="http://schemas.microsoft.com/office/drawing/2014/main" id="{642BDE36-97E8-62FE-FB01-C653322378D2}"/>
                  </a:ext>
                </a:extLst>
              </p:cNvPr>
              <p:cNvSpPr/>
              <p:nvPr/>
            </p:nvSpPr>
            <p:spPr>
              <a:xfrm>
                <a:off x="7384890" y="3126522"/>
                <a:ext cx="1004511" cy="1105787"/>
              </a:xfrm>
              <a:custGeom>
                <a:avLst/>
                <a:gdLst>
                  <a:gd name="connsiteX0" fmla="*/ 848748 w 1004511"/>
                  <a:gd name="connsiteY0" fmla="*/ 277789 h 1105787"/>
                  <a:gd name="connsiteX1" fmla="*/ 470186 w 1004511"/>
                  <a:gd name="connsiteY1" fmla="*/ 35015 h 1105787"/>
                  <a:gd name="connsiteX2" fmla="*/ 58021 w 1004511"/>
                  <a:gd name="connsiteY2" fmla="*/ 725 h 1105787"/>
                  <a:gd name="connsiteX3" fmla="*/ 130715 w 1004511"/>
                  <a:gd name="connsiteY3" fmla="*/ 314136 h 1105787"/>
                  <a:gd name="connsiteX4" fmla="*/ 416694 w 1004511"/>
                  <a:gd name="connsiteY4" fmla="*/ 388888 h 1105787"/>
                  <a:gd name="connsiteX5" fmla="*/ 634778 w 1004511"/>
                  <a:gd name="connsiteY5" fmla="*/ 1034226 h 1105787"/>
                  <a:gd name="connsiteX6" fmla="*/ 848748 w 1004511"/>
                  <a:gd name="connsiteY6" fmla="*/ 277789 h 110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511" h="1105787">
                    <a:moveTo>
                      <a:pt x="848748" y="277789"/>
                    </a:moveTo>
                    <a:cubicBezTo>
                      <a:pt x="848748" y="277789"/>
                      <a:pt x="591573" y="54904"/>
                      <a:pt x="470186" y="35015"/>
                    </a:cubicBezTo>
                    <a:cubicBezTo>
                      <a:pt x="348800" y="15813"/>
                      <a:pt x="174607" y="-4075"/>
                      <a:pt x="58021" y="725"/>
                    </a:cubicBezTo>
                    <a:cubicBezTo>
                      <a:pt x="-51022" y="5526"/>
                      <a:pt x="5214" y="265444"/>
                      <a:pt x="130715" y="314136"/>
                    </a:cubicBezTo>
                    <a:cubicBezTo>
                      <a:pt x="261703" y="364885"/>
                      <a:pt x="343999" y="379287"/>
                      <a:pt x="416694" y="388888"/>
                    </a:cubicBezTo>
                    <a:cubicBezTo>
                      <a:pt x="416694" y="388888"/>
                      <a:pt x="426295" y="757163"/>
                      <a:pt x="634778" y="1034226"/>
                    </a:cubicBezTo>
                    <a:cubicBezTo>
                      <a:pt x="843947" y="1310603"/>
                      <a:pt x="1217023" y="728359"/>
                      <a:pt x="848748" y="277789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3" name="Freeform: Shape 3322">
                <a:extLst>
                  <a:ext uri="{FF2B5EF4-FFF2-40B4-BE49-F238E27FC236}">
                    <a16:creationId xmlns:a16="http://schemas.microsoft.com/office/drawing/2014/main" id="{E8195F83-F798-9739-F390-E7A306973AE6}"/>
                  </a:ext>
                </a:extLst>
              </p:cNvPr>
              <p:cNvSpPr/>
              <p:nvPr/>
            </p:nvSpPr>
            <p:spPr>
              <a:xfrm>
                <a:off x="7927188" y="4029862"/>
                <a:ext cx="227652" cy="280390"/>
              </a:xfrm>
              <a:custGeom>
                <a:avLst/>
                <a:gdLst>
                  <a:gd name="connsiteX0" fmla="*/ 204266 w 227652"/>
                  <a:gd name="connsiteY0" fmla="*/ 280390 h 280390"/>
                  <a:gd name="connsiteX1" fmla="*/ 195351 w 227652"/>
                  <a:gd name="connsiteY1" fmla="*/ 278333 h 280390"/>
                  <a:gd name="connsiteX2" fmla="*/ 1270 w 227652"/>
                  <a:gd name="connsiteY2" fmla="*/ 31445 h 280390"/>
                  <a:gd name="connsiteX3" fmla="*/ 15671 w 227652"/>
                  <a:gd name="connsiteY3" fmla="*/ 1269 h 280390"/>
                  <a:gd name="connsiteX4" fmla="*/ 45847 w 227652"/>
                  <a:gd name="connsiteY4" fmla="*/ 15672 h 280390"/>
                  <a:gd name="connsiteX5" fmla="*/ 213182 w 227652"/>
                  <a:gd name="connsiteY5" fmla="*/ 234441 h 280390"/>
                  <a:gd name="connsiteX6" fmla="*/ 225526 w 227652"/>
                  <a:gd name="connsiteY6" fmla="*/ 265302 h 280390"/>
                  <a:gd name="connsiteX7" fmla="*/ 204266 w 227652"/>
                  <a:gd name="connsiteY7" fmla="*/ 280390 h 2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652" h="280390">
                    <a:moveTo>
                      <a:pt x="204266" y="280390"/>
                    </a:moveTo>
                    <a:cubicBezTo>
                      <a:pt x="201523" y="280390"/>
                      <a:pt x="198094" y="279705"/>
                      <a:pt x="195351" y="278333"/>
                    </a:cubicBezTo>
                    <a:cubicBezTo>
                      <a:pt x="70535" y="226212"/>
                      <a:pt x="4013" y="39675"/>
                      <a:pt x="1270" y="31445"/>
                    </a:cubicBezTo>
                    <a:cubicBezTo>
                      <a:pt x="-2845" y="19101"/>
                      <a:pt x="3327" y="6070"/>
                      <a:pt x="15671" y="1269"/>
                    </a:cubicBezTo>
                    <a:cubicBezTo>
                      <a:pt x="28016" y="-2845"/>
                      <a:pt x="41046" y="3327"/>
                      <a:pt x="45847" y="15672"/>
                    </a:cubicBezTo>
                    <a:cubicBezTo>
                      <a:pt x="46532" y="17729"/>
                      <a:pt x="108254" y="190551"/>
                      <a:pt x="213182" y="234441"/>
                    </a:cubicBezTo>
                    <a:cubicBezTo>
                      <a:pt x="225526" y="239242"/>
                      <a:pt x="231013" y="252958"/>
                      <a:pt x="225526" y="265302"/>
                    </a:cubicBezTo>
                    <a:cubicBezTo>
                      <a:pt x="222783" y="274904"/>
                      <a:pt x="213868" y="280390"/>
                      <a:pt x="204266" y="280390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324" name="Graphic 3315">
              <a:extLst>
                <a:ext uri="{FF2B5EF4-FFF2-40B4-BE49-F238E27FC236}">
                  <a16:creationId xmlns:a16="http://schemas.microsoft.com/office/drawing/2014/main" id="{50DF8575-2A4A-E7D1-C03B-036A850C8A62}"/>
                </a:ext>
              </a:extLst>
            </p:cNvPr>
            <p:cNvGrpSpPr/>
            <p:nvPr/>
          </p:nvGrpSpPr>
          <p:grpSpPr>
            <a:xfrm>
              <a:off x="2842850" y="2006650"/>
              <a:ext cx="3138620" cy="2845187"/>
              <a:chOff x="2842850" y="2006650"/>
              <a:chExt cx="3138620" cy="2845187"/>
            </a:xfrm>
          </p:grpSpPr>
          <p:sp>
            <p:nvSpPr>
              <p:cNvPr id="3325" name="Freeform: Shape 3324">
                <a:extLst>
                  <a:ext uri="{FF2B5EF4-FFF2-40B4-BE49-F238E27FC236}">
                    <a16:creationId xmlns:a16="http://schemas.microsoft.com/office/drawing/2014/main" id="{5B037DE3-8ECD-F2ED-54D5-13F743400A4D}"/>
                  </a:ext>
                </a:extLst>
              </p:cNvPr>
              <p:cNvSpPr/>
              <p:nvPr/>
            </p:nvSpPr>
            <p:spPr>
              <a:xfrm>
                <a:off x="2842850" y="2907768"/>
                <a:ext cx="2258140" cy="1944069"/>
              </a:xfrm>
              <a:custGeom>
                <a:avLst/>
                <a:gdLst>
                  <a:gd name="connsiteX0" fmla="*/ 92297 w 2258140"/>
                  <a:gd name="connsiteY0" fmla="*/ 1126793 h 1944069"/>
                  <a:gd name="connsiteX1" fmla="*/ 795242 w 2258140"/>
                  <a:gd name="connsiteY1" fmla="*/ 796923 h 1944069"/>
                  <a:gd name="connsiteX2" fmla="*/ 1488586 w 2258140"/>
                  <a:gd name="connsiteY2" fmla="*/ 103579 h 1944069"/>
                  <a:gd name="connsiteX3" fmla="*/ 2050942 w 2258140"/>
                  <a:gd name="connsiteY3" fmla="*/ 1395 h 1944069"/>
                  <a:gd name="connsiteX4" fmla="*/ 2225821 w 2258140"/>
                  <a:gd name="connsiteY4" fmla="*/ 191362 h 1944069"/>
                  <a:gd name="connsiteX5" fmla="*/ 2050942 w 2258140"/>
                  <a:gd name="connsiteY5" fmla="*/ 335380 h 1944069"/>
                  <a:gd name="connsiteX6" fmla="*/ 2201133 w 2258140"/>
                  <a:gd name="connsiteY6" fmla="*/ 532204 h 1944069"/>
                  <a:gd name="connsiteX7" fmla="*/ 2242281 w 2258140"/>
                  <a:gd name="connsiteY7" fmla="*/ 956029 h 1944069"/>
                  <a:gd name="connsiteX8" fmla="*/ 2036540 w 2258140"/>
                  <a:gd name="connsiteY8" fmla="*/ 941627 h 1944069"/>
                  <a:gd name="connsiteX9" fmla="*/ 2099634 w 2258140"/>
                  <a:gd name="connsiteY9" fmla="*/ 1203603 h 1944069"/>
                  <a:gd name="connsiteX10" fmla="*/ 1949444 w 2258140"/>
                  <a:gd name="connsiteY10" fmla="*/ 1320189 h 1944069"/>
                  <a:gd name="connsiteX11" fmla="*/ 1832858 w 2258140"/>
                  <a:gd name="connsiteY11" fmla="*/ 1228291 h 1944069"/>
                  <a:gd name="connsiteX12" fmla="*/ 1478985 w 2258140"/>
                  <a:gd name="connsiteY12" fmla="*/ 1567762 h 1944069"/>
                  <a:gd name="connsiteX13" fmla="*/ 1465955 w 2258140"/>
                  <a:gd name="connsiteY13" fmla="*/ 1571877 h 1944069"/>
                  <a:gd name="connsiteX14" fmla="*/ 1075049 w 2258140"/>
                  <a:gd name="connsiteY14" fmla="*/ 1656916 h 1944069"/>
                  <a:gd name="connsiteX15" fmla="*/ 891940 w 2258140"/>
                  <a:gd name="connsiteY15" fmla="*/ 1703551 h 1944069"/>
                  <a:gd name="connsiteX16" fmla="*/ 367989 w 2258140"/>
                  <a:gd name="connsiteY16" fmla="*/ 1941523 h 1944069"/>
                  <a:gd name="connsiteX17" fmla="*/ 38805 w 2258140"/>
                  <a:gd name="connsiteY17" fmla="*/ 1611654 h 1944069"/>
                  <a:gd name="connsiteX18" fmla="*/ 92297 w 2258140"/>
                  <a:gd name="connsiteY18" fmla="*/ 1126793 h 194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58140" h="1944069">
                    <a:moveTo>
                      <a:pt x="92297" y="1126793"/>
                    </a:moveTo>
                    <a:cubicBezTo>
                      <a:pt x="92297" y="1126793"/>
                      <a:pt x="601847" y="967002"/>
                      <a:pt x="795242" y="796923"/>
                    </a:cubicBezTo>
                    <a:cubicBezTo>
                      <a:pt x="988638" y="626845"/>
                      <a:pt x="1304792" y="161872"/>
                      <a:pt x="1488586" y="103579"/>
                    </a:cubicBezTo>
                    <a:cubicBezTo>
                      <a:pt x="1672381" y="45286"/>
                      <a:pt x="1900752" y="16483"/>
                      <a:pt x="2050942" y="1395"/>
                    </a:cubicBezTo>
                    <a:cubicBezTo>
                      <a:pt x="2201133" y="-13007"/>
                      <a:pt x="2278628" y="86434"/>
                      <a:pt x="2225821" y="191362"/>
                    </a:cubicBezTo>
                    <a:cubicBezTo>
                      <a:pt x="2173015" y="296289"/>
                      <a:pt x="2050942" y="335380"/>
                      <a:pt x="2050942" y="335380"/>
                    </a:cubicBezTo>
                    <a:cubicBezTo>
                      <a:pt x="2050942" y="335380"/>
                      <a:pt x="2167528" y="355954"/>
                      <a:pt x="2201133" y="532204"/>
                    </a:cubicBezTo>
                    <a:cubicBezTo>
                      <a:pt x="2235423" y="708455"/>
                      <a:pt x="2283429" y="888135"/>
                      <a:pt x="2242281" y="956029"/>
                    </a:cubicBezTo>
                    <a:cubicBezTo>
                      <a:pt x="2216220" y="999234"/>
                      <a:pt x="2089347" y="1023923"/>
                      <a:pt x="2036540" y="941627"/>
                    </a:cubicBezTo>
                    <a:cubicBezTo>
                      <a:pt x="2036540" y="941627"/>
                      <a:pt x="2099634" y="1116506"/>
                      <a:pt x="2099634" y="1203603"/>
                    </a:cubicBezTo>
                    <a:cubicBezTo>
                      <a:pt x="2099634" y="1290699"/>
                      <a:pt x="2022139" y="1344192"/>
                      <a:pt x="1949444" y="1320189"/>
                    </a:cubicBezTo>
                    <a:cubicBezTo>
                      <a:pt x="1889093" y="1300300"/>
                      <a:pt x="1832858" y="1228291"/>
                      <a:pt x="1832858" y="1228291"/>
                    </a:cubicBezTo>
                    <a:cubicBezTo>
                      <a:pt x="1832858" y="1228291"/>
                      <a:pt x="1730674" y="1480666"/>
                      <a:pt x="1478985" y="1567762"/>
                    </a:cubicBezTo>
                    <a:lnTo>
                      <a:pt x="1465955" y="1571877"/>
                    </a:lnTo>
                    <a:cubicBezTo>
                      <a:pt x="1339768" y="1615768"/>
                      <a:pt x="1208094" y="1643200"/>
                      <a:pt x="1075049" y="1656916"/>
                    </a:cubicBezTo>
                    <a:cubicBezTo>
                      <a:pt x="1017442" y="1663089"/>
                      <a:pt x="950919" y="1676119"/>
                      <a:pt x="891940" y="1703551"/>
                    </a:cubicBezTo>
                    <a:cubicBezTo>
                      <a:pt x="746551" y="1771445"/>
                      <a:pt x="367989" y="1941523"/>
                      <a:pt x="367989" y="1941523"/>
                    </a:cubicBezTo>
                    <a:cubicBezTo>
                      <a:pt x="367989" y="1941523"/>
                      <a:pt x="160192" y="1995016"/>
                      <a:pt x="38805" y="1611654"/>
                    </a:cubicBezTo>
                    <a:cubicBezTo>
                      <a:pt x="-72980" y="1257095"/>
                      <a:pt x="92297" y="1126793"/>
                      <a:pt x="92297" y="1126793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6" name="Freeform: Shape 3325">
                <a:extLst>
                  <a:ext uri="{FF2B5EF4-FFF2-40B4-BE49-F238E27FC236}">
                    <a16:creationId xmlns:a16="http://schemas.microsoft.com/office/drawing/2014/main" id="{6C6500DD-2C13-1A5F-EB69-EE7479AD79A5}"/>
                  </a:ext>
                </a:extLst>
              </p:cNvPr>
              <p:cNvSpPr/>
              <p:nvPr/>
            </p:nvSpPr>
            <p:spPr>
              <a:xfrm>
                <a:off x="4313605" y="2006650"/>
                <a:ext cx="1667865" cy="2047112"/>
              </a:xfrm>
              <a:custGeom>
                <a:avLst/>
                <a:gdLst>
                  <a:gd name="connsiteX0" fmla="*/ 1667866 w 1667865"/>
                  <a:gd name="connsiteY0" fmla="*/ 733120 h 2047112"/>
                  <a:gd name="connsiteX1" fmla="*/ 1667866 w 1667865"/>
                  <a:gd name="connsiteY1" fmla="*/ 604876 h 2047112"/>
                  <a:gd name="connsiteX2" fmla="*/ 1442237 w 1667865"/>
                  <a:gd name="connsiteY2" fmla="*/ 379247 h 2047112"/>
                  <a:gd name="connsiteX3" fmla="*/ 1318793 w 1667865"/>
                  <a:gd name="connsiteY3" fmla="*/ 379247 h 2047112"/>
                  <a:gd name="connsiteX4" fmla="*/ 1202893 w 1667865"/>
                  <a:gd name="connsiteY4" fmla="*/ 289407 h 2047112"/>
                  <a:gd name="connsiteX5" fmla="*/ 833933 w 1667865"/>
                  <a:gd name="connsiteY5" fmla="*/ 0 h 2047112"/>
                  <a:gd name="connsiteX6" fmla="*/ 464972 w 1667865"/>
                  <a:gd name="connsiteY6" fmla="*/ 289407 h 2047112"/>
                  <a:gd name="connsiteX7" fmla="*/ 349072 w 1667865"/>
                  <a:gd name="connsiteY7" fmla="*/ 379247 h 2047112"/>
                  <a:gd name="connsiteX8" fmla="*/ 225628 w 1667865"/>
                  <a:gd name="connsiteY8" fmla="*/ 379247 h 2047112"/>
                  <a:gd name="connsiteX9" fmla="*/ 0 w 1667865"/>
                  <a:gd name="connsiteY9" fmla="*/ 604876 h 2047112"/>
                  <a:gd name="connsiteX10" fmla="*/ 0 w 1667865"/>
                  <a:gd name="connsiteY10" fmla="*/ 1821485 h 2047112"/>
                  <a:gd name="connsiteX11" fmla="*/ 225628 w 1667865"/>
                  <a:gd name="connsiteY11" fmla="*/ 2047113 h 2047112"/>
                  <a:gd name="connsiteX12" fmla="*/ 1442237 w 1667865"/>
                  <a:gd name="connsiteY12" fmla="*/ 2047113 h 2047112"/>
                  <a:gd name="connsiteX13" fmla="*/ 1667866 w 1667865"/>
                  <a:gd name="connsiteY13" fmla="*/ 1821485 h 2047112"/>
                  <a:gd name="connsiteX14" fmla="*/ 1667866 w 1667865"/>
                  <a:gd name="connsiteY14" fmla="*/ 1693240 h 2047112"/>
                  <a:gd name="connsiteX15" fmla="*/ 1579397 w 1667865"/>
                  <a:gd name="connsiteY15" fmla="*/ 1582827 h 2047112"/>
                  <a:gd name="connsiteX16" fmla="*/ 1288618 w 1667865"/>
                  <a:gd name="connsiteY16" fmla="*/ 1213866 h 2047112"/>
                  <a:gd name="connsiteX17" fmla="*/ 1579397 w 1667865"/>
                  <a:gd name="connsiteY17" fmla="*/ 844906 h 2047112"/>
                  <a:gd name="connsiteX18" fmla="*/ 1667866 w 1667865"/>
                  <a:gd name="connsiteY18" fmla="*/ 733120 h 204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7865" h="2047112">
                    <a:moveTo>
                      <a:pt x="1667866" y="733120"/>
                    </a:moveTo>
                    <a:lnTo>
                      <a:pt x="1667866" y="604876"/>
                    </a:lnTo>
                    <a:cubicBezTo>
                      <a:pt x="1667866" y="480060"/>
                      <a:pt x="1567053" y="379247"/>
                      <a:pt x="1442237" y="379247"/>
                    </a:cubicBezTo>
                    <a:lnTo>
                      <a:pt x="1318793" y="379247"/>
                    </a:lnTo>
                    <a:cubicBezTo>
                      <a:pt x="1263929" y="379247"/>
                      <a:pt x="1215923" y="342214"/>
                      <a:pt x="1202893" y="289407"/>
                    </a:cubicBezTo>
                    <a:cubicBezTo>
                      <a:pt x="1162431" y="123444"/>
                      <a:pt x="1012927" y="0"/>
                      <a:pt x="833933" y="0"/>
                    </a:cubicBezTo>
                    <a:cubicBezTo>
                      <a:pt x="655625" y="0"/>
                      <a:pt x="505434" y="123444"/>
                      <a:pt x="464972" y="289407"/>
                    </a:cubicBezTo>
                    <a:cubicBezTo>
                      <a:pt x="451942" y="342900"/>
                      <a:pt x="403250" y="379247"/>
                      <a:pt x="349072" y="379247"/>
                    </a:cubicBezTo>
                    <a:lnTo>
                      <a:pt x="225628" y="379247"/>
                    </a:lnTo>
                    <a:cubicBezTo>
                      <a:pt x="100813" y="379247"/>
                      <a:pt x="0" y="480060"/>
                      <a:pt x="0" y="604876"/>
                    </a:cubicBezTo>
                    <a:lnTo>
                      <a:pt x="0" y="1821485"/>
                    </a:lnTo>
                    <a:cubicBezTo>
                      <a:pt x="0" y="1946301"/>
                      <a:pt x="100813" y="2047113"/>
                      <a:pt x="225628" y="2047113"/>
                    </a:cubicBezTo>
                    <a:lnTo>
                      <a:pt x="1442237" y="2047113"/>
                    </a:lnTo>
                    <a:cubicBezTo>
                      <a:pt x="1567053" y="2047113"/>
                      <a:pt x="1667866" y="1946301"/>
                      <a:pt x="1667866" y="1821485"/>
                    </a:cubicBezTo>
                    <a:lnTo>
                      <a:pt x="1667866" y="1693240"/>
                    </a:lnTo>
                    <a:cubicBezTo>
                      <a:pt x="1667866" y="1640434"/>
                      <a:pt x="1630832" y="1595171"/>
                      <a:pt x="1579397" y="1582827"/>
                    </a:cubicBezTo>
                    <a:cubicBezTo>
                      <a:pt x="1412748" y="1543050"/>
                      <a:pt x="1288618" y="1392860"/>
                      <a:pt x="1288618" y="1213866"/>
                    </a:cubicBezTo>
                    <a:cubicBezTo>
                      <a:pt x="1288618" y="1034872"/>
                      <a:pt x="1412748" y="884682"/>
                      <a:pt x="1579397" y="844906"/>
                    </a:cubicBezTo>
                    <a:cubicBezTo>
                      <a:pt x="1630832" y="831875"/>
                      <a:pt x="1667866" y="786613"/>
                      <a:pt x="1667866" y="733120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7" name="Freeform: Shape 3326">
                <a:extLst>
                  <a:ext uri="{FF2B5EF4-FFF2-40B4-BE49-F238E27FC236}">
                    <a16:creationId xmlns:a16="http://schemas.microsoft.com/office/drawing/2014/main" id="{0EAC729D-AE61-CFDD-0650-A94191920525}"/>
                  </a:ext>
                </a:extLst>
              </p:cNvPr>
              <p:cNvSpPr/>
              <p:nvPr/>
            </p:nvSpPr>
            <p:spPr>
              <a:xfrm>
                <a:off x="4255312" y="2006650"/>
                <a:ext cx="1667865" cy="2047112"/>
              </a:xfrm>
              <a:custGeom>
                <a:avLst/>
                <a:gdLst>
                  <a:gd name="connsiteX0" fmla="*/ 1667866 w 1667865"/>
                  <a:gd name="connsiteY0" fmla="*/ 733120 h 2047112"/>
                  <a:gd name="connsiteX1" fmla="*/ 1667866 w 1667865"/>
                  <a:gd name="connsiteY1" fmla="*/ 604876 h 2047112"/>
                  <a:gd name="connsiteX2" fmla="*/ 1442237 w 1667865"/>
                  <a:gd name="connsiteY2" fmla="*/ 379247 h 2047112"/>
                  <a:gd name="connsiteX3" fmla="*/ 1318793 w 1667865"/>
                  <a:gd name="connsiteY3" fmla="*/ 379247 h 2047112"/>
                  <a:gd name="connsiteX4" fmla="*/ 1202893 w 1667865"/>
                  <a:gd name="connsiteY4" fmla="*/ 289407 h 2047112"/>
                  <a:gd name="connsiteX5" fmla="*/ 833933 w 1667865"/>
                  <a:gd name="connsiteY5" fmla="*/ 0 h 2047112"/>
                  <a:gd name="connsiteX6" fmla="*/ 464972 w 1667865"/>
                  <a:gd name="connsiteY6" fmla="*/ 289407 h 2047112"/>
                  <a:gd name="connsiteX7" fmla="*/ 349072 w 1667865"/>
                  <a:gd name="connsiteY7" fmla="*/ 379247 h 2047112"/>
                  <a:gd name="connsiteX8" fmla="*/ 225628 w 1667865"/>
                  <a:gd name="connsiteY8" fmla="*/ 379247 h 2047112"/>
                  <a:gd name="connsiteX9" fmla="*/ 0 w 1667865"/>
                  <a:gd name="connsiteY9" fmla="*/ 604876 h 2047112"/>
                  <a:gd name="connsiteX10" fmla="*/ 0 w 1667865"/>
                  <a:gd name="connsiteY10" fmla="*/ 1821485 h 2047112"/>
                  <a:gd name="connsiteX11" fmla="*/ 225628 w 1667865"/>
                  <a:gd name="connsiteY11" fmla="*/ 2047113 h 2047112"/>
                  <a:gd name="connsiteX12" fmla="*/ 1442237 w 1667865"/>
                  <a:gd name="connsiteY12" fmla="*/ 2047113 h 2047112"/>
                  <a:gd name="connsiteX13" fmla="*/ 1667866 w 1667865"/>
                  <a:gd name="connsiteY13" fmla="*/ 1821485 h 2047112"/>
                  <a:gd name="connsiteX14" fmla="*/ 1667866 w 1667865"/>
                  <a:gd name="connsiteY14" fmla="*/ 1693240 h 2047112"/>
                  <a:gd name="connsiteX15" fmla="*/ 1579397 w 1667865"/>
                  <a:gd name="connsiteY15" fmla="*/ 1582827 h 2047112"/>
                  <a:gd name="connsiteX16" fmla="*/ 1288618 w 1667865"/>
                  <a:gd name="connsiteY16" fmla="*/ 1213866 h 2047112"/>
                  <a:gd name="connsiteX17" fmla="*/ 1579397 w 1667865"/>
                  <a:gd name="connsiteY17" fmla="*/ 844906 h 2047112"/>
                  <a:gd name="connsiteX18" fmla="*/ 1667866 w 1667865"/>
                  <a:gd name="connsiteY18" fmla="*/ 733120 h 204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67865" h="2047112">
                    <a:moveTo>
                      <a:pt x="1667866" y="733120"/>
                    </a:moveTo>
                    <a:lnTo>
                      <a:pt x="1667866" y="604876"/>
                    </a:lnTo>
                    <a:cubicBezTo>
                      <a:pt x="1667866" y="480060"/>
                      <a:pt x="1567053" y="379247"/>
                      <a:pt x="1442237" y="379247"/>
                    </a:cubicBezTo>
                    <a:lnTo>
                      <a:pt x="1318793" y="379247"/>
                    </a:lnTo>
                    <a:cubicBezTo>
                      <a:pt x="1263929" y="379247"/>
                      <a:pt x="1215923" y="342214"/>
                      <a:pt x="1202893" y="289407"/>
                    </a:cubicBezTo>
                    <a:cubicBezTo>
                      <a:pt x="1162431" y="123444"/>
                      <a:pt x="1012927" y="0"/>
                      <a:pt x="833933" y="0"/>
                    </a:cubicBezTo>
                    <a:cubicBezTo>
                      <a:pt x="655625" y="0"/>
                      <a:pt x="505434" y="123444"/>
                      <a:pt x="464972" y="289407"/>
                    </a:cubicBezTo>
                    <a:cubicBezTo>
                      <a:pt x="451942" y="342900"/>
                      <a:pt x="403250" y="379247"/>
                      <a:pt x="349072" y="379247"/>
                    </a:cubicBezTo>
                    <a:lnTo>
                      <a:pt x="225628" y="379247"/>
                    </a:lnTo>
                    <a:cubicBezTo>
                      <a:pt x="100813" y="379247"/>
                      <a:pt x="0" y="480060"/>
                      <a:pt x="0" y="604876"/>
                    </a:cubicBezTo>
                    <a:lnTo>
                      <a:pt x="0" y="1821485"/>
                    </a:lnTo>
                    <a:cubicBezTo>
                      <a:pt x="0" y="1946301"/>
                      <a:pt x="100813" y="2047113"/>
                      <a:pt x="225628" y="2047113"/>
                    </a:cubicBezTo>
                    <a:lnTo>
                      <a:pt x="1442237" y="2047113"/>
                    </a:lnTo>
                    <a:cubicBezTo>
                      <a:pt x="1567053" y="2047113"/>
                      <a:pt x="1667866" y="1946301"/>
                      <a:pt x="1667866" y="1821485"/>
                    </a:cubicBezTo>
                    <a:lnTo>
                      <a:pt x="1667866" y="1693240"/>
                    </a:lnTo>
                    <a:cubicBezTo>
                      <a:pt x="1667866" y="1640434"/>
                      <a:pt x="1630832" y="1595171"/>
                      <a:pt x="1579397" y="1582827"/>
                    </a:cubicBezTo>
                    <a:cubicBezTo>
                      <a:pt x="1412748" y="1543050"/>
                      <a:pt x="1288618" y="1392860"/>
                      <a:pt x="1288618" y="1213866"/>
                    </a:cubicBezTo>
                    <a:cubicBezTo>
                      <a:pt x="1288618" y="1034872"/>
                      <a:pt x="1412748" y="884682"/>
                      <a:pt x="1579397" y="844906"/>
                    </a:cubicBezTo>
                    <a:cubicBezTo>
                      <a:pt x="1630147" y="831875"/>
                      <a:pt x="1667866" y="786613"/>
                      <a:pt x="1667866" y="733120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8" name="Freeform: Shape 3327">
                <a:extLst>
                  <a:ext uri="{FF2B5EF4-FFF2-40B4-BE49-F238E27FC236}">
                    <a16:creationId xmlns:a16="http://schemas.microsoft.com/office/drawing/2014/main" id="{47491585-406C-0961-F172-AE9CC5DD7764}"/>
                  </a:ext>
                </a:extLst>
              </p:cNvPr>
              <p:cNvSpPr/>
              <p:nvPr/>
            </p:nvSpPr>
            <p:spPr>
              <a:xfrm>
                <a:off x="3802597" y="3126522"/>
                <a:ext cx="1004511" cy="1105787"/>
              </a:xfrm>
              <a:custGeom>
                <a:avLst/>
                <a:gdLst>
                  <a:gd name="connsiteX0" fmla="*/ 155764 w 1004511"/>
                  <a:gd name="connsiteY0" fmla="*/ 277789 h 1105787"/>
                  <a:gd name="connsiteX1" fmla="*/ 534325 w 1004511"/>
                  <a:gd name="connsiteY1" fmla="*/ 35015 h 1105787"/>
                  <a:gd name="connsiteX2" fmla="*/ 946491 w 1004511"/>
                  <a:gd name="connsiteY2" fmla="*/ 725 h 1105787"/>
                  <a:gd name="connsiteX3" fmla="*/ 873796 w 1004511"/>
                  <a:gd name="connsiteY3" fmla="*/ 314136 h 1105787"/>
                  <a:gd name="connsiteX4" fmla="*/ 587818 w 1004511"/>
                  <a:gd name="connsiteY4" fmla="*/ 388888 h 1105787"/>
                  <a:gd name="connsiteX5" fmla="*/ 369733 w 1004511"/>
                  <a:gd name="connsiteY5" fmla="*/ 1034226 h 1105787"/>
                  <a:gd name="connsiteX6" fmla="*/ 155764 w 1004511"/>
                  <a:gd name="connsiteY6" fmla="*/ 277789 h 110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511" h="1105787">
                    <a:moveTo>
                      <a:pt x="155764" y="277789"/>
                    </a:moveTo>
                    <a:cubicBezTo>
                      <a:pt x="155764" y="277789"/>
                      <a:pt x="412939" y="54904"/>
                      <a:pt x="534325" y="35015"/>
                    </a:cubicBezTo>
                    <a:cubicBezTo>
                      <a:pt x="655712" y="15813"/>
                      <a:pt x="829905" y="-4075"/>
                      <a:pt x="946491" y="725"/>
                    </a:cubicBezTo>
                    <a:cubicBezTo>
                      <a:pt x="1055533" y="5526"/>
                      <a:pt x="999298" y="265444"/>
                      <a:pt x="873796" y="314136"/>
                    </a:cubicBezTo>
                    <a:cubicBezTo>
                      <a:pt x="742808" y="364885"/>
                      <a:pt x="660512" y="379287"/>
                      <a:pt x="587818" y="388888"/>
                    </a:cubicBezTo>
                    <a:cubicBezTo>
                      <a:pt x="587818" y="388888"/>
                      <a:pt x="578216" y="757163"/>
                      <a:pt x="369733" y="1034226"/>
                    </a:cubicBezTo>
                    <a:cubicBezTo>
                      <a:pt x="160564" y="1310603"/>
                      <a:pt x="-212511" y="728359"/>
                      <a:pt x="155764" y="277789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29" name="Freeform: Shape 3328">
                <a:extLst>
                  <a:ext uri="{FF2B5EF4-FFF2-40B4-BE49-F238E27FC236}">
                    <a16:creationId xmlns:a16="http://schemas.microsoft.com/office/drawing/2014/main" id="{2A992B35-ADFE-D719-421E-B1FA18B0092A}"/>
                  </a:ext>
                </a:extLst>
              </p:cNvPr>
              <p:cNvSpPr/>
              <p:nvPr/>
            </p:nvSpPr>
            <p:spPr>
              <a:xfrm>
                <a:off x="4036863" y="4030548"/>
                <a:ext cx="227262" cy="279704"/>
              </a:xfrm>
              <a:custGeom>
                <a:avLst/>
                <a:gdLst>
                  <a:gd name="connsiteX0" fmla="*/ 23682 w 227262"/>
                  <a:gd name="connsiteY0" fmla="*/ 279704 h 279704"/>
                  <a:gd name="connsiteX1" fmla="*/ 1737 w 227262"/>
                  <a:gd name="connsiteY1" fmla="*/ 265303 h 279704"/>
                  <a:gd name="connsiteX2" fmla="*/ 14081 w 227262"/>
                  <a:gd name="connsiteY2" fmla="*/ 234442 h 279704"/>
                  <a:gd name="connsiteX3" fmla="*/ 181416 w 227262"/>
                  <a:gd name="connsiteY3" fmla="*/ 15671 h 279704"/>
                  <a:gd name="connsiteX4" fmla="*/ 211591 w 227262"/>
                  <a:gd name="connsiteY4" fmla="*/ 1270 h 279704"/>
                  <a:gd name="connsiteX5" fmla="*/ 225993 w 227262"/>
                  <a:gd name="connsiteY5" fmla="*/ 31445 h 279704"/>
                  <a:gd name="connsiteX6" fmla="*/ 31912 w 227262"/>
                  <a:gd name="connsiteY6" fmla="*/ 278333 h 279704"/>
                  <a:gd name="connsiteX7" fmla="*/ 23682 w 227262"/>
                  <a:gd name="connsiteY7" fmla="*/ 279704 h 27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62" h="279704">
                    <a:moveTo>
                      <a:pt x="23682" y="279704"/>
                    </a:moveTo>
                    <a:cubicBezTo>
                      <a:pt x="14767" y="279704"/>
                      <a:pt x="5851" y="274218"/>
                      <a:pt x="1737" y="265303"/>
                    </a:cubicBezTo>
                    <a:cubicBezTo>
                      <a:pt x="-3064" y="252958"/>
                      <a:pt x="2422" y="239242"/>
                      <a:pt x="14081" y="234442"/>
                    </a:cubicBezTo>
                    <a:cubicBezTo>
                      <a:pt x="119008" y="190550"/>
                      <a:pt x="180730" y="17043"/>
                      <a:pt x="181416" y="15671"/>
                    </a:cubicBezTo>
                    <a:cubicBezTo>
                      <a:pt x="185531" y="3327"/>
                      <a:pt x="199247" y="-2845"/>
                      <a:pt x="211591" y="1270"/>
                    </a:cubicBezTo>
                    <a:cubicBezTo>
                      <a:pt x="223936" y="5384"/>
                      <a:pt x="230108" y="19100"/>
                      <a:pt x="225993" y="31445"/>
                    </a:cubicBezTo>
                    <a:cubicBezTo>
                      <a:pt x="223250" y="39674"/>
                      <a:pt x="156727" y="226212"/>
                      <a:pt x="31912" y="278333"/>
                    </a:cubicBezTo>
                    <a:cubicBezTo>
                      <a:pt x="29169" y="279019"/>
                      <a:pt x="26425" y="279704"/>
                      <a:pt x="23682" y="279704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30" name="Freeform: Shape 3329">
                <a:extLst>
                  <a:ext uri="{FF2B5EF4-FFF2-40B4-BE49-F238E27FC236}">
                    <a16:creationId xmlns:a16="http://schemas.microsoft.com/office/drawing/2014/main" id="{5DDFB7FC-79C5-E714-0996-A15C3DFC658C}"/>
                  </a:ext>
                </a:extLst>
              </p:cNvPr>
              <p:cNvSpPr/>
              <p:nvPr/>
            </p:nvSpPr>
            <p:spPr>
              <a:xfrm>
                <a:off x="3071104" y="3846499"/>
                <a:ext cx="516239" cy="949756"/>
              </a:xfrm>
              <a:custGeom>
                <a:avLst/>
                <a:gdLst>
                  <a:gd name="connsiteX0" fmla="*/ 54010 w 516239"/>
                  <a:gd name="connsiteY0" fmla="*/ 121539 h 949756"/>
                  <a:gd name="connsiteX1" fmla="*/ 40294 w 516239"/>
                  <a:gd name="connsiteY1" fmla="*/ 590626 h 949756"/>
                  <a:gd name="connsiteX2" fmla="*/ 267980 w 516239"/>
                  <a:gd name="connsiteY2" fmla="*/ 945185 h 949756"/>
                  <a:gd name="connsiteX3" fmla="*/ 321472 w 516239"/>
                  <a:gd name="connsiteY3" fmla="*/ 945185 h 949756"/>
                  <a:gd name="connsiteX4" fmla="*/ 486064 w 516239"/>
                  <a:gd name="connsiteY4" fmla="*/ 867004 h 949756"/>
                  <a:gd name="connsiteX5" fmla="*/ 516239 w 516239"/>
                  <a:gd name="connsiteY5" fmla="*/ 832714 h 949756"/>
                  <a:gd name="connsiteX6" fmla="*/ 311185 w 516239"/>
                  <a:gd name="connsiteY6" fmla="*/ 491871 h 949756"/>
                  <a:gd name="connsiteX7" fmla="*/ 322844 w 516239"/>
                  <a:gd name="connsiteY7" fmla="*/ 7011 h 949756"/>
                  <a:gd name="connsiteX8" fmla="*/ 272780 w 516239"/>
                  <a:gd name="connsiteY8" fmla="*/ 7011 h 949756"/>
                  <a:gd name="connsiteX9" fmla="*/ 151394 w 516239"/>
                  <a:gd name="connsiteY9" fmla="*/ 60503 h 949756"/>
                  <a:gd name="connsiteX10" fmla="*/ 54010 w 516239"/>
                  <a:gd name="connsiteY10" fmla="*/ 121539 h 949756"/>
                  <a:gd name="connsiteX11" fmla="*/ 54010 w 516239"/>
                  <a:gd name="connsiteY11" fmla="*/ 121539 h 9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239" h="949756">
                    <a:moveTo>
                      <a:pt x="54010" y="121539"/>
                    </a:moveTo>
                    <a:cubicBezTo>
                      <a:pt x="54010" y="121539"/>
                      <a:pt x="-57775" y="279273"/>
                      <a:pt x="40294" y="590626"/>
                    </a:cubicBezTo>
                    <a:cubicBezTo>
                      <a:pt x="145907" y="928040"/>
                      <a:pt x="267980" y="945185"/>
                      <a:pt x="267980" y="945185"/>
                    </a:cubicBezTo>
                    <a:cubicBezTo>
                      <a:pt x="267980" y="945185"/>
                      <a:pt x="298155" y="955472"/>
                      <a:pt x="321472" y="945185"/>
                    </a:cubicBezTo>
                    <a:cubicBezTo>
                      <a:pt x="366735" y="924611"/>
                      <a:pt x="486064" y="867004"/>
                      <a:pt x="486064" y="867004"/>
                    </a:cubicBezTo>
                    <a:cubicBezTo>
                      <a:pt x="486064" y="867004"/>
                      <a:pt x="501152" y="860146"/>
                      <a:pt x="516239" y="832714"/>
                    </a:cubicBezTo>
                    <a:cubicBezTo>
                      <a:pt x="516239" y="832714"/>
                      <a:pt x="385937" y="757276"/>
                      <a:pt x="311185" y="491871"/>
                    </a:cubicBezTo>
                    <a:cubicBezTo>
                      <a:pt x="237119" y="226467"/>
                      <a:pt x="322844" y="7011"/>
                      <a:pt x="322844" y="7011"/>
                    </a:cubicBezTo>
                    <a:cubicBezTo>
                      <a:pt x="322844" y="7011"/>
                      <a:pt x="305013" y="-8763"/>
                      <a:pt x="272780" y="7011"/>
                    </a:cubicBezTo>
                    <a:cubicBezTo>
                      <a:pt x="253578" y="16611"/>
                      <a:pt x="195285" y="41301"/>
                      <a:pt x="151394" y="60503"/>
                    </a:cubicBezTo>
                    <a:cubicBezTo>
                      <a:pt x="116418" y="75591"/>
                      <a:pt x="82814" y="96165"/>
                      <a:pt x="54010" y="121539"/>
                    </a:cubicBezTo>
                    <a:lnTo>
                      <a:pt x="54010" y="121539"/>
                    </a:ln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50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8DF611A-FDF5-419A-FDEA-304B70FB38A6}"/>
              </a:ext>
            </a:extLst>
          </p:cNvPr>
          <p:cNvSpPr/>
          <p:nvPr/>
        </p:nvSpPr>
        <p:spPr>
          <a:xfrm>
            <a:off x="1121037" y="2231673"/>
            <a:ext cx="1592272" cy="1592272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A01E0-64CE-7924-9A5D-EFE5ED3C225A}"/>
              </a:ext>
            </a:extLst>
          </p:cNvPr>
          <p:cNvSpPr txBox="1"/>
          <p:nvPr/>
        </p:nvSpPr>
        <p:spPr>
          <a:xfrm>
            <a:off x="2462906" y="630269"/>
            <a:ext cx="726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Process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E01E26-16D6-5D46-3594-F5A7E495360E}"/>
              </a:ext>
            </a:extLst>
          </p:cNvPr>
          <p:cNvSpPr/>
          <p:nvPr/>
        </p:nvSpPr>
        <p:spPr>
          <a:xfrm rot="2700000">
            <a:off x="715268" y="2721358"/>
            <a:ext cx="612902" cy="6129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A2E06-7E05-A9BC-BF47-0656A14A98C3}"/>
              </a:ext>
            </a:extLst>
          </p:cNvPr>
          <p:cNvSpPr txBox="1"/>
          <p:nvPr/>
        </p:nvSpPr>
        <p:spPr>
          <a:xfrm>
            <a:off x="776843" y="28431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187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  <a:endParaRPr lang="en-ID" b="1">
              <a:solidFill>
                <a:srgbClr val="F187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30F86A-C97A-3F12-FC63-11EE2E297BFA}"/>
              </a:ext>
            </a:extLst>
          </p:cNvPr>
          <p:cNvGrpSpPr/>
          <p:nvPr/>
        </p:nvGrpSpPr>
        <p:grpSpPr>
          <a:xfrm>
            <a:off x="1687568" y="2759505"/>
            <a:ext cx="495299" cy="533247"/>
            <a:chOff x="2318539" y="2584882"/>
            <a:chExt cx="495299" cy="53324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7E92FA9-7974-19BC-63A1-7349229AAB2C}"/>
                </a:ext>
              </a:extLst>
            </p:cNvPr>
            <p:cNvSpPr/>
            <p:nvPr/>
          </p:nvSpPr>
          <p:spPr>
            <a:xfrm>
              <a:off x="2356639" y="2832361"/>
              <a:ext cx="457199" cy="285768"/>
            </a:xfrm>
            <a:custGeom>
              <a:avLst/>
              <a:gdLst>
                <a:gd name="connsiteX0" fmla="*/ 333374 w 457199"/>
                <a:gd name="connsiteY0" fmla="*/ 19050 h 285768"/>
                <a:gd name="connsiteX1" fmla="*/ 352424 w 457199"/>
                <a:gd name="connsiteY1" fmla="*/ 38100 h 285768"/>
                <a:gd name="connsiteX2" fmla="*/ 419099 w 457199"/>
                <a:gd name="connsiteY2" fmla="*/ 104775 h 285768"/>
                <a:gd name="connsiteX3" fmla="*/ 352424 w 457199"/>
                <a:gd name="connsiteY3" fmla="*/ 171450 h 285768"/>
                <a:gd name="connsiteX4" fmla="*/ 188594 w 457199"/>
                <a:gd name="connsiteY4" fmla="*/ 171450 h 285768"/>
                <a:gd name="connsiteX5" fmla="*/ 76218 w 457199"/>
                <a:gd name="connsiteY5" fmla="*/ 97174 h 285768"/>
                <a:gd name="connsiteX6" fmla="*/ 1943 w 457199"/>
                <a:gd name="connsiteY6" fmla="*/ 209550 h 285768"/>
                <a:gd name="connsiteX7" fmla="*/ 114318 w 457199"/>
                <a:gd name="connsiteY7" fmla="*/ 283826 h 285768"/>
                <a:gd name="connsiteX8" fmla="*/ 188594 w 457199"/>
                <a:gd name="connsiteY8" fmla="*/ 209550 h 285768"/>
                <a:gd name="connsiteX9" fmla="*/ 352424 w 457199"/>
                <a:gd name="connsiteY9" fmla="*/ 209550 h 285768"/>
                <a:gd name="connsiteX10" fmla="*/ 457199 w 457199"/>
                <a:gd name="connsiteY10" fmla="*/ 104775 h 285768"/>
                <a:gd name="connsiteX11" fmla="*/ 352424 w 457199"/>
                <a:gd name="connsiteY11" fmla="*/ 0 h 285768"/>
                <a:gd name="connsiteX12" fmla="*/ 333374 w 457199"/>
                <a:gd name="connsiteY12" fmla="*/ 19050 h 285768"/>
                <a:gd name="connsiteX13" fmla="*/ 95249 w 457199"/>
                <a:gd name="connsiteY13" fmla="*/ 247650 h 285768"/>
                <a:gd name="connsiteX14" fmla="*/ 38099 w 457199"/>
                <a:gd name="connsiteY14" fmla="*/ 190500 h 285768"/>
                <a:gd name="connsiteX15" fmla="*/ 95249 w 457199"/>
                <a:gd name="connsiteY15" fmla="*/ 133350 h 285768"/>
                <a:gd name="connsiteX16" fmla="*/ 152399 w 457199"/>
                <a:gd name="connsiteY16" fmla="*/ 190500 h 285768"/>
                <a:gd name="connsiteX17" fmla="*/ 95249 w 457199"/>
                <a:gd name="connsiteY17" fmla="*/ 247650 h 28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199" h="285768">
                  <a:moveTo>
                    <a:pt x="333374" y="19050"/>
                  </a:moveTo>
                  <a:cubicBezTo>
                    <a:pt x="333374" y="29571"/>
                    <a:pt x="341903" y="38100"/>
                    <a:pt x="352424" y="38100"/>
                  </a:cubicBezTo>
                  <a:cubicBezTo>
                    <a:pt x="389248" y="38100"/>
                    <a:pt x="419099" y="67951"/>
                    <a:pt x="419099" y="104775"/>
                  </a:cubicBezTo>
                  <a:cubicBezTo>
                    <a:pt x="419099" y="141599"/>
                    <a:pt x="389248" y="171450"/>
                    <a:pt x="352424" y="171450"/>
                  </a:cubicBezTo>
                  <a:lnTo>
                    <a:pt x="188594" y="171450"/>
                  </a:lnTo>
                  <a:cubicBezTo>
                    <a:pt x="178073" y="119907"/>
                    <a:pt x="127761" y="86654"/>
                    <a:pt x="76218" y="97174"/>
                  </a:cubicBezTo>
                  <a:cubicBezTo>
                    <a:pt x="24677" y="107695"/>
                    <a:pt x="-8578" y="158007"/>
                    <a:pt x="1943" y="209550"/>
                  </a:cubicBezTo>
                  <a:cubicBezTo>
                    <a:pt x="12465" y="261093"/>
                    <a:pt x="62777" y="294346"/>
                    <a:pt x="114318" y="283826"/>
                  </a:cubicBezTo>
                  <a:cubicBezTo>
                    <a:pt x="151725" y="276190"/>
                    <a:pt x="180959" y="246957"/>
                    <a:pt x="188594" y="209550"/>
                  </a:cubicBezTo>
                  <a:lnTo>
                    <a:pt x="352424" y="209550"/>
                  </a:lnTo>
                  <a:cubicBezTo>
                    <a:pt x="410290" y="209550"/>
                    <a:pt x="457199" y="162640"/>
                    <a:pt x="457199" y="104775"/>
                  </a:cubicBezTo>
                  <a:cubicBezTo>
                    <a:pt x="457199" y="46910"/>
                    <a:pt x="410290" y="0"/>
                    <a:pt x="352424" y="0"/>
                  </a:cubicBezTo>
                  <a:cubicBezTo>
                    <a:pt x="341903" y="0"/>
                    <a:pt x="333374" y="8529"/>
                    <a:pt x="333374" y="19050"/>
                  </a:cubicBezTo>
                  <a:close/>
                  <a:moveTo>
                    <a:pt x="95249" y="247650"/>
                  </a:moveTo>
                  <a:cubicBezTo>
                    <a:pt x="63686" y="247650"/>
                    <a:pt x="38099" y="222063"/>
                    <a:pt x="38099" y="190500"/>
                  </a:cubicBezTo>
                  <a:cubicBezTo>
                    <a:pt x="38099" y="158937"/>
                    <a:pt x="63686" y="133350"/>
                    <a:pt x="95249" y="133350"/>
                  </a:cubicBezTo>
                  <a:cubicBezTo>
                    <a:pt x="126812" y="133350"/>
                    <a:pt x="152399" y="158937"/>
                    <a:pt x="152399" y="190500"/>
                  </a:cubicBezTo>
                  <a:cubicBezTo>
                    <a:pt x="152399" y="222063"/>
                    <a:pt x="126812" y="247650"/>
                    <a:pt x="95249" y="247650"/>
                  </a:cubicBezTo>
                  <a:close/>
                </a:path>
              </a:pathLst>
            </a:custGeom>
            <a:solidFill>
              <a:srgbClr val="2125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00D6FA-F1C3-8FF3-23A2-47AD8E6A1DA6}"/>
                </a:ext>
              </a:extLst>
            </p:cNvPr>
            <p:cNvSpPr/>
            <p:nvPr/>
          </p:nvSpPr>
          <p:spPr>
            <a:xfrm>
              <a:off x="2318539" y="2584882"/>
              <a:ext cx="457199" cy="323736"/>
            </a:xfrm>
            <a:custGeom>
              <a:avLst/>
              <a:gdLst>
                <a:gd name="connsiteX0" fmla="*/ 104775 w 457199"/>
                <a:gd name="connsiteY0" fmla="*/ 285578 h 323736"/>
                <a:gd name="connsiteX1" fmla="*/ 268319 w 457199"/>
                <a:gd name="connsiteY1" fmla="*/ 285578 h 323736"/>
                <a:gd name="connsiteX2" fmla="*/ 262700 w 457199"/>
                <a:gd name="connsiteY2" fmla="*/ 291198 h 323736"/>
                <a:gd name="connsiteX3" fmla="*/ 262700 w 457199"/>
                <a:gd name="connsiteY3" fmla="*/ 318154 h 323736"/>
                <a:gd name="connsiteX4" fmla="*/ 289655 w 457199"/>
                <a:gd name="connsiteY4" fmla="*/ 318154 h 323736"/>
                <a:gd name="connsiteX5" fmla="*/ 327755 w 457199"/>
                <a:gd name="connsiteY5" fmla="*/ 280054 h 323736"/>
                <a:gd name="connsiteX6" fmla="*/ 330137 w 457199"/>
                <a:gd name="connsiteY6" fmla="*/ 277101 h 323736"/>
                <a:gd name="connsiteX7" fmla="*/ 330899 w 457199"/>
                <a:gd name="connsiteY7" fmla="*/ 275672 h 323736"/>
                <a:gd name="connsiteX8" fmla="*/ 332423 w 457199"/>
                <a:gd name="connsiteY8" fmla="*/ 271958 h 323736"/>
                <a:gd name="connsiteX9" fmla="*/ 332899 w 457199"/>
                <a:gd name="connsiteY9" fmla="*/ 270338 h 323736"/>
                <a:gd name="connsiteX10" fmla="*/ 332899 w 457199"/>
                <a:gd name="connsiteY10" fmla="*/ 262909 h 323736"/>
                <a:gd name="connsiteX11" fmla="*/ 332423 w 457199"/>
                <a:gd name="connsiteY11" fmla="*/ 261290 h 323736"/>
                <a:gd name="connsiteX12" fmla="*/ 330899 w 457199"/>
                <a:gd name="connsiteY12" fmla="*/ 257575 h 323736"/>
                <a:gd name="connsiteX13" fmla="*/ 330137 w 457199"/>
                <a:gd name="connsiteY13" fmla="*/ 256146 h 323736"/>
                <a:gd name="connsiteX14" fmla="*/ 327755 w 457199"/>
                <a:gd name="connsiteY14" fmla="*/ 253193 h 323736"/>
                <a:gd name="connsiteX15" fmla="*/ 289655 w 457199"/>
                <a:gd name="connsiteY15" fmla="*/ 215093 h 323736"/>
                <a:gd name="connsiteX16" fmla="*/ 262700 w 457199"/>
                <a:gd name="connsiteY16" fmla="*/ 215093 h 323736"/>
                <a:gd name="connsiteX17" fmla="*/ 262700 w 457199"/>
                <a:gd name="connsiteY17" fmla="*/ 242049 h 323736"/>
                <a:gd name="connsiteX18" fmla="*/ 268319 w 457199"/>
                <a:gd name="connsiteY18" fmla="*/ 247669 h 323736"/>
                <a:gd name="connsiteX19" fmla="*/ 104775 w 457199"/>
                <a:gd name="connsiteY19" fmla="*/ 247669 h 323736"/>
                <a:gd name="connsiteX20" fmla="*/ 38100 w 457199"/>
                <a:gd name="connsiteY20" fmla="*/ 180994 h 323736"/>
                <a:gd name="connsiteX21" fmla="*/ 104775 w 457199"/>
                <a:gd name="connsiteY21" fmla="*/ 114319 h 323736"/>
                <a:gd name="connsiteX22" fmla="*/ 268605 w 457199"/>
                <a:gd name="connsiteY22" fmla="*/ 114319 h 323736"/>
                <a:gd name="connsiteX23" fmla="*/ 380981 w 457199"/>
                <a:gd name="connsiteY23" fmla="*/ 188595 h 323736"/>
                <a:gd name="connsiteX24" fmla="*/ 455256 w 457199"/>
                <a:gd name="connsiteY24" fmla="*/ 76219 h 323736"/>
                <a:gd name="connsiteX25" fmla="*/ 342881 w 457199"/>
                <a:gd name="connsiteY25" fmla="*/ 1943 h 323736"/>
                <a:gd name="connsiteX26" fmla="*/ 268605 w 457199"/>
                <a:gd name="connsiteY26" fmla="*/ 76219 h 323736"/>
                <a:gd name="connsiteX27" fmla="*/ 104775 w 457199"/>
                <a:gd name="connsiteY27" fmla="*/ 76219 h 323736"/>
                <a:gd name="connsiteX28" fmla="*/ 0 w 457199"/>
                <a:gd name="connsiteY28" fmla="*/ 180994 h 323736"/>
                <a:gd name="connsiteX29" fmla="*/ 104775 w 457199"/>
                <a:gd name="connsiteY29" fmla="*/ 285769 h 323736"/>
                <a:gd name="connsiteX30" fmla="*/ 361950 w 457199"/>
                <a:gd name="connsiteY30" fmla="*/ 37928 h 323736"/>
                <a:gd name="connsiteX31" fmla="*/ 419100 w 457199"/>
                <a:gd name="connsiteY31" fmla="*/ 95078 h 323736"/>
                <a:gd name="connsiteX32" fmla="*/ 361950 w 457199"/>
                <a:gd name="connsiteY32" fmla="*/ 152228 h 323736"/>
                <a:gd name="connsiteX33" fmla="*/ 304800 w 457199"/>
                <a:gd name="connsiteY33" fmla="*/ 95078 h 323736"/>
                <a:gd name="connsiteX34" fmla="*/ 361950 w 457199"/>
                <a:gd name="connsiteY34" fmla="*/ 37928 h 32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57199" h="323736">
                  <a:moveTo>
                    <a:pt x="104775" y="285578"/>
                  </a:moveTo>
                  <a:lnTo>
                    <a:pt x="268319" y="285578"/>
                  </a:lnTo>
                  <a:lnTo>
                    <a:pt x="262700" y="291198"/>
                  </a:lnTo>
                  <a:cubicBezTo>
                    <a:pt x="255256" y="298642"/>
                    <a:pt x="255256" y="310710"/>
                    <a:pt x="262700" y="318154"/>
                  </a:cubicBezTo>
                  <a:cubicBezTo>
                    <a:pt x="270143" y="325598"/>
                    <a:pt x="282211" y="325598"/>
                    <a:pt x="289655" y="318154"/>
                  </a:cubicBezTo>
                  <a:lnTo>
                    <a:pt x="327755" y="280054"/>
                  </a:lnTo>
                  <a:cubicBezTo>
                    <a:pt x="328645" y="279151"/>
                    <a:pt x="329443" y="278162"/>
                    <a:pt x="330137" y="277101"/>
                  </a:cubicBezTo>
                  <a:cubicBezTo>
                    <a:pt x="330137" y="277101"/>
                    <a:pt x="330613" y="276149"/>
                    <a:pt x="330899" y="275672"/>
                  </a:cubicBezTo>
                  <a:cubicBezTo>
                    <a:pt x="331627" y="274537"/>
                    <a:pt x="332143" y="273278"/>
                    <a:pt x="332423" y="271958"/>
                  </a:cubicBezTo>
                  <a:cubicBezTo>
                    <a:pt x="332423" y="271386"/>
                    <a:pt x="332423" y="270910"/>
                    <a:pt x="332899" y="270338"/>
                  </a:cubicBezTo>
                  <a:cubicBezTo>
                    <a:pt x="333386" y="267886"/>
                    <a:pt x="333386" y="265361"/>
                    <a:pt x="332899" y="262909"/>
                  </a:cubicBezTo>
                  <a:cubicBezTo>
                    <a:pt x="332899" y="262337"/>
                    <a:pt x="332899" y="261861"/>
                    <a:pt x="332423" y="261290"/>
                  </a:cubicBezTo>
                  <a:cubicBezTo>
                    <a:pt x="332143" y="259969"/>
                    <a:pt x="331627" y="258710"/>
                    <a:pt x="330899" y="257575"/>
                  </a:cubicBezTo>
                  <a:cubicBezTo>
                    <a:pt x="330899" y="257099"/>
                    <a:pt x="330422" y="256622"/>
                    <a:pt x="330137" y="256146"/>
                  </a:cubicBezTo>
                  <a:cubicBezTo>
                    <a:pt x="329443" y="255085"/>
                    <a:pt x="328645" y="254096"/>
                    <a:pt x="327755" y="253193"/>
                  </a:cubicBezTo>
                  <a:lnTo>
                    <a:pt x="289655" y="215093"/>
                  </a:lnTo>
                  <a:cubicBezTo>
                    <a:pt x="282211" y="207649"/>
                    <a:pt x="270143" y="207649"/>
                    <a:pt x="262700" y="215093"/>
                  </a:cubicBezTo>
                  <a:cubicBezTo>
                    <a:pt x="255256" y="222537"/>
                    <a:pt x="255256" y="234605"/>
                    <a:pt x="262700" y="242049"/>
                  </a:cubicBezTo>
                  <a:lnTo>
                    <a:pt x="268319" y="247669"/>
                  </a:lnTo>
                  <a:lnTo>
                    <a:pt x="104775" y="247669"/>
                  </a:lnTo>
                  <a:cubicBezTo>
                    <a:pt x="67951" y="247669"/>
                    <a:pt x="38100" y="217817"/>
                    <a:pt x="38100" y="180994"/>
                  </a:cubicBezTo>
                  <a:cubicBezTo>
                    <a:pt x="38100" y="144170"/>
                    <a:pt x="67951" y="114319"/>
                    <a:pt x="104775" y="114319"/>
                  </a:cubicBezTo>
                  <a:lnTo>
                    <a:pt x="268605" y="114319"/>
                  </a:lnTo>
                  <a:cubicBezTo>
                    <a:pt x="279126" y="165861"/>
                    <a:pt x="329438" y="199115"/>
                    <a:pt x="380981" y="188595"/>
                  </a:cubicBezTo>
                  <a:cubicBezTo>
                    <a:pt x="432523" y="178073"/>
                    <a:pt x="465777" y="127761"/>
                    <a:pt x="455256" y="76219"/>
                  </a:cubicBezTo>
                  <a:cubicBezTo>
                    <a:pt x="444735" y="24677"/>
                    <a:pt x="394423" y="-8578"/>
                    <a:pt x="342881" y="1943"/>
                  </a:cubicBezTo>
                  <a:cubicBezTo>
                    <a:pt x="305474" y="9579"/>
                    <a:pt x="276240" y="38812"/>
                    <a:pt x="268605" y="76219"/>
                  </a:cubicBezTo>
                  <a:lnTo>
                    <a:pt x="104775" y="76219"/>
                  </a:lnTo>
                  <a:cubicBezTo>
                    <a:pt x="46910" y="76219"/>
                    <a:pt x="0" y="123128"/>
                    <a:pt x="0" y="180994"/>
                  </a:cubicBezTo>
                  <a:cubicBezTo>
                    <a:pt x="0" y="238859"/>
                    <a:pt x="46910" y="285769"/>
                    <a:pt x="104775" y="285769"/>
                  </a:cubicBezTo>
                  <a:close/>
                  <a:moveTo>
                    <a:pt x="361950" y="37928"/>
                  </a:moveTo>
                  <a:cubicBezTo>
                    <a:pt x="393513" y="37928"/>
                    <a:pt x="419100" y="63515"/>
                    <a:pt x="419100" y="95078"/>
                  </a:cubicBezTo>
                  <a:cubicBezTo>
                    <a:pt x="419100" y="126641"/>
                    <a:pt x="393513" y="152228"/>
                    <a:pt x="361950" y="152228"/>
                  </a:cubicBezTo>
                  <a:cubicBezTo>
                    <a:pt x="330387" y="152228"/>
                    <a:pt x="304800" y="126641"/>
                    <a:pt x="304800" y="95078"/>
                  </a:cubicBezTo>
                  <a:cubicBezTo>
                    <a:pt x="304800" y="63515"/>
                    <a:pt x="330387" y="37928"/>
                    <a:pt x="361950" y="37928"/>
                  </a:cubicBezTo>
                  <a:close/>
                </a:path>
              </a:pathLst>
            </a:custGeom>
            <a:solidFill>
              <a:srgbClr val="2125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3253BF-1CD0-C342-D80D-92DE7835D824}"/>
                </a:ext>
              </a:extLst>
            </p:cNvPr>
            <p:cNvSpPr/>
            <p:nvPr/>
          </p:nvSpPr>
          <p:spPr>
            <a:xfrm>
              <a:off x="2413864" y="2994322"/>
              <a:ext cx="76182" cy="66700"/>
            </a:xfrm>
            <a:custGeom>
              <a:avLst/>
              <a:gdLst>
                <a:gd name="connsiteX0" fmla="*/ 43644 w 76182"/>
                <a:gd name="connsiteY0" fmla="*/ 5583 h 66700"/>
                <a:gd name="connsiteX1" fmla="*/ 27928 w 76182"/>
                <a:gd name="connsiteY1" fmla="*/ 21299 h 66700"/>
                <a:gd name="connsiteX2" fmla="*/ 2195 w 76182"/>
                <a:gd name="connsiteY2" fmla="*/ 29276 h 66700"/>
                <a:gd name="connsiteX3" fmla="*/ 5544 w 76182"/>
                <a:gd name="connsiteY3" fmla="*/ 51589 h 66700"/>
                <a:gd name="connsiteX4" fmla="*/ 15069 w 76182"/>
                <a:gd name="connsiteY4" fmla="*/ 61114 h 66700"/>
                <a:gd name="connsiteX5" fmla="*/ 42010 w 76182"/>
                <a:gd name="connsiteY5" fmla="*/ 61129 h 66700"/>
                <a:gd name="connsiteX6" fmla="*/ 42025 w 76182"/>
                <a:gd name="connsiteY6" fmla="*/ 61114 h 66700"/>
                <a:gd name="connsiteX7" fmla="*/ 70600 w 76182"/>
                <a:gd name="connsiteY7" fmla="*/ 32539 h 66700"/>
                <a:gd name="connsiteX8" fmla="*/ 70600 w 76182"/>
                <a:gd name="connsiteY8" fmla="*/ 5583 h 66700"/>
                <a:gd name="connsiteX9" fmla="*/ 43644 w 76182"/>
                <a:gd name="connsiteY9" fmla="*/ 5583 h 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82" h="66700">
                  <a:moveTo>
                    <a:pt x="43644" y="5583"/>
                  </a:moveTo>
                  <a:lnTo>
                    <a:pt x="27928" y="21299"/>
                  </a:lnTo>
                  <a:cubicBezTo>
                    <a:pt x="18619" y="16397"/>
                    <a:pt x="7099" y="19968"/>
                    <a:pt x="2195" y="29276"/>
                  </a:cubicBezTo>
                  <a:cubicBezTo>
                    <a:pt x="-1686" y="36646"/>
                    <a:pt x="-330" y="45683"/>
                    <a:pt x="5544" y="51589"/>
                  </a:cubicBezTo>
                  <a:lnTo>
                    <a:pt x="15069" y="61114"/>
                  </a:lnTo>
                  <a:cubicBezTo>
                    <a:pt x="22505" y="68557"/>
                    <a:pt x="34566" y="68564"/>
                    <a:pt x="42010" y="61129"/>
                  </a:cubicBezTo>
                  <a:cubicBezTo>
                    <a:pt x="42016" y="61123"/>
                    <a:pt x="42020" y="61118"/>
                    <a:pt x="42025" y="61114"/>
                  </a:cubicBezTo>
                  <a:lnTo>
                    <a:pt x="70600" y="32539"/>
                  </a:lnTo>
                  <a:cubicBezTo>
                    <a:pt x="78044" y="25095"/>
                    <a:pt x="78044" y="13027"/>
                    <a:pt x="70600" y="5583"/>
                  </a:cubicBezTo>
                  <a:cubicBezTo>
                    <a:pt x="63156" y="-1861"/>
                    <a:pt x="51088" y="-1861"/>
                    <a:pt x="43644" y="5583"/>
                  </a:cubicBezTo>
                  <a:close/>
                </a:path>
              </a:pathLst>
            </a:custGeom>
            <a:solidFill>
              <a:srgbClr val="2125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08AD799-CAE4-84DC-FE48-2C06605D80F8}"/>
              </a:ext>
            </a:extLst>
          </p:cNvPr>
          <p:cNvSpPr txBox="1"/>
          <p:nvPr/>
        </p:nvSpPr>
        <p:spPr>
          <a:xfrm>
            <a:off x="994990" y="4008181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Research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8453BC-0CBC-CE9C-4ABD-C15479BAC1EC}"/>
              </a:ext>
            </a:extLst>
          </p:cNvPr>
          <p:cNvSpPr txBox="1"/>
          <p:nvPr/>
        </p:nvSpPr>
        <p:spPr>
          <a:xfrm>
            <a:off x="700695" y="4346735"/>
            <a:ext cx="2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 use a variety of tools and techniques to analyze market data and make informed decisions.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1967056-8F31-9F2E-D003-4F080ACC013C}"/>
              </a:ext>
            </a:extLst>
          </p:cNvPr>
          <p:cNvSpPr/>
          <p:nvPr/>
        </p:nvSpPr>
        <p:spPr>
          <a:xfrm>
            <a:off x="3888786" y="2231673"/>
            <a:ext cx="1592272" cy="1592272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B3FA0C3-5F4E-EAF3-643E-983454431282}"/>
              </a:ext>
            </a:extLst>
          </p:cNvPr>
          <p:cNvSpPr/>
          <p:nvPr/>
        </p:nvSpPr>
        <p:spPr>
          <a:xfrm rot="2700000">
            <a:off x="3483017" y="2721358"/>
            <a:ext cx="612902" cy="6129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B0E35-BC23-84AE-51AE-4C7E866C8BE3}"/>
              </a:ext>
            </a:extLst>
          </p:cNvPr>
          <p:cNvSpPr txBox="1"/>
          <p:nvPr/>
        </p:nvSpPr>
        <p:spPr>
          <a:xfrm>
            <a:off x="3559955" y="28431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187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  <a:endParaRPr lang="en-ID" b="1">
              <a:solidFill>
                <a:srgbClr val="F187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A0AD2F-2E89-C2DD-D2CB-7C65D81D2444}"/>
              </a:ext>
            </a:extLst>
          </p:cNvPr>
          <p:cNvSpPr txBox="1"/>
          <p:nvPr/>
        </p:nvSpPr>
        <p:spPr>
          <a:xfrm>
            <a:off x="3762739" y="4008181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Wireframe &amp; UI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D9D158-4902-552C-C387-422A5499CC4E}"/>
              </a:ext>
            </a:extLst>
          </p:cNvPr>
          <p:cNvSpPr txBox="1"/>
          <p:nvPr/>
        </p:nvSpPr>
        <p:spPr>
          <a:xfrm>
            <a:off x="3468444" y="4346735"/>
            <a:ext cx="2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 use a variety of tools and techniques to analyze market data and make informed decisions.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2A9A85E-48ED-F7B7-1522-05D569F74645}"/>
              </a:ext>
            </a:extLst>
          </p:cNvPr>
          <p:cNvSpPr/>
          <p:nvPr/>
        </p:nvSpPr>
        <p:spPr>
          <a:xfrm>
            <a:off x="6768898" y="2231673"/>
            <a:ext cx="1592272" cy="1592272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725BB9A-4636-81AB-C275-C2D817284E77}"/>
              </a:ext>
            </a:extLst>
          </p:cNvPr>
          <p:cNvSpPr/>
          <p:nvPr/>
        </p:nvSpPr>
        <p:spPr>
          <a:xfrm rot="2700000">
            <a:off x="6363129" y="2721358"/>
            <a:ext cx="612902" cy="6129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52D1FC-6E6F-7AAC-98D5-0CB1FEF1CF1B}"/>
              </a:ext>
            </a:extLst>
          </p:cNvPr>
          <p:cNvSpPr txBox="1"/>
          <p:nvPr/>
        </p:nvSpPr>
        <p:spPr>
          <a:xfrm>
            <a:off x="6642851" y="4008181"/>
            <a:ext cx="184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Coding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25E289-409D-075E-9ADA-68D9B33930ED}"/>
              </a:ext>
            </a:extLst>
          </p:cNvPr>
          <p:cNvSpPr txBox="1"/>
          <p:nvPr/>
        </p:nvSpPr>
        <p:spPr>
          <a:xfrm>
            <a:off x="6348556" y="4346735"/>
            <a:ext cx="2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 use a variety of tools and techniques to analyze market data and make informed decisions.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6DABB9-DBFC-BDAD-890E-3788309E8648}"/>
              </a:ext>
            </a:extLst>
          </p:cNvPr>
          <p:cNvSpPr/>
          <p:nvPr/>
        </p:nvSpPr>
        <p:spPr>
          <a:xfrm>
            <a:off x="9621636" y="2231673"/>
            <a:ext cx="1592272" cy="1592272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C84A6B9-2C5D-7692-F2A7-35B21771C543}"/>
              </a:ext>
            </a:extLst>
          </p:cNvPr>
          <p:cNvSpPr/>
          <p:nvPr/>
        </p:nvSpPr>
        <p:spPr>
          <a:xfrm rot="2700000">
            <a:off x="9215867" y="2721358"/>
            <a:ext cx="612902" cy="6129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B8AE7D-2E67-365A-06C6-B98F116122B5}"/>
              </a:ext>
            </a:extLst>
          </p:cNvPr>
          <p:cNvSpPr txBox="1"/>
          <p:nvPr/>
        </p:nvSpPr>
        <p:spPr>
          <a:xfrm>
            <a:off x="9271723" y="284314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187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</a:t>
            </a:r>
            <a:endParaRPr lang="en-ID" b="1">
              <a:solidFill>
                <a:srgbClr val="F187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B532B4-E65B-35B1-D164-89DE810D4F49}"/>
              </a:ext>
            </a:extLst>
          </p:cNvPr>
          <p:cNvSpPr txBox="1"/>
          <p:nvPr/>
        </p:nvSpPr>
        <p:spPr>
          <a:xfrm>
            <a:off x="9397769" y="4008181"/>
            <a:ext cx="194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Launch Strategy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31F02C-C013-C3DC-8751-469BCFB9624C}"/>
              </a:ext>
            </a:extLst>
          </p:cNvPr>
          <p:cNvSpPr txBox="1"/>
          <p:nvPr/>
        </p:nvSpPr>
        <p:spPr>
          <a:xfrm>
            <a:off x="9201294" y="4346735"/>
            <a:ext cx="2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 use a variety of tools and techniques to analyze market data and make informed decisions.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923BEC8-2324-9ECE-531A-8512C935F6AB}"/>
              </a:ext>
            </a:extLst>
          </p:cNvPr>
          <p:cNvGrpSpPr/>
          <p:nvPr/>
        </p:nvGrpSpPr>
        <p:grpSpPr>
          <a:xfrm>
            <a:off x="7345957" y="2783443"/>
            <a:ext cx="438150" cy="438150"/>
            <a:chOff x="5867400" y="3200400"/>
            <a:chExt cx="438150" cy="438150"/>
          </a:xfrm>
          <a:solidFill>
            <a:srgbClr val="212529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A093732-250B-407F-1E02-968778B8E8DC}"/>
                </a:ext>
              </a:extLst>
            </p:cNvPr>
            <p:cNvSpPr/>
            <p:nvPr/>
          </p:nvSpPr>
          <p:spPr>
            <a:xfrm>
              <a:off x="5867400" y="3200400"/>
              <a:ext cx="438150" cy="438150"/>
            </a:xfrm>
            <a:custGeom>
              <a:avLst/>
              <a:gdLst>
                <a:gd name="connsiteX0" fmla="*/ 438150 w 438150"/>
                <a:gd name="connsiteY0" fmla="*/ 372142 h 438150"/>
                <a:gd name="connsiteX1" fmla="*/ 438150 w 438150"/>
                <a:gd name="connsiteY1" fmla="*/ 161258 h 438150"/>
                <a:gd name="connsiteX2" fmla="*/ 372142 w 438150"/>
                <a:gd name="connsiteY2" fmla="*/ 95250 h 438150"/>
                <a:gd name="connsiteX3" fmla="*/ 342900 w 438150"/>
                <a:gd name="connsiteY3" fmla="*/ 95250 h 438150"/>
                <a:gd name="connsiteX4" fmla="*/ 342900 w 438150"/>
                <a:gd name="connsiteY4" fmla="*/ 66008 h 438150"/>
                <a:gd name="connsiteX5" fmla="*/ 276892 w 438150"/>
                <a:gd name="connsiteY5" fmla="*/ 0 h 438150"/>
                <a:gd name="connsiteX6" fmla="*/ 66008 w 438150"/>
                <a:gd name="connsiteY6" fmla="*/ 0 h 438150"/>
                <a:gd name="connsiteX7" fmla="*/ 0 w 438150"/>
                <a:gd name="connsiteY7" fmla="*/ 66008 h 438150"/>
                <a:gd name="connsiteX8" fmla="*/ 0 w 438150"/>
                <a:gd name="connsiteY8" fmla="*/ 276892 h 438150"/>
                <a:gd name="connsiteX9" fmla="*/ 66008 w 438150"/>
                <a:gd name="connsiteY9" fmla="*/ 342900 h 438150"/>
                <a:gd name="connsiteX10" fmla="*/ 95250 w 438150"/>
                <a:gd name="connsiteY10" fmla="*/ 342900 h 438150"/>
                <a:gd name="connsiteX11" fmla="*/ 95250 w 438150"/>
                <a:gd name="connsiteY11" fmla="*/ 372142 h 438150"/>
                <a:gd name="connsiteX12" fmla="*/ 161258 w 438150"/>
                <a:gd name="connsiteY12" fmla="*/ 438150 h 438150"/>
                <a:gd name="connsiteX13" fmla="*/ 372142 w 438150"/>
                <a:gd name="connsiteY13" fmla="*/ 438150 h 438150"/>
                <a:gd name="connsiteX14" fmla="*/ 438150 w 438150"/>
                <a:gd name="connsiteY14" fmla="*/ 372142 h 438150"/>
                <a:gd name="connsiteX15" fmla="*/ 38100 w 438150"/>
                <a:gd name="connsiteY15" fmla="*/ 276892 h 438150"/>
                <a:gd name="connsiteX16" fmla="*/ 38100 w 438150"/>
                <a:gd name="connsiteY16" fmla="*/ 66008 h 438150"/>
                <a:gd name="connsiteX17" fmla="*/ 66008 w 438150"/>
                <a:gd name="connsiteY17" fmla="*/ 38100 h 438150"/>
                <a:gd name="connsiteX18" fmla="*/ 276892 w 438150"/>
                <a:gd name="connsiteY18" fmla="*/ 38100 h 438150"/>
                <a:gd name="connsiteX19" fmla="*/ 304800 w 438150"/>
                <a:gd name="connsiteY19" fmla="*/ 66008 h 438150"/>
                <a:gd name="connsiteX20" fmla="*/ 304800 w 438150"/>
                <a:gd name="connsiteY20" fmla="*/ 276892 h 438150"/>
                <a:gd name="connsiteX21" fmla="*/ 276892 w 438150"/>
                <a:gd name="connsiteY21" fmla="*/ 304800 h 438150"/>
                <a:gd name="connsiteX22" fmla="*/ 66008 w 438150"/>
                <a:gd name="connsiteY22" fmla="*/ 304800 h 438150"/>
                <a:gd name="connsiteX23" fmla="*/ 38100 w 438150"/>
                <a:gd name="connsiteY23" fmla="*/ 276892 h 438150"/>
                <a:gd name="connsiteX24" fmla="*/ 400050 w 438150"/>
                <a:gd name="connsiteY24" fmla="*/ 372142 h 438150"/>
                <a:gd name="connsiteX25" fmla="*/ 372142 w 438150"/>
                <a:gd name="connsiteY25" fmla="*/ 400050 h 438150"/>
                <a:gd name="connsiteX26" fmla="*/ 161258 w 438150"/>
                <a:gd name="connsiteY26" fmla="*/ 400050 h 438150"/>
                <a:gd name="connsiteX27" fmla="*/ 133350 w 438150"/>
                <a:gd name="connsiteY27" fmla="*/ 372142 h 438150"/>
                <a:gd name="connsiteX28" fmla="*/ 133350 w 438150"/>
                <a:gd name="connsiteY28" fmla="*/ 342900 h 438150"/>
                <a:gd name="connsiteX29" fmla="*/ 276892 w 438150"/>
                <a:gd name="connsiteY29" fmla="*/ 342900 h 438150"/>
                <a:gd name="connsiteX30" fmla="*/ 342900 w 438150"/>
                <a:gd name="connsiteY30" fmla="*/ 276892 h 438150"/>
                <a:gd name="connsiteX31" fmla="*/ 342900 w 438150"/>
                <a:gd name="connsiteY31" fmla="*/ 133350 h 438150"/>
                <a:gd name="connsiteX32" fmla="*/ 372142 w 438150"/>
                <a:gd name="connsiteY32" fmla="*/ 133350 h 438150"/>
                <a:gd name="connsiteX33" fmla="*/ 400050 w 438150"/>
                <a:gd name="connsiteY33" fmla="*/ 161258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150" h="438150">
                  <a:moveTo>
                    <a:pt x="438150" y="372142"/>
                  </a:moveTo>
                  <a:lnTo>
                    <a:pt x="438150" y="161258"/>
                  </a:lnTo>
                  <a:cubicBezTo>
                    <a:pt x="438098" y="124824"/>
                    <a:pt x="408576" y="95302"/>
                    <a:pt x="372142" y="95250"/>
                  </a:cubicBezTo>
                  <a:lnTo>
                    <a:pt x="342900" y="95250"/>
                  </a:lnTo>
                  <a:lnTo>
                    <a:pt x="342900" y="66008"/>
                  </a:lnTo>
                  <a:cubicBezTo>
                    <a:pt x="342848" y="29575"/>
                    <a:pt x="313326" y="52"/>
                    <a:pt x="276892" y="0"/>
                  </a:cubicBezTo>
                  <a:lnTo>
                    <a:pt x="66008" y="0"/>
                  </a:lnTo>
                  <a:cubicBezTo>
                    <a:pt x="29575" y="52"/>
                    <a:pt x="52" y="29574"/>
                    <a:pt x="0" y="66008"/>
                  </a:cubicBezTo>
                  <a:lnTo>
                    <a:pt x="0" y="276892"/>
                  </a:lnTo>
                  <a:cubicBezTo>
                    <a:pt x="52" y="313326"/>
                    <a:pt x="29574" y="342848"/>
                    <a:pt x="66008" y="342900"/>
                  </a:cubicBezTo>
                  <a:lnTo>
                    <a:pt x="95250" y="342900"/>
                  </a:lnTo>
                  <a:lnTo>
                    <a:pt x="95250" y="372142"/>
                  </a:lnTo>
                  <a:cubicBezTo>
                    <a:pt x="95302" y="408576"/>
                    <a:pt x="124824" y="438098"/>
                    <a:pt x="161258" y="438150"/>
                  </a:cubicBezTo>
                  <a:lnTo>
                    <a:pt x="372142" y="438150"/>
                  </a:lnTo>
                  <a:cubicBezTo>
                    <a:pt x="408576" y="438098"/>
                    <a:pt x="438098" y="408576"/>
                    <a:pt x="438150" y="372142"/>
                  </a:cubicBezTo>
                  <a:close/>
                  <a:moveTo>
                    <a:pt x="38100" y="276892"/>
                  </a:moveTo>
                  <a:lnTo>
                    <a:pt x="38100" y="66008"/>
                  </a:lnTo>
                  <a:cubicBezTo>
                    <a:pt x="38152" y="50617"/>
                    <a:pt x="50617" y="38152"/>
                    <a:pt x="66008" y="38100"/>
                  </a:cubicBezTo>
                  <a:lnTo>
                    <a:pt x="276892" y="38100"/>
                  </a:lnTo>
                  <a:cubicBezTo>
                    <a:pt x="292283" y="38152"/>
                    <a:pt x="304748" y="50617"/>
                    <a:pt x="304800" y="66008"/>
                  </a:cubicBezTo>
                  <a:lnTo>
                    <a:pt x="304800" y="276892"/>
                  </a:lnTo>
                  <a:cubicBezTo>
                    <a:pt x="304748" y="292283"/>
                    <a:pt x="292283" y="304748"/>
                    <a:pt x="276892" y="304800"/>
                  </a:cubicBezTo>
                  <a:lnTo>
                    <a:pt x="66008" y="304800"/>
                  </a:lnTo>
                  <a:cubicBezTo>
                    <a:pt x="50617" y="304748"/>
                    <a:pt x="38152" y="292283"/>
                    <a:pt x="38100" y="276892"/>
                  </a:cubicBezTo>
                  <a:close/>
                  <a:moveTo>
                    <a:pt x="400050" y="372142"/>
                  </a:moveTo>
                  <a:cubicBezTo>
                    <a:pt x="399998" y="387533"/>
                    <a:pt x="387533" y="399998"/>
                    <a:pt x="372142" y="400050"/>
                  </a:cubicBezTo>
                  <a:lnTo>
                    <a:pt x="161258" y="400050"/>
                  </a:lnTo>
                  <a:cubicBezTo>
                    <a:pt x="145867" y="399998"/>
                    <a:pt x="133402" y="387533"/>
                    <a:pt x="133350" y="372142"/>
                  </a:cubicBezTo>
                  <a:lnTo>
                    <a:pt x="133350" y="342900"/>
                  </a:lnTo>
                  <a:lnTo>
                    <a:pt x="276892" y="342900"/>
                  </a:lnTo>
                  <a:cubicBezTo>
                    <a:pt x="313326" y="342848"/>
                    <a:pt x="342848" y="313326"/>
                    <a:pt x="342900" y="276892"/>
                  </a:cubicBezTo>
                  <a:lnTo>
                    <a:pt x="342900" y="133350"/>
                  </a:lnTo>
                  <a:lnTo>
                    <a:pt x="372142" y="133350"/>
                  </a:lnTo>
                  <a:cubicBezTo>
                    <a:pt x="387533" y="133402"/>
                    <a:pt x="399998" y="145867"/>
                    <a:pt x="400050" y="161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0AE5DB-5D7F-D4E9-0ED0-48EE622CB3D3}"/>
                </a:ext>
              </a:extLst>
            </p:cNvPr>
            <p:cNvSpPr/>
            <p:nvPr/>
          </p:nvSpPr>
          <p:spPr>
            <a:xfrm>
              <a:off x="5943600" y="3352800"/>
              <a:ext cx="123825" cy="38100"/>
            </a:xfrm>
            <a:custGeom>
              <a:avLst/>
              <a:gdLst>
                <a:gd name="connsiteX0" fmla="*/ 104775 w 123825"/>
                <a:gd name="connsiteY0" fmla="*/ 0 h 38100"/>
                <a:gd name="connsiteX1" fmla="*/ 19050 w 123825"/>
                <a:gd name="connsiteY1" fmla="*/ 0 h 38100"/>
                <a:gd name="connsiteX2" fmla="*/ 0 w 123825"/>
                <a:gd name="connsiteY2" fmla="*/ 19050 h 38100"/>
                <a:gd name="connsiteX3" fmla="*/ 19050 w 123825"/>
                <a:gd name="connsiteY3" fmla="*/ 38100 h 38100"/>
                <a:gd name="connsiteX4" fmla="*/ 104775 w 123825"/>
                <a:gd name="connsiteY4" fmla="*/ 38100 h 38100"/>
                <a:gd name="connsiteX5" fmla="*/ 123825 w 123825"/>
                <a:gd name="connsiteY5" fmla="*/ 19050 h 38100"/>
                <a:gd name="connsiteX6" fmla="*/ 104775 w 1238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38100">
                  <a:moveTo>
                    <a:pt x="10477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104775" y="38100"/>
                  </a:lnTo>
                  <a:cubicBezTo>
                    <a:pt x="115296" y="38100"/>
                    <a:pt x="123825" y="29571"/>
                    <a:pt x="123825" y="19050"/>
                  </a:cubicBezTo>
                  <a:cubicBezTo>
                    <a:pt x="123825" y="8529"/>
                    <a:pt x="115296" y="0"/>
                    <a:pt x="1047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65FF5E2-0880-8B04-C706-5D4C6BD08ADE}"/>
                </a:ext>
              </a:extLst>
            </p:cNvPr>
            <p:cNvSpPr/>
            <p:nvPr/>
          </p:nvSpPr>
          <p:spPr>
            <a:xfrm>
              <a:off x="5943600" y="3276600"/>
              <a:ext cx="66675" cy="38100"/>
            </a:xfrm>
            <a:custGeom>
              <a:avLst/>
              <a:gdLst>
                <a:gd name="connsiteX0" fmla="*/ 19050 w 66675"/>
                <a:gd name="connsiteY0" fmla="*/ 38100 h 38100"/>
                <a:gd name="connsiteX1" fmla="*/ 47625 w 66675"/>
                <a:gd name="connsiteY1" fmla="*/ 38100 h 38100"/>
                <a:gd name="connsiteX2" fmla="*/ 66675 w 66675"/>
                <a:gd name="connsiteY2" fmla="*/ 19050 h 38100"/>
                <a:gd name="connsiteX3" fmla="*/ 47625 w 66675"/>
                <a:gd name="connsiteY3" fmla="*/ 0 h 38100"/>
                <a:gd name="connsiteX4" fmla="*/ 19050 w 66675"/>
                <a:gd name="connsiteY4" fmla="*/ 0 h 38100"/>
                <a:gd name="connsiteX5" fmla="*/ 0 w 66675"/>
                <a:gd name="connsiteY5" fmla="*/ 19050 h 38100"/>
                <a:gd name="connsiteX6" fmla="*/ 19050 w 666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19050" y="38100"/>
                  </a:moveTo>
                  <a:lnTo>
                    <a:pt x="47625" y="38100"/>
                  </a:lnTo>
                  <a:cubicBezTo>
                    <a:pt x="58146" y="38100"/>
                    <a:pt x="66675" y="29571"/>
                    <a:pt x="66675" y="19050"/>
                  </a:cubicBezTo>
                  <a:cubicBezTo>
                    <a:pt x="66675" y="8529"/>
                    <a:pt x="58146" y="0"/>
                    <a:pt x="4762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5C24097-53A0-264A-F819-660AD9BE43D2}"/>
                </a:ext>
              </a:extLst>
            </p:cNvPr>
            <p:cNvSpPr/>
            <p:nvPr/>
          </p:nvSpPr>
          <p:spPr>
            <a:xfrm>
              <a:off x="5943600" y="3429000"/>
              <a:ext cx="95250" cy="38100"/>
            </a:xfrm>
            <a:custGeom>
              <a:avLst/>
              <a:gdLst>
                <a:gd name="connsiteX0" fmla="*/ 76200 w 95250"/>
                <a:gd name="connsiteY0" fmla="*/ 0 h 38100"/>
                <a:gd name="connsiteX1" fmla="*/ 19050 w 95250"/>
                <a:gd name="connsiteY1" fmla="*/ 0 h 38100"/>
                <a:gd name="connsiteX2" fmla="*/ 0 w 95250"/>
                <a:gd name="connsiteY2" fmla="*/ 19050 h 38100"/>
                <a:gd name="connsiteX3" fmla="*/ 19050 w 95250"/>
                <a:gd name="connsiteY3" fmla="*/ 38100 h 38100"/>
                <a:gd name="connsiteX4" fmla="*/ 76200 w 95250"/>
                <a:gd name="connsiteY4" fmla="*/ 38100 h 38100"/>
                <a:gd name="connsiteX5" fmla="*/ 95250 w 95250"/>
                <a:gd name="connsiteY5" fmla="*/ 19050 h 38100"/>
                <a:gd name="connsiteX6" fmla="*/ 76200 w 9525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38100">
                  <a:moveTo>
                    <a:pt x="762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76200" y="38100"/>
                  </a:lnTo>
                  <a:cubicBezTo>
                    <a:pt x="86721" y="38100"/>
                    <a:pt x="95250" y="29571"/>
                    <a:pt x="95250" y="19050"/>
                  </a:cubicBezTo>
                  <a:cubicBezTo>
                    <a:pt x="95250" y="8529"/>
                    <a:pt x="86721" y="0"/>
                    <a:pt x="762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46CD6C0-C75C-A72E-8BC3-A1CD87B46CCA}"/>
                </a:ext>
              </a:extLst>
            </p:cNvPr>
            <p:cNvSpPr/>
            <p:nvPr/>
          </p:nvSpPr>
          <p:spPr>
            <a:xfrm>
              <a:off x="6105524" y="3352815"/>
              <a:ext cx="38100" cy="38085"/>
            </a:xfrm>
            <a:custGeom>
              <a:avLst/>
              <a:gdLst>
                <a:gd name="connsiteX0" fmla="*/ 36672 w 38100"/>
                <a:gd name="connsiteY0" fmla="*/ 11701 h 38085"/>
                <a:gd name="connsiteX1" fmla="*/ 34862 w 38100"/>
                <a:gd name="connsiteY1" fmla="*/ 8462 h 38085"/>
                <a:gd name="connsiteX2" fmla="*/ 26289 w 38100"/>
                <a:gd name="connsiteY2" fmla="*/ 1414 h 38085"/>
                <a:gd name="connsiteX3" fmla="*/ 22765 w 38100"/>
                <a:gd name="connsiteY3" fmla="*/ 366 h 38085"/>
                <a:gd name="connsiteX4" fmla="*/ 15336 w 38100"/>
                <a:gd name="connsiteY4" fmla="*/ 366 h 38085"/>
                <a:gd name="connsiteX5" fmla="*/ 11716 w 38100"/>
                <a:gd name="connsiteY5" fmla="*/ 1414 h 38085"/>
                <a:gd name="connsiteX6" fmla="*/ 8478 w 38100"/>
                <a:gd name="connsiteY6" fmla="*/ 3223 h 38085"/>
                <a:gd name="connsiteX7" fmla="*/ 5620 w 38100"/>
                <a:gd name="connsiteY7" fmla="*/ 5605 h 38085"/>
                <a:gd name="connsiteX8" fmla="*/ 3239 w 38100"/>
                <a:gd name="connsiteY8" fmla="*/ 8462 h 38085"/>
                <a:gd name="connsiteX9" fmla="*/ 1429 w 38100"/>
                <a:gd name="connsiteY9" fmla="*/ 11701 h 38085"/>
                <a:gd name="connsiteX10" fmla="*/ 381 w 38100"/>
                <a:gd name="connsiteY10" fmla="*/ 15320 h 38085"/>
                <a:gd name="connsiteX11" fmla="*/ 381 w 38100"/>
                <a:gd name="connsiteY11" fmla="*/ 22750 h 38085"/>
                <a:gd name="connsiteX12" fmla="*/ 1429 w 38100"/>
                <a:gd name="connsiteY12" fmla="*/ 26369 h 38085"/>
                <a:gd name="connsiteX13" fmla="*/ 3239 w 38100"/>
                <a:gd name="connsiteY13" fmla="*/ 29608 h 38085"/>
                <a:gd name="connsiteX14" fmla="*/ 5620 w 38100"/>
                <a:gd name="connsiteY14" fmla="*/ 32560 h 38085"/>
                <a:gd name="connsiteX15" fmla="*/ 8478 w 38100"/>
                <a:gd name="connsiteY15" fmla="*/ 34846 h 38085"/>
                <a:gd name="connsiteX16" fmla="*/ 11716 w 38100"/>
                <a:gd name="connsiteY16" fmla="*/ 36656 h 38085"/>
                <a:gd name="connsiteX17" fmla="*/ 15336 w 38100"/>
                <a:gd name="connsiteY17" fmla="*/ 37704 h 38085"/>
                <a:gd name="connsiteX18" fmla="*/ 22765 w 38100"/>
                <a:gd name="connsiteY18" fmla="*/ 37704 h 38085"/>
                <a:gd name="connsiteX19" fmla="*/ 26289 w 38100"/>
                <a:gd name="connsiteY19" fmla="*/ 36656 h 38085"/>
                <a:gd name="connsiteX20" fmla="*/ 29623 w 38100"/>
                <a:gd name="connsiteY20" fmla="*/ 34846 h 38085"/>
                <a:gd name="connsiteX21" fmla="*/ 32481 w 38100"/>
                <a:gd name="connsiteY21" fmla="*/ 32560 h 38085"/>
                <a:gd name="connsiteX22" fmla="*/ 34862 w 38100"/>
                <a:gd name="connsiteY22" fmla="*/ 29608 h 38085"/>
                <a:gd name="connsiteX23" fmla="*/ 36672 w 38100"/>
                <a:gd name="connsiteY23" fmla="*/ 26369 h 38085"/>
                <a:gd name="connsiteX24" fmla="*/ 37719 w 38100"/>
                <a:gd name="connsiteY24" fmla="*/ 22750 h 38085"/>
                <a:gd name="connsiteX25" fmla="*/ 37719 w 38100"/>
                <a:gd name="connsiteY25" fmla="*/ 15320 h 38085"/>
                <a:gd name="connsiteX26" fmla="*/ 36672 w 38100"/>
                <a:gd name="connsiteY26" fmla="*/ 11701 h 3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00" h="38085">
                  <a:moveTo>
                    <a:pt x="36672" y="11701"/>
                  </a:moveTo>
                  <a:cubicBezTo>
                    <a:pt x="36160" y="10572"/>
                    <a:pt x="35554" y="9489"/>
                    <a:pt x="34862" y="8462"/>
                  </a:cubicBezTo>
                  <a:cubicBezTo>
                    <a:pt x="32743" y="5337"/>
                    <a:pt x="29766" y="2889"/>
                    <a:pt x="26289" y="1414"/>
                  </a:cubicBezTo>
                  <a:cubicBezTo>
                    <a:pt x="25163" y="921"/>
                    <a:pt x="23979" y="569"/>
                    <a:pt x="22765" y="366"/>
                  </a:cubicBezTo>
                  <a:cubicBezTo>
                    <a:pt x="20313" y="-122"/>
                    <a:pt x="17788" y="-122"/>
                    <a:pt x="15336" y="366"/>
                  </a:cubicBezTo>
                  <a:cubicBezTo>
                    <a:pt x="14092" y="569"/>
                    <a:pt x="12876" y="920"/>
                    <a:pt x="11716" y="1414"/>
                  </a:cubicBezTo>
                  <a:cubicBezTo>
                    <a:pt x="10568" y="1885"/>
                    <a:pt x="9481" y="2493"/>
                    <a:pt x="8478" y="3223"/>
                  </a:cubicBezTo>
                  <a:cubicBezTo>
                    <a:pt x="7420" y="3882"/>
                    <a:pt x="6459" y="4683"/>
                    <a:pt x="5620" y="5605"/>
                  </a:cubicBezTo>
                  <a:cubicBezTo>
                    <a:pt x="4700" y="6445"/>
                    <a:pt x="3899" y="7406"/>
                    <a:pt x="3239" y="8462"/>
                  </a:cubicBezTo>
                  <a:cubicBezTo>
                    <a:pt x="2547" y="9489"/>
                    <a:pt x="1941" y="10573"/>
                    <a:pt x="1429" y="11701"/>
                  </a:cubicBezTo>
                  <a:cubicBezTo>
                    <a:pt x="948" y="12864"/>
                    <a:pt x="597" y="14079"/>
                    <a:pt x="381" y="15320"/>
                  </a:cubicBezTo>
                  <a:cubicBezTo>
                    <a:pt x="-127" y="17771"/>
                    <a:pt x="-127" y="20299"/>
                    <a:pt x="381" y="22750"/>
                  </a:cubicBezTo>
                  <a:cubicBezTo>
                    <a:pt x="597" y="23991"/>
                    <a:pt x="948" y="25205"/>
                    <a:pt x="1429" y="26369"/>
                  </a:cubicBezTo>
                  <a:cubicBezTo>
                    <a:pt x="1941" y="27498"/>
                    <a:pt x="2547" y="28581"/>
                    <a:pt x="3239" y="29608"/>
                  </a:cubicBezTo>
                  <a:cubicBezTo>
                    <a:pt x="3923" y="30675"/>
                    <a:pt x="4721" y="31666"/>
                    <a:pt x="5620" y="32560"/>
                  </a:cubicBezTo>
                  <a:cubicBezTo>
                    <a:pt x="6487" y="33423"/>
                    <a:pt x="7445" y="34190"/>
                    <a:pt x="8478" y="34846"/>
                  </a:cubicBezTo>
                  <a:cubicBezTo>
                    <a:pt x="9481" y="35577"/>
                    <a:pt x="10568" y="36185"/>
                    <a:pt x="11716" y="36656"/>
                  </a:cubicBezTo>
                  <a:cubicBezTo>
                    <a:pt x="12876" y="37149"/>
                    <a:pt x="14092" y="37501"/>
                    <a:pt x="15336" y="37704"/>
                  </a:cubicBezTo>
                  <a:cubicBezTo>
                    <a:pt x="17786" y="38212"/>
                    <a:pt x="20314" y="38212"/>
                    <a:pt x="22765" y="37704"/>
                  </a:cubicBezTo>
                  <a:cubicBezTo>
                    <a:pt x="23979" y="37501"/>
                    <a:pt x="25163" y="37148"/>
                    <a:pt x="26289" y="36656"/>
                  </a:cubicBezTo>
                  <a:cubicBezTo>
                    <a:pt x="27478" y="36207"/>
                    <a:pt x="28600" y="35599"/>
                    <a:pt x="29623" y="34846"/>
                  </a:cubicBezTo>
                  <a:cubicBezTo>
                    <a:pt x="30656" y="34190"/>
                    <a:pt x="31613" y="33423"/>
                    <a:pt x="32481" y="32560"/>
                  </a:cubicBezTo>
                  <a:cubicBezTo>
                    <a:pt x="33380" y="31666"/>
                    <a:pt x="34178" y="30675"/>
                    <a:pt x="34862" y="29608"/>
                  </a:cubicBezTo>
                  <a:cubicBezTo>
                    <a:pt x="35554" y="28581"/>
                    <a:pt x="36160" y="27498"/>
                    <a:pt x="36672" y="26369"/>
                  </a:cubicBezTo>
                  <a:cubicBezTo>
                    <a:pt x="37149" y="25203"/>
                    <a:pt x="37499" y="23990"/>
                    <a:pt x="37719" y="22750"/>
                  </a:cubicBezTo>
                  <a:cubicBezTo>
                    <a:pt x="38228" y="20299"/>
                    <a:pt x="38228" y="17771"/>
                    <a:pt x="37719" y="15320"/>
                  </a:cubicBezTo>
                  <a:cubicBezTo>
                    <a:pt x="37499" y="14080"/>
                    <a:pt x="37149" y="12866"/>
                    <a:pt x="36672" y="117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5B522B-5EFD-53F8-D913-4FAE0111DABE}"/>
              </a:ext>
            </a:extLst>
          </p:cNvPr>
          <p:cNvGrpSpPr/>
          <p:nvPr/>
        </p:nvGrpSpPr>
        <p:grpSpPr>
          <a:xfrm>
            <a:off x="4429983" y="2745337"/>
            <a:ext cx="590707" cy="514361"/>
            <a:chOff x="5790468" y="3847376"/>
            <a:chExt cx="590707" cy="514361"/>
          </a:xfrm>
          <a:solidFill>
            <a:srgbClr val="212529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168509-8983-7629-FE14-EAE6561AB9DB}"/>
                </a:ext>
              </a:extLst>
            </p:cNvPr>
            <p:cNvSpPr/>
            <p:nvPr/>
          </p:nvSpPr>
          <p:spPr>
            <a:xfrm>
              <a:off x="5790468" y="4018580"/>
              <a:ext cx="590707" cy="343157"/>
            </a:xfrm>
            <a:custGeom>
              <a:avLst/>
              <a:gdLst>
                <a:gd name="connsiteX0" fmla="*/ 558095 w 590707"/>
                <a:gd name="connsiteY0" fmla="*/ 92828 h 343157"/>
                <a:gd name="connsiteX1" fmla="*/ 588252 w 590707"/>
                <a:gd name="connsiteY1" fmla="*/ 32606 h 343157"/>
                <a:gd name="connsiteX2" fmla="*/ 528029 w 590707"/>
                <a:gd name="connsiteY2" fmla="*/ 2448 h 343157"/>
                <a:gd name="connsiteX3" fmla="*/ 497872 w 590707"/>
                <a:gd name="connsiteY3" fmla="*/ 62671 h 343157"/>
                <a:gd name="connsiteX4" fmla="*/ 519995 w 590707"/>
                <a:gd name="connsiteY4" fmla="*/ 89304 h 343157"/>
                <a:gd name="connsiteX5" fmla="*/ 336829 w 590707"/>
                <a:gd name="connsiteY5" fmla="*/ 272565 h 343157"/>
                <a:gd name="connsiteX6" fmla="*/ 271951 w 590707"/>
                <a:gd name="connsiteY6" fmla="*/ 254481 h 343157"/>
                <a:gd name="connsiteX7" fmla="*/ 253867 w 590707"/>
                <a:gd name="connsiteY7" fmla="*/ 272565 h 343157"/>
                <a:gd name="connsiteX8" fmla="*/ 70701 w 590707"/>
                <a:gd name="connsiteY8" fmla="*/ 89304 h 343157"/>
                <a:gd name="connsiteX9" fmla="*/ 89299 w 590707"/>
                <a:gd name="connsiteY9" fmla="*/ 24571 h 343157"/>
                <a:gd name="connsiteX10" fmla="*/ 24567 w 590707"/>
                <a:gd name="connsiteY10" fmla="*/ 5973 h 343157"/>
                <a:gd name="connsiteX11" fmla="*/ 5968 w 590707"/>
                <a:gd name="connsiteY11" fmla="*/ 70706 h 343157"/>
                <a:gd name="connsiteX12" fmla="*/ 32601 w 590707"/>
                <a:gd name="connsiteY12" fmla="*/ 92828 h 343157"/>
                <a:gd name="connsiteX13" fmla="*/ 157378 w 590707"/>
                <a:gd name="connsiteY13" fmla="*/ 276470 h 343157"/>
                <a:gd name="connsiteX14" fmla="*/ 91370 w 590707"/>
                <a:gd name="connsiteY14" fmla="*/ 276470 h 343157"/>
                <a:gd name="connsiteX15" fmla="*/ 28671 w 590707"/>
                <a:gd name="connsiteY15" fmla="*/ 251871 h 343157"/>
                <a:gd name="connsiteX16" fmla="*/ 4072 w 590707"/>
                <a:gd name="connsiteY16" fmla="*/ 314570 h 343157"/>
                <a:gd name="connsiteX17" fmla="*/ 66771 w 590707"/>
                <a:gd name="connsiteY17" fmla="*/ 339170 h 343157"/>
                <a:gd name="connsiteX18" fmla="*/ 91370 w 590707"/>
                <a:gd name="connsiteY18" fmla="*/ 314570 h 343157"/>
                <a:gd name="connsiteX19" fmla="*/ 251771 w 590707"/>
                <a:gd name="connsiteY19" fmla="*/ 314570 h 343157"/>
                <a:gd name="connsiteX20" fmla="*/ 314563 w 590707"/>
                <a:gd name="connsiteY20" fmla="*/ 338932 h 343157"/>
                <a:gd name="connsiteX21" fmla="*/ 338925 w 590707"/>
                <a:gd name="connsiteY21" fmla="*/ 314570 h 343157"/>
                <a:gd name="connsiteX22" fmla="*/ 499421 w 590707"/>
                <a:gd name="connsiteY22" fmla="*/ 314570 h 343157"/>
                <a:gd name="connsiteX23" fmla="*/ 562120 w 590707"/>
                <a:gd name="connsiteY23" fmla="*/ 339170 h 343157"/>
                <a:gd name="connsiteX24" fmla="*/ 586720 w 590707"/>
                <a:gd name="connsiteY24" fmla="*/ 276470 h 343157"/>
                <a:gd name="connsiteX25" fmla="*/ 524020 w 590707"/>
                <a:gd name="connsiteY25" fmla="*/ 251871 h 343157"/>
                <a:gd name="connsiteX26" fmla="*/ 499421 w 590707"/>
                <a:gd name="connsiteY26" fmla="*/ 276470 h 343157"/>
                <a:gd name="connsiteX27" fmla="*/ 433413 w 590707"/>
                <a:gd name="connsiteY27" fmla="*/ 276470 h 343157"/>
                <a:gd name="connsiteX28" fmla="*/ 558095 w 590707"/>
                <a:gd name="connsiteY28" fmla="*/ 92828 h 343157"/>
                <a:gd name="connsiteX29" fmla="*/ 543046 w 590707"/>
                <a:gd name="connsiteY29" fmla="*/ 38345 h 343157"/>
                <a:gd name="connsiteX30" fmla="*/ 552571 w 590707"/>
                <a:gd name="connsiteY30" fmla="*/ 47870 h 343157"/>
                <a:gd name="connsiteX31" fmla="*/ 543046 w 590707"/>
                <a:gd name="connsiteY31" fmla="*/ 57395 h 343157"/>
                <a:gd name="connsiteX32" fmla="*/ 533521 w 590707"/>
                <a:gd name="connsiteY32" fmla="*/ 47870 h 343157"/>
                <a:gd name="connsiteX33" fmla="*/ 543046 w 590707"/>
                <a:gd name="connsiteY33" fmla="*/ 38345 h 343157"/>
                <a:gd name="connsiteX34" fmla="*/ 47746 w 590707"/>
                <a:gd name="connsiteY34" fmla="*/ 38345 h 343157"/>
                <a:gd name="connsiteX35" fmla="*/ 57271 w 590707"/>
                <a:gd name="connsiteY35" fmla="*/ 47870 h 343157"/>
                <a:gd name="connsiteX36" fmla="*/ 47746 w 590707"/>
                <a:gd name="connsiteY36" fmla="*/ 57395 h 343157"/>
                <a:gd name="connsiteX37" fmla="*/ 38221 w 590707"/>
                <a:gd name="connsiteY37" fmla="*/ 47870 h 343157"/>
                <a:gd name="connsiteX38" fmla="*/ 47746 w 590707"/>
                <a:gd name="connsiteY38" fmla="*/ 38345 h 343157"/>
                <a:gd name="connsiteX39" fmla="*/ 47746 w 590707"/>
                <a:gd name="connsiteY39" fmla="*/ 305045 h 343157"/>
                <a:gd name="connsiteX40" fmla="*/ 38221 w 590707"/>
                <a:gd name="connsiteY40" fmla="*/ 295520 h 343157"/>
                <a:gd name="connsiteX41" fmla="*/ 47746 w 590707"/>
                <a:gd name="connsiteY41" fmla="*/ 285995 h 343157"/>
                <a:gd name="connsiteX42" fmla="*/ 57271 w 590707"/>
                <a:gd name="connsiteY42" fmla="*/ 295520 h 343157"/>
                <a:gd name="connsiteX43" fmla="*/ 47746 w 590707"/>
                <a:gd name="connsiteY43" fmla="*/ 305045 h 343157"/>
                <a:gd name="connsiteX44" fmla="*/ 295396 w 590707"/>
                <a:gd name="connsiteY44" fmla="*/ 305045 h 343157"/>
                <a:gd name="connsiteX45" fmla="*/ 285871 w 590707"/>
                <a:gd name="connsiteY45" fmla="*/ 295520 h 343157"/>
                <a:gd name="connsiteX46" fmla="*/ 295396 w 590707"/>
                <a:gd name="connsiteY46" fmla="*/ 285995 h 343157"/>
                <a:gd name="connsiteX47" fmla="*/ 304921 w 590707"/>
                <a:gd name="connsiteY47" fmla="*/ 295520 h 343157"/>
                <a:gd name="connsiteX48" fmla="*/ 295396 w 590707"/>
                <a:gd name="connsiteY48" fmla="*/ 305045 h 343157"/>
                <a:gd name="connsiteX49" fmla="*/ 543046 w 590707"/>
                <a:gd name="connsiteY49" fmla="*/ 285995 h 343157"/>
                <a:gd name="connsiteX50" fmla="*/ 552571 w 590707"/>
                <a:gd name="connsiteY50" fmla="*/ 295520 h 343157"/>
                <a:gd name="connsiteX51" fmla="*/ 543046 w 590707"/>
                <a:gd name="connsiteY51" fmla="*/ 305045 h 343157"/>
                <a:gd name="connsiteX52" fmla="*/ 533521 w 590707"/>
                <a:gd name="connsiteY52" fmla="*/ 295520 h 343157"/>
                <a:gd name="connsiteX53" fmla="*/ 543046 w 590707"/>
                <a:gd name="connsiteY53" fmla="*/ 285995 h 34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90707" h="343157">
                  <a:moveTo>
                    <a:pt x="558095" y="92828"/>
                  </a:moveTo>
                  <a:cubicBezTo>
                    <a:pt x="583052" y="84526"/>
                    <a:pt x="596555" y="57563"/>
                    <a:pt x="588252" y="32606"/>
                  </a:cubicBezTo>
                  <a:cubicBezTo>
                    <a:pt x="579950" y="7647"/>
                    <a:pt x="552987" y="-5854"/>
                    <a:pt x="528029" y="2448"/>
                  </a:cubicBezTo>
                  <a:cubicBezTo>
                    <a:pt x="503071" y="10750"/>
                    <a:pt x="489569" y="37713"/>
                    <a:pt x="497872" y="62671"/>
                  </a:cubicBezTo>
                  <a:cubicBezTo>
                    <a:pt x="501644" y="74010"/>
                    <a:pt x="509540" y="83517"/>
                    <a:pt x="519995" y="89304"/>
                  </a:cubicBezTo>
                  <a:cubicBezTo>
                    <a:pt x="502323" y="182186"/>
                    <a:pt x="429702" y="254845"/>
                    <a:pt x="336829" y="272565"/>
                  </a:cubicBezTo>
                  <a:cubicBezTo>
                    <a:pt x="323908" y="249656"/>
                    <a:pt x="294860" y="241559"/>
                    <a:pt x="271951" y="254481"/>
                  </a:cubicBezTo>
                  <a:cubicBezTo>
                    <a:pt x="264387" y="258747"/>
                    <a:pt x="258133" y="265001"/>
                    <a:pt x="253867" y="272565"/>
                  </a:cubicBezTo>
                  <a:cubicBezTo>
                    <a:pt x="160994" y="254845"/>
                    <a:pt x="88373" y="182186"/>
                    <a:pt x="70701" y="89304"/>
                  </a:cubicBezTo>
                  <a:cubicBezTo>
                    <a:pt x="93712" y="76564"/>
                    <a:pt x="102039" y="47583"/>
                    <a:pt x="89299" y="24571"/>
                  </a:cubicBezTo>
                  <a:cubicBezTo>
                    <a:pt x="76560" y="1560"/>
                    <a:pt x="47578" y="-6767"/>
                    <a:pt x="24567" y="5973"/>
                  </a:cubicBezTo>
                  <a:cubicBezTo>
                    <a:pt x="1555" y="18711"/>
                    <a:pt x="-6772" y="47694"/>
                    <a:pt x="5968" y="70706"/>
                  </a:cubicBezTo>
                  <a:cubicBezTo>
                    <a:pt x="11756" y="81160"/>
                    <a:pt x="21262" y="89056"/>
                    <a:pt x="32601" y="92828"/>
                  </a:cubicBezTo>
                  <a:cubicBezTo>
                    <a:pt x="45295" y="169361"/>
                    <a:pt x="90901" y="236482"/>
                    <a:pt x="157378" y="276470"/>
                  </a:cubicBezTo>
                  <a:lnTo>
                    <a:pt x="91370" y="276470"/>
                  </a:lnTo>
                  <a:cubicBezTo>
                    <a:pt x="80849" y="252364"/>
                    <a:pt x="52778" y="241351"/>
                    <a:pt x="28671" y="251871"/>
                  </a:cubicBezTo>
                  <a:cubicBezTo>
                    <a:pt x="4564" y="262392"/>
                    <a:pt x="-6449" y="290464"/>
                    <a:pt x="4072" y="314570"/>
                  </a:cubicBezTo>
                  <a:cubicBezTo>
                    <a:pt x="14593" y="338677"/>
                    <a:pt x="42664" y="349690"/>
                    <a:pt x="66771" y="339170"/>
                  </a:cubicBezTo>
                  <a:cubicBezTo>
                    <a:pt x="77779" y="334365"/>
                    <a:pt x="86566" y="325578"/>
                    <a:pt x="91370" y="314570"/>
                  </a:cubicBezTo>
                  <a:lnTo>
                    <a:pt x="251771" y="314570"/>
                  </a:lnTo>
                  <a:cubicBezTo>
                    <a:pt x="262383" y="338637"/>
                    <a:pt x="290496" y="349544"/>
                    <a:pt x="314563" y="338932"/>
                  </a:cubicBezTo>
                  <a:cubicBezTo>
                    <a:pt x="325439" y="334137"/>
                    <a:pt x="334129" y="325447"/>
                    <a:pt x="338925" y="314570"/>
                  </a:cubicBezTo>
                  <a:lnTo>
                    <a:pt x="499421" y="314570"/>
                  </a:lnTo>
                  <a:cubicBezTo>
                    <a:pt x="509942" y="338677"/>
                    <a:pt x="538013" y="349690"/>
                    <a:pt x="562120" y="339170"/>
                  </a:cubicBezTo>
                  <a:cubicBezTo>
                    <a:pt x="586227" y="328648"/>
                    <a:pt x="597240" y="300577"/>
                    <a:pt x="586720" y="276470"/>
                  </a:cubicBezTo>
                  <a:cubicBezTo>
                    <a:pt x="576198" y="252364"/>
                    <a:pt x="548127" y="241351"/>
                    <a:pt x="524020" y="251871"/>
                  </a:cubicBezTo>
                  <a:cubicBezTo>
                    <a:pt x="513012" y="256675"/>
                    <a:pt x="504225" y="265462"/>
                    <a:pt x="499421" y="276470"/>
                  </a:cubicBezTo>
                  <a:lnTo>
                    <a:pt x="433413" y="276470"/>
                  </a:lnTo>
                  <a:cubicBezTo>
                    <a:pt x="499853" y="236461"/>
                    <a:pt x="545423" y="169344"/>
                    <a:pt x="558095" y="92828"/>
                  </a:cubicBezTo>
                  <a:close/>
                  <a:moveTo>
                    <a:pt x="543046" y="38345"/>
                  </a:moveTo>
                  <a:cubicBezTo>
                    <a:pt x="548306" y="38345"/>
                    <a:pt x="552571" y="42610"/>
                    <a:pt x="552571" y="47870"/>
                  </a:cubicBezTo>
                  <a:cubicBezTo>
                    <a:pt x="552571" y="53131"/>
                    <a:pt x="548306" y="57395"/>
                    <a:pt x="543046" y="57395"/>
                  </a:cubicBezTo>
                  <a:cubicBezTo>
                    <a:pt x="537785" y="57395"/>
                    <a:pt x="533521" y="53131"/>
                    <a:pt x="533521" y="47870"/>
                  </a:cubicBezTo>
                  <a:cubicBezTo>
                    <a:pt x="533521" y="42610"/>
                    <a:pt x="537785" y="38345"/>
                    <a:pt x="543046" y="38345"/>
                  </a:cubicBezTo>
                  <a:close/>
                  <a:moveTo>
                    <a:pt x="47746" y="38345"/>
                  </a:moveTo>
                  <a:cubicBezTo>
                    <a:pt x="53006" y="38345"/>
                    <a:pt x="57271" y="42610"/>
                    <a:pt x="57271" y="47870"/>
                  </a:cubicBezTo>
                  <a:cubicBezTo>
                    <a:pt x="57271" y="53131"/>
                    <a:pt x="53006" y="57395"/>
                    <a:pt x="47746" y="57395"/>
                  </a:cubicBezTo>
                  <a:cubicBezTo>
                    <a:pt x="42485" y="57395"/>
                    <a:pt x="38221" y="53131"/>
                    <a:pt x="38221" y="47870"/>
                  </a:cubicBezTo>
                  <a:cubicBezTo>
                    <a:pt x="38221" y="42610"/>
                    <a:pt x="42485" y="38345"/>
                    <a:pt x="47746" y="38345"/>
                  </a:cubicBezTo>
                  <a:close/>
                  <a:moveTo>
                    <a:pt x="47746" y="305045"/>
                  </a:moveTo>
                  <a:cubicBezTo>
                    <a:pt x="42485" y="305045"/>
                    <a:pt x="38221" y="300781"/>
                    <a:pt x="38221" y="295520"/>
                  </a:cubicBezTo>
                  <a:cubicBezTo>
                    <a:pt x="38221" y="290260"/>
                    <a:pt x="42485" y="285995"/>
                    <a:pt x="47746" y="285995"/>
                  </a:cubicBezTo>
                  <a:cubicBezTo>
                    <a:pt x="53006" y="285995"/>
                    <a:pt x="57271" y="290260"/>
                    <a:pt x="57271" y="295520"/>
                  </a:cubicBezTo>
                  <a:cubicBezTo>
                    <a:pt x="57271" y="300781"/>
                    <a:pt x="53006" y="305045"/>
                    <a:pt x="47746" y="305045"/>
                  </a:cubicBezTo>
                  <a:close/>
                  <a:moveTo>
                    <a:pt x="295396" y="305045"/>
                  </a:moveTo>
                  <a:cubicBezTo>
                    <a:pt x="290135" y="305045"/>
                    <a:pt x="285871" y="300781"/>
                    <a:pt x="285871" y="295520"/>
                  </a:cubicBezTo>
                  <a:cubicBezTo>
                    <a:pt x="285871" y="290260"/>
                    <a:pt x="290135" y="285995"/>
                    <a:pt x="295396" y="285995"/>
                  </a:cubicBezTo>
                  <a:cubicBezTo>
                    <a:pt x="300656" y="285995"/>
                    <a:pt x="304921" y="290260"/>
                    <a:pt x="304921" y="295520"/>
                  </a:cubicBezTo>
                  <a:cubicBezTo>
                    <a:pt x="304921" y="300781"/>
                    <a:pt x="300656" y="305045"/>
                    <a:pt x="295396" y="305045"/>
                  </a:cubicBezTo>
                  <a:close/>
                  <a:moveTo>
                    <a:pt x="543046" y="285995"/>
                  </a:moveTo>
                  <a:cubicBezTo>
                    <a:pt x="548306" y="285995"/>
                    <a:pt x="552571" y="290260"/>
                    <a:pt x="552571" y="295520"/>
                  </a:cubicBezTo>
                  <a:cubicBezTo>
                    <a:pt x="552571" y="300781"/>
                    <a:pt x="548306" y="305045"/>
                    <a:pt x="543046" y="305045"/>
                  </a:cubicBezTo>
                  <a:cubicBezTo>
                    <a:pt x="537785" y="305045"/>
                    <a:pt x="533521" y="300781"/>
                    <a:pt x="533521" y="295520"/>
                  </a:cubicBezTo>
                  <a:cubicBezTo>
                    <a:pt x="533521" y="290260"/>
                    <a:pt x="537785" y="285995"/>
                    <a:pt x="543046" y="285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CEF7848-1B00-782B-1924-5C5472867514}"/>
                </a:ext>
              </a:extLst>
            </p:cNvPr>
            <p:cNvSpPr/>
            <p:nvPr/>
          </p:nvSpPr>
          <p:spPr>
            <a:xfrm>
              <a:off x="5962039" y="3847376"/>
              <a:ext cx="247650" cy="361950"/>
            </a:xfrm>
            <a:custGeom>
              <a:avLst/>
              <a:gdLst>
                <a:gd name="connsiteX0" fmla="*/ 247650 w 247650"/>
                <a:gd name="connsiteY0" fmla="*/ 95250 h 361950"/>
                <a:gd name="connsiteX1" fmla="*/ 247650 w 247650"/>
                <a:gd name="connsiteY1" fmla="*/ 19050 h 361950"/>
                <a:gd name="connsiteX2" fmla="*/ 228600 w 247650"/>
                <a:gd name="connsiteY2" fmla="*/ 0 h 361950"/>
                <a:gd name="connsiteX3" fmla="*/ 19050 w 247650"/>
                <a:gd name="connsiteY3" fmla="*/ 0 h 361950"/>
                <a:gd name="connsiteX4" fmla="*/ 0 w 247650"/>
                <a:gd name="connsiteY4" fmla="*/ 19050 h 361950"/>
                <a:gd name="connsiteX5" fmla="*/ 0 w 247650"/>
                <a:gd name="connsiteY5" fmla="*/ 95250 h 361950"/>
                <a:gd name="connsiteX6" fmla="*/ 19050 w 247650"/>
                <a:gd name="connsiteY6" fmla="*/ 114300 h 361950"/>
                <a:gd name="connsiteX7" fmla="*/ 46006 w 247650"/>
                <a:gd name="connsiteY7" fmla="*/ 114300 h 361950"/>
                <a:gd name="connsiteX8" fmla="*/ 13716 w 247650"/>
                <a:gd name="connsiteY8" fmla="*/ 188119 h 361950"/>
                <a:gd name="connsiteX9" fmla="*/ 16528 w 247650"/>
                <a:gd name="connsiteY9" fmla="*/ 214913 h 361950"/>
                <a:gd name="connsiteX10" fmla="*/ 19145 w 247650"/>
                <a:gd name="connsiteY10" fmla="*/ 216694 h 361950"/>
                <a:gd name="connsiteX11" fmla="*/ 105442 w 247650"/>
                <a:gd name="connsiteY11" fmla="*/ 348044 h 361950"/>
                <a:gd name="connsiteX12" fmla="*/ 105442 w 247650"/>
                <a:gd name="connsiteY12" fmla="*/ 348044 h 361950"/>
                <a:gd name="connsiteX13" fmla="*/ 107728 w 247650"/>
                <a:gd name="connsiteY13" fmla="*/ 352997 h 361950"/>
                <a:gd name="connsiteX14" fmla="*/ 108394 w 247650"/>
                <a:gd name="connsiteY14" fmla="*/ 353854 h 361950"/>
                <a:gd name="connsiteX15" fmla="*/ 112109 w 247650"/>
                <a:gd name="connsiteY15" fmla="*/ 357759 h 361950"/>
                <a:gd name="connsiteX16" fmla="*/ 112586 w 247650"/>
                <a:gd name="connsiteY16" fmla="*/ 357759 h 361950"/>
                <a:gd name="connsiteX17" fmla="*/ 116872 w 247650"/>
                <a:gd name="connsiteY17" fmla="*/ 360045 h 361950"/>
                <a:gd name="connsiteX18" fmla="*/ 118015 w 247650"/>
                <a:gd name="connsiteY18" fmla="*/ 360045 h 361950"/>
                <a:gd name="connsiteX19" fmla="*/ 118681 w 247650"/>
                <a:gd name="connsiteY19" fmla="*/ 360045 h 361950"/>
                <a:gd name="connsiteX20" fmla="*/ 123825 w 247650"/>
                <a:gd name="connsiteY20" fmla="*/ 361950 h 361950"/>
                <a:gd name="connsiteX21" fmla="*/ 123825 w 247650"/>
                <a:gd name="connsiteY21" fmla="*/ 361950 h 361950"/>
                <a:gd name="connsiteX22" fmla="*/ 128778 w 247650"/>
                <a:gd name="connsiteY22" fmla="*/ 361283 h 361950"/>
                <a:gd name="connsiteX23" fmla="*/ 129445 w 247650"/>
                <a:gd name="connsiteY23" fmla="*/ 361283 h 361950"/>
                <a:gd name="connsiteX24" fmla="*/ 130493 w 247650"/>
                <a:gd name="connsiteY24" fmla="*/ 361283 h 361950"/>
                <a:gd name="connsiteX25" fmla="*/ 134874 w 247650"/>
                <a:gd name="connsiteY25" fmla="*/ 358997 h 361950"/>
                <a:gd name="connsiteX26" fmla="*/ 134874 w 247650"/>
                <a:gd name="connsiteY26" fmla="*/ 358997 h 361950"/>
                <a:gd name="connsiteX27" fmla="*/ 138589 w 247650"/>
                <a:gd name="connsiteY27" fmla="*/ 355092 h 361950"/>
                <a:gd name="connsiteX28" fmla="*/ 139255 w 247650"/>
                <a:gd name="connsiteY28" fmla="*/ 354235 h 361950"/>
                <a:gd name="connsiteX29" fmla="*/ 141542 w 247650"/>
                <a:gd name="connsiteY29" fmla="*/ 349282 h 361950"/>
                <a:gd name="connsiteX30" fmla="*/ 141542 w 247650"/>
                <a:gd name="connsiteY30" fmla="*/ 349282 h 361950"/>
                <a:gd name="connsiteX31" fmla="*/ 227838 w 247650"/>
                <a:gd name="connsiteY31" fmla="*/ 217932 h 361950"/>
                <a:gd name="connsiteX32" fmla="*/ 235048 w 247650"/>
                <a:gd name="connsiteY32" fmla="*/ 191974 h 361950"/>
                <a:gd name="connsiteX33" fmla="*/ 233267 w 247650"/>
                <a:gd name="connsiteY33" fmla="*/ 189357 h 361950"/>
                <a:gd name="connsiteX34" fmla="*/ 201644 w 247650"/>
                <a:gd name="connsiteY34" fmla="*/ 114300 h 361950"/>
                <a:gd name="connsiteX35" fmla="*/ 228600 w 247650"/>
                <a:gd name="connsiteY35" fmla="*/ 114300 h 361950"/>
                <a:gd name="connsiteX36" fmla="*/ 247650 w 247650"/>
                <a:gd name="connsiteY36" fmla="*/ 95250 h 361950"/>
                <a:gd name="connsiteX37" fmla="*/ 192596 w 247650"/>
                <a:gd name="connsiteY37" fmla="*/ 194977 h 361950"/>
                <a:gd name="connsiteX38" fmla="*/ 142875 w 247650"/>
                <a:gd name="connsiteY38" fmla="*/ 252984 h 361950"/>
                <a:gd name="connsiteX39" fmla="*/ 142875 w 247650"/>
                <a:gd name="connsiteY39" fmla="*/ 219075 h 361950"/>
                <a:gd name="connsiteX40" fmla="*/ 123825 w 247650"/>
                <a:gd name="connsiteY40" fmla="*/ 200025 h 361950"/>
                <a:gd name="connsiteX41" fmla="*/ 104775 w 247650"/>
                <a:gd name="connsiteY41" fmla="*/ 219075 h 361950"/>
                <a:gd name="connsiteX42" fmla="*/ 104775 w 247650"/>
                <a:gd name="connsiteY42" fmla="*/ 252984 h 361950"/>
                <a:gd name="connsiteX43" fmla="*/ 55055 w 247650"/>
                <a:gd name="connsiteY43" fmla="*/ 194881 h 361950"/>
                <a:gd name="connsiteX44" fmla="*/ 84392 w 247650"/>
                <a:gd name="connsiteY44" fmla="*/ 114300 h 361950"/>
                <a:gd name="connsiteX45" fmla="*/ 163259 w 247650"/>
                <a:gd name="connsiteY45" fmla="*/ 114300 h 361950"/>
                <a:gd name="connsiteX46" fmla="*/ 192596 w 247650"/>
                <a:gd name="connsiteY46" fmla="*/ 194977 h 361950"/>
                <a:gd name="connsiteX47" fmla="*/ 209550 w 247650"/>
                <a:gd name="connsiteY47" fmla="*/ 76200 h 361950"/>
                <a:gd name="connsiteX48" fmla="*/ 38100 w 247650"/>
                <a:gd name="connsiteY48" fmla="*/ 76200 h 361950"/>
                <a:gd name="connsiteX49" fmla="*/ 38100 w 247650"/>
                <a:gd name="connsiteY49" fmla="*/ 38100 h 361950"/>
                <a:gd name="connsiteX50" fmla="*/ 209550 w 247650"/>
                <a:gd name="connsiteY50" fmla="*/ 3810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7650" h="361950">
                  <a:moveTo>
                    <a:pt x="247650" y="95250"/>
                  </a:moveTo>
                  <a:lnTo>
                    <a:pt x="247650" y="19050"/>
                  </a:lnTo>
                  <a:cubicBezTo>
                    <a:pt x="247650" y="8529"/>
                    <a:pt x="239121" y="0"/>
                    <a:pt x="22860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95250"/>
                  </a:lnTo>
                  <a:cubicBezTo>
                    <a:pt x="0" y="105771"/>
                    <a:pt x="8529" y="114300"/>
                    <a:pt x="19050" y="114300"/>
                  </a:cubicBezTo>
                  <a:lnTo>
                    <a:pt x="46006" y="114300"/>
                  </a:lnTo>
                  <a:cubicBezTo>
                    <a:pt x="40904" y="141013"/>
                    <a:pt x="29869" y="166240"/>
                    <a:pt x="13716" y="188119"/>
                  </a:cubicBezTo>
                  <a:cubicBezTo>
                    <a:pt x="7093" y="196294"/>
                    <a:pt x="8352" y="208290"/>
                    <a:pt x="16528" y="214913"/>
                  </a:cubicBezTo>
                  <a:cubicBezTo>
                    <a:pt x="17350" y="215577"/>
                    <a:pt x="18225" y="216174"/>
                    <a:pt x="19145" y="216694"/>
                  </a:cubicBezTo>
                  <a:cubicBezTo>
                    <a:pt x="78010" y="250317"/>
                    <a:pt x="104870" y="347091"/>
                    <a:pt x="105442" y="348044"/>
                  </a:cubicBezTo>
                  <a:lnTo>
                    <a:pt x="105442" y="348044"/>
                  </a:lnTo>
                  <a:cubicBezTo>
                    <a:pt x="105962" y="349795"/>
                    <a:pt x="106732" y="351464"/>
                    <a:pt x="107728" y="352997"/>
                  </a:cubicBezTo>
                  <a:lnTo>
                    <a:pt x="108394" y="353854"/>
                  </a:lnTo>
                  <a:cubicBezTo>
                    <a:pt x="109441" y="355325"/>
                    <a:pt x="110692" y="356640"/>
                    <a:pt x="112109" y="357759"/>
                  </a:cubicBezTo>
                  <a:lnTo>
                    <a:pt x="112586" y="357759"/>
                  </a:lnTo>
                  <a:cubicBezTo>
                    <a:pt x="113910" y="358701"/>
                    <a:pt x="115352" y="359469"/>
                    <a:pt x="116872" y="360045"/>
                  </a:cubicBezTo>
                  <a:lnTo>
                    <a:pt x="118015" y="360045"/>
                  </a:lnTo>
                  <a:lnTo>
                    <a:pt x="118681" y="360045"/>
                  </a:lnTo>
                  <a:cubicBezTo>
                    <a:pt x="120295" y="360925"/>
                    <a:pt x="122028" y="361566"/>
                    <a:pt x="123825" y="361950"/>
                  </a:cubicBezTo>
                  <a:lnTo>
                    <a:pt x="123825" y="361950"/>
                  </a:lnTo>
                  <a:cubicBezTo>
                    <a:pt x="125499" y="361946"/>
                    <a:pt x="127163" y="361722"/>
                    <a:pt x="128778" y="361283"/>
                  </a:cubicBezTo>
                  <a:lnTo>
                    <a:pt x="129445" y="361283"/>
                  </a:lnTo>
                  <a:lnTo>
                    <a:pt x="130493" y="361283"/>
                  </a:lnTo>
                  <a:cubicBezTo>
                    <a:pt x="132046" y="360715"/>
                    <a:pt x="133519" y="359946"/>
                    <a:pt x="134874" y="358997"/>
                  </a:cubicBezTo>
                  <a:lnTo>
                    <a:pt x="134874" y="358997"/>
                  </a:lnTo>
                  <a:cubicBezTo>
                    <a:pt x="136291" y="357878"/>
                    <a:pt x="137542" y="356564"/>
                    <a:pt x="138589" y="355092"/>
                  </a:cubicBezTo>
                  <a:lnTo>
                    <a:pt x="139255" y="354235"/>
                  </a:lnTo>
                  <a:cubicBezTo>
                    <a:pt x="140251" y="352702"/>
                    <a:pt x="141021" y="351033"/>
                    <a:pt x="141542" y="349282"/>
                  </a:cubicBezTo>
                  <a:lnTo>
                    <a:pt x="141542" y="349282"/>
                  </a:lnTo>
                  <a:cubicBezTo>
                    <a:pt x="141542" y="348329"/>
                    <a:pt x="168974" y="251555"/>
                    <a:pt x="227838" y="217932"/>
                  </a:cubicBezTo>
                  <a:cubicBezTo>
                    <a:pt x="236997" y="212755"/>
                    <a:pt x="240225" y="201134"/>
                    <a:pt x="235048" y="191974"/>
                  </a:cubicBezTo>
                  <a:cubicBezTo>
                    <a:pt x="234528" y="191053"/>
                    <a:pt x="233933" y="190178"/>
                    <a:pt x="233267" y="189357"/>
                  </a:cubicBezTo>
                  <a:cubicBezTo>
                    <a:pt x="217098" y="167101"/>
                    <a:pt x="206277" y="141417"/>
                    <a:pt x="201644" y="114300"/>
                  </a:cubicBezTo>
                  <a:lnTo>
                    <a:pt x="228600" y="114300"/>
                  </a:lnTo>
                  <a:cubicBezTo>
                    <a:pt x="239121" y="114300"/>
                    <a:pt x="247650" y="105771"/>
                    <a:pt x="247650" y="95250"/>
                  </a:cubicBezTo>
                  <a:close/>
                  <a:moveTo>
                    <a:pt x="192596" y="194977"/>
                  </a:moveTo>
                  <a:cubicBezTo>
                    <a:pt x="172713" y="211211"/>
                    <a:pt x="155878" y="230853"/>
                    <a:pt x="142875" y="252984"/>
                  </a:cubicBezTo>
                  <a:lnTo>
                    <a:pt x="142875" y="219075"/>
                  </a:lnTo>
                  <a:cubicBezTo>
                    <a:pt x="142875" y="208554"/>
                    <a:pt x="134346" y="200025"/>
                    <a:pt x="123825" y="200025"/>
                  </a:cubicBezTo>
                  <a:cubicBezTo>
                    <a:pt x="113304" y="200025"/>
                    <a:pt x="104775" y="208554"/>
                    <a:pt x="104775" y="219075"/>
                  </a:cubicBezTo>
                  <a:lnTo>
                    <a:pt x="104775" y="252984"/>
                  </a:lnTo>
                  <a:cubicBezTo>
                    <a:pt x="91782" y="230818"/>
                    <a:pt x="74946" y="211144"/>
                    <a:pt x="55055" y="194881"/>
                  </a:cubicBezTo>
                  <a:cubicBezTo>
                    <a:pt x="70284" y="170331"/>
                    <a:pt x="80272" y="142896"/>
                    <a:pt x="84392" y="114300"/>
                  </a:cubicBezTo>
                  <a:lnTo>
                    <a:pt x="163259" y="114300"/>
                  </a:lnTo>
                  <a:cubicBezTo>
                    <a:pt x="167366" y="142928"/>
                    <a:pt x="177354" y="170397"/>
                    <a:pt x="192596" y="194977"/>
                  </a:cubicBezTo>
                  <a:close/>
                  <a:moveTo>
                    <a:pt x="209550" y="76200"/>
                  </a:moveTo>
                  <a:lnTo>
                    <a:pt x="38100" y="76200"/>
                  </a:lnTo>
                  <a:lnTo>
                    <a:pt x="38100" y="38100"/>
                  </a:lnTo>
                  <a:lnTo>
                    <a:pt x="20955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944EF4C-5D3A-8002-1DEF-F96FD1134B4F}"/>
              </a:ext>
            </a:extLst>
          </p:cNvPr>
          <p:cNvGrpSpPr/>
          <p:nvPr/>
        </p:nvGrpSpPr>
        <p:grpSpPr>
          <a:xfrm>
            <a:off x="10165800" y="2708620"/>
            <a:ext cx="590550" cy="584132"/>
            <a:chOff x="5819055" y="1878777"/>
            <a:chExt cx="590550" cy="584132"/>
          </a:xfrm>
          <a:solidFill>
            <a:srgbClr val="212529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D679693-BC97-B1C0-F8B1-5944F98A8746}"/>
                </a:ext>
              </a:extLst>
            </p:cNvPr>
            <p:cNvSpPr/>
            <p:nvPr/>
          </p:nvSpPr>
          <p:spPr>
            <a:xfrm>
              <a:off x="5971787" y="1894551"/>
              <a:ext cx="409353" cy="381070"/>
            </a:xfrm>
            <a:custGeom>
              <a:avLst/>
              <a:gdLst>
                <a:gd name="connsiteX0" fmla="*/ 408004 w 409353"/>
                <a:gd name="connsiteY0" fmla="*/ 25718 h 381070"/>
                <a:gd name="connsiteX1" fmla="*/ 409243 w 409353"/>
                <a:gd name="connsiteY1" fmla="*/ 21241 h 381070"/>
                <a:gd name="connsiteX2" fmla="*/ 409243 w 409353"/>
                <a:gd name="connsiteY2" fmla="*/ 20194 h 381070"/>
                <a:gd name="connsiteX3" fmla="*/ 409243 w 409353"/>
                <a:gd name="connsiteY3" fmla="*/ 16098 h 381070"/>
                <a:gd name="connsiteX4" fmla="*/ 409243 w 409353"/>
                <a:gd name="connsiteY4" fmla="*/ 15526 h 381070"/>
                <a:gd name="connsiteX5" fmla="*/ 407814 w 409353"/>
                <a:gd name="connsiteY5" fmla="*/ 11240 h 381070"/>
                <a:gd name="connsiteX6" fmla="*/ 407338 w 409353"/>
                <a:gd name="connsiteY6" fmla="*/ 10288 h 381070"/>
                <a:gd name="connsiteX7" fmla="*/ 405052 w 409353"/>
                <a:gd name="connsiteY7" fmla="*/ 6859 h 381070"/>
                <a:gd name="connsiteX8" fmla="*/ 405052 w 409353"/>
                <a:gd name="connsiteY8" fmla="*/ 6859 h 381070"/>
                <a:gd name="connsiteX9" fmla="*/ 405052 w 409353"/>
                <a:gd name="connsiteY9" fmla="*/ 6859 h 381070"/>
                <a:gd name="connsiteX10" fmla="*/ 405052 w 409353"/>
                <a:gd name="connsiteY10" fmla="*/ 6859 h 381070"/>
                <a:gd name="connsiteX11" fmla="*/ 401718 w 409353"/>
                <a:gd name="connsiteY11" fmla="*/ 4001 h 381070"/>
                <a:gd name="connsiteX12" fmla="*/ 399718 w 409353"/>
                <a:gd name="connsiteY12" fmla="*/ 2763 h 381070"/>
                <a:gd name="connsiteX13" fmla="*/ 396003 w 409353"/>
                <a:gd name="connsiteY13" fmla="*/ 1048 h 381070"/>
                <a:gd name="connsiteX14" fmla="*/ 395527 w 409353"/>
                <a:gd name="connsiteY14" fmla="*/ 1048 h 381070"/>
                <a:gd name="connsiteX15" fmla="*/ 391145 w 409353"/>
                <a:gd name="connsiteY15" fmla="*/ 1 h 381070"/>
                <a:gd name="connsiteX16" fmla="*/ 390193 w 409353"/>
                <a:gd name="connsiteY16" fmla="*/ 1 h 381070"/>
                <a:gd name="connsiteX17" fmla="*/ 385811 w 409353"/>
                <a:gd name="connsiteY17" fmla="*/ 477 h 381070"/>
                <a:gd name="connsiteX18" fmla="*/ 385811 w 409353"/>
                <a:gd name="connsiteY18" fmla="*/ 477 h 381070"/>
                <a:gd name="connsiteX19" fmla="*/ 14336 w 409353"/>
                <a:gd name="connsiteY19" fmla="*/ 95727 h 381070"/>
                <a:gd name="connsiteX20" fmla="*/ 598 w 409353"/>
                <a:gd name="connsiteY20" fmla="*/ 118902 h 381070"/>
                <a:gd name="connsiteX21" fmla="*/ 5287 w 409353"/>
                <a:gd name="connsiteY21" fmla="*/ 127350 h 381070"/>
                <a:gd name="connsiteX22" fmla="*/ 94918 w 409353"/>
                <a:gd name="connsiteY22" fmla="*/ 221076 h 381070"/>
                <a:gd name="connsiteX23" fmla="*/ 94918 w 409353"/>
                <a:gd name="connsiteY23" fmla="*/ 342901 h 381070"/>
                <a:gd name="connsiteX24" fmla="*/ 113966 w 409353"/>
                <a:gd name="connsiteY24" fmla="*/ 361952 h 381070"/>
                <a:gd name="connsiteX25" fmla="*/ 128446 w 409353"/>
                <a:gd name="connsiteY25" fmla="*/ 355283 h 381070"/>
                <a:gd name="connsiteX26" fmla="*/ 173308 w 409353"/>
                <a:gd name="connsiteY26" fmla="*/ 302610 h 381070"/>
                <a:gd name="connsiteX27" fmla="*/ 243031 w 409353"/>
                <a:gd name="connsiteY27" fmla="*/ 375190 h 381070"/>
                <a:gd name="connsiteX28" fmla="*/ 269965 w 409353"/>
                <a:gd name="connsiteY28" fmla="*/ 375786 h 381070"/>
                <a:gd name="connsiteX29" fmla="*/ 274559 w 409353"/>
                <a:gd name="connsiteY29" fmla="*/ 368904 h 381070"/>
                <a:gd name="connsiteX30" fmla="*/ 407909 w 409353"/>
                <a:gd name="connsiteY30" fmla="*/ 26004 h 381070"/>
                <a:gd name="connsiteX31" fmla="*/ 297895 w 409353"/>
                <a:gd name="connsiteY31" fmla="*/ 62389 h 381070"/>
                <a:gd name="connsiteX32" fmla="*/ 119492 w 409353"/>
                <a:gd name="connsiteY32" fmla="*/ 191548 h 381070"/>
                <a:gd name="connsiteX33" fmla="*/ 55103 w 409353"/>
                <a:gd name="connsiteY33" fmla="*/ 124873 h 381070"/>
                <a:gd name="connsiteX34" fmla="*/ 133018 w 409353"/>
                <a:gd name="connsiteY34" fmla="*/ 228601 h 381070"/>
                <a:gd name="connsiteX35" fmla="*/ 272273 w 409353"/>
                <a:gd name="connsiteY35" fmla="*/ 128017 h 381070"/>
                <a:gd name="connsiteX36" fmla="*/ 133018 w 409353"/>
                <a:gd name="connsiteY36" fmla="*/ 291180 h 381070"/>
                <a:gd name="connsiteX37" fmla="*/ 249889 w 409353"/>
                <a:gd name="connsiteY37" fmla="*/ 327280 h 381070"/>
                <a:gd name="connsiteX38" fmla="*/ 198169 w 409353"/>
                <a:gd name="connsiteY38" fmla="*/ 273559 h 381070"/>
                <a:gd name="connsiteX39" fmla="*/ 331519 w 409353"/>
                <a:gd name="connsiteY39" fmla="*/ 117158 h 3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9353" h="381070">
                  <a:moveTo>
                    <a:pt x="408004" y="25718"/>
                  </a:moveTo>
                  <a:cubicBezTo>
                    <a:pt x="408598" y="24282"/>
                    <a:pt x="409014" y="22778"/>
                    <a:pt x="409243" y="21241"/>
                  </a:cubicBezTo>
                  <a:cubicBezTo>
                    <a:pt x="409243" y="21241"/>
                    <a:pt x="409243" y="20575"/>
                    <a:pt x="409243" y="20194"/>
                  </a:cubicBezTo>
                  <a:cubicBezTo>
                    <a:pt x="409390" y="18832"/>
                    <a:pt x="409390" y="17459"/>
                    <a:pt x="409243" y="16098"/>
                  </a:cubicBezTo>
                  <a:cubicBezTo>
                    <a:pt x="409243" y="16098"/>
                    <a:pt x="409243" y="16098"/>
                    <a:pt x="409243" y="15526"/>
                  </a:cubicBezTo>
                  <a:cubicBezTo>
                    <a:pt x="408938" y="14046"/>
                    <a:pt x="408459" y="12607"/>
                    <a:pt x="407814" y="11240"/>
                  </a:cubicBezTo>
                  <a:lnTo>
                    <a:pt x="407338" y="10288"/>
                  </a:lnTo>
                  <a:cubicBezTo>
                    <a:pt x="406702" y="9065"/>
                    <a:pt x="405936" y="7916"/>
                    <a:pt x="405052" y="6859"/>
                  </a:cubicBezTo>
                  <a:lnTo>
                    <a:pt x="405052" y="6859"/>
                  </a:lnTo>
                  <a:lnTo>
                    <a:pt x="405052" y="6859"/>
                  </a:lnTo>
                  <a:lnTo>
                    <a:pt x="405052" y="6859"/>
                  </a:lnTo>
                  <a:cubicBezTo>
                    <a:pt x="404054" y="5781"/>
                    <a:pt x="402935" y="4822"/>
                    <a:pt x="401718" y="4001"/>
                  </a:cubicBezTo>
                  <a:lnTo>
                    <a:pt x="399718" y="2763"/>
                  </a:lnTo>
                  <a:cubicBezTo>
                    <a:pt x="398544" y="2060"/>
                    <a:pt x="397299" y="1485"/>
                    <a:pt x="396003" y="1048"/>
                  </a:cubicBezTo>
                  <a:lnTo>
                    <a:pt x="395527" y="1048"/>
                  </a:lnTo>
                  <a:cubicBezTo>
                    <a:pt x="394113" y="527"/>
                    <a:pt x="392641" y="175"/>
                    <a:pt x="391145" y="1"/>
                  </a:cubicBezTo>
                  <a:lnTo>
                    <a:pt x="390193" y="1"/>
                  </a:lnTo>
                  <a:cubicBezTo>
                    <a:pt x="388718" y="-11"/>
                    <a:pt x="387248" y="149"/>
                    <a:pt x="385811" y="477"/>
                  </a:cubicBezTo>
                  <a:lnTo>
                    <a:pt x="385811" y="477"/>
                  </a:lnTo>
                  <a:lnTo>
                    <a:pt x="14336" y="95727"/>
                  </a:lnTo>
                  <a:cubicBezTo>
                    <a:pt x="4143" y="98333"/>
                    <a:pt x="-2008" y="108708"/>
                    <a:pt x="598" y="118902"/>
                  </a:cubicBezTo>
                  <a:cubicBezTo>
                    <a:pt x="1410" y="122074"/>
                    <a:pt x="3024" y="124984"/>
                    <a:pt x="5287" y="127350"/>
                  </a:cubicBezTo>
                  <a:lnTo>
                    <a:pt x="94918" y="221076"/>
                  </a:lnTo>
                  <a:lnTo>
                    <a:pt x="94918" y="342901"/>
                  </a:lnTo>
                  <a:cubicBezTo>
                    <a:pt x="94917" y="353422"/>
                    <a:pt x="103445" y="361952"/>
                    <a:pt x="113966" y="361952"/>
                  </a:cubicBezTo>
                  <a:cubicBezTo>
                    <a:pt x="119535" y="361952"/>
                    <a:pt x="124826" y="359516"/>
                    <a:pt x="128446" y="355283"/>
                  </a:cubicBezTo>
                  <a:lnTo>
                    <a:pt x="173308" y="302610"/>
                  </a:lnTo>
                  <a:lnTo>
                    <a:pt x="243031" y="375190"/>
                  </a:lnTo>
                  <a:cubicBezTo>
                    <a:pt x="250305" y="382792"/>
                    <a:pt x="262363" y="383059"/>
                    <a:pt x="269965" y="375786"/>
                  </a:cubicBezTo>
                  <a:cubicBezTo>
                    <a:pt x="271983" y="373856"/>
                    <a:pt x="273550" y="371507"/>
                    <a:pt x="274559" y="368904"/>
                  </a:cubicBezTo>
                  <a:lnTo>
                    <a:pt x="407909" y="26004"/>
                  </a:lnTo>
                  <a:close/>
                  <a:moveTo>
                    <a:pt x="297895" y="62389"/>
                  </a:moveTo>
                  <a:lnTo>
                    <a:pt x="119492" y="191548"/>
                  </a:lnTo>
                  <a:lnTo>
                    <a:pt x="55103" y="124873"/>
                  </a:lnTo>
                  <a:close/>
                  <a:moveTo>
                    <a:pt x="133018" y="228601"/>
                  </a:moveTo>
                  <a:lnTo>
                    <a:pt x="272273" y="128017"/>
                  </a:lnTo>
                  <a:lnTo>
                    <a:pt x="133018" y="291180"/>
                  </a:lnTo>
                  <a:close/>
                  <a:moveTo>
                    <a:pt x="249889" y="327280"/>
                  </a:moveTo>
                  <a:lnTo>
                    <a:pt x="198169" y="273559"/>
                  </a:lnTo>
                  <a:lnTo>
                    <a:pt x="331519" y="11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81A7624-FE70-2F10-B43F-02A1DC30B707}"/>
                </a:ext>
              </a:extLst>
            </p:cNvPr>
            <p:cNvSpPr/>
            <p:nvPr/>
          </p:nvSpPr>
          <p:spPr>
            <a:xfrm>
              <a:off x="5899763" y="2173878"/>
              <a:ext cx="71181" cy="60792"/>
            </a:xfrm>
            <a:custGeom>
              <a:avLst/>
              <a:gdLst>
                <a:gd name="connsiteX0" fmla="*/ 44450 w 71181"/>
                <a:gd name="connsiteY0" fmla="*/ 2042 h 60792"/>
                <a:gd name="connsiteX1" fmla="*/ 8255 w 71181"/>
                <a:gd name="connsiteY1" fmla="*/ 26045 h 60792"/>
                <a:gd name="connsiteX2" fmla="*/ 3357 w 71181"/>
                <a:gd name="connsiteY2" fmla="*/ 52537 h 60792"/>
                <a:gd name="connsiteX3" fmla="*/ 29849 w 71181"/>
                <a:gd name="connsiteY3" fmla="*/ 57435 h 60792"/>
                <a:gd name="connsiteX4" fmla="*/ 33591 w 71181"/>
                <a:gd name="connsiteY4" fmla="*/ 54049 h 60792"/>
                <a:gd name="connsiteX5" fmla="*/ 60738 w 71181"/>
                <a:gd name="connsiteY5" fmla="*/ 36047 h 60792"/>
                <a:gd name="connsiteX6" fmla="*/ 69120 w 71181"/>
                <a:gd name="connsiteY6" fmla="*/ 10443 h 60792"/>
                <a:gd name="connsiteX7" fmla="*/ 44355 w 71181"/>
                <a:gd name="connsiteY7" fmla="*/ 1661 h 6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81" h="60792">
                  <a:moveTo>
                    <a:pt x="44450" y="2042"/>
                  </a:moveTo>
                  <a:cubicBezTo>
                    <a:pt x="31301" y="8275"/>
                    <a:pt x="19112" y="16357"/>
                    <a:pt x="8255" y="26045"/>
                  </a:cubicBezTo>
                  <a:cubicBezTo>
                    <a:pt x="-413" y="32008"/>
                    <a:pt x="-2606" y="43870"/>
                    <a:pt x="3357" y="52537"/>
                  </a:cubicBezTo>
                  <a:cubicBezTo>
                    <a:pt x="9320" y="61205"/>
                    <a:pt x="21180" y="63399"/>
                    <a:pt x="29849" y="57435"/>
                  </a:cubicBezTo>
                  <a:cubicBezTo>
                    <a:pt x="31241" y="56478"/>
                    <a:pt x="32500" y="55339"/>
                    <a:pt x="33591" y="54049"/>
                  </a:cubicBezTo>
                  <a:cubicBezTo>
                    <a:pt x="41734" y="46783"/>
                    <a:pt x="50875" y="40721"/>
                    <a:pt x="60738" y="36047"/>
                  </a:cubicBezTo>
                  <a:cubicBezTo>
                    <a:pt x="70123" y="31291"/>
                    <a:pt x="73875" y="19828"/>
                    <a:pt x="69120" y="10443"/>
                  </a:cubicBezTo>
                  <a:cubicBezTo>
                    <a:pt x="64528" y="1380"/>
                    <a:pt x="53631" y="-2484"/>
                    <a:pt x="44355" y="16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6D84D59-6713-FC6B-41E2-EEF4C7E609C9}"/>
                </a:ext>
              </a:extLst>
            </p:cNvPr>
            <p:cNvSpPr/>
            <p:nvPr/>
          </p:nvSpPr>
          <p:spPr>
            <a:xfrm>
              <a:off x="5891177" y="2383441"/>
              <a:ext cx="96390" cy="76455"/>
            </a:xfrm>
            <a:custGeom>
              <a:avLst/>
              <a:gdLst>
                <a:gd name="connsiteX0" fmla="*/ 83040 w 96390"/>
                <a:gd name="connsiteY0" fmla="*/ 39082 h 76455"/>
                <a:gd name="connsiteX1" fmla="*/ 33414 w 96390"/>
                <a:gd name="connsiteY1" fmla="*/ 6411 h 76455"/>
                <a:gd name="connsiteX2" fmla="*/ 6411 w 96390"/>
                <a:gd name="connsiteY2" fmla="*/ 4839 h 76455"/>
                <a:gd name="connsiteX3" fmla="*/ 4839 w 96390"/>
                <a:gd name="connsiteY3" fmla="*/ 31843 h 76455"/>
                <a:gd name="connsiteX4" fmla="*/ 70752 w 96390"/>
                <a:gd name="connsiteY4" fmla="*/ 75277 h 76455"/>
                <a:gd name="connsiteX5" fmla="*/ 95212 w 96390"/>
                <a:gd name="connsiteY5" fmla="*/ 63984 h 76455"/>
                <a:gd name="connsiteX6" fmla="*/ 83919 w 96390"/>
                <a:gd name="connsiteY6" fmla="*/ 39524 h 76455"/>
                <a:gd name="connsiteX7" fmla="*/ 82563 w 96390"/>
                <a:gd name="connsiteY7" fmla="*/ 39082 h 7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90" h="76455">
                  <a:moveTo>
                    <a:pt x="83040" y="39082"/>
                  </a:moveTo>
                  <a:cubicBezTo>
                    <a:pt x="63907" y="32756"/>
                    <a:pt x="46787" y="21485"/>
                    <a:pt x="33414" y="6411"/>
                  </a:cubicBezTo>
                  <a:cubicBezTo>
                    <a:pt x="26392" y="-1480"/>
                    <a:pt x="14301" y="-2184"/>
                    <a:pt x="6411" y="4839"/>
                  </a:cubicBezTo>
                  <a:cubicBezTo>
                    <a:pt x="-1480" y="11862"/>
                    <a:pt x="-2183" y="23952"/>
                    <a:pt x="4839" y="31843"/>
                  </a:cubicBezTo>
                  <a:cubicBezTo>
                    <a:pt x="22615" y="51858"/>
                    <a:pt x="45348" y="66838"/>
                    <a:pt x="70752" y="75277"/>
                  </a:cubicBezTo>
                  <a:cubicBezTo>
                    <a:pt x="80625" y="78912"/>
                    <a:pt x="91576" y="73856"/>
                    <a:pt x="95212" y="63984"/>
                  </a:cubicBezTo>
                  <a:cubicBezTo>
                    <a:pt x="98847" y="54110"/>
                    <a:pt x="93791" y="43159"/>
                    <a:pt x="83919" y="39524"/>
                  </a:cubicBezTo>
                  <a:cubicBezTo>
                    <a:pt x="83473" y="39360"/>
                    <a:pt x="83020" y="39212"/>
                    <a:pt x="82563" y="39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6DE6FD-2EB9-C74E-F254-A6C4709B033A}"/>
                </a:ext>
              </a:extLst>
            </p:cNvPr>
            <p:cNvSpPr/>
            <p:nvPr/>
          </p:nvSpPr>
          <p:spPr>
            <a:xfrm>
              <a:off x="5857154" y="2252878"/>
              <a:ext cx="44772" cy="107282"/>
            </a:xfrm>
            <a:custGeom>
              <a:avLst/>
              <a:gdLst>
                <a:gd name="connsiteX0" fmla="*/ 40482 w 44772"/>
                <a:gd name="connsiteY0" fmla="*/ 84396 h 107282"/>
                <a:gd name="connsiteX1" fmla="*/ 38767 w 44772"/>
                <a:gd name="connsiteY1" fmla="*/ 73918 h 107282"/>
                <a:gd name="connsiteX2" fmla="*/ 38100 w 44772"/>
                <a:gd name="connsiteY2" fmla="*/ 60774 h 107282"/>
                <a:gd name="connsiteX3" fmla="*/ 43815 w 44772"/>
                <a:gd name="connsiteY3" fmla="*/ 25055 h 107282"/>
                <a:gd name="connsiteX4" fmla="*/ 31623 w 44772"/>
                <a:gd name="connsiteY4" fmla="*/ 957 h 107282"/>
                <a:gd name="connsiteX5" fmla="*/ 7525 w 44772"/>
                <a:gd name="connsiteY5" fmla="*/ 13149 h 107282"/>
                <a:gd name="connsiteX6" fmla="*/ 0 w 44772"/>
                <a:gd name="connsiteY6" fmla="*/ 60774 h 107282"/>
                <a:gd name="connsiteX7" fmla="*/ 953 w 44772"/>
                <a:gd name="connsiteY7" fmla="*/ 78014 h 107282"/>
                <a:gd name="connsiteX8" fmla="*/ 3239 w 44772"/>
                <a:gd name="connsiteY8" fmla="*/ 92111 h 107282"/>
                <a:gd name="connsiteX9" fmla="*/ 25813 w 44772"/>
                <a:gd name="connsiteY9" fmla="*/ 106875 h 107282"/>
                <a:gd name="connsiteX10" fmla="*/ 40577 w 44772"/>
                <a:gd name="connsiteY10" fmla="*/ 84301 h 10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72" h="107282">
                  <a:moveTo>
                    <a:pt x="40482" y="84396"/>
                  </a:moveTo>
                  <a:cubicBezTo>
                    <a:pt x="39720" y="80967"/>
                    <a:pt x="39243" y="77443"/>
                    <a:pt x="38767" y="73918"/>
                  </a:cubicBezTo>
                  <a:cubicBezTo>
                    <a:pt x="38305" y="69552"/>
                    <a:pt x="38083" y="65164"/>
                    <a:pt x="38100" y="60774"/>
                  </a:cubicBezTo>
                  <a:cubicBezTo>
                    <a:pt x="38097" y="48640"/>
                    <a:pt x="40026" y="36582"/>
                    <a:pt x="43815" y="25055"/>
                  </a:cubicBezTo>
                  <a:cubicBezTo>
                    <a:pt x="47103" y="15034"/>
                    <a:pt x="41645" y="4245"/>
                    <a:pt x="31623" y="957"/>
                  </a:cubicBezTo>
                  <a:cubicBezTo>
                    <a:pt x="21602" y="-2331"/>
                    <a:pt x="10813" y="3128"/>
                    <a:pt x="7525" y="13149"/>
                  </a:cubicBezTo>
                  <a:cubicBezTo>
                    <a:pt x="2506" y="28524"/>
                    <a:pt x="-34" y="44600"/>
                    <a:pt x="0" y="60774"/>
                  </a:cubicBezTo>
                  <a:cubicBezTo>
                    <a:pt x="5" y="66534"/>
                    <a:pt x="323" y="72289"/>
                    <a:pt x="953" y="78014"/>
                  </a:cubicBezTo>
                  <a:cubicBezTo>
                    <a:pt x="1524" y="82777"/>
                    <a:pt x="2191" y="87539"/>
                    <a:pt x="3239" y="92111"/>
                  </a:cubicBezTo>
                  <a:cubicBezTo>
                    <a:pt x="5396" y="102422"/>
                    <a:pt x="15502" y="109031"/>
                    <a:pt x="25813" y="106875"/>
                  </a:cubicBezTo>
                  <a:cubicBezTo>
                    <a:pt x="36124" y="104718"/>
                    <a:pt x="42734" y="94611"/>
                    <a:pt x="40577" y="84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050D937-2636-15A9-8226-2C2577E464C5}"/>
                </a:ext>
              </a:extLst>
            </p:cNvPr>
            <p:cNvSpPr/>
            <p:nvPr/>
          </p:nvSpPr>
          <p:spPr>
            <a:xfrm>
              <a:off x="6128864" y="2324220"/>
              <a:ext cx="105394" cy="58257"/>
            </a:xfrm>
            <a:custGeom>
              <a:avLst/>
              <a:gdLst>
                <a:gd name="connsiteX0" fmla="*/ 85954 w 105394"/>
                <a:gd name="connsiteY0" fmla="*/ 4 h 58257"/>
                <a:gd name="connsiteX1" fmla="*/ 9754 w 105394"/>
                <a:gd name="connsiteY1" fmla="*/ 22578 h 58257"/>
                <a:gd name="connsiteX2" fmla="*/ 2427 w 105394"/>
                <a:gd name="connsiteY2" fmla="*/ 48504 h 58257"/>
                <a:gd name="connsiteX3" fmla="*/ 28353 w 105394"/>
                <a:gd name="connsiteY3" fmla="*/ 55830 h 58257"/>
                <a:gd name="connsiteX4" fmla="*/ 29757 w 105394"/>
                <a:gd name="connsiteY4" fmla="*/ 54963 h 58257"/>
                <a:gd name="connsiteX5" fmla="*/ 86907 w 105394"/>
                <a:gd name="connsiteY5" fmla="*/ 38009 h 58257"/>
                <a:gd name="connsiteX6" fmla="*/ 105386 w 105394"/>
                <a:gd name="connsiteY6" fmla="*/ 18405 h 58257"/>
                <a:gd name="connsiteX7" fmla="*/ 105385 w 105394"/>
                <a:gd name="connsiteY7" fmla="*/ 18387 h 58257"/>
                <a:gd name="connsiteX8" fmla="*/ 85954 w 105394"/>
                <a:gd name="connsiteY8" fmla="*/ 4 h 5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94" h="58257">
                  <a:moveTo>
                    <a:pt x="85954" y="4"/>
                  </a:moveTo>
                  <a:cubicBezTo>
                    <a:pt x="59005" y="658"/>
                    <a:pt x="32710" y="8447"/>
                    <a:pt x="9754" y="22578"/>
                  </a:cubicBezTo>
                  <a:cubicBezTo>
                    <a:pt x="572" y="27714"/>
                    <a:pt x="-2709" y="39321"/>
                    <a:pt x="2427" y="48504"/>
                  </a:cubicBezTo>
                  <a:cubicBezTo>
                    <a:pt x="7563" y="57686"/>
                    <a:pt x="19170" y="60966"/>
                    <a:pt x="28353" y="55830"/>
                  </a:cubicBezTo>
                  <a:cubicBezTo>
                    <a:pt x="28833" y="55562"/>
                    <a:pt x="29301" y="55273"/>
                    <a:pt x="29757" y="54963"/>
                  </a:cubicBezTo>
                  <a:cubicBezTo>
                    <a:pt x="46971" y="44356"/>
                    <a:pt x="66693" y="38506"/>
                    <a:pt x="86907" y="38009"/>
                  </a:cubicBezTo>
                  <a:cubicBezTo>
                    <a:pt x="97423" y="37698"/>
                    <a:pt x="105696" y="28921"/>
                    <a:pt x="105386" y="18405"/>
                  </a:cubicBezTo>
                  <a:cubicBezTo>
                    <a:pt x="105385" y="18399"/>
                    <a:pt x="105385" y="18393"/>
                    <a:pt x="105385" y="18387"/>
                  </a:cubicBezTo>
                  <a:cubicBezTo>
                    <a:pt x="105023" y="7978"/>
                    <a:pt x="96368" y="-210"/>
                    <a:pt x="85954" y="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DAA40A-E5C4-650D-D6B0-4DCC6685CC6A}"/>
                </a:ext>
              </a:extLst>
            </p:cNvPr>
            <p:cNvSpPr/>
            <p:nvPr/>
          </p:nvSpPr>
          <p:spPr>
            <a:xfrm>
              <a:off x="6018448" y="2391750"/>
              <a:ext cx="99316" cy="71159"/>
            </a:xfrm>
            <a:custGeom>
              <a:avLst/>
              <a:gdLst>
                <a:gd name="connsiteX0" fmla="*/ 67306 w 99316"/>
                <a:gd name="connsiteY0" fmla="*/ 4959 h 71159"/>
                <a:gd name="connsiteX1" fmla="*/ 14824 w 99316"/>
                <a:gd name="connsiteY1" fmla="*/ 33534 h 71159"/>
                <a:gd name="connsiteX2" fmla="*/ 480 w 99316"/>
                <a:gd name="connsiteY2" fmla="*/ 56339 h 71159"/>
                <a:gd name="connsiteX3" fmla="*/ 19205 w 99316"/>
                <a:gd name="connsiteY3" fmla="*/ 71158 h 71159"/>
                <a:gd name="connsiteX4" fmla="*/ 23682 w 99316"/>
                <a:gd name="connsiteY4" fmla="*/ 70682 h 71159"/>
                <a:gd name="connsiteX5" fmla="*/ 93024 w 99316"/>
                <a:gd name="connsiteY5" fmla="*/ 33344 h 71159"/>
                <a:gd name="connsiteX6" fmla="*/ 94357 w 99316"/>
                <a:gd name="connsiteY6" fmla="*/ 6293 h 71159"/>
                <a:gd name="connsiteX7" fmla="*/ 67306 w 99316"/>
                <a:gd name="connsiteY7" fmla="*/ 4959 h 7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16" h="71159">
                  <a:moveTo>
                    <a:pt x="67306" y="4959"/>
                  </a:moveTo>
                  <a:cubicBezTo>
                    <a:pt x="52533" y="18801"/>
                    <a:pt x="34467" y="28637"/>
                    <a:pt x="14824" y="33534"/>
                  </a:cubicBezTo>
                  <a:cubicBezTo>
                    <a:pt x="4565" y="35871"/>
                    <a:pt x="-1857" y="46080"/>
                    <a:pt x="480" y="56339"/>
                  </a:cubicBezTo>
                  <a:cubicBezTo>
                    <a:pt x="2467" y="65063"/>
                    <a:pt x="10257" y="71229"/>
                    <a:pt x="19205" y="71158"/>
                  </a:cubicBezTo>
                  <a:cubicBezTo>
                    <a:pt x="20711" y="71177"/>
                    <a:pt x="22214" y="71017"/>
                    <a:pt x="23682" y="70682"/>
                  </a:cubicBezTo>
                  <a:cubicBezTo>
                    <a:pt x="49592" y="64327"/>
                    <a:pt x="73456" y="51476"/>
                    <a:pt x="93024" y="33344"/>
                  </a:cubicBezTo>
                  <a:cubicBezTo>
                    <a:pt x="100862" y="26242"/>
                    <a:pt x="101459" y="14131"/>
                    <a:pt x="94357" y="6293"/>
                  </a:cubicBezTo>
                  <a:cubicBezTo>
                    <a:pt x="87255" y="-1546"/>
                    <a:pt x="75144" y="-2143"/>
                    <a:pt x="67306" y="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A189738-9B57-7072-5BB9-C62B626170C5}"/>
                </a:ext>
              </a:extLst>
            </p:cNvPr>
            <p:cNvSpPr/>
            <p:nvPr/>
          </p:nvSpPr>
          <p:spPr>
            <a:xfrm>
              <a:off x="6263864" y="2340457"/>
              <a:ext cx="68550" cy="60883"/>
            </a:xfrm>
            <a:custGeom>
              <a:avLst/>
              <a:gdLst>
                <a:gd name="connsiteX0" fmla="*/ 28202 w 68550"/>
                <a:gd name="connsiteY0" fmla="*/ 2341 h 60883"/>
                <a:gd name="connsiteX1" fmla="*/ 2341 w 68550"/>
                <a:gd name="connsiteY1" fmla="*/ 9914 h 60883"/>
                <a:gd name="connsiteX2" fmla="*/ 9914 w 68550"/>
                <a:gd name="connsiteY2" fmla="*/ 35774 h 60883"/>
                <a:gd name="connsiteX3" fmla="*/ 36012 w 68550"/>
                <a:gd name="connsiteY3" fmla="*/ 55300 h 60883"/>
                <a:gd name="connsiteX4" fmla="*/ 62968 w 68550"/>
                <a:gd name="connsiteY4" fmla="*/ 55300 h 60883"/>
                <a:gd name="connsiteX5" fmla="*/ 62968 w 68550"/>
                <a:gd name="connsiteY5" fmla="*/ 28344 h 60883"/>
                <a:gd name="connsiteX6" fmla="*/ 28202 w 68550"/>
                <a:gd name="connsiteY6" fmla="*/ 2341 h 6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50" h="60883">
                  <a:moveTo>
                    <a:pt x="28202" y="2341"/>
                  </a:moveTo>
                  <a:cubicBezTo>
                    <a:pt x="18969" y="-2709"/>
                    <a:pt x="7391" y="681"/>
                    <a:pt x="2341" y="9914"/>
                  </a:cubicBezTo>
                  <a:cubicBezTo>
                    <a:pt x="-2709" y="19146"/>
                    <a:pt x="681" y="30724"/>
                    <a:pt x="9914" y="35774"/>
                  </a:cubicBezTo>
                  <a:cubicBezTo>
                    <a:pt x="19501" y="41002"/>
                    <a:pt x="28290" y="47578"/>
                    <a:pt x="36012" y="55300"/>
                  </a:cubicBezTo>
                  <a:cubicBezTo>
                    <a:pt x="43456" y="62744"/>
                    <a:pt x="55524" y="62744"/>
                    <a:pt x="62968" y="55300"/>
                  </a:cubicBezTo>
                  <a:cubicBezTo>
                    <a:pt x="70412" y="47856"/>
                    <a:pt x="70412" y="35788"/>
                    <a:pt x="62968" y="28344"/>
                  </a:cubicBezTo>
                  <a:cubicBezTo>
                    <a:pt x="52680" y="18062"/>
                    <a:pt x="40972" y="9305"/>
                    <a:pt x="28202" y="23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279FC5-3BAF-F8D1-8EE3-6580BAE85204}"/>
                </a:ext>
              </a:extLst>
            </p:cNvPr>
            <p:cNvSpPr/>
            <p:nvPr/>
          </p:nvSpPr>
          <p:spPr>
            <a:xfrm>
              <a:off x="6295305" y="2189827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6200 h 114300"/>
                <a:gd name="connsiteX6" fmla="*/ 38100 w 114300"/>
                <a:gd name="connsiteY6" fmla="*/ 57150 h 114300"/>
                <a:gd name="connsiteX7" fmla="*/ 57150 w 114300"/>
                <a:gd name="connsiteY7" fmla="*/ 38100 h 114300"/>
                <a:gd name="connsiteX8" fmla="*/ 76200 w 114300"/>
                <a:gd name="connsiteY8" fmla="*/ 57150 h 114300"/>
                <a:gd name="connsiteX9" fmla="*/ 57150 w 114300"/>
                <a:gd name="connsiteY9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6200"/>
                  </a:moveTo>
                  <a:cubicBezTo>
                    <a:pt x="46629" y="76200"/>
                    <a:pt x="38100" y="67671"/>
                    <a:pt x="38100" y="57150"/>
                  </a:cubicBez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1602DCA-6E62-FCF7-74F0-A44E3F7E4EF0}"/>
                </a:ext>
              </a:extLst>
            </p:cNvPr>
            <p:cNvSpPr/>
            <p:nvPr/>
          </p:nvSpPr>
          <p:spPr>
            <a:xfrm>
              <a:off x="5819055" y="2027902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0 h 114300"/>
                <a:gd name="connsiteX2" fmla="*/ 0 w 114300"/>
                <a:gd name="connsiteY2" fmla="*/ 57150 h 114300"/>
                <a:gd name="connsiteX3" fmla="*/ 57150 w 114300"/>
                <a:gd name="connsiteY3" fmla="*/ 114300 h 114300"/>
                <a:gd name="connsiteX4" fmla="*/ 114300 w 114300"/>
                <a:gd name="connsiteY4" fmla="*/ 57150 h 114300"/>
                <a:gd name="connsiteX5" fmla="*/ 38100 w 114300"/>
                <a:gd name="connsiteY5" fmla="*/ 57150 h 114300"/>
                <a:gd name="connsiteX6" fmla="*/ 57150 w 114300"/>
                <a:gd name="connsiteY6" fmla="*/ 38100 h 114300"/>
                <a:gd name="connsiteX7" fmla="*/ 76200 w 114300"/>
                <a:gd name="connsiteY7" fmla="*/ 57150 h 114300"/>
                <a:gd name="connsiteX8" fmla="*/ 57150 w 114300"/>
                <a:gd name="connsiteY8" fmla="*/ 76200 h 114300"/>
                <a:gd name="connsiteX9" fmla="*/ 38100 w 114300"/>
                <a:gd name="connsiteY9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lose/>
                  <a:moveTo>
                    <a:pt x="38100" y="57150"/>
                  </a:move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ubicBezTo>
                    <a:pt x="46629" y="76200"/>
                    <a:pt x="38100" y="67671"/>
                    <a:pt x="3810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435D909-3DAF-ED38-D694-DECF7D9511C4}"/>
                </a:ext>
              </a:extLst>
            </p:cNvPr>
            <p:cNvSpPr/>
            <p:nvPr/>
          </p:nvSpPr>
          <p:spPr>
            <a:xfrm>
              <a:off x="5955680" y="2272255"/>
              <a:ext cx="91937" cy="92032"/>
            </a:xfrm>
            <a:custGeom>
              <a:avLst/>
              <a:gdLst>
                <a:gd name="connsiteX0" fmla="*/ 72925 w 91937"/>
                <a:gd name="connsiteY0" fmla="*/ 91975 h 92032"/>
                <a:gd name="connsiteX1" fmla="*/ 91895 w 91937"/>
                <a:gd name="connsiteY1" fmla="*/ 72845 h 92032"/>
                <a:gd name="connsiteX2" fmla="*/ 86355 w 91937"/>
                <a:gd name="connsiteY2" fmla="*/ 59494 h 92032"/>
                <a:gd name="connsiteX3" fmla="*/ 72925 w 91937"/>
                <a:gd name="connsiteY3" fmla="*/ 45969 h 92032"/>
                <a:gd name="connsiteX4" fmla="*/ 86355 w 91937"/>
                <a:gd name="connsiteY4" fmla="*/ 32539 h 92032"/>
                <a:gd name="connsiteX5" fmla="*/ 86355 w 91937"/>
                <a:gd name="connsiteY5" fmla="*/ 5583 h 92032"/>
                <a:gd name="connsiteX6" fmla="*/ 59399 w 91937"/>
                <a:gd name="connsiteY6" fmla="*/ 5583 h 92032"/>
                <a:gd name="connsiteX7" fmla="*/ 45969 w 91937"/>
                <a:gd name="connsiteY7" fmla="*/ 19013 h 92032"/>
                <a:gd name="connsiteX8" fmla="*/ 32539 w 91937"/>
                <a:gd name="connsiteY8" fmla="*/ 5583 h 92032"/>
                <a:gd name="connsiteX9" fmla="*/ 5583 w 91937"/>
                <a:gd name="connsiteY9" fmla="*/ 5583 h 92032"/>
                <a:gd name="connsiteX10" fmla="*/ 5583 w 91937"/>
                <a:gd name="connsiteY10" fmla="*/ 32539 h 92032"/>
                <a:gd name="connsiteX11" fmla="*/ 19013 w 91937"/>
                <a:gd name="connsiteY11" fmla="*/ 45969 h 92032"/>
                <a:gd name="connsiteX12" fmla="*/ 5583 w 91937"/>
                <a:gd name="connsiteY12" fmla="*/ 59494 h 92032"/>
                <a:gd name="connsiteX13" fmla="*/ 5583 w 91937"/>
                <a:gd name="connsiteY13" fmla="*/ 86450 h 92032"/>
                <a:gd name="connsiteX14" fmla="*/ 32539 w 91937"/>
                <a:gd name="connsiteY14" fmla="*/ 86450 h 92032"/>
                <a:gd name="connsiteX15" fmla="*/ 45969 w 91937"/>
                <a:gd name="connsiteY15" fmla="*/ 73020 h 92032"/>
                <a:gd name="connsiteX16" fmla="*/ 59399 w 91937"/>
                <a:gd name="connsiteY16" fmla="*/ 86450 h 92032"/>
                <a:gd name="connsiteX17" fmla="*/ 72925 w 91937"/>
                <a:gd name="connsiteY17" fmla="*/ 91975 h 9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937" h="92032">
                  <a:moveTo>
                    <a:pt x="72925" y="91975"/>
                  </a:moveTo>
                  <a:cubicBezTo>
                    <a:pt x="83446" y="91931"/>
                    <a:pt x="91938" y="83366"/>
                    <a:pt x="91895" y="72845"/>
                  </a:cubicBezTo>
                  <a:cubicBezTo>
                    <a:pt x="91874" y="67840"/>
                    <a:pt x="89884" y="63044"/>
                    <a:pt x="86355" y="59494"/>
                  </a:cubicBezTo>
                  <a:lnTo>
                    <a:pt x="72925" y="45969"/>
                  </a:lnTo>
                  <a:lnTo>
                    <a:pt x="86355" y="32539"/>
                  </a:lnTo>
                  <a:cubicBezTo>
                    <a:pt x="93799" y="25095"/>
                    <a:pt x="93799" y="13027"/>
                    <a:pt x="86355" y="5583"/>
                  </a:cubicBezTo>
                  <a:cubicBezTo>
                    <a:pt x="78911" y="-1861"/>
                    <a:pt x="66843" y="-1861"/>
                    <a:pt x="59399" y="5583"/>
                  </a:cubicBezTo>
                  <a:lnTo>
                    <a:pt x="45969" y="19013"/>
                  </a:lnTo>
                  <a:lnTo>
                    <a:pt x="32539" y="5583"/>
                  </a:lnTo>
                  <a:cubicBezTo>
                    <a:pt x="25095" y="-1861"/>
                    <a:pt x="13027" y="-1861"/>
                    <a:pt x="5583" y="5583"/>
                  </a:cubicBezTo>
                  <a:cubicBezTo>
                    <a:pt x="-1861" y="13027"/>
                    <a:pt x="-1861" y="25095"/>
                    <a:pt x="5583" y="32539"/>
                  </a:cubicBezTo>
                  <a:lnTo>
                    <a:pt x="19013" y="45969"/>
                  </a:lnTo>
                  <a:lnTo>
                    <a:pt x="5583" y="59494"/>
                  </a:lnTo>
                  <a:cubicBezTo>
                    <a:pt x="-1861" y="66938"/>
                    <a:pt x="-1861" y="79006"/>
                    <a:pt x="5583" y="86450"/>
                  </a:cubicBezTo>
                  <a:cubicBezTo>
                    <a:pt x="13027" y="93894"/>
                    <a:pt x="25095" y="93894"/>
                    <a:pt x="32539" y="86450"/>
                  </a:cubicBezTo>
                  <a:lnTo>
                    <a:pt x="45969" y="73020"/>
                  </a:lnTo>
                  <a:lnTo>
                    <a:pt x="59399" y="86450"/>
                  </a:lnTo>
                  <a:cubicBezTo>
                    <a:pt x="62994" y="90016"/>
                    <a:pt x="67861" y="92004"/>
                    <a:pt x="72925" y="9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C3C9D85-EA6F-F42A-3755-DDC7907F46D0}"/>
                </a:ext>
              </a:extLst>
            </p:cNvPr>
            <p:cNvSpPr/>
            <p:nvPr/>
          </p:nvSpPr>
          <p:spPr>
            <a:xfrm>
              <a:off x="5885767" y="1878777"/>
              <a:ext cx="91937" cy="92032"/>
            </a:xfrm>
            <a:custGeom>
              <a:avLst/>
              <a:gdLst>
                <a:gd name="connsiteX0" fmla="*/ 86355 w 91937"/>
                <a:gd name="connsiteY0" fmla="*/ 59494 h 92032"/>
                <a:gd name="connsiteX1" fmla="*/ 72924 w 91937"/>
                <a:gd name="connsiteY1" fmla="*/ 45969 h 92032"/>
                <a:gd name="connsiteX2" fmla="*/ 86355 w 91937"/>
                <a:gd name="connsiteY2" fmla="*/ 32538 h 92032"/>
                <a:gd name="connsiteX3" fmla="*/ 86355 w 91937"/>
                <a:gd name="connsiteY3" fmla="*/ 5583 h 92032"/>
                <a:gd name="connsiteX4" fmla="*/ 59399 w 91937"/>
                <a:gd name="connsiteY4" fmla="*/ 5583 h 92032"/>
                <a:gd name="connsiteX5" fmla="*/ 45969 w 91937"/>
                <a:gd name="connsiteY5" fmla="*/ 19013 h 92032"/>
                <a:gd name="connsiteX6" fmla="*/ 32443 w 91937"/>
                <a:gd name="connsiteY6" fmla="*/ 5583 h 92032"/>
                <a:gd name="connsiteX7" fmla="*/ 5537 w 91937"/>
                <a:gd name="connsiteY7" fmla="*/ 6955 h 92032"/>
                <a:gd name="connsiteX8" fmla="*/ 5583 w 91937"/>
                <a:gd name="connsiteY8" fmla="*/ 32538 h 92032"/>
                <a:gd name="connsiteX9" fmla="*/ 19013 w 91937"/>
                <a:gd name="connsiteY9" fmla="*/ 45969 h 92032"/>
                <a:gd name="connsiteX10" fmla="*/ 5583 w 91937"/>
                <a:gd name="connsiteY10" fmla="*/ 59494 h 92032"/>
                <a:gd name="connsiteX11" fmla="*/ 5583 w 91937"/>
                <a:gd name="connsiteY11" fmla="*/ 86450 h 92032"/>
                <a:gd name="connsiteX12" fmla="*/ 32538 w 91937"/>
                <a:gd name="connsiteY12" fmla="*/ 86450 h 92032"/>
                <a:gd name="connsiteX13" fmla="*/ 45969 w 91937"/>
                <a:gd name="connsiteY13" fmla="*/ 72924 h 92032"/>
                <a:gd name="connsiteX14" fmla="*/ 59399 w 91937"/>
                <a:gd name="connsiteY14" fmla="*/ 86355 h 92032"/>
                <a:gd name="connsiteX15" fmla="*/ 86355 w 91937"/>
                <a:gd name="connsiteY15" fmla="*/ 86355 h 92032"/>
                <a:gd name="connsiteX16" fmla="*/ 86355 w 91937"/>
                <a:gd name="connsiteY16" fmla="*/ 59399 h 9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937" h="92032">
                  <a:moveTo>
                    <a:pt x="86355" y="59494"/>
                  </a:moveTo>
                  <a:lnTo>
                    <a:pt x="72924" y="45969"/>
                  </a:lnTo>
                  <a:lnTo>
                    <a:pt x="86355" y="32538"/>
                  </a:lnTo>
                  <a:cubicBezTo>
                    <a:pt x="93798" y="25095"/>
                    <a:pt x="93798" y="13026"/>
                    <a:pt x="86355" y="5583"/>
                  </a:cubicBezTo>
                  <a:cubicBezTo>
                    <a:pt x="78911" y="-1861"/>
                    <a:pt x="66843" y="-1861"/>
                    <a:pt x="59399" y="5583"/>
                  </a:cubicBezTo>
                  <a:lnTo>
                    <a:pt x="45969" y="19013"/>
                  </a:lnTo>
                  <a:lnTo>
                    <a:pt x="32443" y="5583"/>
                  </a:lnTo>
                  <a:cubicBezTo>
                    <a:pt x="24635" y="-1468"/>
                    <a:pt x="12588" y="-854"/>
                    <a:pt x="5537" y="6955"/>
                  </a:cubicBezTo>
                  <a:cubicBezTo>
                    <a:pt x="-1028" y="14226"/>
                    <a:pt x="-1008" y="25291"/>
                    <a:pt x="5583" y="32538"/>
                  </a:cubicBezTo>
                  <a:lnTo>
                    <a:pt x="19013" y="45969"/>
                  </a:lnTo>
                  <a:lnTo>
                    <a:pt x="5583" y="59494"/>
                  </a:lnTo>
                  <a:cubicBezTo>
                    <a:pt x="-1861" y="66938"/>
                    <a:pt x="-1861" y="79006"/>
                    <a:pt x="5583" y="86450"/>
                  </a:cubicBezTo>
                  <a:cubicBezTo>
                    <a:pt x="13026" y="93894"/>
                    <a:pt x="25095" y="93894"/>
                    <a:pt x="32538" y="86450"/>
                  </a:cubicBezTo>
                  <a:lnTo>
                    <a:pt x="45969" y="72924"/>
                  </a:lnTo>
                  <a:lnTo>
                    <a:pt x="59399" y="86355"/>
                  </a:lnTo>
                  <a:cubicBezTo>
                    <a:pt x="66843" y="93798"/>
                    <a:pt x="78911" y="93798"/>
                    <a:pt x="86355" y="86355"/>
                  </a:cubicBezTo>
                  <a:cubicBezTo>
                    <a:pt x="93798" y="78911"/>
                    <a:pt x="93798" y="66843"/>
                    <a:pt x="86355" y="59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B3B62DE-509C-E226-78EE-806B8301D889}"/>
              </a:ext>
            </a:extLst>
          </p:cNvPr>
          <p:cNvSpPr txBox="1"/>
          <p:nvPr/>
        </p:nvSpPr>
        <p:spPr>
          <a:xfrm>
            <a:off x="6419130" y="284314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187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  <a:endParaRPr lang="en-ID" b="1">
              <a:solidFill>
                <a:srgbClr val="F187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3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607EF04-8889-3F72-8B09-8510A809F359}"/>
              </a:ext>
            </a:extLst>
          </p:cNvPr>
          <p:cNvGrpSpPr/>
          <p:nvPr/>
        </p:nvGrpSpPr>
        <p:grpSpPr>
          <a:xfrm>
            <a:off x="3980252" y="1256605"/>
            <a:ext cx="3930034" cy="3940538"/>
            <a:chOff x="3777051" y="1148110"/>
            <a:chExt cx="4336436" cy="43480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1658E4-A82D-F872-A65E-796350E0751C}"/>
                </a:ext>
              </a:extLst>
            </p:cNvPr>
            <p:cNvSpPr/>
            <p:nvPr/>
          </p:nvSpPr>
          <p:spPr>
            <a:xfrm>
              <a:off x="3777055" y="1154185"/>
              <a:ext cx="4336432" cy="433643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ADB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9" name="Arc 108">
              <a:extLst>
                <a:ext uri="{FF2B5EF4-FFF2-40B4-BE49-F238E27FC236}">
                  <a16:creationId xmlns:a16="http://schemas.microsoft.com/office/drawing/2014/main" id="{29FF3F67-8F16-44A4-B69F-A07E2AC27298}"/>
                </a:ext>
              </a:extLst>
            </p:cNvPr>
            <p:cNvSpPr/>
            <p:nvPr/>
          </p:nvSpPr>
          <p:spPr>
            <a:xfrm rot="8704965">
              <a:off x="3777056" y="1154184"/>
              <a:ext cx="4333305" cy="4333306"/>
            </a:xfrm>
            <a:prstGeom prst="arc">
              <a:avLst>
                <a:gd name="adj1" fmla="val 19080639"/>
                <a:gd name="adj2" fmla="val 0"/>
              </a:avLst>
            </a:prstGeom>
            <a:ln w="53975" cap="rnd">
              <a:solidFill>
                <a:srgbClr val="3D348B"/>
              </a:solidFill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710102E8-57BE-E11D-A37D-3D28C984CA73}"/>
                </a:ext>
              </a:extLst>
            </p:cNvPr>
            <p:cNvSpPr/>
            <p:nvPr/>
          </p:nvSpPr>
          <p:spPr>
            <a:xfrm rot="12010240">
              <a:off x="3777054" y="1162832"/>
              <a:ext cx="4333306" cy="4333305"/>
            </a:xfrm>
            <a:prstGeom prst="arc">
              <a:avLst>
                <a:gd name="adj1" fmla="val 19255349"/>
                <a:gd name="adj2" fmla="val 0"/>
              </a:avLst>
            </a:prstGeom>
            <a:ln w="53975" cap="rnd">
              <a:solidFill>
                <a:srgbClr val="7678ED"/>
              </a:solidFill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18B45995-EBBF-BCC3-41BC-35EEA14A81CE}"/>
                </a:ext>
              </a:extLst>
            </p:cNvPr>
            <p:cNvSpPr/>
            <p:nvPr/>
          </p:nvSpPr>
          <p:spPr>
            <a:xfrm rot="19413950">
              <a:off x="3777055" y="1148110"/>
              <a:ext cx="4333305" cy="4333306"/>
            </a:xfrm>
            <a:prstGeom prst="arc">
              <a:avLst>
                <a:gd name="adj1" fmla="val 19080639"/>
                <a:gd name="adj2" fmla="val 0"/>
              </a:avLst>
            </a:prstGeom>
            <a:ln w="53975" cap="rnd">
              <a:solidFill>
                <a:srgbClr val="F18701"/>
              </a:solidFill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A7E9E4F9-C800-ADFA-C4A1-19D23D7F5553}"/>
                </a:ext>
              </a:extLst>
            </p:cNvPr>
            <p:cNvSpPr/>
            <p:nvPr/>
          </p:nvSpPr>
          <p:spPr>
            <a:xfrm rot="15571381">
              <a:off x="3777053" y="1156758"/>
              <a:ext cx="4333306" cy="4333305"/>
            </a:xfrm>
            <a:prstGeom prst="arc">
              <a:avLst>
                <a:gd name="adj1" fmla="val 19255349"/>
                <a:gd name="adj2" fmla="val 0"/>
              </a:avLst>
            </a:prstGeom>
            <a:ln w="53975" cap="rnd">
              <a:solidFill>
                <a:srgbClr val="F7B801"/>
              </a:solidFill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E703636C-D379-1AC0-8423-708ABB9E5056}"/>
                </a:ext>
              </a:extLst>
            </p:cNvPr>
            <p:cNvSpPr/>
            <p:nvPr/>
          </p:nvSpPr>
          <p:spPr>
            <a:xfrm rot="4787097">
              <a:off x="3777051" y="1154184"/>
              <a:ext cx="4333306" cy="4333305"/>
            </a:xfrm>
            <a:prstGeom prst="arc">
              <a:avLst>
                <a:gd name="adj1" fmla="val 19255349"/>
                <a:gd name="adj2" fmla="val 0"/>
              </a:avLst>
            </a:prstGeom>
            <a:ln w="53975" cap="rnd">
              <a:solidFill>
                <a:srgbClr val="2DCE89"/>
              </a:solidFill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AD62E-69B3-481E-8445-FBF30787524C}"/>
              </a:ext>
            </a:extLst>
          </p:cNvPr>
          <p:cNvGrpSpPr/>
          <p:nvPr/>
        </p:nvGrpSpPr>
        <p:grpSpPr>
          <a:xfrm>
            <a:off x="4299120" y="1580998"/>
            <a:ext cx="3292306" cy="3292304"/>
            <a:chOff x="4772565" y="1909203"/>
            <a:chExt cx="2646870" cy="26468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2B71EE-445A-9BAC-E8CD-D82E3D2CC654}"/>
                </a:ext>
              </a:extLst>
            </p:cNvPr>
            <p:cNvSpPr/>
            <p:nvPr/>
          </p:nvSpPr>
          <p:spPr>
            <a:xfrm>
              <a:off x="4772565" y="1909203"/>
              <a:ext cx="2646870" cy="2646870"/>
            </a:xfrm>
            <a:prstGeom prst="ellipse">
              <a:avLst/>
            </a:prstGeom>
            <a:solidFill>
              <a:srgbClr val="ADB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1225AC-FDC0-3267-0666-8D4F8CC3FF82}"/>
                </a:ext>
              </a:extLst>
            </p:cNvPr>
            <p:cNvSpPr/>
            <p:nvPr/>
          </p:nvSpPr>
          <p:spPr>
            <a:xfrm>
              <a:off x="5058229" y="2194867"/>
              <a:ext cx="2075542" cy="2075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2000" sy="102000" algn="ctr" rotWithShape="0">
                <a:srgbClr val="212529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ABCAC2-6966-7BF5-C53F-3CACB2DAFEDB}"/>
              </a:ext>
            </a:extLst>
          </p:cNvPr>
          <p:cNvSpPr txBox="1"/>
          <p:nvPr/>
        </p:nvSpPr>
        <p:spPr>
          <a:xfrm>
            <a:off x="4833738" y="2705828"/>
            <a:ext cx="2271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Agile Development</a:t>
            </a:r>
          </a:p>
          <a:p>
            <a:pPr algn="ctr"/>
            <a:r>
              <a:rPr lang="en-US" sz="20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Process</a:t>
            </a:r>
            <a:endParaRPr lang="en-ID" sz="20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8" name="Arc 117">
            <a:extLst>
              <a:ext uri="{FF2B5EF4-FFF2-40B4-BE49-F238E27FC236}">
                <a16:creationId xmlns:a16="http://schemas.microsoft.com/office/drawing/2014/main" id="{33FDEAA4-144B-33DC-8749-C109AA308A69}"/>
              </a:ext>
            </a:extLst>
          </p:cNvPr>
          <p:cNvSpPr/>
          <p:nvPr/>
        </p:nvSpPr>
        <p:spPr>
          <a:xfrm rot="1096136">
            <a:off x="3777053" y="1060562"/>
            <a:ext cx="4333306" cy="4333305"/>
          </a:xfrm>
          <a:prstGeom prst="arc">
            <a:avLst>
              <a:gd name="adj1" fmla="val 19255349"/>
              <a:gd name="adj2" fmla="val 0"/>
            </a:avLst>
          </a:prstGeom>
          <a:ln w="53975" cap="rnd">
            <a:solidFill>
              <a:srgbClr val="F35B04"/>
            </a:solidFill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B9EB02-1224-7BB0-9E36-665D60B58DB1}"/>
              </a:ext>
            </a:extLst>
          </p:cNvPr>
          <p:cNvSpPr txBox="1"/>
          <p:nvPr/>
        </p:nvSpPr>
        <p:spPr>
          <a:xfrm>
            <a:off x="1195542" y="1048396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Planning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AF55707-C10B-38E1-A29A-1B764414E836}"/>
              </a:ext>
            </a:extLst>
          </p:cNvPr>
          <p:cNvSpPr txBox="1"/>
          <p:nvPr/>
        </p:nvSpPr>
        <p:spPr>
          <a:xfrm>
            <a:off x="1124311" y="1335745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DDF4AA1-FB28-4157-8FE0-902AAA2DB1EE}"/>
              </a:ext>
            </a:extLst>
          </p:cNvPr>
          <p:cNvSpPr txBox="1"/>
          <p:nvPr/>
        </p:nvSpPr>
        <p:spPr>
          <a:xfrm>
            <a:off x="8896407" y="1048396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187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Design</a:t>
            </a:r>
            <a:endParaRPr lang="en-ID" sz="1400" b="1">
              <a:solidFill>
                <a:srgbClr val="F187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8F31E6E-C535-E7F3-7D63-6778314C11D8}"/>
              </a:ext>
            </a:extLst>
          </p:cNvPr>
          <p:cNvSpPr txBox="1"/>
          <p:nvPr/>
        </p:nvSpPr>
        <p:spPr>
          <a:xfrm>
            <a:off x="8899408" y="1335745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B3CFCFC-FD7E-1792-21A7-650756087126}"/>
              </a:ext>
            </a:extLst>
          </p:cNvPr>
          <p:cNvGrpSpPr/>
          <p:nvPr/>
        </p:nvGrpSpPr>
        <p:grpSpPr>
          <a:xfrm>
            <a:off x="3464861" y="1285993"/>
            <a:ext cx="4967940" cy="4195142"/>
            <a:chOff x="3215027" y="1170271"/>
            <a:chExt cx="5467607" cy="4617085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EA19822-30BD-46DD-6793-C7C980A631D7}"/>
                </a:ext>
              </a:extLst>
            </p:cNvPr>
            <p:cNvSpPr/>
            <p:nvPr/>
          </p:nvSpPr>
          <p:spPr>
            <a:xfrm>
              <a:off x="3215027" y="1170271"/>
              <a:ext cx="1618712" cy="1267948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914400 w 1005840"/>
                <a:gd name="connsiteY0" fmla="*/ 914400 h 1005840"/>
                <a:gd name="connsiteX1" fmla="*/ 0 w 1005840"/>
                <a:gd name="connsiteY1" fmla="*/ 914400 h 1005840"/>
                <a:gd name="connsiteX2" fmla="*/ 0 w 1005840"/>
                <a:gd name="connsiteY2" fmla="*/ 0 h 1005840"/>
                <a:gd name="connsiteX3" fmla="*/ 914400 w 1005840"/>
                <a:gd name="connsiteY3" fmla="*/ 0 h 1005840"/>
                <a:gd name="connsiteX4" fmla="*/ 1005840 w 1005840"/>
                <a:gd name="connsiteY4" fmla="*/ 1005840 h 1005840"/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0 w 914400"/>
                <a:gd name="connsiteY2" fmla="*/ 0 h 914400"/>
                <a:gd name="connsiteX3" fmla="*/ 914400 w 914400"/>
                <a:gd name="connsiteY3" fmla="*/ 0 h 914400"/>
                <a:gd name="connsiteX0" fmla="*/ 0 w 914400"/>
                <a:gd name="connsiteY0" fmla="*/ 914400 h 914400"/>
                <a:gd name="connsiteX1" fmla="*/ 0 w 914400"/>
                <a:gd name="connsiteY1" fmla="*/ 0 h 914400"/>
                <a:gd name="connsiteX2" fmla="*/ 914400 w 914400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</a:path>
              </a:pathLst>
            </a:custGeom>
            <a:noFill/>
            <a:ln>
              <a:solidFill>
                <a:srgbClr val="ADB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8" name="Rectangle 133">
              <a:extLst>
                <a:ext uri="{FF2B5EF4-FFF2-40B4-BE49-F238E27FC236}">
                  <a16:creationId xmlns:a16="http://schemas.microsoft.com/office/drawing/2014/main" id="{66CC7D90-51C7-BA1C-EDC3-805D6AFC251D}"/>
                </a:ext>
              </a:extLst>
            </p:cNvPr>
            <p:cNvSpPr/>
            <p:nvPr/>
          </p:nvSpPr>
          <p:spPr>
            <a:xfrm flipH="1">
              <a:off x="7063922" y="1170271"/>
              <a:ext cx="1618712" cy="1267948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914400 w 1005840"/>
                <a:gd name="connsiteY0" fmla="*/ 914400 h 1005840"/>
                <a:gd name="connsiteX1" fmla="*/ 0 w 1005840"/>
                <a:gd name="connsiteY1" fmla="*/ 914400 h 1005840"/>
                <a:gd name="connsiteX2" fmla="*/ 0 w 1005840"/>
                <a:gd name="connsiteY2" fmla="*/ 0 h 1005840"/>
                <a:gd name="connsiteX3" fmla="*/ 914400 w 1005840"/>
                <a:gd name="connsiteY3" fmla="*/ 0 h 1005840"/>
                <a:gd name="connsiteX4" fmla="*/ 1005840 w 1005840"/>
                <a:gd name="connsiteY4" fmla="*/ 1005840 h 1005840"/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0 w 914400"/>
                <a:gd name="connsiteY2" fmla="*/ 0 h 914400"/>
                <a:gd name="connsiteX3" fmla="*/ 914400 w 914400"/>
                <a:gd name="connsiteY3" fmla="*/ 0 h 914400"/>
                <a:gd name="connsiteX0" fmla="*/ 0 w 914400"/>
                <a:gd name="connsiteY0" fmla="*/ 914400 h 914400"/>
                <a:gd name="connsiteX1" fmla="*/ 0 w 914400"/>
                <a:gd name="connsiteY1" fmla="*/ 0 h 914400"/>
                <a:gd name="connsiteX2" fmla="*/ 914400 w 914400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</a:path>
              </a:pathLst>
            </a:custGeom>
            <a:noFill/>
            <a:ln>
              <a:solidFill>
                <a:srgbClr val="ADB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1" name="Rectangle 133">
              <a:extLst>
                <a:ext uri="{FF2B5EF4-FFF2-40B4-BE49-F238E27FC236}">
                  <a16:creationId xmlns:a16="http://schemas.microsoft.com/office/drawing/2014/main" id="{BBF1BB49-F026-2E67-1562-D3325611B74B}"/>
                </a:ext>
              </a:extLst>
            </p:cNvPr>
            <p:cNvSpPr/>
            <p:nvPr/>
          </p:nvSpPr>
          <p:spPr>
            <a:xfrm flipV="1">
              <a:off x="3215027" y="4519408"/>
              <a:ext cx="1618712" cy="1267948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914400 w 1005840"/>
                <a:gd name="connsiteY0" fmla="*/ 914400 h 1005840"/>
                <a:gd name="connsiteX1" fmla="*/ 0 w 1005840"/>
                <a:gd name="connsiteY1" fmla="*/ 914400 h 1005840"/>
                <a:gd name="connsiteX2" fmla="*/ 0 w 1005840"/>
                <a:gd name="connsiteY2" fmla="*/ 0 h 1005840"/>
                <a:gd name="connsiteX3" fmla="*/ 914400 w 1005840"/>
                <a:gd name="connsiteY3" fmla="*/ 0 h 1005840"/>
                <a:gd name="connsiteX4" fmla="*/ 1005840 w 1005840"/>
                <a:gd name="connsiteY4" fmla="*/ 1005840 h 1005840"/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0 w 914400"/>
                <a:gd name="connsiteY2" fmla="*/ 0 h 914400"/>
                <a:gd name="connsiteX3" fmla="*/ 914400 w 914400"/>
                <a:gd name="connsiteY3" fmla="*/ 0 h 914400"/>
                <a:gd name="connsiteX0" fmla="*/ 0 w 914400"/>
                <a:gd name="connsiteY0" fmla="*/ 914400 h 914400"/>
                <a:gd name="connsiteX1" fmla="*/ 0 w 914400"/>
                <a:gd name="connsiteY1" fmla="*/ 0 h 914400"/>
                <a:gd name="connsiteX2" fmla="*/ 914400 w 914400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</a:path>
              </a:pathLst>
            </a:custGeom>
            <a:noFill/>
            <a:ln>
              <a:solidFill>
                <a:srgbClr val="ADB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2" name="Rectangle 133">
              <a:extLst>
                <a:ext uri="{FF2B5EF4-FFF2-40B4-BE49-F238E27FC236}">
                  <a16:creationId xmlns:a16="http://schemas.microsoft.com/office/drawing/2014/main" id="{E6022406-E888-635F-EEED-44F541F34AD4}"/>
                </a:ext>
              </a:extLst>
            </p:cNvPr>
            <p:cNvSpPr/>
            <p:nvPr/>
          </p:nvSpPr>
          <p:spPr>
            <a:xfrm flipH="1" flipV="1">
              <a:off x="7063922" y="4519408"/>
              <a:ext cx="1618712" cy="1267948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914400 w 1005840"/>
                <a:gd name="connsiteY0" fmla="*/ 914400 h 1005840"/>
                <a:gd name="connsiteX1" fmla="*/ 0 w 1005840"/>
                <a:gd name="connsiteY1" fmla="*/ 914400 h 1005840"/>
                <a:gd name="connsiteX2" fmla="*/ 0 w 1005840"/>
                <a:gd name="connsiteY2" fmla="*/ 0 h 1005840"/>
                <a:gd name="connsiteX3" fmla="*/ 914400 w 1005840"/>
                <a:gd name="connsiteY3" fmla="*/ 0 h 1005840"/>
                <a:gd name="connsiteX4" fmla="*/ 1005840 w 1005840"/>
                <a:gd name="connsiteY4" fmla="*/ 1005840 h 1005840"/>
                <a:gd name="connsiteX0" fmla="*/ 914400 w 914400"/>
                <a:gd name="connsiteY0" fmla="*/ 914400 h 914400"/>
                <a:gd name="connsiteX1" fmla="*/ 0 w 914400"/>
                <a:gd name="connsiteY1" fmla="*/ 914400 h 914400"/>
                <a:gd name="connsiteX2" fmla="*/ 0 w 914400"/>
                <a:gd name="connsiteY2" fmla="*/ 0 h 914400"/>
                <a:gd name="connsiteX3" fmla="*/ 914400 w 914400"/>
                <a:gd name="connsiteY3" fmla="*/ 0 h 914400"/>
                <a:gd name="connsiteX0" fmla="*/ 0 w 914400"/>
                <a:gd name="connsiteY0" fmla="*/ 914400 h 914400"/>
                <a:gd name="connsiteX1" fmla="*/ 0 w 914400"/>
                <a:gd name="connsiteY1" fmla="*/ 0 h 914400"/>
                <a:gd name="connsiteX2" fmla="*/ 914400 w 914400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</a:path>
              </a:pathLst>
            </a:custGeom>
            <a:noFill/>
            <a:ln>
              <a:solidFill>
                <a:srgbClr val="ADB5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06AE91A-3816-E7DF-44F4-634A4E90279D}"/>
              </a:ext>
            </a:extLst>
          </p:cNvPr>
          <p:cNvSpPr txBox="1"/>
          <p:nvPr/>
        </p:nvSpPr>
        <p:spPr>
          <a:xfrm>
            <a:off x="1195542" y="4444986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Deploy</a:t>
            </a:r>
            <a:endParaRPr lang="en-ID" sz="14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2EE932F-52A2-66F2-2B67-36464D7671BC}"/>
              </a:ext>
            </a:extLst>
          </p:cNvPr>
          <p:cNvSpPr txBox="1"/>
          <p:nvPr/>
        </p:nvSpPr>
        <p:spPr>
          <a:xfrm>
            <a:off x="1124311" y="4732335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DEDC2C9-AFC6-F478-CCB4-5AF9AFC3F6F9}"/>
              </a:ext>
            </a:extLst>
          </p:cNvPr>
          <p:cNvSpPr txBox="1"/>
          <p:nvPr/>
        </p:nvSpPr>
        <p:spPr>
          <a:xfrm>
            <a:off x="8896407" y="4444986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2DCE8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Testing &amp; Revise</a:t>
            </a:r>
            <a:endParaRPr lang="en-ID" sz="1400" b="1">
              <a:solidFill>
                <a:srgbClr val="2DCE8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7D79A77-77B6-2209-8AF4-EA5F30DAEFC4}"/>
              </a:ext>
            </a:extLst>
          </p:cNvPr>
          <p:cNvSpPr txBox="1"/>
          <p:nvPr/>
        </p:nvSpPr>
        <p:spPr>
          <a:xfrm>
            <a:off x="8899408" y="4732335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20F15A2-6BF0-54AC-F93E-BF7686BAD375}"/>
              </a:ext>
            </a:extLst>
          </p:cNvPr>
          <p:cNvCxnSpPr>
            <a:cxnSpLocks/>
          </p:cNvCxnSpPr>
          <p:nvPr/>
        </p:nvCxnSpPr>
        <p:spPr>
          <a:xfrm flipH="1">
            <a:off x="3140764" y="3333750"/>
            <a:ext cx="565669" cy="0"/>
          </a:xfrm>
          <a:prstGeom prst="line">
            <a:avLst/>
          </a:prstGeom>
          <a:ln w="12700"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71C25D6B-AD0A-7E50-8611-E6F79B79BC25}"/>
              </a:ext>
            </a:extLst>
          </p:cNvPr>
          <p:cNvSpPr txBox="1"/>
          <p:nvPr/>
        </p:nvSpPr>
        <p:spPr>
          <a:xfrm>
            <a:off x="884976" y="2638757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Launch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1B901E8-7313-421A-C73D-1F8A10794FAE}"/>
              </a:ext>
            </a:extLst>
          </p:cNvPr>
          <p:cNvSpPr txBox="1"/>
          <p:nvPr/>
        </p:nvSpPr>
        <p:spPr>
          <a:xfrm>
            <a:off x="813745" y="2926106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FE3D2A0-CDC4-8B83-E59C-DBDA345DE172}"/>
              </a:ext>
            </a:extLst>
          </p:cNvPr>
          <p:cNvSpPr txBox="1"/>
          <p:nvPr/>
        </p:nvSpPr>
        <p:spPr>
          <a:xfrm>
            <a:off x="9281218" y="2638757"/>
            <a:ext cx="18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35B04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</a:t>
            </a:r>
            <a:endParaRPr lang="en-ID" sz="1400" b="1">
              <a:solidFill>
                <a:srgbClr val="F35B04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410016D-6422-8918-9D95-698BE2BED515}"/>
              </a:ext>
            </a:extLst>
          </p:cNvPr>
          <p:cNvSpPr txBox="1"/>
          <p:nvPr/>
        </p:nvSpPr>
        <p:spPr>
          <a:xfrm>
            <a:off x="9281218" y="2926106"/>
            <a:ext cx="1941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17617C4-B8AB-02AC-5B1E-ED2A27D193E7}"/>
              </a:ext>
            </a:extLst>
          </p:cNvPr>
          <p:cNvCxnSpPr>
            <a:cxnSpLocks/>
          </p:cNvCxnSpPr>
          <p:nvPr/>
        </p:nvCxnSpPr>
        <p:spPr>
          <a:xfrm flipH="1">
            <a:off x="8395080" y="3333750"/>
            <a:ext cx="565669" cy="0"/>
          </a:xfrm>
          <a:prstGeom prst="line">
            <a:avLst/>
          </a:prstGeom>
          <a:ln w="12700"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aphic 12">
            <a:extLst>
              <a:ext uri="{FF2B5EF4-FFF2-40B4-BE49-F238E27FC236}">
                <a16:creationId xmlns:a16="http://schemas.microsoft.com/office/drawing/2014/main" id="{031A2311-CF74-52D0-96A7-5C37E0F8A516}"/>
              </a:ext>
            </a:extLst>
          </p:cNvPr>
          <p:cNvGrpSpPr/>
          <p:nvPr/>
        </p:nvGrpSpPr>
        <p:grpSpPr>
          <a:xfrm>
            <a:off x="754955" y="1094931"/>
            <a:ext cx="394888" cy="353284"/>
            <a:chOff x="754955" y="1190181"/>
            <a:chExt cx="394888" cy="353284"/>
          </a:xfrm>
          <a:solidFill>
            <a:srgbClr val="F7B80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31E153-DC8E-5134-0634-3F309211F005}"/>
                </a:ext>
              </a:extLst>
            </p:cNvPr>
            <p:cNvSpPr/>
            <p:nvPr/>
          </p:nvSpPr>
          <p:spPr>
            <a:xfrm>
              <a:off x="754955" y="1190181"/>
              <a:ext cx="394888" cy="353284"/>
            </a:xfrm>
            <a:custGeom>
              <a:avLst/>
              <a:gdLst>
                <a:gd name="connsiteX0" fmla="*/ 351874 w 394888"/>
                <a:gd name="connsiteY0" fmla="*/ 0 h 353284"/>
                <a:gd name="connsiteX1" fmla="*/ 43015 w 394888"/>
                <a:gd name="connsiteY1" fmla="*/ 0 h 353284"/>
                <a:gd name="connsiteX2" fmla="*/ 0 w 394888"/>
                <a:gd name="connsiteY2" fmla="*/ 43015 h 353284"/>
                <a:gd name="connsiteX3" fmla="*/ 0 w 394888"/>
                <a:gd name="connsiteY3" fmla="*/ 141032 h 353284"/>
                <a:gd name="connsiteX4" fmla="*/ 43015 w 394888"/>
                <a:gd name="connsiteY4" fmla="*/ 184046 h 353284"/>
                <a:gd name="connsiteX5" fmla="*/ 141032 w 394888"/>
                <a:gd name="connsiteY5" fmla="*/ 184046 h 353284"/>
                <a:gd name="connsiteX6" fmla="*/ 162891 w 394888"/>
                <a:gd name="connsiteY6" fmla="*/ 289115 h 353284"/>
                <a:gd name="connsiteX7" fmla="*/ 232702 w 394888"/>
                <a:gd name="connsiteY7" fmla="*/ 318026 h 353284"/>
                <a:gd name="connsiteX8" fmla="*/ 272896 w 394888"/>
                <a:gd name="connsiteY8" fmla="*/ 309564 h 353284"/>
                <a:gd name="connsiteX9" fmla="*/ 305333 w 394888"/>
                <a:gd name="connsiteY9" fmla="*/ 342707 h 353284"/>
                <a:gd name="connsiteX10" fmla="*/ 330014 w 394888"/>
                <a:gd name="connsiteY10" fmla="*/ 353284 h 353284"/>
                <a:gd name="connsiteX11" fmla="*/ 354694 w 394888"/>
                <a:gd name="connsiteY11" fmla="*/ 342707 h 353284"/>
                <a:gd name="connsiteX12" fmla="*/ 354694 w 394888"/>
                <a:gd name="connsiteY12" fmla="*/ 292641 h 353284"/>
                <a:gd name="connsiteX13" fmla="*/ 322257 w 394888"/>
                <a:gd name="connsiteY13" fmla="*/ 259498 h 353284"/>
                <a:gd name="connsiteX14" fmla="*/ 324373 w 394888"/>
                <a:gd name="connsiteY14" fmla="*/ 183341 h 353284"/>
                <a:gd name="connsiteX15" fmla="*/ 351874 w 394888"/>
                <a:gd name="connsiteY15" fmla="*/ 183341 h 353284"/>
                <a:gd name="connsiteX16" fmla="*/ 394888 w 394888"/>
                <a:gd name="connsiteY16" fmla="*/ 140326 h 353284"/>
                <a:gd name="connsiteX17" fmla="*/ 394888 w 394888"/>
                <a:gd name="connsiteY17" fmla="*/ 43015 h 353284"/>
                <a:gd name="connsiteX18" fmla="*/ 351874 w 394888"/>
                <a:gd name="connsiteY18" fmla="*/ 0 h 353284"/>
                <a:gd name="connsiteX19" fmla="*/ 182636 w 394888"/>
                <a:gd name="connsiteY19" fmla="*/ 269370 h 353284"/>
                <a:gd name="connsiteX20" fmla="*/ 182636 w 394888"/>
                <a:gd name="connsiteY20" fmla="*/ 169238 h 353284"/>
                <a:gd name="connsiteX21" fmla="*/ 232702 w 394888"/>
                <a:gd name="connsiteY21" fmla="*/ 148788 h 353284"/>
                <a:gd name="connsiteX22" fmla="*/ 282768 w 394888"/>
                <a:gd name="connsiteY22" fmla="*/ 169238 h 353284"/>
                <a:gd name="connsiteX23" fmla="*/ 282768 w 394888"/>
                <a:gd name="connsiteY23" fmla="*/ 268665 h 353284"/>
                <a:gd name="connsiteX24" fmla="*/ 182636 w 394888"/>
                <a:gd name="connsiteY24" fmla="*/ 269370 h 353284"/>
                <a:gd name="connsiteX25" fmla="*/ 335655 w 394888"/>
                <a:gd name="connsiteY25" fmla="*/ 312385 h 353284"/>
                <a:gd name="connsiteX26" fmla="*/ 335655 w 394888"/>
                <a:gd name="connsiteY26" fmla="*/ 322257 h 353284"/>
                <a:gd name="connsiteX27" fmla="*/ 330719 w 394888"/>
                <a:gd name="connsiteY27" fmla="*/ 324373 h 353284"/>
                <a:gd name="connsiteX28" fmla="*/ 325783 w 394888"/>
                <a:gd name="connsiteY28" fmla="*/ 322257 h 353284"/>
                <a:gd name="connsiteX29" fmla="*/ 297577 w 394888"/>
                <a:gd name="connsiteY29" fmla="*/ 294051 h 353284"/>
                <a:gd name="connsiteX30" fmla="*/ 302513 w 394888"/>
                <a:gd name="connsiteY30" fmla="*/ 289115 h 353284"/>
                <a:gd name="connsiteX31" fmla="*/ 307449 w 394888"/>
                <a:gd name="connsiteY31" fmla="*/ 284179 h 353284"/>
                <a:gd name="connsiteX32" fmla="*/ 335655 w 394888"/>
                <a:gd name="connsiteY32" fmla="*/ 312385 h 353284"/>
                <a:gd name="connsiteX33" fmla="*/ 366682 w 394888"/>
                <a:gd name="connsiteY33" fmla="*/ 141032 h 353284"/>
                <a:gd name="connsiteX34" fmla="*/ 351874 w 394888"/>
                <a:gd name="connsiteY34" fmla="*/ 155840 h 353284"/>
                <a:gd name="connsiteX35" fmla="*/ 310269 w 394888"/>
                <a:gd name="connsiteY35" fmla="*/ 155840 h 353284"/>
                <a:gd name="connsiteX36" fmla="*/ 308154 w 394888"/>
                <a:gd name="connsiteY36" fmla="*/ 155840 h 353284"/>
                <a:gd name="connsiteX37" fmla="*/ 302513 w 394888"/>
                <a:gd name="connsiteY37" fmla="*/ 150199 h 353284"/>
                <a:gd name="connsiteX38" fmla="*/ 162891 w 394888"/>
                <a:gd name="connsiteY38" fmla="*/ 150199 h 353284"/>
                <a:gd name="connsiteX39" fmla="*/ 157250 w 394888"/>
                <a:gd name="connsiteY39" fmla="*/ 155840 h 353284"/>
                <a:gd name="connsiteX40" fmla="*/ 155135 w 394888"/>
                <a:gd name="connsiteY40" fmla="*/ 155840 h 353284"/>
                <a:gd name="connsiteX41" fmla="*/ 43015 w 394888"/>
                <a:gd name="connsiteY41" fmla="*/ 155840 h 353284"/>
                <a:gd name="connsiteX42" fmla="*/ 28206 w 394888"/>
                <a:gd name="connsiteY42" fmla="*/ 141032 h 353284"/>
                <a:gd name="connsiteX43" fmla="*/ 28206 w 394888"/>
                <a:gd name="connsiteY43" fmla="*/ 43015 h 353284"/>
                <a:gd name="connsiteX44" fmla="*/ 43015 w 394888"/>
                <a:gd name="connsiteY44" fmla="*/ 28206 h 353284"/>
                <a:gd name="connsiteX45" fmla="*/ 352579 w 394888"/>
                <a:gd name="connsiteY45" fmla="*/ 28206 h 353284"/>
                <a:gd name="connsiteX46" fmla="*/ 367387 w 394888"/>
                <a:gd name="connsiteY46" fmla="*/ 43015 h 353284"/>
                <a:gd name="connsiteX47" fmla="*/ 367387 w 394888"/>
                <a:gd name="connsiteY47" fmla="*/ 141032 h 35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4888" h="353284">
                  <a:moveTo>
                    <a:pt x="351874" y="0"/>
                  </a:moveTo>
                  <a:lnTo>
                    <a:pt x="43015" y="0"/>
                  </a:lnTo>
                  <a:cubicBezTo>
                    <a:pt x="19039" y="0"/>
                    <a:pt x="0" y="19039"/>
                    <a:pt x="0" y="43015"/>
                  </a:cubicBezTo>
                  <a:lnTo>
                    <a:pt x="0" y="141032"/>
                  </a:lnTo>
                  <a:cubicBezTo>
                    <a:pt x="0" y="164302"/>
                    <a:pt x="19039" y="184046"/>
                    <a:pt x="43015" y="184046"/>
                  </a:cubicBezTo>
                  <a:lnTo>
                    <a:pt x="141032" y="184046"/>
                  </a:lnTo>
                  <a:cubicBezTo>
                    <a:pt x="126928" y="218599"/>
                    <a:pt x="134685" y="260908"/>
                    <a:pt x="162891" y="289115"/>
                  </a:cubicBezTo>
                  <a:cubicBezTo>
                    <a:pt x="181931" y="308154"/>
                    <a:pt x="207316" y="318026"/>
                    <a:pt x="232702" y="318026"/>
                  </a:cubicBezTo>
                  <a:cubicBezTo>
                    <a:pt x="246805" y="318026"/>
                    <a:pt x="260203" y="315206"/>
                    <a:pt x="272896" y="309564"/>
                  </a:cubicBezTo>
                  <a:lnTo>
                    <a:pt x="305333" y="342707"/>
                  </a:lnTo>
                  <a:cubicBezTo>
                    <a:pt x="311680" y="349053"/>
                    <a:pt x="320847" y="353284"/>
                    <a:pt x="330014" y="353284"/>
                  </a:cubicBezTo>
                  <a:cubicBezTo>
                    <a:pt x="339181" y="353284"/>
                    <a:pt x="348348" y="349758"/>
                    <a:pt x="354694" y="342707"/>
                  </a:cubicBezTo>
                  <a:cubicBezTo>
                    <a:pt x="368092" y="329309"/>
                    <a:pt x="368092" y="306744"/>
                    <a:pt x="354694" y="292641"/>
                  </a:cubicBezTo>
                  <a:lnTo>
                    <a:pt x="322257" y="259498"/>
                  </a:lnTo>
                  <a:cubicBezTo>
                    <a:pt x="332835" y="235523"/>
                    <a:pt x="333540" y="208022"/>
                    <a:pt x="324373" y="183341"/>
                  </a:cubicBezTo>
                  <a:lnTo>
                    <a:pt x="351874" y="183341"/>
                  </a:lnTo>
                  <a:cubicBezTo>
                    <a:pt x="375144" y="183341"/>
                    <a:pt x="394888" y="164302"/>
                    <a:pt x="394888" y="140326"/>
                  </a:cubicBezTo>
                  <a:lnTo>
                    <a:pt x="394888" y="43015"/>
                  </a:lnTo>
                  <a:cubicBezTo>
                    <a:pt x="394888" y="19039"/>
                    <a:pt x="375849" y="0"/>
                    <a:pt x="351874" y="0"/>
                  </a:cubicBezTo>
                  <a:close/>
                  <a:moveTo>
                    <a:pt x="182636" y="269370"/>
                  </a:moveTo>
                  <a:cubicBezTo>
                    <a:pt x="155135" y="241869"/>
                    <a:pt x="155135" y="196739"/>
                    <a:pt x="182636" y="169238"/>
                  </a:cubicBezTo>
                  <a:cubicBezTo>
                    <a:pt x="196034" y="155840"/>
                    <a:pt x="214368" y="148788"/>
                    <a:pt x="232702" y="148788"/>
                  </a:cubicBezTo>
                  <a:cubicBezTo>
                    <a:pt x="251036" y="148788"/>
                    <a:pt x="268665" y="155840"/>
                    <a:pt x="282768" y="169238"/>
                  </a:cubicBezTo>
                  <a:cubicBezTo>
                    <a:pt x="310269" y="196739"/>
                    <a:pt x="310269" y="241164"/>
                    <a:pt x="282768" y="268665"/>
                  </a:cubicBezTo>
                  <a:cubicBezTo>
                    <a:pt x="255267" y="296871"/>
                    <a:pt x="210137" y="296871"/>
                    <a:pt x="182636" y="269370"/>
                  </a:cubicBezTo>
                  <a:close/>
                  <a:moveTo>
                    <a:pt x="335655" y="312385"/>
                  </a:moveTo>
                  <a:cubicBezTo>
                    <a:pt x="338476" y="315206"/>
                    <a:pt x="338476" y="319436"/>
                    <a:pt x="335655" y="322257"/>
                  </a:cubicBezTo>
                  <a:cubicBezTo>
                    <a:pt x="333540" y="324373"/>
                    <a:pt x="331424" y="324373"/>
                    <a:pt x="330719" y="324373"/>
                  </a:cubicBezTo>
                  <a:cubicBezTo>
                    <a:pt x="329309" y="324373"/>
                    <a:pt x="327898" y="324373"/>
                    <a:pt x="325783" y="322257"/>
                  </a:cubicBezTo>
                  <a:lnTo>
                    <a:pt x="297577" y="294051"/>
                  </a:lnTo>
                  <a:cubicBezTo>
                    <a:pt x="298987" y="292641"/>
                    <a:pt x="301102" y="291230"/>
                    <a:pt x="302513" y="289115"/>
                  </a:cubicBezTo>
                  <a:cubicBezTo>
                    <a:pt x="303923" y="287704"/>
                    <a:pt x="306039" y="285589"/>
                    <a:pt x="307449" y="284179"/>
                  </a:cubicBezTo>
                  <a:lnTo>
                    <a:pt x="335655" y="312385"/>
                  </a:lnTo>
                  <a:close/>
                  <a:moveTo>
                    <a:pt x="366682" y="141032"/>
                  </a:moveTo>
                  <a:cubicBezTo>
                    <a:pt x="366682" y="148788"/>
                    <a:pt x="360336" y="155840"/>
                    <a:pt x="351874" y="155840"/>
                  </a:cubicBezTo>
                  <a:lnTo>
                    <a:pt x="310269" y="155840"/>
                  </a:lnTo>
                  <a:cubicBezTo>
                    <a:pt x="309564" y="155840"/>
                    <a:pt x="308859" y="155840"/>
                    <a:pt x="308154" y="155840"/>
                  </a:cubicBezTo>
                  <a:cubicBezTo>
                    <a:pt x="306744" y="153724"/>
                    <a:pt x="304628" y="151609"/>
                    <a:pt x="302513" y="150199"/>
                  </a:cubicBezTo>
                  <a:cubicBezTo>
                    <a:pt x="263729" y="111415"/>
                    <a:pt x="201675" y="111415"/>
                    <a:pt x="162891" y="150199"/>
                  </a:cubicBezTo>
                  <a:cubicBezTo>
                    <a:pt x="160776" y="152314"/>
                    <a:pt x="159366" y="154430"/>
                    <a:pt x="157250" y="155840"/>
                  </a:cubicBezTo>
                  <a:cubicBezTo>
                    <a:pt x="156545" y="155840"/>
                    <a:pt x="155840" y="155840"/>
                    <a:pt x="155135" y="155840"/>
                  </a:cubicBezTo>
                  <a:lnTo>
                    <a:pt x="43015" y="155840"/>
                  </a:lnTo>
                  <a:cubicBezTo>
                    <a:pt x="34553" y="155135"/>
                    <a:pt x="28206" y="148788"/>
                    <a:pt x="28206" y="141032"/>
                  </a:cubicBezTo>
                  <a:lnTo>
                    <a:pt x="28206" y="43015"/>
                  </a:lnTo>
                  <a:cubicBezTo>
                    <a:pt x="28206" y="35258"/>
                    <a:pt x="34553" y="28206"/>
                    <a:pt x="43015" y="28206"/>
                  </a:cubicBezTo>
                  <a:lnTo>
                    <a:pt x="352579" y="28206"/>
                  </a:lnTo>
                  <a:cubicBezTo>
                    <a:pt x="360336" y="28206"/>
                    <a:pt x="367387" y="34553"/>
                    <a:pt x="367387" y="43015"/>
                  </a:cubicBezTo>
                  <a:lnTo>
                    <a:pt x="367387" y="141032"/>
                  </a:ln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A9DD9F-B8F7-9224-3562-A0C3105C7EF2}"/>
                </a:ext>
              </a:extLst>
            </p:cNvPr>
            <p:cNvSpPr/>
            <p:nvPr/>
          </p:nvSpPr>
          <p:spPr>
            <a:xfrm>
              <a:off x="762006" y="1401728"/>
              <a:ext cx="63464" cy="28206"/>
            </a:xfrm>
            <a:custGeom>
              <a:avLst/>
              <a:gdLst>
                <a:gd name="connsiteX0" fmla="*/ 14103 w 63464"/>
                <a:gd name="connsiteY0" fmla="*/ 28206 h 28206"/>
                <a:gd name="connsiteX1" fmla="*/ 49361 w 63464"/>
                <a:gd name="connsiteY1" fmla="*/ 28206 h 28206"/>
                <a:gd name="connsiteX2" fmla="*/ 63464 w 63464"/>
                <a:gd name="connsiteY2" fmla="*/ 14103 h 28206"/>
                <a:gd name="connsiteX3" fmla="*/ 49361 w 63464"/>
                <a:gd name="connsiteY3" fmla="*/ 0 h 28206"/>
                <a:gd name="connsiteX4" fmla="*/ 14103 w 63464"/>
                <a:gd name="connsiteY4" fmla="*/ 0 h 28206"/>
                <a:gd name="connsiteX5" fmla="*/ 0 w 63464"/>
                <a:gd name="connsiteY5" fmla="*/ 14103 h 28206"/>
                <a:gd name="connsiteX6" fmla="*/ 14103 w 63464"/>
                <a:gd name="connsiteY6" fmla="*/ 28206 h 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64" h="28206">
                  <a:moveTo>
                    <a:pt x="14103" y="28206"/>
                  </a:moveTo>
                  <a:lnTo>
                    <a:pt x="49361" y="28206"/>
                  </a:lnTo>
                  <a:cubicBezTo>
                    <a:pt x="57118" y="28206"/>
                    <a:pt x="63464" y="21860"/>
                    <a:pt x="63464" y="14103"/>
                  </a:cubicBezTo>
                  <a:cubicBezTo>
                    <a:pt x="63464" y="6346"/>
                    <a:pt x="57118" y="0"/>
                    <a:pt x="49361" y="0"/>
                  </a:cubicBezTo>
                  <a:lnTo>
                    <a:pt x="14103" y="0"/>
                  </a:lnTo>
                  <a:cubicBezTo>
                    <a:pt x="6346" y="0"/>
                    <a:pt x="0" y="6346"/>
                    <a:pt x="0" y="14103"/>
                  </a:cubicBezTo>
                  <a:cubicBezTo>
                    <a:pt x="0" y="21860"/>
                    <a:pt x="6346" y="28206"/>
                    <a:pt x="14103" y="28206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EEC0E5-ED94-5BE0-D11B-805C3B7857AE}"/>
                </a:ext>
              </a:extLst>
            </p:cNvPr>
            <p:cNvSpPr/>
            <p:nvPr/>
          </p:nvSpPr>
          <p:spPr>
            <a:xfrm>
              <a:off x="762006" y="1444037"/>
              <a:ext cx="86734" cy="28206"/>
            </a:xfrm>
            <a:custGeom>
              <a:avLst/>
              <a:gdLst>
                <a:gd name="connsiteX0" fmla="*/ 72631 w 86734"/>
                <a:gd name="connsiteY0" fmla="*/ 0 h 28206"/>
                <a:gd name="connsiteX1" fmla="*/ 14103 w 86734"/>
                <a:gd name="connsiteY1" fmla="*/ 0 h 28206"/>
                <a:gd name="connsiteX2" fmla="*/ 0 w 86734"/>
                <a:gd name="connsiteY2" fmla="*/ 14103 h 28206"/>
                <a:gd name="connsiteX3" fmla="*/ 14103 w 86734"/>
                <a:gd name="connsiteY3" fmla="*/ 28206 h 28206"/>
                <a:gd name="connsiteX4" fmla="*/ 72631 w 86734"/>
                <a:gd name="connsiteY4" fmla="*/ 28206 h 28206"/>
                <a:gd name="connsiteX5" fmla="*/ 86734 w 86734"/>
                <a:gd name="connsiteY5" fmla="*/ 14103 h 28206"/>
                <a:gd name="connsiteX6" fmla="*/ 72631 w 86734"/>
                <a:gd name="connsiteY6" fmla="*/ 0 h 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34" h="28206">
                  <a:moveTo>
                    <a:pt x="72631" y="0"/>
                  </a:moveTo>
                  <a:lnTo>
                    <a:pt x="14103" y="0"/>
                  </a:lnTo>
                  <a:cubicBezTo>
                    <a:pt x="6346" y="0"/>
                    <a:pt x="0" y="6346"/>
                    <a:pt x="0" y="14103"/>
                  </a:cubicBezTo>
                  <a:cubicBezTo>
                    <a:pt x="0" y="21860"/>
                    <a:pt x="6346" y="28206"/>
                    <a:pt x="14103" y="28206"/>
                  </a:cubicBezTo>
                  <a:lnTo>
                    <a:pt x="72631" y="28206"/>
                  </a:lnTo>
                  <a:cubicBezTo>
                    <a:pt x="80388" y="28206"/>
                    <a:pt x="86734" y="21860"/>
                    <a:pt x="86734" y="14103"/>
                  </a:cubicBezTo>
                  <a:cubicBezTo>
                    <a:pt x="86734" y="6346"/>
                    <a:pt x="80388" y="0"/>
                    <a:pt x="72631" y="0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9D8949C-E8BB-1E18-D3DA-EC9B18935596}"/>
                </a:ext>
              </a:extLst>
            </p:cNvPr>
            <p:cNvSpPr/>
            <p:nvPr/>
          </p:nvSpPr>
          <p:spPr>
            <a:xfrm>
              <a:off x="840279" y="1402959"/>
              <a:ext cx="28206" cy="26975"/>
            </a:xfrm>
            <a:custGeom>
              <a:avLst/>
              <a:gdLst>
                <a:gd name="connsiteX0" fmla="*/ 26091 w 28206"/>
                <a:gd name="connsiteY0" fmla="*/ 7936 h 26975"/>
                <a:gd name="connsiteX1" fmla="*/ 24681 w 28206"/>
                <a:gd name="connsiteY1" fmla="*/ 5821 h 26975"/>
                <a:gd name="connsiteX2" fmla="*/ 23270 w 28206"/>
                <a:gd name="connsiteY2" fmla="*/ 3705 h 26975"/>
                <a:gd name="connsiteX3" fmla="*/ 21155 w 28206"/>
                <a:gd name="connsiteY3" fmla="*/ 2295 h 26975"/>
                <a:gd name="connsiteX4" fmla="*/ 19039 w 28206"/>
                <a:gd name="connsiteY4" fmla="*/ 885 h 26975"/>
                <a:gd name="connsiteX5" fmla="*/ 16219 w 28206"/>
                <a:gd name="connsiteY5" fmla="*/ 180 h 26975"/>
                <a:gd name="connsiteX6" fmla="*/ 3526 w 28206"/>
                <a:gd name="connsiteY6" fmla="*/ 3705 h 26975"/>
                <a:gd name="connsiteX7" fmla="*/ 2115 w 28206"/>
                <a:gd name="connsiteY7" fmla="*/ 5821 h 26975"/>
                <a:gd name="connsiteX8" fmla="*/ 705 w 28206"/>
                <a:gd name="connsiteY8" fmla="*/ 7936 h 26975"/>
                <a:gd name="connsiteX9" fmla="*/ 0 w 28206"/>
                <a:gd name="connsiteY9" fmla="*/ 10757 h 26975"/>
                <a:gd name="connsiteX10" fmla="*/ 0 w 28206"/>
                <a:gd name="connsiteY10" fmla="*/ 13578 h 26975"/>
                <a:gd name="connsiteX11" fmla="*/ 4231 w 28206"/>
                <a:gd name="connsiteY11" fmla="*/ 23450 h 26975"/>
                <a:gd name="connsiteX12" fmla="*/ 6346 w 28206"/>
                <a:gd name="connsiteY12" fmla="*/ 24860 h 26975"/>
                <a:gd name="connsiteX13" fmla="*/ 8462 w 28206"/>
                <a:gd name="connsiteY13" fmla="*/ 26271 h 26975"/>
                <a:gd name="connsiteX14" fmla="*/ 11283 w 28206"/>
                <a:gd name="connsiteY14" fmla="*/ 26976 h 26975"/>
                <a:gd name="connsiteX15" fmla="*/ 14103 w 28206"/>
                <a:gd name="connsiteY15" fmla="*/ 26976 h 26975"/>
                <a:gd name="connsiteX16" fmla="*/ 23975 w 28206"/>
                <a:gd name="connsiteY16" fmla="*/ 22745 h 26975"/>
                <a:gd name="connsiteX17" fmla="*/ 28206 w 28206"/>
                <a:gd name="connsiteY17" fmla="*/ 12873 h 26975"/>
                <a:gd name="connsiteX18" fmla="*/ 28206 w 28206"/>
                <a:gd name="connsiteY18" fmla="*/ 10052 h 26975"/>
                <a:gd name="connsiteX19" fmla="*/ 26091 w 28206"/>
                <a:gd name="connsiteY19" fmla="*/ 7936 h 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206" h="26975">
                  <a:moveTo>
                    <a:pt x="26091" y="7936"/>
                  </a:moveTo>
                  <a:cubicBezTo>
                    <a:pt x="26091" y="7231"/>
                    <a:pt x="25386" y="6526"/>
                    <a:pt x="24681" y="5821"/>
                  </a:cubicBezTo>
                  <a:cubicBezTo>
                    <a:pt x="23975" y="5116"/>
                    <a:pt x="23975" y="4411"/>
                    <a:pt x="23270" y="3705"/>
                  </a:cubicBezTo>
                  <a:cubicBezTo>
                    <a:pt x="22565" y="3000"/>
                    <a:pt x="21860" y="2295"/>
                    <a:pt x="21155" y="2295"/>
                  </a:cubicBezTo>
                  <a:cubicBezTo>
                    <a:pt x="20450" y="1590"/>
                    <a:pt x="19744" y="1590"/>
                    <a:pt x="19039" y="885"/>
                  </a:cubicBezTo>
                  <a:cubicBezTo>
                    <a:pt x="18334" y="885"/>
                    <a:pt x="17629" y="180"/>
                    <a:pt x="16219" y="180"/>
                  </a:cubicBezTo>
                  <a:cubicBezTo>
                    <a:pt x="11988" y="-525"/>
                    <a:pt x="7052" y="885"/>
                    <a:pt x="3526" y="3705"/>
                  </a:cubicBezTo>
                  <a:cubicBezTo>
                    <a:pt x="2821" y="4411"/>
                    <a:pt x="2115" y="5116"/>
                    <a:pt x="2115" y="5821"/>
                  </a:cubicBezTo>
                  <a:cubicBezTo>
                    <a:pt x="2115" y="6526"/>
                    <a:pt x="1410" y="7231"/>
                    <a:pt x="705" y="7936"/>
                  </a:cubicBezTo>
                  <a:cubicBezTo>
                    <a:pt x="0" y="8642"/>
                    <a:pt x="0" y="9347"/>
                    <a:pt x="0" y="10757"/>
                  </a:cubicBezTo>
                  <a:cubicBezTo>
                    <a:pt x="0" y="11462"/>
                    <a:pt x="0" y="12873"/>
                    <a:pt x="0" y="13578"/>
                  </a:cubicBezTo>
                  <a:cubicBezTo>
                    <a:pt x="0" y="17103"/>
                    <a:pt x="1410" y="20629"/>
                    <a:pt x="4231" y="23450"/>
                  </a:cubicBezTo>
                  <a:cubicBezTo>
                    <a:pt x="4936" y="24155"/>
                    <a:pt x="5641" y="24860"/>
                    <a:pt x="6346" y="24860"/>
                  </a:cubicBezTo>
                  <a:cubicBezTo>
                    <a:pt x="7052" y="25565"/>
                    <a:pt x="7757" y="25565"/>
                    <a:pt x="8462" y="26271"/>
                  </a:cubicBezTo>
                  <a:cubicBezTo>
                    <a:pt x="9167" y="26271"/>
                    <a:pt x="9872" y="26976"/>
                    <a:pt x="11283" y="26976"/>
                  </a:cubicBezTo>
                  <a:cubicBezTo>
                    <a:pt x="11988" y="26976"/>
                    <a:pt x="13398" y="26976"/>
                    <a:pt x="14103" y="26976"/>
                  </a:cubicBezTo>
                  <a:cubicBezTo>
                    <a:pt x="17629" y="26976"/>
                    <a:pt x="21155" y="25565"/>
                    <a:pt x="23975" y="22745"/>
                  </a:cubicBezTo>
                  <a:cubicBezTo>
                    <a:pt x="26796" y="19924"/>
                    <a:pt x="28206" y="16398"/>
                    <a:pt x="28206" y="12873"/>
                  </a:cubicBezTo>
                  <a:cubicBezTo>
                    <a:pt x="28206" y="12167"/>
                    <a:pt x="28206" y="10757"/>
                    <a:pt x="28206" y="10052"/>
                  </a:cubicBezTo>
                  <a:cubicBezTo>
                    <a:pt x="26796" y="9347"/>
                    <a:pt x="26796" y="8642"/>
                    <a:pt x="26091" y="7936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AE881C-B2E8-0896-92A0-1CBA3FFFCEAA}"/>
                </a:ext>
              </a:extLst>
            </p:cNvPr>
            <p:cNvSpPr/>
            <p:nvPr/>
          </p:nvSpPr>
          <p:spPr>
            <a:xfrm>
              <a:off x="797264" y="1246593"/>
              <a:ext cx="63464" cy="28206"/>
            </a:xfrm>
            <a:custGeom>
              <a:avLst/>
              <a:gdLst>
                <a:gd name="connsiteX0" fmla="*/ 14103 w 63464"/>
                <a:gd name="connsiteY0" fmla="*/ 28206 h 28206"/>
                <a:gd name="connsiteX1" fmla="*/ 49361 w 63464"/>
                <a:gd name="connsiteY1" fmla="*/ 28206 h 28206"/>
                <a:gd name="connsiteX2" fmla="*/ 63464 w 63464"/>
                <a:gd name="connsiteY2" fmla="*/ 14103 h 28206"/>
                <a:gd name="connsiteX3" fmla="*/ 49361 w 63464"/>
                <a:gd name="connsiteY3" fmla="*/ 0 h 28206"/>
                <a:gd name="connsiteX4" fmla="*/ 14103 w 63464"/>
                <a:gd name="connsiteY4" fmla="*/ 0 h 28206"/>
                <a:gd name="connsiteX5" fmla="*/ 0 w 63464"/>
                <a:gd name="connsiteY5" fmla="*/ 14103 h 28206"/>
                <a:gd name="connsiteX6" fmla="*/ 14103 w 63464"/>
                <a:gd name="connsiteY6" fmla="*/ 28206 h 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64" h="28206">
                  <a:moveTo>
                    <a:pt x="14103" y="28206"/>
                  </a:moveTo>
                  <a:lnTo>
                    <a:pt x="49361" y="28206"/>
                  </a:lnTo>
                  <a:cubicBezTo>
                    <a:pt x="57118" y="28206"/>
                    <a:pt x="63464" y="21860"/>
                    <a:pt x="63464" y="14103"/>
                  </a:cubicBezTo>
                  <a:cubicBezTo>
                    <a:pt x="63464" y="6346"/>
                    <a:pt x="57118" y="0"/>
                    <a:pt x="49361" y="0"/>
                  </a:cubicBezTo>
                  <a:lnTo>
                    <a:pt x="14103" y="0"/>
                  </a:lnTo>
                  <a:cubicBezTo>
                    <a:pt x="6346" y="0"/>
                    <a:pt x="0" y="6346"/>
                    <a:pt x="0" y="14103"/>
                  </a:cubicBezTo>
                  <a:cubicBezTo>
                    <a:pt x="0" y="21860"/>
                    <a:pt x="6346" y="28206"/>
                    <a:pt x="14103" y="28206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393FF6-D531-3812-BBA6-40704FDA415F}"/>
                </a:ext>
              </a:extLst>
            </p:cNvPr>
            <p:cNvSpPr/>
            <p:nvPr/>
          </p:nvSpPr>
          <p:spPr>
            <a:xfrm>
              <a:off x="797264" y="1288903"/>
              <a:ext cx="105773" cy="28206"/>
            </a:xfrm>
            <a:custGeom>
              <a:avLst/>
              <a:gdLst>
                <a:gd name="connsiteX0" fmla="*/ 91671 w 105773"/>
                <a:gd name="connsiteY0" fmla="*/ 0 h 28206"/>
                <a:gd name="connsiteX1" fmla="*/ 14103 w 105773"/>
                <a:gd name="connsiteY1" fmla="*/ 0 h 28206"/>
                <a:gd name="connsiteX2" fmla="*/ 0 w 105773"/>
                <a:gd name="connsiteY2" fmla="*/ 14103 h 28206"/>
                <a:gd name="connsiteX3" fmla="*/ 14103 w 105773"/>
                <a:gd name="connsiteY3" fmla="*/ 28206 h 28206"/>
                <a:gd name="connsiteX4" fmla="*/ 91671 w 105773"/>
                <a:gd name="connsiteY4" fmla="*/ 28206 h 28206"/>
                <a:gd name="connsiteX5" fmla="*/ 105774 w 105773"/>
                <a:gd name="connsiteY5" fmla="*/ 14103 h 28206"/>
                <a:gd name="connsiteX6" fmla="*/ 91671 w 105773"/>
                <a:gd name="connsiteY6" fmla="*/ 0 h 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73" h="28206">
                  <a:moveTo>
                    <a:pt x="91671" y="0"/>
                  </a:moveTo>
                  <a:lnTo>
                    <a:pt x="14103" y="0"/>
                  </a:lnTo>
                  <a:cubicBezTo>
                    <a:pt x="6346" y="0"/>
                    <a:pt x="0" y="6346"/>
                    <a:pt x="0" y="14103"/>
                  </a:cubicBezTo>
                  <a:cubicBezTo>
                    <a:pt x="0" y="21860"/>
                    <a:pt x="6346" y="28206"/>
                    <a:pt x="14103" y="28206"/>
                  </a:cubicBezTo>
                  <a:lnTo>
                    <a:pt x="91671" y="28206"/>
                  </a:lnTo>
                  <a:cubicBezTo>
                    <a:pt x="99427" y="28206"/>
                    <a:pt x="105774" y="21860"/>
                    <a:pt x="105774" y="14103"/>
                  </a:cubicBezTo>
                  <a:cubicBezTo>
                    <a:pt x="105774" y="6346"/>
                    <a:pt x="99427" y="0"/>
                    <a:pt x="91671" y="0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44A611-96B3-0E4B-82BF-D07C567A28B6}"/>
                </a:ext>
              </a:extLst>
            </p:cNvPr>
            <p:cNvSpPr/>
            <p:nvPr/>
          </p:nvSpPr>
          <p:spPr>
            <a:xfrm>
              <a:off x="874832" y="1246593"/>
              <a:ext cx="49361" cy="28206"/>
            </a:xfrm>
            <a:custGeom>
              <a:avLst/>
              <a:gdLst>
                <a:gd name="connsiteX0" fmla="*/ 35258 w 49361"/>
                <a:gd name="connsiteY0" fmla="*/ 0 h 28206"/>
                <a:gd name="connsiteX1" fmla="*/ 14103 w 49361"/>
                <a:gd name="connsiteY1" fmla="*/ 0 h 28206"/>
                <a:gd name="connsiteX2" fmla="*/ 0 w 49361"/>
                <a:gd name="connsiteY2" fmla="*/ 14103 h 28206"/>
                <a:gd name="connsiteX3" fmla="*/ 14103 w 49361"/>
                <a:gd name="connsiteY3" fmla="*/ 28206 h 28206"/>
                <a:gd name="connsiteX4" fmla="*/ 35258 w 49361"/>
                <a:gd name="connsiteY4" fmla="*/ 28206 h 28206"/>
                <a:gd name="connsiteX5" fmla="*/ 49361 w 49361"/>
                <a:gd name="connsiteY5" fmla="*/ 14103 h 28206"/>
                <a:gd name="connsiteX6" fmla="*/ 35258 w 49361"/>
                <a:gd name="connsiteY6" fmla="*/ 0 h 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1" h="28206">
                  <a:moveTo>
                    <a:pt x="35258" y="0"/>
                  </a:moveTo>
                  <a:lnTo>
                    <a:pt x="14103" y="0"/>
                  </a:lnTo>
                  <a:cubicBezTo>
                    <a:pt x="6346" y="0"/>
                    <a:pt x="0" y="6346"/>
                    <a:pt x="0" y="14103"/>
                  </a:cubicBezTo>
                  <a:cubicBezTo>
                    <a:pt x="0" y="21860"/>
                    <a:pt x="6346" y="28206"/>
                    <a:pt x="14103" y="28206"/>
                  </a:cubicBezTo>
                  <a:lnTo>
                    <a:pt x="35258" y="28206"/>
                  </a:lnTo>
                  <a:cubicBezTo>
                    <a:pt x="43015" y="28206"/>
                    <a:pt x="49361" y="21860"/>
                    <a:pt x="49361" y="14103"/>
                  </a:cubicBezTo>
                  <a:cubicBezTo>
                    <a:pt x="49361" y="6346"/>
                    <a:pt x="43015" y="0"/>
                    <a:pt x="35258" y="0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DDC7E-B271-6962-2A88-18E76703231C}"/>
                </a:ext>
              </a:extLst>
            </p:cNvPr>
            <p:cNvSpPr/>
            <p:nvPr/>
          </p:nvSpPr>
          <p:spPr>
            <a:xfrm>
              <a:off x="943232" y="1424998"/>
              <a:ext cx="88849" cy="40194"/>
            </a:xfrm>
            <a:custGeom>
              <a:avLst/>
              <a:gdLst>
                <a:gd name="connsiteX0" fmla="*/ 64169 w 88849"/>
                <a:gd name="connsiteY0" fmla="*/ 4231 h 40194"/>
                <a:gd name="connsiteX1" fmla="*/ 23975 w 88849"/>
                <a:gd name="connsiteY1" fmla="*/ 4231 h 40194"/>
                <a:gd name="connsiteX2" fmla="*/ 4231 w 88849"/>
                <a:gd name="connsiteY2" fmla="*/ 4231 h 40194"/>
                <a:gd name="connsiteX3" fmla="*/ 4231 w 88849"/>
                <a:gd name="connsiteY3" fmla="*/ 23975 h 40194"/>
                <a:gd name="connsiteX4" fmla="*/ 44425 w 88849"/>
                <a:gd name="connsiteY4" fmla="*/ 40194 h 40194"/>
                <a:gd name="connsiteX5" fmla="*/ 84619 w 88849"/>
                <a:gd name="connsiteY5" fmla="*/ 23975 h 40194"/>
                <a:gd name="connsiteX6" fmla="*/ 84619 w 88849"/>
                <a:gd name="connsiteY6" fmla="*/ 4231 h 40194"/>
                <a:gd name="connsiteX7" fmla="*/ 64169 w 88849"/>
                <a:gd name="connsiteY7" fmla="*/ 4231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49" h="40194">
                  <a:moveTo>
                    <a:pt x="64169" y="4231"/>
                  </a:moveTo>
                  <a:cubicBezTo>
                    <a:pt x="52887" y="15513"/>
                    <a:pt x="35258" y="15513"/>
                    <a:pt x="23975" y="4231"/>
                  </a:cubicBezTo>
                  <a:cubicBezTo>
                    <a:pt x="18334" y="-1410"/>
                    <a:pt x="9872" y="-1410"/>
                    <a:pt x="4231" y="4231"/>
                  </a:cubicBezTo>
                  <a:cubicBezTo>
                    <a:pt x="-1410" y="9872"/>
                    <a:pt x="-1410" y="18334"/>
                    <a:pt x="4231" y="23975"/>
                  </a:cubicBezTo>
                  <a:cubicBezTo>
                    <a:pt x="15513" y="35258"/>
                    <a:pt x="29617" y="40194"/>
                    <a:pt x="44425" y="40194"/>
                  </a:cubicBezTo>
                  <a:cubicBezTo>
                    <a:pt x="59233" y="40194"/>
                    <a:pt x="73336" y="34553"/>
                    <a:pt x="84619" y="23975"/>
                  </a:cubicBezTo>
                  <a:cubicBezTo>
                    <a:pt x="90260" y="18334"/>
                    <a:pt x="90260" y="9872"/>
                    <a:pt x="84619" y="4231"/>
                  </a:cubicBezTo>
                  <a:cubicBezTo>
                    <a:pt x="78978" y="-705"/>
                    <a:pt x="69811" y="-705"/>
                    <a:pt x="64169" y="4231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FBC840-8603-9C4F-BEA9-88CB32DFF8AF}"/>
                </a:ext>
              </a:extLst>
            </p:cNvPr>
            <p:cNvSpPr/>
            <p:nvPr/>
          </p:nvSpPr>
          <p:spPr>
            <a:xfrm>
              <a:off x="1003170" y="1365060"/>
              <a:ext cx="39980" cy="49361"/>
            </a:xfrm>
            <a:custGeom>
              <a:avLst/>
              <a:gdLst>
                <a:gd name="connsiteX0" fmla="*/ 39489 w 39980"/>
                <a:gd name="connsiteY0" fmla="*/ 33142 h 49361"/>
                <a:gd name="connsiteX1" fmla="*/ 23975 w 39980"/>
                <a:gd name="connsiteY1" fmla="*/ 4231 h 49361"/>
                <a:gd name="connsiteX2" fmla="*/ 4231 w 39980"/>
                <a:gd name="connsiteY2" fmla="*/ 4231 h 49361"/>
                <a:gd name="connsiteX3" fmla="*/ 4231 w 39980"/>
                <a:gd name="connsiteY3" fmla="*/ 23975 h 49361"/>
                <a:gd name="connsiteX4" fmla="*/ 11988 w 39980"/>
                <a:gd name="connsiteY4" fmla="*/ 38079 h 49361"/>
                <a:gd name="connsiteX5" fmla="*/ 26091 w 39980"/>
                <a:gd name="connsiteY5" fmla="*/ 49361 h 49361"/>
                <a:gd name="connsiteX6" fmla="*/ 28911 w 39980"/>
                <a:gd name="connsiteY6" fmla="*/ 49361 h 49361"/>
                <a:gd name="connsiteX7" fmla="*/ 39489 w 39980"/>
                <a:gd name="connsiteY7" fmla="*/ 33142 h 4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80" h="49361">
                  <a:moveTo>
                    <a:pt x="39489" y="33142"/>
                  </a:moveTo>
                  <a:cubicBezTo>
                    <a:pt x="37373" y="22565"/>
                    <a:pt x="31732" y="11988"/>
                    <a:pt x="23975" y="4231"/>
                  </a:cubicBezTo>
                  <a:cubicBezTo>
                    <a:pt x="18334" y="-1410"/>
                    <a:pt x="9872" y="-1410"/>
                    <a:pt x="4231" y="4231"/>
                  </a:cubicBezTo>
                  <a:cubicBezTo>
                    <a:pt x="-1410" y="9872"/>
                    <a:pt x="-1410" y="18334"/>
                    <a:pt x="4231" y="23975"/>
                  </a:cubicBezTo>
                  <a:cubicBezTo>
                    <a:pt x="8462" y="28206"/>
                    <a:pt x="10577" y="33142"/>
                    <a:pt x="11988" y="38079"/>
                  </a:cubicBezTo>
                  <a:cubicBezTo>
                    <a:pt x="13398" y="45130"/>
                    <a:pt x="19039" y="49361"/>
                    <a:pt x="26091" y="49361"/>
                  </a:cubicBezTo>
                  <a:cubicBezTo>
                    <a:pt x="26796" y="49361"/>
                    <a:pt x="28206" y="49361"/>
                    <a:pt x="28911" y="49361"/>
                  </a:cubicBezTo>
                  <a:cubicBezTo>
                    <a:pt x="36668" y="48656"/>
                    <a:pt x="41604" y="40899"/>
                    <a:pt x="39489" y="33142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2" name="Graphic 30">
            <a:extLst>
              <a:ext uri="{FF2B5EF4-FFF2-40B4-BE49-F238E27FC236}">
                <a16:creationId xmlns:a16="http://schemas.microsoft.com/office/drawing/2014/main" id="{3A1E1D6A-D028-AD54-E8FC-37FB71913E47}"/>
              </a:ext>
            </a:extLst>
          </p:cNvPr>
          <p:cNvGrpSpPr/>
          <p:nvPr/>
        </p:nvGrpSpPr>
        <p:grpSpPr>
          <a:xfrm>
            <a:off x="505634" y="2626803"/>
            <a:ext cx="419987" cy="412548"/>
            <a:chOff x="5800725" y="3133725"/>
            <a:chExt cx="591502" cy="581025"/>
          </a:xfrm>
          <a:solidFill>
            <a:srgbClr val="7678ED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409B59-308C-28FB-0AD0-5CE3EF47D4D6}"/>
                </a:ext>
              </a:extLst>
            </p:cNvPr>
            <p:cNvSpPr/>
            <p:nvPr/>
          </p:nvSpPr>
          <p:spPr>
            <a:xfrm>
              <a:off x="5800725" y="3133725"/>
              <a:ext cx="591502" cy="581025"/>
            </a:xfrm>
            <a:custGeom>
              <a:avLst/>
              <a:gdLst>
                <a:gd name="connsiteX0" fmla="*/ 561975 w 591502"/>
                <a:gd name="connsiteY0" fmla="*/ 466725 h 581025"/>
                <a:gd name="connsiteX1" fmla="*/ 542925 w 591502"/>
                <a:gd name="connsiteY1" fmla="*/ 466725 h 581025"/>
                <a:gd name="connsiteX2" fmla="*/ 542925 w 591502"/>
                <a:gd name="connsiteY2" fmla="*/ 228600 h 581025"/>
                <a:gd name="connsiteX3" fmla="*/ 485775 w 591502"/>
                <a:gd name="connsiteY3" fmla="*/ 171450 h 581025"/>
                <a:gd name="connsiteX4" fmla="*/ 416243 w 591502"/>
                <a:gd name="connsiteY4" fmla="*/ 171450 h 581025"/>
                <a:gd name="connsiteX5" fmla="*/ 295275 w 591502"/>
                <a:gd name="connsiteY5" fmla="*/ 0 h 581025"/>
                <a:gd name="connsiteX6" fmla="*/ 174308 w 591502"/>
                <a:gd name="connsiteY6" fmla="*/ 171450 h 581025"/>
                <a:gd name="connsiteX7" fmla="*/ 104775 w 591502"/>
                <a:gd name="connsiteY7" fmla="*/ 171450 h 581025"/>
                <a:gd name="connsiteX8" fmla="*/ 47625 w 591502"/>
                <a:gd name="connsiteY8" fmla="*/ 228600 h 581025"/>
                <a:gd name="connsiteX9" fmla="*/ 47625 w 591502"/>
                <a:gd name="connsiteY9" fmla="*/ 466725 h 581025"/>
                <a:gd name="connsiteX10" fmla="*/ 29528 w 591502"/>
                <a:gd name="connsiteY10" fmla="*/ 466725 h 581025"/>
                <a:gd name="connsiteX11" fmla="*/ 0 w 591502"/>
                <a:gd name="connsiteY11" fmla="*/ 497205 h 581025"/>
                <a:gd name="connsiteX12" fmla="*/ 0 w 591502"/>
                <a:gd name="connsiteY12" fmla="*/ 523875 h 581025"/>
                <a:gd name="connsiteX13" fmla="*/ 57150 w 591502"/>
                <a:gd name="connsiteY13" fmla="*/ 581025 h 581025"/>
                <a:gd name="connsiteX14" fmla="*/ 535305 w 591502"/>
                <a:gd name="connsiteY14" fmla="*/ 581025 h 581025"/>
                <a:gd name="connsiteX15" fmla="*/ 591503 w 591502"/>
                <a:gd name="connsiteY15" fmla="*/ 524828 h 581025"/>
                <a:gd name="connsiteX16" fmla="*/ 591503 w 591502"/>
                <a:gd name="connsiteY16" fmla="*/ 495300 h 581025"/>
                <a:gd name="connsiteX17" fmla="*/ 561975 w 591502"/>
                <a:gd name="connsiteY17" fmla="*/ 466725 h 581025"/>
                <a:gd name="connsiteX18" fmla="*/ 405765 w 591502"/>
                <a:gd name="connsiteY18" fmla="*/ 312420 h 581025"/>
                <a:gd name="connsiteX19" fmla="*/ 425768 w 591502"/>
                <a:gd name="connsiteY19" fmla="*/ 343853 h 581025"/>
                <a:gd name="connsiteX20" fmla="*/ 394335 w 591502"/>
                <a:gd name="connsiteY20" fmla="*/ 400050 h 581025"/>
                <a:gd name="connsiteX21" fmla="*/ 372428 w 591502"/>
                <a:gd name="connsiteY21" fmla="*/ 382905 h 581025"/>
                <a:gd name="connsiteX22" fmla="*/ 405765 w 591502"/>
                <a:gd name="connsiteY22" fmla="*/ 312420 h 581025"/>
                <a:gd name="connsiteX23" fmla="*/ 295275 w 591502"/>
                <a:gd name="connsiteY23" fmla="*/ 38100 h 581025"/>
                <a:gd name="connsiteX24" fmla="*/ 337185 w 591502"/>
                <a:gd name="connsiteY24" fmla="*/ 60960 h 581025"/>
                <a:gd name="connsiteX25" fmla="*/ 295275 w 591502"/>
                <a:gd name="connsiteY25" fmla="*/ 76200 h 581025"/>
                <a:gd name="connsiteX26" fmla="*/ 253365 w 591502"/>
                <a:gd name="connsiteY26" fmla="*/ 60960 h 581025"/>
                <a:gd name="connsiteX27" fmla="*/ 295275 w 591502"/>
                <a:gd name="connsiteY27" fmla="*/ 38100 h 581025"/>
                <a:gd name="connsiteX28" fmla="*/ 234315 w 591502"/>
                <a:gd name="connsiteY28" fmla="*/ 94298 h 581025"/>
                <a:gd name="connsiteX29" fmla="*/ 295275 w 591502"/>
                <a:gd name="connsiteY29" fmla="*/ 114300 h 581025"/>
                <a:gd name="connsiteX30" fmla="*/ 356235 w 591502"/>
                <a:gd name="connsiteY30" fmla="*/ 94298 h 581025"/>
                <a:gd name="connsiteX31" fmla="*/ 381000 w 591502"/>
                <a:gd name="connsiteY31" fmla="*/ 214313 h 581025"/>
                <a:gd name="connsiteX32" fmla="*/ 295275 w 591502"/>
                <a:gd name="connsiteY32" fmla="*/ 390525 h 581025"/>
                <a:gd name="connsiteX33" fmla="*/ 209550 w 591502"/>
                <a:gd name="connsiteY33" fmla="*/ 214313 h 581025"/>
                <a:gd name="connsiteX34" fmla="*/ 234315 w 591502"/>
                <a:gd name="connsiteY34" fmla="*/ 94298 h 581025"/>
                <a:gd name="connsiteX35" fmla="*/ 218123 w 591502"/>
                <a:gd name="connsiteY35" fmla="*/ 382905 h 581025"/>
                <a:gd name="connsiteX36" fmla="*/ 196215 w 591502"/>
                <a:gd name="connsiteY36" fmla="*/ 400050 h 581025"/>
                <a:gd name="connsiteX37" fmla="*/ 164783 w 591502"/>
                <a:gd name="connsiteY37" fmla="*/ 343853 h 581025"/>
                <a:gd name="connsiteX38" fmla="*/ 184785 w 591502"/>
                <a:gd name="connsiteY38" fmla="*/ 312420 h 581025"/>
                <a:gd name="connsiteX39" fmla="*/ 218123 w 591502"/>
                <a:gd name="connsiteY39" fmla="*/ 382905 h 581025"/>
                <a:gd name="connsiteX40" fmla="*/ 85725 w 591502"/>
                <a:gd name="connsiteY40" fmla="*/ 228600 h 581025"/>
                <a:gd name="connsiteX41" fmla="*/ 104775 w 591502"/>
                <a:gd name="connsiteY41" fmla="*/ 209550 h 581025"/>
                <a:gd name="connsiteX42" fmla="*/ 171450 w 591502"/>
                <a:gd name="connsiteY42" fmla="*/ 209550 h 581025"/>
                <a:gd name="connsiteX43" fmla="*/ 171450 w 591502"/>
                <a:gd name="connsiteY43" fmla="*/ 214313 h 581025"/>
                <a:gd name="connsiteX44" fmla="*/ 174308 w 591502"/>
                <a:gd name="connsiteY44" fmla="*/ 257175 h 581025"/>
                <a:gd name="connsiteX45" fmla="*/ 127635 w 591502"/>
                <a:gd name="connsiteY45" fmla="*/ 332423 h 581025"/>
                <a:gd name="connsiteX46" fmla="*/ 126683 w 591502"/>
                <a:gd name="connsiteY46" fmla="*/ 351473 h 581025"/>
                <a:gd name="connsiteX47" fmla="*/ 174308 w 591502"/>
                <a:gd name="connsiteY47" fmla="*/ 437198 h 581025"/>
                <a:gd name="connsiteX48" fmla="*/ 187643 w 591502"/>
                <a:gd name="connsiteY48" fmla="*/ 446723 h 581025"/>
                <a:gd name="connsiteX49" fmla="*/ 191453 w 591502"/>
                <a:gd name="connsiteY49" fmla="*/ 446723 h 581025"/>
                <a:gd name="connsiteX50" fmla="*/ 202883 w 591502"/>
                <a:gd name="connsiteY50" fmla="*/ 442913 h 581025"/>
                <a:gd name="connsiteX51" fmla="*/ 244793 w 591502"/>
                <a:gd name="connsiteY51" fmla="*/ 409575 h 581025"/>
                <a:gd name="connsiteX52" fmla="*/ 296228 w 591502"/>
                <a:gd name="connsiteY52" fmla="*/ 427673 h 581025"/>
                <a:gd name="connsiteX53" fmla="*/ 347663 w 591502"/>
                <a:gd name="connsiteY53" fmla="*/ 409575 h 581025"/>
                <a:gd name="connsiteX54" fmla="*/ 389573 w 591502"/>
                <a:gd name="connsiteY54" fmla="*/ 442913 h 581025"/>
                <a:gd name="connsiteX55" fmla="*/ 401003 w 591502"/>
                <a:gd name="connsiteY55" fmla="*/ 446723 h 581025"/>
                <a:gd name="connsiteX56" fmla="*/ 404813 w 591502"/>
                <a:gd name="connsiteY56" fmla="*/ 446723 h 581025"/>
                <a:gd name="connsiteX57" fmla="*/ 418148 w 591502"/>
                <a:gd name="connsiteY57" fmla="*/ 437198 h 581025"/>
                <a:gd name="connsiteX58" fmla="*/ 465773 w 591502"/>
                <a:gd name="connsiteY58" fmla="*/ 351473 h 581025"/>
                <a:gd name="connsiteX59" fmla="*/ 464820 w 591502"/>
                <a:gd name="connsiteY59" fmla="*/ 332423 h 581025"/>
                <a:gd name="connsiteX60" fmla="*/ 416243 w 591502"/>
                <a:gd name="connsiteY60" fmla="*/ 257175 h 581025"/>
                <a:gd name="connsiteX61" fmla="*/ 419100 w 591502"/>
                <a:gd name="connsiteY61" fmla="*/ 214313 h 581025"/>
                <a:gd name="connsiteX62" fmla="*/ 419100 w 591502"/>
                <a:gd name="connsiteY62" fmla="*/ 209550 h 581025"/>
                <a:gd name="connsiteX63" fmla="*/ 485775 w 591502"/>
                <a:gd name="connsiteY63" fmla="*/ 209550 h 581025"/>
                <a:gd name="connsiteX64" fmla="*/ 504825 w 591502"/>
                <a:gd name="connsiteY64" fmla="*/ 228600 h 581025"/>
                <a:gd name="connsiteX65" fmla="*/ 504825 w 591502"/>
                <a:gd name="connsiteY65" fmla="*/ 466725 h 581025"/>
                <a:gd name="connsiteX66" fmla="*/ 400050 w 591502"/>
                <a:gd name="connsiteY66" fmla="*/ 466725 h 581025"/>
                <a:gd name="connsiteX67" fmla="*/ 381000 w 591502"/>
                <a:gd name="connsiteY67" fmla="*/ 485775 h 581025"/>
                <a:gd name="connsiteX68" fmla="*/ 381000 w 591502"/>
                <a:gd name="connsiteY68" fmla="*/ 494348 h 581025"/>
                <a:gd name="connsiteX69" fmla="*/ 209550 w 591502"/>
                <a:gd name="connsiteY69" fmla="*/ 494348 h 581025"/>
                <a:gd name="connsiteX70" fmla="*/ 209550 w 591502"/>
                <a:gd name="connsiteY70" fmla="*/ 484823 h 581025"/>
                <a:gd name="connsiteX71" fmla="*/ 203835 w 591502"/>
                <a:gd name="connsiteY71" fmla="*/ 471488 h 581025"/>
                <a:gd name="connsiteX72" fmla="*/ 190500 w 591502"/>
                <a:gd name="connsiteY72" fmla="*/ 466725 h 581025"/>
                <a:gd name="connsiteX73" fmla="*/ 190500 w 591502"/>
                <a:gd name="connsiteY73" fmla="*/ 466725 h 581025"/>
                <a:gd name="connsiteX74" fmla="*/ 85725 w 591502"/>
                <a:gd name="connsiteY74" fmla="*/ 466725 h 581025"/>
                <a:gd name="connsiteX75" fmla="*/ 85725 w 591502"/>
                <a:gd name="connsiteY75" fmla="*/ 228600 h 581025"/>
                <a:gd name="connsiteX76" fmla="*/ 552450 w 591502"/>
                <a:gd name="connsiteY76" fmla="*/ 524828 h 581025"/>
                <a:gd name="connsiteX77" fmla="*/ 534353 w 591502"/>
                <a:gd name="connsiteY77" fmla="*/ 542925 h 581025"/>
                <a:gd name="connsiteX78" fmla="*/ 57150 w 591502"/>
                <a:gd name="connsiteY78" fmla="*/ 542925 h 581025"/>
                <a:gd name="connsiteX79" fmla="*/ 38100 w 591502"/>
                <a:gd name="connsiteY79" fmla="*/ 523875 h 581025"/>
                <a:gd name="connsiteX80" fmla="*/ 38100 w 591502"/>
                <a:gd name="connsiteY80" fmla="*/ 504825 h 581025"/>
                <a:gd name="connsiteX81" fmla="*/ 173355 w 591502"/>
                <a:gd name="connsiteY81" fmla="*/ 504825 h 581025"/>
                <a:gd name="connsiteX82" fmla="*/ 209550 w 591502"/>
                <a:gd name="connsiteY82" fmla="*/ 533400 h 581025"/>
                <a:gd name="connsiteX83" fmla="*/ 381000 w 591502"/>
                <a:gd name="connsiteY83" fmla="*/ 533400 h 581025"/>
                <a:gd name="connsiteX84" fmla="*/ 417195 w 591502"/>
                <a:gd name="connsiteY84" fmla="*/ 505778 h 581025"/>
                <a:gd name="connsiteX85" fmla="*/ 552450 w 591502"/>
                <a:gd name="connsiteY85" fmla="*/ 505778 h 581025"/>
                <a:gd name="connsiteX86" fmla="*/ 552450 w 591502"/>
                <a:gd name="connsiteY86" fmla="*/ 52482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91502" h="581025">
                  <a:moveTo>
                    <a:pt x="561975" y="466725"/>
                  </a:moveTo>
                  <a:lnTo>
                    <a:pt x="542925" y="466725"/>
                  </a:lnTo>
                  <a:lnTo>
                    <a:pt x="542925" y="228600"/>
                  </a:lnTo>
                  <a:cubicBezTo>
                    <a:pt x="542925" y="197168"/>
                    <a:pt x="517208" y="171450"/>
                    <a:pt x="485775" y="171450"/>
                  </a:cubicBezTo>
                  <a:lnTo>
                    <a:pt x="416243" y="171450"/>
                  </a:lnTo>
                  <a:cubicBezTo>
                    <a:pt x="405765" y="72390"/>
                    <a:pt x="356235" y="0"/>
                    <a:pt x="295275" y="0"/>
                  </a:cubicBezTo>
                  <a:cubicBezTo>
                    <a:pt x="234315" y="0"/>
                    <a:pt x="184785" y="72390"/>
                    <a:pt x="174308" y="171450"/>
                  </a:cubicBezTo>
                  <a:lnTo>
                    <a:pt x="104775" y="171450"/>
                  </a:lnTo>
                  <a:cubicBezTo>
                    <a:pt x="73343" y="171450"/>
                    <a:pt x="47625" y="197168"/>
                    <a:pt x="47625" y="228600"/>
                  </a:cubicBezTo>
                  <a:lnTo>
                    <a:pt x="47625" y="466725"/>
                  </a:lnTo>
                  <a:lnTo>
                    <a:pt x="29528" y="466725"/>
                  </a:lnTo>
                  <a:cubicBezTo>
                    <a:pt x="13335" y="466725"/>
                    <a:pt x="0" y="480060"/>
                    <a:pt x="0" y="497205"/>
                  </a:cubicBezTo>
                  <a:lnTo>
                    <a:pt x="0" y="523875"/>
                  </a:lnTo>
                  <a:cubicBezTo>
                    <a:pt x="0" y="555308"/>
                    <a:pt x="25718" y="581025"/>
                    <a:pt x="57150" y="581025"/>
                  </a:cubicBezTo>
                  <a:lnTo>
                    <a:pt x="535305" y="581025"/>
                  </a:lnTo>
                  <a:cubicBezTo>
                    <a:pt x="565785" y="581025"/>
                    <a:pt x="591503" y="556260"/>
                    <a:pt x="591503" y="524828"/>
                  </a:cubicBezTo>
                  <a:lnTo>
                    <a:pt x="591503" y="495300"/>
                  </a:lnTo>
                  <a:cubicBezTo>
                    <a:pt x="590550" y="480060"/>
                    <a:pt x="577215" y="466725"/>
                    <a:pt x="561975" y="466725"/>
                  </a:cubicBezTo>
                  <a:close/>
                  <a:moveTo>
                    <a:pt x="405765" y="312420"/>
                  </a:moveTo>
                  <a:lnTo>
                    <a:pt x="425768" y="343853"/>
                  </a:lnTo>
                  <a:lnTo>
                    <a:pt x="394335" y="400050"/>
                  </a:lnTo>
                  <a:lnTo>
                    <a:pt x="372428" y="382905"/>
                  </a:lnTo>
                  <a:cubicBezTo>
                    <a:pt x="386715" y="363855"/>
                    <a:pt x="398145" y="340043"/>
                    <a:pt x="405765" y="312420"/>
                  </a:cubicBezTo>
                  <a:close/>
                  <a:moveTo>
                    <a:pt x="295275" y="38100"/>
                  </a:moveTo>
                  <a:cubicBezTo>
                    <a:pt x="310515" y="38100"/>
                    <a:pt x="324803" y="46673"/>
                    <a:pt x="337185" y="60960"/>
                  </a:cubicBezTo>
                  <a:cubicBezTo>
                    <a:pt x="325755" y="69533"/>
                    <a:pt x="311468" y="76200"/>
                    <a:pt x="295275" y="76200"/>
                  </a:cubicBezTo>
                  <a:cubicBezTo>
                    <a:pt x="279083" y="76200"/>
                    <a:pt x="264795" y="69533"/>
                    <a:pt x="253365" y="60960"/>
                  </a:cubicBezTo>
                  <a:cubicBezTo>
                    <a:pt x="265748" y="46673"/>
                    <a:pt x="280035" y="38100"/>
                    <a:pt x="295275" y="38100"/>
                  </a:cubicBezTo>
                  <a:close/>
                  <a:moveTo>
                    <a:pt x="234315" y="94298"/>
                  </a:moveTo>
                  <a:cubicBezTo>
                    <a:pt x="253365" y="107633"/>
                    <a:pt x="274320" y="114300"/>
                    <a:pt x="295275" y="114300"/>
                  </a:cubicBezTo>
                  <a:cubicBezTo>
                    <a:pt x="316230" y="114300"/>
                    <a:pt x="337185" y="107633"/>
                    <a:pt x="356235" y="94298"/>
                  </a:cubicBezTo>
                  <a:cubicBezTo>
                    <a:pt x="371475" y="127635"/>
                    <a:pt x="381000" y="172403"/>
                    <a:pt x="381000" y="214313"/>
                  </a:cubicBezTo>
                  <a:cubicBezTo>
                    <a:pt x="381000" y="298133"/>
                    <a:pt x="345758" y="390525"/>
                    <a:pt x="295275" y="390525"/>
                  </a:cubicBezTo>
                  <a:cubicBezTo>
                    <a:pt x="244793" y="390525"/>
                    <a:pt x="209550" y="297180"/>
                    <a:pt x="209550" y="214313"/>
                  </a:cubicBezTo>
                  <a:cubicBezTo>
                    <a:pt x="209550" y="172403"/>
                    <a:pt x="218123" y="127635"/>
                    <a:pt x="234315" y="94298"/>
                  </a:cubicBezTo>
                  <a:close/>
                  <a:moveTo>
                    <a:pt x="218123" y="382905"/>
                  </a:moveTo>
                  <a:lnTo>
                    <a:pt x="196215" y="400050"/>
                  </a:lnTo>
                  <a:lnTo>
                    <a:pt x="164783" y="343853"/>
                  </a:lnTo>
                  <a:lnTo>
                    <a:pt x="184785" y="312420"/>
                  </a:lnTo>
                  <a:cubicBezTo>
                    <a:pt x="192405" y="340043"/>
                    <a:pt x="203835" y="363855"/>
                    <a:pt x="218123" y="382905"/>
                  </a:cubicBezTo>
                  <a:close/>
                  <a:moveTo>
                    <a:pt x="85725" y="228600"/>
                  </a:moveTo>
                  <a:cubicBezTo>
                    <a:pt x="85725" y="218123"/>
                    <a:pt x="94298" y="209550"/>
                    <a:pt x="104775" y="209550"/>
                  </a:cubicBezTo>
                  <a:lnTo>
                    <a:pt x="171450" y="209550"/>
                  </a:lnTo>
                  <a:cubicBezTo>
                    <a:pt x="171450" y="211455"/>
                    <a:pt x="171450" y="212408"/>
                    <a:pt x="171450" y="214313"/>
                  </a:cubicBezTo>
                  <a:cubicBezTo>
                    <a:pt x="171450" y="229553"/>
                    <a:pt x="172403" y="243840"/>
                    <a:pt x="174308" y="257175"/>
                  </a:cubicBezTo>
                  <a:lnTo>
                    <a:pt x="127635" y="332423"/>
                  </a:lnTo>
                  <a:cubicBezTo>
                    <a:pt x="123825" y="338138"/>
                    <a:pt x="123825" y="345758"/>
                    <a:pt x="126683" y="351473"/>
                  </a:cubicBezTo>
                  <a:lnTo>
                    <a:pt x="174308" y="437198"/>
                  </a:lnTo>
                  <a:cubicBezTo>
                    <a:pt x="177165" y="441960"/>
                    <a:pt x="181928" y="445770"/>
                    <a:pt x="187643" y="446723"/>
                  </a:cubicBezTo>
                  <a:cubicBezTo>
                    <a:pt x="188595" y="446723"/>
                    <a:pt x="190500" y="446723"/>
                    <a:pt x="191453" y="446723"/>
                  </a:cubicBezTo>
                  <a:cubicBezTo>
                    <a:pt x="196215" y="446723"/>
                    <a:pt x="200025" y="444818"/>
                    <a:pt x="202883" y="442913"/>
                  </a:cubicBezTo>
                  <a:lnTo>
                    <a:pt x="244793" y="409575"/>
                  </a:lnTo>
                  <a:cubicBezTo>
                    <a:pt x="260033" y="421005"/>
                    <a:pt x="277178" y="427673"/>
                    <a:pt x="296228" y="427673"/>
                  </a:cubicBezTo>
                  <a:cubicBezTo>
                    <a:pt x="315278" y="427673"/>
                    <a:pt x="331470" y="421005"/>
                    <a:pt x="347663" y="409575"/>
                  </a:cubicBezTo>
                  <a:lnTo>
                    <a:pt x="389573" y="442913"/>
                  </a:lnTo>
                  <a:cubicBezTo>
                    <a:pt x="393383" y="445770"/>
                    <a:pt x="397193" y="446723"/>
                    <a:pt x="401003" y="446723"/>
                  </a:cubicBezTo>
                  <a:cubicBezTo>
                    <a:pt x="401955" y="446723"/>
                    <a:pt x="403860" y="446723"/>
                    <a:pt x="404813" y="446723"/>
                  </a:cubicBezTo>
                  <a:cubicBezTo>
                    <a:pt x="410528" y="445770"/>
                    <a:pt x="415290" y="441960"/>
                    <a:pt x="418148" y="437198"/>
                  </a:cubicBezTo>
                  <a:lnTo>
                    <a:pt x="465773" y="351473"/>
                  </a:lnTo>
                  <a:cubicBezTo>
                    <a:pt x="469583" y="345758"/>
                    <a:pt x="468630" y="338138"/>
                    <a:pt x="464820" y="332423"/>
                  </a:cubicBezTo>
                  <a:lnTo>
                    <a:pt x="416243" y="257175"/>
                  </a:lnTo>
                  <a:cubicBezTo>
                    <a:pt x="418148" y="242888"/>
                    <a:pt x="419100" y="228600"/>
                    <a:pt x="419100" y="214313"/>
                  </a:cubicBezTo>
                  <a:cubicBezTo>
                    <a:pt x="419100" y="212408"/>
                    <a:pt x="419100" y="211455"/>
                    <a:pt x="419100" y="209550"/>
                  </a:cubicBezTo>
                  <a:lnTo>
                    <a:pt x="485775" y="209550"/>
                  </a:lnTo>
                  <a:cubicBezTo>
                    <a:pt x="496253" y="209550"/>
                    <a:pt x="504825" y="218123"/>
                    <a:pt x="504825" y="228600"/>
                  </a:cubicBezTo>
                  <a:lnTo>
                    <a:pt x="504825" y="466725"/>
                  </a:lnTo>
                  <a:lnTo>
                    <a:pt x="400050" y="466725"/>
                  </a:lnTo>
                  <a:cubicBezTo>
                    <a:pt x="389573" y="466725"/>
                    <a:pt x="381000" y="475298"/>
                    <a:pt x="381000" y="485775"/>
                  </a:cubicBezTo>
                  <a:lnTo>
                    <a:pt x="381000" y="494348"/>
                  </a:lnTo>
                  <a:lnTo>
                    <a:pt x="209550" y="494348"/>
                  </a:lnTo>
                  <a:lnTo>
                    <a:pt x="209550" y="484823"/>
                  </a:lnTo>
                  <a:cubicBezTo>
                    <a:pt x="209550" y="480060"/>
                    <a:pt x="207645" y="475298"/>
                    <a:pt x="203835" y="471488"/>
                  </a:cubicBezTo>
                  <a:cubicBezTo>
                    <a:pt x="200978" y="468630"/>
                    <a:pt x="196215" y="466725"/>
                    <a:pt x="190500" y="466725"/>
                  </a:cubicBezTo>
                  <a:cubicBezTo>
                    <a:pt x="190500" y="466725"/>
                    <a:pt x="190500" y="466725"/>
                    <a:pt x="190500" y="466725"/>
                  </a:cubicBezTo>
                  <a:lnTo>
                    <a:pt x="85725" y="466725"/>
                  </a:lnTo>
                  <a:lnTo>
                    <a:pt x="85725" y="228600"/>
                  </a:lnTo>
                  <a:close/>
                  <a:moveTo>
                    <a:pt x="552450" y="524828"/>
                  </a:moveTo>
                  <a:cubicBezTo>
                    <a:pt x="552450" y="534353"/>
                    <a:pt x="544830" y="542925"/>
                    <a:pt x="534353" y="542925"/>
                  </a:cubicBezTo>
                  <a:lnTo>
                    <a:pt x="57150" y="542925"/>
                  </a:lnTo>
                  <a:cubicBezTo>
                    <a:pt x="46673" y="542925"/>
                    <a:pt x="38100" y="534353"/>
                    <a:pt x="38100" y="523875"/>
                  </a:cubicBezTo>
                  <a:lnTo>
                    <a:pt x="38100" y="504825"/>
                  </a:lnTo>
                  <a:lnTo>
                    <a:pt x="173355" y="504825"/>
                  </a:lnTo>
                  <a:cubicBezTo>
                    <a:pt x="177165" y="521018"/>
                    <a:pt x="192405" y="533400"/>
                    <a:pt x="209550" y="533400"/>
                  </a:cubicBezTo>
                  <a:lnTo>
                    <a:pt x="381000" y="533400"/>
                  </a:lnTo>
                  <a:cubicBezTo>
                    <a:pt x="398145" y="533400"/>
                    <a:pt x="413385" y="521018"/>
                    <a:pt x="417195" y="505778"/>
                  </a:cubicBezTo>
                  <a:lnTo>
                    <a:pt x="552450" y="505778"/>
                  </a:lnTo>
                  <a:lnTo>
                    <a:pt x="552450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2C9BE77-BB4C-E4D3-8C1A-BC51B3A6359B}"/>
                </a:ext>
              </a:extLst>
            </p:cNvPr>
            <p:cNvSpPr/>
            <p:nvPr/>
          </p:nvSpPr>
          <p:spPr>
            <a:xfrm>
              <a:off x="6038850" y="3267075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0 h 114300"/>
                <a:gd name="connsiteX2" fmla="*/ 0 w 114300"/>
                <a:gd name="connsiteY2" fmla="*/ 57150 h 114300"/>
                <a:gd name="connsiteX3" fmla="*/ 57150 w 114300"/>
                <a:gd name="connsiteY3" fmla="*/ 114300 h 114300"/>
                <a:gd name="connsiteX4" fmla="*/ 114300 w 114300"/>
                <a:gd name="connsiteY4" fmla="*/ 57150 h 114300"/>
                <a:gd name="connsiteX5" fmla="*/ 38100 w 114300"/>
                <a:gd name="connsiteY5" fmla="*/ 57150 h 114300"/>
                <a:gd name="connsiteX6" fmla="*/ 57150 w 114300"/>
                <a:gd name="connsiteY6" fmla="*/ 38100 h 114300"/>
                <a:gd name="connsiteX7" fmla="*/ 76200 w 114300"/>
                <a:gd name="connsiteY7" fmla="*/ 57150 h 114300"/>
                <a:gd name="connsiteX8" fmla="*/ 57150 w 114300"/>
                <a:gd name="connsiteY8" fmla="*/ 76200 h 114300"/>
                <a:gd name="connsiteX9" fmla="*/ 38100 w 114300"/>
                <a:gd name="connsiteY9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25718"/>
                    <a:pt x="88582" y="0"/>
                    <a:pt x="57150" y="0"/>
                  </a:cubicBezTo>
                  <a:cubicBezTo>
                    <a:pt x="25718" y="0"/>
                    <a:pt x="0" y="25718"/>
                    <a:pt x="0" y="57150"/>
                  </a:cubicBezTo>
                  <a:cubicBezTo>
                    <a:pt x="0" y="88582"/>
                    <a:pt x="25718" y="114300"/>
                    <a:pt x="57150" y="114300"/>
                  </a:cubicBezTo>
                  <a:cubicBezTo>
                    <a:pt x="88582" y="114300"/>
                    <a:pt x="114300" y="88582"/>
                    <a:pt x="114300" y="57150"/>
                  </a:cubicBezTo>
                  <a:close/>
                  <a:moveTo>
                    <a:pt x="38100" y="57150"/>
                  </a:moveTo>
                  <a:cubicBezTo>
                    <a:pt x="38100" y="46672"/>
                    <a:pt x="46672" y="38100"/>
                    <a:pt x="57150" y="38100"/>
                  </a:cubicBezTo>
                  <a:cubicBezTo>
                    <a:pt x="67627" y="38100"/>
                    <a:pt x="76200" y="46672"/>
                    <a:pt x="76200" y="57150"/>
                  </a:cubicBezTo>
                  <a:cubicBezTo>
                    <a:pt x="76200" y="67628"/>
                    <a:pt x="67627" y="76200"/>
                    <a:pt x="57150" y="76200"/>
                  </a:cubicBezTo>
                  <a:cubicBezTo>
                    <a:pt x="46672" y="76200"/>
                    <a:pt x="38100" y="67628"/>
                    <a:pt x="3810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7" name="Graphic 35">
            <a:extLst>
              <a:ext uri="{FF2B5EF4-FFF2-40B4-BE49-F238E27FC236}">
                <a16:creationId xmlns:a16="http://schemas.microsoft.com/office/drawing/2014/main" id="{B573C0DC-BCEA-6510-C297-D1FF152C4E18}"/>
              </a:ext>
            </a:extLst>
          </p:cNvPr>
          <p:cNvGrpSpPr/>
          <p:nvPr/>
        </p:nvGrpSpPr>
        <p:grpSpPr>
          <a:xfrm>
            <a:off x="691391" y="4493443"/>
            <a:ext cx="400433" cy="458167"/>
            <a:chOff x="691391" y="4588693"/>
            <a:chExt cx="400433" cy="458167"/>
          </a:xfrm>
          <a:solidFill>
            <a:srgbClr val="3D348B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9F2D3EA-78DE-49D2-A82D-3CEDE3F9DCF0}"/>
                </a:ext>
              </a:extLst>
            </p:cNvPr>
            <p:cNvSpPr/>
            <p:nvPr/>
          </p:nvSpPr>
          <p:spPr>
            <a:xfrm>
              <a:off x="691391" y="4588693"/>
              <a:ext cx="400433" cy="458167"/>
            </a:xfrm>
            <a:custGeom>
              <a:avLst/>
              <a:gdLst>
                <a:gd name="connsiteX0" fmla="*/ 355283 w 400433"/>
                <a:gd name="connsiteY0" fmla="*/ 0 h 458167"/>
                <a:gd name="connsiteX1" fmla="*/ 45151 w 400433"/>
                <a:gd name="connsiteY1" fmla="*/ 0 h 458167"/>
                <a:gd name="connsiteX2" fmla="*/ 0 w 400433"/>
                <a:gd name="connsiteY2" fmla="*/ 45151 h 458167"/>
                <a:gd name="connsiteX3" fmla="*/ 0 w 400433"/>
                <a:gd name="connsiteY3" fmla="*/ 296810 h 458167"/>
                <a:gd name="connsiteX4" fmla="*/ 45151 w 400433"/>
                <a:gd name="connsiteY4" fmla="*/ 341960 h 458167"/>
                <a:gd name="connsiteX5" fmla="*/ 74758 w 400433"/>
                <a:gd name="connsiteY5" fmla="*/ 341960 h 458167"/>
                <a:gd name="connsiteX6" fmla="*/ 74758 w 400433"/>
                <a:gd name="connsiteY6" fmla="*/ 406355 h 458167"/>
                <a:gd name="connsiteX7" fmla="*/ 85120 w 400433"/>
                <a:gd name="connsiteY7" fmla="*/ 420419 h 458167"/>
                <a:gd name="connsiteX8" fmla="*/ 196146 w 400433"/>
                <a:gd name="connsiteY8" fmla="*/ 457427 h 458167"/>
                <a:gd name="connsiteX9" fmla="*/ 196146 w 400433"/>
                <a:gd name="connsiteY9" fmla="*/ 457427 h 458167"/>
                <a:gd name="connsiteX10" fmla="*/ 200587 w 400433"/>
                <a:gd name="connsiteY10" fmla="*/ 458167 h 458167"/>
                <a:gd name="connsiteX11" fmla="*/ 205028 w 400433"/>
                <a:gd name="connsiteY11" fmla="*/ 457427 h 458167"/>
                <a:gd name="connsiteX12" fmla="*/ 205028 w 400433"/>
                <a:gd name="connsiteY12" fmla="*/ 457427 h 458167"/>
                <a:gd name="connsiteX13" fmla="*/ 316054 w 400433"/>
                <a:gd name="connsiteY13" fmla="*/ 420419 h 458167"/>
                <a:gd name="connsiteX14" fmla="*/ 326417 w 400433"/>
                <a:gd name="connsiteY14" fmla="*/ 406355 h 458167"/>
                <a:gd name="connsiteX15" fmla="*/ 326417 w 400433"/>
                <a:gd name="connsiteY15" fmla="*/ 341960 h 458167"/>
                <a:gd name="connsiteX16" fmla="*/ 355283 w 400433"/>
                <a:gd name="connsiteY16" fmla="*/ 341960 h 458167"/>
                <a:gd name="connsiteX17" fmla="*/ 400434 w 400433"/>
                <a:gd name="connsiteY17" fmla="*/ 296810 h 458167"/>
                <a:gd name="connsiteX18" fmla="*/ 400434 w 400433"/>
                <a:gd name="connsiteY18" fmla="*/ 45151 h 458167"/>
                <a:gd name="connsiteX19" fmla="*/ 355283 w 400433"/>
                <a:gd name="connsiteY19" fmla="*/ 0 h 458167"/>
                <a:gd name="connsiteX20" fmla="*/ 244997 w 400433"/>
                <a:gd name="connsiteY20" fmla="*/ 282746 h 458167"/>
                <a:gd name="connsiteX21" fmla="*/ 244997 w 400433"/>
                <a:gd name="connsiteY21" fmla="*/ 281266 h 458167"/>
                <a:gd name="connsiteX22" fmla="*/ 264982 w 400433"/>
                <a:gd name="connsiteY22" fmla="*/ 287927 h 458167"/>
                <a:gd name="connsiteX23" fmla="*/ 243517 w 400433"/>
                <a:gd name="connsiteY23" fmla="*/ 295329 h 458167"/>
                <a:gd name="connsiteX24" fmla="*/ 244997 w 400433"/>
                <a:gd name="connsiteY24" fmla="*/ 282746 h 458167"/>
                <a:gd name="connsiteX25" fmla="*/ 224273 w 400433"/>
                <a:gd name="connsiteY25" fmla="*/ 240556 h 458167"/>
                <a:gd name="connsiteX26" fmla="*/ 215390 w 400433"/>
                <a:gd name="connsiteY26" fmla="*/ 254620 h 458167"/>
                <a:gd name="connsiteX27" fmla="*/ 215390 w 400433"/>
                <a:gd name="connsiteY27" fmla="*/ 255360 h 458167"/>
                <a:gd name="connsiteX28" fmla="*/ 215390 w 400433"/>
                <a:gd name="connsiteY28" fmla="*/ 282746 h 458167"/>
                <a:gd name="connsiteX29" fmla="*/ 200587 w 400433"/>
                <a:gd name="connsiteY29" fmla="*/ 297550 h 458167"/>
                <a:gd name="connsiteX30" fmla="*/ 185784 w 400433"/>
                <a:gd name="connsiteY30" fmla="*/ 282746 h 458167"/>
                <a:gd name="connsiteX31" fmla="*/ 185784 w 400433"/>
                <a:gd name="connsiteY31" fmla="*/ 273864 h 458167"/>
                <a:gd name="connsiteX32" fmla="*/ 185784 w 400433"/>
                <a:gd name="connsiteY32" fmla="*/ 273864 h 458167"/>
                <a:gd name="connsiteX33" fmla="*/ 200587 w 400433"/>
                <a:gd name="connsiteY33" fmla="*/ 262021 h 458167"/>
                <a:gd name="connsiteX34" fmla="*/ 188744 w 400433"/>
                <a:gd name="connsiteY34" fmla="*/ 244257 h 458167"/>
                <a:gd name="connsiteX35" fmla="*/ 141373 w 400433"/>
                <a:gd name="connsiteY35" fmla="*/ 186524 h 458167"/>
                <a:gd name="connsiteX36" fmla="*/ 200587 w 400433"/>
                <a:gd name="connsiteY36" fmla="*/ 127310 h 458167"/>
                <a:gd name="connsiteX37" fmla="*/ 259801 w 400433"/>
                <a:gd name="connsiteY37" fmla="*/ 186524 h 458167"/>
                <a:gd name="connsiteX38" fmla="*/ 224273 w 400433"/>
                <a:gd name="connsiteY38" fmla="*/ 240556 h 458167"/>
                <a:gd name="connsiteX39" fmla="*/ 157657 w 400433"/>
                <a:gd name="connsiteY39" fmla="*/ 294589 h 458167"/>
                <a:gd name="connsiteX40" fmla="*/ 136192 w 400433"/>
                <a:gd name="connsiteY40" fmla="*/ 287187 h 458167"/>
                <a:gd name="connsiteX41" fmla="*/ 156177 w 400433"/>
                <a:gd name="connsiteY41" fmla="*/ 280526 h 458167"/>
                <a:gd name="connsiteX42" fmla="*/ 156177 w 400433"/>
                <a:gd name="connsiteY42" fmla="*/ 282006 h 458167"/>
                <a:gd name="connsiteX43" fmla="*/ 157657 w 400433"/>
                <a:gd name="connsiteY43" fmla="*/ 294589 h 458167"/>
                <a:gd name="connsiteX44" fmla="*/ 104364 w 400433"/>
                <a:gd name="connsiteY44" fmla="*/ 307912 h 458167"/>
                <a:gd name="connsiteX45" fmla="*/ 185784 w 400433"/>
                <a:gd name="connsiteY45" fmla="*/ 335299 h 458167"/>
                <a:gd name="connsiteX46" fmla="*/ 185784 w 400433"/>
                <a:gd name="connsiteY46" fmla="*/ 422639 h 458167"/>
                <a:gd name="connsiteX47" fmla="*/ 104364 w 400433"/>
                <a:gd name="connsiteY47" fmla="*/ 395253 h 458167"/>
                <a:gd name="connsiteX48" fmla="*/ 104364 w 400433"/>
                <a:gd name="connsiteY48" fmla="*/ 307912 h 458167"/>
                <a:gd name="connsiteX49" fmla="*/ 296810 w 400433"/>
                <a:gd name="connsiteY49" fmla="*/ 395253 h 458167"/>
                <a:gd name="connsiteX50" fmla="*/ 215390 w 400433"/>
                <a:gd name="connsiteY50" fmla="*/ 422639 h 458167"/>
                <a:gd name="connsiteX51" fmla="*/ 215390 w 400433"/>
                <a:gd name="connsiteY51" fmla="*/ 335299 h 458167"/>
                <a:gd name="connsiteX52" fmla="*/ 296810 w 400433"/>
                <a:gd name="connsiteY52" fmla="*/ 307912 h 458167"/>
                <a:gd name="connsiteX53" fmla="*/ 296810 w 400433"/>
                <a:gd name="connsiteY53" fmla="*/ 395253 h 458167"/>
                <a:gd name="connsiteX54" fmla="*/ 370827 w 400433"/>
                <a:gd name="connsiteY54" fmla="*/ 296810 h 458167"/>
                <a:gd name="connsiteX55" fmla="*/ 355283 w 400433"/>
                <a:gd name="connsiteY55" fmla="*/ 312353 h 458167"/>
                <a:gd name="connsiteX56" fmla="*/ 326417 w 400433"/>
                <a:gd name="connsiteY56" fmla="*/ 312353 h 458167"/>
                <a:gd name="connsiteX57" fmla="*/ 326417 w 400433"/>
                <a:gd name="connsiteY57" fmla="*/ 287927 h 458167"/>
                <a:gd name="connsiteX58" fmla="*/ 326417 w 400433"/>
                <a:gd name="connsiteY58" fmla="*/ 287187 h 458167"/>
                <a:gd name="connsiteX59" fmla="*/ 326417 w 400433"/>
                <a:gd name="connsiteY59" fmla="*/ 284967 h 458167"/>
                <a:gd name="connsiteX60" fmla="*/ 326417 w 400433"/>
                <a:gd name="connsiteY60" fmla="*/ 284227 h 458167"/>
                <a:gd name="connsiteX61" fmla="*/ 324936 w 400433"/>
                <a:gd name="connsiteY61" fmla="*/ 281266 h 458167"/>
                <a:gd name="connsiteX62" fmla="*/ 324936 w 400433"/>
                <a:gd name="connsiteY62" fmla="*/ 280526 h 458167"/>
                <a:gd name="connsiteX63" fmla="*/ 323456 w 400433"/>
                <a:gd name="connsiteY63" fmla="*/ 278305 h 458167"/>
                <a:gd name="connsiteX64" fmla="*/ 322716 w 400433"/>
                <a:gd name="connsiteY64" fmla="*/ 277565 h 458167"/>
                <a:gd name="connsiteX65" fmla="*/ 321235 w 400433"/>
                <a:gd name="connsiteY65" fmla="*/ 276085 h 458167"/>
                <a:gd name="connsiteX66" fmla="*/ 320495 w 400433"/>
                <a:gd name="connsiteY66" fmla="*/ 275345 h 458167"/>
                <a:gd name="connsiteX67" fmla="*/ 319755 w 400433"/>
                <a:gd name="connsiteY67" fmla="*/ 275345 h 458167"/>
                <a:gd name="connsiteX68" fmla="*/ 317534 w 400433"/>
                <a:gd name="connsiteY68" fmla="*/ 273864 h 458167"/>
                <a:gd name="connsiteX69" fmla="*/ 316794 w 400433"/>
                <a:gd name="connsiteY69" fmla="*/ 273124 h 458167"/>
                <a:gd name="connsiteX70" fmla="*/ 316054 w 400433"/>
                <a:gd name="connsiteY70" fmla="*/ 273124 h 458167"/>
                <a:gd name="connsiteX71" fmla="*/ 257580 w 400433"/>
                <a:gd name="connsiteY71" fmla="*/ 253880 h 458167"/>
                <a:gd name="connsiteX72" fmla="*/ 288668 w 400433"/>
                <a:gd name="connsiteY72" fmla="*/ 186524 h 458167"/>
                <a:gd name="connsiteX73" fmla="*/ 199847 w 400433"/>
                <a:gd name="connsiteY73" fmla="*/ 97703 h 458167"/>
                <a:gd name="connsiteX74" fmla="*/ 111026 w 400433"/>
                <a:gd name="connsiteY74" fmla="*/ 186524 h 458167"/>
                <a:gd name="connsiteX75" fmla="*/ 142113 w 400433"/>
                <a:gd name="connsiteY75" fmla="*/ 253880 h 458167"/>
                <a:gd name="connsiteX76" fmla="*/ 83640 w 400433"/>
                <a:gd name="connsiteY76" fmla="*/ 273124 h 458167"/>
                <a:gd name="connsiteX77" fmla="*/ 82899 w 400433"/>
                <a:gd name="connsiteY77" fmla="*/ 273124 h 458167"/>
                <a:gd name="connsiteX78" fmla="*/ 82159 w 400433"/>
                <a:gd name="connsiteY78" fmla="*/ 273864 h 458167"/>
                <a:gd name="connsiteX79" fmla="*/ 79939 w 400433"/>
                <a:gd name="connsiteY79" fmla="*/ 274604 h 458167"/>
                <a:gd name="connsiteX80" fmla="*/ 79199 w 400433"/>
                <a:gd name="connsiteY80" fmla="*/ 274604 h 458167"/>
                <a:gd name="connsiteX81" fmla="*/ 78458 w 400433"/>
                <a:gd name="connsiteY81" fmla="*/ 275345 h 458167"/>
                <a:gd name="connsiteX82" fmla="*/ 76978 w 400433"/>
                <a:gd name="connsiteY82" fmla="*/ 276825 h 458167"/>
                <a:gd name="connsiteX83" fmla="*/ 76238 w 400433"/>
                <a:gd name="connsiteY83" fmla="*/ 277565 h 458167"/>
                <a:gd name="connsiteX84" fmla="*/ 74758 w 400433"/>
                <a:gd name="connsiteY84" fmla="*/ 279786 h 458167"/>
                <a:gd name="connsiteX85" fmla="*/ 74758 w 400433"/>
                <a:gd name="connsiteY85" fmla="*/ 280526 h 458167"/>
                <a:gd name="connsiteX86" fmla="*/ 73277 w 400433"/>
                <a:gd name="connsiteY86" fmla="*/ 283486 h 458167"/>
                <a:gd name="connsiteX87" fmla="*/ 73277 w 400433"/>
                <a:gd name="connsiteY87" fmla="*/ 284227 h 458167"/>
                <a:gd name="connsiteX88" fmla="*/ 73277 w 400433"/>
                <a:gd name="connsiteY88" fmla="*/ 286447 h 458167"/>
                <a:gd name="connsiteX89" fmla="*/ 73277 w 400433"/>
                <a:gd name="connsiteY89" fmla="*/ 287187 h 458167"/>
                <a:gd name="connsiteX90" fmla="*/ 73277 w 400433"/>
                <a:gd name="connsiteY90" fmla="*/ 311613 h 458167"/>
                <a:gd name="connsiteX91" fmla="*/ 43670 w 400433"/>
                <a:gd name="connsiteY91" fmla="*/ 311613 h 458167"/>
                <a:gd name="connsiteX92" fmla="*/ 28127 w 400433"/>
                <a:gd name="connsiteY92" fmla="*/ 296069 h 458167"/>
                <a:gd name="connsiteX93" fmla="*/ 28127 w 400433"/>
                <a:gd name="connsiteY93" fmla="*/ 45151 h 458167"/>
                <a:gd name="connsiteX94" fmla="*/ 43670 w 400433"/>
                <a:gd name="connsiteY94" fmla="*/ 29607 h 458167"/>
                <a:gd name="connsiteX95" fmla="*/ 353803 w 400433"/>
                <a:gd name="connsiteY95" fmla="*/ 29607 h 458167"/>
                <a:gd name="connsiteX96" fmla="*/ 370827 w 400433"/>
                <a:gd name="connsiteY96" fmla="*/ 45151 h 458167"/>
                <a:gd name="connsiteX97" fmla="*/ 370827 w 400433"/>
                <a:gd name="connsiteY97" fmla="*/ 296810 h 45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00433" h="458167">
                  <a:moveTo>
                    <a:pt x="355283" y="0"/>
                  </a:moveTo>
                  <a:lnTo>
                    <a:pt x="45151" y="0"/>
                  </a:lnTo>
                  <a:cubicBezTo>
                    <a:pt x="20725" y="0"/>
                    <a:pt x="0" y="20725"/>
                    <a:pt x="0" y="45151"/>
                  </a:cubicBezTo>
                  <a:lnTo>
                    <a:pt x="0" y="296810"/>
                  </a:lnTo>
                  <a:cubicBezTo>
                    <a:pt x="0" y="321235"/>
                    <a:pt x="19985" y="341960"/>
                    <a:pt x="45151" y="341960"/>
                  </a:cubicBezTo>
                  <a:lnTo>
                    <a:pt x="74758" y="341960"/>
                  </a:lnTo>
                  <a:lnTo>
                    <a:pt x="74758" y="406355"/>
                  </a:lnTo>
                  <a:cubicBezTo>
                    <a:pt x="74758" y="413017"/>
                    <a:pt x="79199" y="418198"/>
                    <a:pt x="85120" y="420419"/>
                  </a:cubicBezTo>
                  <a:lnTo>
                    <a:pt x="196146" y="457427"/>
                  </a:lnTo>
                  <a:cubicBezTo>
                    <a:pt x="196146" y="457427"/>
                    <a:pt x="196146" y="457427"/>
                    <a:pt x="196146" y="457427"/>
                  </a:cubicBezTo>
                  <a:cubicBezTo>
                    <a:pt x="197626" y="458167"/>
                    <a:pt x="199107" y="458167"/>
                    <a:pt x="200587" y="458167"/>
                  </a:cubicBezTo>
                  <a:cubicBezTo>
                    <a:pt x="202067" y="458167"/>
                    <a:pt x="203548" y="458167"/>
                    <a:pt x="205028" y="457427"/>
                  </a:cubicBezTo>
                  <a:cubicBezTo>
                    <a:pt x="205028" y="457427"/>
                    <a:pt x="205028" y="457427"/>
                    <a:pt x="205028" y="457427"/>
                  </a:cubicBezTo>
                  <a:lnTo>
                    <a:pt x="316054" y="420419"/>
                  </a:lnTo>
                  <a:cubicBezTo>
                    <a:pt x="321975" y="418198"/>
                    <a:pt x="326417" y="413017"/>
                    <a:pt x="326417" y="406355"/>
                  </a:cubicBezTo>
                  <a:lnTo>
                    <a:pt x="326417" y="341960"/>
                  </a:lnTo>
                  <a:lnTo>
                    <a:pt x="355283" y="341960"/>
                  </a:lnTo>
                  <a:cubicBezTo>
                    <a:pt x="379709" y="341960"/>
                    <a:pt x="400434" y="321975"/>
                    <a:pt x="400434" y="296810"/>
                  </a:cubicBezTo>
                  <a:lnTo>
                    <a:pt x="400434" y="45151"/>
                  </a:lnTo>
                  <a:cubicBezTo>
                    <a:pt x="400434" y="20725"/>
                    <a:pt x="380449" y="0"/>
                    <a:pt x="355283" y="0"/>
                  </a:cubicBezTo>
                  <a:close/>
                  <a:moveTo>
                    <a:pt x="244997" y="282746"/>
                  </a:moveTo>
                  <a:lnTo>
                    <a:pt x="244997" y="281266"/>
                  </a:lnTo>
                  <a:lnTo>
                    <a:pt x="264982" y="287927"/>
                  </a:lnTo>
                  <a:lnTo>
                    <a:pt x="243517" y="295329"/>
                  </a:lnTo>
                  <a:cubicBezTo>
                    <a:pt x="244257" y="290888"/>
                    <a:pt x="244997" y="286447"/>
                    <a:pt x="244997" y="282746"/>
                  </a:cubicBezTo>
                  <a:close/>
                  <a:moveTo>
                    <a:pt x="224273" y="240556"/>
                  </a:moveTo>
                  <a:cubicBezTo>
                    <a:pt x="218351" y="242777"/>
                    <a:pt x="215390" y="248698"/>
                    <a:pt x="215390" y="254620"/>
                  </a:cubicBezTo>
                  <a:cubicBezTo>
                    <a:pt x="215390" y="254620"/>
                    <a:pt x="215390" y="254620"/>
                    <a:pt x="215390" y="255360"/>
                  </a:cubicBezTo>
                  <a:lnTo>
                    <a:pt x="215390" y="282746"/>
                  </a:lnTo>
                  <a:cubicBezTo>
                    <a:pt x="215390" y="290888"/>
                    <a:pt x="208729" y="297550"/>
                    <a:pt x="200587" y="297550"/>
                  </a:cubicBezTo>
                  <a:cubicBezTo>
                    <a:pt x="192445" y="297550"/>
                    <a:pt x="185784" y="290888"/>
                    <a:pt x="185784" y="282746"/>
                  </a:cubicBezTo>
                  <a:lnTo>
                    <a:pt x="185784" y="273864"/>
                  </a:lnTo>
                  <a:cubicBezTo>
                    <a:pt x="185784" y="273864"/>
                    <a:pt x="185784" y="273864"/>
                    <a:pt x="185784" y="273864"/>
                  </a:cubicBezTo>
                  <a:cubicBezTo>
                    <a:pt x="192445" y="273864"/>
                    <a:pt x="199107" y="268683"/>
                    <a:pt x="200587" y="262021"/>
                  </a:cubicBezTo>
                  <a:cubicBezTo>
                    <a:pt x="202067" y="253880"/>
                    <a:pt x="196886" y="246478"/>
                    <a:pt x="188744" y="244257"/>
                  </a:cubicBezTo>
                  <a:cubicBezTo>
                    <a:pt x="161358" y="238336"/>
                    <a:pt x="141373" y="214650"/>
                    <a:pt x="141373" y="186524"/>
                  </a:cubicBezTo>
                  <a:cubicBezTo>
                    <a:pt x="141373" y="153956"/>
                    <a:pt x="168019" y="127310"/>
                    <a:pt x="200587" y="127310"/>
                  </a:cubicBezTo>
                  <a:cubicBezTo>
                    <a:pt x="233155" y="127310"/>
                    <a:pt x="259801" y="153956"/>
                    <a:pt x="259801" y="186524"/>
                  </a:cubicBezTo>
                  <a:cubicBezTo>
                    <a:pt x="259801" y="209469"/>
                    <a:pt x="245738" y="230934"/>
                    <a:pt x="224273" y="240556"/>
                  </a:cubicBezTo>
                  <a:close/>
                  <a:moveTo>
                    <a:pt x="157657" y="294589"/>
                  </a:moveTo>
                  <a:lnTo>
                    <a:pt x="136192" y="287187"/>
                  </a:lnTo>
                  <a:lnTo>
                    <a:pt x="156177" y="280526"/>
                  </a:lnTo>
                  <a:lnTo>
                    <a:pt x="156177" y="282006"/>
                  </a:lnTo>
                  <a:cubicBezTo>
                    <a:pt x="156177" y="286447"/>
                    <a:pt x="156917" y="290888"/>
                    <a:pt x="157657" y="294589"/>
                  </a:cubicBezTo>
                  <a:close/>
                  <a:moveTo>
                    <a:pt x="104364" y="307912"/>
                  </a:moveTo>
                  <a:lnTo>
                    <a:pt x="185784" y="335299"/>
                  </a:lnTo>
                  <a:lnTo>
                    <a:pt x="185784" y="422639"/>
                  </a:lnTo>
                  <a:lnTo>
                    <a:pt x="104364" y="395253"/>
                  </a:lnTo>
                  <a:lnTo>
                    <a:pt x="104364" y="307912"/>
                  </a:lnTo>
                  <a:close/>
                  <a:moveTo>
                    <a:pt x="296810" y="395253"/>
                  </a:moveTo>
                  <a:lnTo>
                    <a:pt x="215390" y="422639"/>
                  </a:lnTo>
                  <a:lnTo>
                    <a:pt x="215390" y="335299"/>
                  </a:lnTo>
                  <a:lnTo>
                    <a:pt x="296810" y="307912"/>
                  </a:lnTo>
                  <a:lnTo>
                    <a:pt x="296810" y="395253"/>
                  </a:lnTo>
                  <a:close/>
                  <a:moveTo>
                    <a:pt x="370827" y="296810"/>
                  </a:moveTo>
                  <a:cubicBezTo>
                    <a:pt x="370827" y="304951"/>
                    <a:pt x="364165" y="312353"/>
                    <a:pt x="355283" y="312353"/>
                  </a:cubicBezTo>
                  <a:lnTo>
                    <a:pt x="326417" y="312353"/>
                  </a:lnTo>
                  <a:lnTo>
                    <a:pt x="326417" y="287927"/>
                  </a:lnTo>
                  <a:cubicBezTo>
                    <a:pt x="326417" y="287927"/>
                    <a:pt x="326417" y="287927"/>
                    <a:pt x="326417" y="287187"/>
                  </a:cubicBezTo>
                  <a:cubicBezTo>
                    <a:pt x="326417" y="286447"/>
                    <a:pt x="326417" y="285707"/>
                    <a:pt x="326417" y="284967"/>
                  </a:cubicBezTo>
                  <a:cubicBezTo>
                    <a:pt x="326417" y="284967"/>
                    <a:pt x="326417" y="284227"/>
                    <a:pt x="326417" y="284227"/>
                  </a:cubicBezTo>
                  <a:cubicBezTo>
                    <a:pt x="326417" y="283486"/>
                    <a:pt x="325676" y="282006"/>
                    <a:pt x="324936" y="281266"/>
                  </a:cubicBezTo>
                  <a:cubicBezTo>
                    <a:pt x="324936" y="281266"/>
                    <a:pt x="324936" y="281266"/>
                    <a:pt x="324936" y="280526"/>
                  </a:cubicBezTo>
                  <a:cubicBezTo>
                    <a:pt x="324196" y="279786"/>
                    <a:pt x="324196" y="279045"/>
                    <a:pt x="323456" y="278305"/>
                  </a:cubicBezTo>
                  <a:cubicBezTo>
                    <a:pt x="323456" y="278305"/>
                    <a:pt x="322716" y="277565"/>
                    <a:pt x="322716" y="277565"/>
                  </a:cubicBezTo>
                  <a:cubicBezTo>
                    <a:pt x="321975" y="276825"/>
                    <a:pt x="321975" y="276825"/>
                    <a:pt x="321235" y="276085"/>
                  </a:cubicBezTo>
                  <a:cubicBezTo>
                    <a:pt x="321235" y="276085"/>
                    <a:pt x="321235" y="276085"/>
                    <a:pt x="320495" y="275345"/>
                  </a:cubicBezTo>
                  <a:cubicBezTo>
                    <a:pt x="320495" y="275345"/>
                    <a:pt x="320495" y="275345"/>
                    <a:pt x="319755" y="275345"/>
                  </a:cubicBezTo>
                  <a:cubicBezTo>
                    <a:pt x="319015" y="274604"/>
                    <a:pt x="318275" y="274604"/>
                    <a:pt x="317534" y="273864"/>
                  </a:cubicBezTo>
                  <a:cubicBezTo>
                    <a:pt x="317534" y="273864"/>
                    <a:pt x="316794" y="273864"/>
                    <a:pt x="316794" y="273124"/>
                  </a:cubicBezTo>
                  <a:cubicBezTo>
                    <a:pt x="316794" y="273124"/>
                    <a:pt x="316794" y="273124"/>
                    <a:pt x="316054" y="273124"/>
                  </a:cubicBezTo>
                  <a:lnTo>
                    <a:pt x="257580" y="253880"/>
                  </a:lnTo>
                  <a:cubicBezTo>
                    <a:pt x="276825" y="237596"/>
                    <a:pt x="288668" y="212430"/>
                    <a:pt x="288668" y="186524"/>
                  </a:cubicBezTo>
                  <a:cubicBezTo>
                    <a:pt x="288668" y="137672"/>
                    <a:pt x="248698" y="97703"/>
                    <a:pt x="199847" y="97703"/>
                  </a:cubicBezTo>
                  <a:cubicBezTo>
                    <a:pt x="150995" y="97703"/>
                    <a:pt x="111026" y="137672"/>
                    <a:pt x="111026" y="186524"/>
                  </a:cubicBezTo>
                  <a:cubicBezTo>
                    <a:pt x="111026" y="213170"/>
                    <a:pt x="122869" y="237596"/>
                    <a:pt x="142113" y="253880"/>
                  </a:cubicBezTo>
                  <a:lnTo>
                    <a:pt x="83640" y="273124"/>
                  </a:lnTo>
                  <a:cubicBezTo>
                    <a:pt x="83640" y="273124"/>
                    <a:pt x="83640" y="273124"/>
                    <a:pt x="82899" y="273124"/>
                  </a:cubicBezTo>
                  <a:cubicBezTo>
                    <a:pt x="82159" y="273124"/>
                    <a:pt x="82159" y="273124"/>
                    <a:pt x="82159" y="273864"/>
                  </a:cubicBezTo>
                  <a:cubicBezTo>
                    <a:pt x="81419" y="273864"/>
                    <a:pt x="80679" y="274604"/>
                    <a:pt x="79939" y="274604"/>
                  </a:cubicBezTo>
                  <a:cubicBezTo>
                    <a:pt x="79939" y="274604"/>
                    <a:pt x="79939" y="274604"/>
                    <a:pt x="79199" y="274604"/>
                  </a:cubicBezTo>
                  <a:cubicBezTo>
                    <a:pt x="79199" y="274604"/>
                    <a:pt x="79199" y="274604"/>
                    <a:pt x="78458" y="275345"/>
                  </a:cubicBezTo>
                  <a:cubicBezTo>
                    <a:pt x="77718" y="276085"/>
                    <a:pt x="76978" y="276085"/>
                    <a:pt x="76978" y="276825"/>
                  </a:cubicBezTo>
                  <a:cubicBezTo>
                    <a:pt x="76978" y="276825"/>
                    <a:pt x="76238" y="277565"/>
                    <a:pt x="76238" y="277565"/>
                  </a:cubicBezTo>
                  <a:cubicBezTo>
                    <a:pt x="75498" y="278305"/>
                    <a:pt x="75498" y="279045"/>
                    <a:pt x="74758" y="279786"/>
                  </a:cubicBezTo>
                  <a:cubicBezTo>
                    <a:pt x="74758" y="279786"/>
                    <a:pt x="74758" y="279786"/>
                    <a:pt x="74758" y="280526"/>
                  </a:cubicBezTo>
                  <a:cubicBezTo>
                    <a:pt x="74017" y="281266"/>
                    <a:pt x="74017" y="282746"/>
                    <a:pt x="73277" y="283486"/>
                  </a:cubicBezTo>
                  <a:cubicBezTo>
                    <a:pt x="73277" y="283486"/>
                    <a:pt x="73277" y="284227"/>
                    <a:pt x="73277" y="284227"/>
                  </a:cubicBezTo>
                  <a:cubicBezTo>
                    <a:pt x="73277" y="284967"/>
                    <a:pt x="73277" y="285707"/>
                    <a:pt x="73277" y="286447"/>
                  </a:cubicBezTo>
                  <a:cubicBezTo>
                    <a:pt x="73277" y="286447"/>
                    <a:pt x="73277" y="286447"/>
                    <a:pt x="73277" y="287187"/>
                  </a:cubicBezTo>
                  <a:lnTo>
                    <a:pt x="73277" y="311613"/>
                  </a:lnTo>
                  <a:lnTo>
                    <a:pt x="43670" y="311613"/>
                  </a:lnTo>
                  <a:cubicBezTo>
                    <a:pt x="35528" y="311613"/>
                    <a:pt x="28127" y="304951"/>
                    <a:pt x="28127" y="296069"/>
                  </a:cubicBezTo>
                  <a:lnTo>
                    <a:pt x="28127" y="45151"/>
                  </a:lnTo>
                  <a:cubicBezTo>
                    <a:pt x="28127" y="37009"/>
                    <a:pt x="34788" y="29607"/>
                    <a:pt x="43670" y="29607"/>
                  </a:cubicBezTo>
                  <a:lnTo>
                    <a:pt x="353803" y="29607"/>
                  </a:lnTo>
                  <a:cubicBezTo>
                    <a:pt x="364165" y="29607"/>
                    <a:pt x="370827" y="37009"/>
                    <a:pt x="370827" y="45151"/>
                  </a:cubicBezTo>
                  <a:lnTo>
                    <a:pt x="370827" y="296810"/>
                  </a:ln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AF9152-CF38-6A68-49A1-F357EC409CA8}"/>
                </a:ext>
              </a:extLst>
            </p:cNvPr>
            <p:cNvSpPr/>
            <p:nvPr/>
          </p:nvSpPr>
          <p:spPr>
            <a:xfrm>
              <a:off x="877175" y="4634584"/>
              <a:ext cx="29606" cy="37008"/>
            </a:xfrm>
            <a:custGeom>
              <a:avLst/>
              <a:gdLst>
                <a:gd name="connsiteX0" fmla="*/ 14803 w 29606"/>
                <a:gd name="connsiteY0" fmla="*/ 0 h 37008"/>
                <a:gd name="connsiteX1" fmla="*/ 0 w 29606"/>
                <a:gd name="connsiteY1" fmla="*/ 14803 h 37008"/>
                <a:gd name="connsiteX2" fmla="*/ 0 w 29606"/>
                <a:gd name="connsiteY2" fmla="*/ 22205 h 37008"/>
                <a:gd name="connsiteX3" fmla="*/ 14803 w 29606"/>
                <a:gd name="connsiteY3" fmla="*/ 37009 h 37008"/>
                <a:gd name="connsiteX4" fmla="*/ 29607 w 29606"/>
                <a:gd name="connsiteY4" fmla="*/ 22205 h 37008"/>
                <a:gd name="connsiteX5" fmla="*/ 29607 w 29606"/>
                <a:gd name="connsiteY5" fmla="*/ 14803 h 37008"/>
                <a:gd name="connsiteX6" fmla="*/ 14803 w 29606"/>
                <a:gd name="connsiteY6" fmla="*/ 0 h 3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6" h="37008">
                  <a:moveTo>
                    <a:pt x="14803" y="0"/>
                  </a:moveTo>
                  <a:cubicBezTo>
                    <a:pt x="6662" y="0"/>
                    <a:pt x="0" y="6662"/>
                    <a:pt x="0" y="14803"/>
                  </a:cubicBezTo>
                  <a:lnTo>
                    <a:pt x="0" y="22205"/>
                  </a:lnTo>
                  <a:cubicBezTo>
                    <a:pt x="0" y="30347"/>
                    <a:pt x="6662" y="37009"/>
                    <a:pt x="14803" y="37009"/>
                  </a:cubicBezTo>
                  <a:cubicBezTo>
                    <a:pt x="22945" y="37009"/>
                    <a:pt x="29607" y="30347"/>
                    <a:pt x="29607" y="22205"/>
                  </a:cubicBezTo>
                  <a:lnTo>
                    <a:pt x="29607" y="14803"/>
                  </a:lnTo>
                  <a:cubicBezTo>
                    <a:pt x="29607" y="6662"/>
                    <a:pt x="22945" y="0"/>
                    <a:pt x="14803" y="0"/>
                  </a:cubicBez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A454FE-8FC8-E3C7-EC29-E2C1020CB714}"/>
                </a:ext>
              </a:extLst>
            </p:cNvPr>
            <p:cNvSpPr/>
            <p:nvPr/>
          </p:nvSpPr>
          <p:spPr>
            <a:xfrm>
              <a:off x="790574" y="4670112"/>
              <a:ext cx="34788" cy="34788"/>
            </a:xfrm>
            <a:custGeom>
              <a:avLst/>
              <a:gdLst>
                <a:gd name="connsiteX0" fmla="*/ 25166 w 34788"/>
                <a:gd name="connsiteY0" fmla="*/ 4441 h 34788"/>
                <a:gd name="connsiteX1" fmla="*/ 4441 w 34788"/>
                <a:gd name="connsiteY1" fmla="*/ 4441 h 34788"/>
                <a:gd name="connsiteX2" fmla="*/ 4441 w 34788"/>
                <a:gd name="connsiteY2" fmla="*/ 25166 h 34788"/>
                <a:gd name="connsiteX3" fmla="*/ 9622 w 34788"/>
                <a:gd name="connsiteY3" fmla="*/ 30347 h 34788"/>
                <a:gd name="connsiteX4" fmla="*/ 19985 w 34788"/>
                <a:gd name="connsiteY4" fmla="*/ 34788 h 34788"/>
                <a:gd name="connsiteX5" fmla="*/ 30347 w 34788"/>
                <a:gd name="connsiteY5" fmla="*/ 30347 h 34788"/>
                <a:gd name="connsiteX6" fmla="*/ 30347 w 34788"/>
                <a:gd name="connsiteY6" fmla="*/ 9622 h 34788"/>
                <a:gd name="connsiteX7" fmla="*/ 25166 w 34788"/>
                <a:gd name="connsiteY7" fmla="*/ 4441 h 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88" h="34788">
                  <a:moveTo>
                    <a:pt x="25166" y="4441"/>
                  </a:moveTo>
                  <a:cubicBezTo>
                    <a:pt x="19245" y="-1480"/>
                    <a:pt x="10362" y="-1480"/>
                    <a:pt x="4441" y="4441"/>
                  </a:cubicBezTo>
                  <a:cubicBezTo>
                    <a:pt x="-1480" y="10362"/>
                    <a:pt x="-1480" y="19245"/>
                    <a:pt x="4441" y="25166"/>
                  </a:cubicBezTo>
                  <a:lnTo>
                    <a:pt x="9622" y="30347"/>
                  </a:lnTo>
                  <a:cubicBezTo>
                    <a:pt x="12583" y="33308"/>
                    <a:pt x="16284" y="34788"/>
                    <a:pt x="19985" y="34788"/>
                  </a:cubicBezTo>
                  <a:cubicBezTo>
                    <a:pt x="23686" y="34788"/>
                    <a:pt x="27386" y="33308"/>
                    <a:pt x="30347" y="30347"/>
                  </a:cubicBezTo>
                  <a:cubicBezTo>
                    <a:pt x="36269" y="24426"/>
                    <a:pt x="36269" y="15544"/>
                    <a:pt x="30347" y="9622"/>
                  </a:cubicBezTo>
                  <a:lnTo>
                    <a:pt x="25166" y="4441"/>
                  </a:ln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B56B4D-D11E-A153-4F98-45A6EEF90854}"/>
                </a:ext>
              </a:extLst>
            </p:cNvPr>
            <p:cNvSpPr/>
            <p:nvPr/>
          </p:nvSpPr>
          <p:spPr>
            <a:xfrm>
              <a:off x="958594" y="4670112"/>
              <a:ext cx="34788" cy="34788"/>
            </a:xfrm>
            <a:custGeom>
              <a:avLst/>
              <a:gdLst>
                <a:gd name="connsiteX0" fmla="*/ 9622 w 34788"/>
                <a:gd name="connsiteY0" fmla="*/ 4441 h 34788"/>
                <a:gd name="connsiteX1" fmla="*/ 4441 w 34788"/>
                <a:gd name="connsiteY1" fmla="*/ 9622 h 34788"/>
                <a:gd name="connsiteX2" fmla="*/ 4441 w 34788"/>
                <a:gd name="connsiteY2" fmla="*/ 30347 h 34788"/>
                <a:gd name="connsiteX3" fmla="*/ 14803 w 34788"/>
                <a:gd name="connsiteY3" fmla="*/ 34788 h 34788"/>
                <a:gd name="connsiteX4" fmla="*/ 25166 w 34788"/>
                <a:gd name="connsiteY4" fmla="*/ 30347 h 34788"/>
                <a:gd name="connsiteX5" fmla="*/ 30347 w 34788"/>
                <a:gd name="connsiteY5" fmla="*/ 25166 h 34788"/>
                <a:gd name="connsiteX6" fmla="*/ 30347 w 34788"/>
                <a:gd name="connsiteY6" fmla="*/ 4441 h 34788"/>
                <a:gd name="connsiteX7" fmla="*/ 9622 w 34788"/>
                <a:gd name="connsiteY7" fmla="*/ 4441 h 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788" h="34788">
                  <a:moveTo>
                    <a:pt x="9622" y="4441"/>
                  </a:moveTo>
                  <a:lnTo>
                    <a:pt x="4441" y="9622"/>
                  </a:lnTo>
                  <a:cubicBezTo>
                    <a:pt x="-1480" y="15544"/>
                    <a:pt x="-1480" y="24426"/>
                    <a:pt x="4441" y="30347"/>
                  </a:cubicBezTo>
                  <a:cubicBezTo>
                    <a:pt x="7402" y="33308"/>
                    <a:pt x="11103" y="34788"/>
                    <a:pt x="14803" y="34788"/>
                  </a:cubicBezTo>
                  <a:cubicBezTo>
                    <a:pt x="18504" y="34788"/>
                    <a:pt x="22205" y="33308"/>
                    <a:pt x="25166" y="30347"/>
                  </a:cubicBezTo>
                  <a:lnTo>
                    <a:pt x="30347" y="25166"/>
                  </a:lnTo>
                  <a:cubicBezTo>
                    <a:pt x="36269" y="19245"/>
                    <a:pt x="36269" y="10362"/>
                    <a:pt x="30347" y="4441"/>
                  </a:cubicBezTo>
                  <a:cubicBezTo>
                    <a:pt x="24426" y="-1480"/>
                    <a:pt x="14803" y="-1480"/>
                    <a:pt x="9622" y="4441"/>
                  </a:cubicBez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3D7C376-27FE-81D1-811C-C3137C78E2A0}"/>
                </a:ext>
              </a:extLst>
            </p:cNvPr>
            <p:cNvSpPr/>
            <p:nvPr/>
          </p:nvSpPr>
          <p:spPr>
            <a:xfrm>
              <a:off x="995602" y="4753011"/>
              <a:ext cx="37008" cy="29606"/>
            </a:xfrm>
            <a:custGeom>
              <a:avLst/>
              <a:gdLst>
                <a:gd name="connsiteX0" fmla="*/ 22205 w 37008"/>
                <a:gd name="connsiteY0" fmla="*/ 0 h 29606"/>
                <a:gd name="connsiteX1" fmla="*/ 14803 w 37008"/>
                <a:gd name="connsiteY1" fmla="*/ 0 h 29606"/>
                <a:gd name="connsiteX2" fmla="*/ 0 w 37008"/>
                <a:gd name="connsiteY2" fmla="*/ 14803 h 29606"/>
                <a:gd name="connsiteX3" fmla="*/ 14803 w 37008"/>
                <a:gd name="connsiteY3" fmla="*/ 29607 h 29606"/>
                <a:gd name="connsiteX4" fmla="*/ 22205 w 37008"/>
                <a:gd name="connsiteY4" fmla="*/ 29607 h 29606"/>
                <a:gd name="connsiteX5" fmla="*/ 37009 w 37008"/>
                <a:gd name="connsiteY5" fmla="*/ 14803 h 29606"/>
                <a:gd name="connsiteX6" fmla="*/ 22205 w 37008"/>
                <a:gd name="connsiteY6" fmla="*/ 0 h 2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8" h="29606">
                  <a:moveTo>
                    <a:pt x="22205" y="0"/>
                  </a:moveTo>
                  <a:lnTo>
                    <a:pt x="14803" y="0"/>
                  </a:lnTo>
                  <a:cubicBezTo>
                    <a:pt x="6662" y="0"/>
                    <a:pt x="0" y="6662"/>
                    <a:pt x="0" y="14803"/>
                  </a:cubicBezTo>
                  <a:cubicBezTo>
                    <a:pt x="0" y="22945"/>
                    <a:pt x="6662" y="29607"/>
                    <a:pt x="14803" y="29607"/>
                  </a:cubicBezTo>
                  <a:lnTo>
                    <a:pt x="22205" y="29607"/>
                  </a:lnTo>
                  <a:cubicBezTo>
                    <a:pt x="30347" y="29607"/>
                    <a:pt x="37009" y="22945"/>
                    <a:pt x="37009" y="14803"/>
                  </a:cubicBezTo>
                  <a:cubicBezTo>
                    <a:pt x="37009" y="6662"/>
                    <a:pt x="30347" y="0"/>
                    <a:pt x="22205" y="0"/>
                  </a:cubicBez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F7FF21-5EC9-D7C4-3825-FC213CCF02E9}"/>
                </a:ext>
              </a:extLst>
            </p:cNvPr>
            <p:cNvSpPr/>
            <p:nvPr/>
          </p:nvSpPr>
          <p:spPr>
            <a:xfrm>
              <a:off x="751345" y="4753011"/>
              <a:ext cx="37008" cy="29606"/>
            </a:xfrm>
            <a:custGeom>
              <a:avLst/>
              <a:gdLst>
                <a:gd name="connsiteX0" fmla="*/ 22205 w 37008"/>
                <a:gd name="connsiteY0" fmla="*/ 0 h 29606"/>
                <a:gd name="connsiteX1" fmla="*/ 14803 w 37008"/>
                <a:gd name="connsiteY1" fmla="*/ 0 h 29606"/>
                <a:gd name="connsiteX2" fmla="*/ 0 w 37008"/>
                <a:gd name="connsiteY2" fmla="*/ 14803 h 29606"/>
                <a:gd name="connsiteX3" fmla="*/ 14803 w 37008"/>
                <a:gd name="connsiteY3" fmla="*/ 29607 h 29606"/>
                <a:gd name="connsiteX4" fmla="*/ 22205 w 37008"/>
                <a:gd name="connsiteY4" fmla="*/ 29607 h 29606"/>
                <a:gd name="connsiteX5" fmla="*/ 37009 w 37008"/>
                <a:gd name="connsiteY5" fmla="*/ 14803 h 29606"/>
                <a:gd name="connsiteX6" fmla="*/ 22205 w 37008"/>
                <a:gd name="connsiteY6" fmla="*/ 0 h 2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8" h="29606">
                  <a:moveTo>
                    <a:pt x="22205" y="0"/>
                  </a:moveTo>
                  <a:lnTo>
                    <a:pt x="14803" y="0"/>
                  </a:lnTo>
                  <a:cubicBezTo>
                    <a:pt x="6662" y="0"/>
                    <a:pt x="0" y="6662"/>
                    <a:pt x="0" y="14803"/>
                  </a:cubicBezTo>
                  <a:cubicBezTo>
                    <a:pt x="0" y="22945"/>
                    <a:pt x="6662" y="29607"/>
                    <a:pt x="14803" y="29607"/>
                  </a:cubicBezTo>
                  <a:lnTo>
                    <a:pt x="22205" y="29607"/>
                  </a:lnTo>
                  <a:cubicBezTo>
                    <a:pt x="30347" y="29607"/>
                    <a:pt x="37009" y="22945"/>
                    <a:pt x="37009" y="14803"/>
                  </a:cubicBezTo>
                  <a:cubicBezTo>
                    <a:pt x="37009" y="6662"/>
                    <a:pt x="30347" y="0"/>
                    <a:pt x="22205" y="0"/>
                  </a:cubicBezTo>
                  <a:close/>
                </a:path>
              </a:pathLst>
            </a:custGeom>
            <a:grpFill/>
            <a:ln w="7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53" name="Graphic 44">
            <a:extLst>
              <a:ext uri="{FF2B5EF4-FFF2-40B4-BE49-F238E27FC236}">
                <a16:creationId xmlns:a16="http://schemas.microsoft.com/office/drawing/2014/main" id="{1914C65A-235D-0B15-9476-107D8C7A734C}"/>
              </a:ext>
            </a:extLst>
          </p:cNvPr>
          <p:cNvSpPr/>
          <p:nvPr/>
        </p:nvSpPr>
        <p:spPr>
          <a:xfrm>
            <a:off x="11204576" y="2668484"/>
            <a:ext cx="422530" cy="422530"/>
          </a:xfrm>
          <a:custGeom>
            <a:avLst/>
            <a:gdLst>
              <a:gd name="connsiteX0" fmla="*/ 422531 w 422530"/>
              <a:gd name="connsiteY0" fmla="*/ 76194 h 422530"/>
              <a:gd name="connsiteX1" fmla="*/ 422531 w 422530"/>
              <a:gd name="connsiteY1" fmla="*/ 27707 h 422530"/>
              <a:gd name="connsiteX2" fmla="*/ 394824 w 422530"/>
              <a:gd name="connsiteY2" fmla="*/ 0 h 422530"/>
              <a:gd name="connsiteX3" fmla="*/ 242436 w 422530"/>
              <a:gd name="connsiteY3" fmla="*/ 0 h 422530"/>
              <a:gd name="connsiteX4" fmla="*/ 218885 w 422530"/>
              <a:gd name="connsiteY4" fmla="*/ 13853 h 422530"/>
              <a:gd name="connsiteX5" fmla="*/ 214729 w 422530"/>
              <a:gd name="connsiteY5" fmla="*/ 13853 h 422530"/>
              <a:gd name="connsiteX6" fmla="*/ 31170 w 422530"/>
              <a:gd name="connsiteY6" fmla="*/ 132993 h 422530"/>
              <a:gd name="connsiteX7" fmla="*/ 27707 w 422530"/>
              <a:gd name="connsiteY7" fmla="*/ 140613 h 422530"/>
              <a:gd name="connsiteX8" fmla="*/ 27707 w 422530"/>
              <a:gd name="connsiteY8" fmla="*/ 141305 h 422530"/>
              <a:gd name="connsiteX9" fmla="*/ 0 w 422530"/>
              <a:gd name="connsiteY9" fmla="*/ 221656 h 422530"/>
              <a:gd name="connsiteX10" fmla="*/ 131608 w 422530"/>
              <a:gd name="connsiteY10" fmla="*/ 353263 h 422530"/>
              <a:gd name="connsiteX11" fmla="*/ 263216 w 422530"/>
              <a:gd name="connsiteY11" fmla="*/ 221656 h 422530"/>
              <a:gd name="connsiteX12" fmla="*/ 131608 w 422530"/>
              <a:gd name="connsiteY12" fmla="*/ 90048 h 422530"/>
              <a:gd name="connsiteX13" fmla="*/ 87277 w 422530"/>
              <a:gd name="connsiteY13" fmla="*/ 98360 h 422530"/>
              <a:gd name="connsiteX14" fmla="*/ 214729 w 422530"/>
              <a:gd name="connsiteY14" fmla="*/ 41560 h 422530"/>
              <a:gd name="connsiteX15" fmla="*/ 214729 w 422530"/>
              <a:gd name="connsiteY15" fmla="*/ 41560 h 422530"/>
              <a:gd name="connsiteX16" fmla="*/ 214729 w 422530"/>
              <a:gd name="connsiteY16" fmla="*/ 76194 h 422530"/>
              <a:gd name="connsiteX17" fmla="*/ 242436 w 422530"/>
              <a:gd name="connsiteY17" fmla="*/ 103901 h 422530"/>
              <a:gd name="connsiteX18" fmla="*/ 270143 w 422530"/>
              <a:gd name="connsiteY18" fmla="*/ 103901 h 422530"/>
              <a:gd name="connsiteX19" fmla="*/ 270143 w 422530"/>
              <a:gd name="connsiteY19" fmla="*/ 131608 h 422530"/>
              <a:gd name="connsiteX20" fmla="*/ 278455 w 422530"/>
              <a:gd name="connsiteY20" fmla="*/ 144076 h 422530"/>
              <a:gd name="connsiteX21" fmla="*/ 283996 w 422530"/>
              <a:gd name="connsiteY21" fmla="*/ 145461 h 422530"/>
              <a:gd name="connsiteX22" fmla="*/ 293694 w 422530"/>
              <a:gd name="connsiteY22" fmla="*/ 141305 h 422530"/>
              <a:gd name="connsiteX23" fmla="*/ 331098 w 422530"/>
              <a:gd name="connsiteY23" fmla="*/ 103901 h 422530"/>
              <a:gd name="connsiteX24" fmla="*/ 347029 w 422530"/>
              <a:gd name="connsiteY24" fmla="*/ 103901 h 422530"/>
              <a:gd name="connsiteX25" fmla="*/ 387204 w 422530"/>
              <a:gd name="connsiteY25" fmla="*/ 200875 h 422530"/>
              <a:gd name="connsiteX26" fmla="*/ 360190 w 422530"/>
              <a:gd name="connsiteY26" fmla="*/ 200875 h 422530"/>
              <a:gd name="connsiteX27" fmla="*/ 346337 w 422530"/>
              <a:gd name="connsiteY27" fmla="*/ 214729 h 422530"/>
              <a:gd name="connsiteX28" fmla="*/ 346337 w 422530"/>
              <a:gd name="connsiteY28" fmla="*/ 304776 h 422530"/>
              <a:gd name="connsiteX29" fmla="*/ 297850 w 422530"/>
              <a:gd name="connsiteY29" fmla="*/ 353263 h 422530"/>
              <a:gd name="connsiteX30" fmla="*/ 257675 w 422530"/>
              <a:gd name="connsiteY30" fmla="*/ 353263 h 422530"/>
              <a:gd name="connsiteX31" fmla="*/ 229275 w 422530"/>
              <a:gd name="connsiteY31" fmla="*/ 359498 h 422530"/>
              <a:gd name="connsiteX32" fmla="*/ 215421 w 422530"/>
              <a:gd name="connsiteY32" fmla="*/ 394824 h 422530"/>
              <a:gd name="connsiteX33" fmla="*/ 110828 w 422530"/>
              <a:gd name="connsiteY33" fmla="*/ 394824 h 422530"/>
              <a:gd name="connsiteX34" fmla="*/ 110828 w 422530"/>
              <a:gd name="connsiteY34" fmla="*/ 380970 h 422530"/>
              <a:gd name="connsiteX35" fmla="*/ 96974 w 422530"/>
              <a:gd name="connsiteY35" fmla="*/ 367117 h 422530"/>
              <a:gd name="connsiteX36" fmla="*/ 83121 w 422530"/>
              <a:gd name="connsiteY36" fmla="*/ 380970 h 422530"/>
              <a:gd name="connsiteX37" fmla="*/ 83121 w 422530"/>
              <a:gd name="connsiteY37" fmla="*/ 408677 h 422530"/>
              <a:gd name="connsiteX38" fmla="*/ 96974 w 422530"/>
              <a:gd name="connsiteY38" fmla="*/ 422531 h 422530"/>
              <a:gd name="connsiteX39" fmla="*/ 228582 w 422530"/>
              <a:gd name="connsiteY39" fmla="*/ 422531 h 422530"/>
              <a:gd name="connsiteX40" fmla="*/ 242436 w 422530"/>
              <a:gd name="connsiteY40" fmla="*/ 408677 h 422530"/>
              <a:gd name="connsiteX41" fmla="*/ 242436 w 422530"/>
              <a:gd name="connsiteY41" fmla="*/ 394824 h 422530"/>
              <a:gd name="connsiteX42" fmla="*/ 245899 w 422530"/>
              <a:gd name="connsiteY42" fmla="*/ 381663 h 422530"/>
              <a:gd name="connsiteX43" fmla="*/ 252826 w 422530"/>
              <a:gd name="connsiteY43" fmla="*/ 380278 h 422530"/>
              <a:gd name="connsiteX44" fmla="*/ 256289 w 422530"/>
              <a:gd name="connsiteY44" fmla="*/ 380970 h 422530"/>
              <a:gd name="connsiteX45" fmla="*/ 297850 w 422530"/>
              <a:gd name="connsiteY45" fmla="*/ 380970 h 422530"/>
              <a:gd name="connsiteX46" fmla="*/ 374044 w 422530"/>
              <a:gd name="connsiteY46" fmla="*/ 304776 h 422530"/>
              <a:gd name="connsiteX47" fmla="*/ 374044 w 422530"/>
              <a:gd name="connsiteY47" fmla="*/ 228582 h 422530"/>
              <a:gd name="connsiteX48" fmla="*/ 401751 w 422530"/>
              <a:gd name="connsiteY48" fmla="*/ 228582 h 422530"/>
              <a:gd name="connsiteX49" fmla="*/ 415604 w 422530"/>
              <a:gd name="connsiteY49" fmla="*/ 214729 h 422530"/>
              <a:gd name="connsiteX50" fmla="*/ 382356 w 422530"/>
              <a:gd name="connsiteY50" fmla="*/ 103901 h 422530"/>
              <a:gd name="connsiteX51" fmla="*/ 394824 w 422530"/>
              <a:gd name="connsiteY51" fmla="*/ 103901 h 422530"/>
              <a:gd name="connsiteX52" fmla="*/ 422531 w 422530"/>
              <a:gd name="connsiteY52" fmla="*/ 76194 h 422530"/>
              <a:gd name="connsiteX53" fmla="*/ 155159 w 422530"/>
              <a:gd name="connsiteY53" fmla="*/ 172476 h 422530"/>
              <a:gd name="connsiteX54" fmla="*/ 131608 w 422530"/>
              <a:gd name="connsiteY54" fmla="*/ 173168 h 422530"/>
              <a:gd name="connsiteX55" fmla="*/ 108057 w 422530"/>
              <a:gd name="connsiteY55" fmla="*/ 172476 h 422530"/>
              <a:gd name="connsiteX56" fmla="*/ 131608 w 422530"/>
              <a:gd name="connsiteY56" fmla="*/ 117754 h 422530"/>
              <a:gd name="connsiteX57" fmla="*/ 155159 w 422530"/>
              <a:gd name="connsiteY57" fmla="*/ 172476 h 422530"/>
              <a:gd name="connsiteX58" fmla="*/ 235509 w 422530"/>
              <a:gd name="connsiteY58" fmla="*/ 221656 h 422530"/>
              <a:gd name="connsiteX59" fmla="*/ 229275 w 422530"/>
              <a:gd name="connsiteY59" fmla="*/ 256982 h 422530"/>
              <a:gd name="connsiteX60" fmla="*/ 186329 w 422530"/>
              <a:gd name="connsiteY60" fmla="*/ 245899 h 422530"/>
              <a:gd name="connsiteX61" fmla="*/ 187022 w 422530"/>
              <a:gd name="connsiteY61" fmla="*/ 221656 h 422530"/>
              <a:gd name="connsiteX62" fmla="*/ 186329 w 422530"/>
              <a:gd name="connsiteY62" fmla="*/ 196719 h 422530"/>
              <a:gd name="connsiteX63" fmla="*/ 228582 w 422530"/>
              <a:gd name="connsiteY63" fmla="*/ 184944 h 422530"/>
              <a:gd name="connsiteX64" fmla="*/ 235509 w 422530"/>
              <a:gd name="connsiteY64" fmla="*/ 221656 h 422530"/>
              <a:gd name="connsiteX65" fmla="*/ 159315 w 422530"/>
              <a:gd name="connsiteY65" fmla="*/ 221656 h 422530"/>
              <a:gd name="connsiteX66" fmla="*/ 158622 w 422530"/>
              <a:gd name="connsiteY66" fmla="*/ 243128 h 422530"/>
              <a:gd name="connsiteX67" fmla="*/ 136457 w 422530"/>
              <a:gd name="connsiteY67" fmla="*/ 242436 h 422530"/>
              <a:gd name="connsiteX68" fmla="*/ 104594 w 422530"/>
              <a:gd name="connsiteY68" fmla="*/ 243821 h 422530"/>
              <a:gd name="connsiteX69" fmla="*/ 103901 w 422530"/>
              <a:gd name="connsiteY69" fmla="*/ 221656 h 422530"/>
              <a:gd name="connsiteX70" fmla="*/ 104594 w 422530"/>
              <a:gd name="connsiteY70" fmla="*/ 199490 h 422530"/>
              <a:gd name="connsiteX71" fmla="*/ 131608 w 422530"/>
              <a:gd name="connsiteY71" fmla="*/ 200875 h 422530"/>
              <a:gd name="connsiteX72" fmla="*/ 158622 w 422530"/>
              <a:gd name="connsiteY72" fmla="*/ 199490 h 422530"/>
              <a:gd name="connsiteX73" fmla="*/ 159315 w 422530"/>
              <a:gd name="connsiteY73" fmla="*/ 221656 h 422530"/>
              <a:gd name="connsiteX74" fmla="*/ 131608 w 422530"/>
              <a:gd name="connsiteY74" fmla="*/ 325557 h 422530"/>
              <a:gd name="connsiteX75" fmla="*/ 108057 w 422530"/>
              <a:gd name="connsiteY75" fmla="*/ 271528 h 422530"/>
              <a:gd name="connsiteX76" fmla="*/ 136457 w 422530"/>
              <a:gd name="connsiteY76" fmla="*/ 270143 h 422530"/>
              <a:gd name="connsiteX77" fmla="*/ 155159 w 422530"/>
              <a:gd name="connsiteY77" fmla="*/ 270835 h 422530"/>
              <a:gd name="connsiteX78" fmla="*/ 131608 w 422530"/>
              <a:gd name="connsiteY78" fmla="*/ 325557 h 422530"/>
              <a:gd name="connsiteX79" fmla="*/ 27707 w 422530"/>
              <a:gd name="connsiteY79" fmla="*/ 221656 h 422530"/>
              <a:gd name="connsiteX80" fmla="*/ 34634 w 422530"/>
              <a:gd name="connsiteY80" fmla="*/ 184251 h 422530"/>
              <a:gd name="connsiteX81" fmla="*/ 76887 w 422530"/>
              <a:gd name="connsiteY81" fmla="*/ 196027 h 422530"/>
              <a:gd name="connsiteX82" fmla="*/ 76194 w 422530"/>
              <a:gd name="connsiteY82" fmla="*/ 221656 h 422530"/>
              <a:gd name="connsiteX83" fmla="*/ 76887 w 422530"/>
              <a:gd name="connsiteY83" fmla="*/ 247977 h 422530"/>
              <a:gd name="connsiteX84" fmla="*/ 35326 w 422530"/>
              <a:gd name="connsiteY84" fmla="*/ 261138 h 422530"/>
              <a:gd name="connsiteX85" fmla="*/ 27707 w 422530"/>
              <a:gd name="connsiteY85" fmla="*/ 221656 h 422530"/>
              <a:gd name="connsiteX86" fmla="*/ 80350 w 422530"/>
              <a:gd name="connsiteY86" fmla="*/ 169012 h 422530"/>
              <a:gd name="connsiteX87" fmla="*/ 48487 w 422530"/>
              <a:gd name="connsiteY87" fmla="*/ 160008 h 422530"/>
              <a:gd name="connsiteX88" fmla="*/ 92818 w 422530"/>
              <a:gd name="connsiteY88" fmla="*/ 125374 h 422530"/>
              <a:gd name="connsiteX89" fmla="*/ 80350 w 422530"/>
              <a:gd name="connsiteY89" fmla="*/ 169012 h 422530"/>
              <a:gd name="connsiteX90" fmla="*/ 49180 w 422530"/>
              <a:gd name="connsiteY90" fmla="*/ 284689 h 422530"/>
              <a:gd name="connsiteX91" fmla="*/ 80350 w 422530"/>
              <a:gd name="connsiteY91" fmla="*/ 274991 h 422530"/>
              <a:gd name="connsiteX92" fmla="*/ 92126 w 422530"/>
              <a:gd name="connsiteY92" fmla="*/ 317244 h 422530"/>
              <a:gd name="connsiteX93" fmla="*/ 49180 w 422530"/>
              <a:gd name="connsiteY93" fmla="*/ 284689 h 422530"/>
              <a:gd name="connsiteX94" fmla="*/ 171090 w 422530"/>
              <a:gd name="connsiteY94" fmla="*/ 317937 h 422530"/>
              <a:gd name="connsiteX95" fmla="*/ 182866 w 422530"/>
              <a:gd name="connsiteY95" fmla="*/ 273606 h 422530"/>
              <a:gd name="connsiteX96" fmla="*/ 216114 w 422530"/>
              <a:gd name="connsiteY96" fmla="*/ 281918 h 422530"/>
              <a:gd name="connsiteX97" fmla="*/ 171090 w 422530"/>
              <a:gd name="connsiteY97" fmla="*/ 317937 h 422530"/>
              <a:gd name="connsiteX98" fmla="*/ 214729 w 422530"/>
              <a:gd name="connsiteY98" fmla="*/ 160008 h 422530"/>
              <a:gd name="connsiteX99" fmla="*/ 182866 w 422530"/>
              <a:gd name="connsiteY99" fmla="*/ 169012 h 422530"/>
              <a:gd name="connsiteX100" fmla="*/ 171090 w 422530"/>
              <a:gd name="connsiteY100" fmla="*/ 126067 h 422530"/>
              <a:gd name="connsiteX101" fmla="*/ 214729 w 422530"/>
              <a:gd name="connsiteY101" fmla="*/ 160008 h 422530"/>
              <a:gd name="connsiteX102" fmla="*/ 394824 w 422530"/>
              <a:gd name="connsiteY102" fmla="*/ 76194 h 422530"/>
              <a:gd name="connsiteX103" fmla="*/ 325557 w 422530"/>
              <a:gd name="connsiteY103" fmla="*/ 76194 h 422530"/>
              <a:gd name="connsiteX104" fmla="*/ 315859 w 422530"/>
              <a:gd name="connsiteY104" fmla="*/ 80350 h 422530"/>
              <a:gd name="connsiteX105" fmla="*/ 297850 w 422530"/>
              <a:gd name="connsiteY105" fmla="*/ 97667 h 422530"/>
              <a:gd name="connsiteX106" fmla="*/ 297850 w 422530"/>
              <a:gd name="connsiteY106" fmla="*/ 90048 h 422530"/>
              <a:gd name="connsiteX107" fmla="*/ 283996 w 422530"/>
              <a:gd name="connsiteY107" fmla="*/ 76194 h 422530"/>
              <a:gd name="connsiteX108" fmla="*/ 242436 w 422530"/>
              <a:gd name="connsiteY108" fmla="*/ 76194 h 422530"/>
              <a:gd name="connsiteX109" fmla="*/ 242436 w 422530"/>
              <a:gd name="connsiteY109" fmla="*/ 27707 h 422530"/>
              <a:gd name="connsiteX110" fmla="*/ 394824 w 422530"/>
              <a:gd name="connsiteY110" fmla="*/ 27707 h 422530"/>
              <a:gd name="connsiteX111" fmla="*/ 394824 w 422530"/>
              <a:gd name="connsiteY111" fmla="*/ 76194 h 42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22530" h="422530">
                <a:moveTo>
                  <a:pt x="422531" y="76194"/>
                </a:moveTo>
                <a:lnTo>
                  <a:pt x="422531" y="27707"/>
                </a:lnTo>
                <a:cubicBezTo>
                  <a:pt x="422531" y="12468"/>
                  <a:pt x="410063" y="0"/>
                  <a:pt x="394824" y="0"/>
                </a:cubicBezTo>
                <a:lnTo>
                  <a:pt x="242436" y="0"/>
                </a:lnTo>
                <a:cubicBezTo>
                  <a:pt x="232046" y="0"/>
                  <a:pt x="223734" y="5541"/>
                  <a:pt x="218885" y="13853"/>
                </a:cubicBezTo>
                <a:cubicBezTo>
                  <a:pt x="217499" y="13853"/>
                  <a:pt x="216114" y="13853"/>
                  <a:pt x="214729" y="13853"/>
                </a:cubicBezTo>
                <a:cubicBezTo>
                  <a:pt x="135764" y="13853"/>
                  <a:pt x="63726" y="60263"/>
                  <a:pt x="31170" y="132993"/>
                </a:cubicBezTo>
                <a:cubicBezTo>
                  <a:pt x="29785" y="135764"/>
                  <a:pt x="29092" y="137842"/>
                  <a:pt x="27707" y="140613"/>
                </a:cubicBezTo>
                <a:cubicBezTo>
                  <a:pt x="27707" y="140613"/>
                  <a:pt x="27707" y="141305"/>
                  <a:pt x="27707" y="141305"/>
                </a:cubicBezTo>
                <a:cubicBezTo>
                  <a:pt x="10390" y="163471"/>
                  <a:pt x="0" y="191178"/>
                  <a:pt x="0" y="221656"/>
                </a:cubicBezTo>
                <a:cubicBezTo>
                  <a:pt x="0" y="294386"/>
                  <a:pt x="58877" y="353263"/>
                  <a:pt x="131608" y="353263"/>
                </a:cubicBezTo>
                <a:cubicBezTo>
                  <a:pt x="204339" y="353263"/>
                  <a:pt x="263216" y="294386"/>
                  <a:pt x="263216" y="221656"/>
                </a:cubicBezTo>
                <a:cubicBezTo>
                  <a:pt x="263216" y="148925"/>
                  <a:pt x="204339" y="90048"/>
                  <a:pt x="131608" y="90048"/>
                </a:cubicBezTo>
                <a:cubicBezTo>
                  <a:pt x="115676" y="90048"/>
                  <a:pt x="101130" y="92818"/>
                  <a:pt x="87277" y="98360"/>
                </a:cubicBezTo>
                <a:cubicBezTo>
                  <a:pt x="119140" y="63033"/>
                  <a:pt x="165549" y="41560"/>
                  <a:pt x="214729" y="41560"/>
                </a:cubicBezTo>
                <a:cubicBezTo>
                  <a:pt x="214729" y="41560"/>
                  <a:pt x="214729" y="41560"/>
                  <a:pt x="214729" y="41560"/>
                </a:cubicBezTo>
                <a:lnTo>
                  <a:pt x="214729" y="76194"/>
                </a:lnTo>
                <a:cubicBezTo>
                  <a:pt x="214729" y="91433"/>
                  <a:pt x="227197" y="103901"/>
                  <a:pt x="242436" y="103901"/>
                </a:cubicBezTo>
                <a:lnTo>
                  <a:pt x="270143" y="103901"/>
                </a:lnTo>
                <a:lnTo>
                  <a:pt x="270143" y="131608"/>
                </a:lnTo>
                <a:cubicBezTo>
                  <a:pt x="270143" y="137149"/>
                  <a:pt x="273606" y="141998"/>
                  <a:pt x="278455" y="144076"/>
                </a:cubicBezTo>
                <a:cubicBezTo>
                  <a:pt x="279840" y="144769"/>
                  <a:pt x="281918" y="145461"/>
                  <a:pt x="283996" y="145461"/>
                </a:cubicBezTo>
                <a:cubicBezTo>
                  <a:pt x="287459" y="145461"/>
                  <a:pt x="290923" y="144076"/>
                  <a:pt x="293694" y="141305"/>
                </a:cubicBezTo>
                <a:lnTo>
                  <a:pt x="331098" y="103901"/>
                </a:lnTo>
                <a:lnTo>
                  <a:pt x="347029" y="103901"/>
                </a:lnTo>
                <a:cubicBezTo>
                  <a:pt x="369888" y="131608"/>
                  <a:pt x="384434" y="165549"/>
                  <a:pt x="387204" y="200875"/>
                </a:cubicBezTo>
                <a:lnTo>
                  <a:pt x="360190" y="200875"/>
                </a:lnTo>
                <a:cubicBezTo>
                  <a:pt x="352571" y="200875"/>
                  <a:pt x="346337" y="207109"/>
                  <a:pt x="346337" y="214729"/>
                </a:cubicBezTo>
                <a:lnTo>
                  <a:pt x="346337" y="304776"/>
                </a:lnTo>
                <a:cubicBezTo>
                  <a:pt x="346337" y="309625"/>
                  <a:pt x="344259" y="353263"/>
                  <a:pt x="297850" y="353263"/>
                </a:cubicBezTo>
                <a:lnTo>
                  <a:pt x="257675" y="353263"/>
                </a:lnTo>
                <a:cubicBezTo>
                  <a:pt x="252826" y="352571"/>
                  <a:pt x="239665" y="351185"/>
                  <a:pt x="229275" y="359498"/>
                </a:cubicBezTo>
                <a:cubicBezTo>
                  <a:pt x="219577" y="367117"/>
                  <a:pt x="215421" y="378892"/>
                  <a:pt x="215421" y="394824"/>
                </a:cubicBezTo>
                <a:lnTo>
                  <a:pt x="110828" y="394824"/>
                </a:lnTo>
                <a:lnTo>
                  <a:pt x="110828" y="380970"/>
                </a:lnTo>
                <a:cubicBezTo>
                  <a:pt x="110828" y="373351"/>
                  <a:pt x="104594" y="367117"/>
                  <a:pt x="96974" y="367117"/>
                </a:cubicBezTo>
                <a:cubicBezTo>
                  <a:pt x="89355" y="367117"/>
                  <a:pt x="83121" y="373351"/>
                  <a:pt x="83121" y="380970"/>
                </a:cubicBezTo>
                <a:lnTo>
                  <a:pt x="83121" y="408677"/>
                </a:lnTo>
                <a:cubicBezTo>
                  <a:pt x="83121" y="416297"/>
                  <a:pt x="89355" y="422531"/>
                  <a:pt x="96974" y="422531"/>
                </a:cubicBezTo>
                <a:lnTo>
                  <a:pt x="228582" y="422531"/>
                </a:lnTo>
                <a:cubicBezTo>
                  <a:pt x="236202" y="422531"/>
                  <a:pt x="242436" y="416297"/>
                  <a:pt x="242436" y="408677"/>
                </a:cubicBezTo>
                <a:lnTo>
                  <a:pt x="242436" y="394824"/>
                </a:lnTo>
                <a:cubicBezTo>
                  <a:pt x="242436" y="388590"/>
                  <a:pt x="243821" y="383741"/>
                  <a:pt x="245899" y="381663"/>
                </a:cubicBezTo>
                <a:cubicBezTo>
                  <a:pt x="247977" y="380278"/>
                  <a:pt x="252133" y="380278"/>
                  <a:pt x="252826" y="380278"/>
                </a:cubicBezTo>
                <a:cubicBezTo>
                  <a:pt x="254211" y="380278"/>
                  <a:pt x="254904" y="380970"/>
                  <a:pt x="256289" y="380970"/>
                </a:cubicBezTo>
                <a:lnTo>
                  <a:pt x="297850" y="380970"/>
                </a:lnTo>
                <a:cubicBezTo>
                  <a:pt x="358112" y="380970"/>
                  <a:pt x="374044" y="331098"/>
                  <a:pt x="374044" y="304776"/>
                </a:cubicBezTo>
                <a:lnTo>
                  <a:pt x="374044" y="228582"/>
                </a:lnTo>
                <a:lnTo>
                  <a:pt x="401751" y="228582"/>
                </a:lnTo>
                <a:cubicBezTo>
                  <a:pt x="409370" y="228582"/>
                  <a:pt x="415604" y="222348"/>
                  <a:pt x="415604" y="214729"/>
                </a:cubicBezTo>
                <a:cubicBezTo>
                  <a:pt x="415604" y="174554"/>
                  <a:pt x="403829" y="136457"/>
                  <a:pt x="382356" y="103901"/>
                </a:cubicBezTo>
                <a:lnTo>
                  <a:pt x="394824" y="103901"/>
                </a:lnTo>
                <a:cubicBezTo>
                  <a:pt x="410063" y="103901"/>
                  <a:pt x="422531" y="91433"/>
                  <a:pt x="422531" y="76194"/>
                </a:cubicBezTo>
                <a:close/>
                <a:moveTo>
                  <a:pt x="155159" y="172476"/>
                </a:moveTo>
                <a:cubicBezTo>
                  <a:pt x="147539" y="173168"/>
                  <a:pt x="139920" y="173168"/>
                  <a:pt x="131608" y="173168"/>
                </a:cubicBezTo>
                <a:cubicBezTo>
                  <a:pt x="123296" y="173168"/>
                  <a:pt x="115676" y="172476"/>
                  <a:pt x="108057" y="172476"/>
                </a:cubicBezTo>
                <a:cubicBezTo>
                  <a:pt x="114291" y="137149"/>
                  <a:pt x="126067" y="117754"/>
                  <a:pt x="131608" y="117754"/>
                </a:cubicBezTo>
                <a:cubicBezTo>
                  <a:pt x="137149" y="117754"/>
                  <a:pt x="148925" y="136457"/>
                  <a:pt x="155159" y="172476"/>
                </a:cubicBezTo>
                <a:close/>
                <a:moveTo>
                  <a:pt x="235509" y="221656"/>
                </a:moveTo>
                <a:cubicBezTo>
                  <a:pt x="235509" y="234124"/>
                  <a:pt x="233431" y="245899"/>
                  <a:pt x="229275" y="256982"/>
                </a:cubicBezTo>
                <a:cubicBezTo>
                  <a:pt x="216807" y="252133"/>
                  <a:pt x="202261" y="248670"/>
                  <a:pt x="186329" y="245899"/>
                </a:cubicBezTo>
                <a:cubicBezTo>
                  <a:pt x="187022" y="238280"/>
                  <a:pt x="187022" y="229968"/>
                  <a:pt x="187022" y="221656"/>
                </a:cubicBezTo>
                <a:cubicBezTo>
                  <a:pt x="187022" y="213343"/>
                  <a:pt x="187022" y="205031"/>
                  <a:pt x="186329" y="196719"/>
                </a:cubicBezTo>
                <a:cubicBezTo>
                  <a:pt x="202261" y="193949"/>
                  <a:pt x="216807" y="189793"/>
                  <a:pt x="228582" y="184944"/>
                </a:cubicBezTo>
                <a:cubicBezTo>
                  <a:pt x="232738" y="196027"/>
                  <a:pt x="235509" y="208495"/>
                  <a:pt x="235509" y="221656"/>
                </a:cubicBezTo>
                <a:close/>
                <a:moveTo>
                  <a:pt x="159315" y="221656"/>
                </a:moveTo>
                <a:cubicBezTo>
                  <a:pt x="159315" y="229275"/>
                  <a:pt x="159315" y="236202"/>
                  <a:pt x="158622" y="243128"/>
                </a:cubicBezTo>
                <a:cubicBezTo>
                  <a:pt x="151695" y="242436"/>
                  <a:pt x="144076" y="242436"/>
                  <a:pt x="136457" y="242436"/>
                </a:cubicBezTo>
                <a:cubicBezTo>
                  <a:pt x="125374" y="242436"/>
                  <a:pt x="114984" y="243128"/>
                  <a:pt x="104594" y="243821"/>
                </a:cubicBezTo>
                <a:cubicBezTo>
                  <a:pt x="103901" y="236894"/>
                  <a:pt x="103901" y="229275"/>
                  <a:pt x="103901" y="221656"/>
                </a:cubicBezTo>
                <a:cubicBezTo>
                  <a:pt x="103901" y="214036"/>
                  <a:pt x="103901" y="206417"/>
                  <a:pt x="104594" y="199490"/>
                </a:cubicBezTo>
                <a:cubicBezTo>
                  <a:pt x="113598" y="200183"/>
                  <a:pt x="122603" y="200875"/>
                  <a:pt x="131608" y="200875"/>
                </a:cubicBezTo>
                <a:cubicBezTo>
                  <a:pt x="140613" y="200875"/>
                  <a:pt x="149617" y="200183"/>
                  <a:pt x="158622" y="199490"/>
                </a:cubicBezTo>
                <a:cubicBezTo>
                  <a:pt x="159315" y="206417"/>
                  <a:pt x="159315" y="214036"/>
                  <a:pt x="159315" y="221656"/>
                </a:cubicBezTo>
                <a:close/>
                <a:moveTo>
                  <a:pt x="131608" y="325557"/>
                </a:moveTo>
                <a:cubicBezTo>
                  <a:pt x="126067" y="325557"/>
                  <a:pt x="114291" y="306854"/>
                  <a:pt x="108057" y="271528"/>
                </a:cubicBezTo>
                <a:cubicBezTo>
                  <a:pt x="117062" y="270835"/>
                  <a:pt x="126759" y="270143"/>
                  <a:pt x="136457" y="270143"/>
                </a:cubicBezTo>
                <a:cubicBezTo>
                  <a:pt x="142691" y="270143"/>
                  <a:pt x="148925" y="270143"/>
                  <a:pt x="155159" y="270835"/>
                </a:cubicBezTo>
                <a:cubicBezTo>
                  <a:pt x="148925" y="306854"/>
                  <a:pt x="137149" y="325557"/>
                  <a:pt x="131608" y="325557"/>
                </a:cubicBezTo>
                <a:close/>
                <a:moveTo>
                  <a:pt x="27707" y="221656"/>
                </a:moveTo>
                <a:cubicBezTo>
                  <a:pt x="27707" y="208495"/>
                  <a:pt x="30478" y="196027"/>
                  <a:pt x="34634" y="184251"/>
                </a:cubicBezTo>
                <a:cubicBezTo>
                  <a:pt x="46409" y="189100"/>
                  <a:pt x="60955" y="193256"/>
                  <a:pt x="76887" y="196027"/>
                </a:cubicBezTo>
                <a:cubicBezTo>
                  <a:pt x="76194" y="205031"/>
                  <a:pt x="76194" y="213343"/>
                  <a:pt x="76194" y="221656"/>
                </a:cubicBezTo>
                <a:cubicBezTo>
                  <a:pt x="76194" y="230660"/>
                  <a:pt x="76194" y="238972"/>
                  <a:pt x="76887" y="247977"/>
                </a:cubicBezTo>
                <a:cubicBezTo>
                  <a:pt x="60955" y="251440"/>
                  <a:pt x="46409" y="255597"/>
                  <a:pt x="35326" y="261138"/>
                </a:cubicBezTo>
                <a:cubicBezTo>
                  <a:pt x="30478" y="248670"/>
                  <a:pt x="27707" y="235509"/>
                  <a:pt x="27707" y="221656"/>
                </a:cubicBezTo>
                <a:close/>
                <a:moveTo>
                  <a:pt x="80350" y="169012"/>
                </a:moveTo>
                <a:cubicBezTo>
                  <a:pt x="67882" y="166934"/>
                  <a:pt x="57492" y="163471"/>
                  <a:pt x="48487" y="160008"/>
                </a:cubicBezTo>
                <a:cubicBezTo>
                  <a:pt x="59570" y="144769"/>
                  <a:pt x="74809" y="132993"/>
                  <a:pt x="92818" y="125374"/>
                </a:cubicBezTo>
                <a:cubicBezTo>
                  <a:pt x="87277" y="137842"/>
                  <a:pt x="83121" y="153081"/>
                  <a:pt x="80350" y="169012"/>
                </a:cubicBezTo>
                <a:close/>
                <a:moveTo>
                  <a:pt x="49180" y="284689"/>
                </a:moveTo>
                <a:cubicBezTo>
                  <a:pt x="57492" y="280533"/>
                  <a:pt x="68575" y="277762"/>
                  <a:pt x="80350" y="274991"/>
                </a:cubicBezTo>
                <a:cubicBezTo>
                  <a:pt x="83121" y="290923"/>
                  <a:pt x="86584" y="305469"/>
                  <a:pt x="92126" y="317244"/>
                </a:cubicBezTo>
                <a:cubicBezTo>
                  <a:pt x="75501" y="311010"/>
                  <a:pt x="60263" y="299235"/>
                  <a:pt x="49180" y="284689"/>
                </a:cubicBezTo>
                <a:close/>
                <a:moveTo>
                  <a:pt x="171090" y="317937"/>
                </a:moveTo>
                <a:cubicBezTo>
                  <a:pt x="176632" y="305469"/>
                  <a:pt x="180095" y="290230"/>
                  <a:pt x="182866" y="273606"/>
                </a:cubicBezTo>
                <a:cubicBezTo>
                  <a:pt x="195334" y="275684"/>
                  <a:pt x="206417" y="278455"/>
                  <a:pt x="216114" y="281918"/>
                </a:cubicBezTo>
                <a:cubicBezTo>
                  <a:pt x="205031" y="297850"/>
                  <a:pt x="189100" y="310318"/>
                  <a:pt x="171090" y="317937"/>
                </a:cubicBezTo>
                <a:close/>
                <a:moveTo>
                  <a:pt x="214729" y="160008"/>
                </a:moveTo>
                <a:cubicBezTo>
                  <a:pt x="205724" y="163471"/>
                  <a:pt x="194641" y="166934"/>
                  <a:pt x="182866" y="169012"/>
                </a:cubicBezTo>
                <a:cubicBezTo>
                  <a:pt x="180095" y="153081"/>
                  <a:pt x="175939" y="137842"/>
                  <a:pt x="171090" y="126067"/>
                </a:cubicBezTo>
                <a:cubicBezTo>
                  <a:pt x="188407" y="132993"/>
                  <a:pt x="203646" y="144769"/>
                  <a:pt x="214729" y="160008"/>
                </a:cubicBezTo>
                <a:close/>
                <a:moveTo>
                  <a:pt x="394824" y="76194"/>
                </a:moveTo>
                <a:lnTo>
                  <a:pt x="325557" y="76194"/>
                </a:lnTo>
                <a:cubicBezTo>
                  <a:pt x="322093" y="76194"/>
                  <a:pt x="318630" y="77579"/>
                  <a:pt x="315859" y="80350"/>
                </a:cubicBezTo>
                <a:lnTo>
                  <a:pt x="297850" y="97667"/>
                </a:lnTo>
                <a:lnTo>
                  <a:pt x="297850" y="90048"/>
                </a:lnTo>
                <a:cubicBezTo>
                  <a:pt x="297850" y="82428"/>
                  <a:pt x="291616" y="76194"/>
                  <a:pt x="283996" y="76194"/>
                </a:cubicBezTo>
                <a:lnTo>
                  <a:pt x="242436" y="76194"/>
                </a:lnTo>
                <a:lnTo>
                  <a:pt x="242436" y="27707"/>
                </a:lnTo>
                <a:lnTo>
                  <a:pt x="394824" y="27707"/>
                </a:lnTo>
                <a:lnTo>
                  <a:pt x="394824" y="76194"/>
                </a:lnTo>
                <a:close/>
              </a:path>
            </a:pathLst>
          </a:custGeom>
          <a:solidFill>
            <a:srgbClr val="F35B04"/>
          </a:solidFill>
          <a:ln w="6846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48" name="Graphic 46">
            <a:extLst>
              <a:ext uri="{FF2B5EF4-FFF2-40B4-BE49-F238E27FC236}">
                <a16:creationId xmlns:a16="http://schemas.microsoft.com/office/drawing/2014/main" id="{B37B285A-D2D6-3E5F-F70F-0F2A677DC3C8}"/>
              </a:ext>
            </a:extLst>
          </p:cNvPr>
          <p:cNvGrpSpPr/>
          <p:nvPr/>
        </p:nvGrpSpPr>
        <p:grpSpPr>
          <a:xfrm>
            <a:off x="11084391" y="4496180"/>
            <a:ext cx="417991" cy="367929"/>
            <a:chOff x="11084391" y="4591430"/>
            <a:chExt cx="417991" cy="367929"/>
          </a:xfrm>
          <a:solidFill>
            <a:srgbClr val="2DCE89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FFC6ACD-55F5-C778-B040-05F03254878A}"/>
                </a:ext>
              </a:extLst>
            </p:cNvPr>
            <p:cNvSpPr/>
            <p:nvPr/>
          </p:nvSpPr>
          <p:spPr>
            <a:xfrm>
              <a:off x="11084391" y="4591430"/>
              <a:ext cx="417991" cy="367929"/>
            </a:xfrm>
            <a:custGeom>
              <a:avLst/>
              <a:gdLst>
                <a:gd name="connsiteX0" fmla="*/ 402269 w 417991"/>
                <a:gd name="connsiteY0" fmla="*/ 15149 h 367929"/>
                <a:gd name="connsiteX1" fmla="*/ 353488 w 417991"/>
                <a:gd name="connsiteY1" fmla="*/ 2424 h 367929"/>
                <a:gd name="connsiteX2" fmla="*/ 332278 w 417991"/>
                <a:gd name="connsiteY2" fmla="*/ 15149 h 367929"/>
                <a:gd name="connsiteX3" fmla="*/ 318846 w 417991"/>
                <a:gd name="connsiteY3" fmla="*/ 28582 h 367929"/>
                <a:gd name="connsiteX4" fmla="*/ 318139 w 417991"/>
                <a:gd name="connsiteY4" fmla="*/ 28582 h 367929"/>
                <a:gd name="connsiteX5" fmla="*/ 43125 w 417991"/>
                <a:gd name="connsiteY5" fmla="*/ 28582 h 367929"/>
                <a:gd name="connsiteX6" fmla="*/ 0 w 417991"/>
                <a:gd name="connsiteY6" fmla="*/ 71707 h 367929"/>
                <a:gd name="connsiteX7" fmla="*/ 0 w 417991"/>
                <a:gd name="connsiteY7" fmla="*/ 325512 h 367929"/>
                <a:gd name="connsiteX8" fmla="*/ 43125 w 417991"/>
                <a:gd name="connsiteY8" fmla="*/ 367930 h 367929"/>
                <a:gd name="connsiteX9" fmla="*/ 367627 w 417991"/>
                <a:gd name="connsiteY9" fmla="*/ 367930 h 367929"/>
                <a:gd name="connsiteX10" fmla="*/ 410752 w 417991"/>
                <a:gd name="connsiteY10" fmla="*/ 324805 h 367929"/>
                <a:gd name="connsiteX11" fmla="*/ 410752 w 417991"/>
                <a:gd name="connsiteY11" fmla="*/ 74535 h 367929"/>
                <a:gd name="connsiteX12" fmla="*/ 415701 w 417991"/>
                <a:gd name="connsiteY12" fmla="*/ 63224 h 367929"/>
                <a:gd name="connsiteX13" fmla="*/ 402269 w 417991"/>
                <a:gd name="connsiteY13" fmla="*/ 15149 h 367929"/>
                <a:gd name="connsiteX14" fmla="*/ 352074 w 417991"/>
                <a:gd name="connsiteY14" fmla="*/ 34945 h 367929"/>
                <a:gd name="connsiteX15" fmla="*/ 382473 w 417991"/>
                <a:gd name="connsiteY15" fmla="*/ 34945 h 367929"/>
                <a:gd name="connsiteX16" fmla="*/ 382473 w 417991"/>
                <a:gd name="connsiteY16" fmla="*/ 64638 h 367929"/>
                <a:gd name="connsiteX17" fmla="*/ 320260 w 417991"/>
                <a:gd name="connsiteY17" fmla="*/ 126852 h 367929"/>
                <a:gd name="connsiteX18" fmla="*/ 290567 w 417991"/>
                <a:gd name="connsiteY18" fmla="*/ 97159 h 367929"/>
                <a:gd name="connsiteX19" fmla="*/ 352074 w 417991"/>
                <a:gd name="connsiteY19" fmla="*/ 34945 h 367929"/>
                <a:gd name="connsiteX20" fmla="*/ 265823 w 417991"/>
                <a:gd name="connsiteY20" fmla="*/ 121196 h 367929"/>
                <a:gd name="connsiteX21" fmla="*/ 270064 w 417991"/>
                <a:gd name="connsiteY21" fmla="*/ 116954 h 367929"/>
                <a:gd name="connsiteX22" fmla="*/ 299757 w 417991"/>
                <a:gd name="connsiteY22" fmla="*/ 146647 h 367929"/>
                <a:gd name="connsiteX23" fmla="*/ 295516 w 417991"/>
                <a:gd name="connsiteY23" fmla="*/ 150889 h 367929"/>
                <a:gd name="connsiteX24" fmla="*/ 262288 w 417991"/>
                <a:gd name="connsiteY24" fmla="*/ 153717 h 367929"/>
                <a:gd name="connsiteX25" fmla="*/ 265823 w 417991"/>
                <a:gd name="connsiteY25" fmla="*/ 121196 h 367929"/>
                <a:gd name="connsiteX26" fmla="*/ 366920 w 417991"/>
                <a:gd name="connsiteY26" fmla="*/ 339651 h 367929"/>
                <a:gd name="connsiteX27" fmla="*/ 43125 w 417991"/>
                <a:gd name="connsiteY27" fmla="*/ 339651 h 367929"/>
                <a:gd name="connsiteX28" fmla="*/ 28279 w 417991"/>
                <a:gd name="connsiteY28" fmla="*/ 324805 h 367929"/>
                <a:gd name="connsiteX29" fmla="*/ 28279 w 417991"/>
                <a:gd name="connsiteY29" fmla="*/ 71707 h 367929"/>
                <a:gd name="connsiteX30" fmla="*/ 43125 w 417991"/>
                <a:gd name="connsiteY30" fmla="*/ 56861 h 367929"/>
                <a:gd name="connsiteX31" fmla="*/ 290567 w 417991"/>
                <a:gd name="connsiteY31" fmla="*/ 56861 h 367929"/>
                <a:gd name="connsiteX32" fmla="*/ 242492 w 417991"/>
                <a:gd name="connsiteY32" fmla="*/ 104935 h 367929"/>
                <a:gd name="connsiteX33" fmla="*/ 238251 w 417991"/>
                <a:gd name="connsiteY33" fmla="*/ 113419 h 367929"/>
                <a:gd name="connsiteX34" fmla="*/ 234009 w 417991"/>
                <a:gd name="connsiteY34" fmla="*/ 163614 h 367929"/>
                <a:gd name="connsiteX35" fmla="*/ 202902 w 417991"/>
                <a:gd name="connsiteY35" fmla="*/ 141698 h 367929"/>
                <a:gd name="connsiteX36" fmla="*/ 176744 w 417991"/>
                <a:gd name="connsiteY36" fmla="*/ 140284 h 367929"/>
                <a:gd name="connsiteX37" fmla="*/ 163311 w 417991"/>
                <a:gd name="connsiteY37" fmla="*/ 162907 h 367929"/>
                <a:gd name="connsiteX38" fmla="*/ 163311 w 417991"/>
                <a:gd name="connsiteY38" fmla="*/ 220879 h 367929"/>
                <a:gd name="connsiteX39" fmla="*/ 176744 w 417991"/>
                <a:gd name="connsiteY39" fmla="*/ 243502 h 367929"/>
                <a:gd name="connsiteX40" fmla="*/ 188055 w 417991"/>
                <a:gd name="connsiteY40" fmla="*/ 246330 h 367929"/>
                <a:gd name="connsiteX41" fmla="*/ 202195 w 417991"/>
                <a:gd name="connsiteY41" fmla="*/ 242088 h 367929"/>
                <a:gd name="connsiteX42" fmla="*/ 243199 w 417991"/>
                <a:gd name="connsiteY42" fmla="*/ 213102 h 367929"/>
                <a:gd name="connsiteX43" fmla="*/ 253804 w 417991"/>
                <a:gd name="connsiteY43" fmla="*/ 192600 h 367929"/>
                <a:gd name="connsiteX44" fmla="*/ 252390 w 417991"/>
                <a:gd name="connsiteY44" fmla="*/ 184823 h 367929"/>
                <a:gd name="connsiteX45" fmla="*/ 302585 w 417991"/>
                <a:gd name="connsiteY45" fmla="*/ 180582 h 367929"/>
                <a:gd name="connsiteX46" fmla="*/ 311069 w 417991"/>
                <a:gd name="connsiteY46" fmla="*/ 176340 h 367929"/>
                <a:gd name="connsiteX47" fmla="*/ 380353 w 417991"/>
                <a:gd name="connsiteY47" fmla="*/ 107056 h 367929"/>
                <a:gd name="connsiteX48" fmla="*/ 380353 w 417991"/>
                <a:gd name="connsiteY48" fmla="*/ 326218 h 367929"/>
                <a:gd name="connsiteX49" fmla="*/ 366920 w 417991"/>
                <a:gd name="connsiteY49" fmla="*/ 339651 h 367929"/>
                <a:gd name="connsiteX50" fmla="*/ 224111 w 417991"/>
                <a:gd name="connsiteY50" fmla="*/ 191186 h 367929"/>
                <a:gd name="connsiteX51" fmla="*/ 191590 w 417991"/>
                <a:gd name="connsiteY51" fmla="*/ 213809 h 367929"/>
                <a:gd name="connsiteX52" fmla="*/ 191590 w 417991"/>
                <a:gd name="connsiteY52" fmla="*/ 168563 h 367929"/>
                <a:gd name="connsiteX53" fmla="*/ 224111 w 417991"/>
                <a:gd name="connsiteY53" fmla="*/ 191186 h 36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17991" h="367929">
                  <a:moveTo>
                    <a:pt x="402269" y="15149"/>
                  </a:moveTo>
                  <a:cubicBezTo>
                    <a:pt x="388129" y="1010"/>
                    <a:pt x="371162" y="-3232"/>
                    <a:pt x="353488" y="2424"/>
                  </a:cubicBezTo>
                  <a:cubicBezTo>
                    <a:pt x="341469" y="6666"/>
                    <a:pt x="332985" y="14442"/>
                    <a:pt x="332278" y="15149"/>
                  </a:cubicBezTo>
                  <a:lnTo>
                    <a:pt x="318846" y="28582"/>
                  </a:lnTo>
                  <a:cubicBezTo>
                    <a:pt x="318846" y="28582"/>
                    <a:pt x="318139" y="28582"/>
                    <a:pt x="318139" y="28582"/>
                  </a:cubicBezTo>
                  <a:lnTo>
                    <a:pt x="43125" y="28582"/>
                  </a:lnTo>
                  <a:cubicBezTo>
                    <a:pt x="19088" y="28582"/>
                    <a:pt x="0" y="47670"/>
                    <a:pt x="0" y="71707"/>
                  </a:cubicBezTo>
                  <a:lnTo>
                    <a:pt x="0" y="325512"/>
                  </a:lnTo>
                  <a:cubicBezTo>
                    <a:pt x="0" y="348842"/>
                    <a:pt x="19088" y="367930"/>
                    <a:pt x="43125" y="367930"/>
                  </a:cubicBezTo>
                  <a:lnTo>
                    <a:pt x="367627" y="367930"/>
                  </a:lnTo>
                  <a:cubicBezTo>
                    <a:pt x="390957" y="367930"/>
                    <a:pt x="410752" y="348842"/>
                    <a:pt x="410752" y="324805"/>
                  </a:cubicBezTo>
                  <a:lnTo>
                    <a:pt x="410752" y="74535"/>
                  </a:lnTo>
                  <a:cubicBezTo>
                    <a:pt x="412873" y="71707"/>
                    <a:pt x="414287" y="67466"/>
                    <a:pt x="415701" y="63224"/>
                  </a:cubicBezTo>
                  <a:cubicBezTo>
                    <a:pt x="421357" y="46256"/>
                    <a:pt x="416408" y="29289"/>
                    <a:pt x="402269" y="15149"/>
                  </a:cubicBezTo>
                  <a:close/>
                  <a:moveTo>
                    <a:pt x="352074" y="34945"/>
                  </a:moveTo>
                  <a:cubicBezTo>
                    <a:pt x="357022" y="30703"/>
                    <a:pt x="369041" y="21512"/>
                    <a:pt x="382473" y="34945"/>
                  </a:cubicBezTo>
                  <a:cubicBezTo>
                    <a:pt x="395906" y="48377"/>
                    <a:pt x="386715" y="60396"/>
                    <a:pt x="382473" y="64638"/>
                  </a:cubicBezTo>
                  <a:lnTo>
                    <a:pt x="320260" y="126852"/>
                  </a:lnTo>
                  <a:lnTo>
                    <a:pt x="290567" y="97159"/>
                  </a:lnTo>
                  <a:lnTo>
                    <a:pt x="352074" y="34945"/>
                  </a:lnTo>
                  <a:close/>
                  <a:moveTo>
                    <a:pt x="265823" y="121196"/>
                  </a:moveTo>
                  <a:lnTo>
                    <a:pt x="270064" y="116954"/>
                  </a:lnTo>
                  <a:lnTo>
                    <a:pt x="299757" y="146647"/>
                  </a:lnTo>
                  <a:lnTo>
                    <a:pt x="295516" y="150889"/>
                  </a:lnTo>
                  <a:lnTo>
                    <a:pt x="262288" y="153717"/>
                  </a:lnTo>
                  <a:lnTo>
                    <a:pt x="265823" y="121196"/>
                  </a:lnTo>
                  <a:close/>
                  <a:moveTo>
                    <a:pt x="366920" y="339651"/>
                  </a:moveTo>
                  <a:lnTo>
                    <a:pt x="43125" y="339651"/>
                  </a:lnTo>
                  <a:cubicBezTo>
                    <a:pt x="34642" y="339651"/>
                    <a:pt x="28279" y="333288"/>
                    <a:pt x="28279" y="324805"/>
                  </a:cubicBezTo>
                  <a:lnTo>
                    <a:pt x="28279" y="71707"/>
                  </a:lnTo>
                  <a:cubicBezTo>
                    <a:pt x="28279" y="63224"/>
                    <a:pt x="34642" y="56861"/>
                    <a:pt x="43125" y="56861"/>
                  </a:cubicBezTo>
                  <a:lnTo>
                    <a:pt x="290567" y="56861"/>
                  </a:lnTo>
                  <a:lnTo>
                    <a:pt x="242492" y="104935"/>
                  </a:lnTo>
                  <a:cubicBezTo>
                    <a:pt x="240372" y="107056"/>
                    <a:pt x="238958" y="110591"/>
                    <a:pt x="238251" y="113419"/>
                  </a:cubicBezTo>
                  <a:lnTo>
                    <a:pt x="234009" y="163614"/>
                  </a:lnTo>
                  <a:lnTo>
                    <a:pt x="202902" y="141698"/>
                  </a:lnTo>
                  <a:cubicBezTo>
                    <a:pt x="195125" y="136042"/>
                    <a:pt x="185227" y="135335"/>
                    <a:pt x="176744" y="140284"/>
                  </a:cubicBezTo>
                  <a:cubicBezTo>
                    <a:pt x="168260" y="144526"/>
                    <a:pt x="163311" y="153010"/>
                    <a:pt x="163311" y="162907"/>
                  </a:cubicBezTo>
                  <a:lnTo>
                    <a:pt x="163311" y="220879"/>
                  </a:lnTo>
                  <a:cubicBezTo>
                    <a:pt x="163311" y="230070"/>
                    <a:pt x="168260" y="238554"/>
                    <a:pt x="176744" y="243502"/>
                  </a:cubicBezTo>
                  <a:cubicBezTo>
                    <a:pt x="180279" y="245623"/>
                    <a:pt x="184520" y="246330"/>
                    <a:pt x="188055" y="246330"/>
                  </a:cubicBezTo>
                  <a:cubicBezTo>
                    <a:pt x="193004" y="246330"/>
                    <a:pt x="197953" y="244916"/>
                    <a:pt x="202195" y="242088"/>
                  </a:cubicBezTo>
                  <a:lnTo>
                    <a:pt x="243199" y="213102"/>
                  </a:lnTo>
                  <a:cubicBezTo>
                    <a:pt x="249562" y="208154"/>
                    <a:pt x="253804" y="200377"/>
                    <a:pt x="253804" y="192600"/>
                  </a:cubicBezTo>
                  <a:cubicBezTo>
                    <a:pt x="253804" y="189772"/>
                    <a:pt x="253097" y="187651"/>
                    <a:pt x="252390" y="184823"/>
                  </a:cubicBezTo>
                  <a:lnTo>
                    <a:pt x="302585" y="180582"/>
                  </a:lnTo>
                  <a:cubicBezTo>
                    <a:pt x="306120" y="180582"/>
                    <a:pt x="308948" y="179168"/>
                    <a:pt x="311069" y="176340"/>
                  </a:cubicBezTo>
                  <a:lnTo>
                    <a:pt x="380353" y="107056"/>
                  </a:lnTo>
                  <a:lnTo>
                    <a:pt x="380353" y="326218"/>
                  </a:lnTo>
                  <a:cubicBezTo>
                    <a:pt x="381767" y="333288"/>
                    <a:pt x="375404" y="339651"/>
                    <a:pt x="366920" y="339651"/>
                  </a:cubicBezTo>
                  <a:close/>
                  <a:moveTo>
                    <a:pt x="224111" y="191186"/>
                  </a:moveTo>
                  <a:lnTo>
                    <a:pt x="191590" y="213809"/>
                  </a:lnTo>
                  <a:lnTo>
                    <a:pt x="191590" y="168563"/>
                  </a:lnTo>
                  <a:lnTo>
                    <a:pt x="224111" y="191186"/>
                  </a:ln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DE661D-F0D4-64F4-45D8-51DFC02523F6}"/>
                </a:ext>
              </a:extLst>
            </p:cNvPr>
            <p:cNvSpPr/>
            <p:nvPr/>
          </p:nvSpPr>
          <p:spPr>
            <a:xfrm>
              <a:off x="11140949" y="4832105"/>
              <a:ext cx="84837" cy="28279"/>
            </a:xfrm>
            <a:custGeom>
              <a:avLst/>
              <a:gdLst>
                <a:gd name="connsiteX0" fmla="*/ 70698 w 84837"/>
                <a:gd name="connsiteY0" fmla="*/ 0 h 28279"/>
                <a:gd name="connsiteX1" fmla="*/ 14140 w 84837"/>
                <a:gd name="connsiteY1" fmla="*/ 0 h 28279"/>
                <a:gd name="connsiteX2" fmla="*/ 0 w 84837"/>
                <a:gd name="connsiteY2" fmla="*/ 14140 h 28279"/>
                <a:gd name="connsiteX3" fmla="*/ 14140 w 84837"/>
                <a:gd name="connsiteY3" fmla="*/ 28279 h 28279"/>
                <a:gd name="connsiteX4" fmla="*/ 70698 w 84837"/>
                <a:gd name="connsiteY4" fmla="*/ 28279 h 28279"/>
                <a:gd name="connsiteX5" fmla="*/ 84837 w 84837"/>
                <a:gd name="connsiteY5" fmla="*/ 14140 h 28279"/>
                <a:gd name="connsiteX6" fmla="*/ 70698 w 84837"/>
                <a:gd name="connsiteY6" fmla="*/ 0 h 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37" h="28279">
                  <a:moveTo>
                    <a:pt x="70698" y="0"/>
                  </a:moveTo>
                  <a:lnTo>
                    <a:pt x="14140" y="0"/>
                  </a:lnTo>
                  <a:cubicBezTo>
                    <a:pt x="6363" y="0"/>
                    <a:pt x="0" y="6363"/>
                    <a:pt x="0" y="14140"/>
                  </a:cubicBezTo>
                  <a:cubicBezTo>
                    <a:pt x="0" y="21916"/>
                    <a:pt x="6363" y="28279"/>
                    <a:pt x="14140" y="28279"/>
                  </a:cubicBezTo>
                  <a:lnTo>
                    <a:pt x="70698" y="28279"/>
                  </a:lnTo>
                  <a:cubicBezTo>
                    <a:pt x="78474" y="28279"/>
                    <a:pt x="84837" y="21916"/>
                    <a:pt x="84837" y="14140"/>
                  </a:cubicBezTo>
                  <a:cubicBezTo>
                    <a:pt x="84837" y="6363"/>
                    <a:pt x="78474" y="0"/>
                    <a:pt x="70698" y="0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316B5D-0BF4-7D07-EDCC-6285ED909513}"/>
                </a:ext>
              </a:extLst>
            </p:cNvPr>
            <p:cNvSpPr/>
            <p:nvPr/>
          </p:nvSpPr>
          <p:spPr>
            <a:xfrm>
              <a:off x="11140949" y="4874523"/>
              <a:ext cx="63627" cy="28279"/>
            </a:xfrm>
            <a:custGeom>
              <a:avLst/>
              <a:gdLst>
                <a:gd name="connsiteX0" fmla="*/ 49488 w 63627"/>
                <a:gd name="connsiteY0" fmla="*/ 0 h 28279"/>
                <a:gd name="connsiteX1" fmla="*/ 14140 w 63627"/>
                <a:gd name="connsiteY1" fmla="*/ 0 h 28279"/>
                <a:gd name="connsiteX2" fmla="*/ 0 w 63627"/>
                <a:gd name="connsiteY2" fmla="*/ 14140 h 28279"/>
                <a:gd name="connsiteX3" fmla="*/ 14140 w 63627"/>
                <a:gd name="connsiteY3" fmla="*/ 28279 h 28279"/>
                <a:gd name="connsiteX4" fmla="*/ 49488 w 63627"/>
                <a:gd name="connsiteY4" fmla="*/ 28279 h 28279"/>
                <a:gd name="connsiteX5" fmla="*/ 63628 w 63627"/>
                <a:gd name="connsiteY5" fmla="*/ 14140 h 28279"/>
                <a:gd name="connsiteX6" fmla="*/ 49488 w 63627"/>
                <a:gd name="connsiteY6" fmla="*/ 0 h 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7" h="28279">
                  <a:moveTo>
                    <a:pt x="49488" y="0"/>
                  </a:moveTo>
                  <a:lnTo>
                    <a:pt x="14140" y="0"/>
                  </a:lnTo>
                  <a:cubicBezTo>
                    <a:pt x="6363" y="0"/>
                    <a:pt x="0" y="6363"/>
                    <a:pt x="0" y="14140"/>
                  </a:cubicBezTo>
                  <a:cubicBezTo>
                    <a:pt x="0" y="21916"/>
                    <a:pt x="6363" y="28279"/>
                    <a:pt x="14140" y="28279"/>
                  </a:cubicBezTo>
                  <a:lnTo>
                    <a:pt x="49488" y="28279"/>
                  </a:lnTo>
                  <a:cubicBezTo>
                    <a:pt x="57265" y="28279"/>
                    <a:pt x="63628" y="21916"/>
                    <a:pt x="63628" y="14140"/>
                  </a:cubicBezTo>
                  <a:cubicBezTo>
                    <a:pt x="63628" y="6363"/>
                    <a:pt x="57265" y="0"/>
                    <a:pt x="49488" y="0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33DCBB-E06E-E183-1CF5-3DC79E0F93D8}"/>
                </a:ext>
              </a:extLst>
            </p:cNvPr>
            <p:cNvSpPr/>
            <p:nvPr/>
          </p:nvSpPr>
          <p:spPr>
            <a:xfrm>
              <a:off x="11140949" y="4789686"/>
              <a:ext cx="42418" cy="28279"/>
            </a:xfrm>
            <a:custGeom>
              <a:avLst/>
              <a:gdLst>
                <a:gd name="connsiteX0" fmla="*/ 14140 w 42418"/>
                <a:gd name="connsiteY0" fmla="*/ 28279 h 28279"/>
                <a:gd name="connsiteX1" fmla="*/ 28279 w 42418"/>
                <a:gd name="connsiteY1" fmla="*/ 28279 h 28279"/>
                <a:gd name="connsiteX2" fmla="*/ 42419 w 42418"/>
                <a:gd name="connsiteY2" fmla="*/ 14140 h 28279"/>
                <a:gd name="connsiteX3" fmla="*/ 28279 w 42418"/>
                <a:gd name="connsiteY3" fmla="*/ 0 h 28279"/>
                <a:gd name="connsiteX4" fmla="*/ 14140 w 42418"/>
                <a:gd name="connsiteY4" fmla="*/ 0 h 28279"/>
                <a:gd name="connsiteX5" fmla="*/ 0 w 42418"/>
                <a:gd name="connsiteY5" fmla="*/ 14140 h 28279"/>
                <a:gd name="connsiteX6" fmla="*/ 14140 w 42418"/>
                <a:gd name="connsiteY6" fmla="*/ 28279 h 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418" h="28279">
                  <a:moveTo>
                    <a:pt x="14140" y="28279"/>
                  </a:moveTo>
                  <a:lnTo>
                    <a:pt x="28279" y="28279"/>
                  </a:lnTo>
                  <a:cubicBezTo>
                    <a:pt x="36056" y="28279"/>
                    <a:pt x="42419" y="21916"/>
                    <a:pt x="42419" y="14140"/>
                  </a:cubicBezTo>
                  <a:cubicBezTo>
                    <a:pt x="42419" y="6363"/>
                    <a:pt x="36056" y="0"/>
                    <a:pt x="28279" y="0"/>
                  </a:cubicBezTo>
                  <a:lnTo>
                    <a:pt x="14140" y="0"/>
                  </a:lnTo>
                  <a:cubicBezTo>
                    <a:pt x="6363" y="0"/>
                    <a:pt x="0" y="6363"/>
                    <a:pt x="0" y="14140"/>
                  </a:cubicBezTo>
                  <a:cubicBezTo>
                    <a:pt x="0" y="21916"/>
                    <a:pt x="6363" y="28279"/>
                    <a:pt x="14140" y="28279"/>
                  </a:cubicBezTo>
                  <a:close/>
                </a:path>
              </a:pathLst>
            </a:custGeom>
            <a:grpFill/>
            <a:ln w="6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56" name="Graphic 54">
            <a:extLst>
              <a:ext uri="{FF2B5EF4-FFF2-40B4-BE49-F238E27FC236}">
                <a16:creationId xmlns:a16="http://schemas.microsoft.com/office/drawing/2014/main" id="{81D24274-77B8-F9A5-76D2-B7621EA6421B}"/>
              </a:ext>
            </a:extLst>
          </p:cNvPr>
          <p:cNvGrpSpPr/>
          <p:nvPr/>
        </p:nvGrpSpPr>
        <p:grpSpPr>
          <a:xfrm>
            <a:off x="10858682" y="1081029"/>
            <a:ext cx="418013" cy="410878"/>
            <a:chOff x="10858682" y="1176279"/>
            <a:chExt cx="418013" cy="410878"/>
          </a:xfrm>
          <a:solidFill>
            <a:srgbClr val="F1870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7DB1EC-E5A2-2C85-9C38-6A11128DACA9}"/>
                </a:ext>
              </a:extLst>
            </p:cNvPr>
            <p:cNvSpPr/>
            <p:nvPr/>
          </p:nvSpPr>
          <p:spPr>
            <a:xfrm>
              <a:off x="10858682" y="1176279"/>
              <a:ext cx="418013" cy="410878"/>
            </a:xfrm>
            <a:custGeom>
              <a:avLst/>
              <a:gdLst>
                <a:gd name="connsiteX0" fmla="*/ 418013 w 418013"/>
                <a:gd name="connsiteY0" fmla="*/ 36036 h 410878"/>
                <a:gd name="connsiteX1" fmla="*/ 381978 w 418013"/>
                <a:gd name="connsiteY1" fmla="*/ 0 h 410878"/>
                <a:gd name="connsiteX2" fmla="*/ 348969 w 418013"/>
                <a:gd name="connsiteY2" fmla="*/ 21621 h 410878"/>
                <a:gd name="connsiteX3" fmla="*/ 69044 w 418013"/>
                <a:gd name="connsiteY3" fmla="*/ 21621 h 410878"/>
                <a:gd name="connsiteX4" fmla="*/ 36036 w 418013"/>
                <a:gd name="connsiteY4" fmla="*/ 0 h 410878"/>
                <a:gd name="connsiteX5" fmla="*/ 0 w 418013"/>
                <a:gd name="connsiteY5" fmla="*/ 36036 h 410878"/>
                <a:gd name="connsiteX6" fmla="*/ 21621 w 418013"/>
                <a:gd name="connsiteY6" fmla="*/ 69044 h 410878"/>
                <a:gd name="connsiteX7" fmla="*/ 21621 w 418013"/>
                <a:gd name="connsiteY7" fmla="*/ 100900 h 410878"/>
                <a:gd name="connsiteX8" fmla="*/ 36036 w 418013"/>
                <a:gd name="connsiteY8" fmla="*/ 115314 h 410878"/>
                <a:gd name="connsiteX9" fmla="*/ 50450 w 418013"/>
                <a:gd name="connsiteY9" fmla="*/ 100900 h 410878"/>
                <a:gd name="connsiteX10" fmla="*/ 50450 w 418013"/>
                <a:gd name="connsiteY10" fmla="*/ 69044 h 410878"/>
                <a:gd name="connsiteX11" fmla="*/ 69044 w 418013"/>
                <a:gd name="connsiteY11" fmla="*/ 50450 h 410878"/>
                <a:gd name="connsiteX12" fmla="*/ 349041 w 418013"/>
                <a:gd name="connsiteY12" fmla="*/ 50450 h 410878"/>
                <a:gd name="connsiteX13" fmla="*/ 367635 w 418013"/>
                <a:gd name="connsiteY13" fmla="*/ 69044 h 410878"/>
                <a:gd name="connsiteX14" fmla="*/ 367635 w 418013"/>
                <a:gd name="connsiteY14" fmla="*/ 341834 h 410878"/>
                <a:gd name="connsiteX15" fmla="*/ 346735 w 418013"/>
                <a:gd name="connsiteY15" fmla="*/ 367635 h 410878"/>
                <a:gd name="connsiteX16" fmla="*/ 317114 w 418013"/>
                <a:gd name="connsiteY16" fmla="*/ 367635 h 410878"/>
                <a:gd name="connsiteX17" fmla="*/ 302699 w 418013"/>
                <a:gd name="connsiteY17" fmla="*/ 382050 h 410878"/>
                <a:gd name="connsiteX18" fmla="*/ 317114 w 418013"/>
                <a:gd name="connsiteY18" fmla="*/ 396464 h 410878"/>
                <a:gd name="connsiteX19" fmla="*/ 353365 w 418013"/>
                <a:gd name="connsiteY19" fmla="*/ 396464 h 410878"/>
                <a:gd name="connsiteX20" fmla="*/ 381978 w 418013"/>
                <a:gd name="connsiteY20" fmla="*/ 410878 h 410878"/>
                <a:gd name="connsiteX21" fmla="*/ 418013 w 418013"/>
                <a:gd name="connsiteY21" fmla="*/ 374843 h 410878"/>
                <a:gd name="connsiteX22" fmla="*/ 396392 w 418013"/>
                <a:gd name="connsiteY22" fmla="*/ 341834 h 410878"/>
                <a:gd name="connsiteX23" fmla="*/ 396392 w 418013"/>
                <a:gd name="connsiteY23" fmla="*/ 69044 h 410878"/>
                <a:gd name="connsiteX24" fmla="*/ 418013 w 418013"/>
                <a:gd name="connsiteY24" fmla="*/ 36036 h 410878"/>
                <a:gd name="connsiteX25" fmla="*/ 381978 w 418013"/>
                <a:gd name="connsiteY25" fmla="*/ 28829 h 410878"/>
                <a:gd name="connsiteX26" fmla="*/ 389185 w 418013"/>
                <a:gd name="connsiteY26" fmla="*/ 36036 h 410878"/>
                <a:gd name="connsiteX27" fmla="*/ 381978 w 418013"/>
                <a:gd name="connsiteY27" fmla="*/ 43243 h 410878"/>
                <a:gd name="connsiteX28" fmla="*/ 374771 w 418013"/>
                <a:gd name="connsiteY28" fmla="*/ 36036 h 410878"/>
                <a:gd name="connsiteX29" fmla="*/ 381978 w 418013"/>
                <a:gd name="connsiteY29" fmla="*/ 28829 h 410878"/>
                <a:gd name="connsiteX30" fmla="*/ 36036 w 418013"/>
                <a:gd name="connsiteY30" fmla="*/ 28829 h 410878"/>
                <a:gd name="connsiteX31" fmla="*/ 43243 w 418013"/>
                <a:gd name="connsiteY31" fmla="*/ 36036 h 410878"/>
                <a:gd name="connsiteX32" fmla="*/ 36036 w 418013"/>
                <a:gd name="connsiteY32" fmla="*/ 43243 h 410878"/>
                <a:gd name="connsiteX33" fmla="*/ 28829 w 418013"/>
                <a:gd name="connsiteY33" fmla="*/ 36036 h 410878"/>
                <a:gd name="connsiteX34" fmla="*/ 36036 w 418013"/>
                <a:gd name="connsiteY34" fmla="*/ 28829 h 410878"/>
                <a:gd name="connsiteX35" fmla="*/ 381978 w 418013"/>
                <a:gd name="connsiteY35" fmla="*/ 381978 h 410878"/>
                <a:gd name="connsiteX36" fmla="*/ 374771 w 418013"/>
                <a:gd name="connsiteY36" fmla="*/ 374771 h 410878"/>
                <a:gd name="connsiteX37" fmla="*/ 381978 w 418013"/>
                <a:gd name="connsiteY37" fmla="*/ 367563 h 410878"/>
                <a:gd name="connsiteX38" fmla="*/ 389185 w 418013"/>
                <a:gd name="connsiteY38" fmla="*/ 374771 h 410878"/>
                <a:gd name="connsiteX39" fmla="*/ 381978 w 418013"/>
                <a:gd name="connsiteY39" fmla="*/ 381978 h 4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18013" h="410878">
                  <a:moveTo>
                    <a:pt x="418013" y="36036"/>
                  </a:moveTo>
                  <a:cubicBezTo>
                    <a:pt x="418013" y="16144"/>
                    <a:pt x="401869" y="0"/>
                    <a:pt x="381978" y="0"/>
                  </a:cubicBezTo>
                  <a:cubicBezTo>
                    <a:pt x="367203" y="0"/>
                    <a:pt x="354591" y="8937"/>
                    <a:pt x="348969" y="21621"/>
                  </a:cubicBezTo>
                  <a:lnTo>
                    <a:pt x="69044" y="21621"/>
                  </a:lnTo>
                  <a:cubicBezTo>
                    <a:pt x="63495" y="8937"/>
                    <a:pt x="50810" y="0"/>
                    <a:pt x="36036" y="0"/>
                  </a:cubicBezTo>
                  <a:cubicBezTo>
                    <a:pt x="16144" y="0"/>
                    <a:pt x="0" y="16144"/>
                    <a:pt x="0" y="36036"/>
                  </a:cubicBezTo>
                  <a:cubicBezTo>
                    <a:pt x="0" y="50810"/>
                    <a:pt x="8937" y="63423"/>
                    <a:pt x="21621" y="69044"/>
                  </a:cubicBezTo>
                  <a:lnTo>
                    <a:pt x="21621" y="100900"/>
                  </a:lnTo>
                  <a:cubicBezTo>
                    <a:pt x="21621" y="108828"/>
                    <a:pt x="28108" y="115314"/>
                    <a:pt x="36036" y="115314"/>
                  </a:cubicBezTo>
                  <a:cubicBezTo>
                    <a:pt x="43963" y="115314"/>
                    <a:pt x="50450" y="108828"/>
                    <a:pt x="50450" y="100900"/>
                  </a:cubicBezTo>
                  <a:lnTo>
                    <a:pt x="50450" y="69044"/>
                  </a:lnTo>
                  <a:cubicBezTo>
                    <a:pt x="58738" y="65441"/>
                    <a:pt x="65369" y="58738"/>
                    <a:pt x="69044" y="50450"/>
                  </a:cubicBezTo>
                  <a:lnTo>
                    <a:pt x="349041" y="50450"/>
                  </a:lnTo>
                  <a:cubicBezTo>
                    <a:pt x="352645" y="58738"/>
                    <a:pt x="359347" y="65369"/>
                    <a:pt x="367635" y="69044"/>
                  </a:cubicBezTo>
                  <a:lnTo>
                    <a:pt x="367635" y="341834"/>
                  </a:lnTo>
                  <a:cubicBezTo>
                    <a:pt x="357041" y="346447"/>
                    <a:pt x="349113" y="356032"/>
                    <a:pt x="346735" y="367635"/>
                  </a:cubicBezTo>
                  <a:lnTo>
                    <a:pt x="317114" y="367635"/>
                  </a:lnTo>
                  <a:cubicBezTo>
                    <a:pt x="309186" y="367635"/>
                    <a:pt x="302699" y="374122"/>
                    <a:pt x="302699" y="382050"/>
                  </a:cubicBezTo>
                  <a:cubicBezTo>
                    <a:pt x="302699" y="389978"/>
                    <a:pt x="309186" y="396464"/>
                    <a:pt x="317114" y="396464"/>
                  </a:cubicBezTo>
                  <a:lnTo>
                    <a:pt x="353365" y="396464"/>
                  </a:lnTo>
                  <a:cubicBezTo>
                    <a:pt x="359924" y="405185"/>
                    <a:pt x="370302" y="410878"/>
                    <a:pt x="381978" y="410878"/>
                  </a:cubicBezTo>
                  <a:cubicBezTo>
                    <a:pt x="401869" y="410878"/>
                    <a:pt x="418013" y="394734"/>
                    <a:pt x="418013" y="374843"/>
                  </a:cubicBezTo>
                  <a:cubicBezTo>
                    <a:pt x="418013" y="360068"/>
                    <a:pt x="409076" y="347456"/>
                    <a:pt x="396392" y="341834"/>
                  </a:cubicBezTo>
                  <a:lnTo>
                    <a:pt x="396392" y="69044"/>
                  </a:lnTo>
                  <a:cubicBezTo>
                    <a:pt x="409076" y="63423"/>
                    <a:pt x="418013" y="50738"/>
                    <a:pt x="418013" y="36036"/>
                  </a:cubicBezTo>
                  <a:close/>
                  <a:moveTo>
                    <a:pt x="381978" y="28829"/>
                  </a:moveTo>
                  <a:cubicBezTo>
                    <a:pt x="385942" y="28829"/>
                    <a:pt x="389185" y="32072"/>
                    <a:pt x="389185" y="36036"/>
                  </a:cubicBezTo>
                  <a:cubicBezTo>
                    <a:pt x="389185" y="40000"/>
                    <a:pt x="385942" y="43243"/>
                    <a:pt x="381978" y="43243"/>
                  </a:cubicBezTo>
                  <a:cubicBezTo>
                    <a:pt x="378014" y="43243"/>
                    <a:pt x="374771" y="40000"/>
                    <a:pt x="374771" y="36036"/>
                  </a:cubicBezTo>
                  <a:cubicBezTo>
                    <a:pt x="374771" y="32072"/>
                    <a:pt x="378014" y="28829"/>
                    <a:pt x="381978" y="28829"/>
                  </a:cubicBezTo>
                  <a:close/>
                  <a:moveTo>
                    <a:pt x="36036" y="28829"/>
                  </a:moveTo>
                  <a:cubicBezTo>
                    <a:pt x="40000" y="28829"/>
                    <a:pt x="43243" y="32072"/>
                    <a:pt x="43243" y="36036"/>
                  </a:cubicBezTo>
                  <a:cubicBezTo>
                    <a:pt x="43243" y="40000"/>
                    <a:pt x="40000" y="43243"/>
                    <a:pt x="36036" y="43243"/>
                  </a:cubicBezTo>
                  <a:cubicBezTo>
                    <a:pt x="32072" y="43243"/>
                    <a:pt x="28829" y="40000"/>
                    <a:pt x="28829" y="36036"/>
                  </a:cubicBezTo>
                  <a:cubicBezTo>
                    <a:pt x="28829" y="32072"/>
                    <a:pt x="32072" y="28829"/>
                    <a:pt x="36036" y="28829"/>
                  </a:cubicBezTo>
                  <a:close/>
                  <a:moveTo>
                    <a:pt x="381978" y="381978"/>
                  </a:moveTo>
                  <a:cubicBezTo>
                    <a:pt x="378014" y="381978"/>
                    <a:pt x="374771" y="378734"/>
                    <a:pt x="374771" y="374771"/>
                  </a:cubicBezTo>
                  <a:cubicBezTo>
                    <a:pt x="374771" y="370807"/>
                    <a:pt x="378014" y="367563"/>
                    <a:pt x="381978" y="367563"/>
                  </a:cubicBezTo>
                  <a:cubicBezTo>
                    <a:pt x="385942" y="367563"/>
                    <a:pt x="389185" y="370807"/>
                    <a:pt x="389185" y="374771"/>
                  </a:cubicBezTo>
                  <a:cubicBezTo>
                    <a:pt x="389185" y="378734"/>
                    <a:pt x="385942" y="381978"/>
                    <a:pt x="381978" y="381978"/>
                  </a:cubicBez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309725-5C19-DDD4-1D92-38FF7885A391}"/>
                </a:ext>
              </a:extLst>
            </p:cNvPr>
            <p:cNvSpPr/>
            <p:nvPr/>
          </p:nvSpPr>
          <p:spPr>
            <a:xfrm>
              <a:off x="10880303" y="1320400"/>
              <a:ext cx="317113" cy="252270"/>
            </a:xfrm>
            <a:custGeom>
              <a:avLst/>
              <a:gdLst>
                <a:gd name="connsiteX0" fmla="*/ 214989 w 317113"/>
                <a:gd name="connsiteY0" fmla="*/ 194614 h 252270"/>
                <a:gd name="connsiteX1" fmla="*/ 302699 w 317113"/>
                <a:gd name="connsiteY1" fmla="*/ 194614 h 252270"/>
                <a:gd name="connsiteX2" fmla="*/ 317114 w 317113"/>
                <a:gd name="connsiteY2" fmla="*/ 180199 h 252270"/>
                <a:gd name="connsiteX3" fmla="*/ 317114 w 317113"/>
                <a:gd name="connsiteY3" fmla="*/ 50471 h 252270"/>
                <a:gd name="connsiteX4" fmla="*/ 302699 w 317113"/>
                <a:gd name="connsiteY4" fmla="*/ 36057 h 252270"/>
                <a:gd name="connsiteX5" fmla="*/ 72071 w 317113"/>
                <a:gd name="connsiteY5" fmla="*/ 36057 h 252270"/>
                <a:gd name="connsiteX6" fmla="*/ 61333 w 317113"/>
                <a:gd name="connsiteY6" fmla="*/ 40958 h 252270"/>
                <a:gd name="connsiteX7" fmla="*/ 24576 w 317113"/>
                <a:gd name="connsiteY7" fmla="*/ 4202 h 252270"/>
                <a:gd name="connsiteX8" fmla="*/ 8865 w 317113"/>
                <a:gd name="connsiteY8" fmla="*/ 1102 h 252270"/>
                <a:gd name="connsiteX9" fmla="*/ 0 w 317113"/>
                <a:gd name="connsiteY9" fmla="*/ 14436 h 252270"/>
                <a:gd name="connsiteX10" fmla="*/ 0 w 317113"/>
                <a:gd name="connsiteY10" fmla="*/ 237856 h 252270"/>
                <a:gd name="connsiteX11" fmla="*/ 14414 w 317113"/>
                <a:gd name="connsiteY11" fmla="*/ 252271 h 252270"/>
                <a:gd name="connsiteX12" fmla="*/ 237835 w 317113"/>
                <a:gd name="connsiteY12" fmla="*/ 252271 h 252270"/>
                <a:gd name="connsiteX13" fmla="*/ 251168 w 317113"/>
                <a:gd name="connsiteY13" fmla="*/ 243406 h 252270"/>
                <a:gd name="connsiteX14" fmla="*/ 248069 w 317113"/>
                <a:gd name="connsiteY14" fmla="*/ 227694 h 252270"/>
                <a:gd name="connsiteX15" fmla="*/ 214989 w 317113"/>
                <a:gd name="connsiteY15" fmla="*/ 194614 h 252270"/>
                <a:gd name="connsiteX16" fmla="*/ 86486 w 317113"/>
                <a:gd name="connsiteY16" fmla="*/ 64885 h 252270"/>
                <a:gd name="connsiteX17" fmla="*/ 288285 w 317113"/>
                <a:gd name="connsiteY17" fmla="*/ 64885 h 252270"/>
                <a:gd name="connsiteX18" fmla="*/ 288285 w 317113"/>
                <a:gd name="connsiteY18" fmla="*/ 165785 h 252270"/>
                <a:gd name="connsiteX19" fmla="*/ 187385 w 317113"/>
                <a:gd name="connsiteY19" fmla="*/ 165785 h 252270"/>
                <a:gd name="connsiteX20" fmla="*/ 186232 w 317113"/>
                <a:gd name="connsiteY20" fmla="*/ 165929 h 252270"/>
                <a:gd name="connsiteX21" fmla="*/ 86486 w 317113"/>
                <a:gd name="connsiteY21" fmla="*/ 66111 h 252270"/>
                <a:gd name="connsiteX22" fmla="*/ 86486 w 317113"/>
                <a:gd name="connsiteY22" fmla="*/ 64885 h 252270"/>
                <a:gd name="connsiteX23" fmla="*/ 28829 w 317113"/>
                <a:gd name="connsiteY23" fmla="*/ 223442 h 252270"/>
                <a:gd name="connsiteX24" fmla="*/ 28829 w 317113"/>
                <a:gd name="connsiteY24" fmla="*/ 49246 h 252270"/>
                <a:gd name="connsiteX25" fmla="*/ 61837 w 317113"/>
                <a:gd name="connsiteY25" fmla="*/ 82255 h 252270"/>
                <a:gd name="connsiteX26" fmla="*/ 61837 w 317113"/>
                <a:gd name="connsiteY26" fmla="*/ 82255 h 252270"/>
                <a:gd name="connsiteX27" fmla="*/ 202953 w 317113"/>
                <a:gd name="connsiteY27" fmla="*/ 223370 h 252270"/>
                <a:gd name="connsiteX28" fmla="*/ 28829 w 317113"/>
                <a:gd name="connsiteY28" fmla="*/ 223370 h 2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7113" h="252270">
                  <a:moveTo>
                    <a:pt x="214989" y="194614"/>
                  </a:moveTo>
                  <a:lnTo>
                    <a:pt x="302699" y="194614"/>
                  </a:lnTo>
                  <a:cubicBezTo>
                    <a:pt x="310627" y="194614"/>
                    <a:pt x="317114" y="188127"/>
                    <a:pt x="317114" y="180199"/>
                  </a:cubicBezTo>
                  <a:lnTo>
                    <a:pt x="317114" y="50471"/>
                  </a:lnTo>
                  <a:cubicBezTo>
                    <a:pt x="317114" y="42543"/>
                    <a:pt x="310627" y="36057"/>
                    <a:pt x="302699" y="36057"/>
                  </a:cubicBezTo>
                  <a:lnTo>
                    <a:pt x="72071" y="36057"/>
                  </a:lnTo>
                  <a:cubicBezTo>
                    <a:pt x="67747" y="36057"/>
                    <a:pt x="63927" y="38003"/>
                    <a:pt x="61333" y="40958"/>
                  </a:cubicBezTo>
                  <a:lnTo>
                    <a:pt x="24576" y="4202"/>
                  </a:lnTo>
                  <a:cubicBezTo>
                    <a:pt x="20468" y="93"/>
                    <a:pt x="14270" y="-1132"/>
                    <a:pt x="8865" y="1102"/>
                  </a:cubicBezTo>
                  <a:cubicBezTo>
                    <a:pt x="3531" y="3337"/>
                    <a:pt x="0" y="8598"/>
                    <a:pt x="0" y="14436"/>
                  </a:cubicBezTo>
                  <a:lnTo>
                    <a:pt x="0" y="237856"/>
                  </a:lnTo>
                  <a:cubicBezTo>
                    <a:pt x="0" y="245784"/>
                    <a:pt x="6486" y="252271"/>
                    <a:pt x="14414" y="252271"/>
                  </a:cubicBezTo>
                  <a:lnTo>
                    <a:pt x="237835" y="252271"/>
                  </a:lnTo>
                  <a:cubicBezTo>
                    <a:pt x="243673" y="252271"/>
                    <a:pt x="248934" y="248739"/>
                    <a:pt x="251168" y="243406"/>
                  </a:cubicBezTo>
                  <a:cubicBezTo>
                    <a:pt x="253403" y="238001"/>
                    <a:pt x="252177" y="231803"/>
                    <a:pt x="248069" y="227694"/>
                  </a:cubicBezTo>
                  <a:lnTo>
                    <a:pt x="214989" y="194614"/>
                  </a:lnTo>
                  <a:close/>
                  <a:moveTo>
                    <a:pt x="86486" y="64885"/>
                  </a:moveTo>
                  <a:lnTo>
                    <a:pt x="288285" y="64885"/>
                  </a:lnTo>
                  <a:lnTo>
                    <a:pt x="288285" y="165785"/>
                  </a:lnTo>
                  <a:lnTo>
                    <a:pt x="187385" y="165785"/>
                  </a:lnTo>
                  <a:cubicBezTo>
                    <a:pt x="187025" y="165785"/>
                    <a:pt x="186665" y="165857"/>
                    <a:pt x="186232" y="165929"/>
                  </a:cubicBezTo>
                  <a:lnTo>
                    <a:pt x="86486" y="66111"/>
                  </a:lnTo>
                  <a:lnTo>
                    <a:pt x="86486" y="64885"/>
                  </a:lnTo>
                  <a:close/>
                  <a:moveTo>
                    <a:pt x="28829" y="223442"/>
                  </a:moveTo>
                  <a:lnTo>
                    <a:pt x="28829" y="49246"/>
                  </a:lnTo>
                  <a:lnTo>
                    <a:pt x="61837" y="82255"/>
                  </a:lnTo>
                  <a:cubicBezTo>
                    <a:pt x="61837" y="82255"/>
                    <a:pt x="61837" y="82255"/>
                    <a:pt x="61837" y="82255"/>
                  </a:cubicBezTo>
                  <a:lnTo>
                    <a:pt x="202953" y="223370"/>
                  </a:lnTo>
                  <a:lnTo>
                    <a:pt x="28829" y="223370"/>
                  </a:ln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55E4E9-17C7-0D66-DF74-762218F631C1}"/>
                </a:ext>
              </a:extLst>
            </p:cNvPr>
            <p:cNvSpPr/>
            <p:nvPr/>
          </p:nvSpPr>
          <p:spPr>
            <a:xfrm>
              <a:off x="10937960" y="1255557"/>
              <a:ext cx="259456" cy="86485"/>
            </a:xfrm>
            <a:custGeom>
              <a:avLst/>
              <a:gdLst>
                <a:gd name="connsiteX0" fmla="*/ 14414 w 259456"/>
                <a:gd name="connsiteY0" fmla="*/ 86486 h 86485"/>
                <a:gd name="connsiteX1" fmla="*/ 245042 w 259456"/>
                <a:gd name="connsiteY1" fmla="*/ 86486 h 86485"/>
                <a:gd name="connsiteX2" fmla="*/ 259457 w 259456"/>
                <a:gd name="connsiteY2" fmla="*/ 72071 h 86485"/>
                <a:gd name="connsiteX3" fmla="*/ 259457 w 259456"/>
                <a:gd name="connsiteY3" fmla="*/ 14414 h 86485"/>
                <a:gd name="connsiteX4" fmla="*/ 245042 w 259456"/>
                <a:gd name="connsiteY4" fmla="*/ 0 h 86485"/>
                <a:gd name="connsiteX5" fmla="*/ 14414 w 259456"/>
                <a:gd name="connsiteY5" fmla="*/ 0 h 86485"/>
                <a:gd name="connsiteX6" fmla="*/ 0 w 259456"/>
                <a:gd name="connsiteY6" fmla="*/ 14414 h 86485"/>
                <a:gd name="connsiteX7" fmla="*/ 0 w 259456"/>
                <a:gd name="connsiteY7" fmla="*/ 72071 h 86485"/>
                <a:gd name="connsiteX8" fmla="*/ 14414 w 259456"/>
                <a:gd name="connsiteY8" fmla="*/ 86486 h 86485"/>
                <a:gd name="connsiteX9" fmla="*/ 28829 w 259456"/>
                <a:gd name="connsiteY9" fmla="*/ 28829 h 86485"/>
                <a:gd name="connsiteX10" fmla="*/ 230628 w 259456"/>
                <a:gd name="connsiteY10" fmla="*/ 28829 h 86485"/>
                <a:gd name="connsiteX11" fmla="*/ 230628 w 259456"/>
                <a:gd name="connsiteY11" fmla="*/ 57657 h 86485"/>
                <a:gd name="connsiteX12" fmla="*/ 28829 w 259456"/>
                <a:gd name="connsiteY12" fmla="*/ 57657 h 86485"/>
                <a:gd name="connsiteX13" fmla="*/ 28829 w 259456"/>
                <a:gd name="connsiteY13" fmla="*/ 28829 h 8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456" h="86485">
                  <a:moveTo>
                    <a:pt x="14414" y="86486"/>
                  </a:moveTo>
                  <a:lnTo>
                    <a:pt x="245042" y="86486"/>
                  </a:lnTo>
                  <a:cubicBezTo>
                    <a:pt x="252970" y="86486"/>
                    <a:pt x="259457" y="79999"/>
                    <a:pt x="259457" y="72071"/>
                  </a:cubicBezTo>
                  <a:lnTo>
                    <a:pt x="259457" y="14414"/>
                  </a:lnTo>
                  <a:cubicBezTo>
                    <a:pt x="259457" y="6486"/>
                    <a:pt x="252970" y="0"/>
                    <a:pt x="245042" y="0"/>
                  </a:cubicBezTo>
                  <a:lnTo>
                    <a:pt x="14414" y="0"/>
                  </a:lnTo>
                  <a:cubicBezTo>
                    <a:pt x="6486" y="0"/>
                    <a:pt x="0" y="6486"/>
                    <a:pt x="0" y="14414"/>
                  </a:cubicBezTo>
                  <a:lnTo>
                    <a:pt x="0" y="72071"/>
                  </a:lnTo>
                  <a:cubicBezTo>
                    <a:pt x="0" y="79999"/>
                    <a:pt x="6486" y="86486"/>
                    <a:pt x="14414" y="86486"/>
                  </a:cubicBezTo>
                  <a:close/>
                  <a:moveTo>
                    <a:pt x="28829" y="28829"/>
                  </a:moveTo>
                  <a:lnTo>
                    <a:pt x="230628" y="28829"/>
                  </a:lnTo>
                  <a:lnTo>
                    <a:pt x="230628" y="57657"/>
                  </a:lnTo>
                  <a:lnTo>
                    <a:pt x="28829" y="57657"/>
                  </a:lnTo>
                  <a:lnTo>
                    <a:pt x="28829" y="28829"/>
                  </a:ln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8A71B37-1794-7AC9-8BF1-34CCDC88BF52}"/>
                </a:ext>
              </a:extLst>
            </p:cNvPr>
            <p:cNvSpPr/>
            <p:nvPr/>
          </p:nvSpPr>
          <p:spPr>
            <a:xfrm>
              <a:off x="10923546" y="1428509"/>
              <a:ext cx="100921" cy="100918"/>
            </a:xfrm>
            <a:custGeom>
              <a:avLst/>
              <a:gdLst>
                <a:gd name="connsiteX0" fmla="*/ 8865 w 100921"/>
                <a:gd name="connsiteY0" fmla="*/ 1100 h 100918"/>
                <a:gd name="connsiteX1" fmla="*/ 0 w 100921"/>
                <a:gd name="connsiteY1" fmla="*/ 14433 h 100918"/>
                <a:gd name="connsiteX2" fmla="*/ 0 w 100921"/>
                <a:gd name="connsiteY2" fmla="*/ 86504 h 100918"/>
                <a:gd name="connsiteX3" fmla="*/ 14414 w 100921"/>
                <a:gd name="connsiteY3" fmla="*/ 100918 h 100918"/>
                <a:gd name="connsiteX4" fmla="*/ 86486 w 100921"/>
                <a:gd name="connsiteY4" fmla="*/ 100918 h 100918"/>
                <a:gd name="connsiteX5" fmla="*/ 99819 w 100921"/>
                <a:gd name="connsiteY5" fmla="*/ 92054 h 100918"/>
                <a:gd name="connsiteX6" fmla="*/ 96720 w 100921"/>
                <a:gd name="connsiteY6" fmla="*/ 76342 h 100918"/>
                <a:gd name="connsiteX7" fmla="*/ 24648 w 100921"/>
                <a:gd name="connsiteY7" fmla="*/ 4271 h 100918"/>
                <a:gd name="connsiteX8" fmla="*/ 8865 w 100921"/>
                <a:gd name="connsiteY8" fmla="*/ 1100 h 100918"/>
                <a:gd name="connsiteX9" fmla="*/ 28829 w 100921"/>
                <a:gd name="connsiteY9" fmla="*/ 49243 h 100918"/>
                <a:gd name="connsiteX10" fmla="*/ 51675 w 100921"/>
                <a:gd name="connsiteY10" fmla="*/ 72090 h 100918"/>
                <a:gd name="connsiteX11" fmla="*/ 28829 w 100921"/>
                <a:gd name="connsiteY11" fmla="*/ 72090 h 100918"/>
                <a:gd name="connsiteX12" fmla="*/ 28829 w 100921"/>
                <a:gd name="connsiteY12" fmla="*/ 49243 h 10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21" h="100918">
                  <a:moveTo>
                    <a:pt x="8865" y="1100"/>
                  </a:moveTo>
                  <a:cubicBezTo>
                    <a:pt x="3531" y="3334"/>
                    <a:pt x="0" y="8595"/>
                    <a:pt x="0" y="14433"/>
                  </a:cubicBezTo>
                  <a:lnTo>
                    <a:pt x="0" y="86504"/>
                  </a:lnTo>
                  <a:cubicBezTo>
                    <a:pt x="0" y="94432"/>
                    <a:pt x="6486" y="100918"/>
                    <a:pt x="14414" y="100918"/>
                  </a:cubicBezTo>
                  <a:lnTo>
                    <a:pt x="86486" y="100918"/>
                  </a:lnTo>
                  <a:cubicBezTo>
                    <a:pt x="92323" y="100918"/>
                    <a:pt x="97584" y="97387"/>
                    <a:pt x="99819" y="92054"/>
                  </a:cubicBezTo>
                  <a:cubicBezTo>
                    <a:pt x="102053" y="86648"/>
                    <a:pt x="100828" y="80450"/>
                    <a:pt x="96720" y="76342"/>
                  </a:cubicBezTo>
                  <a:lnTo>
                    <a:pt x="24648" y="4271"/>
                  </a:lnTo>
                  <a:cubicBezTo>
                    <a:pt x="20468" y="91"/>
                    <a:pt x="14270" y="-1134"/>
                    <a:pt x="8865" y="1100"/>
                  </a:cubicBezTo>
                  <a:close/>
                  <a:moveTo>
                    <a:pt x="28829" y="49243"/>
                  </a:moveTo>
                  <a:lnTo>
                    <a:pt x="51675" y="72090"/>
                  </a:lnTo>
                  <a:lnTo>
                    <a:pt x="28829" y="72090"/>
                  </a:lnTo>
                  <a:lnTo>
                    <a:pt x="28829" y="49243"/>
                  </a:lnTo>
                  <a:close/>
                </a:path>
              </a:pathLst>
            </a:custGeom>
            <a:grpFill/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76821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val 250">
            <a:extLst>
              <a:ext uri="{FF2B5EF4-FFF2-40B4-BE49-F238E27FC236}">
                <a16:creationId xmlns:a16="http://schemas.microsoft.com/office/drawing/2014/main" id="{2D62EFA4-E2C4-8AD9-7BF5-92D8E360588E}"/>
              </a:ext>
            </a:extLst>
          </p:cNvPr>
          <p:cNvSpPr/>
          <p:nvPr/>
        </p:nvSpPr>
        <p:spPr>
          <a:xfrm>
            <a:off x="5943737" y="2887182"/>
            <a:ext cx="779098" cy="779098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9B7C8DE2-A0F9-EE2A-D5A9-325B1B754A4A}"/>
              </a:ext>
            </a:extLst>
          </p:cNvPr>
          <p:cNvSpPr/>
          <p:nvPr/>
        </p:nvSpPr>
        <p:spPr>
          <a:xfrm>
            <a:off x="7464730" y="1657205"/>
            <a:ext cx="1345689" cy="1345689"/>
          </a:xfrm>
          <a:prstGeom prst="arc">
            <a:avLst>
              <a:gd name="adj1" fmla="val 10166789"/>
              <a:gd name="adj2" fmla="val 5344761"/>
            </a:avLst>
          </a:prstGeom>
          <a:ln w="60325">
            <a:solidFill>
              <a:srgbClr val="ADB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2E6F041F-3570-686E-72ED-B78A7AC595B9}"/>
              </a:ext>
            </a:extLst>
          </p:cNvPr>
          <p:cNvSpPr/>
          <p:nvPr/>
        </p:nvSpPr>
        <p:spPr>
          <a:xfrm>
            <a:off x="6827469" y="4582046"/>
            <a:ext cx="3733536" cy="646331"/>
          </a:xfrm>
          <a:prstGeom prst="chevron">
            <a:avLst/>
          </a:prstGeom>
          <a:solidFill>
            <a:srgbClr val="2D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93B2D44-C4A9-8209-24F5-8957452AABE2}"/>
              </a:ext>
            </a:extLst>
          </p:cNvPr>
          <p:cNvSpPr/>
          <p:nvPr/>
        </p:nvSpPr>
        <p:spPr>
          <a:xfrm>
            <a:off x="4551333" y="1770043"/>
            <a:ext cx="3594755" cy="3514408"/>
          </a:xfrm>
          <a:custGeom>
            <a:avLst/>
            <a:gdLst>
              <a:gd name="connsiteX0" fmla="*/ 2217096 w 4369415"/>
              <a:gd name="connsiteY0" fmla="*/ 239 h 4271755"/>
              <a:gd name="connsiteX1" fmla="*/ 3567938 w 4369415"/>
              <a:gd name="connsiteY1" fmla="*/ 482867 h 4271755"/>
              <a:gd name="connsiteX2" fmla="*/ 4238617 w 4369415"/>
              <a:gd name="connsiteY2" fmla="*/ 2864465 h 4271755"/>
              <a:gd name="connsiteX3" fmla="*/ 2386472 w 4369415"/>
              <a:gd name="connsiteY3" fmla="*/ 4264065 h 4271755"/>
              <a:gd name="connsiteX4" fmla="*/ 2239873 w 4369415"/>
              <a:gd name="connsiteY4" fmla="*/ 4271755 h 4271755"/>
              <a:gd name="connsiteX5" fmla="*/ 2666054 w 4369415"/>
              <a:gd name="connsiteY5" fmla="*/ 3845574 h 4271755"/>
              <a:gd name="connsiteX6" fmla="*/ 2241666 w 4369415"/>
              <a:gd name="connsiteY6" fmla="*/ 3421185 h 4271755"/>
              <a:gd name="connsiteX7" fmla="*/ 2307289 w 4369415"/>
              <a:gd name="connsiteY7" fmla="*/ 3417815 h 4271755"/>
              <a:gd name="connsiteX8" fmla="*/ 3437405 w 4369415"/>
              <a:gd name="connsiteY8" fmla="*/ 2580528 h 4271755"/>
              <a:gd name="connsiteX9" fmla="*/ 3022472 w 4369415"/>
              <a:gd name="connsiteY9" fmla="*/ 1134995 h 4271755"/>
              <a:gd name="connsiteX10" fmla="*/ 1541764 w 4369415"/>
              <a:gd name="connsiteY10" fmla="*/ 1009070 h 4271755"/>
              <a:gd name="connsiteX11" fmla="*/ 868865 w 4369415"/>
              <a:gd name="connsiteY11" fmla="*/ 2351967 h 4271755"/>
              <a:gd name="connsiteX12" fmla="*/ 30072 w 4369415"/>
              <a:gd name="connsiteY12" fmla="*/ 2489262 h 4271755"/>
              <a:gd name="connsiteX13" fmla="*/ 1120662 w 4369415"/>
              <a:gd name="connsiteY13" fmla="*/ 270578 h 4271755"/>
              <a:gd name="connsiteX14" fmla="*/ 2217096 w 4369415"/>
              <a:gd name="connsiteY14" fmla="*/ 239 h 427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9415" h="4271755">
                <a:moveTo>
                  <a:pt x="2217096" y="239"/>
                </a:moveTo>
                <a:cubicBezTo>
                  <a:pt x="2699810" y="7307"/>
                  <a:pt x="3177600" y="170569"/>
                  <a:pt x="3567938" y="482867"/>
                </a:cubicBezTo>
                <a:cubicBezTo>
                  <a:pt x="4285638" y="1057077"/>
                  <a:pt x="4554509" y="2011843"/>
                  <a:pt x="4238617" y="2864465"/>
                </a:cubicBezTo>
                <a:cubicBezTo>
                  <a:pt x="3948782" y="3646759"/>
                  <a:pt x="3223644" y="4188390"/>
                  <a:pt x="2386472" y="4264065"/>
                </a:cubicBezTo>
                <a:lnTo>
                  <a:pt x="2239873" y="4271755"/>
                </a:lnTo>
                <a:lnTo>
                  <a:pt x="2666054" y="3845574"/>
                </a:lnTo>
                <a:lnTo>
                  <a:pt x="2241666" y="3421185"/>
                </a:lnTo>
                <a:lnTo>
                  <a:pt x="2307289" y="3417815"/>
                </a:lnTo>
                <a:cubicBezTo>
                  <a:pt x="2816834" y="3372666"/>
                  <a:pt x="3258764" y="3048995"/>
                  <a:pt x="3437405" y="2580528"/>
                </a:cubicBezTo>
                <a:cubicBezTo>
                  <a:pt x="3634847" y="2062757"/>
                  <a:pt x="3467933" y="1481265"/>
                  <a:pt x="3022472" y="1134995"/>
                </a:cubicBezTo>
                <a:cubicBezTo>
                  <a:pt x="2601066" y="807423"/>
                  <a:pt x="2016151" y="757680"/>
                  <a:pt x="1541764" y="1009070"/>
                </a:cubicBezTo>
                <a:cubicBezTo>
                  <a:pt x="1043784" y="1272962"/>
                  <a:pt x="773741" y="1811884"/>
                  <a:pt x="868865" y="2351967"/>
                </a:cubicBezTo>
                <a:lnTo>
                  <a:pt x="30072" y="2489262"/>
                </a:lnTo>
                <a:cubicBezTo>
                  <a:pt x="-122338" y="1598608"/>
                  <a:pt x="314251" y="710417"/>
                  <a:pt x="1120662" y="270578"/>
                </a:cubicBezTo>
                <a:cubicBezTo>
                  <a:pt x="1463231" y="83731"/>
                  <a:pt x="1841653" y="-5259"/>
                  <a:pt x="2217096" y="239"/>
                </a:cubicBezTo>
                <a:close/>
              </a:path>
            </a:pathLst>
          </a:custGeom>
          <a:solidFill>
            <a:srgbClr val="7678ED"/>
          </a:solidFill>
          <a:ln w="88900"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1FB9D5-2577-6F2C-91F9-9A19ED34689E}"/>
              </a:ext>
            </a:extLst>
          </p:cNvPr>
          <p:cNvSpPr/>
          <p:nvPr/>
        </p:nvSpPr>
        <p:spPr>
          <a:xfrm rot="9946540">
            <a:off x="4483080" y="3651513"/>
            <a:ext cx="1082592" cy="660347"/>
          </a:xfrm>
          <a:prstGeom prst="triangle">
            <a:avLst/>
          </a:prstGeom>
          <a:solidFill>
            <a:srgbClr val="7678ED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1FE89D1D-B782-9E8D-CB5E-94BFCDEB005A}"/>
              </a:ext>
            </a:extLst>
          </p:cNvPr>
          <p:cNvSpPr/>
          <p:nvPr/>
        </p:nvSpPr>
        <p:spPr>
          <a:xfrm>
            <a:off x="4005541" y="4641104"/>
            <a:ext cx="2650524" cy="580659"/>
          </a:xfrm>
          <a:prstGeom prst="chevron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1C57DA-D1A9-C8ED-3F45-B5905D098C39}"/>
              </a:ext>
            </a:extLst>
          </p:cNvPr>
          <p:cNvSpPr/>
          <p:nvPr/>
        </p:nvSpPr>
        <p:spPr>
          <a:xfrm>
            <a:off x="1487025" y="4641104"/>
            <a:ext cx="2669940" cy="587273"/>
          </a:xfrm>
          <a:custGeom>
            <a:avLst/>
            <a:gdLst>
              <a:gd name="connsiteX0" fmla="*/ 0 w 3361182"/>
              <a:gd name="connsiteY0" fmla="*/ 0 h 855179"/>
              <a:gd name="connsiteX1" fmla="*/ 139477 w 3361182"/>
              <a:gd name="connsiteY1" fmla="*/ 0 h 855179"/>
              <a:gd name="connsiteX2" fmla="*/ 841829 w 3361182"/>
              <a:gd name="connsiteY2" fmla="*/ 0 h 855179"/>
              <a:gd name="connsiteX3" fmla="*/ 2933593 w 3361182"/>
              <a:gd name="connsiteY3" fmla="*/ 0 h 855179"/>
              <a:gd name="connsiteX4" fmla="*/ 3361182 w 3361182"/>
              <a:gd name="connsiteY4" fmla="*/ 427590 h 855179"/>
              <a:gd name="connsiteX5" fmla="*/ 2933593 w 3361182"/>
              <a:gd name="connsiteY5" fmla="*/ 855179 h 855179"/>
              <a:gd name="connsiteX6" fmla="*/ 841829 w 3361182"/>
              <a:gd name="connsiteY6" fmla="*/ 855179 h 855179"/>
              <a:gd name="connsiteX7" fmla="*/ 139477 w 3361182"/>
              <a:gd name="connsiteY7" fmla="*/ 855179 h 855179"/>
              <a:gd name="connsiteX8" fmla="*/ 0 w 3361182"/>
              <a:gd name="connsiteY8" fmla="*/ 855179 h 85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1182" h="855179">
                <a:moveTo>
                  <a:pt x="0" y="0"/>
                </a:moveTo>
                <a:lnTo>
                  <a:pt x="139477" y="0"/>
                </a:lnTo>
                <a:lnTo>
                  <a:pt x="841829" y="0"/>
                </a:lnTo>
                <a:lnTo>
                  <a:pt x="2933593" y="0"/>
                </a:lnTo>
                <a:lnTo>
                  <a:pt x="3361182" y="427590"/>
                </a:lnTo>
                <a:lnTo>
                  <a:pt x="2933593" y="855179"/>
                </a:lnTo>
                <a:lnTo>
                  <a:pt x="841829" y="855179"/>
                </a:lnTo>
                <a:lnTo>
                  <a:pt x="139477" y="855179"/>
                </a:lnTo>
                <a:lnTo>
                  <a:pt x="0" y="855179"/>
                </a:lnTo>
                <a:close/>
              </a:path>
            </a:pathLst>
          </a:cu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0DCD74-089E-3C13-A61E-61E9DE95E9D0}"/>
              </a:ext>
            </a:extLst>
          </p:cNvPr>
          <p:cNvSpPr txBox="1"/>
          <p:nvPr/>
        </p:nvSpPr>
        <p:spPr>
          <a:xfrm>
            <a:off x="2346791" y="471518"/>
            <a:ext cx="726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Agile Development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0" name="Graphic 48">
            <a:extLst>
              <a:ext uri="{FF2B5EF4-FFF2-40B4-BE49-F238E27FC236}">
                <a16:creationId xmlns:a16="http://schemas.microsoft.com/office/drawing/2014/main" id="{9AFAECBA-7C2F-DDA1-2DDC-6400C39D7C9E}"/>
              </a:ext>
            </a:extLst>
          </p:cNvPr>
          <p:cNvGrpSpPr/>
          <p:nvPr/>
        </p:nvGrpSpPr>
        <p:grpSpPr>
          <a:xfrm>
            <a:off x="7748114" y="1884119"/>
            <a:ext cx="888544" cy="639174"/>
            <a:chOff x="2769179" y="1295439"/>
            <a:chExt cx="6653552" cy="4786235"/>
          </a:xfrm>
        </p:grpSpPr>
        <p:grpSp>
          <p:nvGrpSpPr>
            <p:cNvPr id="51" name="Graphic 48">
              <a:extLst>
                <a:ext uri="{FF2B5EF4-FFF2-40B4-BE49-F238E27FC236}">
                  <a16:creationId xmlns:a16="http://schemas.microsoft.com/office/drawing/2014/main" id="{B7073609-D936-C007-C320-93463E2E4A76}"/>
                </a:ext>
              </a:extLst>
            </p:cNvPr>
            <p:cNvGrpSpPr/>
            <p:nvPr/>
          </p:nvGrpSpPr>
          <p:grpSpPr>
            <a:xfrm>
              <a:off x="4533747" y="5171617"/>
              <a:ext cx="1370228" cy="910056"/>
              <a:chOff x="4533747" y="5171617"/>
              <a:chExt cx="1370228" cy="910056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E2F9ED-A590-9150-D558-493EC046AA9B}"/>
                  </a:ext>
                </a:extLst>
              </p:cNvPr>
              <p:cNvSpPr/>
              <p:nvPr/>
            </p:nvSpPr>
            <p:spPr>
              <a:xfrm>
                <a:off x="4533747" y="5171617"/>
                <a:ext cx="1370228" cy="910056"/>
              </a:xfrm>
              <a:custGeom>
                <a:avLst/>
                <a:gdLst>
                  <a:gd name="connsiteX0" fmla="*/ 1179576 w 1370228"/>
                  <a:gd name="connsiteY0" fmla="*/ 910057 h 910056"/>
                  <a:gd name="connsiteX1" fmla="*/ 190652 w 1370228"/>
                  <a:gd name="connsiteY1" fmla="*/ 910057 h 910056"/>
                  <a:gd name="connsiteX2" fmla="*/ 0 w 1370228"/>
                  <a:gd name="connsiteY2" fmla="*/ 719404 h 910056"/>
                  <a:gd name="connsiteX3" fmla="*/ 0 w 1370228"/>
                  <a:gd name="connsiteY3" fmla="*/ 190653 h 910056"/>
                  <a:gd name="connsiteX4" fmla="*/ 190652 w 1370228"/>
                  <a:gd name="connsiteY4" fmla="*/ 0 h 910056"/>
                  <a:gd name="connsiteX5" fmla="*/ 1179576 w 1370228"/>
                  <a:gd name="connsiteY5" fmla="*/ 0 h 910056"/>
                  <a:gd name="connsiteX6" fmla="*/ 1370228 w 1370228"/>
                  <a:gd name="connsiteY6" fmla="*/ 190653 h 910056"/>
                  <a:gd name="connsiteX7" fmla="*/ 1370228 w 1370228"/>
                  <a:gd name="connsiteY7" fmla="*/ 719404 h 910056"/>
                  <a:gd name="connsiteX8" fmla="*/ 1179576 w 1370228"/>
                  <a:gd name="connsiteY8" fmla="*/ 910057 h 91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0228" h="910056">
                    <a:moveTo>
                      <a:pt x="1179576" y="910057"/>
                    </a:moveTo>
                    <a:lnTo>
                      <a:pt x="190652" y="910057"/>
                    </a:lnTo>
                    <a:cubicBezTo>
                      <a:pt x="85039" y="910057"/>
                      <a:pt x="0" y="824332"/>
                      <a:pt x="0" y="719404"/>
                    </a:cubicBezTo>
                    <a:lnTo>
                      <a:pt x="0" y="190653"/>
                    </a:lnTo>
                    <a:cubicBezTo>
                      <a:pt x="0" y="85039"/>
                      <a:pt x="85725" y="0"/>
                      <a:pt x="190652" y="0"/>
                    </a:cubicBezTo>
                    <a:lnTo>
                      <a:pt x="1179576" y="0"/>
                    </a:lnTo>
                    <a:cubicBezTo>
                      <a:pt x="1285189" y="0"/>
                      <a:pt x="1370228" y="85725"/>
                      <a:pt x="1370228" y="190653"/>
                    </a:cubicBezTo>
                    <a:lnTo>
                      <a:pt x="1370228" y="719404"/>
                    </a:lnTo>
                    <a:cubicBezTo>
                      <a:pt x="1370228" y="824332"/>
                      <a:pt x="1285189" y="910057"/>
                      <a:pt x="1179576" y="91005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53" name="Graphic 48">
                <a:extLst>
                  <a:ext uri="{FF2B5EF4-FFF2-40B4-BE49-F238E27FC236}">
                    <a16:creationId xmlns:a16="http://schemas.microsoft.com/office/drawing/2014/main" id="{26BB5DF9-A5CC-32FC-E87E-B3E6390E65CD}"/>
                  </a:ext>
                </a:extLst>
              </p:cNvPr>
              <p:cNvGrpSpPr/>
              <p:nvPr/>
            </p:nvGrpSpPr>
            <p:grpSpPr>
              <a:xfrm>
                <a:off x="4699711" y="5399303"/>
                <a:ext cx="1038301" cy="502691"/>
                <a:chOff x="4699711" y="5399303"/>
                <a:chExt cx="1038301" cy="502691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3948792-9F44-E634-CD3B-3A4A4AB36FD7}"/>
                    </a:ext>
                  </a:extLst>
                </p:cNvPr>
                <p:cNvSpPr/>
                <p:nvPr/>
              </p:nvSpPr>
              <p:spPr>
                <a:xfrm>
                  <a:off x="4699711" y="5485714"/>
                  <a:ext cx="117957" cy="416280"/>
                </a:xfrm>
                <a:custGeom>
                  <a:avLst/>
                  <a:gdLst>
                    <a:gd name="connsiteX0" fmla="*/ 0 w 117957"/>
                    <a:gd name="connsiteY0" fmla="*/ 0 h 416280"/>
                    <a:gd name="connsiteX1" fmla="*/ 117958 w 117957"/>
                    <a:gd name="connsiteY1" fmla="*/ 0 h 416280"/>
                    <a:gd name="connsiteX2" fmla="*/ 117958 w 117957"/>
                    <a:gd name="connsiteY2" fmla="*/ 416281 h 416280"/>
                    <a:gd name="connsiteX3" fmla="*/ 0 w 117957"/>
                    <a:gd name="connsiteY3" fmla="*/ 416281 h 4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1628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16281"/>
                      </a:lnTo>
                      <a:lnTo>
                        <a:pt x="0" y="416281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FB1D624-5EF9-8980-BAFD-F8E9120D2A9D}"/>
                    </a:ext>
                  </a:extLst>
                </p:cNvPr>
                <p:cNvSpPr/>
                <p:nvPr/>
              </p:nvSpPr>
              <p:spPr>
                <a:xfrm>
                  <a:off x="5159883" y="5579668"/>
                  <a:ext cx="117957" cy="322326"/>
                </a:xfrm>
                <a:custGeom>
                  <a:avLst/>
                  <a:gdLst>
                    <a:gd name="connsiteX0" fmla="*/ 0 w 117957"/>
                    <a:gd name="connsiteY0" fmla="*/ 0 h 322326"/>
                    <a:gd name="connsiteX1" fmla="*/ 117958 w 117957"/>
                    <a:gd name="connsiteY1" fmla="*/ 0 h 322326"/>
                    <a:gd name="connsiteX2" fmla="*/ 117958 w 117957"/>
                    <a:gd name="connsiteY2" fmla="*/ 322326 h 322326"/>
                    <a:gd name="connsiteX3" fmla="*/ 0 w 117957"/>
                    <a:gd name="connsiteY3" fmla="*/ 322326 h 32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322326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322326"/>
                      </a:lnTo>
                      <a:lnTo>
                        <a:pt x="0" y="322326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D351A24-A098-0234-259F-5AC4AEB74C1B}"/>
                    </a:ext>
                  </a:extLst>
                </p:cNvPr>
                <p:cNvSpPr/>
                <p:nvPr/>
              </p:nvSpPr>
              <p:spPr>
                <a:xfrm>
                  <a:off x="5389626" y="5498744"/>
                  <a:ext cx="117957" cy="403250"/>
                </a:xfrm>
                <a:custGeom>
                  <a:avLst/>
                  <a:gdLst>
                    <a:gd name="connsiteX0" fmla="*/ 0 w 117957"/>
                    <a:gd name="connsiteY0" fmla="*/ 0 h 403250"/>
                    <a:gd name="connsiteX1" fmla="*/ 117958 w 117957"/>
                    <a:gd name="connsiteY1" fmla="*/ 0 h 403250"/>
                    <a:gd name="connsiteX2" fmla="*/ 117958 w 117957"/>
                    <a:gd name="connsiteY2" fmla="*/ 403250 h 403250"/>
                    <a:gd name="connsiteX3" fmla="*/ 0 w 117957"/>
                    <a:gd name="connsiteY3" fmla="*/ 403250 h 4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0325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03250"/>
                      </a:lnTo>
                      <a:lnTo>
                        <a:pt x="0" y="403250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EE36AA9-E7C2-DCFC-3318-6D022E2D8E75}"/>
                    </a:ext>
                  </a:extLst>
                </p:cNvPr>
                <p:cNvSpPr/>
                <p:nvPr/>
              </p:nvSpPr>
              <p:spPr>
                <a:xfrm>
                  <a:off x="5620054" y="5693511"/>
                  <a:ext cx="117957" cy="208483"/>
                </a:xfrm>
                <a:custGeom>
                  <a:avLst/>
                  <a:gdLst>
                    <a:gd name="connsiteX0" fmla="*/ 0 w 117957"/>
                    <a:gd name="connsiteY0" fmla="*/ 0 h 208483"/>
                    <a:gd name="connsiteX1" fmla="*/ 117958 w 117957"/>
                    <a:gd name="connsiteY1" fmla="*/ 0 h 208483"/>
                    <a:gd name="connsiteX2" fmla="*/ 117958 w 117957"/>
                    <a:gd name="connsiteY2" fmla="*/ 208483 h 208483"/>
                    <a:gd name="connsiteX3" fmla="*/ 0 w 117957"/>
                    <a:gd name="connsiteY3" fmla="*/ 208483 h 20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208483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208483"/>
                      </a:lnTo>
                      <a:lnTo>
                        <a:pt x="0" y="208483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2A7E7B88-067D-D074-0822-2B5120926F96}"/>
                    </a:ext>
                  </a:extLst>
                </p:cNvPr>
                <p:cNvSpPr/>
                <p:nvPr/>
              </p:nvSpPr>
              <p:spPr>
                <a:xfrm>
                  <a:off x="4929454" y="5399303"/>
                  <a:ext cx="117957" cy="502691"/>
                </a:xfrm>
                <a:custGeom>
                  <a:avLst/>
                  <a:gdLst>
                    <a:gd name="connsiteX0" fmla="*/ 0 w 117957"/>
                    <a:gd name="connsiteY0" fmla="*/ 0 h 502691"/>
                    <a:gd name="connsiteX1" fmla="*/ 117958 w 117957"/>
                    <a:gd name="connsiteY1" fmla="*/ 0 h 502691"/>
                    <a:gd name="connsiteX2" fmla="*/ 117958 w 117957"/>
                    <a:gd name="connsiteY2" fmla="*/ 502691 h 502691"/>
                    <a:gd name="connsiteX3" fmla="*/ 0 w 117957"/>
                    <a:gd name="connsiteY3" fmla="*/ 502691 h 502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502691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502691"/>
                      </a:lnTo>
                      <a:lnTo>
                        <a:pt x="0" y="502691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9A3799-204A-C3D3-39BF-D1814AB908E5}"/>
                </a:ext>
              </a:extLst>
            </p:cNvPr>
            <p:cNvSpPr/>
            <p:nvPr/>
          </p:nvSpPr>
          <p:spPr>
            <a:xfrm>
              <a:off x="5030266" y="1607515"/>
              <a:ext cx="1209065" cy="1102080"/>
            </a:xfrm>
            <a:custGeom>
              <a:avLst/>
              <a:gdLst>
                <a:gd name="connsiteX0" fmla="*/ 256489 w 1209065"/>
                <a:gd name="connsiteY0" fmla="*/ 1102081 h 1102080"/>
                <a:gd name="connsiteX1" fmla="*/ 232486 w 1209065"/>
                <a:gd name="connsiteY1" fmla="*/ 1097280 h 1102080"/>
                <a:gd name="connsiteX2" fmla="*/ 193395 w 1209065"/>
                <a:gd name="connsiteY2" fmla="*/ 1038987 h 1102080"/>
                <a:gd name="connsiteX3" fmla="*/ 193395 w 1209065"/>
                <a:gd name="connsiteY3" fmla="*/ 818845 h 1102080"/>
                <a:gd name="connsiteX4" fmla="*/ 188595 w 1209065"/>
                <a:gd name="connsiteY4" fmla="*/ 818845 h 1102080"/>
                <a:gd name="connsiteX5" fmla="*/ 0 w 1209065"/>
                <a:gd name="connsiteY5" fmla="*/ 630250 h 1102080"/>
                <a:gd name="connsiteX6" fmla="*/ 0 w 1209065"/>
                <a:gd name="connsiteY6" fmla="*/ 188595 h 1102080"/>
                <a:gd name="connsiteX7" fmla="*/ 188595 w 1209065"/>
                <a:gd name="connsiteY7" fmla="*/ 0 h 1102080"/>
                <a:gd name="connsiteX8" fmla="*/ 1020470 w 1209065"/>
                <a:gd name="connsiteY8" fmla="*/ 0 h 1102080"/>
                <a:gd name="connsiteX9" fmla="*/ 1209066 w 1209065"/>
                <a:gd name="connsiteY9" fmla="*/ 188595 h 1102080"/>
                <a:gd name="connsiteX10" fmla="*/ 1209066 w 1209065"/>
                <a:gd name="connsiteY10" fmla="*/ 630250 h 1102080"/>
                <a:gd name="connsiteX11" fmla="*/ 1020470 w 1209065"/>
                <a:gd name="connsiteY11" fmla="*/ 818845 h 1102080"/>
                <a:gd name="connsiteX12" fmla="*/ 565785 w 1209065"/>
                <a:gd name="connsiteY12" fmla="*/ 818845 h 1102080"/>
                <a:gd name="connsiteX13" fmla="*/ 301066 w 1209065"/>
                <a:gd name="connsiteY13" fmla="*/ 1083564 h 1102080"/>
                <a:gd name="connsiteX14" fmla="*/ 256489 w 1209065"/>
                <a:gd name="connsiteY14" fmla="*/ 1102081 h 11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9065" h="1102080">
                  <a:moveTo>
                    <a:pt x="256489" y="1102081"/>
                  </a:moveTo>
                  <a:cubicBezTo>
                    <a:pt x="248259" y="1102081"/>
                    <a:pt x="240030" y="1100709"/>
                    <a:pt x="232486" y="1097280"/>
                  </a:cubicBezTo>
                  <a:cubicBezTo>
                    <a:pt x="209169" y="1087679"/>
                    <a:pt x="193395" y="1064362"/>
                    <a:pt x="193395" y="1038987"/>
                  </a:cubicBezTo>
                  <a:lnTo>
                    <a:pt x="193395" y="818845"/>
                  </a:lnTo>
                  <a:lnTo>
                    <a:pt x="188595" y="818845"/>
                  </a:lnTo>
                  <a:cubicBezTo>
                    <a:pt x="84353" y="818845"/>
                    <a:pt x="0" y="733806"/>
                    <a:pt x="0" y="630250"/>
                  </a:cubicBezTo>
                  <a:lnTo>
                    <a:pt x="0" y="188595"/>
                  </a:lnTo>
                  <a:cubicBezTo>
                    <a:pt x="0" y="84353"/>
                    <a:pt x="85039" y="0"/>
                    <a:pt x="188595" y="0"/>
                  </a:cubicBezTo>
                  <a:lnTo>
                    <a:pt x="1020470" y="0"/>
                  </a:lnTo>
                  <a:cubicBezTo>
                    <a:pt x="1124712" y="0"/>
                    <a:pt x="1209066" y="85039"/>
                    <a:pt x="1209066" y="188595"/>
                  </a:cubicBezTo>
                  <a:lnTo>
                    <a:pt x="1209066" y="630250"/>
                  </a:lnTo>
                  <a:cubicBezTo>
                    <a:pt x="1209066" y="734492"/>
                    <a:pt x="1124026" y="818845"/>
                    <a:pt x="1020470" y="818845"/>
                  </a:cubicBezTo>
                  <a:lnTo>
                    <a:pt x="565785" y="818845"/>
                  </a:lnTo>
                  <a:lnTo>
                    <a:pt x="301066" y="1083564"/>
                  </a:lnTo>
                  <a:cubicBezTo>
                    <a:pt x="288722" y="1095909"/>
                    <a:pt x="272262" y="1102081"/>
                    <a:pt x="256489" y="1102081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0" name="Graphic 48">
              <a:extLst>
                <a:ext uri="{FF2B5EF4-FFF2-40B4-BE49-F238E27FC236}">
                  <a16:creationId xmlns:a16="http://schemas.microsoft.com/office/drawing/2014/main" id="{501B499B-BE40-DDDD-1C08-A7EF5D13D990}"/>
                </a:ext>
              </a:extLst>
            </p:cNvPr>
            <p:cNvGrpSpPr/>
            <p:nvPr/>
          </p:nvGrpSpPr>
          <p:grpSpPr>
            <a:xfrm>
              <a:off x="6797573" y="2426360"/>
              <a:ext cx="1213180" cy="956005"/>
              <a:chOff x="6797573" y="2426360"/>
              <a:chExt cx="1213180" cy="95600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97235F2-5FC5-D5B1-4EC7-3C6C5031AD46}"/>
                  </a:ext>
                </a:extLst>
              </p:cNvPr>
              <p:cNvSpPr/>
              <p:nvPr/>
            </p:nvSpPr>
            <p:spPr>
              <a:xfrm>
                <a:off x="6797573" y="2426360"/>
                <a:ext cx="1213180" cy="956005"/>
              </a:xfrm>
              <a:custGeom>
                <a:avLst/>
                <a:gdLst>
                  <a:gd name="connsiteX0" fmla="*/ 911428 w 1213180"/>
                  <a:gd name="connsiteY0" fmla="*/ 937489 h 956005"/>
                  <a:gd name="connsiteX1" fmla="*/ 645338 w 1213180"/>
                  <a:gd name="connsiteY1" fmla="*/ 671398 h 956005"/>
                  <a:gd name="connsiteX2" fmla="*/ 189281 w 1213180"/>
                  <a:gd name="connsiteY2" fmla="*/ 671398 h 956005"/>
                  <a:gd name="connsiteX3" fmla="*/ 0 w 1213180"/>
                  <a:gd name="connsiteY3" fmla="*/ 482118 h 956005"/>
                  <a:gd name="connsiteX4" fmla="*/ 0 w 1213180"/>
                  <a:gd name="connsiteY4" fmla="*/ 189281 h 956005"/>
                  <a:gd name="connsiteX5" fmla="*/ 189281 w 1213180"/>
                  <a:gd name="connsiteY5" fmla="*/ 0 h 956005"/>
                  <a:gd name="connsiteX6" fmla="*/ 1023899 w 1213180"/>
                  <a:gd name="connsiteY6" fmla="*/ 0 h 956005"/>
                  <a:gd name="connsiteX7" fmla="*/ 1213180 w 1213180"/>
                  <a:gd name="connsiteY7" fmla="*/ 189281 h 956005"/>
                  <a:gd name="connsiteX8" fmla="*/ 1213180 w 1213180"/>
                  <a:gd name="connsiteY8" fmla="*/ 482118 h 956005"/>
                  <a:gd name="connsiteX9" fmla="*/ 1023899 w 1213180"/>
                  <a:gd name="connsiteY9" fmla="*/ 671398 h 956005"/>
                  <a:gd name="connsiteX10" fmla="*/ 1019099 w 1213180"/>
                  <a:gd name="connsiteY10" fmla="*/ 671398 h 956005"/>
                  <a:gd name="connsiteX11" fmla="*/ 1019099 w 1213180"/>
                  <a:gd name="connsiteY11" fmla="*/ 892912 h 956005"/>
                  <a:gd name="connsiteX12" fmla="*/ 980008 w 1213180"/>
                  <a:gd name="connsiteY12" fmla="*/ 951205 h 956005"/>
                  <a:gd name="connsiteX13" fmla="*/ 956005 w 1213180"/>
                  <a:gd name="connsiteY13" fmla="*/ 956005 h 956005"/>
                  <a:gd name="connsiteX14" fmla="*/ 911428 w 1213180"/>
                  <a:gd name="connsiteY14" fmla="*/ 937489 h 95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3180" h="956005">
                    <a:moveTo>
                      <a:pt x="911428" y="937489"/>
                    </a:moveTo>
                    <a:lnTo>
                      <a:pt x="645338" y="671398"/>
                    </a:lnTo>
                    <a:lnTo>
                      <a:pt x="189281" y="671398"/>
                    </a:lnTo>
                    <a:cubicBezTo>
                      <a:pt x="85039" y="671398"/>
                      <a:pt x="0" y="586359"/>
                      <a:pt x="0" y="482118"/>
                    </a:cubicBezTo>
                    <a:lnTo>
                      <a:pt x="0" y="189281"/>
                    </a:lnTo>
                    <a:cubicBezTo>
                      <a:pt x="0" y="85039"/>
                      <a:pt x="85039" y="0"/>
                      <a:pt x="189281" y="0"/>
                    </a:cubicBezTo>
                    <a:lnTo>
                      <a:pt x="1023899" y="0"/>
                    </a:lnTo>
                    <a:cubicBezTo>
                      <a:pt x="1128141" y="0"/>
                      <a:pt x="1213180" y="85039"/>
                      <a:pt x="1213180" y="189281"/>
                    </a:cubicBezTo>
                    <a:lnTo>
                      <a:pt x="1213180" y="482118"/>
                    </a:lnTo>
                    <a:cubicBezTo>
                      <a:pt x="1213180" y="586359"/>
                      <a:pt x="1128141" y="671398"/>
                      <a:pt x="1023899" y="671398"/>
                    </a:cubicBezTo>
                    <a:lnTo>
                      <a:pt x="1019099" y="671398"/>
                    </a:lnTo>
                    <a:lnTo>
                      <a:pt x="1019099" y="892912"/>
                    </a:lnTo>
                    <a:cubicBezTo>
                      <a:pt x="1019099" y="918286"/>
                      <a:pt x="1004011" y="941604"/>
                      <a:pt x="980008" y="951205"/>
                    </a:cubicBezTo>
                    <a:cubicBezTo>
                      <a:pt x="972464" y="954634"/>
                      <a:pt x="964235" y="956005"/>
                      <a:pt x="956005" y="956005"/>
                    </a:cubicBezTo>
                    <a:cubicBezTo>
                      <a:pt x="939546" y="956005"/>
                      <a:pt x="923087" y="949833"/>
                      <a:pt x="911428" y="93748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62" name="Graphic 48">
                <a:extLst>
                  <a:ext uri="{FF2B5EF4-FFF2-40B4-BE49-F238E27FC236}">
                    <a16:creationId xmlns:a16="http://schemas.microsoft.com/office/drawing/2014/main" id="{9CDB2971-965B-C3FC-C14F-A8751618E507}"/>
                  </a:ext>
                </a:extLst>
              </p:cNvPr>
              <p:cNvGrpSpPr/>
              <p:nvPr/>
            </p:nvGrpSpPr>
            <p:grpSpPr>
              <a:xfrm>
                <a:off x="6973138" y="2616327"/>
                <a:ext cx="861399" cy="294894"/>
                <a:chOff x="6973138" y="2616327"/>
                <a:chExt cx="861399" cy="294894"/>
              </a:xfrm>
              <a:solidFill>
                <a:srgbClr val="FF867D"/>
              </a:solidFill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2FCE2004-76C3-A3A3-C6D7-820967B2BB7D}"/>
                    </a:ext>
                  </a:extLst>
                </p:cNvPr>
                <p:cNvSpPr/>
                <p:nvPr/>
              </p:nvSpPr>
              <p:spPr>
                <a:xfrm>
                  <a:off x="6973824" y="2616327"/>
                  <a:ext cx="668655" cy="58293"/>
                </a:xfrm>
                <a:custGeom>
                  <a:avLst/>
                  <a:gdLst>
                    <a:gd name="connsiteX0" fmla="*/ 648081 w 668655"/>
                    <a:gd name="connsiteY0" fmla="*/ 58293 h 58293"/>
                    <a:gd name="connsiteX1" fmla="*/ 20574 w 668655"/>
                    <a:gd name="connsiteY1" fmla="*/ 58293 h 58293"/>
                    <a:gd name="connsiteX2" fmla="*/ 0 w 668655"/>
                    <a:gd name="connsiteY2" fmla="*/ 37719 h 58293"/>
                    <a:gd name="connsiteX3" fmla="*/ 0 w 668655"/>
                    <a:gd name="connsiteY3" fmla="*/ 20574 h 58293"/>
                    <a:gd name="connsiteX4" fmla="*/ 20574 w 668655"/>
                    <a:gd name="connsiteY4" fmla="*/ 0 h 58293"/>
                    <a:gd name="connsiteX5" fmla="*/ 648081 w 668655"/>
                    <a:gd name="connsiteY5" fmla="*/ 0 h 58293"/>
                    <a:gd name="connsiteX6" fmla="*/ 668655 w 668655"/>
                    <a:gd name="connsiteY6" fmla="*/ 20574 h 58293"/>
                    <a:gd name="connsiteX7" fmla="*/ 668655 w 668655"/>
                    <a:gd name="connsiteY7" fmla="*/ 37719 h 58293"/>
                    <a:gd name="connsiteX8" fmla="*/ 648081 w 6686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8655" h="58293">
                      <a:moveTo>
                        <a:pt x="648081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48081" y="0"/>
                      </a:lnTo>
                      <a:cubicBezTo>
                        <a:pt x="659740" y="0"/>
                        <a:pt x="668655" y="9601"/>
                        <a:pt x="668655" y="20574"/>
                      </a:cubicBezTo>
                      <a:lnTo>
                        <a:pt x="668655" y="37719"/>
                      </a:lnTo>
                      <a:cubicBezTo>
                        <a:pt x="668655" y="48692"/>
                        <a:pt x="659740" y="58293"/>
                        <a:pt x="648081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C01D970D-BF96-2A35-BE43-FD505815252E}"/>
                    </a:ext>
                  </a:extLst>
                </p:cNvPr>
                <p:cNvSpPr/>
                <p:nvPr/>
              </p:nvSpPr>
              <p:spPr>
                <a:xfrm>
                  <a:off x="6973138" y="2734284"/>
                  <a:ext cx="524637" cy="58293"/>
                </a:xfrm>
                <a:custGeom>
                  <a:avLst/>
                  <a:gdLst>
                    <a:gd name="connsiteX0" fmla="*/ 504063 w 524637"/>
                    <a:gd name="connsiteY0" fmla="*/ 58293 h 58293"/>
                    <a:gd name="connsiteX1" fmla="*/ 20574 w 524637"/>
                    <a:gd name="connsiteY1" fmla="*/ 58293 h 58293"/>
                    <a:gd name="connsiteX2" fmla="*/ 0 w 524637"/>
                    <a:gd name="connsiteY2" fmla="*/ 37719 h 58293"/>
                    <a:gd name="connsiteX3" fmla="*/ 0 w 524637"/>
                    <a:gd name="connsiteY3" fmla="*/ 20574 h 58293"/>
                    <a:gd name="connsiteX4" fmla="*/ 20574 w 524637"/>
                    <a:gd name="connsiteY4" fmla="*/ 0 h 58293"/>
                    <a:gd name="connsiteX5" fmla="*/ 504063 w 524637"/>
                    <a:gd name="connsiteY5" fmla="*/ 0 h 58293"/>
                    <a:gd name="connsiteX6" fmla="*/ 524637 w 524637"/>
                    <a:gd name="connsiteY6" fmla="*/ 20574 h 58293"/>
                    <a:gd name="connsiteX7" fmla="*/ 524637 w 524637"/>
                    <a:gd name="connsiteY7" fmla="*/ 37719 h 58293"/>
                    <a:gd name="connsiteX8" fmla="*/ 504063 w 524637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4637" h="58293">
                      <a:moveTo>
                        <a:pt x="504063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504063" y="0"/>
                      </a:lnTo>
                      <a:cubicBezTo>
                        <a:pt x="515721" y="0"/>
                        <a:pt x="524637" y="9601"/>
                        <a:pt x="524637" y="20574"/>
                      </a:cubicBezTo>
                      <a:lnTo>
                        <a:pt x="524637" y="37719"/>
                      </a:lnTo>
                      <a:cubicBezTo>
                        <a:pt x="524637" y="49377"/>
                        <a:pt x="515721" y="58293"/>
                        <a:pt x="504063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24B92CE-50CF-8D4F-4CE0-390F9ED6A6AA}"/>
                    </a:ext>
                  </a:extLst>
                </p:cNvPr>
                <p:cNvSpPr/>
                <p:nvPr/>
              </p:nvSpPr>
              <p:spPr>
                <a:xfrm>
                  <a:off x="7550581" y="2734284"/>
                  <a:ext cx="283955" cy="58293"/>
                </a:xfrm>
                <a:custGeom>
                  <a:avLst/>
                  <a:gdLst>
                    <a:gd name="connsiteX0" fmla="*/ 263347 w 283955"/>
                    <a:gd name="connsiteY0" fmla="*/ 58293 h 58293"/>
                    <a:gd name="connsiteX1" fmla="*/ 20574 w 283955"/>
                    <a:gd name="connsiteY1" fmla="*/ 58293 h 58293"/>
                    <a:gd name="connsiteX2" fmla="*/ 0 w 283955"/>
                    <a:gd name="connsiteY2" fmla="*/ 37719 h 58293"/>
                    <a:gd name="connsiteX3" fmla="*/ 0 w 283955"/>
                    <a:gd name="connsiteY3" fmla="*/ 20574 h 58293"/>
                    <a:gd name="connsiteX4" fmla="*/ 20574 w 283955"/>
                    <a:gd name="connsiteY4" fmla="*/ 0 h 58293"/>
                    <a:gd name="connsiteX5" fmla="*/ 263347 w 283955"/>
                    <a:gd name="connsiteY5" fmla="*/ 0 h 58293"/>
                    <a:gd name="connsiteX6" fmla="*/ 283921 w 283955"/>
                    <a:gd name="connsiteY6" fmla="*/ 20574 h 58293"/>
                    <a:gd name="connsiteX7" fmla="*/ 283921 w 283955"/>
                    <a:gd name="connsiteY7" fmla="*/ 37719 h 58293"/>
                    <a:gd name="connsiteX8" fmla="*/ 263347 w 2839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955" h="58293">
                      <a:moveTo>
                        <a:pt x="263347" y="58293"/>
                      </a:moveTo>
                      <a:lnTo>
                        <a:pt x="20574" y="58293"/>
                      </a:lnTo>
                      <a:cubicBezTo>
                        <a:pt x="8916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263347" y="0"/>
                      </a:lnTo>
                      <a:cubicBezTo>
                        <a:pt x="275006" y="0"/>
                        <a:pt x="283921" y="9601"/>
                        <a:pt x="283921" y="20574"/>
                      </a:cubicBezTo>
                      <a:lnTo>
                        <a:pt x="283921" y="37719"/>
                      </a:lnTo>
                      <a:cubicBezTo>
                        <a:pt x="284607" y="49377"/>
                        <a:pt x="275006" y="58293"/>
                        <a:pt x="263347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982F50B4-1EAB-DEAC-8B0D-43E7947254C5}"/>
                    </a:ext>
                  </a:extLst>
                </p:cNvPr>
                <p:cNvSpPr/>
                <p:nvPr/>
              </p:nvSpPr>
              <p:spPr>
                <a:xfrm>
                  <a:off x="6973138" y="2852928"/>
                  <a:ext cx="657681" cy="58293"/>
                </a:xfrm>
                <a:custGeom>
                  <a:avLst/>
                  <a:gdLst>
                    <a:gd name="connsiteX0" fmla="*/ 637108 w 657681"/>
                    <a:gd name="connsiteY0" fmla="*/ 58293 h 58293"/>
                    <a:gd name="connsiteX1" fmla="*/ 20574 w 657681"/>
                    <a:gd name="connsiteY1" fmla="*/ 58293 h 58293"/>
                    <a:gd name="connsiteX2" fmla="*/ 0 w 657681"/>
                    <a:gd name="connsiteY2" fmla="*/ 37719 h 58293"/>
                    <a:gd name="connsiteX3" fmla="*/ 0 w 657681"/>
                    <a:gd name="connsiteY3" fmla="*/ 20574 h 58293"/>
                    <a:gd name="connsiteX4" fmla="*/ 20574 w 657681"/>
                    <a:gd name="connsiteY4" fmla="*/ 0 h 58293"/>
                    <a:gd name="connsiteX5" fmla="*/ 637108 w 657681"/>
                    <a:gd name="connsiteY5" fmla="*/ 0 h 58293"/>
                    <a:gd name="connsiteX6" fmla="*/ 657682 w 657681"/>
                    <a:gd name="connsiteY6" fmla="*/ 20574 h 58293"/>
                    <a:gd name="connsiteX7" fmla="*/ 657682 w 657681"/>
                    <a:gd name="connsiteY7" fmla="*/ 37719 h 58293"/>
                    <a:gd name="connsiteX8" fmla="*/ 637108 w 657681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681" h="58293">
                      <a:moveTo>
                        <a:pt x="637108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37108" y="0"/>
                      </a:lnTo>
                      <a:cubicBezTo>
                        <a:pt x="648767" y="0"/>
                        <a:pt x="657682" y="9601"/>
                        <a:pt x="657682" y="20574"/>
                      </a:cubicBezTo>
                      <a:lnTo>
                        <a:pt x="657682" y="37719"/>
                      </a:lnTo>
                      <a:cubicBezTo>
                        <a:pt x="657682" y="48692"/>
                        <a:pt x="648767" y="58293"/>
                        <a:pt x="637108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7" name="Graphic 48">
              <a:extLst>
                <a:ext uri="{FF2B5EF4-FFF2-40B4-BE49-F238E27FC236}">
                  <a16:creationId xmlns:a16="http://schemas.microsoft.com/office/drawing/2014/main" id="{7B2A6337-7603-27C2-03A6-2E636E8A7082}"/>
                </a:ext>
              </a:extLst>
            </p:cNvPr>
            <p:cNvGrpSpPr/>
            <p:nvPr/>
          </p:nvGrpSpPr>
          <p:grpSpPr>
            <a:xfrm>
              <a:off x="6004788" y="3183499"/>
              <a:ext cx="3417943" cy="2613178"/>
              <a:chOff x="6004788" y="3183499"/>
              <a:chExt cx="3417943" cy="2613178"/>
            </a:xfrm>
          </p:grpSpPr>
          <p:grpSp>
            <p:nvGrpSpPr>
              <p:cNvPr id="68" name="Graphic 48">
                <a:extLst>
                  <a:ext uri="{FF2B5EF4-FFF2-40B4-BE49-F238E27FC236}">
                    <a16:creationId xmlns:a16="http://schemas.microsoft.com/office/drawing/2014/main" id="{BED74E3B-0CED-9BE2-5AB9-3467DE27E918}"/>
                  </a:ext>
                </a:extLst>
              </p:cNvPr>
              <p:cNvGrpSpPr/>
              <p:nvPr/>
            </p:nvGrpSpPr>
            <p:grpSpPr>
              <a:xfrm>
                <a:off x="6004788" y="3616909"/>
                <a:ext cx="3126561" cy="2104719"/>
                <a:chOff x="6004788" y="3616909"/>
                <a:chExt cx="3126561" cy="210471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4C835EF-BE04-4021-6175-193A0C96D7FA}"/>
                    </a:ext>
                  </a:extLst>
                </p:cNvPr>
                <p:cNvSpPr/>
                <p:nvPr/>
              </p:nvSpPr>
              <p:spPr>
                <a:xfrm>
                  <a:off x="6004788" y="3616909"/>
                  <a:ext cx="3126561" cy="2104719"/>
                </a:xfrm>
                <a:custGeom>
                  <a:avLst/>
                  <a:gdLst>
                    <a:gd name="connsiteX0" fmla="*/ 2940025 w 3126561"/>
                    <a:gd name="connsiteY0" fmla="*/ 2104720 h 2104719"/>
                    <a:gd name="connsiteX1" fmla="*/ 186538 w 3126561"/>
                    <a:gd name="connsiteY1" fmla="*/ 2104720 h 2104719"/>
                    <a:gd name="connsiteX2" fmla="*/ 0 w 3126561"/>
                    <a:gd name="connsiteY2" fmla="*/ 1918182 h 2104719"/>
                    <a:gd name="connsiteX3" fmla="*/ 0 w 3126561"/>
                    <a:gd name="connsiteY3" fmla="*/ 186537 h 2104719"/>
                    <a:gd name="connsiteX4" fmla="*/ 186538 w 3126561"/>
                    <a:gd name="connsiteY4" fmla="*/ 0 h 2104719"/>
                    <a:gd name="connsiteX5" fmla="*/ 2940025 w 3126561"/>
                    <a:gd name="connsiteY5" fmla="*/ 0 h 2104719"/>
                    <a:gd name="connsiteX6" fmla="*/ 3126562 w 3126561"/>
                    <a:gd name="connsiteY6" fmla="*/ 186537 h 2104719"/>
                    <a:gd name="connsiteX7" fmla="*/ 3126562 w 3126561"/>
                    <a:gd name="connsiteY7" fmla="*/ 1918868 h 2104719"/>
                    <a:gd name="connsiteX8" fmla="*/ 2940025 w 3126561"/>
                    <a:gd name="connsiteY8" fmla="*/ 2104720 h 210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26561" h="2104719">
                      <a:moveTo>
                        <a:pt x="2940025" y="2104720"/>
                      </a:moveTo>
                      <a:lnTo>
                        <a:pt x="186538" y="2104720"/>
                      </a:lnTo>
                      <a:cubicBezTo>
                        <a:pt x="83667" y="2104720"/>
                        <a:pt x="0" y="2021052"/>
                        <a:pt x="0" y="1918182"/>
                      </a:cubicBezTo>
                      <a:lnTo>
                        <a:pt x="0" y="186537"/>
                      </a:lnTo>
                      <a:cubicBezTo>
                        <a:pt x="0" y="83667"/>
                        <a:pt x="83667" y="0"/>
                        <a:pt x="186538" y="0"/>
                      </a:cubicBezTo>
                      <a:lnTo>
                        <a:pt x="2940025" y="0"/>
                      </a:lnTo>
                      <a:cubicBezTo>
                        <a:pt x="3042895" y="0"/>
                        <a:pt x="3126562" y="83667"/>
                        <a:pt x="3126562" y="186537"/>
                      </a:cubicBezTo>
                      <a:lnTo>
                        <a:pt x="3126562" y="1918868"/>
                      </a:lnTo>
                      <a:cubicBezTo>
                        <a:pt x="3126562" y="2021738"/>
                        <a:pt x="3042895" y="2104720"/>
                        <a:pt x="2940025" y="2104720"/>
                      </a:cubicBezTo>
                      <a:close/>
                    </a:path>
                  </a:pathLst>
                </a:custGeom>
                <a:solidFill>
                  <a:srgbClr val="FFEAB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AC24D92-C45D-CD9A-97D8-E05A62DAA6D0}"/>
                    </a:ext>
                  </a:extLst>
                </p:cNvPr>
                <p:cNvSpPr/>
                <p:nvPr/>
              </p:nvSpPr>
              <p:spPr>
                <a:xfrm>
                  <a:off x="6148806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2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8B699C98-AAE9-C0B6-1D0A-06C1AED29584}"/>
                    </a:ext>
                  </a:extLst>
                </p:cNvPr>
                <p:cNvSpPr/>
                <p:nvPr/>
              </p:nvSpPr>
              <p:spPr>
                <a:xfrm>
                  <a:off x="631339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8D2AD947-3600-2DB5-70B4-356122CC616F}"/>
                    </a:ext>
                  </a:extLst>
                </p:cNvPr>
                <p:cNvSpPr/>
                <p:nvPr/>
              </p:nvSpPr>
              <p:spPr>
                <a:xfrm>
                  <a:off x="648484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1E7E1C6-EEA8-310D-0E69-8D5663E85A16}"/>
                  </a:ext>
                </a:extLst>
              </p:cNvPr>
              <p:cNvSpPr/>
              <p:nvPr/>
            </p:nvSpPr>
            <p:spPr>
              <a:xfrm>
                <a:off x="6270193" y="5643448"/>
                <a:ext cx="2836468" cy="77495"/>
              </a:xfrm>
              <a:custGeom>
                <a:avLst/>
                <a:gdLst>
                  <a:gd name="connsiteX0" fmla="*/ 27432 w 2836468"/>
                  <a:gd name="connsiteY0" fmla="*/ 77495 h 77495"/>
                  <a:gd name="connsiteX1" fmla="*/ 2809037 w 2836468"/>
                  <a:gd name="connsiteY1" fmla="*/ 77495 h 77495"/>
                  <a:gd name="connsiteX2" fmla="*/ 2836469 w 2836468"/>
                  <a:gd name="connsiteY2" fmla="*/ 50063 h 77495"/>
                  <a:gd name="connsiteX3" fmla="*/ 2836469 w 2836468"/>
                  <a:gd name="connsiteY3" fmla="*/ 27432 h 77495"/>
                  <a:gd name="connsiteX4" fmla="*/ 2809037 w 2836468"/>
                  <a:gd name="connsiteY4" fmla="*/ 0 h 77495"/>
                  <a:gd name="connsiteX5" fmla="*/ 27432 w 2836468"/>
                  <a:gd name="connsiteY5" fmla="*/ 0 h 77495"/>
                  <a:gd name="connsiteX6" fmla="*/ 0 w 2836468"/>
                  <a:gd name="connsiteY6" fmla="*/ 27432 h 77495"/>
                  <a:gd name="connsiteX7" fmla="*/ 0 w 2836468"/>
                  <a:gd name="connsiteY7" fmla="*/ 50063 h 77495"/>
                  <a:gd name="connsiteX8" fmla="*/ 27432 w 2836468"/>
                  <a:gd name="connsiteY8" fmla="*/ 77495 h 7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6468" h="77495">
                    <a:moveTo>
                      <a:pt x="27432" y="77495"/>
                    </a:moveTo>
                    <a:lnTo>
                      <a:pt x="2809037" y="77495"/>
                    </a:lnTo>
                    <a:cubicBezTo>
                      <a:pt x="2824124" y="77495"/>
                      <a:pt x="2836469" y="65151"/>
                      <a:pt x="2836469" y="50063"/>
                    </a:cubicBezTo>
                    <a:lnTo>
                      <a:pt x="2836469" y="27432"/>
                    </a:lnTo>
                    <a:cubicBezTo>
                      <a:pt x="2836469" y="12344"/>
                      <a:pt x="2824124" y="0"/>
                      <a:pt x="2809037" y="0"/>
                    </a:cubicBezTo>
                    <a:lnTo>
                      <a:pt x="27432" y="0"/>
                    </a:lnTo>
                    <a:cubicBezTo>
                      <a:pt x="12344" y="0"/>
                      <a:pt x="0" y="12344"/>
                      <a:pt x="0" y="27432"/>
                    </a:cubicBezTo>
                    <a:lnTo>
                      <a:pt x="0" y="50063"/>
                    </a:lnTo>
                    <a:cubicBezTo>
                      <a:pt x="0" y="65151"/>
                      <a:pt x="12344" y="77495"/>
                      <a:pt x="27432" y="77495"/>
                    </a:cubicBezTo>
                    <a:close/>
                  </a:path>
                </a:pathLst>
              </a:custGeom>
              <a:solidFill>
                <a:srgbClr val="27294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4" name="Graphic 48">
                <a:extLst>
                  <a:ext uri="{FF2B5EF4-FFF2-40B4-BE49-F238E27FC236}">
                    <a16:creationId xmlns:a16="http://schemas.microsoft.com/office/drawing/2014/main" id="{EBC999E6-EE58-6E69-05BC-F982A7237E62}"/>
                  </a:ext>
                </a:extLst>
              </p:cNvPr>
              <p:cNvGrpSpPr/>
              <p:nvPr/>
            </p:nvGrpSpPr>
            <p:grpSpPr>
              <a:xfrm>
                <a:off x="6497403" y="3183499"/>
                <a:ext cx="2925328" cy="2613178"/>
                <a:chOff x="6497403" y="3183499"/>
                <a:chExt cx="2925328" cy="2613178"/>
              </a:xfrm>
            </p:grpSpPr>
            <p:grpSp>
              <p:nvGrpSpPr>
                <p:cNvPr id="75" name="Graphic 48">
                  <a:extLst>
                    <a:ext uri="{FF2B5EF4-FFF2-40B4-BE49-F238E27FC236}">
                      <a16:creationId xmlns:a16="http://schemas.microsoft.com/office/drawing/2014/main" id="{92D3D892-8BD6-DC46-8F0E-1E83B2A5E072}"/>
                    </a:ext>
                  </a:extLst>
                </p:cNvPr>
                <p:cNvGrpSpPr/>
                <p:nvPr/>
              </p:nvGrpSpPr>
              <p:grpSpPr>
                <a:xfrm>
                  <a:off x="7403820" y="3183499"/>
                  <a:ext cx="2018911" cy="2613178"/>
                  <a:chOff x="7403820" y="3183499"/>
                  <a:chExt cx="2018911" cy="2613178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A315B4B3-96C2-1D29-46BF-94A76FF52B47}"/>
                      </a:ext>
                    </a:extLst>
                  </p:cNvPr>
                  <p:cNvSpPr/>
                  <p:nvPr/>
                </p:nvSpPr>
                <p:spPr>
                  <a:xfrm>
                    <a:off x="7688427" y="3291343"/>
                    <a:ext cx="572052" cy="821444"/>
                  </a:xfrm>
                  <a:custGeom>
                    <a:avLst/>
                    <a:gdLst>
                      <a:gd name="connsiteX0" fmla="*/ 408051 w 572052"/>
                      <a:gd name="connsiteY0" fmla="*/ 11469 h 821444"/>
                      <a:gd name="connsiteX1" fmla="*/ 285293 w 572052"/>
                      <a:gd name="connsiteY1" fmla="*/ 45759 h 821444"/>
                      <a:gd name="connsiteX2" fmla="*/ 207797 w 572052"/>
                      <a:gd name="connsiteY2" fmla="*/ 292647 h 821444"/>
                      <a:gd name="connsiteX3" fmla="*/ 162535 w 572052"/>
                      <a:gd name="connsiteY3" fmla="*/ 429807 h 821444"/>
                      <a:gd name="connsiteX4" fmla="*/ 91211 w 572052"/>
                      <a:gd name="connsiteY4" fmla="*/ 575197 h 821444"/>
                      <a:gd name="connsiteX5" fmla="*/ 0 w 572052"/>
                      <a:gd name="connsiteY5" fmla="*/ 665037 h 821444"/>
                      <a:gd name="connsiteX6" fmla="*/ 426568 w 572052"/>
                      <a:gd name="connsiteY6" fmla="*/ 821399 h 821444"/>
                      <a:gd name="connsiteX7" fmla="*/ 408051 w 572052"/>
                      <a:gd name="connsiteY7" fmla="*/ 11469 h 82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052" h="821444">
                        <a:moveTo>
                          <a:pt x="408051" y="11469"/>
                        </a:moveTo>
                        <a:cubicBezTo>
                          <a:pt x="408051" y="11469"/>
                          <a:pt x="339471" y="-30365"/>
                          <a:pt x="285293" y="45759"/>
                        </a:cubicBezTo>
                        <a:cubicBezTo>
                          <a:pt x="244145" y="103366"/>
                          <a:pt x="240030" y="245327"/>
                          <a:pt x="207797" y="292647"/>
                        </a:cubicBezTo>
                        <a:cubicBezTo>
                          <a:pt x="175565" y="339967"/>
                          <a:pt x="146075" y="352312"/>
                          <a:pt x="162535" y="429807"/>
                        </a:cubicBezTo>
                        <a:cubicBezTo>
                          <a:pt x="178994" y="507303"/>
                          <a:pt x="156362" y="539535"/>
                          <a:pt x="91211" y="575197"/>
                        </a:cubicBezTo>
                        <a:cubicBezTo>
                          <a:pt x="26060" y="610858"/>
                          <a:pt x="12344" y="622517"/>
                          <a:pt x="0" y="665037"/>
                        </a:cubicBezTo>
                        <a:cubicBezTo>
                          <a:pt x="0" y="665037"/>
                          <a:pt x="145390" y="813855"/>
                          <a:pt x="426568" y="821399"/>
                        </a:cubicBezTo>
                        <a:cubicBezTo>
                          <a:pt x="707060" y="828257"/>
                          <a:pt x="514350" y="55360"/>
                          <a:pt x="408051" y="11469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A8039A3C-D9E6-E75D-D5B0-41C5AF710C24}"/>
                      </a:ext>
                    </a:extLst>
                  </p:cNvPr>
                  <p:cNvSpPr/>
                  <p:nvPr/>
                </p:nvSpPr>
                <p:spPr>
                  <a:xfrm>
                    <a:off x="7403820" y="4295776"/>
                    <a:ext cx="770796" cy="1297686"/>
                  </a:xfrm>
                  <a:custGeom>
                    <a:avLst/>
                    <a:gdLst>
                      <a:gd name="connsiteX0" fmla="*/ 665226 w 770796"/>
                      <a:gd name="connsiteY0" fmla="*/ 5561 h 1297686"/>
                      <a:gd name="connsiteX1" fmla="*/ 417652 w 770796"/>
                      <a:gd name="connsiteY1" fmla="*/ 393724 h 1297686"/>
                      <a:gd name="connsiteX2" fmla="*/ 0 w 770796"/>
                      <a:gd name="connsiteY2" fmla="*/ 1235200 h 1297686"/>
                      <a:gd name="connsiteX3" fmla="*/ 381305 w 770796"/>
                      <a:gd name="connsiteY3" fmla="*/ 1270176 h 1297686"/>
                      <a:gd name="connsiteX4" fmla="*/ 769468 w 770796"/>
                      <a:gd name="connsiteY4" fmla="*/ 323086 h 1297686"/>
                      <a:gd name="connsiteX5" fmla="*/ 665226 w 770796"/>
                      <a:gd name="connsiteY5" fmla="*/ 5561 h 1297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0796" h="1297686">
                        <a:moveTo>
                          <a:pt x="665226" y="5561"/>
                        </a:moveTo>
                        <a:cubicBezTo>
                          <a:pt x="665226" y="5561"/>
                          <a:pt x="523265" y="98144"/>
                          <a:pt x="417652" y="393724"/>
                        </a:cubicBezTo>
                        <a:cubicBezTo>
                          <a:pt x="315468" y="679702"/>
                          <a:pt x="101498" y="1019173"/>
                          <a:pt x="0" y="1235200"/>
                        </a:cubicBezTo>
                        <a:cubicBezTo>
                          <a:pt x="142646" y="1296922"/>
                          <a:pt x="163906" y="1320925"/>
                          <a:pt x="381305" y="1270176"/>
                        </a:cubicBezTo>
                        <a:cubicBezTo>
                          <a:pt x="576758" y="984198"/>
                          <a:pt x="759866" y="607693"/>
                          <a:pt x="769468" y="323086"/>
                        </a:cubicBezTo>
                        <a:cubicBezTo>
                          <a:pt x="779069" y="38479"/>
                          <a:pt x="735863" y="-20499"/>
                          <a:pt x="665226" y="5561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34506119-3D52-A407-6D3D-CEA3F32CFE68}"/>
                      </a:ext>
                    </a:extLst>
                  </p:cNvPr>
                  <p:cNvSpPr/>
                  <p:nvPr/>
                </p:nvSpPr>
                <p:spPr>
                  <a:xfrm>
                    <a:off x="7721964" y="4254702"/>
                    <a:ext cx="412920" cy="560984"/>
                  </a:xfrm>
                  <a:custGeom>
                    <a:avLst/>
                    <a:gdLst>
                      <a:gd name="connsiteX0" fmla="*/ 185919 w 412920"/>
                      <a:gd name="connsiteY0" fmla="*/ 560985 h 560984"/>
                      <a:gd name="connsiteX1" fmla="*/ 753 w 412920"/>
                      <a:gd name="connsiteY1" fmla="*/ 401879 h 560984"/>
                      <a:gd name="connsiteX2" fmla="*/ 412919 w 412920"/>
                      <a:gd name="connsiteY2" fmla="*/ 1 h 560984"/>
                      <a:gd name="connsiteX3" fmla="*/ 185919 w 412920"/>
                      <a:gd name="connsiteY3" fmla="*/ 560985 h 560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2920" h="560984">
                        <a:moveTo>
                          <a:pt x="185919" y="560985"/>
                        </a:moveTo>
                        <a:cubicBezTo>
                          <a:pt x="185919" y="560985"/>
                          <a:pt x="26813" y="438913"/>
                          <a:pt x="753" y="401879"/>
                        </a:cubicBezTo>
                        <a:cubicBezTo>
                          <a:pt x="-16392" y="377191"/>
                          <a:pt x="263414" y="59665"/>
                          <a:pt x="412919" y="1"/>
                        </a:cubicBezTo>
                        <a:cubicBezTo>
                          <a:pt x="413605" y="-685"/>
                          <a:pt x="252442" y="547955"/>
                          <a:pt x="185919" y="560985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0C366F11-B268-03B4-7926-21DD5AE86B85}"/>
                      </a:ext>
                    </a:extLst>
                  </p:cNvPr>
                  <p:cNvSpPr/>
                  <p:nvPr/>
                </p:nvSpPr>
                <p:spPr>
                  <a:xfrm>
                    <a:off x="7803553" y="4178797"/>
                    <a:ext cx="1325692" cy="1463964"/>
                  </a:xfrm>
                  <a:custGeom>
                    <a:avLst/>
                    <a:gdLst>
                      <a:gd name="connsiteX0" fmla="*/ 388251 w 1325692"/>
                      <a:gd name="connsiteY0" fmla="*/ 43673 h 1463964"/>
                      <a:gd name="connsiteX1" fmla="*/ 31635 w 1325692"/>
                      <a:gd name="connsiteY1" fmla="*/ 628661 h 1463964"/>
                      <a:gd name="connsiteX2" fmla="*/ 66611 w 1325692"/>
                      <a:gd name="connsiteY2" fmla="*/ 970189 h 1463964"/>
                      <a:gd name="connsiteX3" fmla="*/ 176339 w 1325692"/>
                      <a:gd name="connsiteY3" fmla="*/ 1463965 h 1463964"/>
                      <a:gd name="connsiteX4" fmla="*/ 1288707 w 1325692"/>
                      <a:gd name="connsiteY4" fmla="*/ 1463965 h 1463964"/>
                      <a:gd name="connsiteX5" fmla="*/ 1290078 w 1325692"/>
                      <a:gd name="connsiteY5" fmla="*/ 231582 h 1463964"/>
                      <a:gd name="connsiteX6" fmla="*/ 388251 w 1325692"/>
                      <a:gd name="connsiteY6" fmla="*/ 43673 h 146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5692" h="1463964">
                        <a:moveTo>
                          <a:pt x="388251" y="43673"/>
                        </a:moveTo>
                        <a:cubicBezTo>
                          <a:pt x="388251" y="43673"/>
                          <a:pt x="163309" y="111567"/>
                          <a:pt x="31635" y="628661"/>
                        </a:cubicBezTo>
                        <a:cubicBezTo>
                          <a:pt x="89" y="752790"/>
                          <a:pt x="-32830" y="904352"/>
                          <a:pt x="66611" y="970189"/>
                        </a:cubicBezTo>
                        <a:cubicBezTo>
                          <a:pt x="205829" y="1062772"/>
                          <a:pt x="196913" y="1077860"/>
                          <a:pt x="176339" y="1463965"/>
                        </a:cubicBezTo>
                        <a:lnTo>
                          <a:pt x="1288707" y="1463965"/>
                        </a:lnTo>
                        <a:cubicBezTo>
                          <a:pt x="1288707" y="1463965"/>
                          <a:pt x="1371003" y="503159"/>
                          <a:pt x="1290078" y="231582"/>
                        </a:cubicBezTo>
                        <a:cubicBezTo>
                          <a:pt x="1246873" y="90993"/>
                          <a:pt x="907402" y="-82514"/>
                          <a:pt x="388251" y="43673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EB522F0A-803A-4685-EB4F-9A4F37FAAE70}"/>
                      </a:ext>
                    </a:extLst>
                  </p:cNvPr>
                  <p:cNvSpPr/>
                  <p:nvPr/>
                </p:nvSpPr>
                <p:spPr>
                  <a:xfrm>
                    <a:off x="8190730" y="3786987"/>
                    <a:ext cx="294401" cy="788670"/>
                  </a:xfrm>
                  <a:custGeom>
                    <a:avLst/>
                    <a:gdLst>
                      <a:gd name="connsiteX0" fmla="*/ 6561 w 294401"/>
                      <a:gd name="connsiteY0" fmla="*/ 242087 h 788670"/>
                      <a:gd name="connsiteX1" fmla="*/ 42222 w 294401"/>
                      <a:gd name="connsiteY1" fmla="*/ 520522 h 788670"/>
                      <a:gd name="connsiteX2" fmla="*/ 389 w 294401"/>
                      <a:gd name="connsiteY2" fmla="*/ 702945 h 788670"/>
                      <a:gd name="connsiteX3" fmla="*/ 73083 w 294401"/>
                      <a:gd name="connsiteY3" fmla="*/ 788670 h 788670"/>
                      <a:gd name="connsiteX4" fmla="*/ 293225 w 294401"/>
                      <a:gd name="connsiteY4" fmla="*/ 515036 h 788670"/>
                      <a:gd name="connsiteX5" fmla="*/ 226017 w 294401"/>
                      <a:gd name="connsiteY5" fmla="*/ 0 h 788670"/>
                      <a:gd name="connsiteX6" fmla="*/ 6561 w 294401"/>
                      <a:gd name="connsiteY6" fmla="*/ 242087 h 78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401" h="788670">
                        <a:moveTo>
                          <a:pt x="6561" y="242087"/>
                        </a:moveTo>
                        <a:cubicBezTo>
                          <a:pt x="6561" y="242087"/>
                          <a:pt x="60053" y="306553"/>
                          <a:pt x="42222" y="520522"/>
                        </a:cubicBezTo>
                        <a:cubicBezTo>
                          <a:pt x="36736" y="582930"/>
                          <a:pt x="-4412" y="622021"/>
                          <a:pt x="389" y="702945"/>
                        </a:cubicBezTo>
                        <a:cubicBezTo>
                          <a:pt x="3132" y="745465"/>
                          <a:pt x="36050" y="788670"/>
                          <a:pt x="73083" y="788670"/>
                        </a:cubicBezTo>
                        <a:cubicBezTo>
                          <a:pt x="158808" y="788670"/>
                          <a:pt x="281567" y="644652"/>
                          <a:pt x="293225" y="515036"/>
                        </a:cubicBezTo>
                        <a:cubicBezTo>
                          <a:pt x="304884" y="385420"/>
                          <a:pt x="226017" y="0"/>
                          <a:pt x="226017" y="0"/>
                        </a:cubicBezTo>
                        <a:lnTo>
                          <a:pt x="6561" y="242087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ABC75AB6-A1B2-EE54-29A4-A6BF09783783}"/>
                      </a:ext>
                    </a:extLst>
                  </p:cNvPr>
                  <p:cNvSpPr/>
                  <p:nvPr/>
                </p:nvSpPr>
                <p:spPr>
                  <a:xfrm>
                    <a:off x="8214436" y="3826764"/>
                    <a:ext cx="214718" cy="473887"/>
                  </a:xfrm>
                  <a:custGeom>
                    <a:avLst/>
                    <a:gdLst>
                      <a:gd name="connsiteX0" fmla="*/ 213969 w 214718"/>
                      <a:gd name="connsiteY0" fmla="*/ 93269 h 473887"/>
                      <a:gd name="connsiteX1" fmla="*/ 168021 w 214718"/>
                      <a:gd name="connsiteY1" fmla="*/ 0 h 473887"/>
                      <a:gd name="connsiteX2" fmla="*/ 24003 w 214718"/>
                      <a:gd name="connsiteY2" fmla="*/ 158420 h 473887"/>
                      <a:gd name="connsiteX3" fmla="*/ 0 w 214718"/>
                      <a:gd name="connsiteY3" fmla="*/ 235229 h 473887"/>
                      <a:gd name="connsiteX4" fmla="*/ 19888 w 214718"/>
                      <a:gd name="connsiteY4" fmla="*/ 473888 h 473887"/>
                      <a:gd name="connsiteX5" fmla="*/ 213969 w 214718"/>
                      <a:gd name="connsiteY5" fmla="*/ 93269 h 47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4718" h="473887">
                        <a:moveTo>
                          <a:pt x="213969" y="93269"/>
                        </a:moveTo>
                        <a:cubicBezTo>
                          <a:pt x="212598" y="68580"/>
                          <a:pt x="170764" y="16459"/>
                          <a:pt x="168021" y="0"/>
                        </a:cubicBezTo>
                        <a:lnTo>
                          <a:pt x="24003" y="158420"/>
                        </a:lnTo>
                        <a:cubicBezTo>
                          <a:pt x="15087" y="185852"/>
                          <a:pt x="6858" y="212598"/>
                          <a:pt x="0" y="235229"/>
                        </a:cubicBezTo>
                        <a:cubicBezTo>
                          <a:pt x="13716" y="272263"/>
                          <a:pt x="30175" y="345643"/>
                          <a:pt x="19888" y="473888"/>
                        </a:cubicBezTo>
                        <a:cubicBezTo>
                          <a:pt x="82982" y="441655"/>
                          <a:pt x="226314" y="347015"/>
                          <a:pt x="213969" y="9326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30511647-9812-4D4A-89CD-93426852AB75}"/>
                      </a:ext>
                    </a:extLst>
                  </p:cNvPr>
                  <p:cNvSpPr/>
                  <p:nvPr/>
                </p:nvSpPr>
                <p:spPr>
                  <a:xfrm>
                    <a:off x="9167012" y="4558749"/>
                    <a:ext cx="202218" cy="336490"/>
                  </a:xfrm>
                  <a:custGeom>
                    <a:avLst/>
                    <a:gdLst>
                      <a:gd name="connsiteX0" fmla="*/ 176936 w 202218"/>
                      <a:gd name="connsiteY0" fmla="*/ 27881 h 336490"/>
                      <a:gd name="connsiteX1" fmla="*/ 94640 w 202218"/>
                      <a:gd name="connsiteY1" fmla="*/ 336491 h 336490"/>
                      <a:gd name="connsiteX2" fmla="*/ 0 w 202218"/>
                      <a:gd name="connsiteY2" fmla="*/ 40225 h 336490"/>
                      <a:gd name="connsiteX3" fmla="*/ 176936 w 202218"/>
                      <a:gd name="connsiteY3" fmla="*/ 27881 h 33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218" h="336490">
                        <a:moveTo>
                          <a:pt x="176936" y="27881"/>
                        </a:moveTo>
                        <a:cubicBezTo>
                          <a:pt x="176936" y="27881"/>
                          <a:pt x="271577" y="204817"/>
                          <a:pt x="94640" y="336491"/>
                        </a:cubicBezTo>
                        <a:lnTo>
                          <a:pt x="0" y="40225"/>
                        </a:lnTo>
                        <a:cubicBezTo>
                          <a:pt x="686" y="40225"/>
                          <a:pt x="95326" y="-41385"/>
                          <a:pt x="176936" y="27881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2EE0470-AAC5-19F4-88FA-87A57F407B78}"/>
                      </a:ext>
                    </a:extLst>
                  </p:cNvPr>
                  <p:cNvSpPr/>
                  <p:nvPr/>
                </p:nvSpPr>
                <p:spPr>
                  <a:xfrm>
                    <a:off x="8624544" y="4586333"/>
                    <a:ext cx="529437" cy="1039969"/>
                  </a:xfrm>
                  <a:custGeom>
                    <a:avLst/>
                    <a:gdLst>
                      <a:gd name="connsiteX0" fmla="*/ 209169 w 529437"/>
                      <a:gd name="connsiteY0" fmla="*/ 296 h 1039969"/>
                      <a:gd name="connsiteX1" fmla="*/ 0 w 529437"/>
                      <a:gd name="connsiteY1" fmla="*/ 1039969 h 1039969"/>
                      <a:gd name="connsiteX2" fmla="*/ 529438 w 529437"/>
                      <a:gd name="connsiteY2" fmla="*/ 1037226 h 1039969"/>
                      <a:gd name="connsiteX3" fmla="*/ 209169 w 529437"/>
                      <a:gd name="connsiteY3" fmla="*/ 296 h 1039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437" h="1039969">
                        <a:moveTo>
                          <a:pt x="209169" y="296"/>
                        </a:moveTo>
                        <a:cubicBezTo>
                          <a:pt x="209169" y="296"/>
                          <a:pt x="69266" y="679924"/>
                          <a:pt x="0" y="1039969"/>
                        </a:cubicBezTo>
                        <a:lnTo>
                          <a:pt x="529438" y="1037226"/>
                        </a:lnTo>
                        <a:cubicBezTo>
                          <a:pt x="529438" y="1037226"/>
                          <a:pt x="352501" y="-20278"/>
                          <a:pt x="209169" y="296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8BCA9933-95EB-BBD6-0C93-97AD85ED50FF}"/>
                      </a:ext>
                    </a:extLst>
                  </p:cNvPr>
                  <p:cNvSpPr/>
                  <p:nvPr/>
                </p:nvSpPr>
                <p:spPr>
                  <a:xfrm>
                    <a:off x="7955375" y="3306702"/>
                    <a:ext cx="651752" cy="854205"/>
                  </a:xfrm>
                  <a:custGeom>
                    <a:avLst/>
                    <a:gdLst>
                      <a:gd name="connsiteX0" fmla="*/ 19716 w 651752"/>
                      <a:gd name="connsiteY0" fmla="*/ 236140 h 854205"/>
                      <a:gd name="connsiteX1" fmla="*/ 211055 w 651752"/>
                      <a:gd name="connsiteY1" fmla="*/ 847874 h 854205"/>
                      <a:gd name="connsiteX2" fmla="*/ 650652 w 651752"/>
                      <a:gd name="connsiteY2" fmla="*/ 267001 h 854205"/>
                      <a:gd name="connsiteX3" fmla="*/ 342042 w 651752"/>
                      <a:gd name="connsiteY3" fmla="*/ 225 h 854205"/>
                      <a:gd name="connsiteX4" fmla="*/ 19716 w 651752"/>
                      <a:gd name="connsiteY4" fmla="*/ 236140 h 854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752" h="854205">
                        <a:moveTo>
                          <a:pt x="19716" y="236140"/>
                        </a:moveTo>
                        <a:cubicBezTo>
                          <a:pt x="19716" y="236140"/>
                          <a:pt x="-90697" y="779980"/>
                          <a:pt x="211055" y="847874"/>
                        </a:cubicBezTo>
                        <a:cubicBezTo>
                          <a:pt x="512807" y="915768"/>
                          <a:pt x="635565" y="418563"/>
                          <a:pt x="650652" y="267001"/>
                        </a:cubicBezTo>
                        <a:cubicBezTo>
                          <a:pt x="665740" y="115440"/>
                          <a:pt x="523779" y="-5947"/>
                          <a:pt x="342042" y="225"/>
                        </a:cubicBezTo>
                        <a:cubicBezTo>
                          <a:pt x="160991" y="7083"/>
                          <a:pt x="51263" y="45488"/>
                          <a:pt x="19716" y="236140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4734EFA0-725F-254A-3326-E658B55D16CC}"/>
                      </a:ext>
                    </a:extLst>
                  </p:cNvPr>
                  <p:cNvSpPr/>
                  <p:nvPr/>
                </p:nvSpPr>
                <p:spPr>
                  <a:xfrm>
                    <a:off x="8154570" y="4343875"/>
                    <a:ext cx="1268161" cy="1452802"/>
                  </a:xfrm>
                  <a:custGeom>
                    <a:avLst/>
                    <a:gdLst>
                      <a:gd name="connsiteX0" fmla="*/ 801215 w 1268161"/>
                      <a:gd name="connsiteY0" fmla="*/ 13698 h 1452802"/>
                      <a:gd name="connsiteX1" fmla="*/ 694916 w 1268161"/>
                      <a:gd name="connsiteY1" fmla="*/ 589770 h 1452802"/>
                      <a:gd name="connsiteX2" fmla="*/ 842363 w 1268161"/>
                      <a:gd name="connsiteY2" fmla="*/ 1143210 h 1452802"/>
                      <a:gd name="connsiteX3" fmla="*/ 476832 w 1268161"/>
                      <a:gd name="connsiteY3" fmla="*/ 1171328 h 1452802"/>
                      <a:gd name="connsiteX4" fmla="*/ 64666 w 1268161"/>
                      <a:gd name="connsiteY4" fmla="*/ 1170642 h 1452802"/>
                      <a:gd name="connsiteX5" fmla="*/ 144219 w 1268161"/>
                      <a:gd name="connsiteY5" fmla="*/ 1320147 h 1452802"/>
                      <a:gd name="connsiteX6" fmla="*/ 1194864 w 1268161"/>
                      <a:gd name="connsiteY6" fmla="*/ 1427132 h 1452802"/>
                      <a:gd name="connsiteX7" fmla="*/ 1217496 w 1268161"/>
                      <a:gd name="connsiteY7" fmla="*/ 985476 h 1452802"/>
                      <a:gd name="connsiteX8" fmla="*/ 801215 w 1268161"/>
                      <a:gd name="connsiteY8" fmla="*/ 13698 h 1452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68161" h="1452802">
                        <a:moveTo>
                          <a:pt x="801215" y="13698"/>
                        </a:moveTo>
                        <a:cubicBezTo>
                          <a:pt x="714118" y="63075"/>
                          <a:pt x="628393" y="237269"/>
                          <a:pt x="694916" y="589770"/>
                        </a:cubicBezTo>
                        <a:cubicBezTo>
                          <a:pt x="760753" y="942957"/>
                          <a:pt x="842363" y="1143210"/>
                          <a:pt x="842363" y="1143210"/>
                        </a:cubicBezTo>
                        <a:cubicBezTo>
                          <a:pt x="842363" y="1143210"/>
                          <a:pt x="608505" y="1163784"/>
                          <a:pt x="476832" y="1171328"/>
                        </a:cubicBezTo>
                        <a:cubicBezTo>
                          <a:pt x="345158" y="1178872"/>
                          <a:pt x="151762" y="1148011"/>
                          <a:pt x="64666" y="1170642"/>
                        </a:cubicBezTo>
                        <a:cubicBezTo>
                          <a:pt x="20089" y="1182301"/>
                          <a:pt x="-88953" y="1277627"/>
                          <a:pt x="144219" y="1320147"/>
                        </a:cubicBezTo>
                        <a:cubicBezTo>
                          <a:pt x="387678" y="1364724"/>
                          <a:pt x="1091308" y="1511485"/>
                          <a:pt x="1194864" y="1427132"/>
                        </a:cubicBezTo>
                        <a:cubicBezTo>
                          <a:pt x="1299106" y="1343464"/>
                          <a:pt x="1278532" y="1188473"/>
                          <a:pt x="1217496" y="985476"/>
                        </a:cubicBezTo>
                        <a:cubicBezTo>
                          <a:pt x="1156459" y="782480"/>
                          <a:pt x="1037130" y="-121405"/>
                          <a:pt x="801215" y="13698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3B99223D-0FCD-5E41-2E78-37FEB515BC84}"/>
                      </a:ext>
                    </a:extLst>
                  </p:cNvPr>
                  <p:cNvSpPr/>
                  <p:nvPr/>
                </p:nvSpPr>
                <p:spPr>
                  <a:xfrm>
                    <a:off x="9041174" y="5471801"/>
                    <a:ext cx="186323" cy="75635"/>
                  </a:xfrm>
                  <a:custGeom>
                    <a:avLst/>
                    <a:gdLst>
                      <a:gd name="connsiteX0" fmla="*/ 163557 w 186323"/>
                      <a:gd name="connsiteY0" fmla="*/ 75635 h 75635"/>
                      <a:gd name="connsiteX1" fmla="*/ 152584 w 186323"/>
                      <a:gd name="connsiteY1" fmla="*/ 72892 h 75635"/>
                      <a:gd name="connsiteX2" fmla="*/ 26397 w 186323"/>
                      <a:gd name="connsiteY2" fmla="*/ 46145 h 75635"/>
                      <a:gd name="connsiteX3" fmla="*/ 337 w 186323"/>
                      <a:gd name="connsiteY3" fmla="*/ 28315 h 75635"/>
                      <a:gd name="connsiteX4" fmla="*/ 18167 w 186323"/>
                      <a:gd name="connsiteY4" fmla="*/ 2254 h 75635"/>
                      <a:gd name="connsiteX5" fmla="*/ 174530 w 186323"/>
                      <a:gd name="connsiteY5" fmla="*/ 33801 h 75635"/>
                      <a:gd name="connsiteX6" fmla="*/ 183445 w 186323"/>
                      <a:gd name="connsiteY6" fmla="*/ 63976 h 75635"/>
                      <a:gd name="connsiteX7" fmla="*/ 163557 w 186323"/>
                      <a:gd name="connsiteY7" fmla="*/ 75635 h 75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323" h="75635">
                        <a:moveTo>
                          <a:pt x="163557" y="75635"/>
                        </a:moveTo>
                        <a:cubicBezTo>
                          <a:pt x="160128" y="75635"/>
                          <a:pt x="156013" y="74949"/>
                          <a:pt x="152584" y="72892"/>
                        </a:cubicBezTo>
                        <a:cubicBezTo>
                          <a:pt x="84690" y="35858"/>
                          <a:pt x="27083" y="46145"/>
                          <a:pt x="26397" y="46145"/>
                        </a:cubicBezTo>
                        <a:cubicBezTo>
                          <a:pt x="14053" y="48203"/>
                          <a:pt x="2394" y="40659"/>
                          <a:pt x="337" y="28315"/>
                        </a:cubicBezTo>
                        <a:cubicBezTo>
                          <a:pt x="-1721" y="15970"/>
                          <a:pt x="5823" y="4312"/>
                          <a:pt x="18167" y="2254"/>
                        </a:cubicBezTo>
                        <a:cubicBezTo>
                          <a:pt x="20911" y="1568"/>
                          <a:pt x="92920" y="-11462"/>
                          <a:pt x="174530" y="33801"/>
                        </a:cubicBezTo>
                        <a:cubicBezTo>
                          <a:pt x="185503" y="39973"/>
                          <a:pt x="189617" y="53689"/>
                          <a:pt x="183445" y="63976"/>
                        </a:cubicBezTo>
                        <a:cubicBezTo>
                          <a:pt x="179330" y="71520"/>
                          <a:pt x="171787" y="75635"/>
                          <a:pt x="163557" y="75635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FCA63CC6-308F-D09F-0766-99BAA778F05C}"/>
                      </a:ext>
                    </a:extLst>
                  </p:cNvPr>
                  <p:cNvSpPr/>
                  <p:nvPr/>
                </p:nvSpPr>
                <p:spPr>
                  <a:xfrm>
                    <a:off x="8031327" y="5514517"/>
                    <a:ext cx="241401" cy="128244"/>
                  </a:xfrm>
                  <a:custGeom>
                    <a:avLst/>
                    <a:gdLst>
                      <a:gd name="connsiteX0" fmla="*/ 194081 w 241401"/>
                      <a:gd name="connsiteY0" fmla="*/ 128245 h 128244"/>
                      <a:gd name="connsiteX1" fmla="*/ 0 w 241401"/>
                      <a:gd name="connsiteY1" fmla="*/ 128245 h 128244"/>
                      <a:gd name="connsiteX2" fmla="*/ 187909 w 241401"/>
                      <a:gd name="connsiteY2" fmla="*/ 0 h 128244"/>
                      <a:gd name="connsiteX3" fmla="*/ 241402 w 241401"/>
                      <a:gd name="connsiteY3" fmla="*/ 26061 h 128244"/>
                      <a:gd name="connsiteX4" fmla="*/ 194081 w 241401"/>
                      <a:gd name="connsiteY4" fmla="*/ 128245 h 128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401" h="128244">
                        <a:moveTo>
                          <a:pt x="194081" y="128245"/>
                        </a:moveTo>
                        <a:lnTo>
                          <a:pt x="0" y="128245"/>
                        </a:lnTo>
                        <a:cubicBezTo>
                          <a:pt x="0" y="128245"/>
                          <a:pt x="41834" y="36348"/>
                          <a:pt x="187909" y="0"/>
                        </a:cubicBezTo>
                        <a:lnTo>
                          <a:pt x="241402" y="26061"/>
                        </a:lnTo>
                        <a:lnTo>
                          <a:pt x="194081" y="128245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F882DF72-3D82-3AFA-3DC7-D56E275ECBF2}"/>
                      </a:ext>
                    </a:extLst>
                  </p:cNvPr>
                  <p:cNvSpPr/>
                  <p:nvPr/>
                </p:nvSpPr>
                <p:spPr>
                  <a:xfrm>
                    <a:off x="7999780" y="3902202"/>
                    <a:ext cx="201625" cy="92687"/>
                  </a:xfrm>
                  <a:custGeom>
                    <a:avLst/>
                    <a:gdLst>
                      <a:gd name="connsiteX0" fmla="*/ 0 w 201625"/>
                      <a:gd name="connsiteY0" fmla="*/ 0 h 92687"/>
                      <a:gd name="connsiteX1" fmla="*/ 201625 w 201625"/>
                      <a:gd name="connsiteY1" fmla="*/ 18517 h 92687"/>
                      <a:gd name="connsiteX2" fmla="*/ 57607 w 201625"/>
                      <a:gd name="connsiteY2" fmla="*/ 91211 h 92687"/>
                      <a:gd name="connsiteX3" fmla="*/ 0 w 201625"/>
                      <a:gd name="connsiteY3" fmla="*/ 0 h 92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1625" h="92687">
                        <a:moveTo>
                          <a:pt x="0" y="0"/>
                        </a:moveTo>
                        <a:lnTo>
                          <a:pt x="201625" y="18517"/>
                        </a:lnTo>
                        <a:cubicBezTo>
                          <a:pt x="201625" y="18517"/>
                          <a:pt x="138532" y="104927"/>
                          <a:pt x="57607" y="91211"/>
                        </a:cubicBezTo>
                        <a:cubicBezTo>
                          <a:pt x="0" y="8161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52BBE3EF-8CC1-7A4A-20F0-9E06CE0C7F9C}"/>
                      </a:ext>
                    </a:extLst>
                  </p:cNvPr>
                  <p:cNvSpPr/>
                  <p:nvPr/>
                </p:nvSpPr>
                <p:spPr>
                  <a:xfrm>
                    <a:off x="7978177" y="3780854"/>
                    <a:ext cx="77114" cy="96658"/>
                  </a:xfrm>
                  <a:custGeom>
                    <a:avLst/>
                    <a:gdLst>
                      <a:gd name="connsiteX0" fmla="*/ 41492 w 77114"/>
                      <a:gd name="connsiteY0" fmla="*/ 96659 h 96658"/>
                      <a:gd name="connsiteX1" fmla="*/ 39435 w 77114"/>
                      <a:gd name="connsiteY1" fmla="*/ 96659 h 96658"/>
                      <a:gd name="connsiteX2" fmla="*/ 344 w 77114"/>
                      <a:gd name="connsiteY2" fmla="*/ 65112 h 96658"/>
                      <a:gd name="connsiteX3" fmla="*/ 55894 w 77114"/>
                      <a:gd name="connsiteY3" fmla="*/ 1332 h 96658"/>
                      <a:gd name="connsiteX4" fmla="*/ 75782 w 77114"/>
                      <a:gd name="connsiteY4" fmla="*/ 8876 h 96658"/>
                      <a:gd name="connsiteX5" fmla="*/ 68238 w 77114"/>
                      <a:gd name="connsiteY5" fmla="*/ 28764 h 96658"/>
                      <a:gd name="connsiteX6" fmla="*/ 29833 w 77114"/>
                      <a:gd name="connsiteY6" fmla="*/ 59625 h 96658"/>
                      <a:gd name="connsiteX7" fmla="*/ 44235 w 77114"/>
                      <a:gd name="connsiteY7" fmla="*/ 67169 h 96658"/>
                      <a:gd name="connsiteX8" fmla="*/ 56580 w 77114"/>
                      <a:gd name="connsiteY8" fmla="*/ 84314 h 96658"/>
                      <a:gd name="connsiteX9" fmla="*/ 41492 w 77114"/>
                      <a:gd name="connsiteY9" fmla="*/ 96659 h 96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114" h="96658">
                        <a:moveTo>
                          <a:pt x="41492" y="96659"/>
                        </a:moveTo>
                        <a:cubicBezTo>
                          <a:pt x="40806" y="96659"/>
                          <a:pt x="40120" y="96659"/>
                          <a:pt x="39435" y="96659"/>
                        </a:cubicBezTo>
                        <a:cubicBezTo>
                          <a:pt x="36006" y="95973"/>
                          <a:pt x="5145" y="90486"/>
                          <a:pt x="344" y="65112"/>
                        </a:cubicBezTo>
                        <a:cubicBezTo>
                          <a:pt x="-1028" y="56882"/>
                          <a:pt x="-1028" y="28079"/>
                          <a:pt x="55894" y="1332"/>
                        </a:cubicBezTo>
                        <a:cubicBezTo>
                          <a:pt x="63438" y="-2097"/>
                          <a:pt x="72353" y="1332"/>
                          <a:pt x="75782" y="8876"/>
                        </a:cubicBezTo>
                        <a:cubicBezTo>
                          <a:pt x="79211" y="16420"/>
                          <a:pt x="75782" y="25335"/>
                          <a:pt x="68238" y="28764"/>
                        </a:cubicBezTo>
                        <a:cubicBezTo>
                          <a:pt x="46978" y="39051"/>
                          <a:pt x="28462" y="54825"/>
                          <a:pt x="29833" y="59625"/>
                        </a:cubicBezTo>
                        <a:cubicBezTo>
                          <a:pt x="30519" y="62369"/>
                          <a:pt x="38749" y="66483"/>
                          <a:pt x="44235" y="67169"/>
                        </a:cubicBezTo>
                        <a:cubicBezTo>
                          <a:pt x="52465" y="68541"/>
                          <a:pt x="57951" y="76085"/>
                          <a:pt x="56580" y="84314"/>
                        </a:cubicBezTo>
                        <a:cubicBezTo>
                          <a:pt x="54522" y="91172"/>
                          <a:pt x="48350" y="96659"/>
                          <a:pt x="41492" y="9665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1B8A5D5A-8761-9DF0-254E-8193301EA6E2}"/>
                      </a:ext>
                    </a:extLst>
                  </p:cNvPr>
                  <p:cNvSpPr/>
                  <p:nvPr/>
                </p:nvSpPr>
                <p:spPr>
                  <a:xfrm>
                    <a:off x="8825035" y="4277750"/>
                    <a:ext cx="518912" cy="627776"/>
                  </a:xfrm>
                  <a:custGeom>
                    <a:avLst/>
                    <a:gdLst>
                      <a:gd name="connsiteX0" fmla="*/ 16221 w 518912"/>
                      <a:gd name="connsiteY0" fmla="*/ 627777 h 627776"/>
                      <a:gd name="connsiteX1" fmla="*/ 518913 w 518912"/>
                      <a:gd name="connsiteY1" fmla="*/ 308880 h 627776"/>
                      <a:gd name="connsiteX2" fmla="*/ 165726 w 518912"/>
                      <a:gd name="connsiteY2" fmla="*/ 12614 h 627776"/>
                      <a:gd name="connsiteX3" fmla="*/ 16221 w 518912"/>
                      <a:gd name="connsiteY3" fmla="*/ 627777 h 627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8912" h="627776">
                        <a:moveTo>
                          <a:pt x="16221" y="627777"/>
                        </a:moveTo>
                        <a:cubicBezTo>
                          <a:pt x="16221" y="627777"/>
                          <a:pt x="376952" y="247158"/>
                          <a:pt x="518913" y="308880"/>
                        </a:cubicBezTo>
                        <a:cubicBezTo>
                          <a:pt x="518913" y="308880"/>
                          <a:pt x="334433" y="112055"/>
                          <a:pt x="165726" y="12614"/>
                        </a:cubicBezTo>
                        <a:cubicBezTo>
                          <a:pt x="-3667" y="-86827"/>
                          <a:pt x="-20812" y="428209"/>
                          <a:pt x="16221" y="627777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E159FDAD-2E2F-A2BA-0624-85067693BF5B}"/>
                      </a:ext>
                    </a:extLst>
                  </p:cNvPr>
                  <p:cNvSpPr/>
                  <p:nvPr/>
                </p:nvSpPr>
                <p:spPr>
                  <a:xfrm>
                    <a:off x="8016929" y="3183499"/>
                    <a:ext cx="921711" cy="971977"/>
                  </a:xfrm>
                  <a:custGeom>
                    <a:avLst/>
                    <a:gdLst>
                      <a:gd name="connsiteX0" fmla="*/ 7540 w 921711"/>
                      <a:gd name="connsiteY0" fmla="*/ 281162 h 971977"/>
                      <a:gd name="connsiteX1" fmla="*/ 106295 w 921711"/>
                      <a:gd name="connsiteY1" fmla="*/ 385404 h 971977"/>
                      <a:gd name="connsiteX2" fmla="*/ 298319 w 921711"/>
                      <a:gd name="connsiteY2" fmla="*/ 490331 h 971977"/>
                      <a:gd name="connsiteX3" fmla="*/ 329866 w 921711"/>
                      <a:gd name="connsiteY3" fmla="*/ 682355 h 971977"/>
                      <a:gd name="connsiteX4" fmla="*/ 401875 w 921711"/>
                      <a:gd name="connsiteY4" fmla="*/ 842832 h 971977"/>
                      <a:gd name="connsiteX5" fmla="*/ 443023 w 921711"/>
                      <a:gd name="connsiteY5" fmla="*/ 960790 h 971977"/>
                      <a:gd name="connsiteX6" fmla="*/ 921712 w 921711"/>
                      <a:gd name="connsiteY6" fmla="*/ 812657 h 971977"/>
                      <a:gd name="connsiteX7" fmla="*/ 835987 w 921711"/>
                      <a:gd name="connsiteY7" fmla="*/ 657666 h 971977"/>
                      <a:gd name="connsiteX8" fmla="*/ 697455 w 921711"/>
                      <a:gd name="connsiteY8" fmla="*/ 456041 h 971977"/>
                      <a:gd name="connsiteX9" fmla="*/ 665222 w 921711"/>
                      <a:gd name="connsiteY9" fmla="*/ 208467 h 971977"/>
                      <a:gd name="connsiteX10" fmla="*/ 348383 w 921711"/>
                      <a:gd name="connsiteY10" fmla="*/ 32902 h 971977"/>
                      <a:gd name="connsiteX11" fmla="*/ 7540 w 921711"/>
                      <a:gd name="connsiteY11" fmla="*/ 281162 h 971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1711" h="971977">
                        <a:moveTo>
                          <a:pt x="7540" y="281162"/>
                        </a:moveTo>
                        <a:cubicBezTo>
                          <a:pt x="15770" y="316138"/>
                          <a:pt x="42516" y="360029"/>
                          <a:pt x="106295" y="385404"/>
                        </a:cubicBezTo>
                        <a:cubicBezTo>
                          <a:pt x="216023" y="429295"/>
                          <a:pt x="294205" y="375802"/>
                          <a:pt x="298319" y="490331"/>
                        </a:cubicBezTo>
                        <a:cubicBezTo>
                          <a:pt x="302434" y="604174"/>
                          <a:pt x="244827" y="648065"/>
                          <a:pt x="329866" y="682355"/>
                        </a:cubicBezTo>
                        <a:cubicBezTo>
                          <a:pt x="414905" y="716645"/>
                          <a:pt x="423135" y="758479"/>
                          <a:pt x="401875" y="842832"/>
                        </a:cubicBezTo>
                        <a:cubicBezTo>
                          <a:pt x="387473" y="901125"/>
                          <a:pt x="399818" y="947760"/>
                          <a:pt x="443023" y="960790"/>
                        </a:cubicBezTo>
                        <a:cubicBezTo>
                          <a:pt x="536978" y="988908"/>
                          <a:pt x="806497" y="972448"/>
                          <a:pt x="921712" y="812657"/>
                        </a:cubicBezTo>
                        <a:cubicBezTo>
                          <a:pt x="921712" y="812657"/>
                          <a:pt x="916911" y="720760"/>
                          <a:pt x="835987" y="657666"/>
                        </a:cubicBezTo>
                        <a:cubicBezTo>
                          <a:pt x="769464" y="604860"/>
                          <a:pt x="670709" y="525993"/>
                          <a:pt x="697455" y="456041"/>
                        </a:cubicBezTo>
                        <a:cubicBezTo>
                          <a:pt x="742032" y="339455"/>
                          <a:pt x="736546" y="287334"/>
                          <a:pt x="665222" y="208467"/>
                        </a:cubicBezTo>
                        <a:cubicBezTo>
                          <a:pt x="584298" y="119313"/>
                          <a:pt x="497887" y="152917"/>
                          <a:pt x="348383" y="32902"/>
                        </a:cubicBezTo>
                        <a:cubicBezTo>
                          <a:pt x="244827" y="-51451"/>
                          <a:pt x="-50753" y="24672"/>
                          <a:pt x="7540" y="281162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098EE6F-6F0F-A7BC-3FF2-A4D21CB155FF}"/>
                    </a:ext>
                  </a:extLst>
                </p:cNvPr>
                <p:cNvSpPr/>
                <p:nvPr/>
              </p:nvSpPr>
              <p:spPr>
                <a:xfrm>
                  <a:off x="6625437" y="5550233"/>
                  <a:ext cx="242087" cy="93214"/>
                </a:xfrm>
                <a:custGeom>
                  <a:avLst/>
                  <a:gdLst>
                    <a:gd name="connsiteX0" fmla="*/ 242087 w 242087"/>
                    <a:gd name="connsiteY0" fmla="*/ 93215 h 93214"/>
                    <a:gd name="connsiteX1" fmla="*/ 0 w 242087"/>
                    <a:gd name="connsiteY1" fmla="*/ 93215 h 93214"/>
                    <a:gd name="connsiteX2" fmla="*/ 222199 w 242087"/>
                    <a:gd name="connsiteY2" fmla="*/ 2689 h 93214"/>
                    <a:gd name="connsiteX3" fmla="*/ 242087 w 242087"/>
                    <a:gd name="connsiteY3" fmla="*/ 93215 h 9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87" h="93214">
                      <a:moveTo>
                        <a:pt x="242087" y="93215"/>
                      </a:moveTo>
                      <a:lnTo>
                        <a:pt x="0" y="93215"/>
                      </a:lnTo>
                      <a:cubicBezTo>
                        <a:pt x="0" y="93215"/>
                        <a:pt x="58293" y="-18571"/>
                        <a:pt x="222199" y="2689"/>
                      </a:cubicBezTo>
                      <a:lnTo>
                        <a:pt x="242087" y="932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2B82752B-0C7F-2E8F-15EA-E14F54B3A0A3}"/>
                    </a:ext>
                  </a:extLst>
                </p:cNvPr>
                <p:cNvSpPr/>
                <p:nvPr/>
              </p:nvSpPr>
              <p:spPr>
                <a:xfrm>
                  <a:off x="6628017" y="5511082"/>
                  <a:ext cx="205108" cy="110227"/>
                </a:xfrm>
                <a:custGeom>
                  <a:avLst/>
                  <a:gdLst>
                    <a:gd name="connsiteX0" fmla="*/ 138695 w 205108"/>
                    <a:gd name="connsiteY0" fmla="*/ 6 h 110227"/>
                    <a:gd name="connsiteX1" fmla="*/ 4964 w 205108"/>
                    <a:gd name="connsiteY1" fmla="*/ 78188 h 110227"/>
                    <a:gd name="connsiteX2" fmla="*/ 13879 w 205108"/>
                    <a:gd name="connsiteY2" fmla="*/ 109734 h 110227"/>
                    <a:gd name="connsiteX3" fmla="*/ 71486 w 205108"/>
                    <a:gd name="connsiteY3" fmla="*/ 78188 h 110227"/>
                    <a:gd name="connsiteX4" fmla="*/ 198359 w 205108"/>
                    <a:gd name="connsiteY4" fmla="*/ 54185 h 110227"/>
                    <a:gd name="connsiteX5" fmla="*/ 138695 w 205108"/>
                    <a:gd name="connsiteY5" fmla="*/ 6 h 11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108" h="110227">
                      <a:moveTo>
                        <a:pt x="138695" y="6"/>
                      </a:moveTo>
                      <a:cubicBezTo>
                        <a:pt x="138695" y="6"/>
                        <a:pt x="52970" y="2064"/>
                        <a:pt x="4964" y="78188"/>
                      </a:cubicBezTo>
                      <a:cubicBezTo>
                        <a:pt x="4964" y="78188"/>
                        <a:pt x="-10810" y="104934"/>
                        <a:pt x="13879" y="109734"/>
                      </a:cubicBezTo>
                      <a:cubicBezTo>
                        <a:pt x="38568" y="113849"/>
                        <a:pt x="50912" y="91218"/>
                        <a:pt x="71486" y="78188"/>
                      </a:cubicBezTo>
                      <a:cubicBezTo>
                        <a:pt x="95489" y="63100"/>
                        <a:pt x="131837" y="45955"/>
                        <a:pt x="198359" y="54185"/>
                      </a:cubicBezTo>
                      <a:cubicBezTo>
                        <a:pt x="198359" y="54185"/>
                        <a:pt x="234707" y="-679"/>
                        <a:pt x="138695" y="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94" name="Graphic 48">
                  <a:extLst>
                    <a:ext uri="{FF2B5EF4-FFF2-40B4-BE49-F238E27FC236}">
                      <a16:creationId xmlns:a16="http://schemas.microsoft.com/office/drawing/2014/main" id="{18C1C1E3-D845-1C38-DE8E-60E0D07097A4}"/>
                    </a:ext>
                  </a:extLst>
                </p:cNvPr>
                <p:cNvGrpSpPr/>
                <p:nvPr/>
              </p:nvGrpSpPr>
              <p:grpSpPr>
                <a:xfrm>
                  <a:off x="6497403" y="4612981"/>
                  <a:ext cx="1662134" cy="1030468"/>
                  <a:chOff x="6497403" y="4612981"/>
                  <a:chExt cx="1662134" cy="1030468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DA0C1BD-3996-49DB-2099-C13E43E6D8A4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786578" cy="107673"/>
                  </a:xfrm>
                  <a:custGeom>
                    <a:avLst/>
                    <a:gdLst>
                      <a:gd name="connsiteX0" fmla="*/ 35662 w 786578"/>
                      <a:gd name="connsiteY0" fmla="*/ 106985 h 107673"/>
                      <a:gd name="connsiteX1" fmla="*/ 746836 w 786578"/>
                      <a:gd name="connsiteY1" fmla="*/ 107671 h 107673"/>
                      <a:gd name="connsiteX2" fmla="*/ 783184 w 786578"/>
                      <a:gd name="connsiteY2" fmla="*/ 86411 h 107673"/>
                      <a:gd name="connsiteX3" fmla="*/ 758495 w 786578"/>
                      <a:gd name="connsiteY3" fmla="*/ 45263 h 107673"/>
                      <a:gd name="connsiteX4" fmla="*/ 0 w 786578"/>
                      <a:gd name="connsiteY4" fmla="*/ 0 h 107673"/>
                      <a:gd name="connsiteX5" fmla="*/ 35662 w 786578"/>
                      <a:gd name="connsiteY5" fmla="*/ 106985 h 107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6578" h="107673">
                        <a:moveTo>
                          <a:pt x="35662" y="106985"/>
                        </a:moveTo>
                        <a:lnTo>
                          <a:pt x="746836" y="107671"/>
                        </a:lnTo>
                        <a:cubicBezTo>
                          <a:pt x="746836" y="107671"/>
                          <a:pt x="773582" y="108356"/>
                          <a:pt x="783184" y="86411"/>
                        </a:cubicBezTo>
                        <a:cubicBezTo>
                          <a:pt x="791413" y="68580"/>
                          <a:pt x="785241" y="48006"/>
                          <a:pt x="758495" y="45263"/>
                        </a:cubicBezTo>
                        <a:cubicBezTo>
                          <a:pt x="713918" y="39776"/>
                          <a:pt x="0" y="0"/>
                          <a:pt x="0" y="0"/>
                        </a:cubicBezTo>
                        <a:lnTo>
                          <a:pt x="35662" y="106985"/>
                        </a:ln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2D93DB5E-1FEE-5BA1-5B1C-9041794B7A8F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246888" cy="106984"/>
                  </a:xfrm>
                  <a:custGeom>
                    <a:avLst/>
                    <a:gdLst>
                      <a:gd name="connsiteX0" fmla="*/ 246888 w 246888"/>
                      <a:gd name="connsiteY0" fmla="*/ 106985 h 106984"/>
                      <a:gd name="connsiteX1" fmla="*/ 35662 w 246888"/>
                      <a:gd name="connsiteY1" fmla="*/ 106985 h 106984"/>
                      <a:gd name="connsiteX2" fmla="*/ 0 w 246888"/>
                      <a:gd name="connsiteY2" fmla="*/ 0 h 106984"/>
                      <a:gd name="connsiteX3" fmla="*/ 216027 w 246888"/>
                      <a:gd name="connsiteY3" fmla="*/ 12344 h 106984"/>
                      <a:gd name="connsiteX4" fmla="*/ 246888 w 246888"/>
                      <a:gd name="connsiteY4" fmla="*/ 106985 h 10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888" h="106984">
                        <a:moveTo>
                          <a:pt x="246888" y="106985"/>
                        </a:moveTo>
                        <a:lnTo>
                          <a:pt x="35662" y="106985"/>
                        </a:lnTo>
                        <a:lnTo>
                          <a:pt x="0" y="0"/>
                        </a:lnTo>
                        <a:cubicBezTo>
                          <a:pt x="0" y="0"/>
                          <a:pt x="93955" y="5486"/>
                          <a:pt x="216027" y="12344"/>
                        </a:cubicBezTo>
                        <a:lnTo>
                          <a:pt x="246888" y="106985"/>
                        </a:lnTo>
                        <a:close/>
                      </a:path>
                    </a:pathLst>
                  </a:custGeom>
                  <a:solidFill>
                    <a:srgbClr val="AF0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40D13C03-C1A5-8417-A701-E86D03DEE008}"/>
                      </a:ext>
                    </a:extLst>
                  </p:cNvPr>
                  <p:cNvSpPr/>
                  <p:nvPr/>
                </p:nvSpPr>
                <p:spPr>
                  <a:xfrm>
                    <a:off x="6497403" y="4612981"/>
                    <a:ext cx="959731" cy="1030466"/>
                  </a:xfrm>
                  <a:custGeom>
                    <a:avLst/>
                    <a:gdLst>
                      <a:gd name="connsiteX0" fmla="*/ 661587 w 959731"/>
                      <a:gd name="connsiteY0" fmla="*/ 46344 h 1030466"/>
                      <a:gd name="connsiteX1" fmla="*/ 957852 w 959731"/>
                      <a:gd name="connsiteY1" fmla="*/ 981775 h 1030466"/>
                      <a:gd name="connsiteX2" fmla="*/ 919447 w 959731"/>
                      <a:gd name="connsiteY2" fmla="*/ 1029781 h 1030466"/>
                      <a:gd name="connsiteX3" fmla="*/ 337203 w 959731"/>
                      <a:gd name="connsiteY3" fmla="*/ 1030467 h 1030466"/>
                      <a:gd name="connsiteX4" fmla="*/ 287825 w 959731"/>
                      <a:gd name="connsiteY4" fmla="*/ 993433 h 1030466"/>
                      <a:gd name="connsiteX5" fmla="*/ 1847 w 959731"/>
                      <a:gd name="connsiteY5" fmla="*/ 109437 h 1030466"/>
                      <a:gd name="connsiteX6" fmla="*/ 27907 w 959731"/>
                      <a:gd name="connsiteY6" fmla="*/ 67603 h 1030466"/>
                      <a:gd name="connsiteX7" fmla="*/ 590263 w 959731"/>
                      <a:gd name="connsiteY7" fmla="*/ 395 h 1030466"/>
                      <a:gd name="connsiteX8" fmla="*/ 661587 w 959731"/>
                      <a:gd name="connsiteY8" fmla="*/ 46344 h 103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9731" h="1030466">
                        <a:moveTo>
                          <a:pt x="661587" y="46344"/>
                        </a:moveTo>
                        <a:lnTo>
                          <a:pt x="957852" y="981775"/>
                        </a:lnTo>
                        <a:cubicBezTo>
                          <a:pt x="966082" y="1007835"/>
                          <a:pt x="946194" y="1032524"/>
                          <a:pt x="919447" y="1029781"/>
                        </a:cubicBezTo>
                        <a:lnTo>
                          <a:pt x="337203" y="1030467"/>
                        </a:lnTo>
                        <a:cubicBezTo>
                          <a:pt x="313200" y="1028409"/>
                          <a:pt x="295369" y="1016065"/>
                          <a:pt x="287825" y="993433"/>
                        </a:cubicBezTo>
                        <a:lnTo>
                          <a:pt x="1847" y="109437"/>
                        </a:lnTo>
                        <a:cubicBezTo>
                          <a:pt x="-5011" y="90235"/>
                          <a:pt x="8019" y="70347"/>
                          <a:pt x="27907" y="67603"/>
                        </a:cubicBezTo>
                        <a:lnTo>
                          <a:pt x="590263" y="395"/>
                        </a:lnTo>
                        <a:cubicBezTo>
                          <a:pt x="622496" y="-3034"/>
                          <a:pt x="651985" y="16168"/>
                          <a:pt x="661587" y="46344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27300DE2-B36B-6C70-66F0-BA22433F1515}"/>
                      </a:ext>
                    </a:extLst>
                  </p:cNvPr>
                  <p:cNvSpPr/>
                  <p:nvPr/>
                </p:nvSpPr>
                <p:spPr>
                  <a:xfrm rot="-1235053">
                    <a:off x="6899528" y="5025514"/>
                    <a:ext cx="109733" cy="264731"/>
                  </a:xfrm>
                  <a:custGeom>
                    <a:avLst/>
                    <a:gdLst>
                      <a:gd name="connsiteX0" fmla="*/ 109733 w 109733"/>
                      <a:gd name="connsiteY0" fmla="*/ 132365 h 264731"/>
                      <a:gd name="connsiteX1" fmla="*/ 54866 w 109733"/>
                      <a:gd name="connsiteY1" fmla="*/ 264731 h 264731"/>
                      <a:gd name="connsiteX2" fmla="*/ 0 w 109733"/>
                      <a:gd name="connsiteY2" fmla="*/ 132365 h 264731"/>
                      <a:gd name="connsiteX3" fmla="*/ 54866 w 109733"/>
                      <a:gd name="connsiteY3" fmla="*/ 0 h 264731"/>
                      <a:gd name="connsiteX4" fmla="*/ 109733 w 109733"/>
                      <a:gd name="connsiteY4" fmla="*/ 132365 h 264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33" h="264731">
                        <a:moveTo>
                          <a:pt x="109733" y="132365"/>
                        </a:moveTo>
                        <a:cubicBezTo>
                          <a:pt x="109733" y="205469"/>
                          <a:pt x="85168" y="264731"/>
                          <a:pt x="54866" y="264731"/>
                        </a:cubicBezTo>
                        <a:cubicBezTo>
                          <a:pt x="24565" y="264731"/>
                          <a:pt x="0" y="205469"/>
                          <a:pt x="0" y="132365"/>
                        </a:cubicBezTo>
                        <a:cubicBezTo>
                          <a:pt x="0" y="59262"/>
                          <a:pt x="24565" y="0"/>
                          <a:pt x="54866" y="0"/>
                        </a:cubicBezTo>
                        <a:cubicBezTo>
                          <a:pt x="85168" y="0"/>
                          <a:pt x="109733" y="59262"/>
                          <a:pt x="109733" y="132365"/>
                        </a:cubicBezTo>
                        <a:close/>
                      </a:path>
                    </a:pathLst>
                  </a:custGeom>
                  <a:solidFill>
                    <a:srgbClr val="FF898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99" name="Graphic 48">
              <a:extLst>
                <a:ext uri="{FF2B5EF4-FFF2-40B4-BE49-F238E27FC236}">
                  <a16:creationId xmlns:a16="http://schemas.microsoft.com/office/drawing/2014/main" id="{CCE72A97-E3E1-F01C-A3DA-824A89BC0361}"/>
                </a:ext>
              </a:extLst>
            </p:cNvPr>
            <p:cNvGrpSpPr/>
            <p:nvPr/>
          </p:nvGrpSpPr>
          <p:grpSpPr>
            <a:xfrm>
              <a:off x="2769179" y="2966080"/>
              <a:ext cx="3134800" cy="2117758"/>
              <a:chOff x="2769179" y="2966080"/>
              <a:chExt cx="3134800" cy="2117758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D7CBF23-EDB7-9AD0-A942-74EFD83F0686}"/>
                  </a:ext>
                </a:extLst>
              </p:cNvPr>
              <p:cNvSpPr/>
              <p:nvPr/>
            </p:nvSpPr>
            <p:spPr>
              <a:xfrm>
                <a:off x="2769179" y="2966080"/>
                <a:ext cx="3134800" cy="2117758"/>
              </a:xfrm>
              <a:custGeom>
                <a:avLst/>
                <a:gdLst>
                  <a:gd name="connsiteX0" fmla="*/ 2949630 w 3134800"/>
                  <a:gd name="connsiteY0" fmla="*/ 2104039 h 2117758"/>
                  <a:gd name="connsiteX1" fmla="*/ 196143 w 3134800"/>
                  <a:gd name="connsiteY1" fmla="*/ 2117755 h 2117758"/>
                  <a:gd name="connsiteX2" fmla="*/ 8920 w 3134800"/>
                  <a:gd name="connsiteY2" fmla="*/ 1932589 h 2117758"/>
                  <a:gd name="connsiteX3" fmla="*/ 4 w 3134800"/>
                  <a:gd name="connsiteY3" fmla="*/ 200944 h 2117758"/>
                  <a:gd name="connsiteX4" fmla="*/ 185170 w 3134800"/>
                  <a:gd name="connsiteY4" fmla="*/ 13720 h 2117758"/>
                  <a:gd name="connsiteX5" fmla="*/ 2938657 w 3134800"/>
                  <a:gd name="connsiteY5" fmla="*/ 4 h 2117758"/>
                  <a:gd name="connsiteX6" fmla="*/ 3125881 w 3134800"/>
                  <a:gd name="connsiteY6" fmla="*/ 185170 h 2117758"/>
                  <a:gd name="connsiteX7" fmla="*/ 3134796 w 3134800"/>
                  <a:gd name="connsiteY7" fmla="*/ 1916815 h 2117758"/>
                  <a:gd name="connsiteX8" fmla="*/ 2949630 w 3134800"/>
                  <a:gd name="connsiteY8" fmla="*/ 2104039 h 21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4800" h="2117758">
                    <a:moveTo>
                      <a:pt x="2949630" y="2104039"/>
                    </a:moveTo>
                    <a:lnTo>
                      <a:pt x="196143" y="2117755"/>
                    </a:lnTo>
                    <a:cubicBezTo>
                      <a:pt x="93273" y="2118441"/>
                      <a:pt x="9605" y="2035459"/>
                      <a:pt x="8920" y="1932589"/>
                    </a:cubicBezTo>
                    <a:lnTo>
                      <a:pt x="4" y="200944"/>
                    </a:lnTo>
                    <a:cubicBezTo>
                      <a:pt x="-682" y="98074"/>
                      <a:pt x="82300" y="14406"/>
                      <a:pt x="185170" y="13720"/>
                    </a:cubicBezTo>
                    <a:lnTo>
                      <a:pt x="2938657" y="4"/>
                    </a:lnTo>
                    <a:cubicBezTo>
                      <a:pt x="3041527" y="-682"/>
                      <a:pt x="3125195" y="82300"/>
                      <a:pt x="3125881" y="185170"/>
                    </a:cubicBezTo>
                    <a:lnTo>
                      <a:pt x="3134796" y="1916815"/>
                    </a:lnTo>
                    <a:cubicBezTo>
                      <a:pt x="3135482" y="2019685"/>
                      <a:pt x="3052500" y="2103353"/>
                      <a:pt x="2949630" y="21040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2BAFCF1-0C70-7AC1-1C02-AED30AB797F3}"/>
                  </a:ext>
                </a:extLst>
              </p:cNvPr>
              <p:cNvSpPr/>
              <p:nvPr/>
            </p:nvSpPr>
            <p:spPr>
              <a:xfrm>
                <a:off x="2913202" y="3138220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76182A7-BD66-1AAD-FB2B-A178E247F9C9}"/>
                  </a:ext>
                </a:extLst>
              </p:cNvPr>
              <p:cNvSpPr/>
              <p:nvPr/>
            </p:nvSpPr>
            <p:spPr>
              <a:xfrm>
                <a:off x="3078480" y="3137535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5848DD6-F176-3179-C3EA-A98793FFCE45}"/>
                  </a:ext>
                </a:extLst>
              </p:cNvPr>
              <p:cNvSpPr/>
              <p:nvPr/>
            </p:nvSpPr>
            <p:spPr>
              <a:xfrm>
                <a:off x="3249244" y="3136163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7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04" name="Graphic 48">
              <a:extLst>
                <a:ext uri="{FF2B5EF4-FFF2-40B4-BE49-F238E27FC236}">
                  <a16:creationId xmlns:a16="http://schemas.microsoft.com/office/drawing/2014/main" id="{7B231C2D-502F-898D-0023-04FEF05D622B}"/>
                </a:ext>
              </a:extLst>
            </p:cNvPr>
            <p:cNvGrpSpPr/>
            <p:nvPr/>
          </p:nvGrpSpPr>
          <p:grpSpPr>
            <a:xfrm>
              <a:off x="2918956" y="2272926"/>
              <a:ext cx="3634253" cy="3060714"/>
              <a:chOff x="2918956" y="2272926"/>
              <a:chExt cx="3634253" cy="3060714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CDEA046-1D21-1FC7-A1D4-1B0423400F60}"/>
                  </a:ext>
                </a:extLst>
              </p:cNvPr>
              <p:cNvSpPr/>
              <p:nvPr/>
            </p:nvSpPr>
            <p:spPr>
              <a:xfrm>
                <a:off x="3497961" y="3300970"/>
                <a:ext cx="2716358" cy="1966396"/>
              </a:xfrm>
              <a:custGeom>
                <a:avLst/>
                <a:gdLst>
                  <a:gd name="connsiteX0" fmla="*/ 2620670 w 2716358"/>
                  <a:gd name="connsiteY0" fmla="*/ 526479 h 1966396"/>
                  <a:gd name="connsiteX1" fmla="*/ 2064486 w 2716358"/>
                  <a:gd name="connsiteY1" fmla="*/ 88253 h 1966396"/>
                  <a:gd name="connsiteX2" fmla="*/ 943203 w 2716358"/>
                  <a:gd name="connsiteY2" fmla="*/ 115685 h 1966396"/>
                  <a:gd name="connsiteX3" fmla="*/ 85953 w 2716358"/>
                  <a:gd name="connsiteY3" fmla="*/ 1086778 h 1966396"/>
                  <a:gd name="connsiteX4" fmla="*/ 186080 w 2716358"/>
                  <a:gd name="connsiteY4" fmla="*/ 1961859 h 1966396"/>
                  <a:gd name="connsiteX5" fmla="*/ 518693 w 2716358"/>
                  <a:gd name="connsiteY5" fmla="*/ 1555865 h 1966396"/>
                  <a:gd name="connsiteX6" fmla="*/ 561898 w 2716358"/>
                  <a:gd name="connsiteY6" fmla="*/ 1778064 h 1966396"/>
                  <a:gd name="connsiteX7" fmla="*/ 2067229 w 2716358"/>
                  <a:gd name="connsiteY7" fmla="*/ 1770520 h 1966396"/>
                  <a:gd name="connsiteX8" fmla="*/ 2049398 w 2716358"/>
                  <a:gd name="connsiteY8" fmla="*/ 950989 h 1966396"/>
                  <a:gd name="connsiteX9" fmla="*/ 2512999 w 2716358"/>
                  <a:gd name="connsiteY9" fmla="*/ 1049059 h 1966396"/>
                  <a:gd name="connsiteX10" fmla="*/ 2620670 w 2716358"/>
                  <a:gd name="connsiteY10" fmla="*/ 526479 h 196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6358" h="1966396">
                    <a:moveTo>
                      <a:pt x="2620670" y="526479"/>
                    </a:moveTo>
                    <a:cubicBezTo>
                      <a:pt x="2534945" y="422238"/>
                      <a:pt x="2233193" y="179464"/>
                      <a:pt x="2064486" y="88253"/>
                    </a:cubicBezTo>
                    <a:cubicBezTo>
                      <a:pt x="1895779" y="-2959"/>
                      <a:pt x="1502816" y="-63995"/>
                      <a:pt x="943203" y="115685"/>
                    </a:cubicBezTo>
                    <a:cubicBezTo>
                      <a:pt x="318439" y="315939"/>
                      <a:pt x="250545" y="680784"/>
                      <a:pt x="85953" y="1086778"/>
                    </a:cubicBezTo>
                    <a:cubicBezTo>
                      <a:pt x="-77953" y="1492771"/>
                      <a:pt x="13258" y="2020837"/>
                      <a:pt x="186080" y="1961859"/>
                    </a:cubicBezTo>
                    <a:cubicBezTo>
                      <a:pt x="359587" y="1902880"/>
                      <a:pt x="518693" y="1555865"/>
                      <a:pt x="518693" y="1555865"/>
                    </a:cubicBezTo>
                    <a:cubicBezTo>
                      <a:pt x="518693" y="1555865"/>
                      <a:pt x="537209" y="1655992"/>
                      <a:pt x="561898" y="1778064"/>
                    </a:cubicBezTo>
                    <a:lnTo>
                      <a:pt x="2067229" y="1770520"/>
                    </a:lnTo>
                    <a:cubicBezTo>
                      <a:pt x="2077516" y="1398131"/>
                      <a:pt x="2049398" y="950989"/>
                      <a:pt x="2049398" y="950989"/>
                    </a:cubicBezTo>
                    <a:cubicBezTo>
                      <a:pt x="2049398" y="950989"/>
                      <a:pt x="2309316" y="1079234"/>
                      <a:pt x="2512999" y="1049059"/>
                    </a:cubicBezTo>
                    <a:cubicBezTo>
                      <a:pt x="2830525" y="1002424"/>
                      <a:pt x="2701594" y="624549"/>
                      <a:pt x="2620670" y="52647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6" name="Graphic 48">
                <a:extLst>
                  <a:ext uri="{FF2B5EF4-FFF2-40B4-BE49-F238E27FC236}">
                    <a16:creationId xmlns:a16="http://schemas.microsoft.com/office/drawing/2014/main" id="{49757D48-F049-BCC4-234D-55FDB89853DC}"/>
                  </a:ext>
                </a:extLst>
              </p:cNvPr>
              <p:cNvGrpSpPr/>
              <p:nvPr/>
            </p:nvGrpSpPr>
            <p:grpSpPr>
              <a:xfrm>
                <a:off x="3950131" y="4261561"/>
                <a:ext cx="84953" cy="520521"/>
                <a:chOff x="3950131" y="4261561"/>
                <a:chExt cx="84953" cy="520521"/>
              </a:xfrm>
              <a:solidFill>
                <a:srgbClr val="AF0C00"/>
              </a:solidFill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E0602174-6561-A767-56F0-5AF88E9543B1}"/>
                    </a:ext>
                  </a:extLst>
                </p:cNvPr>
                <p:cNvSpPr/>
                <p:nvPr/>
              </p:nvSpPr>
              <p:spPr>
                <a:xfrm>
                  <a:off x="3950131" y="4261561"/>
                  <a:ext cx="53529" cy="270891"/>
                </a:xfrm>
                <a:custGeom>
                  <a:avLst/>
                  <a:gdLst>
                    <a:gd name="connsiteX0" fmla="*/ 30861 w 53529"/>
                    <a:gd name="connsiteY0" fmla="*/ 270205 h 270891"/>
                    <a:gd name="connsiteX1" fmla="*/ 8230 w 53529"/>
                    <a:gd name="connsiteY1" fmla="*/ 249631 h 270891"/>
                    <a:gd name="connsiteX2" fmla="*/ 0 w 53529"/>
                    <a:gd name="connsiteY2" fmla="*/ 22631 h 270891"/>
                    <a:gd name="connsiteX3" fmla="*/ 22631 w 53529"/>
                    <a:gd name="connsiteY3" fmla="*/ 0 h 270891"/>
                    <a:gd name="connsiteX4" fmla="*/ 22631 w 53529"/>
                    <a:gd name="connsiteY4" fmla="*/ 0 h 270891"/>
                    <a:gd name="connsiteX5" fmla="*/ 45263 w 53529"/>
                    <a:gd name="connsiteY5" fmla="*/ 22631 h 270891"/>
                    <a:gd name="connsiteX6" fmla="*/ 53492 w 53529"/>
                    <a:gd name="connsiteY6" fmla="*/ 246888 h 270891"/>
                    <a:gd name="connsiteX7" fmla="*/ 32918 w 53529"/>
                    <a:gd name="connsiteY7" fmla="*/ 270891 h 270891"/>
                    <a:gd name="connsiteX8" fmla="*/ 30861 w 53529"/>
                    <a:gd name="connsiteY8" fmla="*/ 270205 h 27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529" h="270891">
                      <a:moveTo>
                        <a:pt x="30861" y="270205"/>
                      </a:moveTo>
                      <a:cubicBezTo>
                        <a:pt x="19202" y="270205"/>
                        <a:pt x="9601" y="261290"/>
                        <a:pt x="8230" y="249631"/>
                      </a:cubicBezTo>
                      <a:cubicBezTo>
                        <a:pt x="3429" y="178994"/>
                        <a:pt x="686" y="102184"/>
                        <a:pt x="0" y="22631"/>
                      </a:cubicBezTo>
                      <a:cubicBezTo>
                        <a:pt x="0" y="10287"/>
                        <a:pt x="9601" y="0"/>
                        <a:pt x="22631" y="0"/>
                      </a:cubicBezTo>
                      <a:cubicBezTo>
                        <a:pt x="22631" y="0"/>
                        <a:pt x="22631" y="0"/>
                        <a:pt x="22631" y="0"/>
                      </a:cubicBezTo>
                      <a:cubicBezTo>
                        <a:pt x="34976" y="0"/>
                        <a:pt x="45263" y="10287"/>
                        <a:pt x="45263" y="22631"/>
                      </a:cubicBezTo>
                      <a:cubicBezTo>
                        <a:pt x="45949" y="101498"/>
                        <a:pt x="48692" y="176936"/>
                        <a:pt x="53492" y="246888"/>
                      </a:cubicBezTo>
                      <a:cubicBezTo>
                        <a:pt x="54178" y="259232"/>
                        <a:pt x="45263" y="270205"/>
                        <a:pt x="32918" y="270891"/>
                      </a:cubicBezTo>
                      <a:cubicBezTo>
                        <a:pt x="31547" y="270205"/>
                        <a:pt x="30861" y="270205"/>
                        <a:pt x="30861" y="270205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129C438-2283-3B4A-C74D-8EA8F2393A55}"/>
                    </a:ext>
                  </a:extLst>
                </p:cNvPr>
                <p:cNvSpPr/>
                <p:nvPr/>
              </p:nvSpPr>
              <p:spPr>
                <a:xfrm>
                  <a:off x="3970566" y="4615294"/>
                  <a:ext cx="64519" cy="166788"/>
                </a:xfrm>
                <a:custGeom>
                  <a:avLst/>
                  <a:gdLst>
                    <a:gd name="connsiteX0" fmla="*/ 42659 w 64519"/>
                    <a:gd name="connsiteY0" fmla="*/ 166789 h 166788"/>
                    <a:gd name="connsiteX1" fmla="*/ 20713 w 64519"/>
                    <a:gd name="connsiteY1" fmla="*/ 149644 h 166788"/>
                    <a:gd name="connsiteX2" fmla="*/ 139 w 64519"/>
                    <a:gd name="connsiteY2" fmla="*/ 24828 h 166788"/>
                    <a:gd name="connsiteX3" fmla="*/ 19342 w 64519"/>
                    <a:gd name="connsiteY3" fmla="*/ 139 h 166788"/>
                    <a:gd name="connsiteX4" fmla="*/ 44031 w 64519"/>
                    <a:gd name="connsiteY4" fmla="*/ 19342 h 166788"/>
                    <a:gd name="connsiteX5" fmla="*/ 63919 w 64519"/>
                    <a:gd name="connsiteY5" fmla="*/ 137985 h 166788"/>
                    <a:gd name="connsiteX6" fmla="*/ 47460 w 64519"/>
                    <a:gd name="connsiteY6" fmla="*/ 165417 h 166788"/>
                    <a:gd name="connsiteX7" fmla="*/ 42659 w 64519"/>
                    <a:gd name="connsiteY7" fmla="*/ 166789 h 166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519" h="166788">
                      <a:moveTo>
                        <a:pt x="42659" y="166789"/>
                      </a:moveTo>
                      <a:cubicBezTo>
                        <a:pt x="32372" y="166789"/>
                        <a:pt x="23457" y="159931"/>
                        <a:pt x="20713" y="149644"/>
                      </a:cubicBezTo>
                      <a:cubicBezTo>
                        <a:pt x="20028" y="148272"/>
                        <a:pt x="9741" y="107810"/>
                        <a:pt x="139" y="24828"/>
                      </a:cubicBezTo>
                      <a:cubicBezTo>
                        <a:pt x="-1232" y="12484"/>
                        <a:pt x="7683" y="1511"/>
                        <a:pt x="19342" y="139"/>
                      </a:cubicBezTo>
                      <a:cubicBezTo>
                        <a:pt x="31686" y="-1232"/>
                        <a:pt x="42659" y="7683"/>
                        <a:pt x="44031" y="19342"/>
                      </a:cubicBezTo>
                      <a:cubicBezTo>
                        <a:pt x="53632" y="98895"/>
                        <a:pt x="63919" y="137985"/>
                        <a:pt x="63919" y="137985"/>
                      </a:cubicBezTo>
                      <a:cubicBezTo>
                        <a:pt x="66662" y="149644"/>
                        <a:pt x="59804" y="161988"/>
                        <a:pt x="47460" y="165417"/>
                      </a:cubicBezTo>
                      <a:cubicBezTo>
                        <a:pt x="46088" y="166789"/>
                        <a:pt x="44716" y="166789"/>
                        <a:pt x="42659" y="166789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325AC14-B72A-D196-AAB5-6278F0D5B024}"/>
                  </a:ext>
                </a:extLst>
              </p:cNvPr>
              <p:cNvSpPr/>
              <p:nvPr/>
            </p:nvSpPr>
            <p:spPr>
              <a:xfrm>
                <a:off x="4208812" y="2363031"/>
                <a:ext cx="775129" cy="743642"/>
              </a:xfrm>
              <a:custGeom>
                <a:avLst/>
                <a:gdLst>
                  <a:gd name="connsiteX0" fmla="*/ 685666 w 775129"/>
                  <a:gd name="connsiteY0" fmla="*/ 415830 h 743642"/>
                  <a:gd name="connsiteX1" fmla="*/ 756990 w 775129"/>
                  <a:gd name="connsiteY1" fmla="*/ 138767 h 743642"/>
                  <a:gd name="connsiteX2" fmla="*/ 373627 w 775129"/>
                  <a:gd name="connsiteY2" fmla="*/ 4350 h 743642"/>
                  <a:gd name="connsiteX3" fmla="*/ 166516 w 775129"/>
                  <a:gd name="connsiteY3" fmla="*/ 81846 h 743642"/>
                  <a:gd name="connsiteX4" fmla="*/ 105480 w 775129"/>
                  <a:gd name="connsiteY4" fmla="*/ 743643 h 743642"/>
                  <a:gd name="connsiteX5" fmla="*/ 431920 w 775129"/>
                  <a:gd name="connsiteY5" fmla="*/ 365767 h 743642"/>
                  <a:gd name="connsiteX6" fmla="*/ 685666 w 775129"/>
                  <a:gd name="connsiteY6" fmla="*/ 415830 h 74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5129" h="743642">
                    <a:moveTo>
                      <a:pt x="685666" y="415830"/>
                    </a:moveTo>
                    <a:cubicBezTo>
                      <a:pt x="685666" y="415830"/>
                      <a:pt x="823512" y="288271"/>
                      <a:pt x="756990" y="138767"/>
                    </a:cubicBezTo>
                    <a:cubicBezTo>
                      <a:pt x="690467" y="-10737"/>
                      <a:pt x="468954" y="9837"/>
                      <a:pt x="373627" y="4350"/>
                    </a:cubicBezTo>
                    <a:cubicBezTo>
                      <a:pt x="287902" y="-1136"/>
                      <a:pt x="182289" y="-16910"/>
                      <a:pt x="166516" y="81846"/>
                    </a:cubicBezTo>
                    <a:cubicBezTo>
                      <a:pt x="166516" y="81846"/>
                      <a:pt x="-163354" y="76359"/>
                      <a:pt x="105480" y="743643"/>
                    </a:cubicBezTo>
                    <a:cubicBezTo>
                      <a:pt x="105480" y="743643"/>
                      <a:pt x="269386" y="403486"/>
                      <a:pt x="431920" y="365767"/>
                    </a:cubicBezTo>
                    <a:cubicBezTo>
                      <a:pt x="595141" y="328734"/>
                      <a:pt x="685666" y="415830"/>
                      <a:pt x="685666" y="41583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25A04A7-5D3C-FDC4-8F63-D6D11D0D5D79}"/>
                  </a:ext>
                </a:extLst>
              </p:cNvPr>
              <p:cNvSpPr/>
              <p:nvPr/>
            </p:nvSpPr>
            <p:spPr>
              <a:xfrm>
                <a:off x="4314291" y="2942082"/>
                <a:ext cx="488200" cy="688677"/>
              </a:xfrm>
              <a:custGeom>
                <a:avLst/>
                <a:gdLst>
                  <a:gd name="connsiteX0" fmla="*/ 0 w 488200"/>
                  <a:gd name="connsiteY0" fmla="*/ 0 h 688677"/>
                  <a:gd name="connsiteX1" fmla="*/ 1372 w 488200"/>
                  <a:gd name="connsiteY1" fmla="*/ 547268 h 688677"/>
                  <a:gd name="connsiteX2" fmla="*/ 174879 w 488200"/>
                  <a:gd name="connsiteY2" fmla="*/ 687172 h 688677"/>
                  <a:gd name="connsiteX3" fmla="*/ 487604 w 488200"/>
                  <a:gd name="connsiteY3" fmla="*/ 413537 h 688677"/>
                  <a:gd name="connsiteX4" fmla="*/ 346329 w 488200"/>
                  <a:gd name="connsiteY4" fmla="*/ 30861 h 688677"/>
                  <a:gd name="connsiteX5" fmla="*/ 0 w 488200"/>
                  <a:gd name="connsiteY5" fmla="*/ 0 h 6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200" h="688677">
                    <a:moveTo>
                      <a:pt x="0" y="0"/>
                    </a:moveTo>
                    <a:lnTo>
                      <a:pt x="1372" y="547268"/>
                    </a:lnTo>
                    <a:cubicBezTo>
                      <a:pt x="1372" y="547268"/>
                      <a:pt x="7544" y="705688"/>
                      <a:pt x="174879" y="687172"/>
                    </a:cubicBezTo>
                    <a:cubicBezTo>
                      <a:pt x="390906" y="663169"/>
                      <a:pt x="497205" y="474574"/>
                      <a:pt x="487604" y="413537"/>
                    </a:cubicBezTo>
                    <a:cubicBezTo>
                      <a:pt x="478688" y="352501"/>
                      <a:pt x="346329" y="30861"/>
                      <a:pt x="346329" y="308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579BD00-416F-C2D2-AC7F-C5691D6C8ECD}"/>
                  </a:ext>
                </a:extLst>
              </p:cNvPr>
              <p:cNvSpPr/>
              <p:nvPr/>
            </p:nvSpPr>
            <p:spPr>
              <a:xfrm>
                <a:off x="4376699" y="2993517"/>
                <a:ext cx="408736" cy="303840"/>
              </a:xfrm>
              <a:custGeom>
                <a:avLst/>
                <a:gdLst>
                  <a:gd name="connsiteX0" fmla="*/ 0 w 408736"/>
                  <a:gd name="connsiteY0" fmla="*/ 0 h 303840"/>
                  <a:gd name="connsiteX1" fmla="*/ 408737 w 408736"/>
                  <a:gd name="connsiteY1" fmla="*/ 303124 h 303840"/>
                  <a:gd name="connsiteX2" fmla="*/ 296266 w 408736"/>
                  <a:gd name="connsiteY2" fmla="*/ 8230 h 303840"/>
                  <a:gd name="connsiteX3" fmla="*/ 0 w 408736"/>
                  <a:gd name="connsiteY3" fmla="*/ 0 h 30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736" h="303840">
                    <a:moveTo>
                      <a:pt x="0" y="0"/>
                    </a:moveTo>
                    <a:cubicBezTo>
                      <a:pt x="0" y="0"/>
                      <a:pt x="126187" y="320954"/>
                      <a:pt x="408737" y="303124"/>
                    </a:cubicBezTo>
                    <a:cubicBezTo>
                      <a:pt x="379933" y="216027"/>
                      <a:pt x="321640" y="70637"/>
                      <a:pt x="296266" y="82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1AB4A5D-E925-68A9-C4B8-4DAFDC41DC3E}"/>
                  </a:ext>
                </a:extLst>
              </p:cNvPr>
              <p:cNvSpPr/>
              <p:nvPr/>
            </p:nvSpPr>
            <p:spPr>
              <a:xfrm>
                <a:off x="4301032" y="2484186"/>
                <a:ext cx="601388" cy="757930"/>
              </a:xfrm>
              <a:custGeom>
                <a:avLst/>
                <a:gdLst>
                  <a:gd name="connsiteX0" fmla="*/ 596875 w 601388"/>
                  <a:gd name="connsiteY0" fmla="*/ 239811 h 757930"/>
                  <a:gd name="connsiteX1" fmla="*/ 438455 w 601388"/>
                  <a:gd name="connsiteY1" fmla="*/ 741131 h 757930"/>
                  <a:gd name="connsiteX2" fmla="*/ 6401 w 601388"/>
                  <a:gd name="connsiteY2" fmla="*/ 409890 h 757930"/>
                  <a:gd name="connsiteX3" fmla="*/ 298552 w 601388"/>
                  <a:gd name="connsiteY3" fmla="*/ 1153 h 757930"/>
                  <a:gd name="connsiteX4" fmla="*/ 596875 w 601388"/>
                  <a:gd name="connsiteY4" fmla="*/ 239811 h 75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388" h="757930">
                    <a:moveTo>
                      <a:pt x="596875" y="239811"/>
                    </a:moveTo>
                    <a:cubicBezTo>
                      <a:pt x="613335" y="340624"/>
                      <a:pt x="590017" y="663636"/>
                      <a:pt x="438455" y="741131"/>
                    </a:cubicBezTo>
                    <a:cubicBezTo>
                      <a:pt x="287579" y="818626"/>
                      <a:pt x="48235" y="614258"/>
                      <a:pt x="6401" y="409890"/>
                    </a:cubicBezTo>
                    <a:cubicBezTo>
                      <a:pt x="-35432" y="206207"/>
                      <a:pt x="135332" y="-18050"/>
                      <a:pt x="298552" y="1153"/>
                    </a:cubicBezTo>
                    <a:cubicBezTo>
                      <a:pt x="461773" y="20355"/>
                      <a:pt x="576987" y="120482"/>
                      <a:pt x="596875" y="23981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CFA5F64-9F5D-8144-8602-963239B96583}"/>
                  </a:ext>
                </a:extLst>
              </p:cNvPr>
              <p:cNvSpPr/>
              <p:nvPr/>
            </p:nvSpPr>
            <p:spPr>
              <a:xfrm>
                <a:off x="4184831" y="2716886"/>
                <a:ext cx="183038" cy="242081"/>
              </a:xfrm>
              <a:custGeom>
                <a:avLst/>
                <a:gdLst>
                  <a:gd name="connsiteX0" fmla="*/ 158949 w 183038"/>
                  <a:gd name="connsiteY0" fmla="*/ 103123 h 242081"/>
                  <a:gd name="connsiteX1" fmla="*/ 20418 w 183038"/>
                  <a:gd name="connsiteY1" fmla="*/ 16026 h 242081"/>
                  <a:gd name="connsiteX2" fmla="*/ 151405 w 183038"/>
                  <a:gd name="connsiteY2" fmla="*/ 240969 h 242081"/>
                  <a:gd name="connsiteX3" fmla="*/ 158949 w 183038"/>
                  <a:gd name="connsiteY3" fmla="*/ 103123 h 24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038" h="242081">
                    <a:moveTo>
                      <a:pt x="158949" y="103123"/>
                    </a:moveTo>
                    <a:cubicBezTo>
                      <a:pt x="140433" y="66776"/>
                      <a:pt x="85569" y="-40209"/>
                      <a:pt x="20418" y="16026"/>
                    </a:cubicBezTo>
                    <a:cubicBezTo>
                      <a:pt x="-44733" y="72262"/>
                      <a:pt x="58822" y="258114"/>
                      <a:pt x="151405" y="240969"/>
                    </a:cubicBezTo>
                    <a:cubicBezTo>
                      <a:pt x="208327" y="229996"/>
                      <a:pt x="174037" y="133984"/>
                      <a:pt x="158949" y="103123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14" name="Graphic 48">
                <a:extLst>
                  <a:ext uri="{FF2B5EF4-FFF2-40B4-BE49-F238E27FC236}">
                    <a16:creationId xmlns:a16="http://schemas.microsoft.com/office/drawing/2014/main" id="{ECBC45C0-7C56-CA82-777B-9AE0A546298D}"/>
                  </a:ext>
                </a:extLst>
              </p:cNvPr>
              <p:cNvGrpSpPr/>
              <p:nvPr/>
            </p:nvGrpSpPr>
            <p:grpSpPr>
              <a:xfrm>
                <a:off x="2918956" y="3477723"/>
                <a:ext cx="1046521" cy="1855916"/>
                <a:chOff x="2918956" y="3477723"/>
                <a:chExt cx="1046521" cy="1855916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F8AC3C7-3DD9-90E6-CFF2-55CC7135A4C0}"/>
                    </a:ext>
                  </a:extLst>
                </p:cNvPr>
                <p:cNvSpPr/>
                <p:nvPr/>
              </p:nvSpPr>
              <p:spPr>
                <a:xfrm>
                  <a:off x="3301572" y="4350990"/>
                  <a:ext cx="513908" cy="982649"/>
                </a:xfrm>
                <a:custGeom>
                  <a:avLst/>
                  <a:gdLst>
                    <a:gd name="connsiteX0" fmla="*/ 128037 w 513908"/>
                    <a:gd name="connsiteY0" fmla="*/ 10012 h 982649"/>
                    <a:gd name="connsiteX1" fmla="*/ 22424 w 513908"/>
                    <a:gd name="connsiteY1" fmla="*/ 797310 h 982649"/>
                    <a:gd name="connsiteX2" fmla="*/ 427046 w 513908"/>
                    <a:gd name="connsiteY2" fmla="*/ 913210 h 982649"/>
                    <a:gd name="connsiteX3" fmla="*/ 128037 w 513908"/>
                    <a:gd name="connsiteY3" fmla="*/ 10012 h 98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908" h="982649">
                      <a:moveTo>
                        <a:pt x="128037" y="10012"/>
                      </a:moveTo>
                      <a:cubicBezTo>
                        <a:pt x="3907" y="86136"/>
                        <a:pt x="-26954" y="586770"/>
                        <a:pt x="22424" y="797310"/>
                      </a:cubicBezTo>
                      <a:cubicBezTo>
                        <a:pt x="71115" y="1007165"/>
                        <a:pt x="269997" y="1028425"/>
                        <a:pt x="427046" y="913210"/>
                      </a:cubicBezTo>
                      <a:cubicBezTo>
                        <a:pt x="683535" y="724615"/>
                        <a:pt x="307716" y="-99716"/>
                        <a:pt x="128037" y="10012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76A16590-F3B4-4E12-C4A2-6A52AA4AAC1D}"/>
                    </a:ext>
                  </a:extLst>
                </p:cNvPr>
                <p:cNvSpPr/>
                <p:nvPr/>
              </p:nvSpPr>
              <p:spPr>
                <a:xfrm>
                  <a:off x="3323996" y="4351244"/>
                  <a:ext cx="242589" cy="372867"/>
                </a:xfrm>
                <a:custGeom>
                  <a:avLst/>
                  <a:gdLst>
                    <a:gd name="connsiteX0" fmla="*/ 105613 w 242589"/>
                    <a:gd name="connsiteY0" fmla="*/ 9758 h 372867"/>
                    <a:gd name="connsiteX1" fmla="*/ 0 w 242589"/>
                    <a:gd name="connsiteY1" fmla="*/ 264189 h 372867"/>
                    <a:gd name="connsiteX2" fmla="*/ 154305 w 242589"/>
                    <a:gd name="connsiteY2" fmla="*/ 358144 h 372867"/>
                    <a:gd name="connsiteX3" fmla="*/ 241402 w 242589"/>
                    <a:gd name="connsiteY3" fmla="*/ 54335 h 372867"/>
                    <a:gd name="connsiteX4" fmla="*/ 105613 w 242589"/>
                    <a:gd name="connsiteY4" fmla="*/ 9758 h 37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89" h="372867">
                      <a:moveTo>
                        <a:pt x="105613" y="9758"/>
                      </a:moveTo>
                      <a:cubicBezTo>
                        <a:pt x="55550" y="40619"/>
                        <a:pt x="20574" y="141431"/>
                        <a:pt x="0" y="264189"/>
                      </a:cubicBezTo>
                      <a:cubicBezTo>
                        <a:pt x="16459" y="316310"/>
                        <a:pt x="60350" y="408893"/>
                        <a:pt x="154305" y="358144"/>
                      </a:cubicBezTo>
                      <a:cubicBezTo>
                        <a:pt x="240030" y="311510"/>
                        <a:pt x="246202" y="153090"/>
                        <a:pt x="241402" y="54335"/>
                      </a:cubicBezTo>
                      <a:cubicBezTo>
                        <a:pt x="192710" y="6329"/>
                        <a:pt x="144704" y="-13560"/>
                        <a:pt x="105613" y="9758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CB4BF020-F049-30B8-D01C-617D8909A7F5}"/>
                    </a:ext>
                  </a:extLst>
                </p:cNvPr>
                <p:cNvSpPr/>
                <p:nvPr/>
              </p:nvSpPr>
              <p:spPr>
                <a:xfrm>
                  <a:off x="2918956" y="3477723"/>
                  <a:ext cx="1046521" cy="1107020"/>
                </a:xfrm>
                <a:custGeom>
                  <a:avLst/>
                  <a:gdLst>
                    <a:gd name="connsiteX0" fmla="*/ 621067 w 1046521"/>
                    <a:gd name="connsiteY0" fmla="*/ 1086961 h 1107020"/>
                    <a:gd name="connsiteX1" fmla="*/ 26479 w 1046521"/>
                    <a:gd name="connsiteY1" fmla="*/ 514318 h 1107020"/>
                    <a:gd name="connsiteX2" fmla="*/ 11391 w 1046521"/>
                    <a:gd name="connsiteY2" fmla="*/ 435451 h 1107020"/>
                    <a:gd name="connsiteX3" fmla="*/ 337146 w 1046521"/>
                    <a:gd name="connsiteY3" fmla="*/ 20542 h 1107020"/>
                    <a:gd name="connsiteX4" fmla="*/ 406412 w 1046521"/>
                    <a:gd name="connsiteY4" fmla="*/ 7512 h 1107020"/>
                    <a:gd name="connsiteX5" fmla="*/ 1035290 w 1046521"/>
                    <a:gd name="connsiteY5" fmla="*/ 607587 h 1107020"/>
                    <a:gd name="connsiteX6" fmla="*/ 1034605 w 1046521"/>
                    <a:gd name="connsiteY6" fmla="*/ 674110 h 1107020"/>
                    <a:gd name="connsiteX7" fmla="*/ 703363 w 1046521"/>
                    <a:gd name="connsiteY7" fmla="*/ 1086961 h 1107020"/>
                    <a:gd name="connsiteX8" fmla="*/ 621067 w 1046521"/>
                    <a:gd name="connsiteY8" fmla="*/ 1086961 h 1107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6521" h="1107020">
                      <a:moveTo>
                        <a:pt x="621067" y="1086961"/>
                      </a:moveTo>
                      <a:cubicBezTo>
                        <a:pt x="523684" y="963517"/>
                        <a:pt x="269252" y="656965"/>
                        <a:pt x="26479" y="514318"/>
                      </a:cubicBezTo>
                      <a:cubicBezTo>
                        <a:pt x="-1639" y="497859"/>
                        <a:pt x="-8497" y="460826"/>
                        <a:pt x="11391" y="435451"/>
                      </a:cubicBezTo>
                      <a:lnTo>
                        <a:pt x="337146" y="20542"/>
                      </a:lnTo>
                      <a:cubicBezTo>
                        <a:pt x="353605" y="-718"/>
                        <a:pt x="383095" y="-6204"/>
                        <a:pt x="406412" y="7512"/>
                      </a:cubicBezTo>
                      <a:cubicBezTo>
                        <a:pt x="499681" y="63748"/>
                        <a:pt x="741082" y="231769"/>
                        <a:pt x="1035290" y="607587"/>
                      </a:cubicBezTo>
                      <a:cubicBezTo>
                        <a:pt x="1050378" y="626789"/>
                        <a:pt x="1050378" y="654221"/>
                        <a:pt x="1034605" y="674110"/>
                      </a:cubicBezTo>
                      <a:lnTo>
                        <a:pt x="703363" y="1086961"/>
                      </a:lnTo>
                      <a:cubicBezTo>
                        <a:pt x="682789" y="1113707"/>
                        <a:pt x="641641" y="1113707"/>
                        <a:pt x="621067" y="1086961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576E7A21-617E-4F0B-E8E5-0744D593744E}"/>
                    </a:ext>
                  </a:extLst>
                </p:cNvPr>
                <p:cNvSpPr/>
                <p:nvPr/>
              </p:nvSpPr>
              <p:spPr>
                <a:xfrm>
                  <a:off x="3195367" y="4007810"/>
                  <a:ext cx="367812" cy="626826"/>
                </a:xfrm>
                <a:custGeom>
                  <a:avLst/>
                  <a:gdLst>
                    <a:gd name="connsiteX0" fmla="*/ 114227 w 367812"/>
                    <a:gd name="connsiteY0" fmla="*/ 235919 h 626826"/>
                    <a:gd name="connsiteX1" fmla="*/ 80623 w 367812"/>
                    <a:gd name="connsiteY1" fmla="*/ 4 h 626826"/>
                    <a:gd name="connsiteX2" fmla="*/ 39475 w 367812"/>
                    <a:gd name="connsiteY2" fmla="*/ 338789 h 626826"/>
                    <a:gd name="connsiteX3" fmla="*/ 105312 w 367812"/>
                    <a:gd name="connsiteY3" fmla="*/ 441659 h 626826"/>
                    <a:gd name="connsiteX4" fmla="*/ 129315 w 367812"/>
                    <a:gd name="connsiteY4" fmla="*/ 526699 h 626826"/>
                    <a:gd name="connsiteX5" fmla="*/ 179378 w 367812"/>
                    <a:gd name="connsiteY5" fmla="*/ 626825 h 626826"/>
                    <a:gd name="connsiteX6" fmla="*/ 365230 w 367812"/>
                    <a:gd name="connsiteY6" fmla="*/ 352505 h 626826"/>
                    <a:gd name="connsiteX7" fmla="*/ 308995 w 367812"/>
                    <a:gd name="connsiteY7" fmla="*/ 353877 h 626826"/>
                    <a:gd name="connsiteX8" fmla="*/ 327511 w 367812"/>
                    <a:gd name="connsiteY8" fmla="*/ 214660 h 626826"/>
                    <a:gd name="connsiteX9" fmla="*/ 256874 w 367812"/>
                    <a:gd name="connsiteY9" fmla="*/ 244835 h 626826"/>
                    <a:gd name="connsiteX10" fmla="*/ 254131 w 367812"/>
                    <a:gd name="connsiteY10" fmla="*/ 82986 h 626826"/>
                    <a:gd name="connsiteX11" fmla="*/ 114227 w 367812"/>
                    <a:gd name="connsiteY11" fmla="*/ 235919 h 626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7812" h="626826">
                      <a:moveTo>
                        <a:pt x="114227" y="235919"/>
                      </a:moveTo>
                      <a:cubicBezTo>
                        <a:pt x="114227" y="235919"/>
                        <a:pt x="137545" y="1376"/>
                        <a:pt x="80623" y="4"/>
                      </a:cubicBezTo>
                      <a:cubicBezTo>
                        <a:pt x="23702" y="-1367"/>
                        <a:pt x="-44878" y="316158"/>
                        <a:pt x="39475" y="338789"/>
                      </a:cubicBezTo>
                      <a:cubicBezTo>
                        <a:pt x="39475" y="338789"/>
                        <a:pt x="25073" y="420400"/>
                        <a:pt x="105312" y="441659"/>
                      </a:cubicBezTo>
                      <a:cubicBezTo>
                        <a:pt x="105312" y="441659"/>
                        <a:pt x="71708" y="509554"/>
                        <a:pt x="129315" y="526699"/>
                      </a:cubicBezTo>
                      <a:cubicBezTo>
                        <a:pt x="129315" y="526699"/>
                        <a:pt x="94339" y="626140"/>
                        <a:pt x="179378" y="626825"/>
                      </a:cubicBezTo>
                      <a:cubicBezTo>
                        <a:pt x="264418" y="627511"/>
                        <a:pt x="387176" y="390910"/>
                        <a:pt x="365230" y="352505"/>
                      </a:cubicBezTo>
                      <a:cubicBezTo>
                        <a:pt x="343285" y="314101"/>
                        <a:pt x="308995" y="353877"/>
                        <a:pt x="308995" y="353877"/>
                      </a:cubicBezTo>
                      <a:cubicBezTo>
                        <a:pt x="308995" y="353877"/>
                        <a:pt x="355629" y="239348"/>
                        <a:pt x="327511" y="214660"/>
                      </a:cubicBezTo>
                      <a:cubicBezTo>
                        <a:pt x="299393" y="189971"/>
                        <a:pt x="256874" y="244835"/>
                        <a:pt x="256874" y="244835"/>
                      </a:cubicBezTo>
                      <a:cubicBezTo>
                        <a:pt x="256874" y="244835"/>
                        <a:pt x="297336" y="103560"/>
                        <a:pt x="254131" y="82986"/>
                      </a:cubicBezTo>
                      <a:cubicBezTo>
                        <a:pt x="210925" y="62412"/>
                        <a:pt x="114227" y="235919"/>
                        <a:pt x="114227" y="235919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87C0D7B-96BF-B579-987E-6449B2EF2B29}"/>
                  </a:ext>
                </a:extLst>
              </p:cNvPr>
              <p:cNvSpPr/>
              <p:nvPr/>
            </p:nvSpPr>
            <p:spPr>
              <a:xfrm>
                <a:off x="5779076" y="2880174"/>
                <a:ext cx="655884" cy="1430541"/>
              </a:xfrm>
              <a:custGeom>
                <a:avLst/>
                <a:gdLst>
                  <a:gd name="connsiteX0" fmla="*/ 491803 w 655884"/>
                  <a:gd name="connsiteY0" fmla="*/ 186 h 1430541"/>
                  <a:gd name="connsiteX1" fmla="*/ 266174 w 655884"/>
                  <a:gd name="connsiteY1" fmla="*/ 485732 h 1430541"/>
                  <a:gd name="connsiteX2" fmla="*/ 229827 w 655884"/>
                  <a:gd name="connsiteY2" fmla="*/ 1429393 h 1430541"/>
                  <a:gd name="connsiteX3" fmla="*/ 655709 w 655884"/>
                  <a:gd name="connsiteY3" fmla="*/ 258046 h 1430541"/>
                  <a:gd name="connsiteX4" fmla="*/ 491803 w 655884"/>
                  <a:gd name="connsiteY4" fmla="*/ 186 h 143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884" h="1430541">
                    <a:moveTo>
                      <a:pt x="491803" y="186"/>
                    </a:moveTo>
                    <a:cubicBezTo>
                      <a:pt x="390990" y="5672"/>
                      <a:pt x="371102" y="253246"/>
                      <a:pt x="266174" y="485732"/>
                    </a:cubicBezTo>
                    <a:cubicBezTo>
                      <a:pt x="166733" y="707245"/>
                      <a:pt x="-257777" y="1379329"/>
                      <a:pt x="229827" y="1429393"/>
                    </a:cubicBezTo>
                    <a:cubicBezTo>
                      <a:pt x="567926" y="1464369"/>
                      <a:pt x="660509" y="692158"/>
                      <a:pt x="655709" y="258046"/>
                    </a:cubicBezTo>
                    <a:cubicBezTo>
                      <a:pt x="653651" y="39276"/>
                      <a:pt x="559011" y="-3243"/>
                      <a:pt x="491803" y="186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3AEA094-0D66-C791-5CC0-3A4ADBC9A947}"/>
                  </a:ext>
                </a:extLst>
              </p:cNvPr>
              <p:cNvSpPr/>
              <p:nvPr/>
            </p:nvSpPr>
            <p:spPr>
              <a:xfrm>
                <a:off x="4308200" y="2418837"/>
                <a:ext cx="541505" cy="421060"/>
              </a:xfrm>
              <a:custGeom>
                <a:avLst/>
                <a:gdLst>
                  <a:gd name="connsiteX0" fmla="*/ 18436 w 541505"/>
                  <a:gd name="connsiteY0" fmla="*/ 421061 h 421060"/>
                  <a:gd name="connsiteX1" fmla="*/ 187143 w 541505"/>
                  <a:gd name="connsiteY1" fmla="*/ 228351 h 421060"/>
                  <a:gd name="connsiteX2" fmla="*/ 183714 w 541505"/>
                  <a:gd name="connsiteY2" fmla="*/ 308590 h 421060"/>
                  <a:gd name="connsiteX3" fmla="*/ 536901 w 541505"/>
                  <a:gd name="connsiteY3" fmla="*/ 131653 h 421060"/>
                  <a:gd name="connsiteX4" fmla="*/ 107590 w 541505"/>
                  <a:gd name="connsiteY4" fmla="*/ 113137 h 421060"/>
                  <a:gd name="connsiteX5" fmla="*/ 18436 w 541505"/>
                  <a:gd name="connsiteY5" fmla="*/ 421061 h 42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505" h="421060">
                    <a:moveTo>
                      <a:pt x="18436" y="421061"/>
                    </a:moveTo>
                    <a:cubicBezTo>
                      <a:pt x="18436" y="421061"/>
                      <a:pt x="156967" y="316819"/>
                      <a:pt x="187143" y="228351"/>
                    </a:cubicBezTo>
                    <a:cubicBezTo>
                      <a:pt x="187143" y="228351"/>
                      <a:pt x="191943" y="274985"/>
                      <a:pt x="183714" y="308590"/>
                    </a:cubicBezTo>
                    <a:cubicBezTo>
                      <a:pt x="176856" y="337393"/>
                      <a:pt x="480665" y="360025"/>
                      <a:pt x="536901" y="131653"/>
                    </a:cubicBezTo>
                    <a:cubicBezTo>
                      <a:pt x="587650" y="-74773"/>
                      <a:pt x="204288" y="-4821"/>
                      <a:pt x="107590" y="113137"/>
                    </a:cubicBezTo>
                    <a:cubicBezTo>
                      <a:pt x="10892" y="231094"/>
                      <a:pt x="-25455" y="327792"/>
                      <a:pt x="18436" y="421061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02D9EC1-F1D3-8B88-4B4E-C1F19BB6F16F}"/>
                  </a:ext>
                </a:extLst>
              </p:cNvPr>
              <p:cNvSpPr/>
              <p:nvPr/>
            </p:nvSpPr>
            <p:spPr>
              <a:xfrm>
                <a:off x="4645533" y="2968828"/>
                <a:ext cx="203096" cy="98875"/>
              </a:xfrm>
              <a:custGeom>
                <a:avLst/>
                <a:gdLst>
                  <a:gd name="connsiteX0" fmla="*/ 202997 w 203096"/>
                  <a:gd name="connsiteY0" fmla="*/ 0 h 98875"/>
                  <a:gd name="connsiteX1" fmla="*/ 0 w 203096"/>
                  <a:gd name="connsiteY1" fmla="*/ 31547 h 98875"/>
                  <a:gd name="connsiteX2" fmla="*/ 150876 w 203096"/>
                  <a:gd name="connsiteY2" fmla="*/ 96012 h 98875"/>
                  <a:gd name="connsiteX3" fmla="*/ 202997 w 203096"/>
                  <a:gd name="connsiteY3" fmla="*/ 0 h 9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096" h="98875">
                    <a:moveTo>
                      <a:pt x="202997" y="0"/>
                    </a:moveTo>
                    <a:lnTo>
                      <a:pt x="0" y="31547"/>
                    </a:lnTo>
                    <a:cubicBezTo>
                      <a:pt x="0" y="31547"/>
                      <a:pt x="69266" y="115215"/>
                      <a:pt x="150876" y="96012"/>
                    </a:cubicBezTo>
                    <a:cubicBezTo>
                      <a:pt x="207797" y="82296"/>
                      <a:pt x="202997" y="0"/>
                      <a:pt x="202997" y="0"/>
                    </a:cubicBezTo>
                    <a:close/>
                  </a:path>
                </a:pathLst>
              </a:custGeom>
              <a:solidFill>
                <a:srgbClr val="FFF6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18F8BAA-0453-E291-2336-794A537C3C6C}"/>
                  </a:ext>
                </a:extLst>
              </p:cNvPr>
              <p:cNvSpPr/>
              <p:nvPr/>
            </p:nvSpPr>
            <p:spPr>
              <a:xfrm>
                <a:off x="4770497" y="2854448"/>
                <a:ext cx="80346" cy="95862"/>
              </a:xfrm>
              <a:custGeom>
                <a:avLst/>
                <a:gdLst>
                  <a:gd name="connsiteX0" fmla="*/ 38941 w 80346"/>
                  <a:gd name="connsiteY0" fmla="*/ 95863 h 95862"/>
                  <a:gd name="connsiteX1" fmla="*/ 24540 w 80346"/>
                  <a:gd name="connsiteY1" fmla="*/ 84204 h 95862"/>
                  <a:gd name="connsiteX2" fmla="*/ 36198 w 80346"/>
                  <a:gd name="connsiteY2" fmla="*/ 66373 h 95862"/>
                  <a:gd name="connsiteX3" fmla="*/ 50600 w 80346"/>
                  <a:gd name="connsiteY3" fmla="*/ 58144 h 95862"/>
                  <a:gd name="connsiteX4" fmla="*/ 9452 w 80346"/>
                  <a:gd name="connsiteY4" fmla="*/ 28654 h 95862"/>
                  <a:gd name="connsiteX5" fmla="*/ 1222 w 80346"/>
                  <a:gd name="connsiteY5" fmla="*/ 9452 h 95862"/>
                  <a:gd name="connsiteX6" fmla="*/ 20425 w 80346"/>
                  <a:gd name="connsiteY6" fmla="*/ 1222 h 95862"/>
                  <a:gd name="connsiteX7" fmla="*/ 80089 w 80346"/>
                  <a:gd name="connsiteY7" fmla="*/ 61573 h 95862"/>
                  <a:gd name="connsiteX8" fmla="*/ 43056 w 80346"/>
                  <a:gd name="connsiteY8" fmla="*/ 95863 h 95862"/>
                  <a:gd name="connsiteX9" fmla="*/ 38941 w 80346"/>
                  <a:gd name="connsiteY9" fmla="*/ 95863 h 9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346" h="95862">
                    <a:moveTo>
                      <a:pt x="38941" y="95863"/>
                    </a:moveTo>
                    <a:cubicBezTo>
                      <a:pt x="32083" y="95863"/>
                      <a:pt x="25911" y="91062"/>
                      <a:pt x="24540" y="84204"/>
                    </a:cubicBezTo>
                    <a:cubicBezTo>
                      <a:pt x="22482" y="75975"/>
                      <a:pt x="27969" y="68431"/>
                      <a:pt x="36198" y="66373"/>
                    </a:cubicBezTo>
                    <a:cubicBezTo>
                      <a:pt x="42370" y="65002"/>
                      <a:pt x="49914" y="60887"/>
                      <a:pt x="50600" y="58144"/>
                    </a:cubicBezTo>
                    <a:cubicBezTo>
                      <a:pt x="51286" y="52657"/>
                      <a:pt x="32083" y="37570"/>
                      <a:pt x="9452" y="28654"/>
                    </a:cubicBezTo>
                    <a:cubicBezTo>
                      <a:pt x="1908" y="25911"/>
                      <a:pt x="-2207" y="16996"/>
                      <a:pt x="1222" y="9452"/>
                    </a:cubicBezTo>
                    <a:cubicBezTo>
                      <a:pt x="3966" y="1908"/>
                      <a:pt x="12881" y="-2207"/>
                      <a:pt x="20425" y="1222"/>
                    </a:cubicBezTo>
                    <a:cubicBezTo>
                      <a:pt x="79404" y="24540"/>
                      <a:pt x="81461" y="53343"/>
                      <a:pt x="80089" y="61573"/>
                    </a:cubicBezTo>
                    <a:cubicBezTo>
                      <a:pt x="77346" y="87633"/>
                      <a:pt x="46485" y="95177"/>
                      <a:pt x="43056" y="95863"/>
                    </a:cubicBezTo>
                    <a:cubicBezTo>
                      <a:pt x="40999" y="95863"/>
                      <a:pt x="40313" y="95863"/>
                      <a:pt x="38941" y="95863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21DAE9F-818A-794D-19A0-F1E52842A59A}"/>
                  </a:ext>
                </a:extLst>
              </p:cNvPr>
              <p:cNvSpPr/>
              <p:nvPr/>
            </p:nvSpPr>
            <p:spPr>
              <a:xfrm>
                <a:off x="4991862" y="4162111"/>
                <a:ext cx="576012" cy="910065"/>
              </a:xfrm>
              <a:custGeom>
                <a:avLst/>
                <a:gdLst>
                  <a:gd name="connsiteX0" fmla="*/ 0 w 576012"/>
                  <a:gd name="connsiteY0" fmla="*/ 910066 h 910065"/>
                  <a:gd name="connsiteX1" fmla="*/ 574015 w 576012"/>
                  <a:gd name="connsiteY1" fmla="*/ 908694 h 910065"/>
                  <a:gd name="connsiteX2" fmla="*/ 555498 w 576012"/>
                  <a:gd name="connsiteY2" fmla="*/ 89849 h 910065"/>
                  <a:gd name="connsiteX3" fmla="*/ 369646 w 576012"/>
                  <a:gd name="connsiteY3" fmla="*/ 2752 h 910065"/>
                  <a:gd name="connsiteX4" fmla="*/ 0 w 576012"/>
                  <a:gd name="connsiteY4" fmla="*/ 910066 h 91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012" h="910065">
                    <a:moveTo>
                      <a:pt x="0" y="910066"/>
                    </a:moveTo>
                    <a:lnTo>
                      <a:pt x="574015" y="908694"/>
                    </a:lnTo>
                    <a:cubicBezTo>
                      <a:pt x="583616" y="536991"/>
                      <a:pt x="555498" y="89849"/>
                      <a:pt x="555498" y="89849"/>
                    </a:cubicBezTo>
                    <a:cubicBezTo>
                      <a:pt x="555498" y="89849"/>
                      <a:pt x="438912" y="48701"/>
                      <a:pt x="369646" y="2752"/>
                    </a:cubicBezTo>
                    <a:cubicBezTo>
                      <a:pt x="315468" y="-32909"/>
                      <a:pt x="233172" y="278444"/>
                      <a:pt x="0" y="910066"/>
                    </a:cubicBezTo>
                    <a:close/>
                  </a:path>
                </a:pathLst>
              </a:custGeom>
              <a:solidFill>
                <a:srgbClr val="AF0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4" name="Graphic 48">
                <a:extLst>
                  <a:ext uri="{FF2B5EF4-FFF2-40B4-BE49-F238E27FC236}">
                    <a16:creationId xmlns:a16="http://schemas.microsoft.com/office/drawing/2014/main" id="{026DAFD9-61EF-B535-CD82-14DEBFEDCBE8}"/>
                  </a:ext>
                </a:extLst>
              </p:cNvPr>
              <p:cNvGrpSpPr/>
              <p:nvPr/>
            </p:nvGrpSpPr>
            <p:grpSpPr>
              <a:xfrm>
                <a:off x="6166084" y="2272926"/>
                <a:ext cx="387125" cy="751451"/>
                <a:chOff x="6166084" y="2272926"/>
                <a:chExt cx="387125" cy="751451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1D2329BA-3228-2C6A-9D78-6FF98FBFD854}"/>
                    </a:ext>
                  </a:extLst>
                </p:cNvPr>
                <p:cNvSpPr/>
                <p:nvPr/>
              </p:nvSpPr>
              <p:spPr>
                <a:xfrm>
                  <a:off x="6166084" y="2272926"/>
                  <a:ext cx="387125" cy="748123"/>
                </a:xfrm>
                <a:custGeom>
                  <a:avLst/>
                  <a:gdLst>
                    <a:gd name="connsiteX0" fmla="*/ 143886 w 387125"/>
                    <a:gd name="connsiteY0" fmla="*/ 748023 h 748123"/>
                    <a:gd name="connsiteX1" fmla="*/ 1239 w 387125"/>
                    <a:gd name="connsiteY1" fmla="*/ 523766 h 748123"/>
                    <a:gd name="connsiteX2" fmla="*/ 102738 w 387125"/>
                    <a:gd name="connsiteY2" fmla="*/ 311854 h 748123"/>
                    <a:gd name="connsiteX3" fmla="*/ 150744 w 387125"/>
                    <a:gd name="connsiteY3" fmla="*/ 94456 h 748123"/>
                    <a:gd name="connsiteX4" fmla="*/ 243327 w 387125"/>
                    <a:gd name="connsiteY4" fmla="*/ 112286 h 748123"/>
                    <a:gd name="connsiteX5" fmla="*/ 226182 w 387125"/>
                    <a:gd name="connsiteY5" fmla="*/ 323513 h 748123"/>
                    <a:gd name="connsiteX6" fmla="*/ 306420 w 387125"/>
                    <a:gd name="connsiteY6" fmla="*/ 376319 h 748123"/>
                    <a:gd name="connsiteX7" fmla="*/ 356484 w 387125"/>
                    <a:gd name="connsiteY7" fmla="*/ 434612 h 748123"/>
                    <a:gd name="connsiteX8" fmla="*/ 368142 w 387125"/>
                    <a:gd name="connsiteY8" fmla="*/ 566972 h 748123"/>
                    <a:gd name="connsiteX9" fmla="*/ 143886 w 387125"/>
                    <a:gd name="connsiteY9" fmla="*/ 748023 h 74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125" h="748123">
                      <a:moveTo>
                        <a:pt x="143886" y="748023"/>
                      </a:moveTo>
                      <a:cubicBezTo>
                        <a:pt x="91079" y="747337"/>
                        <a:pt x="-12477" y="718534"/>
                        <a:pt x="1239" y="523766"/>
                      </a:cubicBezTo>
                      <a:cubicBezTo>
                        <a:pt x="15641" y="324199"/>
                        <a:pt x="102738" y="311854"/>
                        <a:pt x="102738" y="311854"/>
                      </a:cubicBezTo>
                      <a:cubicBezTo>
                        <a:pt x="102738" y="311854"/>
                        <a:pt x="134284" y="178809"/>
                        <a:pt x="150744" y="94456"/>
                      </a:cubicBezTo>
                      <a:cubicBezTo>
                        <a:pt x="177490" y="-38590"/>
                        <a:pt x="250185" y="-29674"/>
                        <a:pt x="243327" y="112286"/>
                      </a:cubicBezTo>
                      <a:cubicBezTo>
                        <a:pt x="239212" y="195268"/>
                        <a:pt x="226182" y="323513"/>
                        <a:pt x="226182" y="323513"/>
                      </a:cubicBezTo>
                      <a:cubicBezTo>
                        <a:pt x="226182" y="323513"/>
                        <a:pt x="282417" y="298824"/>
                        <a:pt x="306420" y="376319"/>
                      </a:cubicBezTo>
                      <a:cubicBezTo>
                        <a:pt x="306420" y="376319"/>
                        <a:pt x="357169" y="391407"/>
                        <a:pt x="356484" y="434612"/>
                      </a:cubicBezTo>
                      <a:cubicBezTo>
                        <a:pt x="356484" y="434612"/>
                        <a:pt x="416834" y="466845"/>
                        <a:pt x="368142" y="566972"/>
                      </a:cubicBezTo>
                      <a:cubicBezTo>
                        <a:pt x="319450" y="667099"/>
                        <a:pt x="289275" y="751452"/>
                        <a:pt x="143886" y="74802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731F5ADE-7E58-8690-FA1D-0A1E6CDDC0E1}"/>
                    </a:ext>
                  </a:extLst>
                </p:cNvPr>
                <p:cNvSpPr/>
                <p:nvPr/>
              </p:nvSpPr>
              <p:spPr>
                <a:xfrm>
                  <a:off x="6258920" y="2605302"/>
                  <a:ext cx="156031" cy="287402"/>
                </a:xfrm>
                <a:custGeom>
                  <a:avLst/>
                  <a:gdLst>
                    <a:gd name="connsiteX0" fmla="*/ 69566 w 156031"/>
                    <a:gd name="connsiteY0" fmla="*/ 287402 h 287402"/>
                    <a:gd name="connsiteX1" fmla="*/ 64080 w 156031"/>
                    <a:gd name="connsiteY1" fmla="*/ 286031 h 287402"/>
                    <a:gd name="connsiteX2" fmla="*/ 55850 w 156031"/>
                    <a:gd name="connsiteY2" fmla="*/ 266143 h 287402"/>
                    <a:gd name="connsiteX3" fmla="*/ 8530 w 156031"/>
                    <a:gd name="connsiteY3" fmla="*/ 139270 h 287402"/>
                    <a:gd name="connsiteX4" fmla="*/ 300 w 156031"/>
                    <a:gd name="connsiteY4" fmla="*/ 123496 h 287402"/>
                    <a:gd name="connsiteX5" fmla="*/ 12645 w 156031"/>
                    <a:gd name="connsiteY5" fmla="*/ 110466 h 287402"/>
                    <a:gd name="connsiteX6" fmla="*/ 126488 w 156031"/>
                    <a:gd name="connsiteY6" fmla="*/ 70004 h 287402"/>
                    <a:gd name="connsiteX7" fmla="*/ 32533 w 156031"/>
                    <a:gd name="connsiteY7" fmla="*/ 30227 h 287402"/>
                    <a:gd name="connsiteX8" fmla="*/ 18817 w 156031"/>
                    <a:gd name="connsiteY8" fmla="*/ 13768 h 287402"/>
                    <a:gd name="connsiteX9" fmla="*/ 34590 w 156031"/>
                    <a:gd name="connsiteY9" fmla="*/ 52 h 287402"/>
                    <a:gd name="connsiteX10" fmla="*/ 155977 w 156031"/>
                    <a:gd name="connsiteY10" fmla="*/ 68632 h 287402"/>
                    <a:gd name="connsiteX11" fmla="*/ 51735 w 156031"/>
                    <a:gd name="connsiteY11" fmla="*/ 133097 h 287402"/>
                    <a:gd name="connsiteX12" fmla="*/ 83282 w 156031"/>
                    <a:gd name="connsiteY12" fmla="*/ 277801 h 287402"/>
                    <a:gd name="connsiteX13" fmla="*/ 69566 w 156031"/>
                    <a:gd name="connsiteY13" fmla="*/ 287402 h 287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6031" h="287402">
                      <a:moveTo>
                        <a:pt x="69566" y="287402"/>
                      </a:moveTo>
                      <a:cubicBezTo>
                        <a:pt x="67509" y="287402"/>
                        <a:pt x="65451" y="286717"/>
                        <a:pt x="64080" y="286031"/>
                      </a:cubicBezTo>
                      <a:cubicBezTo>
                        <a:pt x="56536" y="282602"/>
                        <a:pt x="53107" y="274372"/>
                        <a:pt x="55850" y="266143"/>
                      </a:cubicBezTo>
                      <a:cubicBezTo>
                        <a:pt x="92198" y="179732"/>
                        <a:pt x="11959" y="140641"/>
                        <a:pt x="8530" y="139270"/>
                      </a:cubicBezTo>
                      <a:cubicBezTo>
                        <a:pt x="2358" y="136526"/>
                        <a:pt x="-1071" y="130354"/>
                        <a:pt x="300" y="123496"/>
                      </a:cubicBezTo>
                      <a:cubicBezTo>
                        <a:pt x="986" y="117324"/>
                        <a:pt x="5787" y="111838"/>
                        <a:pt x="12645" y="110466"/>
                      </a:cubicBezTo>
                      <a:cubicBezTo>
                        <a:pt x="68195" y="100865"/>
                        <a:pt x="123059" y="80977"/>
                        <a:pt x="126488" y="70004"/>
                      </a:cubicBezTo>
                      <a:cubicBezTo>
                        <a:pt x="125116" y="48058"/>
                        <a:pt x="69566" y="32971"/>
                        <a:pt x="32533" y="30227"/>
                      </a:cubicBezTo>
                      <a:cubicBezTo>
                        <a:pt x="24303" y="29542"/>
                        <a:pt x="18131" y="21998"/>
                        <a:pt x="18817" y="13768"/>
                      </a:cubicBezTo>
                      <a:cubicBezTo>
                        <a:pt x="19503" y="5539"/>
                        <a:pt x="26361" y="-634"/>
                        <a:pt x="34590" y="52"/>
                      </a:cubicBezTo>
                      <a:cubicBezTo>
                        <a:pt x="46249" y="738"/>
                        <a:pt x="151862" y="11025"/>
                        <a:pt x="155977" y="68632"/>
                      </a:cubicBezTo>
                      <a:cubicBezTo>
                        <a:pt x="158034" y="100865"/>
                        <a:pt x="101799" y="121439"/>
                        <a:pt x="51735" y="133097"/>
                      </a:cubicBezTo>
                      <a:cubicBezTo>
                        <a:pt x="79853" y="157786"/>
                        <a:pt x="113457" y="205792"/>
                        <a:pt x="83282" y="277801"/>
                      </a:cubicBezTo>
                      <a:cubicBezTo>
                        <a:pt x="81225" y="283973"/>
                        <a:pt x="75053" y="287402"/>
                        <a:pt x="69566" y="28740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A0E9467D-A7EE-E678-4260-778284C56490}"/>
                    </a:ext>
                  </a:extLst>
                </p:cNvPr>
                <p:cNvSpPr/>
                <p:nvPr/>
              </p:nvSpPr>
              <p:spPr>
                <a:xfrm>
                  <a:off x="6243593" y="2976518"/>
                  <a:ext cx="120079" cy="47859"/>
                </a:xfrm>
                <a:custGeom>
                  <a:avLst/>
                  <a:gdLst>
                    <a:gd name="connsiteX0" fmla="*/ 86951 w 120079"/>
                    <a:gd name="connsiteY0" fmla="*/ 47860 h 47859"/>
                    <a:gd name="connsiteX1" fmla="*/ 8084 w 120079"/>
                    <a:gd name="connsiteY1" fmla="*/ 28658 h 47859"/>
                    <a:gd name="connsiteX2" fmla="*/ 1911 w 120079"/>
                    <a:gd name="connsiteY2" fmla="*/ 8084 h 47859"/>
                    <a:gd name="connsiteX3" fmla="*/ 21800 w 120079"/>
                    <a:gd name="connsiteY3" fmla="*/ 1911 h 47859"/>
                    <a:gd name="connsiteX4" fmla="*/ 102724 w 120079"/>
                    <a:gd name="connsiteY4" fmla="*/ 16313 h 47859"/>
                    <a:gd name="connsiteX5" fmla="*/ 119869 w 120079"/>
                    <a:gd name="connsiteY5" fmla="*/ 28658 h 47859"/>
                    <a:gd name="connsiteX6" fmla="*/ 107525 w 120079"/>
                    <a:gd name="connsiteY6" fmla="*/ 45803 h 47859"/>
                    <a:gd name="connsiteX7" fmla="*/ 86951 w 120079"/>
                    <a:gd name="connsiteY7" fmla="*/ 47860 h 4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0079" h="47859">
                      <a:moveTo>
                        <a:pt x="86951" y="47860"/>
                      </a:moveTo>
                      <a:cubicBezTo>
                        <a:pt x="44431" y="47860"/>
                        <a:pt x="10141" y="29343"/>
                        <a:pt x="8084" y="28658"/>
                      </a:cubicBezTo>
                      <a:cubicBezTo>
                        <a:pt x="540" y="24543"/>
                        <a:pt x="-2203" y="15627"/>
                        <a:pt x="1911" y="8084"/>
                      </a:cubicBezTo>
                      <a:cubicBezTo>
                        <a:pt x="6026" y="540"/>
                        <a:pt x="14942" y="-2203"/>
                        <a:pt x="21800" y="1911"/>
                      </a:cubicBezTo>
                      <a:cubicBezTo>
                        <a:pt x="22485" y="1911"/>
                        <a:pt x="61576" y="22485"/>
                        <a:pt x="102724" y="16313"/>
                      </a:cubicBezTo>
                      <a:cubicBezTo>
                        <a:pt x="110954" y="14942"/>
                        <a:pt x="118497" y="20428"/>
                        <a:pt x="119869" y="28658"/>
                      </a:cubicBezTo>
                      <a:cubicBezTo>
                        <a:pt x="121241" y="36887"/>
                        <a:pt x="115754" y="44431"/>
                        <a:pt x="107525" y="45803"/>
                      </a:cubicBezTo>
                      <a:cubicBezTo>
                        <a:pt x="100667" y="47174"/>
                        <a:pt x="93809" y="47860"/>
                        <a:pt x="86951" y="47860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C5372A50-961B-D315-F6C3-587AABE13355}"/>
                    </a:ext>
                  </a:extLst>
                </p:cNvPr>
                <p:cNvSpPr/>
                <p:nvPr/>
              </p:nvSpPr>
              <p:spPr>
                <a:xfrm>
                  <a:off x="6335286" y="2707480"/>
                  <a:ext cx="178969" cy="160535"/>
                </a:xfrm>
                <a:custGeom>
                  <a:avLst/>
                  <a:gdLst>
                    <a:gd name="connsiteX0" fmla="*/ 140647 w 178969"/>
                    <a:gd name="connsiteY0" fmla="*/ 160535 h 160535"/>
                    <a:gd name="connsiteX1" fmla="*/ 130360 w 178969"/>
                    <a:gd name="connsiteY1" fmla="*/ 159163 h 160535"/>
                    <a:gd name="connsiteX2" fmla="*/ 109786 w 178969"/>
                    <a:gd name="connsiteY2" fmla="*/ 142704 h 160535"/>
                    <a:gd name="connsiteX3" fmla="*/ 106357 w 178969"/>
                    <a:gd name="connsiteY3" fmla="*/ 115958 h 160535"/>
                    <a:gd name="connsiteX4" fmla="*/ 72067 w 178969"/>
                    <a:gd name="connsiteY4" fmla="*/ 109100 h 160535"/>
                    <a:gd name="connsiteX5" fmla="*/ 51493 w 178969"/>
                    <a:gd name="connsiteY5" fmla="*/ 70695 h 160535"/>
                    <a:gd name="connsiteX6" fmla="*/ 24061 w 178969"/>
                    <a:gd name="connsiteY6" fmla="*/ 61780 h 160535"/>
                    <a:gd name="connsiteX7" fmla="*/ 58 w 178969"/>
                    <a:gd name="connsiteY7" fmla="*/ 16517 h 160535"/>
                    <a:gd name="connsiteX8" fmla="*/ 13088 w 178969"/>
                    <a:gd name="connsiteY8" fmla="*/ 58 h 160535"/>
                    <a:gd name="connsiteX9" fmla="*/ 29547 w 178969"/>
                    <a:gd name="connsiteY9" fmla="*/ 13088 h 160535"/>
                    <a:gd name="connsiteX10" fmla="*/ 40520 w 178969"/>
                    <a:gd name="connsiteY10" fmla="*/ 36405 h 160535"/>
                    <a:gd name="connsiteX11" fmla="*/ 66580 w 178969"/>
                    <a:gd name="connsiteY11" fmla="*/ 39148 h 160535"/>
                    <a:gd name="connsiteX12" fmla="*/ 82354 w 178969"/>
                    <a:gd name="connsiteY12" fmla="*/ 43263 h 160535"/>
                    <a:gd name="connsiteX13" fmla="*/ 84411 w 178969"/>
                    <a:gd name="connsiteY13" fmla="*/ 59037 h 160535"/>
                    <a:gd name="connsiteX14" fmla="*/ 86468 w 178969"/>
                    <a:gd name="connsiteY14" fmla="*/ 81668 h 160535"/>
                    <a:gd name="connsiteX15" fmla="*/ 120758 w 178969"/>
                    <a:gd name="connsiteY15" fmla="*/ 81668 h 160535"/>
                    <a:gd name="connsiteX16" fmla="*/ 137218 w 178969"/>
                    <a:gd name="connsiteY16" fmla="*/ 84411 h 160535"/>
                    <a:gd name="connsiteX17" fmla="*/ 140647 w 178969"/>
                    <a:gd name="connsiteY17" fmla="*/ 100870 h 160535"/>
                    <a:gd name="connsiteX18" fmla="*/ 137218 w 178969"/>
                    <a:gd name="connsiteY18" fmla="*/ 128988 h 160535"/>
                    <a:gd name="connsiteX19" fmla="*/ 138589 w 178969"/>
                    <a:gd name="connsiteY19" fmla="*/ 129674 h 160535"/>
                    <a:gd name="connsiteX20" fmla="*/ 152991 w 178969"/>
                    <a:gd name="connsiteY20" fmla="*/ 124188 h 160535"/>
                    <a:gd name="connsiteX21" fmla="*/ 174251 w 178969"/>
                    <a:gd name="connsiteY21" fmla="*/ 123502 h 160535"/>
                    <a:gd name="connsiteX22" fmla="*/ 174937 w 178969"/>
                    <a:gd name="connsiteY22" fmla="*/ 144762 h 160535"/>
                    <a:gd name="connsiteX23" fmla="*/ 140647 w 178969"/>
                    <a:gd name="connsiteY23" fmla="*/ 160535 h 16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8969" h="160535">
                      <a:moveTo>
                        <a:pt x="140647" y="160535"/>
                      </a:moveTo>
                      <a:cubicBezTo>
                        <a:pt x="137218" y="160535"/>
                        <a:pt x="133789" y="159849"/>
                        <a:pt x="130360" y="159163"/>
                      </a:cubicBezTo>
                      <a:cubicBezTo>
                        <a:pt x="120758" y="156420"/>
                        <a:pt x="113900" y="150934"/>
                        <a:pt x="109786" y="142704"/>
                      </a:cubicBezTo>
                      <a:cubicBezTo>
                        <a:pt x="105671" y="134475"/>
                        <a:pt x="104985" y="124873"/>
                        <a:pt x="106357" y="115958"/>
                      </a:cubicBezTo>
                      <a:cubicBezTo>
                        <a:pt x="96070" y="116644"/>
                        <a:pt x="83725" y="115272"/>
                        <a:pt x="72067" y="109100"/>
                      </a:cubicBezTo>
                      <a:cubicBezTo>
                        <a:pt x="54922" y="100185"/>
                        <a:pt x="50807" y="84411"/>
                        <a:pt x="51493" y="70695"/>
                      </a:cubicBezTo>
                      <a:cubicBezTo>
                        <a:pt x="42577" y="70009"/>
                        <a:pt x="32976" y="67952"/>
                        <a:pt x="24061" y="61780"/>
                      </a:cubicBezTo>
                      <a:cubicBezTo>
                        <a:pt x="10345" y="52864"/>
                        <a:pt x="2115" y="37091"/>
                        <a:pt x="58" y="16517"/>
                      </a:cubicBezTo>
                      <a:cubicBezTo>
                        <a:pt x="-628" y="8287"/>
                        <a:pt x="4858" y="744"/>
                        <a:pt x="13088" y="58"/>
                      </a:cubicBezTo>
                      <a:cubicBezTo>
                        <a:pt x="21317" y="-628"/>
                        <a:pt x="28861" y="4858"/>
                        <a:pt x="29547" y="13088"/>
                      </a:cubicBezTo>
                      <a:cubicBezTo>
                        <a:pt x="30919" y="24747"/>
                        <a:pt x="34348" y="32290"/>
                        <a:pt x="40520" y="36405"/>
                      </a:cubicBezTo>
                      <a:cubicBezTo>
                        <a:pt x="50807" y="43263"/>
                        <a:pt x="65894" y="39148"/>
                        <a:pt x="66580" y="39148"/>
                      </a:cubicBezTo>
                      <a:cubicBezTo>
                        <a:pt x="72067" y="37091"/>
                        <a:pt x="78239" y="39148"/>
                        <a:pt x="82354" y="43263"/>
                      </a:cubicBezTo>
                      <a:cubicBezTo>
                        <a:pt x="86468" y="47378"/>
                        <a:pt x="87154" y="54236"/>
                        <a:pt x="84411" y="59037"/>
                      </a:cubicBezTo>
                      <a:cubicBezTo>
                        <a:pt x="84411" y="59037"/>
                        <a:pt x="76867" y="76867"/>
                        <a:pt x="86468" y="81668"/>
                      </a:cubicBezTo>
                      <a:cubicBezTo>
                        <a:pt x="101556" y="89898"/>
                        <a:pt x="120758" y="81668"/>
                        <a:pt x="120758" y="81668"/>
                      </a:cubicBezTo>
                      <a:cubicBezTo>
                        <a:pt x="126245" y="78925"/>
                        <a:pt x="133103" y="80296"/>
                        <a:pt x="137218" y="84411"/>
                      </a:cubicBezTo>
                      <a:cubicBezTo>
                        <a:pt x="142018" y="88526"/>
                        <a:pt x="143390" y="95384"/>
                        <a:pt x="140647" y="100870"/>
                      </a:cubicBezTo>
                      <a:cubicBezTo>
                        <a:pt x="137218" y="109786"/>
                        <a:pt x="134474" y="123502"/>
                        <a:pt x="137218" y="128988"/>
                      </a:cubicBezTo>
                      <a:cubicBezTo>
                        <a:pt x="137218" y="129674"/>
                        <a:pt x="137903" y="129674"/>
                        <a:pt x="138589" y="129674"/>
                      </a:cubicBezTo>
                      <a:cubicBezTo>
                        <a:pt x="146133" y="131731"/>
                        <a:pt x="152991" y="124873"/>
                        <a:pt x="152991" y="124188"/>
                      </a:cubicBezTo>
                      <a:cubicBezTo>
                        <a:pt x="158477" y="118701"/>
                        <a:pt x="168079" y="118015"/>
                        <a:pt x="174251" y="123502"/>
                      </a:cubicBezTo>
                      <a:cubicBezTo>
                        <a:pt x="180423" y="128988"/>
                        <a:pt x="180423" y="138589"/>
                        <a:pt x="174937" y="144762"/>
                      </a:cubicBezTo>
                      <a:cubicBezTo>
                        <a:pt x="168764" y="151620"/>
                        <a:pt x="155734" y="160535"/>
                        <a:pt x="140647" y="160535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9" name="Graphic 48">
              <a:extLst>
                <a:ext uri="{FF2B5EF4-FFF2-40B4-BE49-F238E27FC236}">
                  <a16:creationId xmlns:a16="http://schemas.microsoft.com/office/drawing/2014/main" id="{14357B70-8D2B-6B91-236A-25C52F863E1B}"/>
                </a:ext>
              </a:extLst>
            </p:cNvPr>
            <p:cNvGrpSpPr/>
            <p:nvPr/>
          </p:nvGrpSpPr>
          <p:grpSpPr>
            <a:xfrm>
              <a:off x="5302483" y="1295439"/>
              <a:ext cx="665271" cy="946440"/>
              <a:chOff x="5302483" y="1295439"/>
              <a:chExt cx="665271" cy="946440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539BD42-5C81-E955-F699-0928E84577B0}"/>
                  </a:ext>
                </a:extLst>
              </p:cNvPr>
              <p:cNvSpPr/>
              <p:nvPr/>
            </p:nvSpPr>
            <p:spPr>
              <a:xfrm>
                <a:off x="5302483" y="1295439"/>
                <a:ext cx="665271" cy="735214"/>
              </a:xfrm>
              <a:custGeom>
                <a:avLst/>
                <a:gdLst>
                  <a:gd name="connsiteX0" fmla="*/ 665272 w 665271"/>
                  <a:gd name="connsiteY0" fmla="*/ 332650 h 735214"/>
                  <a:gd name="connsiteX1" fmla="*/ 327858 w 665271"/>
                  <a:gd name="connsiteY1" fmla="*/ 37 h 735214"/>
                  <a:gd name="connsiteX2" fmla="*/ 46 w 665271"/>
                  <a:gd name="connsiteY2" fmla="*/ 327164 h 735214"/>
                  <a:gd name="connsiteX3" fmla="*/ 166010 w 665271"/>
                  <a:gd name="connsiteY3" fmla="*/ 620000 h 735214"/>
                  <a:gd name="connsiteX4" fmla="*/ 207843 w 665271"/>
                  <a:gd name="connsiteY4" fmla="*/ 693381 h 735214"/>
                  <a:gd name="connsiteX5" fmla="*/ 207843 w 665271"/>
                  <a:gd name="connsiteY5" fmla="*/ 693381 h 735214"/>
                  <a:gd name="connsiteX6" fmla="*/ 249677 w 665271"/>
                  <a:gd name="connsiteY6" fmla="*/ 735215 h 735214"/>
                  <a:gd name="connsiteX7" fmla="*/ 416327 w 665271"/>
                  <a:gd name="connsiteY7" fmla="*/ 735215 h 735214"/>
                  <a:gd name="connsiteX8" fmla="*/ 458160 w 665271"/>
                  <a:gd name="connsiteY8" fmla="*/ 693381 h 735214"/>
                  <a:gd name="connsiteX9" fmla="*/ 458160 w 665271"/>
                  <a:gd name="connsiteY9" fmla="*/ 693381 h 735214"/>
                  <a:gd name="connsiteX10" fmla="*/ 500680 w 665271"/>
                  <a:gd name="connsiteY10" fmla="*/ 620000 h 735214"/>
                  <a:gd name="connsiteX11" fmla="*/ 665272 w 665271"/>
                  <a:gd name="connsiteY11" fmla="*/ 332650 h 73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5271" h="735214">
                    <a:moveTo>
                      <a:pt x="665272" y="332650"/>
                    </a:moveTo>
                    <a:cubicBezTo>
                      <a:pt x="665272" y="147484"/>
                      <a:pt x="513710" y="-2706"/>
                      <a:pt x="327858" y="37"/>
                    </a:cubicBezTo>
                    <a:cubicBezTo>
                      <a:pt x="148865" y="2780"/>
                      <a:pt x="2789" y="148170"/>
                      <a:pt x="46" y="327164"/>
                    </a:cubicBezTo>
                    <a:cubicBezTo>
                      <a:pt x="-2011" y="451979"/>
                      <a:pt x="65197" y="561707"/>
                      <a:pt x="166010" y="620000"/>
                    </a:cubicBezTo>
                    <a:cubicBezTo>
                      <a:pt x="192070" y="635088"/>
                      <a:pt x="207843" y="663206"/>
                      <a:pt x="207843" y="693381"/>
                    </a:cubicBezTo>
                    <a:lnTo>
                      <a:pt x="207843" y="693381"/>
                    </a:lnTo>
                    <a:cubicBezTo>
                      <a:pt x="207843" y="716698"/>
                      <a:pt x="226360" y="735215"/>
                      <a:pt x="249677" y="735215"/>
                    </a:cubicBezTo>
                    <a:lnTo>
                      <a:pt x="416327" y="735215"/>
                    </a:lnTo>
                    <a:cubicBezTo>
                      <a:pt x="439644" y="735215"/>
                      <a:pt x="458160" y="716698"/>
                      <a:pt x="458160" y="693381"/>
                    </a:cubicBezTo>
                    <a:lnTo>
                      <a:pt x="458160" y="693381"/>
                    </a:lnTo>
                    <a:cubicBezTo>
                      <a:pt x="458160" y="663206"/>
                      <a:pt x="474620" y="635088"/>
                      <a:pt x="500680" y="620000"/>
                    </a:cubicBezTo>
                    <a:cubicBezTo>
                      <a:pt x="598750" y="562393"/>
                      <a:pt x="665272" y="455408"/>
                      <a:pt x="665272" y="33265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721AD40-397F-CCDE-13B3-E10C7ACA5E2E}"/>
                  </a:ext>
                </a:extLst>
              </p:cNvPr>
              <p:cNvSpPr/>
              <p:nvPr/>
            </p:nvSpPr>
            <p:spPr>
              <a:xfrm>
                <a:off x="5509641" y="2031339"/>
                <a:ext cx="250317" cy="210540"/>
              </a:xfrm>
              <a:custGeom>
                <a:avLst/>
                <a:gdLst>
                  <a:gd name="connsiteX0" fmla="*/ 135103 w 250317"/>
                  <a:gd name="connsiteY0" fmla="*/ 210540 h 210540"/>
                  <a:gd name="connsiteX1" fmla="*/ 114529 w 250317"/>
                  <a:gd name="connsiteY1" fmla="*/ 210540 h 210540"/>
                  <a:gd name="connsiteX2" fmla="*/ 0 w 250317"/>
                  <a:gd name="connsiteY2" fmla="*/ 96012 h 210540"/>
                  <a:gd name="connsiteX3" fmla="*/ 0 w 250317"/>
                  <a:gd name="connsiteY3" fmla="*/ 32232 h 210540"/>
                  <a:gd name="connsiteX4" fmla="*/ 32233 w 250317"/>
                  <a:gd name="connsiteY4" fmla="*/ 0 h 210540"/>
                  <a:gd name="connsiteX5" fmla="*/ 218084 w 250317"/>
                  <a:gd name="connsiteY5" fmla="*/ 0 h 210540"/>
                  <a:gd name="connsiteX6" fmla="*/ 250317 w 250317"/>
                  <a:gd name="connsiteY6" fmla="*/ 32232 h 210540"/>
                  <a:gd name="connsiteX7" fmla="*/ 250317 w 250317"/>
                  <a:gd name="connsiteY7" fmla="*/ 96012 h 210540"/>
                  <a:gd name="connsiteX8" fmla="*/ 135103 w 250317"/>
                  <a:gd name="connsiteY8" fmla="*/ 210540 h 2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17" h="210540">
                    <a:moveTo>
                      <a:pt x="135103" y="210540"/>
                    </a:moveTo>
                    <a:lnTo>
                      <a:pt x="114529" y="210540"/>
                    </a:lnTo>
                    <a:cubicBezTo>
                      <a:pt x="51435" y="210540"/>
                      <a:pt x="0" y="159105"/>
                      <a:pt x="0" y="96012"/>
                    </a:cubicBezTo>
                    <a:lnTo>
                      <a:pt x="0" y="32232"/>
                    </a:lnTo>
                    <a:cubicBezTo>
                      <a:pt x="0" y="14402"/>
                      <a:pt x="14402" y="0"/>
                      <a:pt x="32233" y="0"/>
                    </a:cubicBezTo>
                    <a:lnTo>
                      <a:pt x="218084" y="0"/>
                    </a:lnTo>
                    <a:cubicBezTo>
                      <a:pt x="235915" y="0"/>
                      <a:pt x="250317" y="14402"/>
                      <a:pt x="250317" y="32232"/>
                    </a:cubicBezTo>
                    <a:lnTo>
                      <a:pt x="250317" y="96012"/>
                    </a:lnTo>
                    <a:cubicBezTo>
                      <a:pt x="249631" y="159105"/>
                      <a:pt x="198882" y="210540"/>
                      <a:pt x="135103" y="21054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E248AF1-7EDD-0692-7A14-D03C6B82FFF2}"/>
                  </a:ext>
                </a:extLst>
              </p:cNvPr>
              <p:cNvSpPr/>
              <p:nvPr/>
            </p:nvSpPr>
            <p:spPr>
              <a:xfrm>
                <a:off x="5430774" y="1600657"/>
                <a:ext cx="404688" cy="430682"/>
              </a:xfrm>
              <a:custGeom>
                <a:avLst/>
                <a:gdLst>
                  <a:gd name="connsiteX0" fmla="*/ 358673 w 404688"/>
                  <a:gd name="connsiteY0" fmla="*/ 0 h 430682"/>
                  <a:gd name="connsiteX1" fmla="*/ 281178 w 404688"/>
                  <a:gd name="connsiteY1" fmla="*/ 30861 h 430682"/>
                  <a:gd name="connsiteX2" fmla="*/ 241402 w 404688"/>
                  <a:gd name="connsiteY2" fmla="*/ 139217 h 430682"/>
                  <a:gd name="connsiteX3" fmla="*/ 202997 w 404688"/>
                  <a:gd name="connsiteY3" fmla="*/ 140589 h 430682"/>
                  <a:gd name="connsiteX4" fmla="*/ 164592 w 404688"/>
                  <a:gd name="connsiteY4" fmla="*/ 139217 h 430682"/>
                  <a:gd name="connsiteX5" fmla="*/ 124816 w 404688"/>
                  <a:gd name="connsiteY5" fmla="*/ 30861 h 430682"/>
                  <a:gd name="connsiteX6" fmla="*/ 47320 w 404688"/>
                  <a:gd name="connsiteY6" fmla="*/ 0 h 430682"/>
                  <a:gd name="connsiteX7" fmla="*/ 0 w 404688"/>
                  <a:gd name="connsiteY7" fmla="*/ 50749 h 430682"/>
                  <a:gd name="connsiteX8" fmla="*/ 48006 w 404688"/>
                  <a:gd name="connsiteY8" fmla="*/ 127559 h 430682"/>
                  <a:gd name="connsiteX9" fmla="*/ 140589 w 404688"/>
                  <a:gd name="connsiteY9" fmla="*/ 161163 h 430682"/>
                  <a:gd name="connsiteX10" fmla="*/ 140589 w 404688"/>
                  <a:gd name="connsiteY10" fmla="*/ 430683 h 430682"/>
                  <a:gd name="connsiteX11" fmla="*/ 164592 w 404688"/>
                  <a:gd name="connsiteY11" fmla="*/ 430683 h 430682"/>
                  <a:gd name="connsiteX12" fmla="*/ 164592 w 404688"/>
                  <a:gd name="connsiteY12" fmla="*/ 164592 h 430682"/>
                  <a:gd name="connsiteX13" fmla="*/ 202311 w 404688"/>
                  <a:gd name="connsiteY13" fmla="*/ 165964 h 430682"/>
                  <a:gd name="connsiteX14" fmla="*/ 240030 w 404688"/>
                  <a:gd name="connsiteY14" fmla="*/ 164592 h 430682"/>
                  <a:gd name="connsiteX15" fmla="*/ 240030 w 404688"/>
                  <a:gd name="connsiteY15" fmla="*/ 430683 h 430682"/>
                  <a:gd name="connsiteX16" fmla="*/ 264033 w 404688"/>
                  <a:gd name="connsiteY16" fmla="*/ 430683 h 430682"/>
                  <a:gd name="connsiteX17" fmla="*/ 264033 w 404688"/>
                  <a:gd name="connsiteY17" fmla="*/ 161163 h 430682"/>
                  <a:gd name="connsiteX18" fmla="*/ 356616 w 404688"/>
                  <a:gd name="connsiteY18" fmla="*/ 127559 h 430682"/>
                  <a:gd name="connsiteX19" fmla="*/ 404622 w 404688"/>
                  <a:gd name="connsiteY19" fmla="*/ 50749 h 430682"/>
                  <a:gd name="connsiteX20" fmla="*/ 358673 w 404688"/>
                  <a:gd name="connsiteY20" fmla="*/ 0 h 430682"/>
                  <a:gd name="connsiteX21" fmla="*/ 63094 w 404688"/>
                  <a:gd name="connsiteY21" fmla="*/ 107671 h 430682"/>
                  <a:gd name="connsiteX22" fmla="*/ 26060 w 404688"/>
                  <a:gd name="connsiteY22" fmla="*/ 50749 h 430682"/>
                  <a:gd name="connsiteX23" fmla="*/ 49378 w 404688"/>
                  <a:gd name="connsiteY23" fmla="*/ 24003 h 430682"/>
                  <a:gd name="connsiteX24" fmla="*/ 109042 w 404688"/>
                  <a:gd name="connsiteY24" fmla="*/ 47320 h 430682"/>
                  <a:gd name="connsiteX25" fmla="*/ 141961 w 404688"/>
                  <a:gd name="connsiteY25" fmla="*/ 136474 h 430682"/>
                  <a:gd name="connsiteX26" fmla="*/ 63094 w 404688"/>
                  <a:gd name="connsiteY26" fmla="*/ 107671 h 430682"/>
                  <a:gd name="connsiteX27" fmla="*/ 344957 w 404688"/>
                  <a:gd name="connsiteY27" fmla="*/ 107671 h 430682"/>
                  <a:gd name="connsiteX28" fmla="*/ 266090 w 404688"/>
                  <a:gd name="connsiteY28" fmla="*/ 136474 h 430682"/>
                  <a:gd name="connsiteX29" fmla="*/ 299009 w 404688"/>
                  <a:gd name="connsiteY29" fmla="*/ 47320 h 430682"/>
                  <a:gd name="connsiteX30" fmla="*/ 358673 w 404688"/>
                  <a:gd name="connsiteY30" fmla="*/ 23317 h 430682"/>
                  <a:gd name="connsiteX31" fmla="*/ 381991 w 404688"/>
                  <a:gd name="connsiteY31" fmla="*/ 50063 h 430682"/>
                  <a:gd name="connsiteX32" fmla="*/ 344957 w 404688"/>
                  <a:gd name="connsiteY32" fmla="*/ 107671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4688" h="430682">
                    <a:moveTo>
                      <a:pt x="358673" y="0"/>
                    </a:moveTo>
                    <a:cubicBezTo>
                      <a:pt x="327127" y="0"/>
                      <a:pt x="301066" y="10287"/>
                      <a:pt x="281178" y="30861"/>
                    </a:cubicBezTo>
                    <a:cubicBezTo>
                      <a:pt x="250317" y="63779"/>
                      <a:pt x="242773" y="113157"/>
                      <a:pt x="241402" y="139217"/>
                    </a:cubicBezTo>
                    <a:cubicBezTo>
                      <a:pt x="229743" y="140589"/>
                      <a:pt x="217399" y="140589"/>
                      <a:pt x="202997" y="140589"/>
                    </a:cubicBezTo>
                    <a:cubicBezTo>
                      <a:pt x="188595" y="140589"/>
                      <a:pt x="176251" y="139903"/>
                      <a:pt x="164592" y="139217"/>
                    </a:cubicBezTo>
                    <a:cubicBezTo>
                      <a:pt x="163220" y="112471"/>
                      <a:pt x="155677" y="63094"/>
                      <a:pt x="124816" y="30861"/>
                    </a:cubicBezTo>
                    <a:cubicBezTo>
                      <a:pt x="104927" y="10287"/>
                      <a:pt x="78867" y="0"/>
                      <a:pt x="47320" y="0"/>
                    </a:cubicBezTo>
                    <a:cubicBezTo>
                      <a:pt x="19888" y="0"/>
                      <a:pt x="0" y="21260"/>
                      <a:pt x="0" y="50749"/>
                    </a:cubicBezTo>
                    <a:cubicBezTo>
                      <a:pt x="0" y="78867"/>
                      <a:pt x="17145" y="106985"/>
                      <a:pt x="48006" y="127559"/>
                    </a:cubicBezTo>
                    <a:cubicBezTo>
                      <a:pt x="72009" y="144018"/>
                      <a:pt x="103556" y="154991"/>
                      <a:pt x="140589" y="161163"/>
                    </a:cubicBezTo>
                    <a:lnTo>
                      <a:pt x="140589" y="430683"/>
                    </a:lnTo>
                    <a:lnTo>
                      <a:pt x="164592" y="430683"/>
                    </a:lnTo>
                    <a:lnTo>
                      <a:pt x="164592" y="164592"/>
                    </a:lnTo>
                    <a:cubicBezTo>
                      <a:pt x="176936" y="165964"/>
                      <a:pt x="189281" y="165964"/>
                      <a:pt x="202311" y="165964"/>
                    </a:cubicBezTo>
                    <a:cubicBezTo>
                      <a:pt x="215341" y="165964"/>
                      <a:pt x="227686" y="165278"/>
                      <a:pt x="240030" y="164592"/>
                    </a:cubicBezTo>
                    <a:lnTo>
                      <a:pt x="240030" y="430683"/>
                    </a:lnTo>
                    <a:lnTo>
                      <a:pt x="264033" y="430683"/>
                    </a:lnTo>
                    <a:lnTo>
                      <a:pt x="264033" y="161163"/>
                    </a:lnTo>
                    <a:cubicBezTo>
                      <a:pt x="301066" y="155677"/>
                      <a:pt x="332613" y="144018"/>
                      <a:pt x="356616" y="127559"/>
                    </a:cubicBezTo>
                    <a:cubicBezTo>
                      <a:pt x="386791" y="106985"/>
                      <a:pt x="404622" y="78867"/>
                      <a:pt x="404622" y="50749"/>
                    </a:cubicBezTo>
                    <a:cubicBezTo>
                      <a:pt x="405994" y="21260"/>
                      <a:pt x="386105" y="0"/>
                      <a:pt x="358673" y="0"/>
                    </a:cubicBezTo>
                    <a:close/>
                    <a:moveTo>
                      <a:pt x="63094" y="107671"/>
                    </a:moveTo>
                    <a:cubicBezTo>
                      <a:pt x="39776" y="91897"/>
                      <a:pt x="26060" y="70637"/>
                      <a:pt x="26060" y="50749"/>
                    </a:cubicBezTo>
                    <a:cubicBezTo>
                      <a:pt x="26060" y="38405"/>
                      <a:pt x="32233" y="24003"/>
                      <a:pt x="49378" y="24003"/>
                    </a:cubicBezTo>
                    <a:cubicBezTo>
                      <a:pt x="74066" y="24003"/>
                      <a:pt x="93955" y="32233"/>
                      <a:pt x="109042" y="47320"/>
                    </a:cubicBezTo>
                    <a:cubicBezTo>
                      <a:pt x="133045" y="72695"/>
                      <a:pt x="139903" y="112471"/>
                      <a:pt x="141961" y="136474"/>
                    </a:cubicBezTo>
                    <a:cubicBezTo>
                      <a:pt x="102870" y="130302"/>
                      <a:pt x="78181" y="117958"/>
                      <a:pt x="63094" y="107671"/>
                    </a:cubicBezTo>
                    <a:close/>
                    <a:moveTo>
                      <a:pt x="344957" y="107671"/>
                    </a:moveTo>
                    <a:cubicBezTo>
                      <a:pt x="329870" y="117958"/>
                      <a:pt x="304495" y="130302"/>
                      <a:pt x="266090" y="136474"/>
                    </a:cubicBezTo>
                    <a:cubicBezTo>
                      <a:pt x="268148" y="112471"/>
                      <a:pt x="275006" y="72695"/>
                      <a:pt x="299009" y="47320"/>
                    </a:cubicBezTo>
                    <a:cubicBezTo>
                      <a:pt x="314096" y="31547"/>
                      <a:pt x="333985" y="23317"/>
                      <a:pt x="358673" y="23317"/>
                    </a:cubicBezTo>
                    <a:cubicBezTo>
                      <a:pt x="375818" y="23317"/>
                      <a:pt x="381991" y="37719"/>
                      <a:pt x="381991" y="50063"/>
                    </a:cubicBezTo>
                    <a:cubicBezTo>
                      <a:pt x="381991" y="70637"/>
                      <a:pt x="368275" y="91897"/>
                      <a:pt x="344957" y="10767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3A63D87-6CA1-54E6-9343-441420FD9B8C}"/>
                  </a:ext>
                </a:extLst>
              </p:cNvPr>
              <p:cNvSpPr/>
              <p:nvPr/>
            </p:nvSpPr>
            <p:spPr>
              <a:xfrm rot="-4320102">
                <a:off x="5649112" y="1287850"/>
                <a:ext cx="146766" cy="278444"/>
              </a:xfrm>
              <a:custGeom>
                <a:avLst/>
                <a:gdLst>
                  <a:gd name="connsiteX0" fmla="*/ 146767 w 146766"/>
                  <a:gd name="connsiteY0" fmla="*/ 139222 h 278444"/>
                  <a:gd name="connsiteX1" fmla="*/ 73383 w 146766"/>
                  <a:gd name="connsiteY1" fmla="*/ 278445 h 278444"/>
                  <a:gd name="connsiteX2" fmla="*/ 0 w 146766"/>
                  <a:gd name="connsiteY2" fmla="*/ 139222 h 278444"/>
                  <a:gd name="connsiteX3" fmla="*/ 73383 w 146766"/>
                  <a:gd name="connsiteY3" fmla="*/ 0 h 278444"/>
                  <a:gd name="connsiteX4" fmla="*/ 146767 w 146766"/>
                  <a:gd name="connsiteY4" fmla="*/ 139222 h 27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66" h="278444">
                    <a:moveTo>
                      <a:pt x="146767" y="139222"/>
                    </a:moveTo>
                    <a:cubicBezTo>
                      <a:pt x="146767" y="216113"/>
                      <a:pt x="113912" y="278445"/>
                      <a:pt x="73383" y="278445"/>
                    </a:cubicBezTo>
                    <a:cubicBezTo>
                      <a:pt x="32855" y="278445"/>
                      <a:pt x="0" y="216113"/>
                      <a:pt x="0" y="139222"/>
                    </a:cubicBezTo>
                    <a:cubicBezTo>
                      <a:pt x="0" y="62332"/>
                      <a:pt x="32855" y="0"/>
                      <a:pt x="73383" y="0"/>
                    </a:cubicBezTo>
                    <a:cubicBezTo>
                      <a:pt x="113912" y="0"/>
                      <a:pt x="146767" y="62332"/>
                      <a:pt x="146767" y="139222"/>
                    </a:cubicBezTo>
                    <a:close/>
                  </a:path>
                </a:pathLst>
              </a:custGeom>
              <a:solidFill>
                <a:srgbClr val="FFF5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DC023197-0C96-CC94-6639-7AC0CCFB58A1}"/>
              </a:ext>
            </a:extLst>
          </p:cNvPr>
          <p:cNvSpPr txBox="1"/>
          <p:nvPr/>
        </p:nvSpPr>
        <p:spPr>
          <a:xfrm>
            <a:off x="9232715" y="1877396"/>
            <a:ext cx="16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Daily Standup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52025EC-2FD2-B15C-EFD0-BD393699A488}"/>
              </a:ext>
            </a:extLst>
          </p:cNvPr>
          <p:cNvSpPr txBox="1"/>
          <p:nvPr/>
        </p:nvSpPr>
        <p:spPr>
          <a:xfrm>
            <a:off x="7834145" y="4751141"/>
            <a:ext cx="227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 Launch</a:t>
            </a:r>
            <a:endParaRPr lang="en-ID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22E72C2-7D8D-C689-8483-A959A99DF77F}"/>
              </a:ext>
            </a:extLst>
          </p:cNvPr>
          <p:cNvSpPr txBox="1"/>
          <p:nvPr/>
        </p:nvSpPr>
        <p:spPr>
          <a:xfrm>
            <a:off x="5515629" y="3774046"/>
            <a:ext cx="16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F0F52D8-9427-6463-E31B-26CD36F582FF}"/>
              </a:ext>
            </a:extLst>
          </p:cNvPr>
          <p:cNvSpPr txBox="1"/>
          <p:nvPr/>
        </p:nvSpPr>
        <p:spPr>
          <a:xfrm>
            <a:off x="4583572" y="4792954"/>
            <a:ext cx="16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Sprint Backlog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9FE0113C-33DF-4930-5C1F-350C486F0814}"/>
              </a:ext>
            </a:extLst>
          </p:cNvPr>
          <p:cNvSpPr txBox="1"/>
          <p:nvPr/>
        </p:nvSpPr>
        <p:spPr>
          <a:xfrm>
            <a:off x="1873104" y="4792954"/>
            <a:ext cx="16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Planning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24" name="Graphic 222">
            <a:extLst>
              <a:ext uri="{FF2B5EF4-FFF2-40B4-BE49-F238E27FC236}">
                <a16:creationId xmlns:a16="http://schemas.microsoft.com/office/drawing/2014/main" id="{38332D5B-6FE1-4F2A-928D-F54BF21001BD}"/>
              </a:ext>
            </a:extLst>
          </p:cNvPr>
          <p:cNvGrpSpPr/>
          <p:nvPr/>
        </p:nvGrpSpPr>
        <p:grpSpPr>
          <a:xfrm>
            <a:off x="1439904" y="5562425"/>
            <a:ext cx="329840" cy="390922"/>
            <a:chOff x="1670410" y="5506130"/>
            <a:chExt cx="461097" cy="546486"/>
          </a:xfrm>
          <a:solidFill>
            <a:srgbClr val="7678ED"/>
          </a:solidFill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E7E3600-9932-0EDF-3AB7-CBDC16811C6C}"/>
                </a:ext>
              </a:extLst>
            </p:cNvPr>
            <p:cNvSpPr/>
            <p:nvPr/>
          </p:nvSpPr>
          <p:spPr>
            <a:xfrm>
              <a:off x="1918036" y="5924533"/>
              <a:ext cx="59771" cy="34155"/>
            </a:xfrm>
            <a:custGeom>
              <a:avLst/>
              <a:gdLst>
                <a:gd name="connsiteX0" fmla="*/ 42694 w 59771"/>
                <a:gd name="connsiteY0" fmla="*/ 0 h 34155"/>
                <a:gd name="connsiteX1" fmla="*/ 17078 w 59771"/>
                <a:gd name="connsiteY1" fmla="*/ 0 h 34155"/>
                <a:gd name="connsiteX2" fmla="*/ 0 w 59771"/>
                <a:gd name="connsiteY2" fmla="*/ 17078 h 34155"/>
                <a:gd name="connsiteX3" fmla="*/ 17078 w 59771"/>
                <a:gd name="connsiteY3" fmla="*/ 34155 h 34155"/>
                <a:gd name="connsiteX4" fmla="*/ 42694 w 59771"/>
                <a:gd name="connsiteY4" fmla="*/ 34155 h 34155"/>
                <a:gd name="connsiteX5" fmla="*/ 59772 w 59771"/>
                <a:gd name="connsiteY5" fmla="*/ 17078 h 34155"/>
                <a:gd name="connsiteX6" fmla="*/ 42694 w 59771"/>
                <a:gd name="connsiteY6" fmla="*/ 0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71" h="34155">
                  <a:moveTo>
                    <a:pt x="42694" y="0"/>
                  </a:move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lnTo>
                    <a:pt x="42694" y="34155"/>
                  </a:lnTo>
                  <a:cubicBezTo>
                    <a:pt x="52087" y="34155"/>
                    <a:pt x="59772" y="26470"/>
                    <a:pt x="59772" y="17078"/>
                  </a:cubicBezTo>
                  <a:cubicBezTo>
                    <a:pt x="59772" y="7685"/>
                    <a:pt x="52087" y="0"/>
                    <a:pt x="42694" y="0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F04C827-CAD0-75CC-4FF6-2AE4561152B3}"/>
                </a:ext>
              </a:extLst>
            </p:cNvPr>
            <p:cNvSpPr/>
            <p:nvPr/>
          </p:nvSpPr>
          <p:spPr>
            <a:xfrm>
              <a:off x="1670410" y="5711062"/>
              <a:ext cx="461097" cy="341553"/>
            </a:xfrm>
            <a:custGeom>
              <a:avLst/>
              <a:gdLst>
                <a:gd name="connsiteX0" fmla="*/ 379125 w 461097"/>
                <a:gd name="connsiteY0" fmla="*/ 156261 h 341553"/>
                <a:gd name="connsiteX1" fmla="*/ 401326 w 461097"/>
                <a:gd name="connsiteY1" fmla="*/ 102466 h 341553"/>
                <a:gd name="connsiteX2" fmla="*/ 324476 w 461097"/>
                <a:gd name="connsiteY2" fmla="*/ 25617 h 341553"/>
                <a:gd name="connsiteX3" fmla="*/ 292882 w 461097"/>
                <a:gd name="connsiteY3" fmla="*/ 32448 h 341553"/>
                <a:gd name="connsiteX4" fmla="*/ 230549 w 461097"/>
                <a:gd name="connsiteY4" fmla="*/ 0 h 341553"/>
                <a:gd name="connsiteX5" fmla="*/ 168215 w 461097"/>
                <a:gd name="connsiteY5" fmla="*/ 32448 h 341553"/>
                <a:gd name="connsiteX6" fmla="*/ 136622 w 461097"/>
                <a:gd name="connsiteY6" fmla="*/ 25617 h 341553"/>
                <a:gd name="connsiteX7" fmla="*/ 59772 w 461097"/>
                <a:gd name="connsiteY7" fmla="*/ 102466 h 341553"/>
                <a:gd name="connsiteX8" fmla="*/ 81973 w 461097"/>
                <a:gd name="connsiteY8" fmla="*/ 156261 h 341553"/>
                <a:gd name="connsiteX9" fmla="*/ 0 w 461097"/>
                <a:gd name="connsiteY9" fmla="*/ 281782 h 341553"/>
                <a:gd name="connsiteX10" fmla="*/ 0 w 461097"/>
                <a:gd name="connsiteY10" fmla="*/ 298860 h 341553"/>
                <a:gd name="connsiteX11" fmla="*/ 17078 w 461097"/>
                <a:gd name="connsiteY11" fmla="*/ 315937 h 341553"/>
                <a:gd name="connsiteX12" fmla="*/ 93927 w 461097"/>
                <a:gd name="connsiteY12" fmla="*/ 315937 h 341553"/>
                <a:gd name="connsiteX13" fmla="*/ 93927 w 461097"/>
                <a:gd name="connsiteY13" fmla="*/ 324476 h 341553"/>
                <a:gd name="connsiteX14" fmla="*/ 111005 w 461097"/>
                <a:gd name="connsiteY14" fmla="*/ 341554 h 341553"/>
                <a:gd name="connsiteX15" fmla="*/ 350093 w 461097"/>
                <a:gd name="connsiteY15" fmla="*/ 341554 h 341553"/>
                <a:gd name="connsiteX16" fmla="*/ 367170 w 461097"/>
                <a:gd name="connsiteY16" fmla="*/ 324476 h 341553"/>
                <a:gd name="connsiteX17" fmla="*/ 367170 w 461097"/>
                <a:gd name="connsiteY17" fmla="*/ 315937 h 341553"/>
                <a:gd name="connsiteX18" fmla="*/ 444020 w 461097"/>
                <a:gd name="connsiteY18" fmla="*/ 315937 h 341553"/>
                <a:gd name="connsiteX19" fmla="*/ 461098 w 461097"/>
                <a:gd name="connsiteY19" fmla="*/ 298860 h 341553"/>
                <a:gd name="connsiteX20" fmla="*/ 461098 w 461097"/>
                <a:gd name="connsiteY20" fmla="*/ 281782 h 341553"/>
                <a:gd name="connsiteX21" fmla="*/ 379125 w 461097"/>
                <a:gd name="connsiteY21" fmla="*/ 156261 h 341553"/>
                <a:gd name="connsiteX22" fmla="*/ 324476 w 461097"/>
                <a:gd name="connsiteY22" fmla="*/ 59772 h 341553"/>
                <a:gd name="connsiteX23" fmla="*/ 367170 w 461097"/>
                <a:gd name="connsiteY23" fmla="*/ 102466 h 341553"/>
                <a:gd name="connsiteX24" fmla="*/ 324476 w 461097"/>
                <a:gd name="connsiteY24" fmla="*/ 145160 h 341553"/>
                <a:gd name="connsiteX25" fmla="*/ 289467 w 461097"/>
                <a:gd name="connsiteY25" fmla="*/ 126375 h 341553"/>
                <a:gd name="connsiteX26" fmla="*/ 307398 w 461097"/>
                <a:gd name="connsiteY26" fmla="*/ 76850 h 341553"/>
                <a:gd name="connsiteX27" fmla="*/ 306545 w 461097"/>
                <a:gd name="connsiteY27" fmla="*/ 64041 h 341553"/>
                <a:gd name="connsiteX28" fmla="*/ 324476 w 461097"/>
                <a:gd name="connsiteY28" fmla="*/ 59772 h 341553"/>
                <a:gd name="connsiteX29" fmla="*/ 230549 w 461097"/>
                <a:gd name="connsiteY29" fmla="*/ 34155 h 341553"/>
                <a:gd name="connsiteX30" fmla="*/ 273243 w 461097"/>
                <a:gd name="connsiteY30" fmla="*/ 76850 h 341553"/>
                <a:gd name="connsiteX31" fmla="*/ 230549 w 461097"/>
                <a:gd name="connsiteY31" fmla="*/ 119544 h 341553"/>
                <a:gd name="connsiteX32" fmla="*/ 187855 w 461097"/>
                <a:gd name="connsiteY32" fmla="*/ 76850 h 341553"/>
                <a:gd name="connsiteX33" fmla="*/ 230549 w 461097"/>
                <a:gd name="connsiteY33" fmla="*/ 34155 h 341553"/>
                <a:gd name="connsiteX34" fmla="*/ 93927 w 461097"/>
                <a:gd name="connsiteY34" fmla="*/ 102466 h 341553"/>
                <a:gd name="connsiteX35" fmla="*/ 136622 w 461097"/>
                <a:gd name="connsiteY35" fmla="*/ 59772 h 341553"/>
                <a:gd name="connsiteX36" fmla="*/ 154553 w 461097"/>
                <a:gd name="connsiteY36" fmla="*/ 64041 h 341553"/>
                <a:gd name="connsiteX37" fmla="*/ 153699 w 461097"/>
                <a:gd name="connsiteY37" fmla="*/ 76850 h 341553"/>
                <a:gd name="connsiteX38" fmla="*/ 171631 w 461097"/>
                <a:gd name="connsiteY38" fmla="*/ 126375 h 341553"/>
                <a:gd name="connsiteX39" fmla="*/ 136622 w 461097"/>
                <a:gd name="connsiteY39" fmla="*/ 145160 h 341553"/>
                <a:gd name="connsiteX40" fmla="*/ 93927 w 461097"/>
                <a:gd name="connsiteY40" fmla="*/ 102466 h 341553"/>
                <a:gd name="connsiteX41" fmla="*/ 34155 w 461097"/>
                <a:gd name="connsiteY41" fmla="*/ 281782 h 341553"/>
                <a:gd name="connsiteX42" fmla="*/ 116128 w 461097"/>
                <a:gd name="connsiteY42" fmla="*/ 181024 h 341553"/>
                <a:gd name="connsiteX43" fmla="*/ 93927 w 461097"/>
                <a:gd name="connsiteY43" fmla="*/ 256165 h 341553"/>
                <a:gd name="connsiteX44" fmla="*/ 93927 w 461097"/>
                <a:gd name="connsiteY44" fmla="*/ 281782 h 341553"/>
                <a:gd name="connsiteX45" fmla="*/ 34155 w 461097"/>
                <a:gd name="connsiteY45" fmla="*/ 281782 h 341553"/>
                <a:gd name="connsiteX46" fmla="*/ 333015 w 461097"/>
                <a:gd name="connsiteY46" fmla="*/ 307398 h 341553"/>
                <a:gd name="connsiteX47" fmla="*/ 128083 w 461097"/>
                <a:gd name="connsiteY47" fmla="*/ 307398 h 341553"/>
                <a:gd name="connsiteX48" fmla="*/ 128083 w 461097"/>
                <a:gd name="connsiteY48" fmla="*/ 256165 h 341553"/>
                <a:gd name="connsiteX49" fmla="*/ 230549 w 461097"/>
                <a:gd name="connsiteY49" fmla="*/ 153699 h 341553"/>
                <a:gd name="connsiteX50" fmla="*/ 333015 w 461097"/>
                <a:gd name="connsiteY50" fmla="*/ 256165 h 341553"/>
                <a:gd name="connsiteX51" fmla="*/ 333015 w 461097"/>
                <a:gd name="connsiteY51" fmla="*/ 307398 h 341553"/>
                <a:gd name="connsiteX52" fmla="*/ 367170 w 461097"/>
                <a:gd name="connsiteY52" fmla="*/ 281782 h 341553"/>
                <a:gd name="connsiteX53" fmla="*/ 367170 w 461097"/>
                <a:gd name="connsiteY53" fmla="*/ 256165 h 341553"/>
                <a:gd name="connsiteX54" fmla="*/ 344969 w 461097"/>
                <a:gd name="connsiteY54" fmla="*/ 181024 h 341553"/>
                <a:gd name="connsiteX55" fmla="*/ 426942 w 461097"/>
                <a:gd name="connsiteY55" fmla="*/ 281782 h 341553"/>
                <a:gd name="connsiteX56" fmla="*/ 367170 w 461097"/>
                <a:gd name="connsiteY56" fmla="*/ 281782 h 3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61097" h="341553">
                  <a:moveTo>
                    <a:pt x="379125" y="156261"/>
                  </a:moveTo>
                  <a:cubicBezTo>
                    <a:pt x="392787" y="142599"/>
                    <a:pt x="401326" y="122959"/>
                    <a:pt x="401326" y="102466"/>
                  </a:cubicBezTo>
                  <a:cubicBezTo>
                    <a:pt x="401326" y="59772"/>
                    <a:pt x="367170" y="25617"/>
                    <a:pt x="324476" y="25617"/>
                  </a:cubicBezTo>
                  <a:cubicBezTo>
                    <a:pt x="313376" y="25617"/>
                    <a:pt x="303129" y="28178"/>
                    <a:pt x="292882" y="32448"/>
                  </a:cubicBezTo>
                  <a:cubicBezTo>
                    <a:pt x="279220" y="12808"/>
                    <a:pt x="256165" y="0"/>
                    <a:pt x="230549" y="0"/>
                  </a:cubicBezTo>
                  <a:cubicBezTo>
                    <a:pt x="204932" y="0"/>
                    <a:pt x="181877" y="12808"/>
                    <a:pt x="168215" y="32448"/>
                  </a:cubicBezTo>
                  <a:cubicBezTo>
                    <a:pt x="157969" y="27324"/>
                    <a:pt x="147722" y="25617"/>
                    <a:pt x="136622" y="25617"/>
                  </a:cubicBezTo>
                  <a:cubicBezTo>
                    <a:pt x="93927" y="25617"/>
                    <a:pt x="59772" y="59772"/>
                    <a:pt x="59772" y="102466"/>
                  </a:cubicBezTo>
                  <a:cubicBezTo>
                    <a:pt x="59772" y="123813"/>
                    <a:pt x="68311" y="142599"/>
                    <a:pt x="81973" y="156261"/>
                  </a:cubicBezTo>
                  <a:cubicBezTo>
                    <a:pt x="34155" y="177608"/>
                    <a:pt x="0" y="225425"/>
                    <a:pt x="0" y="281782"/>
                  </a:cubicBezTo>
                  <a:lnTo>
                    <a:pt x="0" y="298860"/>
                  </a:lnTo>
                  <a:cubicBezTo>
                    <a:pt x="0" y="308252"/>
                    <a:pt x="7685" y="315937"/>
                    <a:pt x="17078" y="315937"/>
                  </a:cubicBezTo>
                  <a:lnTo>
                    <a:pt x="93927" y="315937"/>
                  </a:lnTo>
                  <a:lnTo>
                    <a:pt x="93927" y="324476"/>
                  </a:lnTo>
                  <a:cubicBezTo>
                    <a:pt x="93927" y="333869"/>
                    <a:pt x="101612" y="341554"/>
                    <a:pt x="111005" y="341554"/>
                  </a:cubicBezTo>
                  <a:lnTo>
                    <a:pt x="350093" y="341554"/>
                  </a:lnTo>
                  <a:cubicBezTo>
                    <a:pt x="359485" y="341554"/>
                    <a:pt x="367170" y="333869"/>
                    <a:pt x="367170" y="324476"/>
                  </a:cubicBezTo>
                  <a:lnTo>
                    <a:pt x="367170" y="315937"/>
                  </a:lnTo>
                  <a:lnTo>
                    <a:pt x="444020" y="315937"/>
                  </a:lnTo>
                  <a:cubicBezTo>
                    <a:pt x="453413" y="315937"/>
                    <a:pt x="461098" y="308252"/>
                    <a:pt x="461098" y="298860"/>
                  </a:cubicBezTo>
                  <a:lnTo>
                    <a:pt x="461098" y="281782"/>
                  </a:lnTo>
                  <a:cubicBezTo>
                    <a:pt x="461098" y="225425"/>
                    <a:pt x="426942" y="177608"/>
                    <a:pt x="379125" y="156261"/>
                  </a:cubicBezTo>
                  <a:close/>
                  <a:moveTo>
                    <a:pt x="324476" y="59772"/>
                  </a:moveTo>
                  <a:cubicBezTo>
                    <a:pt x="348385" y="59772"/>
                    <a:pt x="367170" y="78557"/>
                    <a:pt x="367170" y="102466"/>
                  </a:cubicBezTo>
                  <a:cubicBezTo>
                    <a:pt x="367170" y="126375"/>
                    <a:pt x="348385" y="145160"/>
                    <a:pt x="324476" y="145160"/>
                  </a:cubicBezTo>
                  <a:cubicBezTo>
                    <a:pt x="309960" y="145160"/>
                    <a:pt x="297152" y="138329"/>
                    <a:pt x="289467" y="126375"/>
                  </a:cubicBezTo>
                  <a:cubicBezTo>
                    <a:pt x="300567" y="112713"/>
                    <a:pt x="307398" y="95635"/>
                    <a:pt x="307398" y="76850"/>
                  </a:cubicBezTo>
                  <a:cubicBezTo>
                    <a:pt x="307398" y="72580"/>
                    <a:pt x="306545" y="68311"/>
                    <a:pt x="306545" y="64041"/>
                  </a:cubicBezTo>
                  <a:cubicBezTo>
                    <a:pt x="311668" y="60626"/>
                    <a:pt x="318499" y="59772"/>
                    <a:pt x="324476" y="59772"/>
                  </a:cubicBezTo>
                  <a:close/>
                  <a:moveTo>
                    <a:pt x="230549" y="34155"/>
                  </a:moveTo>
                  <a:cubicBezTo>
                    <a:pt x="254458" y="34155"/>
                    <a:pt x="273243" y="52941"/>
                    <a:pt x="273243" y="76850"/>
                  </a:cubicBezTo>
                  <a:cubicBezTo>
                    <a:pt x="273243" y="100758"/>
                    <a:pt x="254458" y="119544"/>
                    <a:pt x="230549" y="119544"/>
                  </a:cubicBezTo>
                  <a:cubicBezTo>
                    <a:pt x="206640" y="119544"/>
                    <a:pt x="187855" y="100758"/>
                    <a:pt x="187855" y="76850"/>
                  </a:cubicBezTo>
                  <a:cubicBezTo>
                    <a:pt x="187855" y="52941"/>
                    <a:pt x="206640" y="34155"/>
                    <a:pt x="230549" y="34155"/>
                  </a:cubicBezTo>
                  <a:close/>
                  <a:moveTo>
                    <a:pt x="93927" y="102466"/>
                  </a:moveTo>
                  <a:cubicBezTo>
                    <a:pt x="93927" y="78557"/>
                    <a:pt x="112713" y="59772"/>
                    <a:pt x="136622" y="59772"/>
                  </a:cubicBezTo>
                  <a:cubicBezTo>
                    <a:pt x="142599" y="59772"/>
                    <a:pt x="149430" y="61480"/>
                    <a:pt x="154553" y="64041"/>
                  </a:cubicBezTo>
                  <a:cubicBezTo>
                    <a:pt x="153699" y="68311"/>
                    <a:pt x="153699" y="72580"/>
                    <a:pt x="153699" y="76850"/>
                  </a:cubicBezTo>
                  <a:cubicBezTo>
                    <a:pt x="153699" y="95635"/>
                    <a:pt x="160530" y="112713"/>
                    <a:pt x="171631" y="126375"/>
                  </a:cubicBezTo>
                  <a:cubicBezTo>
                    <a:pt x="163946" y="137475"/>
                    <a:pt x="151138" y="145160"/>
                    <a:pt x="136622" y="145160"/>
                  </a:cubicBezTo>
                  <a:cubicBezTo>
                    <a:pt x="112713" y="145160"/>
                    <a:pt x="93927" y="125521"/>
                    <a:pt x="93927" y="102466"/>
                  </a:cubicBezTo>
                  <a:close/>
                  <a:moveTo>
                    <a:pt x="34155" y="281782"/>
                  </a:moveTo>
                  <a:cubicBezTo>
                    <a:pt x="34155" y="232257"/>
                    <a:pt x="69165" y="190416"/>
                    <a:pt x="116128" y="181024"/>
                  </a:cubicBezTo>
                  <a:cubicBezTo>
                    <a:pt x="102466" y="202371"/>
                    <a:pt x="93927" y="227987"/>
                    <a:pt x="93927" y="256165"/>
                  </a:cubicBezTo>
                  <a:lnTo>
                    <a:pt x="93927" y="281782"/>
                  </a:lnTo>
                  <a:lnTo>
                    <a:pt x="34155" y="281782"/>
                  </a:lnTo>
                  <a:close/>
                  <a:moveTo>
                    <a:pt x="333015" y="307398"/>
                  </a:moveTo>
                  <a:lnTo>
                    <a:pt x="128083" y="307398"/>
                  </a:lnTo>
                  <a:lnTo>
                    <a:pt x="128083" y="256165"/>
                  </a:lnTo>
                  <a:cubicBezTo>
                    <a:pt x="128083" y="199809"/>
                    <a:pt x="174192" y="153699"/>
                    <a:pt x="230549" y="153699"/>
                  </a:cubicBezTo>
                  <a:cubicBezTo>
                    <a:pt x="286905" y="153699"/>
                    <a:pt x="333015" y="199809"/>
                    <a:pt x="333015" y="256165"/>
                  </a:cubicBezTo>
                  <a:lnTo>
                    <a:pt x="333015" y="307398"/>
                  </a:lnTo>
                  <a:close/>
                  <a:moveTo>
                    <a:pt x="367170" y="281782"/>
                  </a:moveTo>
                  <a:lnTo>
                    <a:pt x="367170" y="256165"/>
                  </a:lnTo>
                  <a:cubicBezTo>
                    <a:pt x="367170" y="228841"/>
                    <a:pt x="358631" y="203224"/>
                    <a:pt x="344969" y="181024"/>
                  </a:cubicBezTo>
                  <a:cubicBezTo>
                    <a:pt x="391933" y="190416"/>
                    <a:pt x="426942" y="232257"/>
                    <a:pt x="426942" y="281782"/>
                  </a:cubicBezTo>
                  <a:lnTo>
                    <a:pt x="367170" y="281782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0833DE0-98BD-FDE3-0D1F-EB2AA46850E8}"/>
                </a:ext>
              </a:extLst>
            </p:cNvPr>
            <p:cNvSpPr/>
            <p:nvPr/>
          </p:nvSpPr>
          <p:spPr>
            <a:xfrm>
              <a:off x="1687487" y="5506130"/>
              <a:ext cx="426942" cy="213471"/>
            </a:xfrm>
            <a:custGeom>
              <a:avLst/>
              <a:gdLst>
                <a:gd name="connsiteX0" fmla="*/ 34155 w 426942"/>
                <a:gd name="connsiteY0" fmla="*/ 170777 h 213471"/>
                <a:gd name="connsiteX1" fmla="*/ 62334 w 426942"/>
                <a:gd name="connsiteY1" fmla="*/ 170777 h 213471"/>
                <a:gd name="connsiteX2" fmla="*/ 108443 w 426942"/>
                <a:gd name="connsiteY2" fmla="*/ 209202 h 213471"/>
                <a:gd name="connsiteX3" fmla="*/ 119544 w 426942"/>
                <a:gd name="connsiteY3" fmla="*/ 213471 h 213471"/>
                <a:gd name="connsiteX4" fmla="*/ 126375 w 426942"/>
                <a:gd name="connsiteY4" fmla="*/ 211763 h 213471"/>
                <a:gd name="connsiteX5" fmla="*/ 136622 w 426942"/>
                <a:gd name="connsiteY5" fmla="*/ 196393 h 213471"/>
                <a:gd name="connsiteX6" fmla="*/ 136622 w 426942"/>
                <a:gd name="connsiteY6" fmla="*/ 170777 h 213471"/>
                <a:gd name="connsiteX7" fmla="*/ 213471 w 426942"/>
                <a:gd name="connsiteY7" fmla="*/ 170777 h 213471"/>
                <a:gd name="connsiteX8" fmla="*/ 222010 w 426942"/>
                <a:gd name="connsiteY8" fmla="*/ 170777 h 213471"/>
                <a:gd name="connsiteX9" fmla="*/ 298860 w 426942"/>
                <a:gd name="connsiteY9" fmla="*/ 170777 h 213471"/>
                <a:gd name="connsiteX10" fmla="*/ 298860 w 426942"/>
                <a:gd name="connsiteY10" fmla="*/ 196393 h 213471"/>
                <a:gd name="connsiteX11" fmla="*/ 309106 w 426942"/>
                <a:gd name="connsiteY11" fmla="*/ 211763 h 213471"/>
                <a:gd name="connsiteX12" fmla="*/ 315937 w 426942"/>
                <a:gd name="connsiteY12" fmla="*/ 213471 h 213471"/>
                <a:gd name="connsiteX13" fmla="*/ 327038 w 426942"/>
                <a:gd name="connsiteY13" fmla="*/ 209202 h 213471"/>
                <a:gd name="connsiteX14" fmla="*/ 373147 w 426942"/>
                <a:gd name="connsiteY14" fmla="*/ 170777 h 213471"/>
                <a:gd name="connsiteX15" fmla="*/ 392787 w 426942"/>
                <a:gd name="connsiteY15" fmla="*/ 170777 h 213471"/>
                <a:gd name="connsiteX16" fmla="*/ 426942 w 426942"/>
                <a:gd name="connsiteY16" fmla="*/ 136622 h 213471"/>
                <a:gd name="connsiteX17" fmla="*/ 426942 w 426942"/>
                <a:gd name="connsiteY17" fmla="*/ 59772 h 213471"/>
                <a:gd name="connsiteX18" fmla="*/ 392787 w 426942"/>
                <a:gd name="connsiteY18" fmla="*/ 25617 h 213471"/>
                <a:gd name="connsiteX19" fmla="*/ 255311 w 426942"/>
                <a:gd name="connsiteY19" fmla="*/ 25617 h 213471"/>
                <a:gd name="connsiteX20" fmla="*/ 222864 w 426942"/>
                <a:gd name="connsiteY20" fmla="*/ 0 h 213471"/>
                <a:gd name="connsiteX21" fmla="*/ 34155 w 426942"/>
                <a:gd name="connsiteY21" fmla="*/ 0 h 213471"/>
                <a:gd name="connsiteX22" fmla="*/ 0 w 426942"/>
                <a:gd name="connsiteY22" fmla="*/ 34155 h 213471"/>
                <a:gd name="connsiteX23" fmla="*/ 0 w 426942"/>
                <a:gd name="connsiteY23" fmla="*/ 136622 h 213471"/>
                <a:gd name="connsiteX24" fmla="*/ 34155 w 426942"/>
                <a:gd name="connsiteY24" fmla="*/ 170777 h 213471"/>
                <a:gd name="connsiteX25" fmla="*/ 392787 w 426942"/>
                <a:gd name="connsiteY25" fmla="*/ 136622 h 213471"/>
                <a:gd name="connsiteX26" fmla="*/ 367170 w 426942"/>
                <a:gd name="connsiteY26" fmla="*/ 136622 h 213471"/>
                <a:gd name="connsiteX27" fmla="*/ 356070 w 426942"/>
                <a:gd name="connsiteY27" fmla="*/ 140891 h 213471"/>
                <a:gd name="connsiteX28" fmla="*/ 333015 w 426942"/>
                <a:gd name="connsiteY28" fmla="*/ 159676 h 213471"/>
                <a:gd name="connsiteX29" fmla="*/ 333015 w 426942"/>
                <a:gd name="connsiteY29" fmla="*/ 153699 h 213471"/>
                <a:gd name="connsiteX30" fmla="*/ 315937 w 426942"/>
                <a:gd name="connsiteY30" fmla="*/ 136622 h 213471"/>
                <a:gd name="connsiteX31" fmla="*/ 256165 w 426942"/>
                <a:gd name="connsiteY31" fmla="*/ 136622 h 213471"/>
                <a:gd name="connsiteX32" fmla="*/ 256165 w 426942"/>
                <a:gd name="connsiteY32" fmla="*/ 59772 h 213471"/>
                <a:gd name="connsiteX33" fmla="*/ 392787 w 426942"/>
                <a:gd name="connsiteY33" fmla="*/ 59772 h 213471"/>
                <a:gd name="connsiteX34" fmla="*/ 392787 w 426942"/>
                <a:gd name="connsiteY34" fmla="*/ 136622 h 213471"/>
                <a:gd name="connsiteX35" fmla="*/ 222010 w 426942"/>
                <a:gd name="connsiteY35" fmla="*/ 34155 h 213471"/>
                <a:gd name="connsiteX36" fmla="*/ 222010 w 426942"/>
                <a:gd name="connsiteY36" fmla="*/ 42694 h 213471"/>
                <a:gd name="connsiteX37" fmla="*/ 222010 w 426942"/>
                <a:gd name="connsiteY37" fmla="*/ 42694 h 213471"/>
                <a:gd name="connsiteX38" fmla="*/ 222010 w 426942"/>
                <a:gd name="connsiteY38" fmla="*/ 42694 h 213471"/>
                <a:gd name="connsiteX39" fmla="*/ 222010 w 426942"/>
                <a:gd name="connsiteY39" fmla="*/ 136622 h 213471"/>
                <a:gd name="connsiteX40" fmla="*/ 213471 w 426942"/>
                <a:gd name="connsiteY40" fmla="*/ 136622 h 213471"/>
                <a:gd name="connsiteX41" fmla="*/ 119544 w 426942"/>
                <a:gd name="connsiteY41" fmla="*/ 136622 h 213471"/>
                <a:gd name="connsiteX42" fmla="*/ 102466 w 426942"/>
                <a:gd name="connsiteY42" fmla="*/ 153699 h 213471"/>
                <a:gd name="connsiteX43" fmla="*/ 102466 w 426942"/>
                <a:gd name="connsiteY43" fmla="*/ 159676 h 213471"/>
                <a:gd name="connsiteX44" fmla="*/ 79411 w 426942"/>
                <a:gd name="connsiteY44" fmla="*/ 140037 h 213471"/>
                <a:gd name="connsiteX45" fmla="*/ 68311 w 426942"/>
                <a:gd name="connsiteY45" fmla="*/ 136622 h 213471"/>
                <a:gd name="connsiteX46" fmla="*/ 34155 w 426942"/>
                <a:gd name="connsiteY46" fmla="*/ 136622 h 213471"/>
                <a:gd name="connsiteX47" fmla="*/ 34155 w 426942"/>
                <a:gd name="connsiteY47" fmla="*/ 34155 h 213471"/>
                <a:gd name="connsiteX48" fmla="*/ 222010 w 426942"/>
                <a:gd name="connsiteY48" fmla="*/ 34155 h 2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6942" h="213471">
                  <a:moveTo>
                    <a:pt x="34155" y="170777"/>
                  </a:moveTo>
                  <a:lnTo>
                    <a:pt x="62334" y="170777"/>
                  </a:lnTo>
                  <a:lnTo>
                    <a:pt x="108443" y="209202"/>
                  </a:lnTo>
                  <a:cubicBezTo>
                    <a:pt x="111859" y="211763"/>
                    <a:pt x="115274" y="213471"/>
                    <a:pt x="119544" y="213471"/>
                  </a:cubicBezTo>
                  <a:cubicBezTo>
                    <a:pt x="122105" y="213471"/>
                    <a:pt x="124667" y="212617"/>
                    <a:pt x="126375" y="211763"/>
                  </a:cubicBezTo>
                  <a:cubicBezTo>
                    <a:pt x="132352" y="209202"/>
                    <a:pt x="136622" y="203224"/>
                    <a:pt x="136622" y="196393"/>
                  </a:cubicBezTo>
                  <a:lnTo>
                    <a:pt x="136622" y="170777"/>
                  </a:lnTo>
                  <a:lnTo>
                    <a:pt x="213471" y="170777"/>
                  </a:lnTo>
                  <a:lnTo>
                    <a:pt x="222010" y="170777"/>
                  </a:lnTo>
                  <a:lnTo>
                    <a:pt x="298860" y="170777"/>
                  </a:lnTo>
                  <a:lnTo>
                    <a:pt x="298860" y="196393"/>
                  </a:lnTo>
                  <a:cubicBezTo>
                    <a:pt x="298860" y="203224"/>
                    <a:pt x="302275" y="209202"/>
                    <a:pt x="309106" y="211763"/>
                  </a:cubicBezTo>
                  <a:cubicBezTo>
                    <a:pt x="311668" y="212617"/>
                    <a:pt x="314229" y="213471"/>
                    <a:pt x="315937" y="213471"/>
                  </a:cubicBezTo>
                  <a:cubicBezTo>
                    <a:pt x="320207" y="213471"/>
                    <a:pt x="323622" y="211763"/>
                    <a:pt x="327038" y="209202"/>
                  </a:cubicBezTo>
                  <a:lnTo>
                    <a:pt x="373147" y="170777"/>
                  </a:lnTo>
                  <a:lnTo>
                    <a:pt x="392787" y="170777"/>
                  </a:lnTo>
                  <a:cubicBezTo>
                    <a:pt x="411572" y="170777"/>
                    <a:pt x="426942" y="155407"/>
                    <a:pt x="426942" y="136622"/>
                  </a:cubicBezTo>
                  <a:lnTo>
                    <a:pt x="426942" y="59772"/>
                  </a:lnTo>
                  <a:cubicBezTo>
                    <a:pt x="426942" y="40986"/>
                    <a:pt x="411572" y="25617"/>
                    <a:pt x="392787" y="25617"/>
                  </a:cubicBezTo>
                  <a:lnTo>
                    <a:pt x="255311" y="25617"/>
                  </a:lnTo>
                  <a:cubicBezTo>
                    <a:pt x="251896" y="11100"/>
                    <a:pt x="238234" y="0"/>
                    <a:pt x="222864" y="0"/>
                  </a:cubicBezTo>
                  <a:lnTo>
                    <a:pt x="34155" y="0"/>
                  </a:lnTo>
                  <a:cubicBezTo>
                    <a:pt x="15370" y="0"/>
                    <a:pt x="0" y="15370"/>
                    <a:pt x="0" y="34155"/>
                  </a:cubicBezTo>
                  <a:lnTo>
                    <a:pt x="0" y="136622"/>
                  </a:lnTo>
                  <a:cubicBezTo>
                    <a:pt x="0" y="155407"/>
                    <a:pt x="15370" y="170777"/>
                    <a:pt x="34155" y="170777"/>
                  </a:cubicBezTo>
                  <a:close/>
                  <a:moveTo>
                    <a:pt x="392787" y="136622"/>
                  </a:moveTo>
                  <a:lnTo>
                    <a:pt x="367170" y="136622"/>
                  </a:lnTo>
                  <a:cubicBezTo>
                    <a:pt x="362901" y="136622"/>
                    <a:pt x="359485" y="138329"/>
                    <a:pt x="356070" y="140891"/>
                  </a:cubicBezTo>
                  <a:lnTo>
                    <a:pt x="333015" y="159676"/>
                  </a:lnTo>
                  <a:lnTo>
                    <a:pt x="333015" y="153699"/>
                  </a:lnTo>
                  <a:cubicBezTo>
                    <a:pt x="333015" y="144306"/>
                    <a:pt x="325330" y="136622"/>
                    <a:pt x="315937" y="136622"/>
                  </a:cubicBezTo>
                  <a:lnTo>
                    <a:pt x="256165" y="136622"/>
                  </a:lnTo>
                  <a:lnTo>
                    <a:pt x="256165" y="59772"/>
                  </a:lnTo>
                  <a:lnTo>
                    <a:pt x="392787" y="59772"/>
                  </a:lnTo>
                  <a:lnTo>
                    <a:pt x="392787" y="136622"/>
                  </a:lnTo>
                  <a:close/>
                  <a:moveTo>
                    <a:pt x="222010" y="34155"/>
                  </a:moveTo>
                  <a:lnTo>
                    <a:pt x="222010" y="42694"/>
                  </a:lnTo>
                  <a:cubicBezTo>
                    <a:pt x="222010" y="42694"/>
                    <a:pt x="222010" y="42694"/>
                    <a:pt x="222010" y="42694"/>
                  </a:cubicBezTo>
                  <a:cubicBezTo>
                    <a:pt x="222010" y="42694"/>
                    <a:pt x="222010" y="42694"/>
                    <a:pt x="222010" y="42694"/>
                  </a:cubicBezTo>
                  <a:lnTo>
                    <a:pt x="222010" y="136622"/>
                  </a:lnTo>
                  <a:lnTo>
                    <a:pt x="213471" y="136622"/>
                  </a:lnTo>
                  <a:lnTo>
                    <a:pt x="119544" y="136622"/>
                  </a:lnTo>
                  <a:cubicBezTo>
                    <a:pt x="110151" y="136622"/>
                    <a:pt x="102466" y="144306"/>
                    <a:pt x="102466" y="153699"/>
                  </a:cubicBezTo>
                  <a:lnTo>
                    <a:pt x="102466" y="159676"/>
                  </a:lnTo>
                  <a:lnTo>
                    <a:pt x="79411" y="140037"/>
                  </a:lnTo>
                  <a:cubicBezTo>
                    <a:pt x="75996" y="137475"/>
                    <a:pt x="72580" y="136622"/>
                    <a:pt x="68311" y="136622"/>
                  </a:cubicBezTo>
                  <a:lnTo>
                    <a:pt x="34155" y="136622"/>
                  </a:lnTo>
                  <a:lnTo>
                    <a:pt x="34155" y="34155"/>
                  </a:lnTo>
                  <a:lnTo>
                    <a:pt x="222010" y="34155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87C88CF-CE8C-4BD5-E4E0-F37D9850054E}"/>
                </a:ext>
              </a:extLst>
            </p:cNvPr>
            <p:cNvSpPr/>
            <p:nvPr/>
          </p:nvSpPr>
          <p:spPr>
            <a:xfrm>
              <a:off x="1798492" y="5574440"/>
              <a:ext cx="93927" cy="34155"/>
            </a:xfrm>
            <a:custGeom>
              <a:avLst/>
              <a:gdLst>
                <a:gd name="connsiteX0" fmla="*/ 17078 w 93927"/>
                <a:gd name="connsiteY0" fmla="*/ 34155 h 34155"/>
                <a:gd name="connsiteX1" fmla="*/ 76850 w 93927"/>
                <a:gd name="connsiteY1" fmla="*/ 34155 h 34155"/>
                <a:gd name="connsiteX2" fmla="*/ 93927 w 93927"/>
                <a:gd name="connsiteY2" fmla="*/ 17078 h 34155"/>
                <a:gd name="connsiteX3" fmla="*/ 76850 w 93927"/>
                <a:gd name="connsiteY3" fmla="*/ 0 h 34155"/>
                <a:gd name="connsiteX4" fmla="*/ 17078 w 93927"/>
                <a:gd name="connsiteY4" fmla="*/ 0 h 34155"/>
                <a:gd name="connsiteX5" fmla="*/ 0 w 93927"/>
                <a:gd name="connsiteY5" fmla="*/ 17078 h 34155"/>
                <a:gd name="connsiteX6" fmla="*/ 17078 w 93927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27" h="34155">
                  <a:moveTo>
                    <a:pt x="17078" y="34155"/>
                  </a:moveTo>
                  <a:lnTo>
                    <a:pt x="76850" y="34155"/>
                  </a:lnTo>
                  <a:cubicBezTo>
                    <a:pt x="86242" y="34155"/>
                    <a:pt x="93927" y="26470"/>
                    <a:pt x="93927" y="17078"/>
                  </a:cubicBezTo>
                  <a:cubicBezTo>
                    <a:pt x="93927" y="7685"/>
                    <a:pt x="86242" y="0"/>
                    <a:pt x="76850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4AC7E0C-372D-EDEC-4BA0-F8CC08620C56}"/>
                </a:ext>
              </a:extLst>
            </p:cNvPr>
            <p:cNvSpPr/>
            <p:nvPr/>
          </p:nvSpPr>
          <p:spPr>
            <a:xfrm>
              <a:off x="1738720" y="5574440"/>
              <a:ext cx="42694" cy="34155"/>
            </a:xfrm>
            <a:custGeom>
              <a:avLst/>
              <a:gdLst>
                <a:gd name="connsiteX0" fmla="*/ 17078 w 42694"/>
                <a:gd name="connsiteY0" fmla="*/ 34155 h 34155"/>
                <a:gd name="connsiteX1" fmla="*/ 25617 w 42694"/>
                <a:gd name="connsiteY1" fmla="*/ 34155 h 34155"/>
                <a:gd name="connsiteX2" fmla="*/ 42694 w 42694"/>
                <a:gd name="connsiteY2" fmla="*/ 17078 h 34155"/>
                <a:gd name="connsiteX3" fmla="*/ 25617 w 42694"/>
                <a:gd name="connsiteY3" fmla="*/ 0 h 34155"/>
                <a:gd name="connsiteX4" fmla="*/ 17078 w 42694"/>
                <a:gd name="connsiteY4" fmla="*/ 0 h 34155"/>
                <a:gd name="connsiteX5" fmla="*/ 0 w 42694"/>
                <a:gd name="connsiteY5" fmla="*/ 17078 h 34155"/>
                <a:gd name="connsiteX6" fmla="*/ 17078 w 42694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4" h="34155">
                  <a:moveTo>
                    <a:pt x="17078" y="34155"/>
                  </a:moveTo>
                  <a:lnTo>
                    <a:pt x="25617" y="34155"/>
                  </a:lnTo>
                  <a:cubicBezTo>
                    <a:pt x="35009" y="34155"/>
                    <a:pt x="42694" y="26470"/>
                    <a:pt x="42694" y="17078"/>
                  </a:cubicBezTo>
                  <a:cubicBezTo>
                    <a:pt x="42694" y="7685"/>
                    <a:pt x="35009" y="0"/>
                    <a:pt x="25617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C9875905-5BCD-3353-CE98-CDC594FB499D}"/>
              </a:ext>
            </a:extLst>
          </p:cNvPr>
          <p:cNvSpPr txBox="1"/>
          <p:nvPr/>
        </p:nvSpPr>
        <p:spPr>
          <a:xfrm>
            <a:off x="1859538" y="5481911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Write Title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A9FC2AF-5BDF-C183-8780-E000FDDC2B69}"/>
              </a:ext>
            </a:extLst>
          </p:cNvPr>
          <p:cNvSpPr txBox="1"/>
          <p:nvPr/>
        </p:nvSpPr>
        <p:spPr>
          <a:xfrm>
            <a:off x="1859539" y="5757886"/>
            <a:ext cx="212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2" name="Graphic 222">
            <a:extLst>
              <a:ext uri="{FF2B5EF4-FFF2-40B4-BE49-F238E27FC236}">
                <a16:creationId xmlns:a16="http://schemas.microsoft.com/office/drawing/2014/main" id="{F7830BBE-83E4-D837-306F-149A362E9F02}"/>
              </a:ext>
            </a:extLst>
          </p:cNvPr>
          <p:cNvGrpSpPr/>
          <p:nvPr/>
        </p:nvGrpSpPr>
        <p:grpSpPr>
          <a:xfrm>
            <a:off x="4156965" y="5562425"/>
            <a:ext cx="329840" cy="390922"/>
            <a:chOff x="1670410" y="5506130"/>
            <a:chExt cx="461097" cy="546486"/>
          </a:xfrm>
          <a:solidFill>
            <a:srgbClr val="7678ED"/>
          </a:solidFill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69F9320-4D34-851F-81AF-BCEC183C1C1A}"/>
                </a:ext>
              </a:extLst>
            </p:cNvPr>
            <p:cNvSpPr/>
            <p:nvPr/>
          </p:nvSpPr>
          <p:spPr>
            <a:xfrm>
              <a:off x="1918036" y="5924533"/>
              <a:ext cx="59771" cy="34155"/>
            </a:xfrm>
            <a:custGeom>
              <a:avLst/>
              <a:gdLst>
                <a:gd name="connsiteX0" fmla="*/ 42694 w 59771"/>
                <a:gd name="connsiteY0" fmla="*/ 0 h 34155"/>
                <a:gd name="connsiteX1" fmla="*/ 17078 w 59771"/>
                <a:gd name="connsiteY1" fmla="*/ 0 h 34155"/>
                <a:gd name="connsiteX2" fmla="*/ 0 w 59771"/>
                <a:gd name="connsiteY2" fmla="*/ 17078 h 34155"/>
                <a:gd name="connsiteX3" fmla="*/ 17078 w 59771"/>
                <a:gd name="connsiteY3" fmla="*/ 34155 h 34155"/>
                <a:gd name="connsiteX4" fmla="*/ 42694 w 59771"/>
                <a:gd name="connsiteY4" fmla="*/ 34155 h 34155"/>
                <a:gd name="connsiteX5" fmla="*/ 59772 w 59771"/>
                <a:gd name="connsiteY5" fmla="*/ 17078 h 34155"/>
                <a:gd name="connsiteX6" fmla="*/ 42694 w 59771"/>
                <a:gd name="connsiteY6" fmla="*/ 0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71" h="34155">
                  <a:moveTo>
                    <a:pt x="42694" y="0"/>
                  </a:move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lnTo>
                    <a:pt x="42694" y="34155"/>
                  </a:lnTo>
                  <a:cubicBezTo>
                    <a:pt x="52087" y="34155"/>
                    <a:pt x="59772" y="26470"/>
                    <a:pt x="59772" y="17078"/>
                  </a:cubicBezTo>
                  <a:cubicBezTo>
                    <a:pt x="59772" y="7685"/>
                    <a:pt x="52087" y="0"/>
                    <a:pt x="42694" y="0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9B02A5D-CF9A-CA44-DAE4-B6F5C806AC01}"/>
                </a:ext>
              </a:extLst>
            </p:cNvPr>
            <p:cNvSpPr/>
            <p:nvPr/>
          </p:nvSpPr>
          <p:spPr>
            <a:xfrm>
              <a:off x="1670410" y="5711062"/>
              <a:ext cx="461097" cy="341553"/>
            </a:xfrm>
            <a:custGeom>
              <a:avLst/>
              <a:gdLst>
                <a:gd name="connsiteX0" fmla="*/ 379125 w 461097"/>
                <a:gd name="connsiteY0" fmla="*/ 156261 h 341553"/>
                <a:gd name="connsiteX1" fmla="*/ 401326 w 461097"/>
                <a:gd name="connsiteY1" fmla="*/ 102466 h 341553"/>
                <a:gd name="connsiteX2" fmla="*/ 324476 w 461097"/>
                <a:gd name="connsiteY2" fmla="*/ 25617 h 341553"/>
                <a:gd name="connsiteX3" fmla="*/ 292882 w 461097"/>
                <a:gd name="connsiteY3" fmla="*/ 32448 h 341553"/>
                <a:gd name="connsiteX4" fmla="*/ 230549 w 461097"/>
                <a:gd name="connsiteY4" fmla="*/ 0 h 341553"/>
                <a:gd name="connsiteX5" fmla="*/ 168215 w 461097"/>
                <a:gd name="connsiteY5" fmla="*/ 32448 h 341553"/>
                <a:gd name="connsiteX6" fmla="*/ 136622 w 461097"/>
                <a:gd name="connsiteY6" fmla="*/ 25617 h 341553"/>
                <a:gd name="connsiteX7" fmla="*/ 59772 w 461097"/>
                <a:gd name="connsiteY7" fmla="*/ 102466 h 341553"/>
                <a:gd name="connsiteX8" fmla="*/ 81973 w 461097"/>
                <a:gd name="connsiteY8" fmla="*/ 156261 h 341553"/>
                <a:gd name="connsiteX9" fmla="*/ 0 w 461097"/>
                <a:gd name="connsiteY9" fmla="*/ 281782 h 341553"/>
                <a:gd name="connsiteX10" fmla="*/ 0 w 461097"/>
                <a:gd name="connsiteY10" fmla="*/ 298860 h 341553"/>
                <a:gd name="connsiteX11" fmla="*/ 17078 w 461097"/>
                <a:gd name="connsiteY11" fmla="*/ 315937 h 341553"/>
                <a:gd name="connsiteX12" fmla="*/ 93927 w 461097"/>
                <a:gd name="connsiteY12" fmla="*/ 315937 h 341553"/>
                <a:gd name="connsiteX13" fmla="*/ 93927 w 461097"/>
                <a:gd name="connsiteY13" fmla="*/ 324476 h 341553"/>
                <a:gd name="connsiteX14" fmla="*/ 111005 w 461097"/>
                <a:gd name="connsiteY14" fmla="*/ 341554 h 341553"/>
                <a:gd name="connsiteX15" fmla="*/ 350093 w 461097"/>
                <a:gd name="connsiteY15" fmla="*/ 341554 h 341553"/>
                <a:gd name="connsiteX16" fmla="*/ 367170 w 461097"/>
                <a:gd name="connsiteY16" fmla="*/ 324476 h 341553"/>
                <a:gd name="connsiteX17" fmla="*/ 367170 w 461097"/>
                <a:gd name="connsiteY17" fmla="*/ 315937 h 341553"/>
                <a:gd name="connsiteX18" fmla="*/ 444020 w 461097"/>
                <a:gd name="connsiteY18" fmla="*/ 315937 h 341553"/>
                <a:gd name="connsiteX19" fmla="*/ 461098 w 461097"/>
                <a:gd name="connsiteY19" fmla="*/ 298860 h 341553"/>
                <a:gd name="connsiteX20" fmla="*/ 461098 w 461097"/>
                <a:gd name="connsiteY20" fmla="*/ 281782 h 341553"/>
                <a:gd name="connsiteX21" fmla="*/ 379125 w 461097"/>
                <a:gd name="connsiteY21" fmla="*/ 156261 h 341553"/>
                <a:gd name="connsiteX22" fmla="*/ 324476 w 461097"/>
                <a:gd name="connsiteY22" fmla="*/ 59772 h 341553"/>
                <a:gd name="connsiteX23" fmla="*/ 367170 w 461097"/>
                <a:gd name="connsiteY23" fmla="*/ 102466 h 341553"/>
                <a:gd name="connsiteX24" fmla="*/ 324476 w 461097"/>
                <a:gd name="connsiteY24" fmla="*/ 145160 h 341553"/>
                <a:gd name="connsiteX25" fmla="*/ 289467 w 461097"/>
                <a:gd name="connsiteY25" fmla="*/ 126375 h 341553"/>
                <a:gd name="connsiteX26" fmla="*/ 307398 w 461097"/>
                <a:gd name="connsiteY26" fmla="*/ 76850 h 341553"/>
                <a:gd name="connsiteX27" fmla="*/ 306545 w 461097"/>
                <a:gd name="connsiteY27" fmla="*/ 64041 h 341553"/>
                <a:gd name="connsiteX28" fmla="*/ 324476 w 461097"/>
                <a:gd name="connsiteY28" fmla="*/ 59772 h 341553"/>
                <a:gd name="connsiteX29" fmla="*/ 230549 w 461097"/>
                <a:gd name="connsiteY29" fmla="*/ 34155 h 341553"/>
                <a:gd name="connsiteX30" fmla="*/ 273243 w 461097"/>
                <a:gd name="connsiteY30" fmla="*/ 76850 h 341553"/>
                <a:gd name="connsiteX31" fmla="*/ 230549 w 461097"/>
                <a:gd name="connsiteY31" fmla="*/ 119544 h 341553"/>
                <a:gd name="connsiteX32" fmla="*/ 187855 w 461097"/>
                <a:gd name="connsiteY32" fmla="*/ 76850 h 341553"/>
                <a:gd name="connsiteX33" fmla="*/ 230549 w 461097"/>
                <a:gd name="connsiteY33" fmla="*/ 34155 h 341553"/>
                <a:gd name="connsiteX34" fmla="*/ 93927 w 461097"/>
                <a:gd name="connsiteY34" fmla="*/ 102466 h 341553"/>
                <a:gd name="connsiteX35" fmla="*/ 136622 w 461097"/>
                <a:gd name="connsiteY35" fmla="*/ 59772 h 341553"/>
                <a:gd name="connsiteX36" fmla="*/ 154553 w 461097"/>
                <a:gd name="connsiteY36" fmla="*/ 64041 h 341553"/>
                <a:gd name="connsiteX37" fmla="*/ 153699 w 461097"/>
                <a:gd name="connsiteY37" fmla="*/ 76850 h 341553"/>
                <a:gd name="connsiteX38" fmla="*/ 171631 w 461097"/>
                <a:gd name="connsiteY38" fmla="*/ 126375 h 341553"/>
                <a:gd name="connsiteX39" fmla="*/ 136622 w 461097"/>
                <a:gd name="connsiteY39" fmla="*/ 145160 h 341553"/>
                <a:gd name="connsiteX40" fmla="*/ 93927 w 461097"/>
                <a:gd name="connsiteY40" fmla="*/ 102466 h 341553"/>
                <a:gd name="connsiteX41" fmla="*/ 34155 w 461097"/>
                <a:gd name="connsiteY41" fmla="*/ 281782 h 341553"/>
                <a:gd name="connsiteX42" fmla="*/ 116128 w 461097"/>
                <a:gd name="connsiteY42" fmla="*/ 181024 h 341553"/>
                <a:gd name="connsiteX43" fmla="*/ 93927 w 461097"/>
                <a:gd name="connsiteY43" fmla="*/ 256165 h 341553"/>
                <a:gd name="connsiteX44" fmla="*/ 93927 w 461097"/>
                <a:gd name="connsiteY44" fmla="*/ 281782 h 341553"/>
                <a:gd name="connsiteX45" fmla="*/ 34155 w 461097"/>
                <a:gd name="connsiteY45" fmla="*/ 281782 h 341553"/>
                <a:gd name="connsiteX46" fmla="*/ 333015 w 461097"/>
                <a:gd name="connsiteY46" fmla="*/ 307398 h 341553"/>
                <a:gd name="connsiteX47" fmla="*/ 128083 w 461097"/>
                <a:gd name="connsiteY47" fmla="*/ 307398 h 341553"/>
                <a:gd name="connsiteX48" fmla="*/ 128083 w 461097"/>
                <a:gd name="connsiteY48" fmla="*/ 256165 h 341553"/>
                <a:gd name="connsiteX49" fmla="*/ 230549 w 461097"/>
                <a:gd name="connsiteY49" fmla="*/ 153699 h 341553"/>
                <a:gd name="connsiteX50" fmla="*/ 333015 w 461097"/>
                <a:gd name="connsiteY50" fmla="*/ 256165 h 341553"/>
                <a:gd name="connsiteX51" fmla="*/ 333015 w 461097"/>
                <a:gd name="connsiteY51" fmla="*/ 307398 h 341553"/>
                <a:gd name="connsiteX52" fmla="*/ 367170 w 461097"/>
                <a:gd name="connsiteY52" fmla="*/ 281782 h 341553"/>
                <a:gd name="connsiteX53" fmla="*/ 367170 w 461097"/>
                <a:gd name="connsiteY53" fmla="*/ 256165 h 341553"/>
                <a:gd name="connsiteX54" fmla="*/ 344969 w 461097"/>
                <a:gd name="connsiteY54" fmla="*/ 181024 h 341553"/>
                <a:gd name="connsiteX55" fmla="*/ 426942 w 461097"/>
                <a:gd name="connsiteY55" fmla="*/ 281782 h 341553"/>
                <a:gd name="connsiteX56" fmla="*/ 367170 w 461097"/>
                <a:gd name="connsiteY56" fmla="*/ 281782 h 3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61097" h="341553">
                  <a:moveTo>
                    <a:pt x="379125" y="156261"/>
                  </a:moveTo>
                  <a:cubicBezTo>
                    <a:pt x="392787" y="142599"/>
                    <a:pt x="401326" y="122959"/>
                    <a:pt x="401326" y="102466"/>
                  </a:cubicBezTo>
                  <a:cubicBezTo>
                    <a:pt x="401326" y="59772"/>
                    <a:pt x="367170" y="25617"/>
                    <a:pt x="324476" y="25617"/>
                  </a:cubicBezTo>
                  <a:cubicBezTo>
                    <a:pt x="313376" y="25617"/>
                    <a:pt x="303129" y="28178"/>
                    <a:pt x="292882" y="32448"/>
                  </a:cubicBezTo>
                  <a:cubicBezTo>
                    <a:pt x="279220" y="12808"/>
                    <a:pt x="256165" y="0"/>
                    <a:pt x="230549" y="0"/>
                  </a:cubicBezTo>
                  <a:cubicBezTo>
                    <a:pt x="204932" y="0"/>
                    <a:pt x="181877" y="12808"/>
                    <a:pt x="168215" y="32448"/>
                  </a:cubicBezTo>
                  <a:cubicBezTo>
                    <a:pt x="157969" y="27324"/>
                    <a:pt x="147722" y="25617"/>
                    <a:pt x="136622" y="25617"/>
                  </a:cubicBezTo>
                  <a:cubicBezTo>
                    <a:pt x="93927" y="25617"/>
                    <a:pt x="59772" y="59772"/>
                    <a:pt x="59772" y="102466"/>
                  </a:cubicBezTo>
                  <a:cubicBezTo>
                    <a:pt x="59772" y="123813"/>
                    <a:pt x="68311" y="142599"/>
                    <a:pt x="81973" y="156261"/>
                  </a:cubicBezTo>
                  <a:cubicBezTo>
                    <a:pt x="34155" y="177608"/>
                    <a:pt x="0" y="225425"/>
                    <a:pt x="0" y="281782"/>
                  </a:cubicBezTo>
                  <a:lnTo>
                    <a:pt x="0" y="298860"/>
                  </a:lnTo>
                  <a:cubicBezTo>
                    <a:pt x="0" y="308252"/>
                    <a:pt x="7685" y="315937"/>
                    <a:pt x="17078" y="315937"/>
                  </a:cubicBezTo>
                  <a:lnTo>
                    <a:pt x="93927" y="315937"/>
                  </a:lnTo>
                  <a:lnTo>
                    <a:pt x="93927" y="324476"/>
                  </a:lnTo>
                  <a:cubicBezTo>
                    <a:pt x="93927" y="333869"/>
                    <a:pt x="101612" y="341554"/>
                    <a:pt x="111005" y="341554"/>
                  </a:cubicBezTo>
                  <a:lnTo>
                    <a:pt x="350093" y="341554"/>
                  </a:lnTo>
                  <a:cubicBezTo>
                    <a:pt x="359485" y="341554"/>
                    <a:pt x="367170" y="333869"/>
                    <a:pt x="367170" y="324476"/>
                  </a:cubicBezTo>
                  <a:lnTo>
                    <a:pt x="367170" y="315937"/>
                  </a:lnTo>
                  <a:lnTo>
                    <a:pt x="444020" y="315937"/>
                  </a:lnTo>
                  <a:cubicBezTo>
                    <a:pt x="453413" y="315937"/>
                    <a:pt x="461098" y="308252"/>
                    <a:pt x="461098" y="298860"/>
                  </a:cubicBezTo>
                  <a:lnTo>
                    <a:pt x="461098" y="281782"/>
                  </a:lnTo>
                  <a:cubicBezTo>
                    <a:pt x="461098" y="225425"/>
                    <a:pt x="426942" y="177608"/>
                    <a:pt x="379125" y="156261"/>
                  </a:cubicBezTo>
                  <a:close/>
                  <a:moveTo>
                    <a:pt x="324476" y="59772"/>
                  </a:moveTo>
                  <a:cubicBezTo>
                    <a:pt x="348385" y="59772"/>
                    <a:pt x="367170" y="78557"/>
                    <a:pt x="367170" y="102466"/>
                  </a:cubicBezTo>
                  <a:cubicBezTo>
                    <a:pt x="367170" y="126375"/>
                    <a:pt x="348385" y="145160"/>
                    <a:pt x="324476" y="145160"/>
                  </a:cubicBezTo>
                  <a:cubicBezTo>
                    <a:pt x="309960" y="145160"/>
                    <a:pt x="297152" y="138329"/>
                    <a:pt x="289467" y="126375"/>
                  </a:cubicBezTo>
                  <a:cubicBezTo>
                    <a:pt x="300567" y="112713"/>
                    <a:pt x="307398" y="95635"/>
                    <a:pt x="307398" y="76850"/>
                  </a:cubicBezTo>
                  <a:cubicBezTo>
                    <a:pt x="307398" y="72580"/>
                    <a:pt x="306545" y="68311"/>
                    <a:pt x="306545" y="64041"/>
                  </a:cubicBezTo>
                  <a:cubicBezTo>
                    <a:pt x="311668" y="60626"/>
                    <a:pt x="318499" y="59772"/>
                    <a:pt x="324476" y="59772"/>
                  </a:cubicBezTo>
                  <a:close/>
                  <a:moveTo>
                    <a:pt x="230549" y="34155"/>
                  </a:moveTo>
                  <a:cubicBezTo>
                    <a:pt x="254458" y="34155"/>
                    <a:pt x="273243" y="52941"/>
                    <a:pt x="273243" y="76850"/>
                  </a:cubicBezTo>
                  <a:cubicBezTo>
                    <a:pt x="273243" y="100758"/>
                    <a:pt x="254458" y="119544"/>
                    <a:pt x="230549" y="119544"/>
                  </a:cubicBezTo>
                  <a:cubicBezTo>
                    <a:pt x="206640" y="119544"/>
                    <a:pt x="187855" y="100758"/>
                    <a:pt x="187855" y="76850"/>
                  </a:cubicBezTo>
                  <a:cubicBezTo>
                    <a:pt x="187855" y="52941"/>
                    <a:pt x="206640" y="34155"/>
                    <a:pt x="230549" y="34155"/>
                  </a:cubicBezTo>
                  <a:close/>
                  <a:moveTo>
                    <a:pt x="93927" y="102466"/>
                  </a:moveTo>
                  <a:cubicBezTo>
                    <a:pt x="93927" y="78557"/>
                    <a:pt x="112713" y="59772"/>
                    <a:pt x="136622" y="59772"/>
                  </a:cubicBezTo>
                  <a:cubicBezTo>
                    <a:pt x="142599" y="59772"/>
                    <a:pt x="149430" y="61480"/>
                    <a:pt x="154553" y="64041"/>
                  </a:cubicBezTo>
                  <a:cubicBezTo>
                    <a:pt x="153699" y="68311"/>
                    <a:pt x="153699" y="72580"/>
                    <a:pt x="153699" y="76850"/>
                  </a:cubicBezTo>
                  <a:cubicBezTo>
                    <a:pt x="153699" y="95635"/>
                    <a:pt x="160530" y="112713"/>
                    <a:pt x="171631" y="126375"/>
                  </a:cubicBezTo>
                  <a:cubicBezTo>
                    <a:pt x="163946" y="137475"/>
                    <a:pt x="151138" y="145160"/>
                    <a:pt x="136622" y="145160"/>
                  </a:cubicBezTo>
                  <a:cubicBezTo>
                    <a:pt x="112713" y="145160"/>
                    <a:pt x="93927" y="125521"/>
                    <a:pt x="93927" y="102466"/>
                  </a:cubicBezTo>
                  <a:close/>
                  <a:moveTo>
                    <a:pt x="34155" y="281782"/>
                  </a:moveTo>
                  <a:cubicBezTo>
                    <a:pt x="34155" y="232257"/>
                    <a:pt x="69165" y="190416"/>
                    <a:pt x="116128" y="181024"/>
                  </a:cubicBezTo>
                  <a:cubicBezTo>
                    <a:pt x="102466" y="202371"/>
                    <a:pt x="93927" y="227987"/>
                    <a:pt x="93927" y="256165"/>
                  </a:cubicBezTo>
                  <a:lnTo>
                    <a:pt x="93927" y="281782"/>
                  </a:lnTo>
                  <a:lnTo>
                    <a:pt x="34155" y="281782"/>
                  </a:lnTo>
                  <a:close/>
                  <a:moveTo>
                    <a:pt x="333015" y="307398"/>
                  </a:moveTo>
                  <a:lnTo>
                    <a:pt x="128083" y="307398"/>
                  </a:lnTo>
                  <a:lnTo>
                    <a:pt x="128083" y="256165"/>
                  </a:lnTo>
                  <a:cubicBezTo>
                    <a:pt x="128083" y="199809"/>
                    <a:pt x="174192" y="153699"/>
                    <a:pt x="230549" y="153699"/>
                  </a:cubicBezTo>
                  <a:cubicBezTo>
                    <a:pt x="286905" y="153699"/>
                    <a:pt x="333015" y="199809"/>
                    <a:pt x="333015" y="256165"/>
                  </a:cubicBezTo>
                  <a:lnTo>
                    <a:pt x="333015" y="307398"/>
                  </a:lnTo>
                  <a:close/>
                  <a:moveTo>
                    <a:pt x="367170" y="281782"/>
                  </a:moveTo>
                  <a:lnTo>
                    <a:pt x="367170" y="256165"/>
                  </a:lnTo>
                  <a:cubicBezTo>
                    <a:pt x="367170" y="228841"/>
                    <a:pt x="358631" y="203224"/>
                    <a:pt x="344969" y="181024"/>
                  </a:cubicBezTo>
                  <a:cubicBezTo>
                    <a:pt x="391933" y="190416"/>
                    <a:pt x="426942" y="232257"/>
                    <a:pt x="426942" y="281782"/>
                  </a:cubicBezTo>
                  <a:lnTo>
                    <a:pt x="367170" y="281782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5515FE-FE24-9421-DFA7-F130B938C7EA}"/>
                </a:ext>
              </a:extLst>
            </p:cNvPr>
            <p:cNvSpPr/>
            <p:nvPr/>
          </p:nvSpPr>
          <p:spPr>
            <a:xfrm>
              <a:off x="1687487" y="5506130"/>
              <a:ext cx="426942" cy="213471"/>
            </a:xfrm>
            <a:custGeom>
              <a:avLst/>
              <a:gdLst>
                <a:gd name="connsiteX0" fmla="*/ 34155 w 426942"/>
                <a:gd name="connsiteY0" fmla="*/ 170777 h 213471"/>
                <a:gd name="connsiteX1" fmla="*/ 62334 w 426942"/>
                <a:gd name="connsiteY1" fmla="*/ 170777 h 213471"/>
                <a:gd name="connsiteX2" fmla="*/ 108443 w 426942"/>
                <a:gd name="connsiteY2" fmla="*/ 209202 h 213471"/>
                <a:gd name="connsiteX3" fmla="*/ 119544 w 426942"/>
                <a:gd name="connsiteY3" fmla="*/ 213471 h 213471"/>
                <a:gd name="connsiteX4" fmla="*/ 126375 w 426942"/>
                <a:gd name="connsiteY4" fmla="*/ 211763 h 213471"/>
                <a:gd name="connsiteX5" fmla="*/ 136622 w 426942"/>
                <a:gd name="connsiteY5" fmla="*/ 196393 h 213471"/>
                <a:gd name="connsiteX6" fmla="*/ 136622 w 426942"/>
                <a:gd name="connsiteY6" fmla="*/ 170777 h 213471"/>
                <a:gd name="connsiteX7" fmla="*/ 213471 w 426942"/>
                <a:gd name="connsiteY7" fmla="*/ 170777 h 213471"/>
                <a:gd name="connsiteX8" fmla="*/ 222010 w 426942"/>
                <a:gd name="connsiteY8" fmla="*/ 170777 h 213471"/>
                <a:gd name="connsiteX9" fmla="*/ 298860 w 426942"/>
                <a:gd name="connsiteY9" fmla="*/ 170777 h 213471"/>
                <a:gd name="connsiteX10" fmla="*/ 298860 w 426942"/>
                <a:gd name="connsiteY10" fmla="*/ 196393 h 213471"/>
                <a:gd name="connsiteX11" fmla="*/ 309106 w 426942"/>
                <a:gd name="connsiteY11" fmla="*/ 211763 h 213471"/>
                <a:gd name="connsiteX12" fmla="*/ 315937 w 426942"/>
                <a:gd name="connsiteY12" fmla="*/ 213471 h 213471"/>
                <a:gd name="connsiteX13" fmla="*/ 327038 w 426942"/>
                <a:gd name="connsiteY13" fmla="*/ 209202 h 213471"/>
                <a:gd name="connsiteX14" fmla="*/ 373147 w 426942"/>
                <a:gd name="connsiteY14" fmla="*/ 170777 h 213471"/>
                <a:gd name="connsiteX15" fmla="*/ 392787 w 426942"/>
                <a:gd name="connsiteY15" fmla="*/ 170777 h 213471"/>
                <a:gd name="connsiteX16" fmla="*/ 426942 w 426942"/>
                <a:gd name="connsiteY16" fmla="*/ 136622 h 213471"/>
                <a:gd name="connsiteX17" fmla="*/ 426942 w 426942"/>
                <a:gd name="connsiteY17" fmla="*/ 59772 h 213471"/>
                <a:gd name="connsiteX18" fmla="*/ 392787 w 426942"/>
                <a:gd name="connsiteY18" fmla="*/ 25617 h 213471"/>
                <a:gd name="connsiteX19" fmla="*/ 255311 w 426942"/>
                <a:gd name="connsiteY19" fmla="*/ 25617 h 213471"/>
                <a:gd name="connsiteX20" fmla="*/ 222864 w 426942"/>
                <a:gd name="connsiteY20" fmla="*/ 0 h 213471"/>
                <a:gd name="connsiteX21" fmla="*/ 34155 w 426942"/>
                <a:gd name="connsiteY21" fmla="*/ 0 h 213471"/>
                <a:gd name="connsiteX22" fmla="*/ 0 w 426942"/>
                <a:gd name="connsiteY22" fmla="*/ 34155 h 213471"/>
                <a:gd name="connsiteX23" fmla="*/ 0 w 426942"/>
                <a:gd name="connsiteY23" fmla="*/ 136622 h 213471"/>
                <a:gd name="connsiteX24" fmla="*/ 34155 w 426942"/>
                <a:gd name="connsiteY24" fmla="*/ 170777 h 213471"/>
                <a:gd name="connsiteX25" fmla="*/ 392787 w 426942"/>
                <a:gd name="connsiteY25" fmla="*/ 136622 h 213471"/>
                <a:gd name="connsiteX26" fmla="*/ 367170 w 426942"/>
                <a:gd name="connsiteY26" fmla="*/ 136622 h 213471"/>
                <a:gd name="connsiteX27" fmla="*/ 356070 w 426942"/>
                <a:gd name="connsiteY27" fmla="*/ 140891 h 213471"/>
                <a:gd name="connsiteX28" fmla="*/ 333015 w 426942"/>
                <a:gd name="connsiteY28" fmla="*/ 159676 h 213471"/>
                <a:gd name="connsiteX29" fmla="*/ 333015 w 426942"/>
                <a:gd name="connsiteY29" fmla="*/ 153699 h 213471"/>
                <a:gd name="connsiteX30" fmla="*/ 315937 w 426942"/>
                <a:gd name="connsiteY30" fmla="*/ 136622 h 213471"/>
                <a:gd name="connsiteX31" fmla="*/ 256165 w 426942"/>
                <a:gd name="connsiteY31" fmla="*/ 136622 h 213471"/>
                <a:gd name="connsiteX32" fmla="*/ 256165 w 426942"/>
                <a:gd name="connsiteY32" fmla="*/ 59772 h 213471"/>
                <a:gd name="connsiteX33" fmla="*/ 392787 w 426942"/>
                <a:gd name="connsiteY33" fmla="*/ 59772 h 213471"/>
                <a:gd name="connsiteX34" fmla="*/ 392787 w 426942"/>
                <a:gd name="connsiteY34" fmla="*/ 136622 h 213471"/>
                <a:gd name="connsiteX35" fmla="*/ 222010 w 426942"/>
                <a:gd name="connsiteY35" fmla="*/ 34155 h 213471"/>
                <a:gd name="connsiteX36" fmla="*/ 222010 w 426942"/>
                <a:gd name="connsiteY36" fmla="*/ 42694 h 213471"/>
                <a:gd name="connsiteX37" fmla="*/ 222010 w 426942"/>
                <a:gd name="connsiteY37" fmla="*/ 42694 h 213471"/>
                <a:gd name="connsiteX38" fmla="*/ 222010 w 426942"/>
                <a:gd name="connsiteY38" fmla="*/ 42694 h 213471"/>
                <a:gd name="connsiteX39" fmla="*/ 222010 w 426942"/>
                <a:gd name="connsiteY39" fmla="*/ 136622 h 213471"/>
                <a:gd name="connsiteX40" fmla="*/ 213471 w 426942"/>
                <a:gd name="connsiteY40" fmla="*/ 136622 h 213471"/>
                <a:gd name="connsiteX41" fmla="*/ 119544 w 426942"/>
                <a:gd name="connsiteY41" fmla="*/ 136622 h 213471"/>
                <a:gd name="connsiteX42" fmla="*/ 102466 w 426942"/>
                <a:gd name="connsiteY42" fmla="*/ 153699 h 213471"/>
                <a:gd name="connsiteX43" fmla="*/ 102466 w 426942"/>
                <a:gd name="connsiteY43" fmla="*/ 159676 h 213471"/>
                <a:gd name="connsiteX44" fmla="*/ 79411 w 426942"/>
                <a:gd name="connsiteY44" fmla="*/ 140037 h 213471"/>
                <a:gd name="connsiteX45" fmla="*/ 68311 w 426942"/>
                <a:gd name="connsiteY45" fmla="*/ 136622 h 213471"/>
                <a:gd name="connsiteX46" fmla="*/ 34155 w 426942"/>
                <a:gd name="connsiteY46" fmla="*/ 136622 h 213471"/>
                <a:gd name="connsiteX47" fmla="*/ 34155 w 426942"/>
                <a:gd name="connsiteY47" fmla="*/ 34155 h 213471"/>
                <a:gd name="connsiteX48" fmla="*/ 222010 w 426942"/>
                <a:gd name="connsiteY48" fmla="*/ 34155 h 2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6942" h="213471">
                  <a:moveTo>
                    <a:pt x="34155" y="170777"/>
                  </a:moveTo>
                  <a:lnTo>
                    <a:pt x="62334" y="170777"/>
                  </a:lnTo>
                  <a:lnTo>
                    <a:pt x="108443" y="209202"/>
                  </a:lnTo>
                  <a:cubicBezTo>
                    <a:pt x="111859" y="211763"/>
                    <a:pt x="115274" y="213471"/>
                    <a:pt x="119544" y="213471"/>
                  </a:cubicBezTo>
                  <a:cubicBezTo>
                    <a:pt x="122105" y="213471"/>
                    <a:pt x="124667" y="212617"/>
                    <a:pt x="126375" y="211763"/>
                  </a:cubicBezTo>
                  <a:cubicBezTo>
                    <a:pt x="132352" y="209202"/>
                    <a:pt x="136622" y="203224"/>
                    <a:pt x="136622" y="196393"/>
                  </a:cubicBezTo>
                  <a:lnTo>
                    <a:pt x="136622" y="170777"/>
                  </a:lnTo>
                  <a:lnTo>
                    <a:pt x="213471" y="170777"/>
                  </a:lnTo>
                  <a:lnTo>
                    <a:pt x="222010" y="170777"/>
                  </a:lnTo>
                  <a:lnTo>
                    <a:pt x="298860" y="170777"/>
                  </a:lnTo>
                  <a:lnTo>
                    <a:pt x="298860" y="196393"/>
                  </a:lnTo>
                  <a:cubicBezTo>
                    <a:pt x="298860" y="203224"/>
                    <a:pt x="302275" y="209202"/>
                    <a:pt x="309106" y="211763"/>
                  </a:cubicBezTo>
                  <a:cubicBezTo>
                    <a:pt x="311668" y="212617"/>
                    <a:pt x="314229" y="213471"/>
                    <a:pt x="315937" y="213471"/>
                  </a:cubicBezTo>
                  <a:cubicBezTo>
                    <a:pt x="320207" y="213471"/>
                    <a:pt x="323622" y="211763"/>
                    <a:pt x="327038" y="209202"/>
                  </a:cubicBezTo>
                  <a:lnTo>
                    <a:pt x="373147" y="170777"/>
                  </a:lnTo>
                  <a:lnTo>
                    <a:pt x="392787" y="170777"/>
                  </a:lnTo>
                  <a:cubicBezTo>
                    <a:pt x="411572" y="170777"/>
                    <a:pt x="426942" y="155407"/>
                    <a:pt x="426942" y="136622"/>
                  </a:cubicBezTo>
                  <a:lnTo>
                    <a:pt x="426942" y="59772"/>
                  </a:lnTo>
                  <a:cubicBezTo>
                    <a:pt x="426942" y="40986"/>
                    <a:pt x="411572" y="25617"/>
                    <a:pt x="392787" y="25617"/>
                  </a:cubicBezTo>
                  <a:lnTo>
                    <a:pt x="255311" y="25617"/>
                  </a:lnTo>
                  <a:cubicBezTo>
                    <a:pt x="251896" y="11100"/>
                    <a:pt x="238234" y="0"/>
                    <a:pt x="222864" y="0"/>
                  </a:cubicBezTo>
                  <a:lnTo>
                    <a:pt x="34155" y="0"/>
                  </a:lnTo>
                  <a:cubicBezTo>
                    <a:pt x="15370" y="0"/>
                    <a:pt x="0" y="15370"/>
                    <a:pt x="0" y="34155"/>
                  </a:cubicBezTo>
                  <a:lnTo>
                    <a:pt x="0" y="136622"/>
                  </a:lnTo>
                  <a:cubicBezTo>
                    <a:pt x="0" y="155407"/>
                    <a:pt x="15370" y="170777"/>
                    <a:pt x="34155" y="170777"/>
                  </a:cubicBezTo>
                  <a:close/>
                  <a:moveTo>
                    <a:pt x="392787" y="136622"/>
                  </a:moveTo>
                  <a:lnTo>
                    <a:pt x="367170" y="136622"/>
                  </a:lnTo>
                  <a:cubicBezTo>
                    <a:pt x="362901" y="136622"/>
                    <a:pt x="359485" y="138329"/>
                    <a:pt x="356070" y="140891"/>
                  </a:cubicBezTo>
                  <a:lnTo>
                    <a:pt x="333015" y="159676"/>
                  </a:lnTo>
                  <a:lnTo>
                    <a:pt x="333015" y="153699"/>
                  </a:lnTo>
                  <a:cubicBezTo>
                    <a:pt x="333015" y="144306"/>
                    <a:pt x="325330" y="136622"/>
                    <a:pt x="315937" y="136622"/>
                  </a:cubicBezTo>
                  <a:lnTo>
                    <a:pt x="256165" y="136622"/>
                  </a:lnTo>
                  <a:lnTo>
                    <a:pt x="256165" y="59772"/>
                  </a:lnTo>
                  <a:lnTo>
                    <a:pt x="392787" y="59772"/>
                  </a:lnTo>
                  <a:lnTo>
                    <a:pt x="392787" y="136622"/>
                  </a:lnTo>
                  <a:close/>
                  <a:moveTo>
                    <a:pt x="222010" y="34155"/>
                  </a:moveTo>
                  <a:lnTo>
                    <a:pt x="222010" y="42694"/>
                  </a:lnTo>
                  <a:cubicBezTo>
                    <a:pt x="222010" y="42694"/>
                    <a:pt x="222010" y="42694"/>
                    <a:pt x="222010" y="42694"/>
                  </a:cubicBezTo>
                  <a:cubicBezTo>
                    <a:pt x="222010" y="42694"/>
                    <a:pt x="222010" y="42694"/>
                    <a:pt x="222010" y="42694"/>
                  </a:cubicBezTo>
                  <a:lnTo>
                    <a:pt x="222010" y="136622"/>
                  </a:lnTo>
                  <a:lnTo>
                    <a:pt x="213471" y="136622"/>
                  </a:lnTo>
                  <a:lnTo>
                    <a:pt x="119544" y="136622"/>
                  </a:lnTo>
                  <a:cubicBezTo>
                    <a:pt x="110151" y="136622"/>
                    <a:pt x="102466" y="144306"/>
                    <a:pt x="102466" y="153699"/>
                  </a:cubicBezTo>
                  <a:lnTo>
                    <a:pt x="102466" y="159676"/>
                  </a:lnTo>
                  <a:lnTo>
                    <a:pt x="79411" y="140037"/>
                  </a:lnTo>
                  <a:cubicBezTo>
                    <a:pt x="75996" y="137475"/>
                    <a:pt x="72580" y="136622"/>
                    <a:pt x="68311" y="136622"/>
                  </a:cubicBezTo>
                  <a:lnTo>
                    <a:pt x="34155" y="136622"/>
                  </a:lnTo>
                  <a:lnTo>
                    <a:pt x="34155" y="34155"/>
                  </a:lnTo>
                  <a:lnTo>
                    <a:pt x="222010" y="34155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15B1A2C-9D88-BCEF-B531-99722CA511C7}"/>
                </a:ext>
              </a:extLst>
            </p:cNvPr>
            <p:cNvSpPr/>
            <p:nvPr/>
          </p:nvSpPr>
          <p:spPr>
            <a:xfrm>
              <a:off x="1798492" y="5574440"/>
              <a:ext cx="93927" cy="34155"/>
            </a:xfrm>
            <a:custGeom>
              <a:avLst/>
              <a:gdLst>
                <a:gd name="connsiteX0" fmla="*/ 17078 w 93927"/>
                <a:gd name="connsiteY0" fmla="*/ 34155 h 34155"/>
                <a:gd name="connsiteX1" fmla="*/ 76850 w 93927"/>
                <a:gd name="connsiteY1" fmla="*/ 34155 h 34155"/>
                <a:gd name="connsiteX2" fmla="*/ 93927 w 93927"/>
                <a:gd name="connsiteY2" fmla="*/ 17078 h 34155"/>
                <a:gd name="connsiteX3" fmla="*/ 76850 w 93927"/>
                <a:gd name="connsiteY3" fmla="*/ 0 h 34155"/>
                <a:gd name="connsiteX4" fmla="*/ 17078 w 93927"/>
                <a:gd name="connsiteY4" fmla="*/ 0 h 34155"/>
                <a:gd name="connsiteX5" fmla="*/ 0 w 93927"/>
                <a:gd name="connsiteY5" fmla="*/ 17078 h 34155"/>
                <a:gd name="connsiteX6" fmla="*/ 17078 w 93927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27" h="34155">
                  <a:moveTo>
                    <a:pt x="17078" y="34155"/>
                  </a:moveTo>
                  <a:lnTo>
                    <a:pt x="76850" y="34155"/>
                  </a:lnTo>
                  <a:cubicBezTo>
                    <a:pt x="86242" y="34155"/>
                    <a:pt x="93927" y="26470"/>
                    <a:pt x="93927" y="17078"/>
                  </a:cubicBezTo>
                  <a:cubicBezTo>
                    <a:pt x="93927" y="7685"/>
                    <a:pt x="86242" y="0"/>
                    <a:pt x="76850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4B9BA01-A842-3EC3-525E-0C7D0EDFE3EE}"/>
                </a:ext>
              </a:extLst>
            </p:cNvPr>
            <p:cNvSpPr/>
            <p:nvPr/>
          </p:nvSpPr>
          <p:spPr>
            <a:xfrm>
              <a:off x="1738720" y="5574440"/>
              <a:ext cx="42694" cy="34155"/>
            </a:xfrm>
            <a:custGeom>
              <a:avLst/>
              <a:gdLst>
                <a:gd name="connsiteX0" fmla="*/ 17078 w 42694"/>
                <a:gd name="connsiteY0" fmla="*/ 34155 h 34155"/>
                <a:gd name="connsiteX1" fmla="*/ 25617 w 42694"/>
                <a:gd name="connsiteY1" fmla="*/ 34155 h 34155"/>
                <a:gd name="connsiteX2" fmla="*/ 42694 w 42694"/>
                <a:gd name="connsiteY2" fmla="*/ 17078 h 34155"/>
                <a:gd name="connsiteX3" fmla="*/ 25617 w 42694"/>
                <a:gd name="connsiteY3" fmla="*/ 0 h 34155"/>
                <a:gd name="connsiteX4" fmla="*/ 17078 w 42694"/>
                <a:gd name="connsiteY4" fmla="*/ 0 h 34155"/>
                <a:gd name="connsiteX5" fmla="*/ 0 w 42694"/>
                <a:gd name="connsiteY5" fmla="*/ 17078 h 34155"/>
                <a:gd name="connsiteX6" fmla="*/ 17078 w 42694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4" h="34155">
                  <a:moveTo>
                    <a:pt x="17078" y="34155"/>
                  </a:moveTo>
                  <a:lnTo>
                    <a:pt x="25617" y="34155"/>
                  </a:lnTo>
                  <a:cubicBezTo>
                    <a:pt x="35009" y="34155"/>
                    <a:pt x="42694" y="26470"/>
                    <a:pt x="42694" y="17078"/>
                  </a:cubicBezTo>
                  <a:cubicBezTo>
                    <a:pt x="42694" y="7685"/>
                    <a:pt x="35009" y="0"/>
                    <a:pt x="25617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2231CBBC-3B9F-A2F1-6A89-E2E03E2FAC01}"/>
              </a:ext>
            </a:extLst>
          </p:cNvPr>
          <p:cNvSpPr txBox="1"/>
          <p:nvPr/>
        </p:nvSpPr>
        <p:spPr>
          <a:xfrm>
            <a:off x="4576599" y="5481911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Write Title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2FA0F84-F8CE-9B1A-FAB7-4E29CD36A722}"/>
              </a:ext>
            </a:extLst>
          </p:cNvPr>
          <p:cNvSpPr txBox="1"/>
          <p:nvPr/>
        </p:nvSpPr>
        <p:spPr>
          <a:xfrm>
            <a:off x="4576600" y="5757886"/>
            <a:ext cx="212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0" name="Graphic 222">
            <a:extLst>
              <a:ext uri="{FF2B5EF4-FFF2-40B4-BE49-F238E27FC236}">
                <a16:creationId xmlns:a16="http://schemas.microsoft.com/office/drawing/2014/main" id="{DB9413E0-54CC-D64B-B31D-6C8CA07FF892}"/>
              </a:ext>
            </a:extLst>
          </p:cNvPr>
          <p:cNvGrpSpPr/>
          <p:nvPr/>
        </p:nvGrpSpPr>
        <p:grpSpPr>
          <a:xfrm>
            <a:off x="7274676" y="5562425"/>
            <a:ext cx="329840" cy="390922"/>
            <a:chOff x="1670410" y="5506130"/>
            <a:chExt cx="461097" cy="546486"/>
          </a:xfrm>
          <a:solidFill>
            <a:srgbClr val="7678ED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3CEC03A-99B8-A094-43C0-8F605790E62E}"/>
                </a:ext>
              </a:extLst>
            </p:cNvPr>
            <p:cNvSpPr/>
            <p:nvPr/>
          </p:nvSpPr>
          <p:spPr>
            <a:xfrm>
              <a:off x="1918036" y="5924533"/>
              <a:ext cx="59771" cy="34155"/>
            </a:xfrm>
            <a:custGeom>
              <a:avLst/>
              <a:gdLst>
                <a:gd name="connsiteX0" fmla="*/ 42694 w 59771"/>
                <a:gd name="connsiteY0" fmla="*/ 0 h 34155"/>
                <a:gd name="connsiteX1" fmla="*/ 17078 w 59771"/>
                <a:gd name="connsiteY1" fmla="*/ 0 h 34155"/>
                <a:gd name="connsiteX2" fmla="*/ 0 w 59771"/>
                <a:gd name="connsiteY2" fmla="*/ 17078 h 34155"/>
                <a:gd name="connsiteX3" fmla="*/ 17078 w 59771"/>
                <a:gd name="connsiteY3" fmla="*/ 34155 h 34155"/>
                <a:gd name="connsiteX4" fmla="*/ 42694 w 59771"/>
                <a:gd name="connsiteY4" fmla="*/ 34155 h 34155"/>
                <a:gd name="connsiteX5" fmla="*/ 59772 w 59771"/>
                <a:gd name="connsiteY5" fmla="*/ 17078 h 34155"/>
                <a:gd name="connsiteX6" fmla="*/ 42694 w 59771"/>
                <a:gd name="connsiteY6" fmla="*/ 0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71" h="34155">
                  <a:moveTo>
                    <a:pt x="42694" y="0"/>
                  </a:move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lnTo>
                    <a:pt x="42694" y="34155"/>
                  </a:lnTo>
                  <a:cubicBezTo>
                    <a:pt x="52087" y="34155"/>
                    <a:pt x="59772" y="26470"/>
                    <a:pt x="59772" y="17078"/>
                  </a:cubicBezTo>
                  <a:cubicBezTo>
                    <a:pt x="59772" y="7685"/>
                    <a:pt x="52087" y="0"/>
                    <a:pt x="42694" y="0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5A89378-21F2-C093-F5C6-1185670D7CBD}"/>
                </a:ext>
              </a:extLst>
            </p:cNvPr>
            <p:cNvSpPr/>
            <p:nvPr/>
          </p:nvSpPr>
          <p:spPr>
            <a:xfrm>
              <a:off x="1670410" y="5711062"/>
              <a:ext cx="461097" cy="341553"/>
            </a:xfrm>
            <a:custGeom>
              <a:avLst/>
              <a:gdLst>
                <a:gd name="connsiteX0" fmla="*/ 379125 w 461097"/>
                <a:gd name="connsiteY0" fmla="*/ 156261 h 341553"/>
                <a:gd name="connsiteX1" fmla="*/ 401326 w 461097"/>
                <a:gd name="connsiteY1" fmla="*/ 102466 h 341553"/>
                <a:gd name="connsiteX2" fmla="*/ 324476 w 461097"/>
                <a:gd name="connsiteY2" fmla="*/ 25617 h 341553"/>
                <a:gd name="connsiteX3" fmla="*/ 292882 w 461097"/>
                <a:gd name="connsiteY3" fmla="*/ 32448 h 341553"/>
                <a:gd name="connsiteX4" fmla="*/ 230549 w 461097"/>
                <a:gd name="connsiteY4" fmla="*/ 0 h 341553"/>
                <a:gd name="connsiteX5" fmla="*/ 168215 w 461097"/>
                <a:gd name="connsiteY5" fmla="*/ 32448 h 341553"/>
                <a:gd name="connsiteX6" fmla="*/ 136622 w 461097"/>
                <a:gd name="connsiteY6" fmla="*/ 25617 h 341553"/>
                <a:gd name="connsiteX7" fmla="*/ 59772 w 461097"/>
                <a:gd name="connsiteY7" fmla="*/ 102466 h 341553"/>
                <a:gd name="connsiteX8" fmla="*/ 81973 w 461097"/>
                <a:gd name="connsiteY8" fmla="*/ 156261 h 341553"/>
                <a:gd name="connsiteX9" fmla="*/ 0 w 461097"/>
                <a:gd name="connsiteY9" fmla="*/ 281782 h 341553"/>
                <a:gd name="connsiteX10" fmla="*/ 0 w 461097"/>
                <a:gd name="connsiteY10" fmla="*/ 298860 h 341553"/>
                <a:gd name="connsiteX11" fmla="*/ 17078 w 461097"/>
                <a:gd name="connsiteY11" fmla="*/ 315937 h 341553"/>
                <a:gd name="connsiteX12" fmla="*/ 93927 w 461097"/>
                <a:gd name="connsiteY12" fmla="*/ 315937 h 341553"/>
                <a:gd name="connsiteX13" fmla="*/ 93927 w 461097"/>
                <a:gd name="connsiteY13" fmla="*/ 324476 h 341553"/>
                <a:gd name="connsiteX14" fmla="*/ 111005 w 461097"/>
                <a:gd name="connsiteY14" fmla="*/ 341554 h 341553"/>
                <a:gd name="connsiteX15" fmla="*/ 350093 w 461097"/>
                <a:gd name="connsiteY15" fmla="*/ 341554 h 341553"/>
                <a:gd name="connsiteX16" fmla="*/ 367170 w 461097"/>
                <a:gd name="connsiteY16" fmla="*/ 324476 h 341553"/>
                <a:gd name="connsiteX17" fmla="*/ 367170 w 461097"/>
                <a:gd name="connsiteY17" fmla="*/ 315937 h 341553"/>
                <a:gd name="connsiteX18" fmla="*/ 444020 w 461097"/>
                <a:gd name="connsiteY18" fmla="*/ 315937 h 341553"/>
                <a:gd name="connsiteX19" fmla="*/ 461098 w 461097"/>
                <a:gd name="connsiteY19" fmla="*/ 298860 h 341553"/>
                <a:gd name="connsiteX20" fmla="*/ 461098 w 461097"/>
                <a:gd name="connsiteY20" fmla="*/ 281782 h 341553"/>
                <a:gd name="connsiteX21" fmla="*/ 379125 w 461097"/>
                <a:gd name="connsiteY21" fmla="*/ 156261 h 341553"/>
                <a:gd name="connsiteX22" fmla="*/ 324476 w 461097"/>
                <a:gd name="connsiteY22" fmla="*/ 59772 h 341553"/>
                <a:gd name="connsiteX23" fmla="*/ 367170 w 461097"/>
                <a:gd name="connsiteY23" fmla="*/ 102466 h 341553"/>
                <a:gd name="connsiteX24" fmla="*/ 324476 w 461097"/>
                <a:gd name="connsiteY24" fmla="*/ 145160 h 341553"/>
                <a:gd name="connsiteX25" fmla="*/ 289467 w 461097"/>
                <a:gd name="connsiteY25" fmla="*/ 126375 h 341553"/>
                <a:gd name="connsiteX26" fmla="*/ 307398 w 461097"/>
                <a:gd name="connsiteY26" fmla="*/ 76850 h 341553"/>
                <a:gd name="connsiteX27" fmla="*/ 306545 w 461097"/>
                <a:gd name="connsiteY27" fmla="*/ 64041 h 341553"/>
                <a:gd name="connsiteX28" fmla="*/ 324476 w 461097"/>
                <a:gd name="connsiteY28" fmla="*/ 59772 h 341553"/>
                <a:gd name="connsiteX29" fmla="*/ 230549 w 461097"/>
                <a:gd name="connsiteY29" fmla="*/ 34155 h 341553"/>
                <a:gd name="connsiteX30" fmla="*/ 273243 w 461097"/>
                <a:gd name="connsiteY30" fmla="*/ 76850 h 341553"/>
                <a:gd name="connsiteX31" fmla="*/ 230549 w 461097"/>
                <a:gd name="connsiteY31" fmla="*/ 119544 h 341553"/>
                <a:gd name="connsiteX32" fmla="*/ 187855 w 461097"/>
                <a:gd name="connsiteY32" fmla="*/ 76850 h 341553"/>
                <a:gd name="connsiteX33" fmla="*/ 230549 w 461097"/>
                <a:gd name="connsiteY33" fmla="*/ 34155 h 341553"/>
                <a:gd name="connsiteX34" fmla="*/ 93927 w 461097"/>
                <a:gd name="connsiteY34" fmla="*/ 102466 h 341553"/>
                <a:gd name="connsiteX35" fmla="*/ 136622 w 461097"/>
                <a:gd name="connsiteY35" fmla="*/ 59772 h 341553"/>
                <a:gd name="connsiteX36" fmla="*/ 154553 w 461097"/>
                <a:gd name="connsiteY36" fmla="*/ 64041 h 341553"/>
                <a:gd name="connsiteX37" fmla="*/ 153699 w 461097"/>
                <a:gd name="connsiteY37" fmla="*/ 76850 h 341553"/>
                <a:gd name="connsiteX38" fmla="*/ 171631 w 461097"/>
                <a:gd name="connsiteY38" fmla="*/ 126375 h 341553"/>
                <a:gd name="connsiteX39" fmla="*/ 136622 w 461097"/>
                <a:gd name="connsiteY39" fmla="*/ 145160 h 341553"/>
                <a:gd name="connsiteX40" fmla="*/ 93927 w 461097"/>
                <a:gd name="connsiteY40" fmla="*/ 102466 h 341553"/>
                <a:gd name="connsiteX41" fmla="*/ 34155 w 461097"/>
                <a:gd name="connsiteY41" fmla="*/ 281782 h 341553"/>
                <a:gd name="connsiteX42" fmla="*/ 116128 w 461097"/>
                <a:gd name="connsiteY42" fmla="*/ 181024 h 341553"/>
                <a:gd name="connsiteX43" fmla="*/ 93927 w 461097"/>
                <a:gd name="connsiteY43" fmla="*/ 256165 h 341553"/>
                <a:gd name="connsiteX44" fmla="*/ 93927 w 461097"/>
                <a:gd name="connsiteY44" fmla="*/ 281782 h 341553"/>
                <a:gd name="connsiteX45" fmla="*/ 34155 w 461097"/>
                <a:gd name="connsiteY45" fmla="*/ 281782 h 341553"/>
                <a:gd name="connsiteX46" fmla="*/ 333015 w 461097"/>
                <a:gd name="connsiteY46" fmla="*/ 307398 h 341553"/>
                <a:gd name="connsiteX47" fmla="*/ 128083 w 461097"/>
                <a:gd name="connsiteY47" fmla="*/ 307398 h 341553"/>
                <a:gd name="connsiteX48" fmla="*/ 128083 w 461097"/>
                <a:gd name="connsiteY48" fmla="*/ 256165 h 341553"/>
                <a:gd name="connsiteX49" fmla="*/ 230549 w 461097"/>
                <a:gd name="connsiteY49" fmla="*/ 153699 h 341553"/>
                <a:gd name="connsiteX50" fmla="*/ 333015 w 461097"/>
                <a:gd name="connsiteY50" fmla="*/ 256165 h 341553"/>
                <a:gd name="connsiteX51" fmla="*/ 333015 w 461097"/>
                <a:gd name="connsiteY51" fmla="*/ 307398 h 341553"/>
                <a:gd name="connsiteX52" fmla="*/ 367170 w 461097"/>
                <a:gd name="connsiteY52" fmla="*/ 281782 h 341553"/>
                <a:gd name="connsiteX53" fmla="*/ 367170 w 461097"/>
                <a:gd name="connsiteY53" fmla="*/ 256165 h 341553"/>
                <a:gd name="connsiteX54" fmla="*/ 344969 w 461097"/>
                <a:gd name="connsiteY54" fmla="*/ 181024 h 341553"/>
                <a:gd name="connsiteX55" fmla="*/ 426942 w 461097"/>
                <a:gd name="connsiteY55" fmla="*/ 281782 h 341553"/>
                <a:gd name="connsiteX56" fmla="*/ 367170 w 461097"/>
                <a:gd name="connsiteY56" fmla="*/ 281782 h 34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61097" h="341553">
                  <a:moveTo>
                    <a:pt x="379125" y="156261"/>
                  </a:moveTo>
                  <a:cubicBezTo>
                    <a:pt x="392787" y="142599"/>
                    <a:pt x="401326" y="122959"/>
                    <a:pt x="401326" y="102466"/>
                  </a:cubicBezTo>
                  <a:cubicBezTo>
                    <a:pt x="401326" y="59772"/>
                    <a:pt x="367170" y="25617"/>
                    <a:pt x="324476" y="25617"/>
                  </a:cubicBezTo>
                  <a:cubicBezTo>
                    <a:pt x="313376" y="25617"/>
                    <a:pt x="303129" y="28178"/>
                    <a:pt x="292882" y="32448"/>
                  </a:cubicBezTo>
                  <a:cubicBezTo>
                    <a:pt x="279220" y="12808"/>
                    <a:pt x="256165" y="0"/>
                    <a:pt x="230549" y="0"/>
                  </a:cubicBezTo>
                  <a:cubicBezTo>
                    <a:pt x="204932" y="0"/>
                    <a:pt x="181877" y="12808"/>
                    <a:pt x="168215" y="32448"/>
                  </a:cubicBezTo>
                  <a:cubicBezTo>
                    <a:pt x="157969" y="27324"/>
                    <a:pt x="147722" y="25617"/>
                    <a:pt x="136622" y="25617"/>
                  </a:cubicBezTo>
                  <a:cubicBezTo>
                    <a:pt x="93927" y="25617"/>
                    <a:pt x="59772" y="59772"/>
                    <a:pt x="59772" y="102466"/>
                  </a:cubicBezTo>
                  <a:cubicBezTo>
                    <a:pt x="59772" y="123813"/>
                    <a:pt x="68311" y="142599"/>
                    <a:pt x="81973" y="156261"/>
                  </a:cubicBezTo>
                  <a:cubicBezTo>
                    <a:pt x="34155" y="177608"/>
                    <a:pt x="0" y="225425"/>
                    <a:pt x="0" y="281782"/>
                  </a:cubicBezTo>
                  <a:lnTo>
                    <a:pt x="0" y="298860"/>
                  </a:lnTo>
                  <a:cubicBezTo>
                    <a:pt x="0" y="308252"/>
                    <a:pt x="7685" y="315937"/>
                    <a:pt x="17078" y="315937"/>
                  </a:cubicBezTo>
                  <a:lnTo>
                    <a:pt x="93927" y="315937"/>
                  </a:lnTo>
                  <a:lnTo>
                    <a:pt x="93927" y="324476"/>
                  </a:lnTo>
                  <a:cubicBezTo>
                    <a:pt x="93927" y="333869"/>
                    <a:pt x="101612" y="341554"/>
                    <a:pt x="111005" y="341554"/>
                  </a:cubicBezTo>
                  <a:lnTo>
                    <a:pt x="350093" y="341554"/>
                  </a:lnTo>
                  <a:cubicBezTo>
                    <a:pt x="359485" y="341554"/>
                    <a:pt x="367170" y="333869"/>
                    <a:pt x="367170" y="324476"/>
                  </a:cubicBezTo>
                  <a:lnTo>
                    <a:pt x="367170" y="315937"/>
                  </a:lnTo>
                  <a:lnTo>
                    <a:pt x="444020" y="315937"/>
                  </a:lnTo>
                  <a:cubicBezTo>
                    <a:pt x="453413" y="315937"/>
                    <a:pt x="461098" y="308252"/>
                    <a:pt x="461098" y="298860"/>
                  </a:cubicBezTo>
                  <a:lnTo>
                    <a:pt x="461098" y="281782"/>
                  </a:lnTo>
                  <a:cubicBezTo>
                    <a:pt x="461098" y="225425"/>
                    <a:pt x="426942" y="177608"/>
                    <a:pt x="379125" y="156261"/>
                  </a:cubicBezTo>
                  <a:close/>
                  <a:moveTo>
                    <a:pt x="324476" y="59772"/>
                  </a:moveTo>
                  <a:cubicBezTo>
                    <a:pt x="348385" y="59772"/>
                    <a:pt x="367170" y="78557"/>
                    <a:pt x="367170" y="102466"/>
                  </a:cubicBezTo>
                  <a:cubicBezTo>
                    <a:pt x="367170" y="126375"/>
                    <a:pt x="348385" y="145160"/>
                    <a:pt x="324476" y="145160"/>
                  </a:cubicBezTo>
                  <a:cubicBezTo>
                    <a:pt x="309960" y="145160"/>
                    <a:pt x="297152" y="138329"/>
                    <a:pt x="289467" y="126375"/>
                  </a:cubicBezTo>
                  <a:cubicBezTo>
                    <a:pt x="300567" y="112713"/>
                    <a:pt x="307398" y="95635"/>
                    <a:pt x="307398" y="76850"/>
                  </a:cubicBezTo>
                  <a:cubicBezTo>
                    <a:pt x="307398" y="72580"/>
                    <a:pt x="306545" y="68311"/>
                    <a:pt x="306545" y="64041"/>
                  </a:cubicBezTo>
                  <a:cubicBezTo>
                    <a:pt x="311668" y="60626"/>
                    <a:pt x="318499" y="59772"/>
                    <a:pt x="324476" y="59772"/>
                  </a:cubicBezTo>
                  <a:close/>
                  <a:moveTo>
                    <a:pt x="230549" y="34155"/>
                  </a:moveTo>
                  <a:cubicBezTo>
                    <a:pt x="254458" y="34155"/>
                    <a:pt x="273243" y="52941"/>
                    <a:pt x="273243" y="76850"/>
                  </a:cubicBezTo>
                  <a:cubicBezTo>
                    <a:pt x="273243" y="100758"/>
                    <a:pt x="254458" y="119544"/>
                    <a:pt x="230549" y="119544"/>
                  </a:cubicBezTo>
                  <a:cubicBezTo>
                    <a:pt x="206640" y="119544"/>
                    <a:pt x="187855" y="100758"/>
                    <a:pt x="187855" y="76850"/>
                  </a:cubicBezTo>
                  <a:cubicBezTo>
                    <a:pt x="187855" y="52941"/>
                    <a:pt x="206640" y="34155"/>
                    <a:pt x="230549" y="34155"/>
                  </a:cubicBezTo>
                  <a:close/>
                  <a:moveTo>
                    <a:pt x="93927" y="102466"/>
                  </a:moveTo>
                  <a:cubicBezTo>
                    <a:pt x="93927" y="78557"/>
                    <a:pt x="112713" y="59772"/>
                    <a:pt x="136622" y="59772"/>
                  </a:cubicBezTo>
                  <a:cubicBezTo>
                    <a:pt x="142599" y="59772"/>
                    <a:pt x="149430" y="61480"/>
                    <a:pt x="154553" y="64041"/>
                  </a:cubicBezTo>
                  <a:cubicBezTo>
                    <a:pt x="153699" y="68311"/>
                    <a:pt x="153699" y="72580"/>
                    <a:pt x="153699" y="76850"/>
                  </a:cubicBezTo>
                  <a:cubicBezTo>
                    <a:pt x="153699" y="95635"/>
                    <a:pt x="160530" y="112713"/>
                    <a:pt x="171631" y="126375"/>
                  </a:cubicBezTo>
                  <a:cubicBezTo>
                    <a:pt x="163946" y="137475"/>
                    <a:pt x="151138" y="145160"/>
                    <a:pt x="136622" y="145160"/>
                  </a:cubicBezTo>
                  <a:cubicBezTo>
                    <a:pt x="112713" y="145160"/>
                    <a:pt x="93927" y="125521"/>
                    <a:pt x="93927" y="102466"/>
                  </a:cubicBezTo>
                  <a:close/>
                  <a:moveTo>
                    <a:pt x="34155" y="281782"/>
                  </a:moveTo>
                  <a:cubicBezTo>
                    <a:pt x="34155" y="232257"/>
                    <a:pt x="69165" y="190416"/>
                    <a:pt x="116128" y="181024"/>
                  </a:cubicBezTo>
                  <a:cubicBezTo>
                    <a:pt x="102466" y="202371"/>
                    <a:pt x="93927" y="227987"/>
                    <a:pt x="93927" y="256165"/>
                  </a:cubicBezTo>
                  <a:lnTo>
                    <a:pt x="93927" y="281782"/>
                  </a:lnTo>
                  <a:lnTo>
                    <a:pt x="34155" y="281782"/>
                  </a:lnTo>
                  <a:close/>
                  <a:moveTo>
                    <a:pt x="333015" y="307398"/>
                  </a:moveTo>
                  <a:lnTo>
                    <a:pt x="128083" y="307398"/>
                  </a:lnTo>
                  <a:lnTo>
                    <a:pt x="128083" y="256165"/>
                  </a:lnTo>
                  <a:cubicBezTo>
                    <a:pt x="128083" y="199809"/>
                    <a:pt x="174192" y="153699"/>
                    <a:pt x="230549" y="153699"/>
                  </a:cubicBezTo>
                  <a:cubicBezTo>
                    <a:pt x="286905" y="153699"/>
                    <a:pt x="333015" y="199809"/>
                    <a:pt x="333015" y="256165"/>
                  </a:cubicBezTo>
                  <a:lnTo>
                    <a:pt x="333015" y="307398"/>
                  </a:lnTo>
                  <a:close/>
                  <a:moveTo>
                    <a:pt x="367170" y="281782"/>
                  </a:moveTo>
                  <a:lnTo>
                    <a:pt x="367170" y="256165"/>
                  </a:lnTo>
                  <a:cubicBezTo>
                    <a:pt x="367170" y="228841"/>
                    <a:pt x="358631" y="203224"/>
                    <a:pt x="344969" y="181024"/>
                  </a:cubicBezTo>
                  <a:cubicBezTo>
                    <a:pt x="391933" y="190416"/>
                    <a:pt x="426942" y="232257"/>
                    <a:pt x="426942" y="281782"/>
                  </a:cubicBezTo>
                  <a:lnTo>
                    <a:pt x="367170" y="281782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9A49162-FBE3-0430-1337-B0D1E86DF178}"/>
                </a:ext>
              </a:extLst>
            </p:cNvPr>
            <p:cNvSpPr/>
            <p:nvPr/>
          </p:nvSpPr>
          <p:spPr>
            <a:xfrm>
              <a:off x="1687487" y="5506130"/>
              <a:ext cx="426942" cy="213471"/>
            </a:xfrm>
            <a:custGeom>
              <a:avLst/>
              <a:gdLst>
                <a:gd name="connsiteX0" fmla="*/ 34155 w 426942"/>
                <a:gd name="connsiteY0" fmla="*/ 170777 h 213471"/>
                <a:gd name="connsiteX1" fmla="*/ 62334 w 426942"/>
                <a:gd name="connsiteY1" fmla="*/ 170777 h 213471"/>
                <a:gd name="connsiteX2" fmla="*/ 108443 w 426942"/>
                <a:gd name="connsiteY2" fmla="*/ 209202 h 213471"/>
                <a:gd name="connsiteX3" fmla="*/ 119544 w 426942"/>
                <a:gd name="connsiteY3" fmla="*/ 213471 h 213471"/>
                <a:gd name="connsiteX4" fmla="*/ 126375 w 426942"/>
                <a:gd name="connsiteY4" fmla="*/ 211763 h 213471"/>
                <a:gd name="connsiteX5" fmla="*/ 136622 w 426942"/>
                <a:gd name="connsiteY5" fmla="*/ 196393 h 213471"/>
                <a:gd name="connsiteX6" fmla="*/ 136622 w 426942"/>
                <a:gd name="connsiteY6" fmla="*/ 170777 h 213471"/>
                <a:gd name="connsiteX7" fmla="*/ 213471 w 426942"/>
                <a:gd name="connsiteY7" fmla="*/ 170777 h 213471"/>
                <a:gd name="connsiteX8" fmla="*/ 222010 w 426942"/>
                <a:gd name="connsiteY8" fmla="*/ 170777 h 213471"/>
                <a:gd name="connsiteX9" fmla="*/ 298860 w 426942"/>
                <a:gd name="connsiteY9" fmla="*/ 170777 h 213471"/>
                <a:gd name="connsiteX10" fmla="*/ 298860 w 426942"/>
                <a:gd name="connsiteY10" fmla="*/ 196393 h 213471"/>
                <a:gd name="connsiteX11" fmla="*/ 309106 w 426942"/>
                <a:gd name="connsiteY11" fmla="*/ 211763 h 213471"/>
                <a:gd name="connsiteX12" fmla="*/ 315937 w 426942"/>
                <a:gd name="connsiteY12" fmla="*/ 213471 h 213471"/>
                <a:gd name="connsiteX13" fmla="*/ 327038 w 426942"/>
                <a:gd name="connsiteY13" fmla="*/ 209202 h 213471"/>
                <a:gd name="connsiteX14" fmla="*/ 373147 w 426942"/>
                <a:gd name="connsiteY14" fmla="*/ 170777 h 213471"/>
                <a:gd name="connsiteX15" fmla="*/ 392787 w 426942"/>
                <a:gd name="connsiteY15" fmla="*/ 170777 h 213471"/>
                <a:gd name="connsiteX16" fmla="*/ 426942 w 426942"/>
                <a:gd name="connsiteY16" fmla="*/ 136622 h 213471"/>
                <a:gd name="connsiteX17" fmla="*/ 426942 w 426942"/>
                <a:gd name="connsiteY17" fmla="*/ 59772 h 213471"/>
                <a:gd name="connsiteX18" fmla="*/ 392787 w 426942"/>
                <a:gd name="connsiteY18" fmla="*/ 25617 h 213471"/>
                <a:gd name="connsiteX19" fmla="*/ 255311 w 426942"/>
                <a:gd name="connsiteY19" fmla="*/ 25617 h 213471"/>
                <a:gd name="connsiteX20" fmla="*/ 222864 w 426942"/>
                <a:gd name="connsiteY20" fmla="*/ 0 h 213471"/>
                <a:gd name="connsiteX21" fmla="*/ 34155 w 426942"/>
                <a:gd name="connsiteY21" fmla="*/ 0 h 213471"/>
                <a:gd name="connsiteX22" fmla="*/ 0 w 426942"/>
                <a:gd name="connsiteY22" fmla="*/ 34155 h 213471"/>
                <a:gd name="connsiteX23" fmla="*/ 0 w 426942"/>
                <a:gd name="connsiteY23" fmla="*/ 136622 h 213471"/>
                <a:gd name="connsiteX24" fmla="*/ 34155 w 426942"/>
                <a:gd name="connsiteY24" fmla="*/ 170777 h 213471"/>
                <a:gd name="connsiteX25" fmla="*/ 392787 w 426942"/>
                <a:gd name="connsiteY25" fmla="*/ 136622 h 213471"/>
                <a:gd name="connsiteX26" fmla="*/ 367170 w 426942"/>
                <a:gd name="connsiteY26" fmla="*/ 136622 h 213471"/>
                <a:gd name="connsiteX27" fmla="*/ 356070 w 426942"/>
                <a:gd name="connsiteY27" fmla="*/ 140891 h 213471"/>
                <a:gd name="connsiteX28" fmla="*/ 333015 w 426942"/>
                <a:gd name="connsiteY28" fmla="*/ 159676 h 213471"/>
                <a:gd name="connsiteX29" fmla="*/ 333015 w 426942"/>
                <a:gd name="connsiteY29" fmla="*/ 153699 h 213471"/>
                <a:gd name="connsiteX30" fmla="*/ 315937 w 426942"/>
                <a:gd name="connsiteY30" fmla="*/ 136622 h 213471"/>
                <a:gd name="connsiteX31" fmla="*/ 256165 w 426942"/>
                <a:gd name="connsiteY31" fmla="*/ 136622 h 213471"/>
                <a:gd name="connsiteX32" fmla="*/ 256165 w 426942"/>
                <a:gd name="connsiteY32" fmla="*/ 59772 h 213471"/>
                <a:gd name="connsiteX33" fmla="*/ 392787 w 426942"/>
                <a:gd name="connsiteY33" fmla="*/ 59772 h 213471"/>
                <a:gd name="connsiteX34" fmla="*/ 392787 w 426942"/>
                <a:gd name="connsiteY34" fmla="*/ 136622 h 213471"/>
                <a:gd name="connsiteX35" fmla="*/ 222010 w 426942"/>
                <a:gd name="connsiteY35" fmla="*/ 34155 h 213471"/>
                <a:gd name="connsiteX36" fmla="*/ 222010 w 426942"/>
                <a:gd name="connsiteY36" fmla="*/ 42694 h 213471"/>
                <a:gd name="connsiteX37" fmla="*/ 222010 w 426942"/>
                <a:gd name="connsiteY37" fmla="*/ 42694 h 213471"/>
                <a:gd name="connsiteX38" fmla="*/ 222010 w 426942"/>
                <a:gd name="connsiteY38" fmla="*/ 42694 h 213471"/>
                <a:gd name="connsiteX39" fmla="*/ 222010 w 426942"/>
                <a:gd name="connsiteY39" fmla="*/ 136622 h 213471"/>
                <a:gd name="connsiteX40" fmla="*/ 213471 w 426942"/>
                <a:gd name="connsiteY40" fmla="*/ 136622 h 213471"/>
                <a:gd name="connsiteX41" fmla="*/ 119544 w 426942"/>
                <a:gd name="connsiteY41" fmla="*/ 136622 h 213471"/>
                <a:gd name="connsiteX42" fmla="*/ 102466 w 426942"/>
                <a:gd name="connsiteY42" fmla="*/ 153699 h 213471"/>
                <a:gd name="connsiteX43" fmla="*/ 102466 w 426942"/>
                <a:gd name="connsiteY43" fmla="*/ 159676 h 213471"/>
                <a:gd name="connsiteX44" fmla="*/ 79411 w 426942"/>
                <a:gd name="connsiteY44" fmla="*/ 140037 h 213471"/>
                <a:gd name="connsiteX45" fmla="*/ 68311 w 426942"/>
                <a:gd name="connsiteY45" fmla="*/ 136622 h 213471"/>
                <a:gd name="connsiteX46" fmla="*/ 34155 w 426942"/>
                <a:gd name="connsiteY46" fmla="*/ 136622 h 213471"/>
                <a:gd name="connsiteX47" fmla="*/ 34155 w 426942"/>
                <a:gd name="connsiteY47" fmla="*/ 34155 h 213471"/>
                <a:gd name="connsiteX48" fmla="*/ 222010 w 426942"/>
                <a:gd name="connsiteY48" fmla="*/ 34155 h 21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6942" h="213471">
                  <a:moveTo>
                    <a:pt x="34155" y="170777"/>
                  </a:moveTo>
                  <a:lnTo>
                    <a:pt x="62334" y="170777"/>
                  </a:lnTo>
                  <a:lnTo>
                    <a:pt x="108443" y="209202"/>
                  </a:lnTo>
                  <a:cubicBezTo>
                    <a:pt x="111859" y="211763"/>
                    <a:pt x="115274" y="213471"/>
                    <a:pt x="119544" y="213471"/>
                  </a:cubicBezTo>
                  <a:cubicBezTo>
                    <a:pt x="122105" y="213471"/>
                    <a:pt x="124667" y="212617"/>
                    <a:pt x="126375" y="211763"/>
                  </a:cubicBezTo>
                  <a:cubicBezTo>
                    <a:pt x="132352" y="209202"/>
                    <a:pt x="136622" y="203224"/>
                    <a:pt x="136622" y="196393"/>
                  </a:cubicBezTo>
                  <a:lnTo>
                    <a:pt x="136622" y="170777"/>
                  </a:lnTo>
                  <a:lnTo>
                    <a:pt x="213471" y="170777"/>
                  </a:lnTo>
                  <a:lnTo>
                    <a:pt x="222010" y="170777"/>
                  </a:lnTo>
                  <a:lnTo>
                    <a:pt x="298860" y="170777"/>
                  </a:lnTo>
                  <a:lnTo>
                    <a:pt x="298860" y="196393"/>
                  </a:lnTo>
                  <a:cubicBezTo>
                    <a:pt x="298860" y="203224"/>
                    <a:pt x="302275" y="209202"/>
                    <a:pt x="309106" y="211763"/>
                  </a:cubicBezTo>
                  <a:cubicBezTo>
                    <a:pt x="311668" y="212617"/>
                    <a:pt x="314229" y="213471"/>
                    <a:pt x="315937" y="213471"/>
                  </a:cubicBezTo>
                  <a:cubicBezTo>
                    <a:pt x="320207" y="213471"/>
                    <a:pt x="323622" y="211763"/>
                    <a:pt x="327038" y="209202"/>
                  </a:cubicBezTo>
                  <a:lnTo>
                    <a:pt x="373147" y="170777"/>
                  </a:lnTo>
                  <a:lnTo>
                    <a:pt x="392787" y="170777"/>
                  </a:lnTo>
                  <a:cubicBezTo>
                    <a:pt x="411572" y="170777"/>
                    <a:pt x="426942" y="155407"/>
                    <a:pt x="426942" y="136622"/>
                  </a:cubicBezTo>
                  <a:lnTo>
                    <a:pt x="426942" y="59772"/>
                  </a:lnTo>
                  <a:cubicBezTo>
                    <a:pt x="426942" y="40986"/>
                    <a:pt x="411572" y="25617"/>
                    <a:pt x="392787" y="25617"/>
                  </a:cubicBezTo>
                  <a:lnTo>
                    <a:pt x="255311" y="25617"/>
                  </a:lnTo>
                  <a:cubicBezTo>
                    <a:pt x="251896" y="11100"/>
                    <a:pt x="238234" y="0"/>
                    <a:pt x="222864" y="0"/>
                  </a:cubicBezTo>
                  <a:lnTo>
                    <a:pt x="34155" y="0"/>
                  </a:lnTo>
                  <a:cubicBezTo>
                    <a:pt x="15370" y="0"/>
                    <a:pt x="0" y="15370"/>
                    <a:pt x="0" y="34155"/>
                  </a:cubicBezTo>
                  <a:lnTo>
                    <a:pt x="0" y="136622"/>
                  </a:lnTo>
                  <a:cubicBezTo>
                    <a:pt x="0" y="155407"/>
                    <a:pt x="15370" y="170777"/>
                    <a:pt x="34155" y="170777"/>
                  </a:cubicBezTo>
                  <a:close/>
                  <a:moveTo>
                    <a:pt x="392787" y="136622"/>
                  </a:moveTo>
                  <a:lnTo>
                    <a:pt x="367170" y="136622"/>
                  </a:lnTo>
                  <a:cubicBezTo>
                    <a:pt x="362901" y="136622"/>
                    <a:pt x="359485" y="138329"/>
                    <a:pt x="356070" y="140891"/>
                  </a:cubicBezTo>
                  <a:lnTo>
                    <a:pt x="333015" y="159676"/>
                  </a:lnTo>
                  <a:lnTo>
                    <a:pt x="333015" y="153699"/>
                  </a:lnTo>
                  <a:cubicBezTo>
                    <a:pt x="333015" y="144306"/>
                    <a:pt x="325330" y="136622"/>
                    <a:pt x="315937" y="136622"/>
                  </a:cubicBezTo>
                  <a:lnTo>
                    <a:pt x="256165" y="136622"/>
                  </a:lnTo>
                  <a:lnTo>
                    <a:pt x="256165" y="59772"/>
                  </a:lnTo>
                  <a:lnTo>
                    <a:pt x="392787" y="59772"/>
                  </a:lnTo>
                  <a:lnTo>
                    <a:pt x="392787" y="136622"/>
                  </a:lnTo>
                  <a:close/>
                  <a:moveTo>
                    <a:pt x="222010" y="34155"/>
                  </a:moveTo>
                  <a:lnTo>
                    <a:pt x="222010" y="42694"/>
                  </a:lnTo>
                  <a:cubicBezTo>
                    <a:pt x="222010" y="42694"/>
                    <a:pt x="222010" y="42694"/>
                    <a:pt x="222010" y="42694"/>
                  </a:cubicBezTo>
                  <a:cubicBezTo>
                    <a:pt x="222010" y="42694"/>
                    <a:pt x="222010" y="42694"/>
                    <a:pt x="222010" y="42694"/>
                  </a:cubicBezTo>
                  <a:lnTo>
                    <a:pt x="222010" y="136622"/>
                  </a:lnTo>
                  <a:lnTo>
                    <a:pt x="213471" y="136622"/>
                  </a:lnTo>
                  <a:lnTo>
                    <a:pt x="119544" y="136622"/>
                  </a:lnTo>
                  <a:cubicBezTo>
                    <a:pt x="110151" y="136622"/>
                    <a:pt x="102466" y="144306"/>
                    <a:pt x="102466" y="153699"/>
                  </a:cubicBezTo>
                  <a:lnTo>
                    <a:pt x="102466" y="159676"/>
                  </a:lnTo>
                  <a:lnTo>
                    <a:pt x="79411" y="140037"/>
                  </a:lnTo>
                  <a:cubicBezTo>
                    <a:pt x="75996" y="137475"/>
                    <a:pt x="72580" y="136622"/>
                    <a:pt x="68311" y="136622"/>
                  </a:cubicBezTo>
                  <a:lnTo>
                    <a:pt x="34155" y="136622"/>
                  </a:lnTo>
                  <a:lnTo>
                    <a:pt x="34155" y="34155"/>
                  </a:lnTo>
                  <a:lnTo>
                    <a:pt x="222010" y="34155"/>
                  </a:ln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8D80653-3A04-32B7-5AFD-87140394E535}"/>
                </a:ext>
              </a:extLst>
            </p:cNvPr>
            <p:cNvSpPr/>
            <p:nvPr/>
          </p:nvSpPr>
          <p:spPr>
            <a:xfrm>
              <a:off x="1798492" y="5574440"/>
              <a:ext cx="93927" cy="34155"/>
            </a:xfrm>
            <a:custGeom>
              <a:avLst/>
              <a:gdLst>
                <a:gd name="connsiteX0" fmla="*/ 17078 w 93927"/>
                <a:gd name="connsiteY0" fmla="*/ 34155 h 34155"/>
                <a:gd name="connsiteX1" fmla="*/ 76850 w 93927"/>
                <a:gd name="connsiteY1" fmla="*/ 34155 h 34155"/>
                <a:gd name="connsiteX2" fmla="*/ 93927 w 93927"/>
                <a:gd name="connsiteY2" fmla="*/ 17078 h 34155"/>
                <a:gd name="connsiteX3" fmla="*/ 76850 w 93927"/>
                <a:gd name="connsiteY3" fmla="*/ 0 h 34155"/>
                <a:gd name="connsiteX4" fmla="*/ 17078 w 93927"/>
                <a:gd name="connsiteY4" fmla="*/ 0 h 34155"/>
                <a:gd name="connsiteX5" fmla="*/ 0 w 93927"/>
                <a:gd name="connsiteY5" fmla="*/ 17078 h 34155"/>
                <a:gd name="connsiteX6" fmla="*/ 17078 w 93927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27" h="34155">
                  <a:moveTo>
                    <a:pt x="17078" y="34155"/>
                  </a:moveTo>
                  <a:lnTo>
                    <a:pt x="76850" y="34155"/>
                  </a:lnTo>
                  <a:cubicBezTo>
                    <a:pt x="86242" y="34155"/>
                    <a:pt x="93927" y="26470"/>
                    <a:pt x="93927" y="17078"/>
                  </a:cubicBezTo>
                  <a:cubicBezTo>
                    <a:pt x="93927" y="7685"/>
                    <a:pt x="86242" y="0"/>
                    <a:pt x="76850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FFD7757-FDDC-0E03-5B0A-CE81534E5E57}"/>
                </a:ext>
              </a:extLst>
            </p:cNvPr>
            <p:cNvSpPr/>
            <p:nvPr/>
          </p:nvSpPr>
          <p:spPr>
            <a:xfrm>
              <a:off x="1738720" y="5574440"/>
              <a:ext cx="42694" cy="34155"/>
            </a:xfrm>
            <a:custGeom>
              <a:avLst/>
              <a:gdLst>
                <a:gd name="connsiteX0" fmla="*/ 17078 w 42694"/>
                <a:gd name="connsiteY0" fmla="*/ 34155 h 34155"/>
                <a:gd name="connsiteX1" fmla="*/ 25617 w 42694"/>
                <a:gd name="connsiteY1" fmla="*/ 34155 h 34155"/>
                <a:gd name="connsiteX2" fmla="*/ 42694 w 42694"/>
                <a:gd name="connsiteY2" fmla="*/ 17078 h 34155"/>
                <a:gd name="connsiteX3" fmla="*/ 25617 w 42694"/>
                <a:gd name="connsiteY3" fmla="*/ 0 h 34155"/>
                <a:gd name="connsiteX4" fmla="*/ 17078 w 42694"/>
                <a:gd name="connsiteY4" fmla="*/ 0 h 34155"/>
                <a:gd name="connsiteX5" fmla="*/ 0 w 42694"/>
                <a:gd name="connsiteY5" fmla="*/ 17078 h 34155"/>
                <a:gd name="connsiteX6" fmla="*/ 17078 w 42694"/>
                <a:gd name="connsiteY6" fmla="*/ 34155 h 3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94" h="34155">
                  <a:moveTo>
                    <a:pt x="17078" y="34155"/>
                  </a:moveTo>
                  <a:lnTo>
                    <a:pt x="25617" y="34155"/>
                  </a:lnTo>
                  <a:cubicBezTo>
                    <a:pt x="35009" y="34155"/>
                    <a:pt x="42694" y="26470"/>
                    <a:pt x="42694" y="17078"/>
                  </a:cubicBezTo>
                  <a:cubicBezTo>
                    <a:pt x="42694" y="7685"/>
                    <a:pt x="35009" y="0"/>
                    <a:pt x="25617" y="0"/>
                  </a:cubicBezTo>
                  <a:lnTo>
                    <a:pt x="17078" y="0"/>
                  </a:lnTo>
                  <a:cubicBezTo>
                    <a:pt x="7685" y="0"/>
                    <a:pt x="0" y="7685"/>
                    <a:pt x="0" y="17078"/>
                  </a:cubicBezTo>
                  <a:cubicBezTo>
                    <a:pt x="0" y="26470"/>
                    <a:pt x="7685" y="34155"/>
                    <a:pt x="17078" y="34155"/>
                  </a:cubicBezTo>
                  <a:close/>
                </a:path>
              </a:pathLst>
            </a:custGeom>
            <a:grpFill/>
            <a:ln w="8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FD186DC3-FECF-AEAE-AF20-46AF969E0EA5}"/>
              </a:ext>
            </a:extLst>
          </p:cNvPr>
          <p:cNvSpPr txBox="1"/>
          <p:nvPr/>
        </p:nvSpPr>
        <p:spPr>
          <a:xfrm>
            <a:off x="7694310" y="5481911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Write Title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CD105F0-748A-22B8-D340-A8244DA6796A}"/>
              </a:ext>
            </a:extLst>
          </p:cNvPr>
          <p:cNvSpPr txBox="1"/>
          <p:nvPr/>
        </p:nvSpPr>
        <p:spPr>
          <a:xfrm>
            <a:off x="7694311" y="5757886"/>
            <a:ext cx="212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terms of current analysis, companies can.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49FD7C5-FA54-A895-5D50-31AFD0F5AB11}"/>
              </a:ext>
            </a:extLst>
          </p:cNvPr>
          <p:cNvSpPr txBox="1"/>
          <p:nvPr/>
        </p:nvSpPr>
        <p:spPr>
          <a:xfrm>
            <a:off x="9218347" y="2212916"/>
            <a:ext cx="166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Analyze market data and make informed decisions.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2" name="Graphic 249">
            <a:extLst>
              <a:ext uri="{FF2B5EF4-FFF2-40B4-BE49-F238E27FC236}">
                <a16:creationId xmlns:a16="http://schemas.microsoft.com/office/drawing/2014/main" id="{346E0A62-C4AD-E208-2C6E-AF69DE6C2292}"/>
              </a:ext>
            </a:extLst>
          </p:cNvPr>
          <p:cNvGrpSpPr/>
          <p:nvPr/>
        </p:nvGrpSpPr>
        <p:grpSpPr>
          <a:xfrm>
            <a:off x="6155806" y="3156560"/>
            <a:ext cx="354960" cy="244798"/>
            <a:chOff x="6188600" y="3198748"/>
            <a:chExt cx="552450" cy="380999"/>
          </a:xfrm>
          <a:solidFill>
            <a:srgbClr val="212529"/>
          </a:solidFill>
        </p:grpSpPr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912B7E45-83C0-3783-267A-C898AE6D96DD}"/>
                </a:ext>
              </a:extLst>
            </p:cNvPr>
            <p:cNvSpPr/>
            <p:nvPr/>
          </p:nvSpPr>
          <p:spPr>
            <a:xfrm>
              <a:off x="6245750" y="3255898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D3F5491-1BA6-3E45-326F-5128F2773030}"/>
                </a:ext>
              </a:extLst>
            </p:cNvPr>
            <p:cNvSpPr/>
            <p:nvPr/>
          </p:nvSpPr>
          <p:spPr>
            <a:xfrm>
              <a:off x="6302900" y="3255898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242CB34-482F-60E4-79D5-5300AA3B8732}"/>
                </a:ext>
              </a:extLst>
            </p:cNvPr>
            <p:cNvSpPr/>
            <p:nvPr/>
          </p:nvSpPr>
          <p:spPr>
            <a:xfrm>
              <a:off x="6188600" y="3198748"/>
              <a:ext cx="552450" cy="380999"/>
            </a:xfrm>
            <a:custGeom>
              <a:avLst/>
              <a:gdLst>
                <a:gd name="connsiteX0" fmla="*/ 490919 w 552450"/>
                <a:gd name="connsiteY0" fmla="*/ 0 h 380999"/>
                <a:gd name="connsiteX1" fmla="*/ 61532 w 552450"/>
                <a:gd name="connsiteY1" fmla="*/ 0 h 380999"/>
                <a:gd name="connsiteX2" fmla="*/ 0 w 552450"/>
                <a:gd name="connsiteY2" fmla="*/ 61531 h 380999"/>
                <a:gd name="connsiteX3" fmla="*/ 0 w 552450"/>
                <a:gd name="connsiteY3" fmla="*/ 319469 h 380999"/>
                <a:gd name="connsiteX4" fmla="*/ 61532 w 552450"/>
                <a:gd name="connsiteY4" fmla="*/ 381000 h 380999"/>
                <a:gd name="connsiteX5" fmla="*/ 490919 w 552450"/>
                <a:gd name="connsiteY5" fmla="*/ 381000 h 380999"/>
                <a:gd name="connsiteX6" fmla="*/ 552450 w 552450"/>
                <a:gd name="connsiteY6" fmla="*/ 319469 h 380999"/>
                <a:gd name="connsiteX7" fmla="*/ 552450 w 552450"/>
                <a:gd name="connsiteY7" fmla="*/ 61531 h 380999"/>
                <a:gd name="connsiteX8" fmla="*/ 490919 w 552450"/>
                <a:gd name="connsiteY8" fmla="*/ 0 h 380999"/>
                <a:gd name="connsiteX9" fmla="*/ 514350 w 552450"/>
                <a:gd name="connsiteY9" fmla="*/ 319469 h 380999"/>
                <a:gd name="connsiteX10" fmla="*/ 490919 w 552450"/>
                <a:gd name="connsiteY10" fmla="*/ 342900 h 380999"/>
                <a:gd name="connsiteX11" fmla="*/ 61532 w 552450"/>
                <a:gd name="connsiteY11" fmla="*/ 342900 h 380999"/>
                <a:gd name="connsiteX12" fmla="*/ 38100 w 552450"/>
                <a:gd name="connsiteY12" fmla="*/ 319469 h 380999"/>
                <a:gd name="connsiteX13" fmla="*/ 38100 w 552450"/>
                <a:gd name="connsiteY13" fmla="*/ 61531 h 380999"/>
                <a:gd name="connsiteX14" fmla="*/ 61532 w 552450"/>
                <a:gd name="connsiteY14" fmla="*/ 38100 h 380999"/>
                <a:gd name="connsiteX15" fmla="*/ 490919 w 552450"/>
                <a:gd name="connsiteY15" fmla="*/ 38100 h 380999"/>
                <a:gd name="connsiteX16" fmla="*/ 514350 w 552450"/>
                <a:gd name="connsiteY16" fmla="*/ 61531 h 380999"/>
                <a:gd name="connsiteX17" fmla="*/ 514350 w 552450"/>
                <a:gd name="connsiteY17" fmla="*/ 319469 h 3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2450" h="380999">
                  <a:moveTo>
                    <a:pt x="490919" y="0"/>
                  </a:moveTo>
                  <a:lnTo>
                    <a:pt x="61532" y="0"/>
                  </a:lnTo>
                  <a:cubicBezTo>
                    <a:pt x="27623" y="0"/>
                    <a:pt x="0" y="27622"/>
                    <a:pt x="0" y="61531"/>
                  </a:cubicBezTo>
                  <a:lnTo>
                    <a:pt x="0" y="319469"/>
                  </a:lnTo>
                  <a:cubicBezTo>
                    <a:pt x="0" y="353378"/>
                    <a:pt x="27623" y="381000"/>
                    <a:pt x="61532" y="381000"/>
                  </a:cubicBezTo>
                  <a:lnTo>
                    <a:pt x="490919" y="381000"/>
                  </a:lnTo>
                  <a:cubicBezTo>
                    <a:pt x="524828" y="381000"/>
                    <a:pt x="552450" y="353378"/>
                    <a:pt x="552450" y="319469"/>
                  </a:cubicBezTo>
                  <a:lnTo>
                    <a:pt x="552450" y="61531"/>
                  </a:lnTo>
                  <a:cubicBezTo>
                    <a:pt x="552450" y="27622"/>
                    <a:pt x="524828" y="0"/>
                    <a:pt x="490919" y="0"/>
                  </a:cubicBezTo>
                  <a:close/>
                  <a:moveTo>
                    <a:pt x="514350" y="319469"/>
                  </a:moveTo>
                  <a:cubicBezTo>
                    <a:pt x="514350" y="332423"/>
                    <a:pt x="503873" y="342900"/>
                    <a:pt x="490919" y="342900"/>
                  </a:cubicBezTo>
                  <a:lnTo>
                    <a:pt x="61532" y="342900"/>
                  </a:lnTo>
                  <a:cubicBezTo>
                    <a:pt x="48578" y="342900"/>
                    <a:pt x="38100" y="332327"/>
                    <a:pt x="38100" y="319469"/>
                  </a:cubicBezTo>
                  <a:lnTo>
                    <a:pt x="38100" y="61531"/>
                  </a:lnTo>
                  <a:cubicBezTo>
                    <a:pt x="38100" y="48578"/>
                    <a:pt x="48578" y="38100"/>
                    <a:pt x="61532" y="38100"/>
                  </a:cubicBezTo>
                  <a:lnTo>
                    <a:pt x="490919" y="38100"/>
                  </a:lnTo>
                  <a:cubicBezTo>
                    <a:pt x="503873" y="38100"/>
                    <a:pt x="514350" y="48578"/>
                    <a:pt x="514350" y="61531"/>
                  </a:cubicBezTo>
                  <a:lnTo>
                    <a:pt x="514350" y="3194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465A140-8861-3906-F76C-2B91CB19EC94}"/>
                </a:ext>
              </a:extLst>
            </p:cNvPr>
            <p:cNvSpPr/>
            <p:nvPr/>
          </p:nvSpPr>
          <p:spPr>
            <a:xfrm>
              <a:off x="6293327" y="3332050"/>
              <a:ext cx="95309" cy="152447"/>
            </a:xfrm>
            <a:custGeom>
              <a:avLst/>
              <a:gdLst>
                <a:gd name="connsiteX0" fmla="*/ 89678 w 95309"/>
                <a:gd name="connsiteY0" fmla="*/ 5572 h 152447"/>
                <a:gd name="connsiteX1" fmla="*/ 62722 w 95309"/>
                <a:gd name="connsiteY1" fmla="*/ 5572 h 152447"/>
                <a:gd name="connsiteX2" fmla="*/ 5572 w 95309"/>
                <a:gd name="connsiteY2" fmla="*/ 62722 h 152447"/>
                <a:gd name="connsiteX3" fmla="*/ 5572 w 95309"/>
                <a:gd name="connsiteY3" fmla="*/ 89678 h 152447"/>
                <a:gd name="connsiteX4" fmla="*/ 62722 w 95309"/>
                <a:gd name="connsiteY4" fmla="*/ 146828 h 152447"/>
                <a:gd name="connsiteX5" fmla="*/ 76152 w 95309"/>
                <a:gd name="connsiteY5" fmla="*/ 152448 h 152447"/>
                <a:gd name="connsiteX6" fmla="*/ 89583 w 95309"/>
                <a:gd name="connsiteY6" fmla="*/ 146828 h 152447"/>
                <a:gd name="connsiteX7" fmla="*/ 89583 w 95309"/>
                <a:gd name="connsiteY7" fmla="*/ 119872 h 152447"/>
                <a:gd name="connsiteX8" fmla="*/ 45863 w 95309"/>
                <a:gd name="connsiteY8" fmla="*/ 76152 h 152447"/>
                <a:gd name="connsiteX9" fmla="*/ 89583 w 95309"/>
                <a:gd name="connsiteY9" fmla="*/ 32433 h 152447"/>
                <a:gd name="connsiteX10" fmla="*/ 89678 w 95309"/>
                <a:gd name="connsiteY10" fmla="*/ 5572 h 15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09" h="152447">
                  <a:moveTo>
                    <a:pt x="89678" y="5572"/>
                  </a:moveTo>
                  <a:cubicBezTo>
                    <a:pt x="82248" y="-1857"/>
                    <a:pt x="70152" y="-1857"/>
                    <a:pt x="62722" y="5572"/>
                  </a:cubicBezTo>
                  <a:lnTo>
                    <a:pt x="5572" y="62722"/>
                  </a:lnTo>
                  <a:cubicBezTo>
                    <a:pt x="-1857" y="70152"/>
                    <a:pt x="-1857" y="82248"/>
                    <a:pt x="5572" y="89678"/>
                  </a:cubicBezTo>
                  <a:lnTo>
                    <a:pt x="62722" y="146828"/>
                  </a:lnTo>
                  <a:cubicBezTo>
                    <a:pt x="66437" y="150543"/>
                    <a:pt x="71295" y="152448"/>
                    <a:pt x="76152" y="152448"/>
                  </a:cubicBezTo>
                  <a:cubicBezTo>
                    <a:pt x="81010" y="152448"/>
                    <a:pt x="85868" y="150543"/>
                    <a:pt x="89583" y="146828"/>
                  </a:cubicBezTo>
                  <a:cubicBezTo>
                    <a:pt x="97012" y="139398"/>
                    <a:pt x="97012" y="127302"/>
                    <a:pt x="89583" y="119872"/>
                  </a:cubicBezTo>
                  <a:lnTo>
                    <a:pt x="45863" y="76152"/>
                  </a:lnTo>
                  <a:lnTo>
                    <a:pt x="89583" y="32433"/>
                  </a:lnTo>
                  <a:cubicBezTo>
                    <a:pt x="97203" y="25098"/>
                    <a:pt x="97203" y="13097"/>
                    <a:pt x="89678" y="5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41453B8-87DA-9FA5-6CFB-C6FB100EE512}"/>
                </a:ext>
              </a:extLst>
            </p:cNvPr>
            <p:cNvSpPr/>
            <p:nvPr/>
          </p:nvSpPr>
          <p:spPr>
            <a:xfrm>
              <a:off x="6540977" y="3332050"/>
              <a:ext cx="95154" cy="152542"/>
            </a:xfrm>
            <a:custGeom>
              <a:avLst/>
              <a:gdLst>
                <a:gd name="connsiteX0" fmla="*/ 32528 w 95154"/>
                <a:gd name="connsiteY0" fmla="*/ 5572 h 152542"/>
                <a:gd name="connsiteX1" fmla="*/ 5572 w 95154"/>
                <a:gd name="connsiteY1" fmla="*/ 5572 h 152542"/>
                <a:gd name="connsiteX2" fmla="*/ 5572 w 95154"/>
                <a:gd name="connsiteY2" fmla="*/ 32528 h 152542"/>
                <a:gd name="connsiteX3" fmla="*/ 49292 w 95154"/>
                <a:gd name="connsiteY3" fmla="*/ 76248 h 152542"/>
                <a:gd name="connsiteX4" fmla="*/ 5572 w 95154"/>
                <a:gd name="connsiteY4" fmla="*/ 119967 h 152542"/>
                <a:gd name="connsiteX5" fmla="*/ 5572 w 95154"/>
                <a:gd name="connsiteY5" fmla="*/ 146923 h 152542"/>
                <a:gd name="connsiteX6" fmla="*/ 19002 w 95154"/>
                <a:gd name="connsiteY6" fmla="*/ 152543 h 152542"/>
                <a:gd name="connsiteX7" fmla="*/ 32433 w 95154"/>
                <a:gd name="connsiteY7" fmla="*/ 146923 h 152542"/>
                <a:gd name="connsiteX8" fmla="*/ 89583 w 95154"/>
                <a:gd name="connsiteY8" fmla="*/ 89773 h 152542"/>
                <a:gd name="connsiteX9" fmla="*/ 89583 w 95154"/>
                <a:gd name="connsiteY9" fmla="*/ 62817 h 152542"/>
                <a:gd name="connsiteX10" fmla="*/ 32528 w 95154"/>
                <a:gd name="connsiteY10" fmla="*/ 5572 h 15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54" h="152542">
                  <a:moveTo>
                    <a:pt x="32528" y="5572"/>
                  </a:moveTo>
                  <a:cubicBezTo>
                    <a:pt x="25098" y="-1857"/>
                    <a:pt x="13002" y="-1857"/>
                    <a:pt x="5572" y="5572"/>
                  </a:cubicBezTo>
                  <a:cubicBezTo>
                    <a:pt x="-1857" y="13002"/>
                    <a:pt x="-1857" y="25098"/>
                    <a:pt x="5572" y="32528"/>
                  </a:cubicBezTo>
                  <a:lnTo>
                    <a:pt x="49292" y="76248"/>
                  </a:lnTo>
                  <a:lnTo>
                    <a:pt x="5572" y="119967"/>
                  </a:lnTo>
                  <a:cubicBezTo>
                    <a:pt x="-1857" y="127397"/>
                    <a:pt x="-1857" y="139494"/>
                    <a:pt x="5572" y="146923"/>
                  </a:cubicBezTo>
                  <a:cubicBezTo>
                    <a:pt x="9287" y="150638"/>
                    <a:pt x="14145" y="152543"/>
                    <a:pt x="19002" y="152543"/>
                  </a:cubicBezTo>
                  <a:cubicBezTo>
                    <a:pt x="23860" y="152543"/>
                    <a:pt x="28718" y="150638"/>
                    <a:pt x="32433" y="146923"/>
                  </a:cubicBezTo>
                  <a:lnTo>
                    <a:pt x="89583" y="89773"/>
                  </a:lnTo>
                  <a:cubicBezTo>
                    <a:pt x="97012" y="82344"/>
                    <a:pt x="97012" y="70247"/>
                    <a:pt x="89583" y="62817"/>
                  </a:cubicBezTo>
                  <a:lnTo>
                    <a:pt x="32528" y="5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4F396E2-8F77-3E04-8BDE-2E4BBCED8BC3}"/>
                </a:ext>
              </a:extLst>
            </p:cNvPr>
            <p:cNvSpPr/>
            <p:nvPr/>
          </p:nvSpPr>
          <p:spPr>
            <a:xfrm>
              <a:off x="6417244" y="3312996"/>
              <a:ext cx="95266" cy="200076"/>
            </a:xfrm>
            <a:custGeom>
              <a:avLst/>
              <a:gdLst>
                <a:gd name="connsiteX0" fmla="*/ 82538 w 95266"/>
                <a:gd name="connsiteY0" fmla="*/ 1099 h 200076"/>
                <a:gd name="connsiteX1" fmla="*/ 58249 w 95266"/>
                <a:gd name="connsiteY1" fmla="*/ 12719 h 200076"/>
                <a:gd name="connsiteX2" fmla="*/ 1099 w 95266"/>
                <a:gd name="connsiteY2" fmla="*/ 174644 h 200076"/>
                <a:gd name="connsiteX3" fmla="*/ 12719 w 95266"/>
                <a:gd name="connsiteY3" fmla="*/ 198933 h 200076"/>
                <a:gd name="connsiteX4" fmla="*/ 19101 w 95266"/>
                <a:gd name="connsiteY4" fmla="*/ 200076 h 200076"/>
                <a:gd name="connsiteX5" fmla="*/ 37103 w 95266"/>
                <a:gd name="connsiteY5" fmla="*/ 187408 h 200076"/>
                <a:gd name="connsiteX6" fmla="*/ 94253 w 95266"/>
                <a:gd name="connsiteY6" fmla="*/ 25483 h 200076"/>
                <a:gd name="connsiteX7" fmla="*/ 82538 w 95266"/>
                <a:gd name="connsiteY7" fmla="*/ 1099 h 20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66" h="200076">
                  <a:moveTo>
                    <a:pt x="82538" y="1099"/>
                  </a:moveTo>
                  <a:cubicBezTo>
                    <a:pt x="72632" y="-2425"/>
                    <a:pt x="61773" y="2813"/>
                    <a:pt x="58249" y="12719"/>
                  </a:cubicBezTo>
                  <a:lnTo>
                    <a:pt x="1099" y="174644"/>
                  </a:lnTo>
                  <a:cubicBezTo>
                    <a:pt x="-2425" y="184550"/>
                    <a:pt x="2813" y="195409"/>
                    <a:pt x="12719" y="198933"/>
                  </a:cubicBezTo>
                  <a:cubicBezTo>
                    <a:pt x="14815" y="199695"/>
                    <a:pt x="16910" y="200076"/>
                    <a:pt x="19101" y="200076"/>
                  </a:cubicBezTo>
                  <a:cubicBezTo>
                    <a:pt x="26912" y="200076"/>
                    <a:pt x="34341" y="195218"/>
                    <a:pt x="37103" y="187408"/>
                  </a:cubicBezTo>
                  <a:lnTo>
                    <a:pt x="94253" y="25483"/>
                  </a:lnTo>
                  <a:cubicBezTo>
                    <a:pt x="97587" y="15482"/>
                    <a:pt x="92444" y="4623"/>
                    <a:pt x="82538" y="1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93" name="Graphic 259">
            <a:extLst>
              <a:ext uri="{FF2B5EF4-FFF2-40B4-BE49-F238E27FC236}">
                <a16:creationId xmlns:a16="http://schemas.microsoft.com/office/drawing/2014/main" id="{A1B9D23F-5646-C1E2-58B2-7559707F3CDC}"/>
              </a:ext>
            </a:extLst>
          </p:cNvPr>
          <p:cNvGrpSpPr/>
          <p:nvPr/>
        </p:nvGrpSpPr>
        <p:grpSpPr>
          <a:xfrm>
            <a:off x="991128" y="1752872"/>
            <a:ext cx="455199" cy="687674"/>
            <a:chOff x="2298158" y="1699501"/>
            <a:chExt cx="318903" cy="481770"/>
          </a:xfrm>
        </p:grpSpPr>
        <p:grpSp>
          <p:nvGrpSpPr>
            <p:cNvPr id="294" name="Graphic 259">
              <a:extLst>
                <a:ext uri="{FF2B5EF4-FFF2-40B4-BE49-F238E27FC236}">
                  <a16:creationId xmlns:a16="http://schemas.microsoft.com/office/drawing/2014/main" id="{DA0D9AE3-C415-2A58-C642-67CE043B08DD}"/>
                </a:ext>
              </a:extLst>
            </p:cNvPr>
            <p:cNvGrpSpPr/>
            <p:nvPr/>
          </p:nvGrpSpPr>
          <p:grpSpPr>
            <a:xfrm>
              <a:off x="2313891" y="1815327"/>
              <a:ext cx="287409" cy="365944"/>
              <a:chOff x="2313891" y="1815327"/>
              <a:chExt cx="287409" cy="365944"/>
            </a:xfrm>
          </p:grpSpPr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933941D7-35D4-C9F3-CB29-F43E583DC596}"/>
                  </a:ext>
                </a:extLst>
              </p:cNvPr>
              <p:cNvSpPr/>
              <p:nvPr/>
            </p:nvSpPr>
            <p:spPr>
              <a:xfrm>
                <a:off x="2313891" y="1815327"/>
                <a:ext cx="287409" cy="357276"/>
              </a:xfrm>
              <a:custGeom>
                <a:avLst/>
                <a:gdLst>
                  <a:gd name="connsiteX0" fmla="*/ 287410 w 287409"/>
                  <a:gd name="connsiteY0" fmla="*/ 143710 h 357276"/>
                  <a:gd name="connsiteX1" fmla="*/ 141618 w 287409"/>
                  <a:gd name="connsiteY1" fmla="*/ 20 h 357276"/>
                  <a:gd name="connsiteX2" fmla="*/ 29 w 287409"/>
                  <a:gd name="connsiteY2" fmla="*/ 146600 h 357276"/>
                  <a:gd name="connsiteX3" fmla="*/ 62023 w 287409"/>
                  <a:gd name="connsiteY3" fmla="*/ 262183 h 357276"/>
                  <a:gd name="connsiteX4" fmla="*/ 76734 w 287409"/>
                  <a:gd name="connsiteY4" fmla="*/ 290291 h 357276"/>
                  <a:gd name="connsiteX5" fmla="*/ 76734 w 287409"/>
                  <a:gd name="connsiteY5" fmla="*/ 290291 h 357276"/>
                  <a:gd name="connsiteX6" fmla="*/ 143719 w 287409"/>
                  <a:gd name="connsiteY6" fmla="*/ 357276 h 357276"/>
                  <a:gd name="connsiteX7" fmla="*/ 143719 w 287409"/>
                  <a:gd name="connsiteY7" fmla="*/ 357276 h 357276"/>
                  <a:gd name="connsiteX8" fmla="*/ 210705 w 287409"/>
                  <a:gd name="connsiteY8" fmla="*/ 290291 h 357276"/>
                  <a:gd name="connsiteX9" fmla="*/ 210705 w 287409"/>
                  <a:gd name="connsiteY9" fmla="*/ 290291 h 357276"/>
                  <a:gd name="connsiteX10" fmla="*/ 225415 w 287409"/>
                  <a:gd name="connsiteY10" fmla="*/ 262183 h 357276"/>
                  <a:gd name="connsiteX11" fmla="*/ 287410 w 287409"/>
                  <a:gd name="connsiteY11" fmla="*/ 143710 h 3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409" h="357276">
                    <a:moveTo>
                      <a:pt x="287410" y="143710"/>
                    </a:moveTo>
                    <a:cubicBezTo>
                      <a:pt x="287410" y="63590"/>
                      <a:pt x="222000" y="-1294"/>
                      <a:pt x="141618" y="20"/>
                    </a:cubicBezTo>
                    <a:cubicBezTo>
                      <a:pt x="62286" y="1070"/>
                      <a:pt x="-1548" y="67268"/>
                      <a:pt x="29" y="146600"/>
                    </a:cubicBezTo>
                    <a:cubicBezTo>
                      <a:pt x="817" y="194409"/>
                      <a:pt x="25247" y="236702"/>
                      <a:pt x="62023" y="262183"/>
                    </a:cubicBezTo>
                    <a:cubicBezTo>
                      <a:pt x="71217" y="268487"/>
                      <a:pt x="76734" y="278995"/>
                      <a:pt x="76734" y="290291"/>
                    </a:cubicBezTo>
                    <a:lnTo>
                      <a:pt x="76734" y="290291"/>
                    </a:lnTo>
                    <a:cubicBezTo>
                      <a:pt x="76734" y="327330"/>
                      <a:pt x="106680" y="357276"/>
                      <a:pt x="143719" y="357276"/>
                    </a:cubicBezTo>
                    <a:lnTo>
                      <a:pt x="143719" y="357276"/>
                    </a:lnTo>
                    <a:cubicBezTo>
                      <a:pt x="180758" y="357276"/>
                      <a:pt x="210705" y="327330"/>
                      <a:pt x="210705" y="290291"/>
                    </a:cubicBezTo>
                    <a:lnTo>
                      <a:pt x="210705" y="290291"/>
                    </a:lnTo>
                    <a:cubicBezTo>
                      <a:pt x="210705" y="278995"/>
                      <a:pt x="216221" y="268487"/>
                      <a:pt x="225415" y="262183"/>
                    </a:cubicBezTo>
                    <a:cubicBezTo>
                      <a:pt x="262717" y="236177"/>
                      <a:pt x="287410" y="192833"/>
                      <a:pt x="287410" y="143710"/>
                    </a:cubicBezTo>
                    <a:close/>
                  </a:path>
                </a:pathLst>
              </a:custGeom>
              <a:solidFill>
                <a:srgbClr val="FFCC00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416260F-787A-6761-E8F1-70EC9BDE1CED}"/>
                  </a:ext>
                </a:extLst>
              </p:cNvPr>
              <p:cNvSpPr/>
              <p:nvPr/>
            </p:nvSpPr>
            <p:spPr>
              <a:xfrm>
                <a:off x="2361211" y="1930067"/>
                <a:ext cx="192275" cy="251204"/>
              </a:xfrm>
              <a:custGeom>
                <a:avLst/>
                <a:gdLst>
                  <a:gd name="connsiteX0" fmla="*/ 170215 w 192275"/>
                  <a:gd name="connsiteY0" fmla="*/ 862 h 251204"/>
                  <a:gd name="connsiteX1" fmla="*/ 128710 w 192275"/>
                  <a:gd name="connsiteY1" fmla="*/ 31596 h 251204"/>
                  <a:gd name="connsiteX2" fmla="*/ 118203 w 192275"/>
                  <a:gd name="connsiteY2" fmla="*/ 97794 h 251204"/>
                  <a:gd name="connsiteX3" fmla="*/ 118203 w 192275"/>
                  <a:gd name="connsiteY3" fmla="*/ 108039 h 251204"/>
                  <a:gd name="connsiteX4" fmla="*/ 96137 w 192275"/>
                  <a:gd name="connsiteY4" fmla="*/ 110928 h 251204"/>
                  <a:gd name="connsiteX5" fmla="*/ 74071 w 192275"/>
                  <a:gd name="connsiteY5" fmla="*/ 108039 h 251204"/>
                  <a:gd name="connsiteX6" fmla="*/ 74071 w 192275"/>
                  <a:gd name="connsiteY6" fmla="*/ 97531 h 251204"/>
                  <a:gd name="connsiteX7" fmla="*/ 63826 w 192275"/>
                  <a:gd name="connsiteY7" fmla="*/ 31596 h 251204"/>
                  <a:gd name="connsiteX8" fmla="*/ 22321 w 192275"/>
                  <a:gd name="connsiteY8" fmla="*/ 862 h 251204"/>
                  <a:gd name="connsiteX9" fmla="*/ 1832 w 192275"/>
                  <a:gd name="connsiteY9" fmla="*/ 50247 h 251204"/>
                  <a:gd name="connsiteX10" fmla="*/ 63563 w 192275"/>
                  <a:gd name="connsiteY10" fmla="*/ 115657 h 251204"/>
                  <a:gd name="connsiteX11" fmla="*/ 63563 w 192275"/>
                  <a:gd name="connsiteY11" fmla="*/ 245950 h 251204"/>
                  <a:gd name="connsiteX12" fmla="*/ 68817 w 192275"/>
                  <a:gd name="connsiteY12" fmla="*/ 251204 h 251204"/>
                  <a:gd name="connsiteX13" fmla="*/ 74071 w 192275"/>
                  <a:gd name="connsiteY13" fmla="*/ 245950 h 251204"/>
                  <a:gd name="connsiteX14" fmla="*/ 74071 w 192275"/>
                  <a:gd name="connsiteY14" fmla="*/ 118809 h 251204"/>
                  <a:gd name="connsiteX15" fmla="*/ 96137 w 192275"/>
                  <a:gd name="connsiteY15" fmla="*/ 121436 h 251204"/>
                  <a:gd name="connsiteX16" fmla="*/ 118203 w 192275"/>
                  <a:gd name="connsiteY16" fmla="*/ 118809 h 251204"/>
                  <a:gd name="connsiteX17" fmla="*/ 118203 w 192275"/>
                  <a:gd name="connsiteY17" fmla="*/ 245950 h 251204"/>
                  <a:gd name="connsiteX18" fmla="*/ 123456 w 192275"/>
                  <a:gd name="connsiteY18" fmla="*/ 251204 h 251204"/>
                  <a:gd name="connsiteX19" fmla="*/ 128710 w 192275"/>
                  <a:gd name="connsiteY19" fmla="*/ 245950 h 251204"/>
                  <a:gd name="connsiteX20" fmla="*/ 128710 w 192275"/>
                  <a:gd name="connsiteY20" fmla="*/ 115657 h 251204"/>
                  <a:gd name="connsiteX21" fmla="*/ 190442 w 192275"/>
                  <a:gd name="connsiteY21" fmla="*/ 50247 h 251204"/>
                  <a:gd name="connsiteX22" fmla="*/ 170215 w 192275"/>
                  <a:gd name="connsiteY22" fmla="*/ 862 h 251204"/>
                  <a:gd name="connsiteX23" fmla="*/ 63563 w 192275"/>
                  <a:gd name="connsiteY23" fmla="*/ 104624 h 251204"/>
                  <a:gd name="connsiteX24" fmla="*/ 12076 w 192275"/>
                  <a:gd name="connsiteY24" fmla="*/ 48146 h 251204"/>
                  <a:gd name="connsiteX25" fmla="*/ 24948 w 192275"/>
                  <a:gd name="connsiteY25" fmla="*/ 11107 h 251204"/>
                  <a:gd name="connsiteX26" fmla="*/ 28889 w 192275"/>
                  <a:gd name="connsiteY26" fmla="*/ 10581 h 251204"/>
                  <a:gd name="connsiteX27" fmla="*/ 53581 w 192275"/>
                  <a:gd name="connsiteY27" fmla="*/ 34749 h 251204"/>
                  <a:gd name="connsiteX28" fmla="*/ 63563 w 192275"/>
                  <a:gd name="connsiteY28" fmla="*/ 98057 h 251204"/>
                  <a:gd name="connsiteX29" fmla="*/ 63563 w 192275"/>
                  <a:gd name="connsiteY29" fmla="*/ 104624 h 251204"/>
                  <a:gd name="connsiteX30" fmla="*/ 180460 w 192275"/>
                  <a:gd name="connsiteY30" fmla="*/ 48146 h 251204"/>
                  <a:gd name="connsiteX31" fmla="*/ 128973 w 192275"/>
                  <a:gd name="connsiteY31" fmla="*/ 104624 h 251204"/>
                  <a:gd name="connsiteX32" fmla="*/ 128973 w 192275"/>
                  <a:gd name="connsiteY32" fmla="*/ 98057 h 251204"/>
                  <a:gd name="connsiteX33" fmla="*/ 138955 w 192275"/>
                  <a:gd name="connsiteY33" fmla="*/ 34749 h 251204"/>
                  <a:gd name="connsiteX34" fmla="*/ 163648 w 192275"/>
                  <a:gd name="connsiteY34" fmla="*/ 10581 h 251204"/>
                  <a:gd name="connsiteX35" fmla="*/ 167588 w 192275"/>
                  <a:gd name="connsiteY35" fmla="*/ 11107 h 251204"/>
                  <a:gd name="connsiteX36" fmla="*/ 180460 w 192275"/>
                  <a:gd name="connsiteY36" fmla="*/ 48146 h 25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92275" h="251204">
                    <a:moveTo>
                      <a:pt x="170215" y="862"/>
                    </a:moveTo>
                    <a:cubicBezTo>
                      <a:pt x="155242" y="-3079"/>
                      <a:pt x="136328" y="6378"/>
                      <a:pt x="128710" y="31596"/>
                    </a:cubicBezTo>
                    <a:cubicBezTo>
                      <a:pt x="119516" y="62594"/>
                      <a:pt x="118465" y="96218"/>
                      <a:pt x="118203" y="97794"/>
                    </a:cubicBezTo>
                    <a:lnTo>
                      <a:pt x="118203" y="108039"/>
                    </a:lnTo>
                    <a:cubicBezTo>
                      <a:pt x="111373" y="109878"/>
                      <a:pt x="104017" y="110928"/>
                      <a:pt x="96137" y="110928"/>
                    </a:cubicBezTo>
                    <a:cubicBezTo>
                      <a:pt x="88256" y="110928"/>
                      <a:pt x="80901" y="109878"/>
                      <a:pt x="74071" y="108039"/>
                    </a:cubicBezTo>
                    <a:lnTo>
                      <a:pt x="74071" y="97531"/>
                    </a:lnTo>
                    <a:cubicBezTo>
                      <a:pt x="74071" y="96218"/>
                      <a:pt x="72758" y="62331"/>
                      <a:pt x="63826" y="31596"/>
                    </a:cubicBezTo>
                    <a:cubicBezTo>
                      <a:pt x="56208" y="6378"/>
                      <a:pt x="37295" y="-3079"/>
                      <a:pt x="22321" y="862"/>
                    </a:cubicBezTo>
                    <a:cubicBezTo>
                      <a:pt x="7348" y="4802"/>
                      <a:pt x="-4736" y="21614"/>
                      <a:pt x="1832" y="50247"/>
                    </a:cubicBezTo>
                    <a:cubicBezTo>
                      <a:pt x="7611" y="76253"/>
                      <a:pt x="31778" y="103836"/>
                      <a:pt x="63563" y="115657"/>
                    </a:cubicBezTo>
                    <a:lnTo>
                      <a:pt x="63563" y="245950"/>
                    </a:lnTo>
                    <a:cubicBezTo>
                      <a:pt x="63563" y="248840"/>
                      <a:pt x="65928" y="251204"/>
                      <a:pt x="68817" y="251204"/>
                    </a:cubicBezTo>
                    <a:cubicBezTo>
                      <a:pt x="71707" y="251204"/>
                      <a:pt x="74071" y="248840"/>
                      <a:pt x="74071" y="245950"/>
                    </a:cubicBezTo>
                    <a:lnTo>
                      <a:pt x="74071" y="118809"/>
                    </a:lnTo>
                    <a:cubicBezTo>
                      <a:pt x="81163" y="120648"/>
                      <a:pt x="88519" y="121436"/>
                      <a:pt x="96137" y="121436"/>
                    </a:cubicBezTo>
                    <a:cubicBezTo>
                      <a:pt x="103755" y="121436"/>
                      <a:pt x="111110" y="120385"/>
                      <a:pt x="118203" y="118809"/>
                    </a:cubicBezTo>
                    <a:lnTo>
                      <a:pt x="118203" y="245950"/>
                    </a:lnTo>
                    <a:cubicBezTo>
                      <a:pt x="118203" y="248840"/>
                      <a:pt x="120567" y="251204"/>
                      <a:pt x="123456" y="251204"/>
                    </a:cubicBezTo>
                    <a:cubicBezTo>
                      <a:pt x="126346" y="251204"/>
                      <a:pt x="128710" y="248840"/>
                      <a:pt x="128710" y="245950"/>
                    </a:cubicBezTo>
                    <a:lnTo>
                      <a:pt x="128710" y="115657"/>
                    </a:lnTo>
                    <a:cubicBezTo>
                      <a:pt x="160495" y="103836"/>
                      <a:pt x="184663" y="76253"/>
                      <a:pt x="190442" y="50247"/>
                    </a:cubicBezTo>
                    <a:cubicBezTo>
                      <a:pt x="197009" y="21614"/>
                      <a:pt x="184925" y="4802"/>
                      <a:pt x="170215" y="862"/>
                    </a:cubicBezTo>
                    <a:close/>
                    <a:moveTo>
                      <a:pt x="63563" y="104624"/>
                    </a:moveTo>
                    <a:cubicBezTo>
                      <a:pt x="35456" y="92803"/>
                      <a:pt x="16542" y="67585"/>
                      <a:pt x="12076" y="48146"/>
                    </a:cubicBezTo>
                    <a:cubicBezTo>
                      <a:pt x="7085" y="26080"/>
                      <a:pt x="14966" y="13734"/>
                      <a:pt x="24948" y="11107"/>
                    </a:cubicBezTo>
                    <a:cubicBezTo>
                      <a:pt x="26262" y="10844"/>
                      <a:pt x="27575" y="10581"/>
                      <a:pt x="28889" y="10581"/>
                    </a:cubicBezTo>
                    <a:cubicBezTo>
                      <a:pt x="38083" y="10581"/>
                      <a:pt x="48590" y="18199"/>
                      <a:pt x="53581" y="34749"/>
                    </a:cubicBezTo>
                    <a:cubicBezTo>
                      <a:pt x="62250" y="64432"/>
                      <a:pt x="63563" y="97794"/>
                      <a:pt x="63563" y="98057"/>
                    </a:cubicBezTo>
                    <a:lnTo>
                      <a:pt x="63563" y="104624"/>
                    </a:lnTo>
                    <a:close/>
                    <a:moveTo>
                      <a:pt x="180460" y="48146"/>
                    </a:moveTo>
                    <a:cubicBezTo>
                      <a:pt x="175994" y="67847"/>
                      <a:pt x="157081" y="93066"/>
                      <a:pt x="128973" y="104624"/>
                    </a:cubicBezTo>
                    <a:lnTo>
                      <a:pt x="128973" y="98057"/>
                    </a:lnTo>
                    <a:cubicBezTo>
                      <a:pt x="128973" y="97794"/>
                      <a:pt x="130024" y="64432"/>
                      <a:pt x="138955" y="34749"/>
                    </a:cubicBezTo>
                    <a:cubicBezTo>
                      <a:pt x="143946" y="18199"/>
                      <a:pt x="154454" y="10581"/>
                      <a:pt x="163648" y="10581"/>
                    </a:cubicBezTo>
                    <a:cubicBezTo>
                      <a:pt x="164961" y="10581"/>
                      <a:pt x="166275" y="10844"/>
                      <a:pt x="167588" y="11107"/>
                    </a:cubicBezTo>
                    <a:cubicBezTo>
                      <a:pt x="177570" y="13734"/>
                      <a:pt x="185188" y="26080"/>
                      <a:pt x="180460" y="48146"/>
                    </a:cubicBezTo>
                    <a:close/>
                  </a:path>
                </a:pathLst>
              </a:custGeom>
              <a:solidFill>
                <a:srgbClr val="155D77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0CDC8D4-0AA9-8754-6173-68688625CD7A}"/>
                  </a:ext>
                </a:extLst>
              </p:cNvPr>
              <p:cNvSpPr/>
              <p:nvPr/>
            </p:nvSpPr>
            <p:spPr>
              <a:xfrm rot="-2030176">
                <a:off x="2348062" y="1851113"/>
                <a:ext cx="101393" cy="44129"/>
              </a:xfrm>
              <a:custGeom>
                <a:avLst/>
                <a:gdLst>
                  <a:gd name="connsiteX0" fmla="*/ 101394 w 101393"/>
                  <a:gd name="connsiteY0" fmla="*/ 22065 h 44129"/>
                  <a:gd name="connsiteX1" fmla="*/ 50697 w 101393"/>
                  <a:gd name="connsiteY1" fmla="*/ 44130 h 44129"/>
                  <a:gd name="connsiteX2" fmla="*/ 0 w 101393"/>
                  <a:gd name="connsiteY2" fmla="*/ 22065 h 44129"/>
                  <a:gd name="connsiteX3" fmla="*/ 50697 w 101393"/>
                  <a:gd name="connsiteY3" fmla="*/ 0 h 44129"/>
                  <a:gd name="connsiteX4" fmla="*/ 101394 w 101393"/>
                  <a:gd name="connsiteY4" fmla="*/ 22065 h 44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393" h="44129">
                    <a:moveTo>
                      <a:pt x="101394" y="22065"/>
                    </a:moveTo>
                    <a:cubicBezTo>
                      <a:pt x="101394" y="34251"/>
                      <a:pt x="78696" y="44130"/>
                      <a:pt x="50697" y="44130"/>
                    </a:cubicBezTo>
                    <a:cubicBezTo>
                      <a:pt x="22698" y="44130"/>
                      <a:pt x="0" y="34251"/>
                      <a:pt x="0" y="22065"/>
                    </a:cubicBezTo>
                    <a:cubicBezTo>
                      <a:pt x="0" y="9879"/>
                      <a:pt x="22698" y="0"/>
                      <a:pt x="50697" y="0"/>
                    </a:cubicBezTo>
                    <a:cubicBezTo>
                      <a:pt x="78696" y="0"/>
                      <a:pt x="101394" y="9879"/>
                      <a:pt x="101394" y="22065"/>
                    </a:cubicBezTo>
                    <a:close/>
                  </a:path>
                </a:pathLst>
              </a:custGeom>
              <a:solidFill>
                <a:srgbClr val="FFE783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98" name="Graphic 259">
              <a:extLst>
                <a:ext uri="{FF2B5EF4-FFF2-40B4-BE49-F238E27FC236}">
                  <a16:creationId xmlns:a16="http://schemas.microsoft.com/office/drawing/2014/main" id="{E78014BC-51D3-129B-20DB-D126DA77EAC7}"/>
                </a:ext>
              </a:extLst>
            </p:cNvPr>
            <p:cNvGrpSpPr/>
            <p:nvPr/>
          </p:nvGrpSpPr>
          <p:grpSpPr>
            <a:xfrm>
              <a:off x="2298158" y="1699501"/>
              <a:ext cx="318903" cy="115845"/>
              <a:chOff x="2298158" y="1699501"/>
              <a:chExt cx="318903" cy="115845"/>
            </a:xfrm>
            <a:solidFill>
              <a:srgbClr val="FFCC00"/>
            </a:solidFill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CD80760-AB11-5B2E-570C-6D445D215B64}"/>
                  </a:ext>
                </a:extLst>
              </p:cNvPr>
              <p:cNvSpPr/>
              <p:nvPr/>
            </p:nvSpPr>
            <p:spPr>
              <a:xfrm>
                <a:off x="2444213" y="1699501"/>
                <a:ext cx="26268" cy="67248"/>
              </a:xfrm>
              <a:custGeom>
                <a:avLst/>
                <a:gdLst>
                  <a:gd name="connsiteX0" fmla="*/ 13134 w 26268"/>
                  <a:gd name="connsiteY0" fmla="*/ 67248 h 67248"/>
                  <a:gd name="connsiteX1" fmla="*/ 0 w 26268"/>
                  <a:gd name="connsiteY1" fmla="*/ 54114 h 67248"/>
                  <a:gd name="connsiteX2" fmla="*/ 0 w 26268"/>
                  <a:gd name="connsiteY2" fmla="*/ 13134 h 67248"/>
                  <a:gd name="connsiteX3" fmla="*/ 13134 w 26268"/>
                  <a:gd name="connsiteY3" fmla="*/ 0 h 67248"/>
                  <a:gd name="connsiteX4" fmla="*/ 26269 w 26268"/>
                  <a:gd name="connsiteY4" fmla="*/ 13134 h 67248"/>
                  <a:gd name="connsiteX5" fmla="*/ 26269 w 26268"/>
                  <a:gd name="connsiteY5" fmla="*/ 54114 h 67248"/>
                  <a:gd name="connsiteX6" fmla="*/ 13134 w 26268"/>
                  <a:gd name="connsiteY6" fmla="*/ 67248 h 6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8" h="67248">
                    <a:moveTo>
                      <a:pt x="13134" y="67248"/>
                    </a:moveTo>
                    <a:cubicBezTo>
                      <a:pt x="5779" y="67248"/>
                      <a:pt x="0" y="61469"/>
                      <a:pt x="0" y="54114"/>
                    </a:cubicBezTo>
                    <a:lnTo>
                      <a:pt x="0" y="13134"/>
                    </a:lnTo>
                    <a:cubicBezTo>
                      <a:pt x="0" y="5779"/>
                      <a:pt x="5779" y="0"/>
                      <a:pt x="13134" y="0"/>
                    </a:cubicBezTo>
                    <a:cubicBezTo>
                      <a:pt x="20490" y="0"/>
                      <a:pt x="26269" y="5779"/>
                      <a:pt x="26269" y="13134"/>
                    </a:cubicBezTo>
                    <a:lnTo>
                      <a:pt x="26269" y="54114"/>
                    </a:lnTo>
                    <a:cubicBezTo>
                      <a:pt x="26269" y="61206"/>
                      <a:pt x="20490" y="67248"/>
                      <a:pt x="13134" y="67248"/>
                    </a:cubicBezTo>
                    <a:close/>
                  </a:path>
                </a:pathLst>
              </a:custGeom>
              <a:solidFill>
                <a:srgbClr val="FFCC00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8722069-0040-AF21-8EC7-BFE2308DEC6B}"/>
                  </a:ext>
                </a:extLst>
              </p:cNvPr>
              <p:cNvSpPr/>
              <p:nvPr/>
            </p:nvSpPr>
            <p:spPr>
              <a:xfrm>
                <a:off x="2561635" y="1759919"/>
                <a:ext cx="55427" cy="55427"/>
              </a:xfrm>
              <a:custGeom>
                <a:avLst/>
                <a:gdLst>
                  <a:gd name="connsiteX0" fmla="*/ 13134 w 55427"/>
                  <a:gd name="connsiteY0" fmla="*/ 55427 h 55427"/>
                  <a:gd name="connsiteX1" fmla="*/ 3940 w 55427"/>
                  <a:gd name="connsiteY1" fmla="*/ 51487 h 55427"/>
                  <a:gd name="connsiteX2" fmla="*/ 3940 w 55427"/>
                  <a:gd name="connsiteY2" fmla="*/ 32836 h 55427"/>
                  <a:gd name="connsiteX3" fmla="*/ 32836 w 55427"/>
                  <a:gd name="connsiteY3" fmla="*/ 3940 h 55427"/>
                  <a:gd name="connsiteX4" fmla="*/ 51487 w 55427"/>
                  <a:gd name="connsiteY4" fmla="*/ 3940 h 55427"/>
                  <a:gd name="connsiteX5" fmla="*/ 51487 w 55427"/>
                  <a:gd name="connsiteY5" fmla="*/ 22591 h 55427"/>
                  <a:gd name="connsiteX6" fmla="*/ 22591 w 55427"/>
                  <a:gd name="connsiteY6" fmla="*/ 51487 h 55427"/>
                  <a:gd name="connsiteX7" fmla="*/ 13134 w 55427"/>
                  <a:gd name="connsiteY7" fmla="*/ 55427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27" h="55427">
                    <a:moveTo>
                      <a:pt x="13134" y="55427"/>
                    </a:moveTo>
                    <a:cubicBezTo>
                      <a:pt x="9720" y="55427"/>
                      <a:pt x="6305" y="54114"/>
                      <a:pt x="3940" y="51487"/>
                    </a:cubicBezTo>
                    <a:cubicBezTo>
                      <a:pt x="-1313" y="46233"/>
                      <a:pt x="-1313" y="38090"/>
                      <a:pt x="3940" y="32836"/>
                    </a:cubicBezTo>
                    <a:lnTo>
                      <a:pt x="32836" y="3940"/>
                    </a:lnTo>
                    <a:cubicBezTo>
                      <a:pt x="38090" y="-1313"/>
                      <a:pt x="46233" y="-1313"/>
                      <a:pt x="51487" y="3940"/>
                    </a:cubicBezTo>
                    <a:cubicBezTo>
                      <a:pt x="56741" y="9194"/>
                      <a:pt x="56741" y="17337"/>
                      <a:pt x="51487" y="22591"/>
                    </a:cubicBezTo>
                    <a:lnTo>
                      <a:pt x="22591" y="51487"/>
                    </a:lnTo>
                    <a:cubicBezTo>
                      <a:pt x="19964" y="54114"/>
                      <a:pt x="16549" y="55427"/>
                      <a:pt x="13134" y="55427"/>
                    </a:cubicBezTo>
                    <a:close/>
                  </a:path>
                </a:pathLst>
              </a:custGeom>
              <a:solidFill>
                <a:srgbClr val="FFCC00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4CEEF305-9BA3-3683-A7D3-B4F8E49E4CB8}"/>
                  </a:ext>
                </a:extLst>
              </p:cNvPr>
              <p:cNvSpPr/>
              <p:nvPr/>
            </p:nvSpPr>
            <p:spPr>
              <a:xfrm>
                <a:off x="2298158" y="1759919"/>
                <a:ext cx="55427" cy="55427"/>
              </a:xfrm>
              <a:custGeom>
                <a:avLst/>
                <a:gdLst>
                  <a:gd name="connsiteX0" fmla="*/ 42030 w 55427"/>
                  <a:gd name="connsiteY0" fmla="*/ 55427 h 55427"/>
                  <a:gd name="connsiteX1" fmla="*/ 32836 w 55427"/>
                  <a:gd name="connsiteY1" fmla="*/ 51487 h 55427"/>
                  <a:gd name="connsiteX2" fmla="*/ 3940 w 55427"/>
                  <a:gd name="connsiteY2" fmla="*/ 22591 h 55427"/>
                  <a:gd name="connsiteX3" fmla="*/ 3940 w 55427"/>
                  <a:gd name="connsiteY3" fmla="*/ 3940 h 55427"/>
                  <a:gd name="connsiteX4" fmla="*/ 22591 w 55427"/>
                  <a:gd name="connsiteY4" fmla="*/ 3940 h 55427"/>
                  <a:gd name="connsiteX5" fmla="*/ 51487 w 55427"/>
                  <a:gd name="connsiteY5" fmla="*/ 32836 h 55427"/>
                  <a:gd name="connsiteX6" fmla="*/ 51487 w 55427"/>
                  <a:gd name="connsiteY6" fmla="*/ 51487 h 55427"/>
                  <a:gd name="connsiteX7" fmla="*/ 42030 w 55427"/>
                  <a:gd name="connsiteY7" fmla="*/ 55427 h 55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27" h="55427">
                    <a:moveTo>
                      <a:pt x="42030" y="55427"/>
                    </a:moveTo>
                    <a:cubicBezTo>
                      <a:pt x="38615" y="55427"/>
                      <a:pt x="35200" y="54114"/>
                      <a:pt x="32836" y="51487"/>
                    </a:cubicBezTo>
                    <a:lnTo>
                      <a:pt x="3940" y="22591"/>
                    </a:lnTo>
                    <a:cubicBezTo>
                      <a:pt x="-1313" y="17337"/>
                      <a:pt x="-1313" y="9194"/>
                      <a:pt x="3940" y="3940"/>
                    </a:cubicBezTo>
                    <a:cubicBezTo>
                      <a:pt x="9194" y="-1313"/>
                      <a:pt x="17337" y="-1313"/>
                      <a:pt x="22591" y="3940"/>
                    </a:cubicBezTo>
                    <a:lnTo>
                      <a:pt x="51487" y="32836"/>
                    </a:lnTo>
                    <a:cubicBezTo>
                      <a:pt x="56741" y="38090"/>
                      <a:pt x="56741" y="46233"/>
                      <a:pt x="51487" y="51487"/>
                    </a:cubicBezTo>
                    <a:cubicBezTo>
                      <a:pt x="48597" y="54114"/>
                      <a:pt x="45182" y="55427"/>
                      <a:pt x="42030" y="55427"/>
                    </a:cubicBezTo>
                    <a:close/>
                  </a:path>
                </a:pathLst>
              </a:custGeom>
              <a:solidFill>
                <a:srgbClr val="FFCC00"/>
              </a:solidFill>
              <a:ln w="2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DFA19B2B-3ACD-0A7E-794B-993F31747874}"/>
              </a:ext>
            </a:extLst>
          </p:cNvPr>
          <p:cNvSpPr txBox="1"/>
          <p:nvPr/>
        </p:nvSpPr>
        <p:spPr>
          <a:xfrm>
            <a:off x="1612269" y="1778307"/>
            <a:ext cx="2450358" cy="1995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new website design should aim to improve user engagement by making the website more visually appealing and user-friendly. </a:t>
            </a:r>
            <a:endParaRPr lang="en-ID" sz="1400"/>
          </a:p>
        </p:txBody>
      </p:sp>
    </p:spTree>
    <p:extLst>
      <p:ext uri="{BB962C8B-B14F-4D97-AF65-F5344CB8AC3E}">
        <p14:creationId xmlns:p14="http://schemas.microsoft.com/office/powerpoint/2010/main" val="312476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D86033E7-EBEC-A7CE-9B3E-79F2104A277D}"/>
              </a:ext>
            </a:extLst>
          </p:cNvPr>
          <p:cNvSpPr/>
          <p:nvPr/>
        </p:nvSpPr>
        <p:spPr>
          <a:xfrm>
            <a:off x="8148469" y="2170124"/>
            <a:ext cx="1925734" cy="1925734"/>
          </a:xfrm>
          <a:prstGeom prst="ellipse">
            <a:avLst/>
          </a:prstGeom>
          <a:solidFill>
            <a:srgbClr val="2D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1A9902-3095-B695-9FBF-AC6B53E7EA77}"/>
              </a:ext>
            </a:extLst>
          </p:cNvPr>
          <p:cNvSpPr/>
          <p:nvPr/>
        </p:nvSpPr>
        <p:spPr>
          <a:xfrm>
            <a:off x="6584112" y="1947227"/>
            <a:ext cx="2371528" cy="2371528"/>
          </a:xfrm>
          <a:prstGeom prst="ellipse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2FF21-E9D5-F0E1-C414-364C85EDD8EC}"/>
              </a:ext>
            </a:extLst>
          </p:cNvPr>
          <p:cNvSpPr txBox="1"/>
          <p:nvPr/>
        </p:nvSpPr>
        <p:spPr>
          <a:xfrm>
            <a:off x="2346791" y="674718"/>
            <a:ext cx="726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Phase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5CED17-40F1-2340-4499-52CCAC356C4E}"/>
              </a:ext>
            </a:extLst>
          </p:cNvPr>
          <p:cNvSpPr/>
          <p:nvPr/>
        </p:nvSpPr>
        <p:spPr>
          <a:xfrm>
            <a:off x="1914597" y="2170124"/>
            <a:ext cx="1925734" cy="1925734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3CD6AF-53E7-3105-E0B8-F8286809CFFD}"/>
              </a:ext>
            </a:extLst>
          </p:cNvPr>
          <p:cNvSpPr/>
          <p:nvPr/>
        </p:nvSpPr>
        <p:spPr>
          <a:xfrm>
            <a:off x="3033160" y="1947227"/>
            <a:ext cx="2371528" cy="2371528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00EECC-3A5D-F0A5-8C1B-6685590288CC}"/>
              </a:ext>
            </a:extLst>
          </p:cNvPr>
          <p:cNvSpPr/>
          <p:nvPr/>
        </p:nvSpPr>
        <p:spPr>
          <a:xfrm>
            <a:off x="4597518" y="1736109"/>
            <a:ext cx="2793764" cy="279376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A63249-EA29-55B1-2877-8AF47C1FF465}"/>
              </a:ext>
            </a:extLst>
          </p:cNvPr>
          <p:cNvSpPr txBox="1"/>
          <p:nvPr/>
        </p:nvSpPr>
        <p:spPr>
          <a:xfrm>
            <a:off x="5161319" y="3013489"/>
            <a:ext cx="1666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E23E5-1320-6DA5-D9F0-045541621194}"/>
              </a:ext>
            </a:extLst>
          </p:cNvPr>
          <p:cNvSpPr txBox="1"/>
          <p:nvPr/>
        </p:nvSpPr>
        <p:spPr>
          <a:xfrm>
            <a:off x="3370659" y="3013489"/>
            <a:ext cx="12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DESIGN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585BBA-BA22-8BB0-A729-6A5B734E4173}"/>
              </a:ext>
            </a:extLst>
          </p:cNvPr>
          <p:cNvSpPr txBox="1"/>
          <p:nvPr/>
        </p:nvSpPr>
        <p:spPr>
          <a:xfrm>
            <a:off x="2096505" y="3013489"/>
            <a:ext cx="98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PLAN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C197D-4A23-94B0-E14A-B6854BBD45A1}"/>
              </a:ext>
            </a:extLst>
          </p:cNvPr>
          <p:cNvSpPr txBox="1"/>
          <p:nvPr/>
        </p:nvSpPr>
        <p:spPr>
          <a:xfrm>
            <a:off x="7365373" y="3013489"/>
            <a:ext cx="12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TESTING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8A3655-0D2E-EB3E-272A-816064418210}"/>
              </a:ext>
            </a:extLst>
          </p:cNvPr>
          <p:cNvSpPr txBox="1"/>
          <p:nvPr/>
        </p:nvSpPr>
        <p:spPr>
          <a:xfrm>
            <a:off x="8955640" y="3013489"/>
            <a:ext cx="98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DEPLOY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394D6A77-567C-D35A-33A4-3C5774431BE0}"/>
              </a:ext>
            </a:extLst>
          </p:cNvPr>
          <p:cNvSpPr/>
          <p:nvPr/>
        </p:nvSpPr>
        <p:spPr>
          <a:xfrm>
            <a:off x="1914596" y="4785334"/>
            <a:ext cx="1593779" cy="307777"/>
          </a:xfrm>
          <a:prstGeom prst="homePlat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WEEK 1</a:t>
            </a:r>
            <a:endParaRPr lang="en-ID" sz="1000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4A80333C-AB44-E462-62A2-EC4DB9F1C713}"/>
              </a:ext>
            </a:extLst>
          </p:cNvPr>
          <p:cNvSpPr/>
          <p:nvPr/>
        </p:nvSpPr>
        <p:spPr>
          <a:xfrm>
            <a:off x="3681453" y="4785334"/>
            <a:ext cx="2055772" cy="307777"/>
          </a:xfrm>
          <a:prstGeom prst="homePlat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WEEK 2</a:t>
            </a:r>
            <a:endParaRPr lang="en-ID" sz="1000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BCF422CE-4A6D-46B9-39C2-F5A72E037303}"/>
              </a:ext>
            </a:extLst>
          </p:cNvPr>
          <p:cNvSpPr/>
          <p:nvPr/>
        </p:nvSpPr>
        <p:spPr>
          <a:xfrm>
            <a:off x="5878285" y="4785334"/>
            <a:ext cx="2835082" cy="307777"/>
          </a:xfrm>
          <a:prstGeom prst="homePlat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WEEK 3</a:t>
            </a:r>
            <a:endParaRPr lang="en-ID" sz="1000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A259CAEA-761B-C05B-8CBF-EBDD43EAE970}"/>
              </a:ext>
            </a:extLst>
          </p:cNvPr>
          <p:cNvSpPr/>
          <p:nvPr/>
        </p:nvSpPr>
        <p:spPr>
          <a:xfrm>
            <a:off x="8844568" y="4785334"/>
            <a:ext cx="1386291" cy="307777"/>
          </a:xfrm>
          <a:prstGeom prst="homePlat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WEEK 4</a:t>
            </a:r>
            <a:endParaRPr lang="en-ID" sz="1000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8B37C3-FD5C-7D7E-C129-C215B875D859}"/>
              </a:ext>
            </a:extLst>
          </p:cNvPr>
          <p:cNvSpPr txBox="1"/>
          <p:nvPr/>
        </p:nvSpPr>
        <p:spPr>
          <a:xfrm>
            <a:off x="1927945" y="5562887"/>
            <a:ext cx="17634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Analyst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UX Analyst</a:t>
            </a:r>
            <a:endParaRPr lang="en-US" sz="1050" dirty="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5E426A-A4DE-93A9-015E-A8297A407874}"/>
              </a:ext>
            </a:extLst>
          </p:cNvPr>
          <p:cNvSpPr txBox="1"/>
          <p:nvPr/>
        </p:nvSpPr>
        <p:spPr>
          <a:xfrm>
            <a:off x="1897021" y="5295805"/>
            <a:ext cx="164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Who’s Involve ? </a:t>
            </a:r>
            <a:endParaRPr lang="en-ID" sz="1050" b="1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1D3894-51A4-BE76-715A-9A720D65DB70}"/>
              </a:ext>
            </a:extLst>
          </p:cNvPr>
          <p:cNvSpPr txBox="1"/>
          <p:nvPr/>
        </p:nvSpPr>
        <p:spPr>
          <a:xfrm>
            <a:off x="3659340" y="5562887"/>
            <a:ext cx="1902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 Designer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UX Analyst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Frontend Developer</a:t>
            </a:r>
            <a:endParaRPr lang="en-US" sz="1050" dirty="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C402FA-9A5C-39DF-AC2C-B99DD47B0AF5}"/>
              </a:ext>
            </a:extLst>
          </p:cNvPr>
          <p:cNvSpPr txBox="1"/>
          <p:nvPr/>
        </p:nvSpPr>
        <p:spPr>
          <a:xfrm>
            <a:off x="3675972" y="5295805"/>
            <a:ext cx="164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Who’s Involve ? </a:t>
            </a:r>
            <a:endParaRPr lang="en-ID" sz="1050" b="1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5B8E0D-A7EE-02C4-2505-9D6095422A10}"/>
              </a:ext>
            </a:extLst>
          </p:cNvPr>
          <p:cNvSpPr txBox="1"/>
          <p:nvPr/>
        </p:nvSpPr>
        <p:spPr>
          <a:xfrm>
            <a:off x="5810699" y="5562887"/>
            <a:ext cx="1902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Frontend Developer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 Developer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UI/UX Designer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</a:t>
            </a:r>
            <a:endParaRPr lang="en-US" sz="1050" dirty="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CC482E-2868-EF53-4471-7F0D11BA9AAA}"/>
              </a:ext>
            </a:extLst>
          </p:cNvPr>
          <p:cNvSpPr txBox="1"/>
          <p:nvPr/>
        </p:nvSpPr>
        <p:spPr>
          <a:xfrm>
            <a:off x="5827331" y="5295805"/>
            <a:ext cx="164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Who’s Involve ? </a:t>
            </a:r>
            <a:endParaRPr lang="en-ID" sz="1050" b="1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6681D7-471D-9294-C976-34EFB06881BA}"/>
              </a:ext>
            </a:extLst>
          </p:cNvPr>
          <p:cNvSpPr txBox="1"/>
          <p:nvPr/>
        </p:nvSpPr>
        <p:spPr>
          <a:xfrm>
            <a:off x="7354922" y="5570502"/>
            <a:ext cx="13862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UX Analyst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74A1E5-750B-4005-3523-69298A806CF2}"/>
              </a:ext>
            </a:extLst>
          </p:cNvPr>
          <p:cNvSpPr txBox="1"/>
          <p:nvPr/>
        </p:nvSpPr>
        <p:spPr>
          <a:xfrm>
            <a:off x="8812851" y="5562887"/>
            <a:ext cx="19024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Owner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9745C3-955F-EAE3-C194-A5D6AB1EA277}"/>
              </a:ext>
            </a:extLst>
          </p:cNvPr>
          <p:cNvSpPr txBox="1"/>
          <p:nvPr/>
        </p:nvSpPr>
        <p:spPr>
          <a:xfrm>
            <a:off x="8829483" y="5295805"/>
            <a:ext cx="164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Who’s Involve ? </a:t>
            </a:r>
            <a:endParaRPr lang="en-ID" sz="1050" b="1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8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A3B36953-3754-6AE7-2009-7F833E941205}"/>
              </a:ext>
            </a:extLst>
          </p:cNvPr>
          <p:cNvSpPr/>
          <p:nvPr/>
        </p:nvSpPr>
        <p:spPr>
          <a:xfrm rot="2700000">
            <a:off x="1490415" y="2660610"/>
            <a:ext cx="813758" cy="81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C434A6CC-E44E-87DC-60A3-84A836AC23FE}"/>
              </a:ext>
            </a:extLst>
          </p:cNvPr>
          <p:cNvSpPr/>
          <p:nvPr/>
        </p:nvSpPr>
        <p:spPr>
          <a:xfrm rot="2700000">
            <a:off x="3439642" y="2660609"/>
            <a:ext cx="813758" cy="81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A5C71F04-E68A-DD54-84F2-57F9EB679AAF}"/>
              </a:ext>
            </a:extLst>
          </p:cNvPr>
          <p:cNvSpPr/>
          <p:nvPr/>
        </p:nvSpPr>
        <p:spPr>
          <a:xfrm rot="2700000">
            <a:off x="5550030" y="2660609"/>
            <a:ext cx="813758" cy="81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62226646-5B88-D91F-C9BA-6744D7E37E10}"/>
              </a:ext>
            </a:extLst>
          </p:cNvPr>
          <p:cNvSpPr/>
          <p:nvPr/>
        </p:nvSpPr>
        <p:spPr>
          <a:xfrm rot="2700000">
            <a:off x="7538778" y="2660609"/>
            <a:ext cx="813758" cy="81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BA12A347-F0D3-5ABC-211C-86AE1C3E9D1A}"/>
              </a:ext>
            </a:extLst>
          </p:cNvPr>
          <p:cNvSpPr/>
          <p:nvPr/>
        </p:nvSpPr>
        <p:spPr>
          <a:xfrm rot="2700000">
            <a:off x="9734625" y="2660609"/>
            <a:ext cx="813758" cy="813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5887CA34-2752-2132-18B2-659CA9E0E723}"/>
              </a:ext>
            </a:extLst>
          </p:cNvPr>
          <p:cNvSpPr/>
          <p:nvPr/>
        </p:nvSpPr>
        <p:spPr>
          <a:xfrm>
            <a:off x="2901950" y="3923284"/>
            <a:ext cx="2127504" cy="484632"/>
          </a:xfrm>
          <a:prstGeom prst="chevron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798C14B-FD58-7567-B872-6C094251587E}"/>
              </a:ext>
            </a:extLst>
          </p:cNvPr>
          <p:cNvSpPr/>
          <p:nvPr/>
        </p:nvSpPr>
        <p:spPr>
          <a:xfrm>
            <a:off x="780796" y="3923284"/>
            <a:ext cx="2127504" cy="484632"/>
          </a:xfrm>
          <a:prstGeom prst="homePlat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A363B173-0F3B-0B26-A3D5-38144E44D815}"/>
              </a:ext>
            </a:extLst>
          </p:cNvPr>
          <p:cNvSpPr/>
          <p:nvPr/>
        </p:nvSpPr>
        <p:spPr>
          <a:xfrm>
            <a:off x="5023104" y="3923284"/>
            <a:ext cx="2127504" cy="484632"/>
          </a:xfrm>
          <a:prstGeom prst="chevron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A5FE014-353C-F5D3-59EE-92A7727A81C2}"/>
              </a:ext>
            </a:extLst>
          </p:cNvPr>
          <p:cNvSpPr/>
          <p:nvPr/>
        </p:nvSpPr>
        <p:spPr>
          <a:xfrm>
            <a:off x="7144258" y="3923284"/>
            <a:ext cx="2127504" cy="484632"/>
          </a:xfrm>
          <a:prstGeom prst="chevron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2DA8523-E2CF-FC80-71DC-E2E9110F3C51}"/>
              </a:ext>
            </a:extLst>
          </p:cNvPr>
          <p:cNvSpPr/>
          <p:nvPr/>
        </p:nvSpPr>
        <p:spPr>
          <a:xfrm>
            <a:off x="9265412" y="3923284"/>
            <a:ext cx="2127504" cy="484632"/>
          </a:xfrm>
          <a:prstGeom prst="chevron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85DB8-CE91-F75A-3CBB-9A6EB4BC1A9E}"/>
              </a:ext>
            </a:extLst>
          </p:cNvPr>
          <p:cNvSpPr txBox="1"/>
          <p:nvPr/>
        </p:nvSpPr>
        <p:spPr>
          <a:xfrm>
            <a:off x="2346791" y="789018"/>
            <a:ext cx="726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Project Phase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F8AFB-9D3D-0CCC-4E93-692F542DDF74}"/>
              </a:ext>
            </a:extLst>
          </p:cNvPr>
          <p:cNvSpPr txBox="1"/>
          <p:nvPr/>
        </p:nvSpPr>
        <p:spPr>
          <a:xfrm>
            <a:off x="1091787" y="1373793"/>
            <a:ext cx="10008427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seamless key performance indicators offline to maximise the long tail. 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1B6734B4-B4A7-831F-0174-BE7D70DE3E5A}"/>
              </a:ext>
            </a:extLst>
          </p:cNvPr>
          <p:cNvGrpSpPr/>
          <p:nvPr/>
        </p:nvGrpSpPr>
        <p:grpSpPr>
          <a:xfrm>
            <a:off x="1184103" y="2566154"/>
            <a:ext cx="1320890" cy="950182"/>
            <a:chOff x="2769179" y="1295439"/>
            <a:chExt cx="6653552" cy="4786235"/>
          </a:xfrm>
        </p:grpSpPr>
        <p:grpSp>
          <p:nvGrpSpPr>
            <p:cNvPr id="13" name="Graphic 10">
              <a:extLst>
                <a:ext uri="{FF2B5EF4-FFF2-40B4-BE49-F238E27FC236}">
                  <a16:creationId xmlns:a16="http://schemas.microsoft.com/office/drawing/2014/main" id="{A14C1E35-2962-14B4-B013-6E58C5077DB1}"/>
                </a:ext>
              </a:extLst>
            </p:cNvPr>
            <p:cNvGrpSpPr/>
            <p:nvPr/>
          </p:nvGrpSpPr>
          <p:grpSpPr>
            <a:xfrm>
              <a:off x="4533747" y="5171617"/>
              <a:ext cx="1370228" cy="910056"/>
              <a:chOff x="4533747" y="5171617"/>
              <a:chExt cx="1370228" cy="9100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2A53C67-7AF2-809B-80EB-620E61DBD4E2}"/>
                  </a:ext>
                </a:extLst>
              </p:cNvPr>
              <p:cNvSpPr/>
              <p:nvPr/>
            </p:nvSpPr>
            <p:spPr>
              <a:xfrm>
                <a:off x="4533747" y="5171617"/>
                <a:ext cx="1370228" cy="910056"/>
              </a:xfrm>
              <a:custGeom>
                <a:avLst/>
                <a:gdLst>
                  <a:gd name="connsiteX0" fmla="*/ 1179576 w 1370228"/>
                  <a:gd name="connsiteY0" fmla="*/ 910057 h 910056"/>
                  <a:gd name="connsiteX1" fmla="*/ 190652 w 1370228"/>
                  <a:gd name="connsiteY1" fmla="*/ 910057 h 910056"/>
                  <a:gd name="connsiteX2" fmla="*/ 0 w 1370228"/>
                  <a:gd name="connsiteY2" fmla="*/ 719404 h 910056"/>
                  <a:gd name="connsiteX3" fmla="*/ 0 w 1370228"/>
                  <a:gd name="connsiteY3" fmla="*/ 190653 h 910056"/>
                  <a:gd name="connsiteX4" fmla="*/ 190652 w 1370228"/>
                  <a:gd name="connsiteY4" fmla="*/ 0 h 910056"/>
                  <a:gd name="connsiteX5" fmla="*/ 1179576 w 1370228"/>
                  <a:gd name="connsiteY5" fmla="*/ 0 h 910056"/>
                  <a:gd name="connsiteX6" fmla="*/ 1370228 w 1370228"/>
                  <a:gd name="connsiteY6" fmla="*/ 190653 h 910056"/>
                  <a:gd name="connsiteX7" fmla="*/ 1370228 w 1370228"/>
                  <a:gd name="connsiteY7" fmla="*/ 719404 h 910056"/>
                  <a:gd name="connsiteX8" fmla="*/ 1179576 w 1370228"/>
                  <a:gd name="connsiteY8" fmla="*/ 910057 h 91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0228" h="910056">
                    <a:moveTo>
                      <a:pt x="1179576" y="910057"/>
                    </a:moveTo>
                    <a:lnTo>
                      <a:pt x="190652" y="910057"/>
                    </a:lnTo>
                    <a:cubicBezTo>
                      <a:pt x="85039" y="910057"/>
                      <a:pt x="0" y="824332"/>
                      <a:pt x="0" y="719404"/>
                    </a:cubicBezTo>
                    <a:lnTo>
                      <a:pt x="0" y="190653"/>
                    </a:lnTo>
                    <a:cubicBezTo>
                      <a:pt x="0" y="85039"/>
                      <a:pt x="85725" y="0"/>
                      <a:pt x="190652" y="0"/>
                    </a:cubicBezTo>
                    <a:lnTo>
                      <a:pt x="1179576" y="0"/>
                    </a:lnTo>
                    <a:cubicBezTo>
                      <a:pt x="1285189" y="0"/>
                      <a:pt x="1370228" y="85725"/>
                      <a:pt x="1370228" y="190653"/>
                    </a:cubicBezTo>
                    <a:lnTo>
                      <a:pt x="1370228" y="719404"/>
                    </a:lnTo>
                    <a:cubicBezTo>
                      <a:pt x="1370228" y="824332"/>
                      <a:pt x="1285189" y="910057"/>
                      <a:pt x="1179576" y="91005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5" name="Graphic 10">
                <a:extLst>
                  <a:ext uri="{FF2B5EF4-FFF2-40B4-BE49-F238E27FC236}">
                    <a16:creationId xmlns:a16="http://schemas.microsoft.com/office/drawing/2014/main" id="{DBA668E2-2543-78E0-5EEB-964D4B8F6020}"/>
                  </a:ext>
                </a:extLst>
              </p:cNvPr>
              <p:cNvGrpSpPr/>
              <p:nvPr/>
            </p:nvGrpSpPr>
            <p:grpSpPr>
              <a:xfrm>
                <a:off x="4699711" y="5399303"/>
                <a:ext cx="1038301" cy="502691"/>
                <a:chOff x="4699711" y="5399303"/>
                <a:chExt cx="1038301" cy="502691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85FD915-3EDC-D64D-7E4C-B6FBC902F7CB}"/>
                    </a:ext>
                  </a:extLst>
                </p:cNvPr>
                <p:cNvSpPr/>
                <p:nvPr/>
              </p:nvSpPr>
              <p:spPr>
                <a:xfrm>
                  <a:off x="4699711" y="5485714"/>
                  <a:ext cx="117957" cy="416280"/>
                </a:xfrm>
                <a:custGeom>
                  <a:avLst/>
                  <a:gdLst>
                    <a:gd name="connsiteX0" fmla="*/ 0 w 117957"/>
                    <a:gd name="connsiteY0" fmla="*/ 0 h 416280"/>
                    <a:gd name="connsiteX1" fmla="*/ 117958 w 117957"/>
                    <a:gd name="connsiteY1" fmla="*/ 0 h 416280"/>
                    <a:gd name="connsiteX2" fmla="*/ 117958 w 117957"/>
                    <a:gd name="connsiteY2" fmla="*/ 416281 h 416280"/>
                    <a:gd name="connsiteX3" fmla="*/ 0 w 117957"/>
                    <a:gd name="connsiteY3" fmla="*/ 416281 h 4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1628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16281"/>
                      </a:lnTo>
                      <a:lnTo>
                        <a:pt x="0" y="416281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208D722-A129-8D49-1BC7-F32CC81A085E}"/>
                    </a:ext>
                  </a:extLst>
                </p:cNvPr>
                <p:cNvSpPr/>
                <p:nvPr/>
              </p:nvSpPr>
              <p:spPr>
                <a:xfrm>
                  <a:off x="5159883" y="5579668"/>
                  <a:ext cx="117957" cy="322326"/>
                </a:xfrm>
                <a:custGeom>
                  <a:avLst/>
                  <a:gdLst>
                    <a:gd name="connsiteX0" fmla="*/ 0 w 117957"/>
                    <a:gd name="connsiteY0" fmla="*/ 0 h 322326"/>
                    <a:gd name="connsiteX1" fmla="*/ 117958 w 117957"/>
                    <a:gd name="connsiteY1" fmla="*/ 0 h 322326"/>
                    <a:gd name="connsiteX2" fmla="*/ 117958 w 117957"/>
                    <a:gd name="connsiteY2" fmla="*/ 322326 h 322326"/>
                    <a:gd name="connsiteX3" fmla="*/ 0 w 117957"/>
                    <a:gd name="connsiteY3" fmla="*/ 322326 h 32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322326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322326"/>
                      </a:lnTo>
                      <a:lnTo>
                        <a:pt x="0" y="322326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85714A8-5338-E43A-B5E1-25A394A7285D}"/>
                    </a:ext>
                  </a:extLst>
                </p:cNvPr>
                <p:cNvSpPr/>
                <p:nvPr/>
              </p:nvSpPr>
              <p:spPr>
                <a:xfrm>
                  <a:off x="5389626" y="5498744"/>
                  <a:ext cx="117957" cy="403250"/>
                </a:xfrm>
                <a:custGeom>
                  <a:avLst/>
                  <a:gdLst>
                    <a:gd name="connsiteX0" fmla="*/ 0 w 117957"/>
                    <a:gd name="connsiteY0" fmla="*/ 0 h 403250"/>
                    <a:gd name="connsiteX1" fmla="*/ 117958 w 117957"/>
                    <a:gd name="connsiteY1" fmla="*/ 0 h 403250"/>
                    <a:gd name="connsiteX2" fmla="*/ 117958 w 117957"/>
                    <a:gd name="connsiteY2" fmla="*/ 403250 h 403250"/>
                    <a:gd name="connsiteX3" fmla="*/ 0 w 117957"/>
                    <a:gd name="connsiteY3" fmla="*/ 403250 h 4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0325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03250"/>
                      </a:lnTo>
                      <a:lnTo>
                        <a:pt x="0" y="403250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B355564-72A7-06C3-BC0A-19A28C6DD84E}"/>
                    </a:ext>
                  </a:extLst>
                </p:cNvPr>
                <p:cNvSpPr/>
                <p:nvPr/>
              </p:nvSpPr>
              <p:spPr>
                <a:xfrm>
                  <a:off x="5620054" y="5693511"/>
                  <a:ext cx="117957" cy="208483"/>
                </a:xfrm>
                <a:custGeom>
                  <a:avLst/>
                  <a:gdLst>
                    <a:gd name="connsiteX0" fmla="*/ 0 w 117957"/>
                    <a:gd name="connsiteY0" fmla="*/ 0 h 208483"/>
                    <a:gd name="connsiteX1" fmla="*/ 117958 w 117957"/>
                    <a:gd name="connsiteY1" fmla="*/ 0 h 208483"/>
                    <a:gd name="connsiteX2" fmla="*/ 117958 w 117957"/>
                    <a:gd name="connsiteY2" fmla="*/ 208483 h 208483"/>
                    <a:gd name="connsiteX3" fmla="*/ 0 w 117957"/>
                    <a:gd name="connsiteY3" fmla="*/ 208483 h 20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208483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208483"/>
                      </a:lnTo>
                      <a:lnTo>
                        <a:pt x="0" y="208483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BDFA08B-CDA3-2CAC-D298-3092A10360D6}"/>
                    </a:ext>
                  </a:extLst>
                </p:cNvPr>
                <p:cNvSpPr/>
                <p:nvPr/>
              </p:nvSpPr>
              <p:spPr>
                <a:xfrm>
                  <a:off x="4929454" y="5399303"/>
                  <a:ext cx="117957" cy="502691"/>
                </a:xfrm>
                <a:custGeom>
                  <a:avLst/>
                  <a:gdLst>
                    <a:gd name="connsiteX0" fmla="*/ 0 w 117957"/>
                    <a:gd name="connsiteY0" fmla="*/ 0 h 502691"/>
                    <a:gd name="connsiteX1" fmla="*/ 117958 w 117957"/>
                    <a:gd name="connsiteY1" fmla="*/ 0 h 502691"/>
                    <a:gd name="connsiteX2" fmla="*/ 117958 w 117957"/>
                    <a:gd name="connsiteY2" fmla="*/ 502691 h 502691"/>
                    <a:gd name="connsiteX3" fmla="*/ 0 w 117957"/>
                    <a:gd name="connsiteY3" fmla="*/ 502691 h 502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502691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502691"/>
                      </a:lnTo>
                      <a:lnTo>
                        <a:pt x="0" y="502691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50EB77-8C33-DCD3-FC34-8C8163330443}"/>
                </a:ext>
              </a:extLst>
            </p:cNvPr>
            <p:cNvSpPr/>
            <p:nvPr/>
          </p:nvSpPr>
          <p:spPr>
            <a:xfrm>
              <a:off x="5030266" y="1607515"/>
              <a:ext cx="1209065" cy="1102080"/>
            </a:xfrm>
            <a:custGeom>
              <a:avLst/>
              <a:gdLst>
                <a:gd name="connsiteX0" fmla="*/ 256489 w 1209065"/>
                <a:gd name="connsiteY0" fmla="*/ 1102081 h 1102080"/>
                <a:gd name="connsiteX1" fmla="*/ 232486 w 1209065"/>
                <a:gd name="connsiteY1" fmla="*/ 1097280 h 1102080"/>
                <a:gd name="connsiteX2" fmla="*/ 193395 w 1209065"/>
                <a:gd name="connsiteY2" fmla="*/ 1038987 h 1102080"/>
                <a:gd name="connsiteX3" fmla="*/ 193395 w 1209065"/>
                <a:gd name="connsiteY3" fmla="*/ 818845 h 1102080"/>
                <a:gd name="connsiteX4" fmla="*/ 188595 w 1209065"/>
                <a:gd name="connsiteY4" fmla="*/ 818845 h 1102080"/>
                <a:gd name="connsiteX5" fmla="*/ 0 w 1209065"/>
                <a:gd name="connsiteY5" fmla="*/ 630250 h 1102080"/>
                <a:gd name="connsiteX6" fmla="*/ 0 w 1209065"/>
                <a:gd name="connsiteY6" fmla="*/ 188595 h 1102080"/>
                <a:gd name="connsiteX7" fmla="*/ 188595 w 1209065"/>
                <a:gd name="connsiteY7" fmla="*/ 0 h 1102080"/>
                <a:gd name="connsiteX8" fmla="*/ 1020470 w 1209065"/>
                <a:gd name="connsiteY8" fmla="*/ 0 h 1102080"/>
                <a:gd name="connsiteX9" fmla="*/ 1209066 w 1209065"/>
                <a:gd name="connsiteY9" fmla="*/ 188595 h 1102080"/>
                <a:gd name="connsiteX10" fmla="*/ 1209066 w 1209065"/>
                <a:gd name="connsiteY10" fmla="*/ 630250 h 1102080"/>
                <a:gd name="connsiteX11" fmla="*/ 1020470 w 1209065"/>
                <a:gd name="connsiteY11" fmla="*/ 818845 h 1102080"/>
                <a:gd name="connsiteX12" fmla="*/ 565785 w 1209065"/>
                <a:gd name="connsiteY12" fmla="*/ 818845 h 1102080"/>
                <a:gd name="connsiteX13" fmla="*/ 301066 w 1209065"/>
                <a:gd name="connsiteY13" fmla="*/ 1083564 h 1102080"/>
                <a:gd name="connsiteX14" fmla="*/ 256489 w 1209065"/>
                <a:gd name="connsiteY14" fmla="*/ 1102081 h 11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9065" h="1102080">
                  <a:moveTo>
                    <a:pt x="256489" y="1102081"/>
                  </a:moveTo>
                  <a:cubicBezTo>
                    <a:pt x="248259" y="1102081"/>
                    <a:pt x="240030" y="1100709"/>
                    <a:pt x="232486" y="1097280"/>
                  </a:cubicBezTo>
                  <a:cubicBezTo>
                    <a:pt x="209169" y="1087679"/>
                    <a:pt x="193395" y="1064362"/>
                    <a:pt x="193395" y="1038987"/>
                  </a:cubicBezTo>
                  <a:lnTo>
                    <a:pt x="193395" y="818845"/>
                  </a:lnTo>
                  <a:lnTo>
                    <a:pt x="188595" y="818845"/>
                  </a:lnTo>
                  <a:cubicBezTo>
                    <a:pt x="84353" y="818845"/>
                    <a:pt x="0" y="733806"/>
                    <a:pt x="0" y="630250"/>
                  </a:cubicBezTo>
                  <a:lnTo>
                    <a:pt x="0" y="188595"/>
                  </a:lnTo>
                  <a:cubicBezTo>
                    <a:pt x="0" y="84353"/>
                    <a:pt x="85039" y="0"/>
                    <a:pt x="188595" y="0"/>
                  </a:cubicBezTo>
                  <a:lnTo>
                    <a:pt x="1020470" y="0"/>
                  </a:lnTo>
                  <a:cubicBezTo>
                    <a:pt x="1124712" y="0"/>
                    <a:pt x="1209066" y="85039"/>
                    <a:pt x="1209066" y="188595"/>
                  </a:cubicBezTo>
                  <a:lnTo>
                    <a:pt x="1209066" y="630250"/>
                  </a:lnTo>
                  <a:cubicBezTo>
                    <a:pt x="1209066" y="734492"/>
                    <a:pt x="1124026" y="818845"/>
                    <a:pt x="1020470" y="818845"/>
                  </a:cubicBezTo>
                  <a:lnTo>
                    <a:pt x="565785" y="818845"/>
                  </a:lnTo>
                  <a:lnTo>
                    <a:pt x="301066" y="1083564"/>
                  </a:lnTo>
                  <a:cubicBezTo>
                    <a:pt x="288722" y="1095909"/>
                    <a:pt x="272262" y="1102081"/>
                    <a:pt x="256489" y="1102081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2" name="Graphic 10">
              <a:extLst>
                <a:ext uri="{FF2B5EF4-FFF2-40B4-BE49-F238E27FC236}">
                  <a16:creationId xmlns:a16="http://schemas.microsoft.com/office/drawing/2014/main" id="{78590AA8-7D3C-20F5-768C-740552A6FC39}"/>
                </a:ext>
              </a:extLst>
            </p:cNvPr>
            <p:cNvGrpSpPr/>
            <p:nvPr/>
          </p:nvGrpSpPr>
          <p:grpSpPr>
            <a:xfrm>
              <a:off x="6797573" y="2426360"/>
              <a:ext cx="1213180" cy="956005"/>
              <a:chOff x="6797573" y="2426360"/>
              <a:chExt cx="1213180" cy="95600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75DE441-C79A-1621-0113-4BD906D7CFC2}"/>
                  </a:ext>
                </a:extLst>
              </p:cNvPr>
              <p:cNvSpPr/>
              <p:nvPr/>
            </p:nvSpPr>
            <p:spPr>
              <a:xfrm>
                <a:off x="6797573" y="2426360"/>
                <a:ext cx="1213180" cy="956005"/>
              </a:xfrm>
              <a:custGeom>
                <a:avLst/>
                <a:gdLst>
                  <a:gd name="connsiteX0" fmla="*/ 911428 w 1213180"/>
                  <a:gd name="connsiteY0" fmla="*/ 937489 h 956005"/>
                  <a:gd name="connsiteX1" fmla="*/ 645338 w 1213180"/>
                  <a:gd name="connsiteY1" fmla="*/ 671398 h 956005"/>
                  <a:gd name="connsiteX2" fmla="*/ 189281 w 1213180"/>
                  <a:gd name="connsiteY2" fmla="*/ 671398 h 956005"/>
                  <a:gd name="connsiteX3" fmla="*/ 0 w 1213180"/>
                  <a:gd name="connsiteY3" fmla="*/ 482118 h 956005"/>
                  <a:gd name="connsiteX4" fmla="*/ 0 w 1213180"/>
                  <a:gd name="connsiteY4" fmla="*/ 189281 h 956005"/>
                  <a:gd name="connsiteX5" fmla="*/ 189281 w 1213180"/>
                  <a:gd name="connsiteY5" fmla="*/ 0 h 956005"/>
                  <a:gd name="connsiteX6" fmla="*/ 1023899 w 1213180"/>
                  <a:gd name="connsiteY6" fmla="*/ 0 h 956005"/>
                  <a:gd name="connsiteX7" fmla="*/ 1213180 w 1213180"/>
                  <a:gd name="connsiteY7" fmla="*/ 189281 h 956005"/>
                  <a:gd name="connsiteX8" fmla="*/ 1213180 w 1213180"/>
                  <a:gd name="connsiteY8" fmla="*/ 482118 h 956005"/>
                  <a:gd name="connsiteX9" fmla="*/ 1023899 w 1213180"/>
                  <a:gd name="connsiteY9" fmla="*/ 671398 h 956005"/>
                  <a:gd name="connsiteX10" fmla="*/ 1019099 w 1213180"/>
                  <a:gd name="connsiteY10" fmla="*/ 671398 h 956005"/>
                  <a:gd name="connsiteX11" fmla="*/ 1019099 w 1213180"/>
                  <a:gd name="connsiteY11" fmla="*/ 892912 h 956005"/>
                  <a:gd name="connsiteX12" fmla="*/ 980008 w 1213180"/>
                  <a:gd name="connsiteY12" fmla="*/ 951205 h 956005"/>
                  <a:gd name="connsiteX13" fmla="*/ 956005 w 1213180"/>
                  <a:gd name="connsiteY13" fmla="*/ 956005 h 956005"/>
                  <a:gd name="connsiteX14" fmla="*/ 911428 w 1213180"/>
                  <a:gd name="connsiteY14" fmla="*/ 937489 h 95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3180" h="956005">
                    <a:moveTo>
                      <a:pt x="911428" y="937489"/>
                    </a:moveTo>
                    <a:lnTo>
                      <a:pt x="645338" y="671398"/>
                    </a:lnTo>
                    <a:lnTo>
                      <a:pt x="189281" y="671398"/>
                    </a:lnTo>
                    <a:cubicBezTo>
                      <a:pt x="85039" y="671398"/>
                      <a:pt x="0" y="586359"/>
                      <a:pt x="0" y="482118"/>
                    </a:cubicBezTo>
                    <a:lnTo>
                      <a:pt x="0" y="189281"/>
                    </a:lnTo>
                    <a:cubicBezTo>
                      <a:pt x="0" y="85039"/>
                      <a:pt x="85039" y="0"/>
                      <a:pt x="189281" y="0"/>
                    </a:cubicBezTo>
                    <a:lnTo>
                      <a:pt x="1023899" y="0"/>
                    </a:lnTo>
                    <a:cubicBezTo>
                      <a:pt x="1128141" y="0"/>
                      <a:pt x="1213180" y="85039"/>
                      <a:pt x="1213180" y="189281"/>
                    </a:cubicBezTo>
                    <a:lnTo>
                      <a:pt x="1213180" y="482118"/>
                    </a:lnTo>
                    <a:cubicBezTo>
                      <a:pt x="1213180" y="586359"/>
                      <a:pt x="1128141" y="671398"/>
                      <a:pt x="1023899" y="671398"/>
                    </a:cubicBezTo>
                    <a:lnTo>
                      <a:pt x="1019099" y="671398"/>
                    </a:lnTo>
                    <a:lnTo>
                      <a:pt x="1019099" y="892912"/>
                    </a:lnTo>
                    <a:cubicBezTo>
                      <a:pt x="1019099" y="918286"/>
                      <a:pt x="1004011" y="941604"/>
                      <a:pt x="980008" y="951205"/>
                    </a:cubicBezTo>
                    <a:cubicBezTo>
                      <a:pt x="972464" y="954634"/>
                      <a:pt x="964235" y="956005"/>
                      <a:pt x="956005" y="956005"/>
                    </a:cubicBezTo>
                    <a:cubicBezTo>
                      <a:pt x="939546" y="956005"/>
                      <a:pt x="923087" y="949833"/>
                      <a:pt x="911428" y="93748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4" name="Graphic 10">
                <a:extLst>
                  <a:ext uri="{FF2B5EF4-FFF2-40B4-BE49-F238E27FC236}">
                    <a16:creationId xmlns:a16="http://schemas.microsoft.com/office/drawing/2014/main" id="{D58D2F3F-EEC9-02BF-A36E-522DDB08448B}"/>
                  </a:ext>
                </a:extLst>
              </p:cNvPr>
              <p:cNvGrpSpPr/>
              <p:nvPr/>
            </p:nvGrpSpPr>
            <p:grpSpPr>
              <a:xfrm>
                <a:off x="6973138" y="2616327"/>
                <a:ext cx="861399" cy="294894"/>
                <a:chOff x="6973138" y="2616327"/>
                <a:chExt cx="861399" cy="294894"/>
              </a:xfrm>
              <a:solidFill>
                <a:srgbClr val="FF867D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EFD5EE0-015A-1067-80A8-5447E660EF7F}"/>
                    </a:ext>
                  </a:extLst>
                </p:cNvPr>
                <p:cNvSpPr/>
                <p:nvPr/>
              </p:nvSpPr>
              <p:spPr>
                <a:xfrm>
                  <a:off x="6973824" y="2616327"/>
                  <a:ext cx="668655" cy="58293"/>
                </a:xfrm>
                <a:custGeom>
                  <a:avLst/>
                  <a:gdLst>
                    <a:gd name="connsiteX0" fmla="*/ 648081 w 668655"/>
                    <a:gd name="connsiteY0" fmla="*/ 58293 h 58293"/>
                    <a:gd name="connsiteX1" fmla="*/ 20574 w 668655"/>
                    <a:gd name="connsiteY1" fmla="*/ 58293 h 58293"/>
                    <a:gd name="connsiteX2" fmla="*/ 0 w 668655"/>
                    <a:gd name="connsiteY2" fmla="*/ 37719 h 58293"/>
                    <a:gd name="connsiteX3" fmla="*/ 0 w 668655"/>
                    <a:gd name="connsiteY3" fmla="*/ 20574 h 58293"/>
                    <a:gd name="connsiteX4" fmla="*/ 20574 w 668655"/>
                    <a:gd name="connsiteY4" fmla="*/ 0 h 58293"/>
                    <a:gd name="connsiteX5" fmla="*/ 648081 w 668655"/>
                    <a:gd name="connsiteY5" fmla="*/ 0 h 58293"/>
                    <a:gd name="connsiteX6" fmla="*/ 668655 w 668655"/>
                    <a:gd name="connsiteY6" fmla="*/ 20574 h 58293"/>
                    <a:gd name="connsiteX7" fmla="*/ 668655 w 668655"/>
                    <a:gd name="connsiteY7" fmla="*/ 37719 h 58293"/>
                    <a:gd name="connsiteX8" fmla="*/ 648081 w 6686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8655" h="58293">
                      <a:moveTo>
                        <a:pt x="648081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48081" y="0"/>
                      </a:lnTo>
                      <a:cubicBezTo>
                        <a:pt x="659740" y="0"/>
                        <a:pt x="668655" y="9601"/>
                        <a:pt x="668655" y="20574"/>
                      </a:cubicBezTo>
                      <a:lnTo>
                        <a:pt x="668655" y="37719"/>
                      </a:lnTo>
                      <a:cubicBezTo>
                        <a:pt x="668655" y="48692"/>
                        <a:pt x="659740" y="58293"/>
                        <a:pt x="648081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095CEF0-74E0-DAE1-2D14-5BA6FBFA2095}"/>
                    </a:ext>
                  </a:extLst>
                </p:cNvPr>
                <p:cNvSpPr/>
                <p:nvPr/>
              </p:nvSpPr>
              <p:spPr>
                <a:xfrm>
                  <a:off x="6973138" y="2734284"/>
                  <a:ext cx="524637" cy="58293"/>
                </a:xfrm>
                <a:custGeom>
                  <a:avLst/>
                  <a:gdLst>
                    <a:gd name="connsiteX0" fmla="*/ 504063 w 524637"/>
                    <a:gd name="connsiteY0" fmla="*/ 58293 h 58293"/>
                    <a:gd name="connsiteX1" fmla="*/ 20574 w 524637"/>
                    <a:gd name="connsiteY1" fmla="*/ 58293 h 58293"/>
                    <a:gd name="connsiteX2" fmla="*/ 0 w 524637"/>
                    <a:gd name="connsiteY2" fmla="*/ 37719 h 58293"/>
                    <a:gd name="connsiteX3" fmla="*/ 0 w 524637"/>
                    <a:gd name="connsiteY3" fmla="*/ 20574 h 58293"/>
                    <a:gd name="connsiteX4" fmla="*/ 20574 w 524637"/>
                    <a:gd name="connsiteY4" fmla="*/ 0 h 58293"/>
                    <a:gd name="connsiteX5" fmla="*/ 504063 w 524637"/>
                    <a:gd name="connsiteY5" fmla="*/ 0 h 58293"/>
                    <a:gd name="connsiteX6" fmla="*/ 524637 w 524637"/>
                    <a:gd name="connsiteY6" fmla="*/ 20574 h 58293"/>
                    <a:gd name="connsiteX7" fmla="*/ 524637 w 524637"/>
                    <a:gd name="connsiteY7" fmla="*/ 37719 h 58293"/>
                    <a:gd name="connsiteX8" fmla="*/ 504063 w 524637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4637" h="58293">
                      <a:moveTo>
                        <a:pt x="504063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504063" y="0"/>
                      </a:lnTo>
                      <a:cubicBezTo>
                        <a:pt x="515721" y="0"/>
                        <a:pt x="524637" y="9601"/>
                        <a:pt x="524637" y="20574"/>
                      </a:cubicBezTo>
                      <a:lnTo>
                        <a:pt x="524637" y="37719"/>
                      </a:lnTo>
                      <a:cubicBezTo>
                        <a:pt x="524637" y="49377"/>
                        <a:pt x="515721" y="58293"/>
                        <a:pt x="504063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2B35327-52AD-90A9-07AC-611E1A88FCE3}"/>
                    </a:ext>
                  </a:extLst>
                </p:cNvPr>
                <p:cNvSpPr/>
                <p:nvPr/>
              </p:nvSpPr>
              <p:spPr>
                <a:xfrm>
                  <a:off x="7550581" y="2734284"/>
                  <a:ext cx="283955" cy="58293"/>
                </a:xfrm>
                <a:custGeom>
                  <a:avLst/>
                  <a:gdLst>
                    <a:gd name="connsiteX0" fmla="*/ 263347 w 283955"/>
                    <a:gd name="connsiteY0" fmla="*/ 58293 h 58293"/>
                    <a:gd name="connsiteX1" fmla="*/ 20574 w 283955"/>
                    <a:gd name="connsiteY1" fmla="*/ 58293 h 58293"/>
                    <a:gd name="connsiteX2" fmla="*/ 0 w 283955"/>
                    <a:gd name="connsiteY2" fmla="*/ 37719 h 58293"/>
                    <a:gd name="connsiteX3" fmla="*/ 0 w 283955"/>
                    <a:gd name="connsiteY3" fmla="*/ 20574 h 58293"/>
                    <a:gd name="connsiteX4" fmla="*/ 20574 w 283955"/>
                    <a:gd name="connsiteY4" fmla="*/ 0 h 58293"/>
                    <a:gd name="connsiteX5" fmla="*/ 263347 w 283955"/>
                    <a:gd name="connsiteY5" fmla="*/ 0 h 58293"/>
                    <a:gd name="connsiteX6" fmla="*/ 283921 w 283955"/>
                    <a:gd name="connsiteY6" fmla="*/ 20574 h 58293"/>
                    <a:gd name="connsiteX7" fmla="*/ 283921 w 283955"/>
                    <a:gd name="connsiteY7" fmla="*/ 37719 h 58293"/>
                    <a:gd name="connsiteX8" fmla="*/ 263347 w 2839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955" h="58293">
                      <a:moveTo>
                        <a:pt x="263347" y="58293"/>
                      </a:moveTo>
                      <a:lnTo>
                        <a:pt x="20574" y="58293"/>
                      </a:lnTo>
                      <a:cubicBezTo>
                        <a:pt x="8916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263347" y="0"/>
                      </a:lnTo>
                      <a:cubicBezTo>
                        <a:pt x="275006" y="0"/>
                        <a:pt x="283921" y="9601"/>
                        <a:pt x="283921" y="20574"/>
                      </a:cubicBezTo>
                      <a:lnTo>
                        <a:pt x="283921" y="37719"/>
                      </a:lnTo>
                      <a:cubicBezTo>
                        <a:pt x="284607" y="49377"/>
                        <a:pt x="275006" y="58293"/>
                        <a:pt x="263347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685587-E97F-1656-4D76-2C9D6CC295C7}"/>
                    </a:ext>
                  </a:extLst>
                </p:cNvPr>
                <p:cNvSpPr/>
                <p:nvPr/>
              </p:nvSpPr>
              <p:spPr>
                <a:xfrm>
                  <a:off x="6973138" y="2852928"/>
                  <a:ext cx="657681" cy="58293"/>
                </a:xfrm>
                <a:custGeom>
                  <a:avLst/>
                  <a:gdLst>
                    <a:gd name="connsiteX0" fmla="*/ 637108 w 657681"/>
                    <a:gd name="connsiteY0" fmla="*/ 58293 h 58293"/>
                    <a:gd name="connsiteX1" fmla="*/ 20574 w 657681"/>
                    <a:gd name="connsiteY1" fmla="*/ 58293 h 58293"/>
                    <a:gd name="connsiteX2" fmla="*/ 0 w 657681"/>
                    <a:gd name="connsiteY2" fmla="*/ 37719 h 58293"/>
                    <a:gd name="connsiteX3" fmla="*/ 0 w 657681"/>
                    <a:gd name="connsiteY3" fmla="*/ 20574 h 58293"/>
                    <a:gd name="connsiteX4" fmla="*/ 20574 w 657681"/>
                    <a:gd name="connsiteY4" fmla="*/ 0 h 58293"/>
                    <a:gd name="connsiteX5" fmla="*/ 637108 w 657681"/>
                    <a:gd name="connsiteY5" fmla="*/ 0 h 58293"/>
                    <a:gd name="connsiteX6" fmla="*/ 657682 w 657681"/>
                    <a:gd name="connsiteY6" fmla="*/ 20574 h 58293"/>
                    <a:gd name="connsiteX7" fmla="*/ 657682 w 657681"/>
                    <a:gd name="connsiteY7" fmla="*/ 37719 h 58293"/>
                    <a:gd name="connsiteX8" fmla="*/ 637108 w 657681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681" h="58293">
                      <a:moveTo>
                        <a:pt x="637108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37108" y="0"/>
                      </a:lnTo>
                      <a:cubicBezTo>
                        <a:pt x="648767" y="0"/>
                        <a:pt x="657682" y="9601"/>
                        <a:pt x="657682" y="20574"/>
                      </a:cubicBezTo>
                      <a:lnTo>
                        <a:pt x="657682" y="37719"/>
                      </a:lnTo>
                      <a:cubicBezTo>
                        <a:pt x="657682" y="48692"/>
                        <a:pt x="648767" y="58293"/>
                        <a:pt x="637108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9" name="Graphic 10">
              <a:extLst>
                <a:ext uri="{FF2B5EF4-FFF2-40B4-BE49-F238E27FC236}">
                  <a16:creationId xmlns:a16="http://schemas.microsoft.com/office/drawing/2014/main" id="{A42E2983-ABA3-2DAF-895F-5C91EE8CCE9A}"/>
                </a:ext>
              </a:extLst>
            </p:cNvPr>
            <p:cNvGrpSpPr/>
            <p:nvPr/>
          </p:nvGrpSpPr>
          <p:grpSpPr>
            <a:xfrm>
              <a:off x="6004788" y="3183499"/>
              <a:ext cx="3417943" cy="2613178"/>
              <a:chOff x="6004788" y="3183499"/>
              <a:chExt cx="3417943" cy="2613178"/>
            </a:xfrm>
          </p:grpSpPr>
          <p:grpSp>
            <p:nvGrpSpPr>
              <p:cNvPr id="30" name="Graphic 10">
                <a:extLst>
                  <a:ext uri="{FF2B5EF4-FFF2-40B4-BE49-F238E27FC236}">
                    <a16:creationId xmlns:a16="http://schemas.microsoft.com/office/drawing/2014/main" id="{A7757FB5-1422-6CCE-72DB-2C5AE960002E}"/>
                  </a:ext>
                </a:extLst>
              </p:cNvPr>
              <p:cNvGrpSpPr/>
              <p:nvPr/>
            </p:nvGrpSpPr>
            <p:grpSpPr>
              <a:xfrm>
                <a:off x="6004788" y="3616909"/>
                <a:ext cx="3126561" cy="2104719"/>
                <a:chOff x="6004788" y="3616909"/>
                <a:chExt cx="3126561" cy="2104719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A2C8B38-E57F-B1B3-E401-FBBCA75A51E2}"/>
                    </a:ext>
                  </a:extLst>
                </p:cNvPr>
                <p:cNvSpPr/>
                <p:nvPr/>
              </p:nvSpPr>
              <p:spPr>
                <a:xfrm>
                  <a:off x="6004788" y="3616909"/>
                  <a:ext cx="3126561" cy="2104719"/>
                </a:xfrm>
                <a:custGeom>
                  <a:avLst/>
                  <a:gdLst>
                    <a:gd name="connsiteX0" fmla="*/ 2940025 w 3126561"/>
                    <a:gd name="connsiteY0" fmla="*/ 2104720 h 2104719"/>
                    <a:gd name="connsiteX1" fmla="*/ 186538 w 3126561"/>
                    <a:gd name="connsiteY1" fmla="*/ 2104720 h 2104719"/>
                    <a:gd name="connsiteX2" fmla="*/ 0 w 3126561"/>
                    <a:gd name="connsiteY2" fmla="*/ 1918182 h 2104719"/>
                    <a:gd name="connsiteX3" fmla="*/ 0 w 3126561"/>
                    <a:gd name="connsiteY3" fmla="*/ 186537 h 2104719"/>
                    <a:gd name="connsiteX4" fmla="*/ 186538 w 3126561"/>
                    <a:gd name="connsiteY4" fmla="*/ 0 h 2104719"/>
                    <a:gd name="connsiteX5" fmla="*/ 2940025 w 3126561"/>
                    <a:gd name="connsiteY5" fmla="*/ 0 h 2104719"/>
                    <a:gd name="connsiteX6" fmla="*/ 3126562 w 3126561"/>
                    <a:gd name="connsiteY6" fmla="*/ 186537 h 2104719"/>
                    <a:gd name="connsiteX7" fmla="*/ 3126562 w 3126561"/>
                    <a:gd name="connsiteY7" fmla="*/ 1918868 h 2104719"/>
                    <a:gd name="connsiteX8" fmla="*/ 2940025 w 3126561"/>
                    <a:gd name="connsiteY8" fmla="*/ 2104720 h 210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26561" h="2104719">
                      <a:moveTo>
                        <a:pt x="2940025" y="2104720"/>
                      </a:moveTo>
                      <a:lnTo>
                        <a:pt x="186538" y="2104720"/>
                      </a:lnTo>
                      <a:cubicBezTo>
                        <a:pt x="83667" y="2104720"/>
                        <a:pt x="0" y="2021052"/>
                        <a:pt x="0" y="1918182"/>
                      </a:cubicBezTo>
                      <a:lnTo>
                        <a:pt x="0" y="186537"/>
                      </a:lnTo>
                      <a:cubicBezTo>
                        <a:pt x="0" y="83667"/>
                        <a:pt x="83667" y="0"/>
                        <a:pt x="186538" y="0"/>
                      </a:cubicBezTo>
                      <a:lnTo>
                        <a:pt x="2940025" y="0"/>
                      </a:lnTo>
                      <a:cubicBezTo>
                        <a:pt x="3042895" y="0"/>
                        <a:pt x="3126562" y="83667"/>
                        <a:pt x="3126562" y="186537"/>
                      </a:cubicBezTo>
                      <a:lnTo>
                        <a:pt x="3126562" y="1918868"/>
                      </a:lnTo>
                      <a:cubicBezTo>
                        <a:pt x="3126562" y="2021738"/>
                        <a:pt x="3042895" y="2104720"/>
                        <a:pt x="2940025" y="2104720"/>
                      </a:cubicBezTo>
                      <a:close/>
                    </a:path>
                  </a:pathLst>
                </a:custGeom>
                <a:solidFill>
                  <a:srgbClr val="FFEAB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970C3FF-71BE-8BA9-4E2E-32E0C4C2E57D}"/>
                    </a:ext>
                  </a:extLst>
                </p:cNvPr>
                <p:cNvSpPr/>
                <p:nvPr/>
              </p:nvSpPr>
              <p:spPr>
                <a:xfrm>
                  <a:off x="6148806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2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CF83B0E-F4CB-F059-D2EA-0FDC6EF8211F}"/>
                    </a:ext>
                  </a:extLst>
                </p:cNvPr>
                <p:cNvSpPr/>
                <p:nvPr/>
              </p:nvSpPr>
              <p:spPr>
                <a:xfrm>
                  <a:off x="631339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696E51B-CB27-F637-C46B-8817B467B583}"/>
                    </a:ext>
                  </a:extLst>
                </p:cNvPr>
                <p:cNvSpPr/>
                <p:nvPr/>
              </p:nvSpPr>
              <p:spPr>
                <a:xfrm>
                  <a:off x="648484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9BC549B-B705-5DE4-5F52-66467AC78C48}"/>
                  </a:ext>
                </a:extLst>
              </p:cNvPr>
              <p:cNvSpPr/>
              <p:nvPr/>
            </p:nvSpPr>
            <p:spPr>
              <a:xfrm>
                <a:off x="6270193" y="5643448"/>
                <a:ext cx="2836468" cy="77495"/>
              </a:xfrm>
              <a:custGeom>
                <a:avLst/>
                <a:gdLst>
                  <a:gd name="connsiteX0" fmla="*/ 27432 w 2836468"/>
                  <a:gd name="connsiteY0" fmla="*/ 77495 h 77495"/>
                  <a:gd name="connsiteX1" fmla="*/ 2809037 w 2836468"/>
                  <a:gd name="connsiteY1" fmla="*/ 77495 h 77495"/>
                  <a:gd name="connsiteX2" fmla="*/ 2836469 w 2836468"/>
                  <a:gd name="connsiteY2" fmla="*/ 50063 h 77495"/>
                  <a:gd name="connsiteX3" fmla="*/ 2836469 w 2836468"/>
                  <a:gd name="connsiteY3" fmla="*/ 27432 h 77495"/>
                  <a:gd name="connsiteX4" fmla="*/ 2809037 w 2836468"/>
                  <a:gd name="connsiteY4" fmla="*/ 0 h 77495"/>
                  <a:gd name="connsiteX5" fmla="*/ 27432 w 2836468"/>
                  <a:gd name="connsiteY5" fmla="*/ 0 h 77495"/>
                  <a:gd name="connsiteX6" fmla="*/ 0 w 2836468"/>
                  <a:gd name="connsiteY6" fmla="*/ 27432 h 77495"/>
                  <a:gd name="connsiteX7" fmla="*/ 0 w 2836468"/>
                  <a:gd name="connsiteY7" fmla="*/ 50063 h 77495"/>
                  <a:gd name="connsiteX8" fmla="*/ 27432 w 2836468"/>
                  <a:gd name="connsiteY8" fmla="*/ 77495 h 7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6468" h="77495">
                    <a:moveTo>
                      <a:pt x="27432" y="77495"/>
                    </a:moveTo>
                    <a:lnTo>
                      <a:pt x="2809037" y="77495"/>
                    </a:lnTo>
                    <a:cubicBezTo>
                      <a:pt x="2824124" y="77495"/>
                      <a:pt x="2836469" y="65151"/>
                      <a:pt x="2836469" y="50063"/>
                    </a:cubicBezTo>
                    <a:lnTo>
                      <a:pt x="2836469" y="27432"/>
                    </a:lnTo>
                    <a:cubicBezTo>
                      <a:pt x="2836469" y="12344"/>
                      <a:pt x="2824124" y="0"/>
                      <a:pt x="2809037" y="0"/>
                    </a:cubicBezTo>
                    <a:lnTo>
                      <a:pt x="27432" y="0"/>
                    </a:lnTo>
                    <a:cubicBezTo>
                      <a:pt x="12344" y="0"/>
                      <a:pt x="0" y="12344"/>
                      <a:pt x="0" y="27432"/>
                    </a:cubicBezTo>
                    <a:lnTo>
                      <a:pt x="0" y="50063"/>
                    </a:lnTo>
                    <a:cubicBezTo>
                      <a:pt x="0" y="65151"/>
                      <a:pt x="12344" y="77495"/>
                      <a:pt x="27432" y="77495"/>
                    </a:cubicBezTo>
                    <a:close/>
                  </a:path>
                </a:pathLst>
              </a:custGeom>
              <a:solidFill>
                <a:srgbClr val="27294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6" name="Graphic 10">
                <a:extLst>
                  <a:ext uri="{FF2B5EF4-FFF2-40B4-BE49-F238E27FC236}">
                    <a16:creationId xmlns:a16="http://schemas.microsoft.com/office/drawing/2014/main" id="{36FB3EEC-B887-BA62-5302-2AE2B83D29CA}"/>
                  </a:ext>
                </a:extLst>
              </p:cNvPr>
              <p:cNvGrpSpPr/>
              <p:nvPr/>
            </p:nvGrpSpPr>
            <p:grpSpPr>
              <a:xfrm>
                <a:off x="6497403" y="3183499"/>
                <a:ext cx="2925328" cy="2613178"/>
                <a:chOff x="6497403" y="3183499"/>
                <a:chExt cx="2925328" cy="2613178"/>
              </a:xfrm>
            </p:grpSpPr>
            <p:grpSp>
              <p:nvGrpSpPr>
                <p:cNvPr id="37" name="Graphic 10">
                  <a:extLst>
                    <a:ext uri="{FF2B5EF4-FFF2-40B4-BE49-F238E27FC236}">
                      <a16:creationId xmlns:a16="http://schemas.microsoft.com/office/drawing/2014/main" id="{C100E023-54B7-1ED4-1634-834686C5CA02}"/>
                    </a:ext>
                  </a:extLst>
                </p:cNvPr>
                <p:cNvGrpSpPr/>
                <p:nvPr/>
              </p:nvGrpSpPr>
              <p:grpSpPr>
                <a:xfrm>
                  <a:off x="7403820" y="3183499"/>
                  <a:ext cx="2018911" cy="2613178"/>
                  <a:chOff x="7403820" y="3183499"/>
                  <a:chExt cx="2018911" cy="2613178"/>
                </a:xfrm>
              </p:grpSpPr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A9E25630-4442-E78E-C59A-1D9D5DE97166}"/>
                      </a:ext>
                    </a:extLst>
                  </p:cNvPr>
                  <p:cNvSpPr/>
                  <p:nvPr/>
                </p:nvSpPr>
                <p:spPr>
                  <a:xfrm>
                    <a:off x="7688427" y="3291343"/>
                    <a:ext cx="572052" cy="821444"/>
                  </a:xfrm>
                  <a:custGeom>
                    <a:avLst/>
                    <a:gdLst>
                      <a:gd name="connsiteX0" fmla="*/ 408051 w 572052"/>
                      <a:gd name="connsiteY0" fmla="*/ 11469 h 821444"/>
                      <a:gd name="connsiteX1" fmla="*/ 285293 w 572052"/>
                      <a:gd name="connsiteY1" fmla="*/ 45759 h 821444"/>
                      <a:gd name="connsiteX2" fmla="*/ 207797 w 572052"/>
                      <a:gd name="connsiteY2" fmla="*/ 292647 h 821444"/>
                      <a:gd name="connsiteX3" fmla="*/ 162535 w 572052"/>
                      <a:gd name="connsiteY3" fmla="*/ 429807 h 821444"/>
                      <a:gd name="connsiteX4" fmla="*/ 91211 w 572052"/>
                      <a:gd name="connsiteY4" fmla="*/ 575197 h 821444"/>
                      <a:gd name="connsiteX5" fmla="*/ 0 w 572052"/>
                      <a:gd name="connsiteY5" fmla="*/ 665037 h 821444"/>
                      <a:gd name="connsiteX6" fmla="*/ 426568 w 572052"/>
                      <a:gd name="connsiteY6" fmla="*/ 821399 h 821444"/>
                      <a:gd name="connsiteX7" fmla="*/ 408051 w 572052"/>
                      <a:gd name="connsiteY7" fmla="*/ 11469 h 82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052" h="821444">
                        <a:moveTo>
                          <a:pt x="408051" y="11469"/>
                        </a:moveTo>
                        <a:cubicBezTo>
                          <a:pt x="408051" y="11469"/>
                          <a:pt x="339471" y="-30365"/>
                          <a:pt x="285293" y="45759"/>
                        </a:cubicBezTo>
                        <a:cubicBezTo>
                          <a:pt x="244145" y="103366"/>
                          <a:pt x="240030" y="245327"/>
                          <a:pt x="207797" y="292647"/>
                        </a:cubicBezTo>
                        <a:cubicBezTo>
                          <a:pt x="175565" y="339967"/>
                          <a:pt x="146075" y="352312"/>
                          <a:pt x="162535" y="429807"/>
                        </a:cubicBezTo>
                        <a:cubicBezTo>
                          <a:pt x="178994" y="507303"/>
                          <a:pt x="156362" y="539535"/>
                          <a:pt x="91211" y="575197"/>
                        </a:cubicBezTo>
                        <a:cubicBezTo>
                          <a:pt x="26060" y="610858"/>
                          <a:pt x="12344" y="622517"/>
                          <a:pt x="0" y="665037"/>
                        </a:cubicBezTo>
                        <a:cubicBezTo>
                          <a:pt x="0" y="665037"/>
                          <a:pt x="145390" y="813855"/>
                          <a:pt x="426568" y="821399"/>
                        </a:cubicBezTo>
                        <a:cubicBezTo>
                          <a:pt x="707060" y="828257"/>
                          <a:pt x="514350" y="55360"/>
                          <a:pt x="408051" y="11469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E842A4E8-9387-C5B1-0686-5081ECED3423}"/>
                      </a:ext>
                    </a:extLst>
                  </p:cNvPr>
                  <p:cNvSpPr/>
                  <p:nvPr/>
                </p:nvSpPr>
                <p:spPr>
                  <a:xfrm>
                    <a:off x="7403820" y="4295776"/>
                    <a:ext cx="770796" cy="1297686"/>
                  </a:xfrm>
                  <a:custGeom>
                    <a:avLst/>
                    <a:gdLst>
                      <a:gd name="connsiteX0" fmla="*/ 665226 w 770796"/>
                      <a:gd name="connsiteY0" fmla="*/ 5561 h 1297686"/>
                      <a:gd name="connsiteX1" fmla="*/ 417652 w 770796"/>
                      <a:gd name="connsiteY1" fmla="*/ 393724 h 1297686"/>
                      <a:gd name="connsiteX2" fmla="*/ 0 w 770796"/>
                      <a:gd name="connsiteY2" fmla="*/ 1235200 h 1297686"/>
                      <a:gd name="connsiteX3" fmla="*/ 381305 w 770796"/>
                      <a:gd name="connsiteY3" fmla="*/ 1270176 h 1297686"/>
                      <a:gd name="connsiteX4" fmla="*/ 769468 w 770796"/>
                      <a:gd name="connsiteY4" fmla="*/ 323086 h 1297686"/>
                      <a:gd name="connsiteX5" fmla="*/ 665226 w 770796"/>
                      <a:gd name="connsiteY5" fmla="*/ 5561 h 1297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0796" h="1297686">
                        <a:moveTo>
                          <a:pt x="665226" y="5561"/>
                        </a:moveTo>
                        <a:cubicBezTo>
                          <a:pt x="665226" y="5561"/>
                          <a:pt x="523265" y="98144"/>
                          <a:pt x="417652" y="393724"/>
                        </a:cubicBezTo>
                        <a:cubicBezTo>
                          <a:pt x="315468" y="679702"/>
                          <a:pt x="101498" y="1019173"/>
                          <a:pt x="0" y="1235200"/>
                        </a:cubicBezTo>
                        <a:cubicBezTo>
                          <a:pt x="142646" y="1296922"/>
                          <a:pt x="163906" y="1320925"/>
                          <a:pt x="381305" y="1270176"/>
                        </a:cubicBezTo>
                        <a:cubicBezTo>
                          <a:pt x="576758" y="984198"/>
                          <a:pt x="759866" y="607693"/>
                          <a:pt x="769468" y="323086"/>
                        </a:cubicBezTo>
                        <a:cubicBezTo>
                          <a:pt x="779069" y="38479"/>
                          <a:pt x="735863" y="-20499"/>
                          <a:pt x="665226" y="5561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1BA24EE2-C4E5-5146-4DC0-86174126EE68}"/>
                      </a:ext>
                    </a:extLst>
                  </p:cNvPr>
                  <p:cNvSpPr/>
                  <p:nvPr/>
                </p:nvSpPr>
                <p:spPr>
                  <a:xfrm>
                    <a:off x="7721964" y="4254702"/>
                    <a:ext cx="412920" cy="560984"/>
                  </a:xfrm>
                  <a:custGeom>
                    <a:avLst/>
                    <a:gdLst>
                      <a:gd name="connsiteX0" fmla="*/ 185919 w 412920"/>
                      <a:gd name="connsiteY0" fmla="*/ 560985 h 560984"/>
                      <a:gd name="connsiteX1" fmla="*/ 753 w 412920"/>
                      <a:gd name="connsiteY1" fmla="*/ 401879 h 560984"/>
                      <a:gd name="connsiteX2" fmla="*/ 412919 w 412920"/>
                      <a:gd name="connsiteY2" fmla="*/ 1 h 560984"/>
                      <a:gd name="connsiteX3" fmla="*/ 185919 w 412920"/>
                      <a:gd name="connsiteY3" fmla="*/ 560985 h 560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2920" h="560984">
                        <a:moveTo>
                          <a:pt x="185919" y="560985"/>
                        </a:moveTo>
                        <a:cubicBezTo>
                          <a:pt x="185919" y="560985"/>
                          <a:pt x="26813" y="438913"/>
                          <a:pt x="753" y="401879"/>
                        </a:cubicBezTo>
                        <a:cubicBezTo>
                          <a:pt x="-16392" y="377191"/>
                          <a:pt x="263414" y="59665"/>
                          <a:pt x="412919" y="1"/>
                        </a:cubicBezTo>
                        <a:cubicBezTo>
                          <a:pt x="413605" y="-685"/>
                          <a:pt x="252442" y="547955"/>
                          <a:pt x="185919" y="560985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E793F965-F878-824E-E547-3BFCB671DFE2}"/>
                      </a:ext>
                    </a:extLst>
                  </p:cNvPr>
                  <p:cNvSpPr/>
                  <p:nvPr/>
                </p:nvSpPr>
                <p:spPr>
                  <a:xfrm>
                    <a:off x="7803553" y="4178797"/>
                    <a:ext cx="1325692" cy="1463964"/>
                  </a:xfrm>
                  <a:custGeom>
                    <a:avLst/>
                    <a:gdLst>
                      <a:gd name="connsiteX0" fmla="*/ 388251 w 1325692"/>
                      <a:gd name="connsiteY0" fmla="*/ 43673 h 1463964"/>
                      <a:gd name="connsiteX1" fmla="*/ 31635 w 1325692"/>
                      <a:gd name="connsiteY1" fmla="*/ 628661 h 1463964"/>
                      <a:gd name="connsiteX2" fmla="*/ 66611 w 1325692"/>
                      <a:gd name="connsiteY2" fmla="*/ 970189 h 1463964"/>
                      <a:gd name="connsiteX3" fmla="*/ 176339 w 1325692"/>
                      <a:gd name="connsiteY3" fmla="*/ 1463965 h 1463964"/>
                      <a:gd name="connsiteX4" fmla="*/ 1288707 w 1325692"/>
                      <a:gd name="connsiteY4" fmla="*/ 1463965 h 1463964"/>
                      <a:gd name="connsiteX5" fmla="*/ 1290078 w 1325692"/>
                      <a:gd name="connsiteY5" fmla="*/ 231582 h 1463964"/>
                      <a:gd name="connsiteX6" fmla="*/ 388251 w 1325692"/>
                      <a:gd name="connsiteY6" fmla="*/ 43673 h 146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5692" h="1463964">
                        <a:moveTo>
                          <a:pt x="388251" y="43673"/>
                        </a:moveTo>
                        <a:cubicBezTo>
                          <a:pt x="388251" y="43673"/>
                          <a:pt x="163309" y="111567"/>
                          <a:pt x="31635" y="628661"/>
                        </a:cubicBezTo>
                        <a:cubicBezTo>
                          <a:pt x="89" y="752790"/>
                          <a:pt x="-32830" y="904352"/>
                          <a:pt x="66611" y="970189"/>
                        </a:cubicBezTo>
                        <a:cubicBezTo>
                          <a:pt x="205829" y="1062772"/>
                          <a:pt x="196913" y="1077860"/>
                          <a:pt x="176339" y="1463965"/>
                        </a:cubicBezTo>
                        <a:lnTo>
                          <a:pt x="1288707" y="1463965"/>
                        </a:lnTo>
                        <a:cubicBezTo>
                          <a:pt x="1288707" y="1463965"/>
                          <a:pt x="1371003" y="503159"/>
                          <a:pt x="1290078" y="231582"/>
                        </a:cubicBezTo>
                        <a:cubicBezTo>
                          <a:pt x="1246873" y="90993"/>
                          <a:pt x="907402" y="-82514"/>
                          <a:pt x="388251" y="43673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C13A1FBB-A4B2-B311-F9AC-94A21885DB0C}"/>
                      </a:ext>
                    </a:extLst>
                  </p:cNvPr>
                  <p:cNvSpPr/>
                  <p:nvPr/>
                </p:nvSpPr>
                <p:spPr>
                  <a:xfrm>
                    <a:off x="8190730" y="3786987"/>
                    <a:ext cx="294401" cy="788670"/>
                  </a:xfrm>
                  <a:custGeom>
                    <a:avLst/>
                    <a:gdLst>
                      <a:gd name="connsiteX0" fmla="*/ 6561 w 294401"/>
                      <a:gd name="connsiteY0" fmla="*/ 242087 h 788670"/>
                      <a:gd name="connsiteX1" fmla="*/ 42222 w 294401"/>
                      <a:gd name="connsiteY1" fmla="*/ 520522 h 788670"/>
                      <a:gd name="connsiteX2" fmla="*/ 389 w 294401"/>
                      <a:gd name="connsiteY2" fmla="*/ 702945 h 788670"/>
                      <a:gd name="connsiteX3" fmla="*/ 73083 w 294401"/>
                      <a:gd name="connsiteY3" fmla="*/ 788670 h 788670"/>
                      <a:gd name="connsiteX4" fmla="*/ 293225 w 294401"/>
                      <a:gd name="connsiteY4" fmla="*/ 515036 h 788670"/>
                      <a:gd name="connsiteX5" fmla="*/ 226017 w 294401"/>
                      <a:gd name="connsiteY5" fmla="*/ 0 h 788670"/>
                      <a:gd name="connsiteX6" fmla="*/ 6561 w 294401"/>
                      <a:gd name="connsiteY6" fmla="*/ 242087 h 78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401" h="788670">
                        <a:moveTo>
                          <a:pt x="6561" y="242087"/>
                        </a:moveTo>
                        <a:cubicBezTo>
                          <a:pt x="6561" y="242087"/>
                          <a:pt x="60053" y="306553"/>
                          <a:pt x="42222" y="520522"/>
                        </a:cubicBezTo>
                        <a:cubicBezTo>
                          <a:pt x="36736" y="582930"/>
                          <a:pt x="-4412" y="622021"/>
                          <a:pt x="389" y="702945"/>
                        </a:cubicBezTo>
                        <a:cubicBezTo>
                          <a:pt x="3132" y="745465"/>
                          <a:pt x="36050" y="788670"/>
                          <a:pt x="73083" y="788670"/>
                        </a:cubicBezTo>
                        <a:cubicBezTo>
                          <a:pt x="158808" y="788670"/>
                          <a:pt x="281567" y="644652"/>
                          <a:pt x="293225" y="515036"/>
                        </a:cubicBezTo>
                        <a:cubicBezTo>
                          <a:pt x="304884" y="385420"/>
                          <a:pt x="226017" y="0"/>
                          <a:pt x="226017" y="0"/>
                        </a:cubicBezTo>
                        <a:lnTo>
                          <a:pt x="6561" y="242087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3FFE2D5D-F7F8-5376-61E5-7E1663B7CC37}"/>
                      </a:ext>
                    </a:extLst>
                  </p:cNvPr>
                  <p:cNvSpPr/>
                  <p:nvPr/>
                </p:nvSpPr>
                <p:spPr>
                  <a:xfrm>
                    <a:off x="8214436" y="3826764"/>
                    <a:ext cx="214718" cy="473887"/>
                  </a:xfrm>
                  <a:custGeom>
                    <a:avLst/>
                    <a:gdLst>
                      <a:gd name="connsiteX0" fmla="*/ 213969 w 214718"/>
                      <a:gd name="connsiteY0" fmla="*/ 93269 h 473887"/>
                      <a:gd name="connsiteX1" fmla="*/ 168021 w 214718"/>
                      <a:gd name="connsiteY1" fmla="*/ 0 h 473887"/>
                      <a:gd name="connsiteX2" fmla="*/ 24003 w 214718"/>
                      <a:gd name="connsiteY2" fmla="*/ 158420 h 473887"/>
                      <a:gd name="connsiteX3" fmla="*/ 0 w 214718"/>
                      <a:gd name="connsiteY3" fmla="*/ 235229 h 473887"/>
                      <a:gd name="connsiteX4" fmla="*/ 19888 w 214718"/>
                      <a:gd name="connsiteY4" fmla="*/ 473888 h 473887"/>
                      <a:gd name="connsiteX5" fmla="*/ 213969 w 214718"/>
                      <a:gd name="connsiteY5" fmla="*/ 93269 h 47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4718" h="473887">
                        <a:moveTo>
                          <a:pt x="213969" y="93269"/>
                        </a:moveTo>
                        <a:cubicBezTo>
                          <a:pt x="212598" y="68580"/>
                          <a:pt x="170764" y="16459"/>
                          <a:pt x="168021" y="0"/>
                        </a:cubicBezTo>
                        <a:lnTo>
                          <a:pt x="24003" y="158420"/>
                        </a:lnTo>
                        <a:cubicBezTo>
                          <a:pt x="15087" y="185852"/>
                          <a:pt x="6858" y="212598"/>
                          <a:pt x="0" y="235229"/>
                        </a:cubicBezTo>
                        <a:cubicBezTo>
                          <a:pt x="13716" y="272263"/>
                          <a:pt x="30175" y="345643"/>
                          <a:pt x="19888" y="473888"/>
                        </a:cubicBezTo>
                        <a:cubicBezTo>
                          <a:pt x="82982" y="441655"/>
                          <a:pt x="226314" y="347015"/>
                          <a:pt x="213969" y="9326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26865BA8-9A77-96FA-283C-DA7657528B26}"/>
                      </a:ext>
                    </a:extLst>
                  </p:cNvPr>
                  <p:cNvSpPr/>
                  <p:nvPr/>
                </p:nvSpPr>
                <p:spPr>
                  <a:xfrm>
                    <a:off x="9167012" y="4558749"/>
                    <a:ext cx="202218" cy="336490"/>
                  </a:xfrm>
                  <a:custGeom>
                    <a:avLst/>
                    <a:gdLst>
                      <a:gd name="connsiteX0" fmla="*/ 176936 w 202218"/>
                      <a:gd name="connsiteY0" fmla="*/ 27881 h 336490"/>
                      <a:gd name="connsiteX1" fmla="*/ 94640 w 202218"/>
                      <a:gd name="connsiteY1" fmla="*/ 336491 h 336490"/>
                      <a:gd name="connsiteX2" fmla="*/ 0 w 202218"/>
                      <a:gd name="connsiteY2" fmla="*/ 40225 h 336490"/>
                      <a:gd name="connsiteX3" fmla="*/ 176936 w 202218"/>
                      <a:gd name="connsiteY3" fmla="*/ 27881 h 33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218" h="336490">
                        <a:moveTo>
                          <a:pt x="176936" y="27881"/>
                        </a:moveTo>
                        <a:cubicBezTo>
                          <a:pt x="176936" y="27881"/>
                          <a:pt x="271577" y="204817"/>
                          <a:pt x="94640" y="336491"/>
                        </a:cubicBezTo>
                        <a:lnTo>
                          <a:pt x="0" y="40225"/>
                        </a:lnTo>
                        <a:cubicBezTo>
                          <a:pt x="686" y="40225"/>
                          <a:pt x="95326" y="-41385"/>
                          <a:pt x="176936" y="27881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03F9DCE8-7DE6-53A0-24AF-7BAF95DB0D01}"/>
                      </a:ext>
                    </a:extLst>
                  </p:cNvPr>
                  <p:cNvSpPr/>
                  <p:nvPr/>
                </p:nvSpPr>
                <p:spPr>
                  <a:xfrm>
                    <a:off x="8624544" y="4586333"/>
                    <a:ext cx="529437" cy="1039969"/>
                  </a:xfrm>
                  <a:custGeom>
                    <a:avLst/>
                    <a:gdLst>
                      <a:gd name="connsiteX0" fmla="*/ 209169 w 529437"/>
                      <a:gd name="connsiteY0" fmla="*/ 296 h 1039969"/>
                      <a:gd name="connsiteX1" fmla="*/ 0 w 529437"/>
                      <a:gd name="connsiteY1" fmla="*/ 1039969 h 1039969"/>
                      <a:gd name="connsiteX2" fmla="*/ 529438 w 529437"/>
                      <a:gd name="connsiteY2" fmla="*/ 1037226 h 1039969"/>
                      <a:gd name="connsiteX3" fmla="*/ 209169 w 529437"/>
                      <a:gd name="connsiteY3" fmla="*/ 296 h 1039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437" h="1039969">
                        <a:moveTo>
                          <a:pt x="209169" y="296"/>
                        </a:moveTo>
                        <a:cubicBezTo>
                          <a:pt x="209169" y="296"/>
                          <a:pt x="69266" y="679924"/>
                          <a:pt x="0" y="1039969"/>
                        </a:cubicBezTo>
                        <a:lnTo>
                          <a:pt x="529438" y="1037226"/>
                        </a:lnTo>
                        <a:cubicBezTo>
                          <a:pt x="529438" y="1037226"/>
                          <a:pt x="352501" y="-20278"/>
                          <a:pt x="209169" y="296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30004540-1125-0D69-90D3-E69E822DC165}"/>
                      </a:ext>
                    </a:extLst>
                  </p:cNvPr>
                  <p:cNvSpPr/>
                  <p:nvPr/>
                </p:nvSpPr>
                <p:spPr>
                  <a:xfrm>
                    <a:off x="7955375" y="3306702"/>
                    <a:ext cx="651752" cy="854205"/>
                  </a:xfrm>
                  <a:custGeom>
                    <a:avLst/>
                    <a:gdLst>
                      <a:gd name="connsiteX0" fmla="*/ 19716 w 651752"/>
                      <a:gd name="connsiteY0" fmla="*/ 236140 h 854205"/>
                      <a:gd name="connsiteX1" fmla="*/ 211055 w 651752"/>
                      <a:gd name="connsiteY1" fmla="*/ 847874 h 854205"/>
                      <a:gd name="connsiteX2" fmla="*/ 650652 w 651752"/>
                      <a:gd name="connsiteY2" fmla="*/ 267001 h 854205"/>
                      <a:gd name="connsiteX3" fmla="*/ 342042 w 651752"/>
                      <a:gd name="connsiteY3" fmla="*/ 225 h 854205"/>
                      <a:gd name="connsiteX4" fmla="*/ 19716 w 651752"/>
                      <a:gd name="connsiteY4" fmla="*/ 236140 h 854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752" h="854205">
                        <a:moveTo>
                          <a:pt x="19716" y="236140"/>
                        </a:moveTo>
                        <a:cubicBezTo>
                          <a:pt x="19716" y="236140"/>
                          <a:pt x="-90697" y="779980"/>
                          <a:pt x="211055" y="847874"/>
                        </a:cubicBezTo>
                        <a:cubicBezTo>
                          <a:pt x="512807" y="915768"/>
                          <a:pt x="635565" y="418563"/>
                          <a:pt x="650652" y="267001"/>
                        </a:cubicBezTo>
                        <a:cubicBezTo>
                          <a:pt x="665740" y="115440"/>
                          <a:pt x="523779" y="-5947"/>
                          <a:pt x="342042" y="225"/>
                        </a:cubicBezTo>
                        <a:cubicBezTo>
                          <a:pt x="160991" y="7083"/>
                          <a:pt x="51263" y="45488"/>
                          <a:pt x="19716" y="236140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C371167F-FF87-951D-0FCA-265E8AB42F5E}"/>
                      </a:ext>
                    </a:extLst>
                  </p:cNvPr>
                  <p:cNvSpPr/>
                  <p:nvPr/>
                </p:nvSpPr>
                <p:spPr>
                  <a:xfrm>
                    <a:off x="8154570" y="4343875"/>
                    <a:ext cx="1268161" cy="1452802"/>
                  </a:xfrm>
                  <a:custGeom>
                    <a:avLst/>
                    <a:gdLst>
                      <a:gd name="connsiteX0" fmla="*/ 801215 w 1268161"/>
                      <a:gd name="connsiteY0" fmla="*/ 13698 h 1452802"/>
                      <a:gd name="connsiteX1" fmla="*/ 694916 w 1268161"/>
                      <a:gd name="connsiteY1" fmla="*/ 589770 h 1452802"/>
                      <a:gd name="connsiteX2" fmla="*/ 842363 w 1268161"/>
                      <a:gd name="connsiteY2" fmla="*/ 1143210 h 1452802"/>
                      <a:gd name="connsiteX3" fmla="*/ 476832 w 1268161"/>
                      <a:gd name="connsiteY3" fmla="*/ 1171328 h 1452802"/>
                      <a:gd name="connsiteX4" fmla="*/ 64666 w 1268161"/>
                      <a:gd name="connsiteY4" fmla="*/ 1170642 h 1452802"/>
                      <a:gd name="connsiteX5" fmla="*/ 144219 w 1268161"/>
                      <a:gd name="connsiteY5" fmla="*/ 1320147 h 1452802"/>
                      <a:gd name="connsiteX6" fmla="*/ 1194864 w 1268161"/>
                      <a:gd name="connsiteY6" fmla="*/ 1427132 h 1452802"/>
                      <a:gd name="connsiteX7" fmla="*/ 1217496 w 1268161"/>
                      <a:gd name="connsiteY7" fmla="*/ 985476 h 1452802"/>
                      <a:gd name="connsiteX8" fmla="*/ 801215 w 1268161"/>
                      <a:gd name="connsiteY8" fmla="*/ 13698 h 1452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68161" h="1452802">
                        <a:moveTo>
                          <a:pt x="801215" y="13698"/>
                        </a:moveTo>
                        <a:cubicBezTo>
                          <a:pt x="714118" y="63075"/>
                          <a:pt x="628393" y="237269"/>
                          <a:pt x="694916" y="589770"/>
                        </a:cubicBezTo>
                        <a:cubicBezTo>
                          <a:pt x="760753" y="942957"/>
                          <a:pt x="842363" y="1143210"/>
                          <a:pt x="842363" y="1143210"/>
                        </a:cubicBezTo>
                        <a:cubicBezTo>
                          <a:pt x="842363" y="1143210"/>
                          <a:pt x="608505" y="1163784"/>
                          <a:pt x="476832" y="1171328"/>
                        </a:cubicBezTo>
                        <a:cubicBezTo>
                          <a:pt x="345158" y="1178872"/>
                          <a:pt x="151762" y="1148011"/>
                          <a:pt x="64666" y="1170642"/>
                        </a:cubicBezTo>
                        <a:cubicBezTo>
                          <a:pt x="20089" y="1182301"/>
                          <a:pt x="-88953" y="1277627"/>
                          <a:pt x="144219" y="1320147"/>
                        </a:cubicBezTo>
                        <a:cubicBezTo>
                          <a:pt x="387678" y="1364724"/>
                          <a:pt x="1091308" y="1511485"/>
                          <a:pt x="1194864" y="1427132"/>
                        </a:cubicBezTo>
                        <a:cubicBezTo>
                          <a:pt x="1299106" y="1343464"/>
                          <a:pt x="1278532" y="1188473"/>
                          <a:pt x="1217496" y="985476"/>
                        </a:cubicBezTo>
                        <a:cubicBezTo>
                          <a:pt x="1156459" y="782480"/>
                          <a:pt x="1037130" y="-121405"/>
                          <a:pt x="801215" y="13698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6F2FE10-B1D0-040C-A896-FD1FE56E0B63}"/>
                      </a:ext>
                    </a:extLst>
                  </p:cNvPr>
                  <p:cNvSpPr/>
                  <p:nvPr/>
                </p:nvSpPr>
                <p:spPr>
                  <a:xfrm>
                    <a:off x="9041174" y="5471801"/>
                    <a:ext cx="186323" cy="75635"/>
                  </a:xfrm>
                  <a:custGeom>
                    <a:avLst/>
                    <a:gdLst>
                      <a:gd name="connsiteX0" fmla="*/ 163557 w 186323"/>
                      <a:gd name="connsiteY0" fmla="*/ 75635 h 75635"/>
                      <a:gd name="connsiteX1" fmla="*/ 152584 w 186323"/>
                      <a:gd name="connsiteY1" fmla="*/ 72892 h 75635"/>
                      <a:gd name="connsiteX2" fmla="*/ 26397 w 186323"/>
                      <a:gd name="connsiteY2" fmla="*/ 46145 h 75635"/>
                      <a:gd name="connsiteX3" fmla="*/ 337 w 186323"/>
                      <a:gd name="connsiteY3" fmla="*/ 28315 h 75635"/>
                      <a:gd name="connsiteX4" fmla="*/ 18167 w 186323"/>
                      <a:gd name="connsiteY4" fmla="*/ 2254 h 75635"/>
                      <a:gd name="connsiteX5" fmla="*/ 174530 w 186323"/>
                      <a:gd name="connsiteY5" fmla="*/ 33801 h 75635"/>
                      <a:gd name="connsiteX6" fmla="*/ 183445 w 186323"/>
                      <a:gd name="connsiteY6" fmla="*/ 63976 h 75635"/>
                      <a:gd name="connsiteX7" fmla="*/ 163557 w 186323"/>
                      <a:gd name="connsiteY7" fmla="*/ 75635 h 75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323" h="75635">
                        <a:moveTo>
                          <a:pt x="163557" y="75635"/>
                        </a:moveTo>
                        <a:cubicBezTo>
                          <a:pt x="160128" y="75635"/>
                          <a:pt x="156013" y="74949"/>
                          <a:pt x="152584" y="72892"/>
                        </a:cubicBezTo>
                        <a:cubicBezTo>
                          <a:pt x="84690" y="35858"/>
                          <a:pt x="27083" y="46145"/>
                          <a:pt x="26397" y="46145"/>
                        </a:cubicBezTo>
                        <a:cubicBezTo>
                          <a:pt x="14053" y="48203"/>
                          <a:pt x="2394" y="40659"/>
                          <a:pt x="337" y="28315"/>
                        </a:cubicBezTo>
                        <a:cubicBezTo>
                          <a:pt x="-1721" y="15970"/>
                          <a:pt x="5823" y="4312"/>
                          <a:pt x="18167" y="2254"/>
                        </a:cubicBezTo>
                        <a:cubicBezTo>
                          <a:pt x="20911" y="1568"/>
                          <a:pt x="92920" y="-11462"/>
                          <a:pt x="174530" y="33801"/>
                        </a:cubicBezTo>
                        <a:cubicBezTo>
                          <a:pt x="185503" y="39973"/>
                          <a:pt x="189617" y="53689"/>
                          <a:pt x="183445" y="63976"/>
                        </a:cubicBezTo>
                        <a:cubicBezTo>
                          <a:pt x="179330" y="71520"/>
                          <a:pt x="171787" y="75635"/>
                          <a:pt x="163557" y="75635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BB082616-C9C3-7BBD-806F-99FC698D367D}"/>
                      </a:ext>
                    </a:extLst>
                  </p:cNvPr>
                  <p:cNvSpPr/>
                  <p:nvPr/>
                </p:nvSpPr>
                <p:spPr>
                  <a:xfrm>
                    <a:off x="8031327" y="5514517"/>
                    <a:ext cx="241401" cy="128244"/>
                  </a:xfrm>
                  <a:custGeom>
                    <a:avLst/>
                    <a:gdLst>
                      <a:gd name="connsiteX0" fmla="*/ 194081 w 241401"/>
                      <a:gd name="connsiteY0" fmla="*/ 128245 h 128244"/>
                      <a:gd name="connsiteX1" fmla="*/ 0 w 241401"/>
                      <a:gd name="connsiteY1" fmla="*/ 128245 h 128244"/>
                      <a:gd name="connsiteX2" fmla="*/ 187909 w 241401"/>
                      <a:gd name="connsiteY2" fmla="*/ 0 h 128244"/>
                      <a:gd name="connsiteX3" fmla="*/ 241402 w 241401"/>
                      <a:gd name="connsiteY3" fmla="*/ 26061 h 128244"/>
                      <a:gd name="connsiteX4" fmla="*/ 194081 w 241401"/>
                      <a:gd name="connsiteY4" fmla="*/ 128245 h 128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401" h="128244">
                        <a:moveTo>
                          <a:pt x="194081" y="128245"/>
                        </a:moveTo>
                        <a:lnTo>
                          <a:pt x="0" y="128245"/>
                        </a:lnTo>
                        <a:cubicBezTo>
                          <a:pt x="0" y="128245"/>
                          <a:pt x="41834" y="36348"/>
                          <a:pt x="187909" y="0"/>
                        </a:cubicBezTo>
                        <a:lnTo>
                          <a:pt x="241402" y="26061"/>
                        </a:lnTo>
                        <a:lnTo>
                          <a:pt x="194081" y="128245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515560D-1058-03C4-5C37-8FE4929F8E18}"/>
                      </a:ext>
                    </a:extLst>
                  </p:cNvPr>
                  <p:cNvSpPr/>
                  <p:nvPr/>
                </p:nvSpPr>
                <p:spPr>
                  <a:xfrm>
                    <a:off x="7999780" y="3902202"/>
                    <a:ext cx="201625" cy="92687"/>
                  </a:xfrm>
                  <a:custGeom>
                    <a:avLst/>
                    <a:gdLst>
                      <a:gd name="connsiteX0" fmla="*/ 0 w 201625"/>
                      <a:gd name="connsiteY0" fmla="*/ 0 h 92687"/>
                      <a:gd name="connsiteX1" fmla="*/ 201625 w 201625"/>
                      <a:gd name="connsiteY1" fmla="*/ 18517 h 92687"/>
                      <a:gd name="connsiteX2" fmla="*/ 57607 w 201625"/>
                      <a:gd name="connsiteY2" fmla="*/ 91211 h 92687"/>
                      <a:gd name="connsiteX3" fmla="*/ 0 w 201625"/>
                      <a:gd name="connsiteY3" fmla="*/ 0 h 92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1625" h="92687">
                        <a:moveTo>
                          <a:pt x="0" y="0"/>
                        </a:moveTo>
                        <a:lnTo>
                          <a:pt x="201625" y="18517"/>
                        </a:lnTo>
                        <a:cubicBezTo>
                          <a:pt x="201625" y="18517"/>
                          <a:pt x="138532" y="104927"/>
                          <a:pt x="57607" y="91211"/>
                        </a:cubicBezTo>
                        <a:cubicBezTo>
                          <a:pt x="0" y="8161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62D876C8-AA54-A03E-BD28-C02D69D674E6}"/>
                      </a:ext>
                    </a:extLst>
                  </p:cNvPr>
                  <p:cNvSpPr/>
                  <p:nvPr/>
                </p:nvSpPr>
                <p:spPr>
                  <a:xfrm>
                    <a:off x="7978177" y="3780854"/>
                    <a:ext cx="77114" cy="96658"/>
                  </a:xfrm>
                  <a:custGeom>
                    <a:avLst/>
                    <a:gdLst>
                      <a:gd name="connsiteX0" fmla="*/ 41492 w 77114"/>
                      <a:gd name="connsiteY0" fmla="*/ 96659 h 96658"/>
                      <a:gd name="connsiteX1" fmla="*/ 39435 w 77114"/>
                      <a:gd name="connsiteY1" fmla="*/ 96659 h 96658"/>
                      <a:gd name="connsiteX2" fmla="*/ 344 w 77114"/>
                      <a:gd name="connsiteY2" fmla="*/ 65112 h 96658"/>
                      <a:gd name="connsiteX3" fmla="*/ 55894 w 77114"/>
                      <a:gd name="connsiteY3" fmla="*/ 1332 h 96658"/>
                      <a:gd name="connsiteX4" fmla="*/ 75782 w 77114"/>
                      <a:gd name="connsiteY4" fmla="*/ 8876 h 96658"/>
                      <a:gd name="connsiteX5" fmla="*/ 68238 w 77114"/>
                      <a:gd name="connsiteY5" fmla="*/ 28764 h 96658"/>
                      <a:gd name="connsiteX6" fmla="*/ 29833 w 77114"/>
                      <a:gd name="connsiteY6" fmla="*/ 59625 h 96658"/>
                      <a:gd name="connsiteX7" fmla="*/ 44235 w 77114"/>
                      <a:gd name="connsiteY7" fmla="*/ 67169 h 96658"/>
                      <a:gd name="connsiteX8" fmla="*/ 56580 w 77114"/>
                      <a:gd name="connsiteY8" fmla="*/ 84314 h 96658"/>
                      <a:gd name="connsiteX9" fmla="*/ 41492 w 77114"/>
                      <a:gd name="connsiteY9" fmla="*/ 96659 h 96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114" h="96658">
                        <a:moveTo>
                          <a:pt x="41492" y="96659"/>
                        </a:moveTo>
                        <a:cubicBezTo>
                          <a:pt x="40806" y="96659"/>
                          <a:pt x="40120" y="96659"/>
                          <a:pt x="39435" y="96659"/>
                        </a:cubicBezTo>
                        <a:cubicBezTo>
                          <a:pt x="36006" y="95973"/>
                          <a:pt x="5145" y="90486"/>
                          <a:pt x="344" y="65112"/>
                        </a:cubicBezTo>
                        <a:cubicBezTo>
                          <a:pt x="-1028" y="56882"/>
                          <a:pt x="-1028" y="28079"/>
                          <a:pt x="55894" y="1332"/>
                        </a:cubicBezTo>
                        <a:cubicBezTo>
                          <a:pt x="63438" y="-2097"/>
                          <a:pt x="72353" y="1332"/>
                          <a:pt x="75782" y="8876"/>
                        </a:cubicBezTo>
                        <a:cubicBezTo>
                          <a:pt x="79211" y="16420"/>
                          <a:pt x="75782" y="25335"/>
                          <a:pt x="68238" y="28764"/>
                        </a:cubicBezTo>
                        <a:cubicBezTo>
                          <a:pt x="46978" y="39051"/>
                          <a:pt x="28462" y="54825"/>
                          <a:pt x="29833" y="59625"/>
                        </a:cubicBezTo>
                        <a:cubicBezTo>
                          <a:pt x="30519" y="62369"/>
                          <a:pt x="38749" y="66483"/>
                          <a:pt x="44235" y="67169"/>
                        </a:cubicBezTo>
                        <a:cubicBezTo>
                          <a:pt x="52465" y="68541"/>
                          <a:pt x="57951" y="76085"/>
                          <a:pt x="56580" y="84314"/>
                        </a:cubicBezTo>
                        <a:cubicBezTo>
                          <a:pt x="54522" y="91172"/>
                          <a:pt x="48350" y="96659"/>
                          <a:pt x="41492" y="9665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29369F61-193D-0A35-DE8C-5FF1336C8D96}"/>
                      </a:ext>
                    </a:extLst>
                  </p:cNvPr>
                  <p:cNvSpPr/>
                  <p:nvPr/>
                </p:nvSpPr>
                <p:spPr>
                  <a:xfrm>
                    <a:off x="8825035" y="4277750"/>
                    <a:ext cx="518912" cy="627776"/>
                  </a:xfrm>
                  <a:custGeom>
                    <a:avLst/>
                    <a:gdLst>
                      <a:gd name="connsiteX0" fmla="*/ 16221 w 518912"/>
                      <a:gd name="connsiteY0" fmla="*/ 627777 h 627776"/>
                      <a:gd name="connsiteX1" fmla="*/ 518913 w 518912"/>
                      <a:gd name="connsiteY1" fmla="*/ 308880 h 627776"/>
                      <a:gd name="connsiteX2" fmla="*/ 165726 w 518912"/>
                      <a:gd name="connsiteY2" fmla="*/ 12614 h 627776"/>
                      <a:gd name="connsiteX3" fmla="*/ 16221 w 518912"/>
                      <a:gd name="connsiteY3" fmla="*/ 627777 h 627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8912" h="627776">
                        <a:moveTo>
                          <a:pt x="16221" y="627777"/>
                        </a:moveTo>
                        <a:cubicBezTo>
                          <a:pt x="16221" y="627777"/>
                          <a:pt x="376952" y="247158"/>
                          <a:pt x="518913" y="308880"/>
                        </a:cubicBezTo>
                        <a:cubicBezTo>
                          <a:pt x="518913" y="308880"/>
                          <a:pt x="334433" y="112055"/>
                          <a:pt x="165726" y="12614"/>
                        </a:cubicBezTo>
                        <a:cubicBezTo>
                          <a:pt x="-3667" y="-86827"/>
                          <a:pt x="-20812" y="428209"/>
                          <a:pt x="16221" y="627777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0D7800D-CA4C-5CC9-56AA-334CF544B33D}"/>
                      </a:ext>
                    </a:extLst>
                  </p:cNvPr>
                  <p:cNvSpPr/>
                  <p:nvPr/>
                </p:nvSpPr>
                <p:spPr>
                  <a:xfrm>
                    <a:off x="8016929" y="3183499"/>
                    <a:ext cx="921711" cy="971977"/>
                  </a:xfrm>
                  <a:custGeom>
                    <a:avLst/>
                    <a:gdLst>
                      <a:gd name="connsiteX0" fmla="*/ 7540 w 921711"/>
                      <a:gd name="connsiteY0" fmla="*/ 281162 h 971977"/>
                      <a:gd name="connsiteX1" fmla="*/ 106295 w 921711"/>
                      <a:gd name="connsiteY1" fmla="*/ 385404 h 971977"/>
                      <a:gd name="connsiteX2" fmla="*/ 298319 w 921711"/>
                      <a:gd name="connsiteY2" fmla="*/ 490331 h 971977"/>
                      <a:gd name="connsiteX3" fmla="*/ 329866 w 921711"/>
                      <a:gd name="connsiteY3" fmla="*/ 682355 h 971977"/>
                      <a:gd name="connsiteX4" fmla="*/ 401875 w 921711"/>
                      <a:gd name="connsiteY4" fmla="*/ 842832 h 971977"/>
                      <a:gd name="connsiteX5" fmla="*/ 443023 w 921711"/>
                      <a:gd name="connsiteY5" fmla="*/ 960790 h 971977"/>
                      <a:gd name="connsiteX6" fmla="*/ 921712 w 921711"/>
                      <a:gd name="connsiteY6" fmla="*/ 812657 h 971977"/>
                      <a:gd name="connsiteX7" fmla="*/ 835987 w 921711"/>
                      <a:gd name="connsiteY7" fmla="*/ 657666 h 971977"/>
                      <a:gd name="connsiteX8" fmla="*/ 697455 w 921711"/>
                      <a:gd name="connsiteY8" fmla="*/ 456041 h 971977"/>
                      <a:gd name="connsiteX9" fmla="*/ 665222 w 921711"/>
                      <a:gd name="connsiteY9" fmla="*/ 208467 h 971977"/>
                      <a:gd name="connsiteX10" fmla="*/ 348383 w 921711"/>
                      <a:gd name="connsiteY10" fmla="*/ 32902 h 971977"/>
                      <a:gd name="connsiteX11" fmla="*/ 7540 w 921711"/>
                      <a:gd name="connsiteY11" fmla="*/ 281162 h 971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1711" h="971977">
                        <a:moveTo>
                          <a:pt x="7540" y="281162"/>
                        </a:moveTo>
                        <a:cubicBezTo>
                          <a:pt x="15770" y="316138"/>
                          <a:pt x="42516" y="360029"/>
                          <a:pt x="106295" y="385404"/>
                        </a:cubicBezTo>
                        <a:cubicBezTo>
                          <a:pt x="216023" y="429295"/>
                          <a:pt x="294205" y="375802"/>
                          <a:pt x="298319" y="490331"/>
                        </a:cubicBezTo>
                        <a:cubicBezTo>
                          <a:pt x="302434" y="604174"/>
                          <a:pt x="244827" y="648065"/>
                          <a:pt x="329866" y="682355"/>
                        </a:cubicBezTo>
                        <a:cubicBezTo>
                          <a:pt x="414905" y="716645"/>
                          <a:pt x="423135" y="758479"/>
                          <a:pt x="401875" y="842832"/>
                        </a:cubicBezTo>
                        <a:cubicBezTo>
                          <a:pt x="387473" y="901125"/>
                          <a:pt x="399818" y="947760"/>
                          <a:pt x="443023" y="960790"/>
                        </a:cubicBezTo>
                        <a:cubicBezTo>
                          <a:pt x="536978" y="988908"/>
                          <a:pt x="806497" y="972448"/>
                          <a:pt x="921712" y="812657"/>
                        </a:cubicBezTo>
                        <a:cubicBezTo>
                          <a:pt x="921712" y="812657"/>
                          <a:pt x="916911" y="720760"/>
                          <a:pt x="835987" y="657666"/>
                        </a:cubicBezTo>
                        <a:cubicBezTo>
                          <a:pt x="769464" y="604860"/>
                          <a:pt x="670709" y="525993"/>
                          <a:pt x="697455" y="456041"/>
                        </a:cubicBezTo>
                        <a:cubicBezTo>
                          <a:pt x="742032" y="339455"/>
                          <a:pt x="736546" y="287334"/>
                          <a:pt x="665222" y="208467"/>
                        </a:cubicBezTo>
                        <a:cubicBezTo>
                          <a:pt x="584298" y="119313"/>
                          <a:pt x="497887" y="152917"/>
                          <a:pt x="348383" y="32902"/>
                        </a:cubicBezTo>
                        <a:cubicBezTo>
                          <a:pt x="244827" y="-51451"/>
                          <a:pt x="-50753" y="24672"/>
                          <a:pt x="7540" y="281162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B335F66-F04A-12B7-8C19-B1A4334529B6}"/>
                    </a:ext>
                  </a:extLst>
                </p:cNvPr>
                <p:cNvSpPr/>
                <p:nvPr/>
              </p:nvSpPr>
              <p:spPr>
                <a:xfrm>
                  <a:off x="6625437" y="5550233"/>
                  <a:ext cx="242087" cy="93214"/>
                </a:xfrm>
                <a:custGeom>
                  <a:avLst/>
                  <a:gdLst>
                    <a:gd name="connsiteX0" fmla="*/ 242087 w 242087"/>
                    <a:gd name="connsiteY0" fmla="*/ 93215 h 93214"/>
                    <a:gd name="connsiteX1" fmla="*/ 0 w 242087"/>
                    <a:gd name="connsiteY1" fmla="*/ 93215 h 93214"/>
                    <a:gd name="connsiteX2" fmla="*/ 222199 w 242087"/>
                    <a:gd name="connsiteY2" fmla="*/ 2689 h 93214"/>
                    <a:gd name="connsiteX3" fmla="*/ 242087 w 242087"/>
                    <a:gd name="connsiteY3" fmla="*/ 93215 h 9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87" h="93214">
                      <a:moveTo>
                        <a:pt x="242087" y="93215"/>
                      </a:moveTo>
                      <a:lnTo>
                        <a:pt x="0" y="93215"/>
                      </a:lnTo>
                      <a:cubicBezTo>
                        <a:pt x="0" y="93215"/>
                        <a:pt x="58293" y="-18571"/>
                        <a:pt x="222199" y="2689"/>
                      </a:cubicBezTo>
                      <a:lnTo>
                        <a:pt x="242087" y="932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5E0BAF9C-2D29-0ADF-57B6-017BF0FB1780}"/>
                    </a:ext>
                  </a:extLst>
                </p:cNvPr>
                <p:cNvSpPr/>
                <p:nvPr/>
              </p:nvSpPr>
              <p:spPr>
                <a:xfrm>
                  <a:off x="6628017" y="5511082"/>
                  <a:ext cx="205108" cy="110227"/>
                </a:xfrm>
                <a:custGeom>
                  <a:avLst/>
                  <a:gdLst>
                    <a:gd name="connsiteX0" fmla="*/ 138695 w 205108"/>
                    <a:gd name="connsiteY0" fmla="*/ 6 h 110227"/>
                    <a:gd name="connsiteX1" fmla="*/ 4964 w 205108"/>
                    <a:gd name="connsiteY1" fmla="*/ 78188 h 110227"/>
                    <a:gd name="connsiteX2" fmla="*/ 13879 w 205108"/>
                    <a:gd name="connsiteY2" fmla="*/ 109734 h 110227"/>
                    <a:gd name="connsiteX3" fmla="*/ 71486 w 205108"/>
                    <a:gd name="connsiteY3" fmla="*/ 78188 h 110227"/>
                    <a:gd name="connsiteX4" fmla="*/ 198359 w 205108"/>
                    <a:gd name="connsiteY4" fmla="*/ 54185 h 110227"/>
                    <a:gd name="connsiteX5" fmla="*/ 138695 w 205108"/>
                    <a:gd name="connsiteY5" fmla="*/ 6 h 11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108" h="110227">
                      <a:moveTo>
                        <a:pt x="138695" y="6"/>
                      </a:moveTo>
                      <a:cubicBezTo>
                        <a:pt x="138695" y="6"/>
                        <a:pt x="52970" y="2064"/>
                        <a:pt x="4964" y="78188"/>
                      </a:cubicBezTo>
                      <a:cubicBezTo>
                        <a:pt x="4964" y="78188"/>
                        <a:pt x="-10810" y="104934"/>
                        <a:pt x="13879" y="109734"/>
                      </a:cubicBezTo>
                      <a:cubicBezTo>
                        <a:pt x="38568" y="113849"/>
                        <a:pt x="50912" y="91218"/>
                        <a:pt x="71486" y="78188"/>
                      </a:cubicBezTo>
                      <a:cubicBezTo>
                        <a:pt x="95489" y="63100"/>
                        <a:pt x="131837" y="45955"/>
                        <a:pt x="198359" y="54185"/>
                      </a:cubicBezTo>
                      <a:cubicBezTo>
                        <a:pt x="198359" y="54185"/>
                        <a:pt x="234707" y="-679"/>
                        <a:pt x="138695" y="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56" name="Graphic 10">
                  <a:extLst>
                    <a:ext uri="{FF2B5EF4-FFF2-40B4-BE49-F238E27FC236}">
                      <a16:creationId xmlns:a16="http://schemas.microsoft.com/office/drawing/2014/main" id="{08E5505F-0F49-8179-AB35-27976B28DFCE}"/>
                    </a:ext>
                  </a:extLst>
                </p:cNvPr>
                <p:cNvGrpSpPr/>
                <p:nvPr/>
              </p:nvGrpSpPr>
              <p:grpSpPr>
                <a:xfrm>
                  <a:off x="6497403" y="4612981"/>
                  <a:ext cx="1662134" cy="1030468"/>
                  <a:chOff x="6497403" y="4612981"/>
                  <a:chExt cx="1662134" cy="103046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5D7F9B7-1C64-3BF0-88D6-B68A245A67BF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786578" cy="107673"/>
                  </a:xfrm>
                  <a:custGeom>
                    <a:avLst/>
                    <a:gdLst>
                      <a:gd name="connsiteX0" fmla="*/ 35662 w 786578"/>
                      <a:gd name="connsiteY0" fmla="*/ 106985 h 107673"/>
                      <a:gd name="connsiteX1" fmla="*/ 746836 w 786578"/>
                      <a:gd name="connsiteY1" fmla="*/ 107671 h 107673"/>
                      <a:gd name="connsiteX2" fmla="*/ 783184 w 786578"/>
                      <a:gd name="connsiteY2" fmla="*/ 86411 h 107673"/>
                      <a:gd name="connsiteX3" fmla="*/ 758495 w 786578"/>
                      <a:gd name="connsiteY3" fmla="*/ 45263 h 107673"/>
                      <a:gd name="connsiteX4" fmla="*/ 0 w 786578"/>
                      <a:gd name="connsiteY4" fmla="*/ 0 h 107673"/>
                      <a:gd name="connsiteX5" fmla="*/ 35662 w 786578"/>
                      <a:gd name="connsiteY5" fmla="*/ 106985 h 107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6578" h="107673">
                        <a:moveTo>
                          <a:pt x="35662" y="106985"/>
                        </a:moveTo>
                        <a:lnTo>
                          <a:pt x="746836" y="107671"/>
                        </a:lnTo>
                        <a:cubicBezTo>
                          <a:pt x="746836" y="107671"/>
                          <a:pt x="773582" y="108356"/>
                          <a:pt x="783184" y="86411"/>
                        </a:cubicBezTo>
                        <a:cubicBezTo>
                          <a:pt x="791413" y="68580"/>
                          <a:pt x="785241" y="48006"/>
                          <a:pt x="758495" y="45263"/>
                        </a:cubicBezTo>
                        <a:cubicBezTo>
                          <a:pt x="713918" y="39776"/>
                          <a:pt x="0" y="0"/>
                          <a:pt x="0" y="0"/>
                        </a:cubicBezTo>
                        <a:lnTo>
                          <a:pt x="35662" y="106985"/>
                        </a:ln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3355F6B0-BBA3-8C53-A4E8-B9CD297E7BB0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246888" cy="106984"/>
                  </a:xfrm>
                  <a:custGeom>
                    <a:avLst/>
                    <a:gdLst>
                      <a:gd name="connsiteX0" fmla="*/ 246888 w 246888"/>
                      <a:gd name="connsiteY0" fmla="*/ 106985 h 106984"/>
                      <a:gd name="connsiteX1" fmla="*/ 35662 w 246888"/>
                      <a:gd name="connsiteY1" fmla="*/ 106985 h 106984"/>
                      <a:gd name="connsiteX2" fmla="*/ 0 w 246888"/>
                      <a:gd name="connsiteY2" fmla="*/ 0 h 106984"/>
                      <a:gd name="connsiteX3" fmla="*/ 216027 w 246888"/>
                      <a:gd name="connsiteY3" fmla="*/ 12344 h 106984"/>
                      <a:gd name="connsiteX4" fmla="*/ 246888 w 246888"/>
                      <a:gd name="connsiteY4" fmla="*/ 106985 h 10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888" h="106984">
                        <a:moveTo>
                          <a:pt x="246888" y="106985"/>
                        </a:moveTo>
                        <a:lnTo>
                          <a:pt x="35662" y="106985"/>
                        </a:lnTo>
                        <a:lnTo>
                          <a:pt x="0" y="0"/>
                        </a:lnTo>
                        <a:cubicBezTo>
                          <a:pt x="0" y="0"/>
                          <a:pt x="93955" y="5486"/>
                          <a:pt x="216027" y="12344"/>
                        </a:cubicBezTo>
                        <a:lnTo>
                          <a:pt x="246888" y="106985"/>
                        </a:lnTo>
                        <a:close/>
                      </a:path>
                    </a:pathLst>
                  </a:custGeom>
                  <a:solidFill>
                    <a:srgbClr val="AF0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1EC8CFD2-89A4-53EF-CA6A-0FD77EBBB44E}"/>
                      </a:ext>
                    </a:extLst>
                  </p:cNvPr>
                  <p:cNvSpPr/>
                  <p:nvPr/>
                </p:nvSpPr>
                <p:spPr>
                  <a:xfrm>
                    <a:off x="6497403" y="4612981"/>
                    <a:ext cx="959731" cy="1030466"/>
                  </a:xfrm>
                  <a:custGeom>
                    <a:avLst/>
                    <a:gdLst>
                      <a:gd name="connsiteX0" fmla="*/ 661587 w 959731"/>
                      <a:gd name="connsiteY0" fmla="*/ 46344 h 1030466"/>
                      <a:gd name="connsiteX1" fmla="*/ 957852 w 959731"/>
                      <a:gd name="connsiteY1" fmla="*/ 981775 h 1030466"/>
                      <a:gd name="connsiteX2" fmla="*/ 919447 w 959731"/>
                      <a:gd name="connsiteY2" fmla="*/ 1029781 h 1030466"/>
                      <a:gd name="connsiteX3" fmla="*/ 337203 w 959731"/>
                      <a:gd name="connsiteY3" fmla="*/ 1030467 h 1030466"/>
                      <a:gd name="connsiteX4" fmla="*/ 287825 w 959731"/>
                      <a:gd name="connsiteY4" fmla="*/ 993433 h 1030466"/>
                      <a:gd name="connsiteX5" fmla="*/ 1847 w 959731"/>
                      <a:gd name="connsiteY5" fmla="*/ 109437 h 1030466"/>
                      <a:gd name="connsiteX6" fmla="*/ 27907 w 959731"/>
                      <a:gd name="connsiteY6" fmla="*/ 67603 h 1030466"/>
                      <a:gd name="connsiteX7" fmla="*/ 590263 w 959731"/>
                      <a:gd name="connsiteY7" fmla="*/ 395 h 1030466"/>
                      <a:gd name="connsiteX8" fmla="*/ 661587 w 959731"/>
                      <a:gd name="connsiteY8" fmla="*/ 46344 h 103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9731" h="1030466">
                        <a:moveTo>
                          <a:pt x="661587" y="46344"/>
                        </a:moveTo>
                        <a:lnTo>
                          <a:pt x="957852" y="981775"/>
                        </a:lnTo>
                        <a:cubicBezTo>
                          <a:pt x="966082" y="1007835"/>
                          <a:pt x="946194" y="1032524"/>
                          <a:pt x="919447" y="1029781"/>
                        </a:cubicBezTo>
                        <a:lnTo>
                          <a:pt x="337203" y="1030467"/>
                        </a:lnTo>
                        <a:cubicBezTo>
                          <a:pt x="313200" y="1028409"/>
                          <a:pt x="295369" y="1016065"/>
                          <a:pt x="287825" y="993433"/>
                        </a:cubicBezTo>
                        <a:lnTo>
                          <a:pt x="1847" y="109437"/>
                        </a:lnTo>
                        <a:cubicBezTo>
                          <a:pt x="-5011" y="90235"/>
                          <a:pt x="8019" y="70347"/>
                          <a:pt x="27907" y="67603"/>
                        </a:cubicBezTo>
                        <a:lnTo>
                          <a:pt x="590263" y="395"/>
                        </a:lnTo>
                        <a:cubicBezTo>
                          <a:pt x="622496" y="-3034"/>
                          <a:pt x="651985" y="16168"/>
                          <a:pt x="661587" y="46344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F709200-3F56-8D36-48A4-054E6705E431}"/>
                      </a:ext>
                    </a:extLst>
                  </p:cNvPr>
                  <p:cNvSpPr/>
                  <p:nvPr/>
                </p:nvSpPr>
                <p:spPr>
                  <a:xfrm rot="-1235053">
                    <a:off x="6899528" y="5025514"/>
                    <a:ext cx="109733" cy="264731"/>
                  </a:xfrm>
                  <a:custGeom>
                    <a:avLst/>
                    <a:gdLst>
                      <a:gd name="connsiteX0" fmla="*/ 109733 w 109733"/>
                      <a:gd name="connsiteY0" fmla="*/ 132365 h 264731"/>
                      <a:gd name="connsiteX1" fmla="*/ 54866 w 109733"/>
                      <a:gd name="connsiteY1" fmla="*/ 264731 h 264731"/>
                      <a:gd name="connsiteX2" fmla="*/ 0 w 109733"/>
                      <a:gd name="connsiteY2" fmla="*/ 132365 h 264731"/>
                      <a:gd name="connsiteX3" fmla="*/ 54866 w 109733"/>
                      <a:gd name="connsiteY3" fmla="*/ 0 h 264731"/>
                      <a:gd name="connsiteX4" fmla="*/ 109733 w 109733"/>
                      <a:gd name="connsiteY4" fmla="*/ 132365 h 264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33" h="264731">
                        <a:moveTo>
                          <a:pt x="109733" y="132365"/>
                        </a:moveTo>
                        <a:cubicBezTo>
                          <a:pt x="109733" y="205469"/>
                          <a:pt x="85168" y="264731"/>
                          <a:pt x="54866" y="264731"/>
                        </a:cubicBezTo>
                        <a:cubicBezTo>
                          <a:pt x="24565" y="264731"/>
                          <a:pt x="0" y="205469"/>
                          <a:pt x="0" y="132365"/>
                        </a:cubicBezTo>
                        <a:cubicBezTo>
                          <a:pt x="0" y="59262"/>
                          <a:pt x="24565" y="0"/>
                          <a:pt x="54866" y="0"/>
                        </a:cubicBezTo>
                        <a:cubicBezTo>
                          <a:pt x="85168" y="0"/>
                          <a:pt x="109733" y="59262"/>
                          <a:pt x="109733" y="132365"/>
                        </a:cubicBezTo>
                        <a:close/>
                      </a:path>
                    </a:pathLst>
                  </a:custGeom>
                  <a:solidFill>
                    <a:srgbClr val="FF898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61" name="Graphic 10">
              <a:extLst>
                <a:ext uri="{FF2B5EF4-FFF2-40B4-BE49-F238E27FC236}">
                  <a16:creationId xmlns:a16="http://schemas.microsoft.com/office/drawing/2014/main" id="{74BC236D-F079-089F-1284-D28A5511136B}"/>
                </a:ext>
              </a:extLst>
            </p:cNvPr>
            <p:cNvGrpSpPr/>
            <p:nvPr/>
          </p:nvGrpSpPr>
          <p:grpSpPr>
            <a:xfrm>
              <a:off x="2769179" y="2966080"/>
              <a:ext cx="3134800" cy="2117758"/>
              <a:chOff x="2769179" y="2966080"/>
              <a:chExt cx="3134800" cy="211775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0D8386-6B32-FE65-3FA1-A38C1609D183}"/>
                  </a:ext>
                </a:extLst>
              </p:cNvPr>
              <p:cNvSpPr/>
              <p:nvPr/>
            </p:nvSpPr>
            <p:spPr>
              <a:xfrm>
                <a:off x="2769179" y="2966080"/>
                <a:ext cx="3134800" cy="2117758"/>
              </a:xfrm>
              <a:custGeom>
                <a:avLst/>
                <a:gdLst>
                  <a:gd name="connsiteX0" fmla="*/ 2949630 w 3134800"/>
                  <a:gd name="connsiteY0" fmla="*/ 2104039 h 2117758"/>
                  <a:gd name="connsiteX1" fmla="*/ 196143 w 3134800"/>
                  <a:gd name="connsiteY1" fmla="*/ 2117755 h 2117758"/>
                  <a:gd name="connsiteX2" fmla="*/ 8920 w 3134800"/>
                  <a:gd name="connsiteY2" fmla="*/ 1932589 h 2117758"/>
                  <a:gd name="connsiteX3" fmla="*/ 4 w 3134800"/>
                  <a:gd name="connsiteY3" fmla="*/ 200944 h 2117758"/>
                  <a:gd name="connsiteX4" fmla="*/ 185170 w 3134800"/>
                  <a:gd name="connsiteY4" fmla="*/ 13720 h 2117758"/>
                  <a:gd name="connsiteX5" fmla="*/ 2938657 w 3134800"/>
                  <a:gd name="connsiteY5" fmla="*/ 4 h 2117758"/>
                  <a:gd name="connsiteX6" fmla="*/ 3125881 w 3134800"/>
                  <a:gd name="connsiteY6" fmla="*/ 185170 h 2117758"/>
                  <a:gd name="connsiteX7" fmla="*/ 3134796 w 3134800"/>
                  <a:gd name="connsiteY7" fmla="*/ 1916815 h 2117758"/>
                  <a:gd name="connsiteX8" fmla="*/ 2949630 w 3134800"/>
                  <a:gd name="connsiteY8" fmla="*/ 2104039 h 21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4800" h="2117758">
                    <a:moveTo>
                      <a:pt x="2949630" y="2104039"/>
                    </a:moveTo>
                    <a:lnTo>
                      <a:pt x="196143" y="2117755"/>
                    </a:lnTo>
                    <a:cubicBezTo>
                      <a:pt x="93273" y="2118441"/>
                      <a:pt x="9605" y="2035459"/>
                      <a:pt x="8920" y="1932589"/>
                    </a:cubicBezTo>
                    <a:lnTo>
                      <a:pt x="4" y="200944"/>
                    </a:lnTo>
                    <a:cubicBezTo>
                      <a:pt x="-682" y="98074"/>
                      <a:pt x="82300" y="14406"/>
                      <a:pt x="185170" y="13720"/>
                    </a:cubicBezTo>
                    <a:lnTo>
                      <a:pt x="2938657" y="4"/>
                    </a:lnTo>
                    <a:cubicBezTo>
                      <a:pt x="3041527" y="-682"/>
                      <a:pt x="3125195" y="82300"/>
                      <a:pt x="3125881" y="185170"/>
                    </a:cubicBezTo>
                    <a:lnTo>
                      <a:pt x="3134796" y="1916815"/>
                    </a:lnTo>
                    <a:cubicBezTo>
                      <a:pt x="3135482" y="2019685"/>
                      <a:pt x="3052500" y="2103353"/>
                      <a:pt x="2949630" y="21040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252D0C8-00C6-7B58-19B6-529B50A36F3C}"/>
                  </a:ext>
                </a:extLst>
              </p:cNvPr>
              <p:cNvSpPr/>
              <p:nvPr/>
            </p:nvSpPr>
            <p:spPr>
              <a:xfrm>
                <a:off x="2913202" y="3138220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30AB13-9333-B685-ED34-B59462FA69B9}"/>
                  </a:ext>
                </a:extLst>
              </p:cNvPr>
              <p:cNvSpPr/>
              <p:nvPr/>
            </p:nvSpPr>
            <p:spPr>
              <a:xfrm>
                <a:off x="3078480" y="3137535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FA2D573-7A55-9793-F87B-168B559F89B6}"/>
                  </a:ext>
                </a:extLst>
              </p:cNvPr>
              <p:cNvSpPr/>
              <p:nvPr/>
            </p:nvSpPr>
            <p:spPr>
              <a:xfrm>
                <a:off x="3249244" y="3136163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7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6" name="Graphic 10">
              <a:extLst>
                <a:ext uri="{FF2B5EF4-FFF2-40B4-BE49-F238E27FC236}">
                  <a16:creationId xmlns:a16="http://schemas.microsoft.com/office/drawing/2014/main" id="{93ED77D5-40FA-448D-3702-B269BB259F4C}"/>
                </a:ext>
              </a:extLst>
            </p:cNvPr>
            <p:cNvGrpSpPr/>
            <p:nvPr/>
          </p:nvGrpSpPr>
          <p:grpSpPr>
            <a:xfrm>
              <a:off x="2918956" y="2272926"/>
              <a:ext cx="3634253" cy="3060714"/>
              <a:chOff x="2918956" y="2272926"/>
              <a:chExt cx="3634253" cy="3060714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EAA57D9-7754-D774-19FC-B516050F91C8}"/>
                  </a:ext>
                </a:extLst>
              </p:cNvPr>
              <p:cNvSpPr/>
              <p:nvPr/>
            </p:nvSpPr>
            <p:spPr>
              <a:xfrm>
                <a:off x="3497961" y="3300970"/>
                <a:ext cx="2716358" cy="1966396"/>
              </a:xfrm>
              <a:custGeom>
                <a:avLst/>
                <a:gdLst>
                  <a:gd name="connsiteX0" fmla="*/ 2620670 w 2716358"/>
                  <a:gd name="connsiteY0" fmla="*/ 526479 h 1966396"/>
                  <a:gd name="connsiteX1" fmla="*/ 2064486 w 2716358"/>
                  <a:gd name="connsiteY1" fmla="*/ 88253 h 1966396"/>
                  <a:gd name="connsiteX2" fmla="*/ 943203 w 2716358"/>
                  <a:gd name="connsiteY2" fmla="*/ 115685 h 1966396"/>
                  <a:gd name="connsiteX3" fmla="*/ 85953 w 2716358"/>
                  <a:gd name="connsiteY3" fmla="*/ 1086778 h 1966396"/>
                  <a:gd name="connsiteX4" fmla="*/ 186080 w 2716358"/>
                  <a:gd name="connsiteY4" fmla="*/ 1961859 h 1966396"/>
                  <a:gd name="connsiteX5" fmla="*/ 518693 w 2716358"/>
                  <a:gd name="connsiteY5" fmla="*/ 1555865 h 1966396"/>
                  <a:gd name="connsiteX6" fmla="*/ 561898 w 2716358"/>
                  <a:gd name="connsiteY6" fmla="*/ 1778064 h 1966396"/>
                  <a:gd name="connsiteX7" fmla="*/ 2067229 w 2716358"/>
                  <a:gd name="connsiteY7" fmla="*/ 1770520 h 1966396"/>
                  <a:gd name="connsiteX8" fmla="*/ 2049398 w 2716358"/>
                  <a:gd name="connsiteY8" fmla="*/ 950989 h 1966396"/>
                  <a:gd name="connsiteX9" fmla="*/ 2512999 w 2716358"/>
                  <a:gd name="connsiteY9" fmla="*/ 1049059 h 1966396"/>
                  <a:gd name="connsiteX10" fmla="*/ 2620670 w 2716358"/>
                  <a:gd name="connsiteY10" fmla="*/ 526479 h 196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6358" h="1966396">
                    <a:moveTo>
                      <a:pt x="2620670" y="526479"/>
                    </a:moveTo>
                    <a:cubicBezTo>
                      <a:pt x="2534945" y="422238"/>
                      <a:pt x="2233193" y="179464"/>
                      <a:pt x="2064486" y="88253"/>
                    </a:cubicBezTo>
                    <a:cubicBezTo>
                      <a:pt x="1895779" y="-2959"/>
                      <a:pt x="1502816" y="-63995"/>
                      <a:pt x="943203" y="115685"/>
                    </a:cubicBezTo>
                    <a:cubicBezTo>
                      <a:pt x="318439" y="315939"/>
                      <a:pt x="250545" y="680784"/>
                      <a:pt x="85953" y="1086778"/>
                    </a:cubicBezTo>
                    <a:cubicBezTo>
                      <a:pt x="-77953" y="1492771"/>
                      <a:pt x="13258" y="2020837"/>
                      <a:pt x="186080" y="1961859"/>
                    </a:cubicBezTo>
                    <a:cubicBezTo>
                      <a:pt x="359587" y="1902880"/>
                      <a:pt x="518693" y="1555865"/>
                      <a:pt x="518693" y="1555865"/>
                    </a:cubicBezTo>
                    <a:cubicBezTo>
                      <a:pt x="518693" y="1555865"/>
                      <a:pt x="537209" y="1655992"/>
                      <a:pt x="561898" y="1778064"/>
                    </a:cubicBezTo>
                    <a:lnTo>
                      <a:pt x="2067229" y="1770520"/>
                    </a:lnTo>
                    <a:cubicBezTo>
                      <a:pt x="2077516" y="1398131"/>
                      <a:pt x="2049398" y="950989"/>
                      <a:pt x="2049398" y="950989"/>
                    </a:cubicBezTo>
                    <a:cubicBezTo>
                      <a:pt x="2049398" y="950989"/>
                      <a:pt x="2309316" y="1079234"/>
                      <a:pt x="2512999" y="1049059"/>
                    </a:cubicBezTo>
                    <a:cubicBezTo>
                      <a:pt x="2830525" y="1002424"/>
                      <a:pt x="2701594" y="624549"/>
                      <a:pt x="2620670" y="52647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68" name="Graphic 10">
                <a:extLst>
                  <a:ext uri="{FF2B5EF4-FFF2-40B4-BE49-F238E27FC236}">
                    <a16:creationId xmlns:a16="http://schemas.microsoft.com/office/drawing/2014/main" id="{61751A7E-6F87-E3AD-5F5F-1B6FEDC14EAE}"/>
                  </a:ext>
                </a:extLst>
              </p:cNvPr>
              <p:cNvGrpSpPr/>
              <p:nvPr/>
            </p:nvGrpSpPr>
            <p:grpSpPr>
              <a:xfrm>
                <a:off x="3950131" y="4261561"/>
                <a:ext cx="84953" cy="520521"/>
                <a:chOff x="3950131" y="4261561"/>
                <a:chExt cx="84953" cy="520521"/>
              </a:xfrm>
              <a:solidFill>
                <a:srgbClr val="AF0C00"/>
              </a:solidFill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B2A52A95-10CD-E7D6-2F62-5B2CF91CE00B}"/>
                    </a:ext>
                  </a:extLst>
                </p:cNvPr>
                <p:cNvSpPr/>
                <p:nvPr/>
              </p:nvSpPr>
              <p:spPr>
                <a:xfrm>
                  <a:off x="3950131" y="4261561"/>
                  <a:ext cx="53529" cy="270891"/>
                </a:xfrm>
                <a:custGeom>
                  <a:avLst/>
                  <a:gdLst>
                    <a:gd name="connsiteX0" fmla="*/ 30861 w 53529"/>
                    <a:gd name="connsiteY0" fmla="*/ 270205 h 270891"/>
                    <a:gd name="connsiteX1" fmla="*/ 8230 w 53529"/>
                    <a:gd name="connsiteY1" fmla="*/ 249631 h 270891"/>
                    <a:gd name="connsiteX2" fmla="*/ 0 w 53529"/>
                    <a:gd name="connsiteY2" fmla="*/ 22631 h 270891"/>
                    <a:gd name="connsiteX3" fmla="*/ 22631 w 53529"/>
                    <a:gd name="connsiteY3" fmla="*/ 0 h 270891"/>
                    <a:gd name="connsiteX4" fmla="*/ 22631 w 53529"/>
                    <a:gd name="connsiteY4" fmla="*/ 0 h 270891"/>
                    <a:gd name="connsiteX5" fmla="*/ 45263 w 53529"/>
                    <a:gd name="connsiteY5" fmla="*/ 22631 h 270891"/>
                    <a:gd name="connsiteX6" fmla="*/ 53492 w 53529"/>
                    <a:gd name="connsiteY6" fmla="*/ 246888 h 270891"/>
                    <a:gd name="connsiteX7" fmla="*/ 32918 w 53529"/>
                    <a:gd name="connsiteY7" fmla="*/ 270891 h 270891"/>
                    <a:gd name="connsiteX8" fmla="*/ 30861 w 53529"/>
                    <a:gd name="connsiteY8" fmla="*/ 270205 h 27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529" h="270891">
                      <a:moveTo>
                        <a:pt x="30861" y="270205"/>
                      </a:moveTo>
                      <a:cubicBezTo>
                        <a:pt x="19202" y="270205"/>
                        <a:pt x="9601" y="261290"/>
                        <a:pt x="8230" y="249631"/>
                      </a:cubicBezTo>
                      <a:cubicBezTo>
                        <a:pt x="3429" y="178994"/>
                        <a:pt x="686" y="102184"/>
                        <a:pt x="0" y="22631"/>
                      </a:cubicBezTo>
                      <a:cubicBezTo>
                        <a:pt x="0" y="10287"/>
                        <a:pt x="9601" y="0"/>
                        <a:pt x="22631" y="0"/>
                      </a:cubicBezTo>
                      <a:cubicBezTo>
                        <a:pt x="22631" y="0"/>
                        <a:pt x="22631" y="0"/>
                        <a:pt x="22631" y="0"/>
                      </a:cubicBezTo>
                      <a:cubicBezTo>
                        <a:pt x="34976" y="0"/>
                        <a:pt x="45263" y="10287"/>
                        <a:pt x="45263" y="22631"/>
                      </a:cubicBezTo>
                      <a:cubicBezTo>
                        <a:pt x="45949" y="101498"/>
                        <a:pt x="48692" y="176936"/>
                        <a:pt x="53492" y="246888"/>
                      </a:cubicBezTo>
                      <a:cubicBezTo>
                        <a:pt x="54178" y="259232"/>
                        <a:pt x="45263" y="270205"/>
                        <a:pt x="32918" y="270891"/>
                      </a:cubicBezTo>
                      <a:cubicBezTo>
                        <a:pt x="31547" y="270205"/>
                        <a:pt x="30861" y="270205"/>
                        <a:pt x="30861" y="270205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67046CD-641E-F631-33A1-BAA80AD66ED8}"/>
                    </a:ext>
                  </a:extLst>
                </p:cNvPr>
                <p:cNvSpPr/>
                <p:nvPr/>
              </p:nvSpPr>
              <p:spPr>
                <a:xfrm>
                  <a:off x="3970566" y="4615294"/>
                  <a:ext cx="64519" cy="166788"/>
                </a:xfrm>
                <a:custGeom>
                  <a:avLst/>
                  <a:gdLst>
                    <a:gd name="connsiteX0" fmla="*/ 42659 w 64519"/>
                    <a:gd name="connsiteY0" fmla="*/ 166789 h 166788"/>
                    <a:gd name="connsiteX1" fmla="*/ 20713 w 64519"/>
                    <a:gd name="connsiteY1" fmla="*/ 149644 h 166788"/>
                    <a:gd name="connsiteX2" fmla="*/ 139 w 64519"/>
                    <a:gd name="connsiteY2" fmla="*/ 24828 h 166788"/>
                    <a:gd name="connsiteX3" fmla="*/ 19342 w 64519"/>
                    <a:gd name="connsiteY3" fmla="*/ 139 h 166788"/>
                    <a:gd name="connsiteX4" fmla="*/ 44031 w 64519"/>
                    <a:gd name="connsiteY4" fmla="*/ 19342 h 166788"/>
                    <a:gd name="connsiteX5" fmla="*/ 63919 w 64519"/>
                    <a:gd name="connsiteY5" fmla="*/ 137985 h 166788"/>
                    <a:gd name="connsiteX6" fmla="*/ 47460 w 64519"/>
                    <a:gd name="connsiteY6" fmla="*/ 165417 h 166788"/>
                    <a:gd name="connsiteX7" fmla="*/ 42659 w 64519"/>
                    <a:gd name="connsiteY7" fmla="*/ 166789 h 166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519" h="166788">
                      <a:moveTo>
                        <a:pt x="42659" y="166789"/>
                      </a:moveTo>
                      <a:cubicBezTo>
                        <a:pt x="32372" y="166789"/>
                        <a:pt x="23457" y="159931"/>
                        <a:pt x="20713" y="149644"/>
                      </a:cubicBezTo>
                      <a:cubicBezTo>
                        <a:pt x="20028" y="148272"/>
                        <a:pt x="9741" y="107810"/>
                        <a:pt x="139" y="24828"/>
                      </a:cubicBezTo>
                      <a:cubicBezTo>
                        <a:pt x="-1232" y="12484"/>
                        <a:pt x="7683" y="1511"/>
                        <a:pt x="19342" y="139"/>
                      </a:cubicBezTo>
                      <a:cubicBezTo>
                        <a:pt x="31686" y="-1232"/>
                        <a:pt x="42659" y="7683"/>
                        <a:pt x="44031" y="19342"/>
                      </a:cubicBezTo>
                      <a:cubicBezTo>
                        <a:pt x="53632" y="98895"/>
                        <a:pt x="63919" y="137985"/>
                        <a:pt x="63919" y="137985"/>
                      </a:cubicBezTo>
                      <a:cubicBezTo>
                        <a:pt x="66662" y="149644"/>
                        <a:pt x="59804" y="161988"/>
                        <a:pt x="47460" y="165417"/>
                      </a:cubicBezTo>
                      <a:cubicBezTo>
                        <a:pt x="46088" y="166789"/>
                        <a:pt x="44716" y="166789"/>
                        <a:pt x="42659" y="166789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43AFE2B-A8B9-539C-BD6C-60FF1103F0C1}"/>
                  </a:ext>
                </a:extLst>
              </p:cNvPr>
              <p:cNvSpPr/>
              <p:nvPr/>
            </p:nvSpPr>
            <p:spPr>
              <a:xfrm>
                <a:off x="4208812" y="2363031"/>
                <a:ext cx="775129" cy="743642"/>
              </a:xfrm>
              <a:custGeom>
                <a:avLst/>
                <a:gdLst>
                  <a:gd name="connsiteX0" fmla="*/ 685666 w 775129"/>
                  <a:gd name="connsiteY0" fmla="*/ 415830 h 743642"/>
                  <a:gd name="connsiteX1" fmla="*/ 756990 w 775129"/>
                  <a:gd name="connsiteY1" fmla="*/ 138767 h 743642"/>
                  <a:gd name="connsiteX2" fmla="*/ 373627 w 775129"/>
                  <a:gd name="connsiteY2" fmla="*/ 4350 h 743642"/>
                  <a:gd name="connsiteX3" fmla="*/ 166516 w 775129"/>
                  <a:gd name="connsiteY3" fmla="*/ 81846 h 743642"/>
                  <a:gd name="connsiteX4" fmla="*/ 105480 w 775129"/>
                  <a:gd name="connsiteY4" fmla="*/ 743643 h 743642"/>
                  <a:gd name="connsiteX5" fmla="*/ 431920 w 775129"/>
                  <a:gd name="connsiteY5" fmla="*/ 365767 h 743642"/>
                  <a:gd name="connsiteX6" fmla="*/ 685666 w 775129"/>
                  <a:gd name="connsiteY6" fmla="*/ 415830 h 74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5129" h="743642">
                    <a:moveTo>
                      <a:pt x="685666" y="415830"/>
                    </a:moveTo>
                    <a:cubicBezTo>
                      <a:pt x="685666" y="415830"/>
                      <a:pt x="823512" y="288271"/>
                      <a:pt x="756990" y="138767"/>
                    </a:cubicBezTo>
                    <a:cubicBezTo>
                      <a:pt x="690467" y="-10737"/>
                      <a:pt x="468954" y="9837"/>
                      <a:pt x="373627" y="4350"/>
                    </a:cubicBezTo>
                    <a:cubicBezTo>
                      <a:pt x="287902" y="-1136"/>
                      <a:pt x="182289" y="-16910"/>
                      <a:pt x="166516" y="81846"/>
                    </a:cubicBezTo>
                    <a:cubicBezTo>
                      <a:pt x="166516" y="81846"/>
                      <a:pt x="-163354" y="76359"/>
                      <a:pt x="105480" y="743643"/>
                    </a:cubicBezTo>
                    <a:cubicBezTo>
                      <a:pt x="105480" y="743643"/>
                      <a:pt x="269386" y="403486"/>
                      <a:pt x="431920" y="365767"/>
                    </a:cubicBezTo>
                    <a:cubicBezTo>
                      <a:pt x="595141" y="328734"/>
                      <a:pt x="685666" y="415830"/>
                      <a:pt x="685666" y="41583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750CEBA-3472-0B1C-39B3-CEFB460A5569}"/>
                  </a:ext>
                </a:extLst>
              </p:cNvPr>
              <p:cNvSpPr/>
              <p:nvPr/>
            </p:nvSpPr>
            <p:spPr>
              <a:xfrm>
                <a:off x="4314291" y="2942082"/>
                <a:ext cx="488200" cy="688677"/>
              </a:xfrm>
              <a:custGeom>
                <a:avLst/>
                <a:gdLst>
                  <a:gd name="connsiteX0" fmla="*/ 0 w 488200"/>
                  <a:gd name="connsiteY0" fmla="*/ 0 h 688677"/>
                  <a:gd name="connsiteX1" fmla="*/ 1372 w 488200"/>
                  <a:gd name="connsiteY1" fmla="*/ 547268 h 688677"/>
                  <a:gd name="connsiteX2" fmla="*/ 174879 w 488200"/>
                  <a:gd name="connsiteY2" fmla="*/ 687172 h 688677"/>
                  <a:gd name="connsiteX3" fmla="*/ 487604 w 488200"/>
                  <a:gd name="connsiteY3" fmla="*/ 413537 h 688677"/>
                  <a:gd name="connsiteX4" fmla="*/ 346329 w 488200"/>
                  <a:gd name="connsiteY4" fmla="*/ 30861 h 688677"/>
                  <a:gd name="connsiteX5" fmla="*/ 0 w 488200"/>
                  <a:gd name="connsiteY5" fmla="*/ 0 h 6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200" h="688677">
                    <a:moveTo>
                      <a:pt x="0" y="0"/>
                    </a:moveTo>
                    <a:lnTo>
                      <a:pt x="1372" y="547268"/>
                    </a:lnTo>
                    <a:cubicBezTo>
                      <a:pt x="1372" y="547268"/>
                      <a:pt x="7544" y="705688"/>
                      <a:pt x="174879" y="687172"/>
                    </a:cubicBezTo>
                    <a:cubicBezTo>
                      <a:pt x="390906" y="663169"/>
                      <a:pt x="497205" y="474574"/>
                      <a:pt x="487604" y="413537"/>
                    </a:cubicBezTo>
                    <a:cubicBezTo>
                      <a:pt x="478688" y="352501"/>
                      <a:pt x="346329" y="30861"/>
                      <a:pt x="346329" y="308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6A9EA89-5E0C-06F8-69E8-1D11FB2F9796}"/>
                  </a:ext>
                </a:extLst>
              </p:cNvPr>
              <p:cNvSpPr/>
              <p:nvPr/>
            </p:nvSpPr>
            <p:spPr>
              <a:xfrm>
                <a:off x="4376699" y="2993517"/>
                <a:ext cx="408736" cy="303840"/>
              </a:xfrm>
              <a:custGeom>
                <a:avLst/>
                <a:gdLst>
                  <a:gd name="connsiteX0" fmla="*/ 0 w 408736"/>
                  <a:gd name="connsiteY0" fmla="*/ 0 h 303840"/>
                  <a:gd name="connsiteX1" fmla="*/ 408737 w 408736"/>
                  <a:gd name="connsiteY1" fmla="*/ 303124 h 303840"/>
                  <a:gd name="connsiteX2" fmla="*/ 296266 w 408736"/>
                  <a:gd name="connsiteY2" fmla="*/ 8230 h 303840"/>
                  <a:gd name="connsiteX3" fmla="*/ 0 w 408736"/>
                  <a:gd name="connsiteY3" fmla="*/ 0 h 30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736" h="303840">
                    <a:moveTo>
                      <a:pt x="0" y="0"/>
                    </a:moveTo>
                    <a:cubicBezTo>
                      <a:pt x="0" y="0"/>
                      <a:pt x="126187" y="320954"/>
                      <a:pt x="408737" y="303124"/>
                    </a:cubicBezTo>
                    <a:cubicBezTo>
                      <a:pt x="379933" y="216027"/>
                      <a:pt x="321640" y="70637"/>
                      <a:pt x="296266" y="82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043195A-A701-1254-04E4-AFB2CCFD880E}"/>
                  </a:ext>
                </a:extLst>
              </p:cNvPr>
              <p:cNvSpPr/>
              <p:nvPr/>
            </p:nvSpPr>
            <p:spPr>
              <a:xfrm>
                <a:off x="4301032" y="2484186"/>
                <a:ext cx="601388" cy="757930"/>
              </a:xfrm>
              <a:custGeom>
                <a:avLst/>
                <a:gdLst>
                  <a:gd name="connsiteX0" fmla="*/ 596875 w 601388"/>
                  <a:gd name="connsiteY0" fmla="*/ 239811 h 757930"/>
                  <a:gd name="connsiteX1" fmla="*/ 438455 w 601388"/>
                  <a:gd name="connsiteY1" fmla="*/ 741131 h 757930"/>
                  <a:gd name="connsiteX2" fmla="*/ 6401 w 601388"/>
                  <a:gd name="connsiteY2" fmla="*/ 409890 h 757930"/>
                  <a:gd name="connsiteX3" fmla="*/ 298552 w 601388"/>
                  <a:gd name="connsiteY3" fmla="*/ 1153 h 757930"/>
                  <a:gd name="connsiteX4" fmla="*/ 596875 w 601388"/>
                  <a:gd name="connsiteY4" fmla="*/ 239811 h 75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388" h="757930">
                    <a:moveTo>
                      <a:pt x="596875" y="239811"/>
                    </a:moveTo>
                    <a:cubicBezTo>
                      <a:pt x="613335" y="340624"/>
                      <a:pt x="590017" y="663636"/>
                      <a:pt x="438455" y="741131"/>
                    </a:cubicBezTo>
                    <a:cubicBezTo>
                      <a:pt x="287579" y="818626"/>
                      <a:pt x="48235" y="614258"/>
                      <a:pt x="6401" y="409890"/>
                    </a:cubicBezTo>
                    <a:cubicBezTo>
                      <a:pt x="-35432" y="206207"/>
                      <a:pt x="135332" y="-18050"/>
                      <a:pt x="298552" y="1153"/>
                    </a:cubicBezTo>
                    <a:cubicBezTo>
                      <a:pt x="461773" y="20355"/>
                      <a:pt x="576987" y="120482"/>
                      <a:pt x="596875" y="23981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64F287E-B8DF-F389-A271-6D053D5F7BBC}"/>
                  </a:ext>
                </a:extLst>
              </p:cNvPr>
              <p:cNvSpPr/>
              <p:nvPr/>
            </p:nvSpPr>
            <p:spPr>
              <a:xfrm>
                <a:off x="4184831" y="2716886"/>
                <a:ext cx="183038" cy="242081"/>
              </a:xfrm>
              <a:custGeom>
                <a:avLst/>
                <a:gdLst>
                  <a:gd name="connsiteX0" fmla="*/ 158949 w 183038"/>
                  <a:gd name="connsiteY0" fmla="*/ 103123 h 242081"/>
                  <a:gd name="connsiteX1" fmla="*/ 20418 w 183038"/>
                  <a:gd name="connsiteY1" fmla="*/ 16026 h 242081"/>
                  <a:gd name="connsiteX2" fmla="*/ 151405 w 183038"/>
                  <a:gd name="connsiteY2" fmla="*/ 240969 h 242081"/>
                  <a:gd name="connsiteX3" fmla="*/ 158949 w 183038"/>
                  <a:gd name="connsiteY3" fmla="*/ 103123 h 24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038" h="242081">
                    <a:moveTo>
                      <a:pt x="158949" y="103123"/>
                    </a:moveTo>
                    <a:cubicBezTo>
                      <a:pt x="140433" y="66776"/>
                      <a:pt x="85569" y="-40209"/>
                      <a:pt x="20418" y="16026"/>
                    </a:cubicBezTo>
                    <a:cubicBezTo>
                      <a:pt x="-44733" y="72262"/>
                      <a:pt x="58822" y="258114"/>
                      <a:pt x="151405" y="240969"/>
                    </a:cubicBezTo>
                    <a:cubicBezTo>
                      <a:pt x="208327" y="229996"/>
                      <a:pt x="174037" y="133984"/>
                      <a:pt x="158949" y="103123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6" name="Graphic 10">
                <a:extLst>
                  <a:ext uri="{FF2B5EF4-FFF2-40B4-BE49-F238E27FC236}">
                    <a16:creationId xmlns:a16="http://schemas.microsoft.com/office/drawing/2014/main" id="{C7046B8B-F44A-C293-B440-B6AED446BF06}"/>
                  </a:ext>
                </a:extLst>
              </p:cNvPr>
              <p:cNvGrpSpPr/>
              <p:nvPr/>
            </p:nvGrpSpPr>
            <p:grpSpPr>
              <a:xfrm>
                <a:off x="2918956" y="3477723"/>
                <a:ext cx="1046521" cy="1855916"/>
                <a:chOff x="2918956" y="3477723"/>
                <a:chExt cx="1046521" cy="1855916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8CE63CF9-5D53-5897-6AF4-057967116D76}"/>
                    </a:ext>
                  </a:extLst>
                </p:cNvPr>
                <p:cNvSpPr/>
                <p:nvPr/>
              </p:nvSpPr>
              <p:spPr>
                <a:xfrm>
                  <a:off x="3301572" y="4350990"/>
                  <a:ext cx="513908" cy="982649"/>
                </a:xfrm>
                <a:custGeom>
                  <a:avLst/>
                  <a:gdLst>
                    <a:gd name="connsiteX0" fmla="*/ 128037 w 513908"/>
                    <a:gd name="connsiteY0" fmla="*/ 10012 h 982649"/>
                    <a:gd name="connsiteX1" fmla="*/ 22424 w 513908"/>
                    <a:gd name="connsiteY1" fmla="*/ 797310 h 982649"/>
                    <a:gd name="connsiteX2" fmla="*/ 427046 w 513908"/>
                    <a:gd name="connsiteY2" fmla="*/ 913210 h 982649"/>
                    <a:gd name="connsiteX3" fmla="*/ 128037 w 513908"/>
                    <a:gd name="connsiteY3" fmla="*/ 10012 h 98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908" h="982649">
                      <a:moveTo>
                        <a:pt x="128037" y="10012"/>
                      </a:moveTo>
                      <a:cubicBezTo>
                        <a:pt x="3907" y="86136"/>
                        <a:pt x="-26954" y="586770"/>
                        <a:pt x="22424" y="797310"/>
                      </a:cubicBezTo>
                      <a:cubicBezTo>
                        <a:pt x="71115" y="1007165"/>
                        <a:pt x="269997" y="1028425"/>
                        <a:pt x="427046" y="913210"/>
                      </a:cubicBezTo>
                      <a:cubicBezTo>
                        <a:pt x="683535" y="724615"/>
                        <a:pt x="307716" y="-99716"/>
                        <a:pt x="128037" y="10012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9488494-9729-774C-70A3-048E19C00C6F}"/>
                    </a:ext>
                  </a:extLst>
                </p:cNvPr>
                <p:cNvSpPr/>
                <p:nvPr/>
              </p:nvSpPr>
              <p:spPr>
                <a:xfrm>
                  <a:off x="3323996" y="4351244"/>
                  <a:ext cx="242589" cy="372867"/>
                </a:xfrm>
                <a:custGeom>
                  <a:avLst/>
                  <a:gdLst>
                    <a:gd name="connsiteX0" fmla="*/ 105613 w 242589"/>
                    <a:gd name="connsiteY0" fmla="*/ 9758 h 372867"/>
                    <a:gd name="connsiteX1" fmla="*/ 0 w 242589"/>
                    <a:gd name="connsiteY1" fmla="*/ 264189 h 372867"/>
                    <a:gd name="connsiteX2" fmla="*/ 154305 w 242589"/>
                    <a:gd name="connsiteY2" fmla="*/ 358144 h 372867"/>
                    <a:gd name="connsiteX3" fmla="*/ 241402 w 242589"/>
                    <a:gd name="connsiteY3" fmla="*/ 54335 h 372867"/>
                    <a:gd name="connsiteX4" fmla="*/ 105613 w 242589"/>
                    <a:gd name="connsiteY4" fmla="*/ 9758 h 37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89" h="372867">
                      <a:moveTo>
                        <a:pt x="105613" y="9758"/>
                      </a:moveTo>
                      <a:cubicBezTo>
                        <a:pt x="55550" y="40619"/>
                        <a:pt x="20574" y="141431"/>
                        <a:pt x="0" y="264189"/>
                      </a:cubicBezTo>
                      <a:cubicBezTo>
                        <a:pt x="16459" y="316310"/>
                        <a:pt x="60350" y="408893"/>
                        <a:pt x="154305" y="358144"/>
                      </a:cubicBezTo>
                      <a:cubicBezTo>
                        <a:pt x="240030" y="311510"/>
                        <a:pt x="246202" y="153090"/>
                        <a:pt x="241402" y="54335"/>
                      </a:cubicBezTo>
                      <a:cubicBezTo>
                        <a:pt x="192710" y="6329"/>
                        <a:pt x="144704" y="-13560"/>
                        <a:pt x="105613" y="9758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D562DC09-76E3-ACB0-4B9F-52E59F9AA301}"/>
                    </a:ext>
                  </a:extLst>
                </p:cNvPr>
                <p:cNvSpPr/>
                <p:nvPr/>
              </p:nvSpPr>
              <p:spPr>
                <a:xfrm>
                  <a:off x="2918956" y="3477723"/>
                  <a:ext cx="1046521" cy="1107020"/>
                </a:xfrm>
                <a:custGeom>
                  <a:avLst/>
                  <a:gdLst>
                    <a:gd name="connsiteX0" fmla="*/ 621067 w 1046521"/>
                    <a:gd name="connsiteY0" fmla="*/ 1086961 h 1107020"/>
                    <a:gd name="connsiteX1" fmla="*/ 26479 w 1046521"/>
                    <a:gd name="connsiteY1" fmla="*/ 514318 h 1107020"/>
                    <a:gd name="connsiteX2" fmla="*/ 11391 w 1046521"/>
                    <a:gd name="connsiteY2" fmla="*/ 435451 h 1107020"/>
                    <a:gd name="connsiteX3" fmla="*/ 337146 w 1046521"/>
                    <a:gd name="connsiteY3" fmla="*/ 20542 h 1107020"/>
                    <a:gd name="connsiteX4" fmla="*/ 406412 w 1046521"/>
                    <a:gd name="connsiteY4" fmla="*/ 7512 h 1107020"/>
                    <a:gd name="connsiteX5" fmla="*/ 1035290 w 1046521"/>
                    <a:gd name="connsiteY5" fmla="*/ 607587 h 1107020"/>
                    <a:gd name="connsiteX6" fmla="*/ 1034605 w 1046521"/>
                    <a:gd name="connsiteY6" fmla="*/ 674110 h 1107020"/>
                    <a:gd name="connsiteX7" fmla="*/ 703363 w 1046521"/>
                    <a:gd name="connsiteY7" fmla="*/ 1086961 h 1107020"/>
                    <a:gd name="connsiteX8" fmla="*/ 621067 w 1046521"/>
                    <a:gd name="connsiteY8" fmla="*/ 1086961 h 1107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6521" h="1107020">
                      <a:moveTo>
                        <a:pt x="621067" y="1086961"/>
                      </a:moveTo>
                      <a:cubicBezTo>
                        <a:pt x="523684" y="963517"/>
                        <a:pt x="269252" y="656965"/>
                        <a:pt x="26479" y="514318"/>
                      </a:cubicBezTo>
                      <a:cubicBezTo>
                        <a:pt x="-1639" y="497859"/>
                        <a:pt x="-8497" y="460826"/>
                        <a:pt x="11391" y="435451"/>
                      </a:cubicBezTo>
                      <a:lnTo>
                        <a:pt x="337146" y="20542"/>
                      </a:lnTo>
                      <a:cubicBezTo>
                        <a:pt x="353605" y="-718"/>
                        <a:pt x="383095" y="-6204"/>
                        <a:pt x="406412" y="7512"/>
                      </a:cubicBezTo>
                      <a:cubicBezTo>
                        <a:pt x="499681" y="63748"/>
                        <a:pt x="741082" y="231769"/>
                        <a:pt x="1035290" y="607587"/>
                      </a:cubicBezTo>
                      <a:cubicBezTo>
                        <a:pt x="1050378" y="626789"/>
                        <a:pt x="1050378" y="654221"/>
                        <a:pt x="1034605" y="674110"/>
                      </a:cubicBezTo>
                      <a:lnTo>
                        <a:pt x="703363" y="1086961"/>
                      </a:lnTo>
                      <a:cubicBezTo>
                        <a:pt x="682789" y="1113707"/>
                        <a:pt x="641641" y="1113707"/>
                        <a:pt x="621067" y="1086961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B810E64-8DA5-991E-74D8-F39B21059C91}"/>
                    </a:ext>
                  </a:extLst>
                </p:cNvPr>
                <p:cNvSpPr/>
                <p:nvPr/>
              </p:nvSpPr>
              <p:spPr>
                <a:xfrm>
                  <a:off x="3195367" y="4007810"/>
                  <a:ext cx="367812" cy="626826"/>
                </a:xfrm>
                <a:custGeom>
                  <a:avLst/>
                  <a:gdLst>
                    <a:gd name="connsiteX0" fmla="*/ 114227 w 367812"/>
                    <a:gd name="connsiteY0" fmla="*/ 235919 h 626826"/>
                    <a:gd name="connsiteX1" fmla="*/ 80623 w 367812"/>
                    <a:gd name="connsiteY1" fmla="*/ 4 h 626826"/>
                    <a:gd name="connsiteX2" fmla="*/ 39475 w 367812"/>
                    <a:gd name="connsiteY2" fmla="*/ 338789 h 626826"/>
                    <a:gd name="connsiteX3" fmla="*/ 105312 w 367812"/>
                    <a:gd name="connsiteY3" fmla="*/ 441659 h 626826"/>
                    <a:gd name="connsiteX4" fmla="*/ 129315 w 367812"/>
                    <a:gd name="connsiteY4" fmla="*/ 526699 h 626826"/>
                    <a:gd name="connsiteX5" fmla="*/ 179378 w 367812"/>
                    <a:gd name="connsiteY5" fmla="*/ 626825 h 626826"/>
                    <a:gd name="connsiteX6" fmla="*/ 365230 w 367812"/>
                    <a:gd name="connsiteY6" fmla="*/ 352505 h 626826"/>
                    <a:gd name="connsiteX7" fmla="*/ 308995 w 367812"/>
                    <a:gd name="connsiteY7" fmla="*/ 353877 h 626826"/>
                    <a:gd name="connsiteX8" fmla="*/ 327511 w 367812"/>
                    <a:gd name="connsiteY8" fmla="*/ 214660 h 626826"/>
                    <a:gd name="connsiteX9" fmla="*/ 256874 w 367812"/>
                    <a:gd name="connsiteY9" fmla="*/ 244835 h 626826"/>
                    <a:gd name="connsiteX10" fmla="*/ 254131 w 367812"/>
                    <a:gd name="connsiteY10" fmla="*/ 82986 h 626826"/>
                    <a:gd name="connsiteX11" fmla="*/ 114227 w 367812"/>
                    <a:gd name="connsiteY11" fmla="*/ 235919 h 626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7812" h="626826">
                      <a:moveTo>
                        <a:pt x="114227" y="235919"/>
                      </a:moveTo>
                      <a:cubicBezTo>
                        <a:pt x="114227" y="235919"/>
                        <a:pt x="137545" y="1376"/>
                        <a:pt x="80623" y="4"/>
                      </a:cubicBezTo>
                      <a:cubicBezTo>
                        <a:pt x="23702" y="-1367"/>
                        <a:pt x="-44878" y="316158"/>
                        <a:pt x="39475" y="338789"/>
                      </a:cubicBezTo>
                      <a:cubicBezTo>
                        <a:pt x="39475" y="338789"/>
                        <a:pt x="25073" y="420400"/>
                        <a:pt x="105312" y="441659"/>
                      </a:cubicBezTo>
                      <a:cubicBezTo>
                        <a:pt x="105312" y="441659"/>
                        <a:pt x="71708" y="509554"/>
                        <a:pt x="129315" y="526699"/>
                      </a:cubicBezTo>
                      <a:cubicBezTo>
                        <a:pt x="129315" y="526699"/>
                        <a:pt x="94339" y="626140"/>
                        <a:pt x="179378" y="626825"/>
                      </a:cubicBezTo>
                      <a:cubicBezTo>
                        <a:pt x="264418" y="627511"/>
                        <a:pt x="387176" y="390910"/>
                        <a:pt x="365230" y="352505"/>
                      </a:cubicBezTo>
                      <a:cubicBezTo>
                        <a:pt x="343285" y="314101"/>
                        <a:pt x="308995" y="353877"/>
                        <a:pt x="308995" y="353877"/>
                      </a:cubicBezTo>
                      <a:cubicBezTo>
                        <a:pt x="308995" y="353877"/>
                        <a:pt x="355629" y="239348"/>
                        <a:pt x="327511" y="214660"/>
                      </a:cubicBezTo>
                      <a:cubicBezTo>
                        <a:pt x="299393" y="189971"/>
                        <a:pt x="256874" y="244835"/>
                        <a:pt x="256874" y="244835"/>
                      </a:cubicBezTo>
                      <a:cubicBezTo>
                        <a:pt x="256874" y="244835"/>
                        <a:pt x="297336" y="103560"/>
                        <a:pt x="254131" y="82986"/>
                      </a:cubicBezTo>
                      <a:cubicBezTo>
                        <a:pt x="210925" y="62412"/>
                        <a:pt x="114227" y="235919"/>
                        <a:pt x="114227" y="235919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B2F26F2-FE1A-A57E-E85C-88318C5BE320}"/>
                  </a:ext>
                </a:extLst>
              </p:cNvPr>
              <p:cNvSpPr/>
              <p:nvPr/>
            </p:nvSpPr>
            <p:spPr>
              <a:xfrm>
                <a:off x="5779076" y="2880174"/>
                <a:ext cx="655884" cy="1430541"/>
              </a:xfrm>
              <a:custGeom>
                <a:avLst/>
                <a:gdLst>
                  <a:gd name="connsiteX0" fmla="*/ 491803 w 655884"/>
                  <a:gd name="connsiteY0" fmla="*/ 186 h 1430541"/>
                  <a:gd name="connsiteX1" fmla="*/ 266174 w 655884"/>
                  <a:gd name="connsiteY1" fmla="*/ 485732 h 1430541"/>
                  <a:gd name="connsiteX2" fmla="*/ 229827 w 655884"/>
                  <a:gd name="connsiteY2" fmla="*/ 1429393 h 1430541"/>
                  <a:gd name="connsiteX3" fmla="*/ 655709 w 655884"/>
                  <a:gd name="connsiteY3" fmla="*/ 258046 h 1430541"/>
                  <a:gd name="connsiteX4" fmla="*/ 491803 w 655884"/>
                  <a:gd name="connsiteY4" fmla="*/ 186 h 143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884" h="1430541">
                    <a:moveTo>
                      <a:pt x="491803" y="186"/>
                    </a:moveTo>
                    <a:cubicBezTo>
                      <a:pt x="390990" y="5672"/>
                      <a:pt x="371102" y="253246"/>
                      <a:pt x="266174" y="485732"/>
                    </a:cubicBezTo>
                    <a:cubicBezTo>
                      <a:pt x="166733" y="707245"/>
                      <a:pt x="-257777" y="1379329"/>
                      <a:pt x="229827" y="1429393"/>
                    </a:cubicBezTo>
                    <a:cubicBezTo>
                      <a:pt x="567926" y="1464369"/>
                      <a:pt x="660509" y="692158"/>
                      <a:pt x="655709" y="258046"/>
                    </a:cubicBezTo>
                    <a:cubicBezTo>
                      <a:pt x="653651" y="39276"/>
                      <a:pt x="559011" y="-3243"/>
                      <a:pt x="491803" y="186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1D28028-37F5-708E-7D87-90DF9DAEC0A6}"/>
                  </a:ext>
                </a:extLst>
              </p:cNvPr>
              <p:cNvSpPr/>
              <p:nvPr/>
            </p:nvSpPr>
            <p:spPr>
              <a:xfrm>
                <a:off x="4308200" y="2418837"/>
                <a:ext cx="541505" cy="421060"/>
              </a:xfrm>
              <a:custGeom>
                <a:avLst/>
                <a:gdLst>
                  <a:gd name="connsiteX0" fmla="*/ 18436 w 541505"/>
                  <a:gd name="connsiteY0" fmla="*/ 421061 h 421060"/>
                  <a:gd name="connsiteX1" fmla="*/ 187143 w 541505"/>
                  <a:gd name="connsiteY1" fmla="*/ 228351 h 421060"/>
                  <a:gd name="connsiteX2" fmla="*/ 183714 w 541505"/>
                  <a:gd name="connsiteY2" fmla="*/ 308590 h 421060"/>
                  <a:gd name="connsiteX3" fmla="*/ 536901 w 541505"/>
                  <a:gd name="connsiteY3" fmla="*/ 131653 h 421060"/>
                  <a:gd name="connsiteX4" fmla="*/ 107590 w 541505"/>
                  <a:gd name="connsiteY4" fmla="*/ 113137 h 421060"/>
                  <a:gd name="connsiteX5" fmla="*/ 18436 w 541505"/>
                  <a:gd name="connsiteY5" fmla="*/ 421061 h 42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505" h="421060">
                    <a:moveTo>
                      <a:pt x="18436" y="421061"/>
                    </a:moveTo>
                    <a:cubicBezTo>
                      <a:pt x="18436" y="421061"/>
                      <a:pt x="156967" y="316819"/>
                      <a:pt x="187143" y="228351"/>
                    </a:cubicBezTo>
                    <a:cubicBezTo>
                      <a:pt x="187143" y="228351"/>
                      <a:pt x="191943" y="274985"/>
                      <a:pt x="183714" y="308590"/>
                    </a:cubicBezTo>
                    <a:cubicBezTo>
                      <a:pt x="176856" y="337393"/>
                      <a:pt x="480665" y="360025"/>
                      <a:pt x="536901" y="131653"/>
                    </a:cubicBezTo>
                    <a:cubicBezTo>
                      <a:pt x="587650" y="-74773"/>
                      <a:pt x="204288" y="-4821"/>
                      <a:pt x="107590" y="113137"/>
                    </a:cubicBezTo>
                    <a:cubicBezTo>
                      <a:pt x="10892" y="231094"/>
                      <a:pt x="-25455" y="327792"/>
                      <a:pt x="18436" y="421061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33C468B-F140-7681-BB0A-868B77CF0C7A}"/>
                  </a:ext>
                </a:extLst>
              </p:cNvPr>
              <p:cNvSpPr/>
              <p:nvPr/>
            </p:nvSpPr>
            <p:spPr>
              <a:xfrm>
                <a:off x="4645533" y="2968828"/>
                <a:ext cx="203096" cy="98875"/>
              </a:xfrm>
              <a:custGeom>
                <a:avLst/>
                <a:gdLst>
                  <a:gd name="connsiteX0" fmla="*/ 202997 w 203096"/>
                  <a:gd name="connsiteY0" fmla="*/ 0 h 98875"/>
                  <a:gd name="connsiteX1" fmla="*/ 0 w 203096"/>
                  <a:gd name="connsiteY1" fmla="*/ 31547 h 98875"/>
                  <a:gd name="connsiteX2" fmla="*/ 150876 w 203096"/>
                  <a:gd name="connsiteY2" fmla="*/ 96012 h 98875"/>
                  <a:gd name="connsiteX3" fmla="*/ 202997 w 203096"/>
                  <a:gd name="connsiteY3" fmla="*/ 0 h 9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096" h="98875">
                    <a:moveTo>
                      <a:pt x="202997" y="0"/>
                    </a:moveTo>
                    <a:lnTo>
                      <a:pt x="0" y="31547"/>
                    </a:lnTo>
                    <a:cubicBezTo>
                      <a:pt x="0" y="31547"/>
                      <a:pt x="69266" y="115215"/>
                      <a:pt x="150876" y="96012"/>
                    </a:cubicBezTo>
                    <a:cubicBezTo>
                      <a:pt x="207797" y="82296"/>
                      <a:pt x="202997" y="0"/>
                      <a:pt x="202997" y="0"/>
                    </a:cubicBezTo>
                    <a:close/>
                  </a:path>
                </a:pathLst>
              </a:custGeom>
              <a:solidFill>
                <a:srgbClr val="FFF6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A11008D-E3CB-680C-7282-64D15C5DB619}"/>
                  </a:ext>
                </a:extLst>
              </p:cNvPr>
              <p:cNvSpPr/>
              <p:nvPr/>
            </p:nvSpPr>
            <p:spPr>
              <a:xfrm>
                <a:off x="4770497" y="2854448"/>
                <a:ext cx="80346" cy="95862"/>
              </a:xfrm>
              <a:custGeom>
                <a:avLst/>
                <a:gdLst>
                  <a:gd name="connsiteX0" fmla="*/ 38941 w 80346"/>
                  <a:gd name="connsiteY0" fmla="*/ 95863 h 95862"/>
                  <a:gd name="connsiteX1" fmla="*/ 24540 w 80346"/>
                  <a:gd name="connsiteY1" fmla="*/ 84204 h 95862"/>
                  <a:gd name="connsiteX2" fmla="*/ 36198 w 80346"/>
                  <a:gd name="connsiteY2" fmla="*/ 66373 h 95862"/>
                  <a:gd name="connsiteX3" fmla="*/ 50600 w 80346"/>
                  <a:gd name="connsiteY3" fmla="*/ 58144 h 95862"/>
                  <a:gd name="connsiteX4" fmla="*/ 9452 w 80346"/>
                  <a:gd name="connsiteY4" fmla="*/ 28654 h 95862"/>
                  <a:gd name="connsiteX5" fmla="*/ 1222 w 80346"/>
                  <a:gd name="connsiteY5" fmla="*/ 9452 h 95862"/>
                  <a:gd name="connsiteX6" fmla="*/ 20425 w 80346"/>
                  <a:gd name="connsiteY6" fmla="*/ 1222 h 95862"/>
                  <a:gd name="connsiteX7" fmla="*/ 80089 w 80346"/>
                  <a:gd name="connsiteY7" fmla="*/ 61573 h 95862"/>
                  <a:gd name="connsiteX8" fmla="*/ 43056 w 80346"/>
                  <a:gd name="connsiteY8" fmla="*/ 95863 h 95862"/>
                  <a:gd name="connsiteX9" fmla="*/ 38941 w 80346"/>
                  <a:gd name="connsiteY9" fmla="*/ 95863 h 9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346" h="95862">
                    <a:moveTo>
                      <a:pt x="38941" y="95863"/>
                    </a:moveTo>
                    <a:cubicBezTo>
                      <a:pt x="32083" y="95863"/>
                      <a:pt x="25911" y="91062"/>
                      <a:pt x="24540" y="84204"/>
                    </a:cubicBezTo>
                    <a:cubicBezTo>
                      <a:pt x="22482" y="75975"/>
                      <a:pt x="27969" y="68431"/>
                      <a:pt x="36198" y="66373"/>
                    </a:cubicBezTo>
                    <a:cubicBezTo>
                      <a:pt x="42370" y="65002"/>
                      <a:pt x="49914" y="60887"/>
                      <a:pt x="50600" y="58144"/>
                    </a:cubicBezTo>
                    <a:cubicBezTo>
                      <a:pt x="51286" y="52657"/>
                      <a:pt x="32083" y="37570"/>
                      <a:pt x="9452" y="28654"/>
                    </a:cubicBezTo>
                    <a:cubicBezTo>
                      <a:pt x="1908" y="25911"/>
                      <a:pt x="-2207" y="16996"/>
                      <a:pt x="1222" y="9452"/>
                    </a:cubicBezTo>
                    <a:cubicBezTo>
                      <a:pt x="3966" y="1908"/>
                      <a:pt x="12881" y="-2207"/>
                      <a:pt x="20425" y="1222"/>
                    </a:cubicBezTo>
                    <a:cubicBezTo>
                      <a:pt x="79404" y="24540"/>
                      <a:pt x="81461" y="53343"/>
                      <a:pt x="80089" y="61573"/>
                    </a:cubicBezTo>
                    <a:cubicBezTo>
                      <a:pt x="77346" y="87633"/>
                      <a:pt x="46485" y="95177"/>
                      <a:pt x="43056" y="95863"/>
                    </a:cubicBezTo>
                    <a:cubicBezTo>
                      <a:pt x="40999" y="95863"/>
                      <a:pt x="40313" y="95863"/>
                      <a:pt x="38941" y="95863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6094E92-E0F1-5E18-1E67-8B82AB415A28}"/>
                  </a:ext>
                </a:extLst>
              </p:cNvPr>
              <p:cNvSpPr/>
              <p:nvPr/>
            </p:nvSpPr>
            <p:spPr>
              <a:xfrm>
                <a:off x="4991862" y="4162111"/>
                <a:ext cx="576012" cy="910065"/>
              </a:xfrm>
              <a:custGeom>
                <a:avLst/>
                <a:gdLst>
                  <a:gd name="connsiteX0" fmla="*/ 0 w 576012"/>
                  <a:gd name="connsiteY0" fmla="*/ 910066 h 910065"/>
                  <a:gd name="connsiteX1" fmla="*/ 574015 w 576012"/>
                  <a:gd name="connsiteY1" fmla="*/ 908694 h 910065"/>
                  <a:gd name="connsiteX2" fmla="*/ 555498 w 576012"/>
                  <a:gd name="connsiteY2" fmla="*/ 89849 h 910065"/>
                  <a:gd name="connsiteX3" fmla="*/ 369646 w 576012"/>
                  <a:gd name="connsiteY3" fmla="*/ 2752 h 910065"/>
                  <a:gd name="connsiteX4" fmla="*/ 0 w 576012"/>
                  <a:gd name="connsiteY4" fmla="*/ 910066 h 91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012" h="910065">
                    <a:moveTo>
                      <a:pt x="0" y="910066"/>
                    </a:moveTo>
                    <a:lnTo>
                      <a:pt x="574015" y="908694"/>
                    </a:lnTo>
                    <a:cubicBezTo>
                      <a:pt x="583616" y="536991"/>
                      <a:pt x="555498" y="89849"/>
                      <a:pt x="555498" y="89849"/>
                    </a:cubicBezTo>
                    <a:cubicBezTo>
                      <a:pt x="555498" y="89849"/>
                      <a:pt x="438912" y="48701"/>
                      <a:pt x="369646" y="2752"/>
                    </a:cubicBezTo>
                    <a:cubicBezTo>
                      <a:pt x="315468" y="-32909"/>
                      <a:pt x="233172" y="278444"/>
                      <a:pt x="0" y="910066"/>
                    </a:cubicBezTo>
                    <a:close/>
                  </a:path>
                </a:pathLst>
              </a:custGeom>
              <a:solidFill>
                <a:srgbClr val="AF0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86" name="Graphic 10">
                <a:extLst>
                  <a:ext uri="{FF2B5EF4-FFF2-40B4-BE49-F238E27FC236}">
                    <a16:creationId xmlns:a16="http://schemas.microsoft.com/office/drawing/2014/main" id="{6D41A10B-2914-70F9-6368-2DFD72993608}"/>
                  </a:ext>
                </a:extLst>
              </p:cNvPr>
              <p:cNvGrpSpPr/>
              <p:nvPr/>
            </p:nvGrpSpPr>
            <p:grpSpPr>
              <a:xfrm>
                <a:off x="6166084" y="2272926"/>
                <a:ext cx="387125" cy="751451"/>
                <a:chOff x="6166084" y="2272926"/>
                <a:chExt cx="387125" cy="751451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B7D394B3-402D-66A9-5713-67F4D73567C9}"/>
                    </a:ext>
                  </a:extLst>
                </p:cNvPr>
                <p:cNvSpPr/>
                <p:nvPr/>
              </p:nvSpPr>
              <p:spPr>
                <a:xfrm>
                  <a:off x="6166084" y="2272926"/>
                  <a:ext cx="387125" cy="748123"/>
                </a:xfrm>
                <a:custGeom>
                  <a:avLst/>
                  <a:gdLst>
                    <a:gd name="connsiteX0" fmla="*/ 143886 w 387125"/>
                    <a:gd name="connsiteY0" fmla="*/ 748023 h 748123"/>
                    <a:gd name="connsiteX1" fmla="*/ 1239 w 387125"/>
                    <a:gd name="connsiteY1" fmla="*/ 523766 h 748123"/>
                    <a:gd name="connsiteX2" fmla="*/ 102738 w 387125"/>
                    <a:gd name="connsiteY2" fmla="*/ 311854 h 748123"/>
                    <a:gd name="connsiteX3" fmla="*/ 150744 w 387125"/>
                    <a:gd name="connsiteY3" fmla="*/ 94456 h 748123"/>
                    <a:gd name="connsiteX4" fmla="*/ 243327 w 387125"/>
                    <a:gd name="connsiteY4" fmla="*/ 112286 h 748123"/>
                    <a:gd name="connsiteX5" fmla="*/ 226182 w 387125"/>
                    <a:gd name="connsiteY5" fmla="*/ 323513 h 748123"/>
                    <a:gd name="connsiteX6" fmla="*/ 306420 w 387125"/>
                    <a:gd name="connsiteY6" fmla="*/ 376319 h 748123"/>
                    <a:gd name="connsiteX7" fmla="*/ 356484 w 387125"/>
                    <a:gd name="connsiteY7" fmla="*/ 434612 h 748123"/>
                    <a:gd name="connsiteX8" fmla="*/ 368142 w 387125"/>
                    <a:gd name="connsiteY8" fmla="*/ 566972 h 748123"/>
                    <a:gd name="connsiteX9" fmla="*/ 143886 w 387125"/>
                    <a:gd name="connsiteY9" fmla="*/ 748023 h 74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125" h="748123">
                      <a:moveTo>
                        <a:pt x="143886" y="748023"/>
                      </a:moveTo>
                      <a:cubicBezTo>
                        <a:pt x="91079" y="747337"/>
                        <a:pt x="-12477" y="718534"/>
                        <a:pt x="1239" y="523766"/>
                      </a:cubicBezTo>
                      <a:cubicBezTo>
                        <a:pt x="15641" y="324199"/>
                        <a:pt x="102738" y="311854"/>
                        <a:pt x="102738" y="311854"/>
                      </a:cubicBezTo>
                      <a:cubicBezTo>
                        <a:pt x="102738" y="311854"/>
                        <a:pt x="134284" y="178809"/>
                        <a:pt x="150744" y="94456"/>
                      </a:cubicBezTo>
                      <a:cubicBezTo>
                        <a:pt x="177490" y="-38590"/>
                        <a:pt x="250185" y="-29674"/>
                        <a:pt x="243327" y="112286"/>
                      </a:cubicBezTo>
                      <a:cubicBezTo>
                        <a:pt x="239212" y="195268"/>
                        <a:pt x="226182" y="323513"/>
                        <a:pt x="226182" y="323513"/>
                      </a:cubicBezTo>
                      <a:cubicBezTo>
                        <a:pt x="226182" y="323513"/>
                        <a:pt x="282417" y="298824"/>
                        <a:pt x="306420" y="376319"/>
                      </a:cubicBezTo>
                      <a:cubicBezTo>
                        <a:pt x="306420" y="376319"/>
                        <a:pt x="357169" y="391407"/>
                        <a:pt x="356484" y="434612"/>
                      </a:cubicBezTo>
                      <a:cubicBezTo>
                        <a:pt x="356484" y="434612"/>
                        <a:pt x="416834" y="466845"/>
                        <a:pt x="368142" y="566972"/>
                      </a:cubicBezTo>
                      <a:cubicBezTo>
                        <a:pt x="319450" y="667099"/>
                        <a:pt x="289275" y="751452"/>
                        <a:pt x="143886" y="74802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91CBC94E-67E0-ADE8-8DD7-059DEDBC73EC}"/>
                    </a:ext>
                  </a:extLst>
                </p:cNvPr>
                <p:cNvSpPr/>
                <p:nvPr/>
              </p:nvSpPr>
              <p:spPr>
                <a:xfrm>
                  <a:off x="6258920" y="2605302"/>
                  <a:ext cx="156031" cy="287402"/>
                </a:xfrm>
                <a:custGeom>
                  <a:avLst/>
                  <a:gdLst>
                    <a:gd name="connsiteX0" fmla="*/ 69566 w 156031"/>
                    <a:gd name="connsiteY0" fmla="*/ 287402 h 287402"/>
                    <a:gd name="connsiteX1" fmla="*/ 64080 w 156031"/>
                    <a:gd name="connsiteY1" fmla="*/ 286031 h 287402"/>
                    <a:gd name="connsiteX2" fmla="*/ 55850 w 156031"/>
                    <a:gd name="connsiteY2" fmla="*/ 266143 h 287402"/>
                    <a:gd name="connsiteX3" fmla="*/ 8530 w 156031"/>
                    <a:gd name="connsiteY3" fmla="*/ 139270 h 287402"/>
                    <a:gd name="connsiteX4" fmla="*/ 300 w 156031"/>
                    <a:gd name="connsiteY4" fmla="*/ 123496 h 287402"/>
                    <a:gd name="connsiteX5" fmla="*/ 12645 w 156031"/>
                    <a:gd name="connsiteY5" fmla="*/ 110466 h 287402"/>
                    <a:gd name="connsiteX6" fmla="*/ 126488 w 156031"/>
                    <a:gd name="connsiteY6" fmla="*/ 70004 h 287402"/>
                    <a:gd name="connsiteX7" fmla="*/ 32533 w 156031"/>
                    <a:gd name="connsiteY7" fmla="*/ 30227 h 287402"/>
                    <a:gd name="connsiteX8" fmla="*/ 18817 w 156031"/>
                    <a:gd name="connsiteY8" fmla="*/ 13768 h 287402"/>
                    <a:gd name="connsiteX9" fmla="*/ 34590 w 156031"/>
                    <a:gd name="connsiteY9" fmla="*/ 52 h 287402"/>
                    <a:gd name="connsiteX10" fmla="*/ 155977 w 156031"/>
                    <a:gd name="connsiteY10" fmla="*/ 68632 h 287402"/>
                    <a:gd name="connsiteX11" fmla="*/ 51735 w 156031"/>
                    <a:gd name="connsiteY11" fmla="*/ 133097 h 287402"/>
                    <a:gd name="connsiteX12" fmla="*/ 83282 w 156031"/>
                    <a:gd name="connsiteY12" fmla="*/ 277801 h 287402"/>
                    <a:gd name="connsiteX13" fmla="*/ 69566 w 156031"/>
                    <a:gd name="connsiteY13" fmla="*/ 287402 h 287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6031" h="287402">
                      <a:moveTo>
                        <a:pt x="69566" y="287402"/>
                      </a:moveTo>
                      <a:cubicBezTo>
                        <a:pt x="67509" y="287402"/>
                        <a:pt x="65451" y="286717"/>
                        <a:pt x="64080" y="286031"/>
                      </a:cubicBezTo>
                      <a:cubicBezTo>
                        <a:pt x="56536" y="282602"/>
                        <a:pt x="53107" y="274372"/>
                        <a:pt x="55850" y="266143"/>
                      </a:cubicBezTo>
                      <a:cubicBezTo>
                        <a:pt x="92198" y="179732"/>
                        <a:pt x="11959" y="140641"/>
                        <a:pt x="8530" y="139270"/>
                      </a:cubicBezTo>
                      <a:cubicBezTo>
                        <a:pt x="2358" y="136526"/>
                        <a:pt x="-1071" y="130354"/>
                        <a:pt x="300" y="123496"/>
                      </a:cubicBezTo>
                      <a:cubicBezTo>
                        <a:pt x="986" y="117324"/>
                        <a:pt x="5787" y="111838"/>
                        <a:pt x="12645" y="110466"/>
                      </a:cubicBezTo>
                      <a:cubicBezTo>
                        <a:pt x="68195" y="100865"/>
                        <a:pt x="123059" y="80977"/>
                        <a:pt x="126488" y="70004"/>
                      </a:cubicBezTo>
                      <a:cubicBezTo>
                        <a:pt x="125116" y="48058"/>
                        <a:pt x="69566" y="32971"/>
                        <a:pt x="32533" y="30227"/>
                      </a:cubicBezTo>
                      <a:cubicBezTo>
                        <a:pt x="24303" y="29542"/>
                        <a:pt x="18131" y="21998"/>
                        <a:pt x="18817" y="13768"/>
                      </a:cubicBezTo>
                      <a:cubicBezTo>
                        <a:pt x="19503" y="5539"/>
                        <a:pt x="26361" y="-634"/>
                        <a:pt x="34590" y="52"/>
                      </a:cubicBezTo>
                      <a:cubicBezTo>
                        <a:pt x="46249" y="738"/>
                        <a:pt x="151862" y="11025"/>
                        <a:pt x="155977" y="68632"/>
                      </a:cubicBezTo>
                      <a:cubicBezTo>
                        <a:pt x="158034" y="100865"/>
                        <a:pt x="101799" y="121439"/>
                        <a:pt x="51735" y="133097"/>
                      </a:cubicBezTo>
                      <a:cubicBezTo>
                        <a:pt x="79853" y="157786"/>
                        <a:pt x="113457" y="205792"/>
                        <a:pt x="83282" y="277801"/>
                      </a:cubicBezTo>
                      <a:cubicBezTo>
                        <a:pt x="81225" y="283973"/>
                        <a:pt x="75053" y="287402"/>
                        <a:pt x="69566" y="28740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5FEA5ACC-3078-0D99-8AD3-8C0FA45EDD89}"/>
                    </a:ext>
                  </a:extLst>
                </p:cNvPr>
                <p:cNvSpPr/>
                <p:nvPr/>
              </p:nvSpPr>
              <p:spPr>
                <a:xfrm>
                  <a:off x="6243593" y="2976518"/>
                  <a:ext cx="120079" cy="47859"/>
                </a:xfrm>
                <a:custGeom>
                  <a:avLst/>
                  <a:gdLst>
                    <a:gd name="connsiteX0" fmla="*/ 86951 w 120079"/>
                    <a:gd name="connsiteY0" fmla="*/ 47860 h 47859"/>
                    <a:gd name="connsiteX1" fmla="*/ 8084 w 120079"/>
                    <a:gd name="connsiteY1" fmla="*/ 28658 h 47859"/>
                    <a:gd name="connsiteX2" fmla="*/ 1911 w 120079"/>
                    <a:gd name="connsiteY2" fmla="*/ 8084 h 47859"/>
                    <a:gd name="connsiteX3" fmla="*/ 21800 w 120079"/>
                    <a:gd name="connsiteY3" fmla="*/ 1911 h 47859"/>
                    <a:gd name="connsiteX4" fmla="*/ 102724 w 120079"/>
                    <a:gd name="connsiteY4" fmla="*/ 16313 h 47859"/>
                    <a:gd name="connsiteX5" fmla="*/ 119869 w 120079"/>
                    <a:gd name="connsiteY5" fmla="*/ 28658 h 47859"/>
                    <a:gd name="connsiteX6" fmla="*/ 107525 w 120079"/>
                    <a:gd name="connsiteY6" fmla="*/ 45803 h 47859"/>
                    <a:gd name="connsiteX7" fmla="*/ 86951 w 120079"/>
                    <a:gd name="connsiteY7" fmla="*/ 47860 h 4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0079" h="47859">
                      <a:moveTo>
                        <a:pt x="86951" y="47860"/>
                      </a:moveTo>
                      <a:cubicBezTo>
                        <a:pt x="44431" y="47860"/>
                        <a:pt x="10141" y="29343"/>
                        <a:pt x="8084" y="28658"/>
                      </a:cubicBezTo>
                      <a:cubicBezTo>
                        <a:pt x="540" y="24543"/>
                        <a:pt x="-2203" y="15627"/>
                        <a:pt x="1911" y="8084"/>
                      </a:cubicBezTo>
                      <a:cubicBezTo>
                        <a:pt x="6026" y="540"/>
                        <a:pt x="14942" y="-2203"/>
                        <a:pt x="21800" y="1911"/>
                      </a:cubicBezTo>
                      <a:cubicBezTo>
                        <a:pt x="22485" y="1911"/>
                        <a:pt x="61576" y="22485"/>
                        <a:pt x="102724" y="16313"/>
                      </a:cubicBezTo>
                      <a:cubicBezTo>
                        <a:pt x="110954" y="14942"/>
                        <a:pt x="118497" y="20428"/>
                        <a:pt x="119869" y="28658"/>
                      </a:cubicBezTo>
                      <a:cubicBezTo>
                        <a:pt x="121241" y="36887"/>
                        <a:pt x="115754" y="44431"/>
                        <a:pt x="107525" y="45803"/>
                      </a:cubicBezTo>
                      <a:cubicBezTo>
                        <a:pt x="100667" y="47174"/>
                        <a:pt x="93809" y="47860"/>
                        <a:pt x="86951" y="47860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109A08F5-AFBB-9E87-94A6-44527C4AF332}"/>
                    </a:ext>
                  </a:extLst>
                </p:cNvPr>
                <p:cNvSpPr/>
                <p:nvPr/>
              </p:nvSpPr>
              <p:spPr>
                <a:xfrm>
                  <a:off x="6335286" y="2707480"/>
                  <a:ext cx="178969" cy="160535"/>
                </a:xfrm>
                <a:custGeom>
                  <a:avLst/>
                  <a:gdLst>
                    <a:gd name="connsiteX0" fmla="*/ 140647 w 178969"/>
                    <a:gd name="connsiteY0" fmla="*/ 160535 h 160535"/>
                    <a:gd name="connsiteX1" fmla="*/ 130360 w 178969"/>
                    <a:gd name="connsiteY1" fmla="*/ 159163 h 160535"/>
                    <a:gd name="connsiteX2" fmla="*/ 109786 w 178969"/>
                    <a:gd name="connsiteY2" fmla="*/ 142704 h 160535"/>
                    <a:gd name="connsiteX3" fmla="*/ 106357 w 178969"/>
                    <a:gd name="connsiteY3" fmla="*/ 115958 h 160535"/>
                    <a:gd name="connsiteX4" fmla="*/ 72067 w 178969"/>
                    <a:gd name="connsiteY4" fmla="*/ 109100 h 160535"/>
                    <a:gd name="connsiteX5" fmla="*/ 51493 w 178969"/>
                    <a:gd name="connsiteY5" fmla="*/ 70695 h 160535"/>
                    <a:gd name="connsiteX6" fmla="*/ 24061 w 178969"/>
                    <a:gd name="connsiteY6" fmla="*/ 61780 h 160535"/>
                    <a:gd name="connsiteX7" fmla="*/ 58 w 178969"/>
                    <a:gd name="connsiteY7" fmla="*/ 16517 h 160535"/>
                    <a:gd name="connsiteX8" fmla="*/ 13088 w 178969"/>
                    <a:gd name="connsiteY8" fmla="*/ 58 h 160535"/>
                    <a:gd name="connsiteX9" fmla="*/ 29547 w 178969"/>
                    <a:gd name="connsiteY9" fmla="*/ 13088 h 160535"/>
                    <a:gd name="connsiteX10" fmla="*/ 40520 w 178969"/>
                    <a:gd name="connsiteY10" fmla="*/ 36405 h 160535"/>
                    <a:gd name="connsiteX11" fmla="*/ 66580 w 178969"/>
                    <a:gd name="connsiteY11" fmla="*/ 39148 h 160535"/>
                    <a:gd name="connsiteX12" fmla="*/ 82354 w 178969"/>
                    <a:gd name="connsiteY12" fmla="*/ 43263 h 160535"/>
                    <a:gd name="connsiteX13" fmla="*/ 84411 w 178969"/>
                    <a:gd name="connsiteY13" fmla="*/ 59037 h 160535"/>
                    <a:gd name="connsiteX14" fmla="*/ 86468 w 178969"/>
                    <a:gd name="connsiteY14" fmla="*/ 81668 h 160535"/>
                    <a:gd name="connsiteX15" fmla="*/ 120758 w 178969"/>
                    <a:gd name="connsiteY15" fmla="*/ 81668 h 160535"/>
                    <a:gd name="connsiteX16" fmla="*/ 137218 w 178969"/>
                    <a:gd name="connsiteY16" fmla="*/ 84411 h 160535"/>
                    <a:gd name="connsiteX17" fmla="*/ 140647 w 178969"/>
                    <a:gd name="connsiteY17" fmla="*/ 100870 h 160535"/>
                    <a:gd name="connsiteX18" fmla="*/ 137218 w 178969"/>
                    <a:gd name="connsiteY18" fmla="*/ 128988 h 160535"/>
                    <a:gd name="connsiteX19" fmla="*/ 138589 w 178969"/>
                    <a:gd name="connsiteY19" fmla="*/ 129674 h 160535"/>
                    <a:gd name="connsiteX20" fmla="*/ 152991 w 178969"/>
                    <a:gd name="connsiteY20" fmla="*/ 124188 h 160535"/>
                    <a:gd name="connsiteX21" fmla="*/ 174251 w 178969"/>
                    <a:gd name="connsiteY21" fmla="*/ 123502 h 160535"/>
                    <a:gd name="connsiteX22" fmla="*/ 174937 w 178969"/>
                    <a:gd name="connsiteY22" fmla="*/ 144762 h 160535"/>
                    <a:gd name="connsiteX23" fmla="*/ 140647 w 178969"/>
                    <a:gd name="connsiteY23" fmla="*/ 160535 h 16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8969" h="160535">
                      <a:moveTo>
                        <a:pt x="140647" y="160535"/>
                      </a:moveTo>
                      <a:cubicBezTo>
                        <a:pt x="137218" y="160535"/>
                        <a:pt x="133789" y="159849"/>
                        <a:pt x="130360" y="159163"/>
                      </a:cubicBezTo>
                      <a:cubicBezTo>
                        <a:pt x="120758" y="156420"/>
                        <a:pt x="113900" y="150934"/>
                        <a:pt x="109786" y="142704"/>
                      </a:cubicBezTo>
                      <a:cubicBezTo>
                        <a:pt x="105671" y="134475"/>
                        <a:pt x="104985" y="124873"/>
                        <a:pt x="106357" y="115958"/>
                      </a:cubicBezTo>
                      <a:cubicBezTo>
                        <a:pt x="96070" y="116644"/>
                        <a:pt x="83725" y="115272"/>
                        <a:pt x="72067" y="109100"/>
                      </a:cubicBezTo>
                      <a:cubicBezTo>
                        <a:pt x="54922" y="100185"/>
                        <a:pt x="50807" y="84411"/>
                        <a:pt x="51493" y="70695"/>
                      </a:cubicBezTo>
                      <a:cubicBezTo>
                        <a:pt x="42577" y="70009"/>
                        <a:pt x="32976" y="67952"/>
                        <a:pt x="24061" y="61780"/>
                      </a:cubicBezTo>
                      <a:cubicBezTo>
                        <a:pt x="10345" y="52864"/>
                        <a:pt x="2115" y="37091"/>
                        <a:pt x="58" y="16517"/>
                      </a:cubicBezTo>
                      <a:cubicBezTo>
                        <a:pt x="-628" y="8287"/>
                        <a:pt x="4858" y="744"/>
                        <a:pt x="13088" y="58"/>
                      </a:cubicBezTo>
                      <a:cubicBezTo>
                        <a:pt x="21317" y="-628"/>
                        <a:pt x="28861" y="4858"/>
                        <a:pt x="29547" y="13088"/>
                      </a:cubicBezTo>
                      <a:cubicBezTo>
                        <a:pt x="30919" y="24747"/>
                        <a:pt x="34348" y="32290"/>
                        <a:pt x="40520" y="36405"/>
                      </a:cubicBezTo>
                      <a:cubicBezTo>
                        <a:pt x="50807" y="43263"/>
                        <a:pt x="65894" y="39148"/>
                        <a:pt x="66580" y="39148"/>
                      </a:cubicBezTo>
                      <a:cubicBezTo>
                        <a:pt x="72067" y="37091"/>
                        <a:pt x="78239" y="39148"/>
                        <a:pt x="82354" y="43263"/>
                      </a:cubicBezTo>
                      <a:cubicBezTo>
                        <a:pt x="86468" y="47378"/>
                        <a:pt x="87154" y="54236"/>
                        <a:pt x="84411" y="59037"/>
                      </a:cubicBezTo>
                      <a:cubicBezTo>
                        <a:pt x="84411" y="59037"/>
                        <a:pt x="76867" y="76867"/>
                        <a:pt x="86468" y="81668"/>
                      </a:cubicBezTo>
                      <a:cubicBezTo>
                        <a:pt x="101556" y="89898"/>
                        <a:pt x="120758" y="81668"/>
                        <a:pt x="120758" y="81668"/>
                      </a:cubicBezTo>
                      <a:cubicBezTo>
                        <a:pt x="126245" y="78925"/>
                        <a:pt x="133103" y="80296"/>
                        <a:pt x="137218" y="84411"/>
                      </a:cubicBezTo>
                      <a:cubicBezTo>
                        <a:pt x="142018" y="88526"/>
                        <a:pt x="143390" y="95384"/>
                        <a:pt x="140647" y="100870"/>
                      </a:cubicBezTo>
                      <a:cubicBezTo>
                        <a:pt x="137218" y="109786"/>
                        <a:pt x="134474" y="123502"/>
                        <a:pt x="137218" y="128988"/>
                      </a:cubicBezTo>
                      <a:cubicBezTo>
                        <a:pt x="137218" y="129674"/>
                        <a:pt x="137903" y="129674"/>
                        <a:pt x="138589" y="129674"/>
                      </a:cubicBezTo>
                      <a:cubicBezTo>
                        <a:pt x="146133" y="131731"/>
                        <a:pt x="152991" y="124873"/>
                        <a:pt x="152991" y="124188"/>
                      </a:cubicBezTo>
                      <a:cubicBezTo>
                        <a:pt x="158477" y="118701"/>
                        <a:pt x="168079" y="118015"/>
                        <a:pt x="174251" y="123502"/>
                      </a:cubicBezTo>
                      <a:cubicBezTo>
                        <a:pt x="180423" y="128988"/>
                        <a:pt x="180423" y="138589"/>
                        <a:pt x="174937" y="144762"/>
                      </a:cubicBezTo>
                      <a:cubicBezTo>
                        <a:pt x="168764" y="151620"/>
                        <a:pt x="155734" y="160535"/>
                        <a:pt x="140647" y="160535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91" name="Graphic 10">
              <a:extLst>
                <a:ext uri="{FF2B5EF4-FFF2-40B4-BE49-F238E27FC236}">
                  <a16:creationId xmlns:a16="http://schemas.microsoft.com/office/drawing/2014/main" id="{2BB06CB7-9A5B-99DC-CAAD-45F586889327}"/>
                </a:ext>
              </a:extLst>
            </p:cNvPr>
            <p:cNvGrpSpPr/>
            <p:nvPr/>
          </p:nvGrpSpPr>
          <p:grpSpPr>
            <a:xfrm>
              <a:off x="5302483" y="1295439"/>
              <a:ext cx="665271" cy="946440"/>
              <a:chOff x="5302483" y="1295439"/>
              <a:chExt cx="665271" cy="946440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6D278F8-0E34-FB2A-31DE-8DF160CB2F39}"/>
                  </a:ext>
                </a:extLst>
              </p:cNvPr>
              <p:cNvSpPr/>
              <p:nvPr/>
            </p:nvSpPr>
            <p:spPr>
              <a:xfrm>
                <a:off x="5302483" y="1295439"/>
                <a:ext cx="665271" cy="735214"/>
              </a:xfrm>
              <a:custGeom>
                <a:avLst/>
                <a:gdLst>
                  <a:gd name="connsiteX0" fmla="*/ 665272 w 665271"/>
                  <a:gd name="connsiteY0" fmla="*/ 332650 h 735214"/>
                  <a:gd name="connsiteX1" fmla="*/ 327858 w 665271"/>
                  <a:gd name="connsiteY1" fmla="*/ 37 h 735214"/>
                  <a:gd name="connsiteX2" fmla="*/ 46 w 665271"/>
                  <a:gd name="connsiteY2" fmla="*/ 327164 h 735214"/>
                  <a:gd name="connsiteX3" fmla="*/ 166010 w 665271"/>
                  <a:gd name="connsiteY3" fmla="*/ 620000 h 735214"/>
                  <a:gd name="connsiteX4" fmla="*/ 207843 w 665271"/>
                  <a:gd name="connsiteY4" fmla="*/ 693381 h 735214"/>
                  <a:gd name="connsiteX5" fmla="*/ 207843 w 665271"/>
                  <a:gd name="connsiteY5" fmla="*/ 693381 h 735214"/>
                  <a:gd name="connsiteX6" fmla="*/ 249677 w 665271"/>
                  <a:gd name="connsiteY6" fmla="*/ 735215 h 735214"/>
                  <a:gd name="connsiteX7" fmla="*/ 416327 w 665271"/>
                  <a:gd name="connsiteY7" fmla="*/ 735215 h 735214"/>
                  <a:gd name="connsiteX8" fmla="*/ 458160 w 665271"/>
                  <a:gd name="connsiteY8" fmla="*/ 693381 h 735214"/>
                  <a:gd name="connsiteX9" fmla="*/ 458160 w 665271"/>
                  <a:gd name="connsiteY9" fmla="*/ 693381 h 735214"/>
                  <a:gd name="connsiteX10" fmla="*/ 500680 w 665271"/>
                  <a:gd name="connsiteY10" fmla="*/ 620000 h 735214"/>
                  <a:gd name="connsiteX11" fmla="*/ 665272 w 665271"/>
                  <a:gd name="connsiteY11" fmla="*/ 332650 h 73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5271" h="735214">
                    <a:moveTo>
                      <a:pt x="665272" y="332650"/>
                    </a:moveTo>
                    <a:cubicBezTo>
                      <a:pt x="665272" y="147484"/>
                      <a:pt x="513710" y="-2706"/>
                      <a:pt x="327858" y="37"/>
                    </a:cubicBezTo>
                    <a:cubicBezTo>
                      <a:pt x="148865" y="2780"/>
                      <a:pt x="2789" y="148170"/>
                      <a:pt x="46" y="327164"/>
                    </a:cubicBezTo>
                    <a:cubicBezTo>
                      <a:pt x="-2011" y="451979"/>
                      <a:pt x="65197" y="561707"/>
                      <a:pt x="166010" y="620000"/>
                    </a:cubicBezTo>
                    <a:cubicBezTo>
                      <a:pt x="192070" y="635088"/>
                      <a:pt x="207843" y="663206"/>
                      <a:pt x="207843" y="693381"/>
                    </a:cubicBezTo>
                    <a:lnTo>
                      <a:pt x="207843" y="693381"/>
                    </a:lnTo>
                    <a:cubicBezTo>
                      <a:pt x="207843" y="716698"/>
                      <a:pt x="226360" y="735215"/>
                      <a:pt x="249677" y="735215"/>
                    </a:cubicBezTo>
                    <a:lnTo>
                      <a:pt x="416327" y="735215"/>
                    </a:lnTo>
                    <a:cubicBezTo>
                      <a:pt x="439644" y="735215"/>
                      <a:pt x="458160" y="716698"/>
                      <a:pt x="458160" y="693381"/>
                    </a:cubicBezTo>
                    <a:lnTo>
                      <a:pt x="458160" y="693381"/>
                    </a:lnTo>
                    <a:cubicBezTo>
                      <a:pt x="458160" y="663206"/>
                      <a:pt x="474620" y="635088"/>
                      <a:pt x="500680" y="620000"/>
                    </a:cubicBezTo>
                    <a:cubicBezTo>
                      <a:pt x="598750" y="562393"/>
                      <a:pt x="665272" y="455408"/>
                      <a:pt x="665272" y="33265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894C7AC-9780-52A9-1379-2809BC44157D}"/>
                  </a:ext>
                </a:extLst>
              </p:cNvPr>
              <p:cNvSpPr/>
              <p:nvPr/>
            </p:nvSpPr>
            <p:spPr>
              <a:xfrm>
                <a:off x="5509641" y="2031339"/>
                <a:ext cx="250317" cy="210540"/>
              </a:xfrm>
              <a:custGeom>
                <a:avLst/>
                <a:gdLst>
                  <a:gd name="connsiteX0" fmla="*/ 135103 w 250317"/>
                  <a:gd name="connsiteY0" fmla="*/ 210540 h 210540"/>
                  <a:gd name="connsiteX1" fmla="*/ 114529 w 250317"/>
                  <a:gd name="connsiteY1" fmla="*/ 210540 h 210540"/>
                  <a:gd name="connsiteX2" fmla="*/ 0 w 250317"/>
                  <a:gd name="connsiteY2" fmla="*/ 96012 h 210540"/>
                  <a:gd name="connsiteX3" fmla="*/ 0 w 250317"/>
                  <a:gd name="connsiteY3" fmla="*/ 32232 h 210540"/>
                  <a:gd name="connsiteX4" fmla="*/ 32233 w 250317"/>
                  <a:gd name="connsiteY4" fmla="*/ 0 h 210540"/>
                  <a:gd name="connsiteX5" fmla="*/ 218084 w 250317"/>
                  <a:gd name="connsiteY5" fmla="*/ 0 h 210540"/>
                  <a:gd name="connsiteX6" fmla="*/ 250317 w 250317"/>
                  <a:gd name="connsiteY6" fmla="*/ 32232 h 210540"/>
                  <a:gd name="connsiteX7" fmla="*/ 250317 w 250317"/>
                  <a:gd name="connsiteY7" fmla="*/ 96012 h 210540"/>
                  <a:gd name="connsiteX8" fmla="*/ 135103 w 250317"/>
                  <a:gd name="connsiteY8" fmla="*/ 210540 h 2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17" h="210540">
                    <a:moveTo>
                      <a:pt x="135103" y="210540"/>
                    </a:moveTo>
                    <a:lnTo>
                      <a:pt x="114529" y="210540"/>
                    </a:lnTo>
                    <a:cubicBezTo>
                      <a:pt x="51435" y="210540"/>
                      <a:pt x="0" y="159105"/>
                      <a:pt x="0" y="96012"/>
                    </a:cubicBezTo>
                    <a:lnTo>
                      <a:pt x="0" y="32232"/>
                    </a:lnTo>
                    <a:cubicBezTo>
                      <a:pt x="0" y="14402"/>
                      <a:pt x="14402" y="0"/>
                      <a:pt x="32233" y="0"/>
                    </a:cubicBezTo>
                    <a:lnTo>
                      <a:pt x="218084" y="0"/>
                    </a:lnTo>
                    <a:cubicBezTo>
                      <a:pt x="235915" y="0"/>
                      <a:pt x="250317" y="14402"/>
                      <a:pt x="250317" y="32232"/>
                    </a:cubicBezTo>
                    <a:lnTo>
                      <a:pt x="250317" y="96012"/>
                    </a:lnTo>
                    <a:cubicBezTo>
                      <a:pt x="249631" y="159105"/>
                      <a:pt x="198882" y="210540"/>
                      <a:pt x="135103" y="21054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B76584-B121-6B54-11B3-8F5BA141EAB4}"/>
                  </a:ext>
                </a:extLst>
              </p:cNvPr>
              <p:cNvSpPr/>
              <p:nvPr/>
            </p:nvSpPr>
            <p:spPr>
              <a:xfrm>
                <a:off x="5430774" y="1600657"/>
                <a:ext cx="404688" cy="430682"/>
              </a:xfrm>
              <a:custGeom>
                <a:avLst/>
                <a:gdLst>
                  <a:gd name="connsiteX0" fmla="*/ 358673 w 404688"/>
                  <a:gd name="connsiteY0" fmla="*/ 0 h 430682"/>
                  <a:gd name="connsiteX1" fmla="*/ 281178 w 404688"/>
                  <a:gd name="connsiteY1" fmla="*/ 30861 h 430682"/>
                  <a:gd name="connsiteX2" fmla="*/ 241402 w 404688"/>
                  <a:gd name="connsiteY2" fmla="*/ 139217 h 430682"/>
                  <a:gd name="connsiteX3" fmla="*/ 202997 w 404688"/>
                  <a:gd name="connsiteY3" fmla="*/ 140589 h 430682"/>
                  <a:gd name="connsiteX4" fmla="*/ 164592 w 404688"/>
                  <a:gd name="connsiteY4" fmla="*/ 139217 h 430682"/>
                  <a:gd name="connsiteX5" fmla="*/ 124816 w 404688"/>
                  <a:gd name="connsiteY5" fmla="*/ 30861 h 430682"/>
                  <a:gd name="connsiteX6" fmla="*/ 47320 w 404688"/>
                  <a:gd name="connsiteY6" fmla="*/ 0 h 430682"/>
                  <a:gd name="connsiteX7" fmla="*/ 0 w 404688"/>
                  <a:gd name="connsiteY7" fmla="*/ 50749 h 430682"/>
                  <a:gd name="connsiteX8" fmla="*/ 48006 w 404688"/>
                  <a:gd name="connsiteY8" fmla="*/ 127559 h 430682"/>
                  <a:gd name="connsiteX9" fmla="*/ 140589 w 404688"/>
                  <a:gd name="connsiteY9" fmla="*/ 161163 h 430682"/>
                  <a:gd name="connsiteX10" fmla="*/ 140589 w 404688"/>
                  <a:gd name="connsiteY10" fmla="*/ 430683 h 430682"/>
                  <a:gd name="connsiteX11" fmla="*/ 164592 w 404688"/>
                  <a:gd name="connsiteY11" fmla="*/ 430683 h 430682"/>
                  <a:gd name="connsiteX12" fmla="*/ 164592 w 404688"/>
                  <a:gd name="connsiteY12" fmla="*/ 164592 h 430682"/>
                  <a:gd name="connsiteX13" fmla="*/ 202311 w 404688"/>
                  <a:gd name="connsiteY13" fmla="*/ 165964 h 430682"/>
                  <a:gd name="connsiteX14" fmla="*/ 240030 w 404688"/>
                  <a:gd name="connsiteY14" fmla="*/ 164592 h 430682"/>
                  <a:gd name="connsiteX15" fmla="*/ 240030 w 404688"/>
                  <a:gd name="connsiteY15" fmla="*/ 430683 h 430682"/>
                  <a:gd name="connsiteX16" fmla="*/ 264033 w 404688"/>
                  <a:gd name="connsiteY16" fmla="*/ 430683 h 430682"/>
                  <a:gd name="connsiteX17" fmla="*/ 264033 w 404688"/>
                  <a:gd name="connsiteY17" fmla="*/ 161163 h 430682"/>
                  <a:gd name="connsiteX18" fmla="*/ 356616 w 404688"/>
                  <a:gd name="connsiteY18" fmla="*/ 127559 h 430682"/>
                  <a:gd name="connsiteX19" fmla="*/ 404622 w 404688"/>
                  <a:gd name="connsiteY19" fmla="*/ 50749 h 430682"/>
                  <a:gd name="connsiteX20" fmla="*/ 358673 w 404688"/>
                  <a:gd name="connsiteY20" fmla="*/ 0 h 430682"/>
                  <a:gd name="connsiteX21" fmla="*/ 63094 w 404688"/>
                  <a:gd name="connsiteY21" fmla="*/ 107671 h 430682"/>
                  <a:gd name="connsiteX22" fmla="*/ 26060 w 404688"/>
                  <a:gd name="connsiteY22" fmla="*/ 50749 h 430682"/>
                  <a:gd name="connsiteX23" fmla="*/ 49378 w 404688"/>
                  <a:gd name="connsiteY23" fmla="*/ 24003 h 430682"/>
                  <a:gd name="connsiteX24" fmla="*/ 109042 w 404688"/>
                  <a:gd name="connsiteY24" fmla="*/ 47320 h 430682"/>
                  <a:gd name="connsiteX25" fmla="*/ 141961 w 404688"/>
                  <a:gd name="connsiteY25" fmla="*/ 136474 h 430682"/>
                  <a:gd name="connsiteX26" fmla="*/ 63094 w 404688"/>
                  <a:gd name="connsiteY26" fmla="*/ 107671 h 430682"/>
                  <a:gd name="connsiteX27" fmla="*/ 344957 w 404688"/>
                  <a:gd name="connsiteY27" fmla="*/ 107671 h 430682"/>
                  <a:gd name="connsiteX28" fmla="*/ 266090 w 404688"/>
                  <a:gd name="connsiteY28" fmla="*/ 136474 h 430682"/>
                  <a:gd name="connsiteX29" fmla="*/ 299009 w 404688"/>
                  <a:gd name="connsiteY29" fmla="*/ 47320 h 430682"/>
                  <a:gd name="connsiteX30" fmla="*/ 358673 w 404688"/>
                  <a:gd name="connsiteY30" fmla="*/ 23317 h 430682"/>
                  <a:gd name="connsiteX31" fmla="*/ 381991 w 404688"/>
                  <a:gd name="connsiteY31" fmla="*/ 50063 h 430682"/>
                  <a:gd name="connsiteX32" fmla="*/ 344957 w 404688"/>
                  <a:gd name="connsiteY32" fmla="*/ 107671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4688" h="430682">
                    <a:moveTo>
                      <a:pt x="358673" y="0"/>
                    </a:moveTo>
                    <a:cubicBezTo>
                      <a:pt x="327127" y="0"/>
                      <a:pt x="301066" y="10287"/>
                      <a:pt x="281178" y="30861"/>
                    </a:cubicBezTo>
                    <a:cubicBezTo>
                      <a:pt x="250317" y="63779"/>
                      <a:pt x="242773" y="113157"/>
                      <a:pt x="241402" y="139217"/>
                    </a:cubicBezTo>
                    <a:cubicBezTo>
                      <a:pt x="229743" y="140589"/>
                      <a:pt x="217399" y="140589"/>
                      <a:pt x="202997" y="140589"/>
                    </a:cubicBezTo>
                    <a:cubicBezTo>
                      <a:pt x="188595" y="140589"/>
                      <a:pt x="176251" y="139903"/>
                      <a:pt x="164592" y="139217"/>
                    </a:cubicBezTo>
                    <a:cubicBezTo>
                      <a:pt x="163220" y="112471"/>
                      <a:pt x="155677" y="63094"/>
                      <a:pt x="124816" y="30861"/>
                    </a:cubicBezTo>
                    <a:cubicBezTo>
                      <a:pt x="104927" y="10287"/>
                      <a:pt x="78867" y="0"/>
                      <a:pt x="47320" y="0"/>
                    </a:cubicBezTo>
                    <a:cubicBezTo>
                      <a:pt x="19888" y="0"/>
                      <a:pt x="0" y="21260"/>
                      <a:pt x="0" y="50749"/>
                    </a:cubicBezTo>
                    <a:cubicBezTo>
                      <a:pt x="0" y="78867"/>
                      <a:pt x="17145" y="106985"/>
                      <a:pt x="48006" y="127559"/>
                    </a:cubicBezTo>
                    <a:cubicBezTo>
                      <a:pt x="72009" y="144018"/>
                      <a:pt x="103556" y="154991"/>
                      <a:pt x="140589" y="161163"/>
                    </a:cubicBezTo>
                    <a:lnTo>
                      <a:pt x="140589" y="430683"/>
                    </a:lnTo>
                    <a:lnTo>
                      <a:pt x="164592" y="430683"/>
                    </a:lnTo>
                    <a:lnTo>
                      <a:pt x="164592" y="164592"/>
                    </a:lnTo>
                    <a:cubicBezTo>
                      <a:pt x="176936" y="165964"/>
                      <a:pt x="189281" y="165964"/>
                      <a:pt x="202311" y="165964"/>
                    </a:cubicBezTo>
                    <a:cubicBezTo>
                      <a:pt x="215341" y="165964"/>
                      <a:pt x="227686" y="165278"/>
                      <a:pt x="240030" y="164592"/>
                    </a:cubicBezTo>
                    <a:lnTo>
                      <a:pt x="240030" y="430683"/>
                    </a:lnTo>
                    <a:lnTo>
                      <a:pt x="264033" y="430683"/>
                    </a:lnTo>
                    <a:lnTo>
                      <a:pt x="264033" y="161163"/>
                    </a:lnTo>
                    <a:cubicBezTo>
                      <a:pt x="301066" y="155677"/>
                      <a:pt x="332613" y="144018"/>
                      <a:pt x="356616" y="127559"/>
                    </a:cubicBezTo>
                    <a:cubicBezTo>
                      <a:pt x="386791" y="106985"/>
                      <a:pt x="404622" y="78867"/>
                      <a:pt x="404622" y="50749"/>
                    </a:cubicBezTo>
                    <a:cubicBezTo>
                      <a:pt x="405994" y="21260"/>
                      <a:pt x="386105" y="0"/>
                      <a:pt x="358673" y="0"/>
                    </a:cubicBezTo>
                    <a:close/>
                    <a:moveTo>
                      <a:pt x="63094" y="107671"/>
                    </a:moveTo>
                    <a:cubicBezTo>
                      <a:pt x="39776" y="91897"/>
                      <a:pt x="26060" y="70637"/>
                      <a:pt x="26060" y="50749"/>
                    </a:cubicBezTo>
                    <a:cubicBezTo>
                      <a:pt x="26060" y="38405"/>
                      <a:pt x="32233" y="24003"/>
                      <a:pt x="49378" y="24003"/>
                    </a:cubicBezTo>
                    <a:cubicBezTo>
                      <a:pt x="74066" y="24003"/>
                      <a:pt x="93955" y="32233"/>
                      <a:pt x="109042" y="47320"/>
                    </a:cubicBezTo>
                    <a:cubicBezTo>
                      <a:pt x="133045" y="72695"/>
                      <a:pt x="139903" y="112471"/>
                      <a:pt x="141961" y="136474"/>
                    </a:cubicBezTo>
                    <a:cubicBezTo>
                      <a:pt x="102870" y="130302"/>
                      <a:pt x="78181" y="117958"/>
                      <a:pt x="63094" y="107671"/>
                    </a:cubicBezTo>
                    <a:close/>
                    <a:moveTo>
                      <a:pt x="344957" y="107671"/>
                    </a:moveTo>
                    <a:cubicBezTo>
                      <a:pt x="329870" y="117958"/>
                      <a:pt x="304495" y="130302"/>
                      <a:pt x="266090" y="136474"/>
                    </a:cubicBezTo>
                    <a:cubicBezTo>
                      <a:pt x="268148" y="112471"/>
                      <a:pt x="275006" y="72695"/>
                      <a:pt x="299009" y="47320"/>
                    </a:cubicBezTo>
                    <a:cubicBezTo>
                      <a:pt x="314096" y="31547"/>
                      <a:pt x="333985" y="23317"/>
                      <a:pt x="358673" y="23317"/>
                    </a:cubicBezTo>
                    <a:cubicBezTo>
                      <a:pt x="375818" y="23317"/>
                      <a:pt x="381991" y="37719"/>
                      <a:pt x="381991" y="50063"/>
                    </a:cubicBezTo>
                    <a:cubicBezTo>
                      <a:pt x="381991" y="70637"/>
                      <a:pt x="368275" y="91897"/>
                      <a:pt x="344957" y="10767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0DD02C0-FEE5-4D2D-57AD-2670BE472518}"/>
                  </a:ext>
                </a:extLst>
              </p:cNvPr>
              <p:cNvSpPr/>
              <p:nvPr/>
            </p:nvSpPr>
            <p:spPr>
              <a:xfrm rot="-4320102">
                <a:off x="5649112" y="1287850"/>
                <a:ext cx="146766" cy="278444"/>
              </a:xfrm>
              <a:custGeom>
                <a:avLst/>
                <a:gdLst>
                  <a:gd name="connsiteX0" fmla="*/ 146767 w 146766"/>
                  <a:gd name="connsiteY0" fmla="*/ 139222 h 278444"/>
                  <a:gd name="connsiteX1" fmla="*/ 73383 w 146766"/>
                  <a:gd name="connsiteY1" fmla="*/ 278445 h 278444"/>
                  <a:gd name="connsiteX2" fmla="*/ 0 w 146766"/>
                  <a:gd name="connsiteY2" fmla="*/ 139222 h 278444"/>
                  <a:gd name="connsiteX3" fmla="*/ 73383 w 146766"/>
                  <a:gd name="connsiteY3" fmla="*/ 0 h 278444"/>
                  <a:gd name="connsiteX4" fmla="*/ 146767 w 146766"/>
                  <a:gd name="connsiteY4" fmla="*/ 139222 h 27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66" h="278444">
                    <a:moveTo>
                      <a:pt x="146767" y="139222"/>
                    </a:moveTo>
                    <a:cubicBezTo>
                      <a:pt x="146767" y="216113"/>
                      <a:pt x="113912" y="278445"/>
                      <a:pt x="73383" y="278445"/>
                    </a:cubicBezTo>
                    <a:cubicBezTo>
                      <a:pt x="32855" y="278445"/>
                      <a:pt x="0" y="216113"/>
                      <a:pt x="0" y="139222"/>
                    </a:cubicBezTo>
                    <a:cubicBezTo>
                      <a:pt x="0" y="62332"/>
                      <a:pt x="32855" y="0"/>
                      <a:pt x="73383" y="0"/>
                    </a:cubicBezTo>
                    <a:cubicBezTo>
                      <a:pt x="113912" y="0"/>
                      <a:pt x="146767" y="62332"/>
                      <a:pt x="146767" y="139222"/>
                    </a:cubicBezTo>
                    <a:close/>
                  </a:path>
                </a:pathLst>
              </a:custGeom>
              <a:solidFill>
                <a:srgbClr val="FFF5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99" name="Graphic 98">
            <a:extLst>
              <a:ext uri="{FF2B5EF4-FFF2-40B4-BE49-F238E27FC236}">
                <a16:creationId xmlns:a16="http://schemas.microsoft.com/office/drawing/2014/main" id="{E54D8CB2-41D5-96AF-5E3E-EFCD9F14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0668" y="2343477"/>
            <a:ext cx="1355088" cy="1355088"/>
          </a:xfrm>
          <a:prstGeom prst="rect">
            <a:avLst/>
          </a:prstGeom>
        </p:spPr>
      </p:pic>
      <p:grpSp>
        <p:nvGrpSpPr>
          <p:cNvPr id="106" name="Graphic 96">
            <a:extLst>
              <a:ext uri="{FF2B5EF4-FFF2-40B4-BE49-F238E27FC236}">
                <a16:creationId xmlns:a16="http://schemas.microsoft.com/office/drawing/2014/main" id="{E23A863A-29C2-A873-C465-53B606B9C538}"/>
              </a:ext>
            </a:extLst>
          </p:cNvPr>
          <p:cNvGrpSpPr/>
          <p:nvPr/>
        </p:nvGrpSpPr>
        <p:grpSpPr>
          <a:xfrm>
            <a:off x="3184795" y="2566154"/>
            <a:ext cx="1383657" cy="1115388"/>
            <a:chOff x="3184795" y="2333871"/>
            <a:chExt cx="1383657" cy="1115388"/>
          </a:xfrm>
        </p:grpSpPr>
        <p:grpSp>
          <p:nvGrpSpPr>
            <p:cNvPr id="107" name="Graphic 96">
              <a:extLst>
                <a:ext uri="{FF2B5EF4-FFF2-40B4-BE49-F238E27FC236}">
                  <a16:creationId xmlns:a16="http://schemas.microsoft.com/office/drawing/2014/main" id="{B984CF22-8368-9B8E-4CCE-AD8451FD6627}"/>
                </a:ext>
              </a:extLst>
            </p:cNvPr>
            <p:cNvGrpSpPr/>
            <p:nvPr/>
          </p:nvGrpSpPr>
          <p:grpSpPr>
            <a:xfrm>
              <a:off x="3239962" y="2509932"/>
              <a:ext cx="904247" cy="534875"/>
              <a:chOff x="3239962" y="2509932"/>
              <a:chExt cx="904247" cy="534875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F0EBDD1-6339-57C8-EA60-FDF26EEB649B}"/>
                  </a:ext>
                </a:extLst>
              </p:cNvPr>
              <p:cNvSpPr/>
              <p:nvPr/>
            </p:nvSpPr>
            <p:spPr>
              <a:xfrm>
                <a:off x="3239962" y="2509932"/>
                <a:ext cx="904247" cy="534875"/>
              </a:xfrm>
              <a:custGeom>
                <a:avLst/>
                <a:gdLst>
                  <a:gd name="connsiteX0" fmla="*/ 861570 w 904247"/>
                  <a:gd name="connsiteY0" fmla="*/ 534875 h 534875"/>
                  <a:gd name="connsiteX1" fmla="*/ 42677 w 904247"/>
                  <a:gd name="connsiteY1" fmla="*/ 534875 h 534875"/>
                  <a:gd name="connsiteX2" fmla="*/ 0 w 904247"/>
                  <a:gd name="connsiteY2" fmla="*/ 492198 h 534875"/>
                  <a:gd name="connsiteX3" fmla="*/ 0 w 904247"/>
                  <a:gd name="connsiteY3" fmla="*/ 42677 h 534875"/>
                  <a:gd name="connsiteX4" fmla="*/ 42677 w 904247"/>
                  <a:gd name="connsiteY4" fmla="*/ 0 h 534875"/>
                  <a:gd name="connsiteX5" fmla="*/ 861570 w 904247"/>
                  <a:gd name="connsiteY5" fmla="*/ 0 h 534875"/>
                  <a:gd name="connsiteX6" fmla="*/ 904247 w 904247"/>
                  <a:gd name="connsiteY6" fmla="*/ 42677 h 534875"/>
                  <a:gd name="connsiteX7" fmla="*/ 904247 w 904247"/>
                  <a:gd name="connsiteY7" fmla="*/ 492198 h 534875"/>
                  <a:gd name="connsiteX8" fmla="*/ 861570 w 904247"/>
                  <a:gd name="connsiteY8" fmla="*/ 534875 h 53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247" h="534875">
                    <a:moveTo>
                      <a:pt x="861570" y="534875"/>
                    </a:moveTo>
                    <a:lnTo>
                      <a:pt x="42677" y="534875"/>
                    </a:lnTo>
                    <a:cubicBezTo>
                      <a:pt x="19182" y="534875"/>
                      <a:pt x="0" y="515842"/>
                      <a:pt x="0" y="492198"/>
                    </a:cubicBezTo>
                    <a:lnTo>
                      <a:pt x="0" y="42677"/>
                    </a:lnTo>
                    <a:cubicBezTo>
                      <a:pt x="0" y="19182"/>
                      <a:pt x="19034" y="0"/>
                      <a:pt x="42677" y="0"/>
                    </a:cubicBezTo>
                    <a:lnTo>
                      <a:pt x="861570" y="0"/>
                    </a:lnTo>
                    <a:cubicBezTo>
                      <a:pt x="885065" y="0"/>
                      <a:pt x="904247" y="19034"/>
                      <a:pt x="904247" y="42677"/>
                    </a:cubicBezTo>
                    <a:lnTo>
                      <a:pt x="904247" y="492198"/>
                    </a:lnTo>
                    <a:cubicBezTo>
                      <a:pt x="904247" y="515842"/>
                      <a:pt x="885065" y="534875"/>
                      <a:pt x="861570" y="534875"/>
                    </a:cubicBezTo>
                    <a:close/>
                  </a:path>
                </a:pathLst>
              </a:custGeom>
              <a:solidFill>
                <a:srgbClr val="FFEAB1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AEB615E-BE2C-6548-42BF-375892E17B6D}"/>
                  </a:ext>
                </a:extLst>
              </p:cNvPr>
              <p:cNvSpPr/>
              <p:nvPr/>
            </p:nvSpPr>
            <p:spPr>
              <a:xfrm>
                <a:off x="3287100" y="2853281"/>
                <a:ext cx="810119" cy="72863"/>
              </a:xfrm>
              <a:custGeom>
                <a:avLst/>
                <a:gdLst>
                  <a:gd name="connsiteX0" fmla="*/ 0 w 810119"/>
                  <a:gd name="connsiteY0" fmla="*/ 0 h 72863"/>
                  <a:gd name="connsiteX1" fmla="*/ 810120 w 810119"/>
                  <a:gd name="connsiteY1" fmla="*/ 0 h 72863"/>
                  <a:gd name="connsiteX2" fmla="*/ 810120 w 810119"/>
                  <a:gd name="connsiteY2" fmla="*/ 72863 h 72863"/>
                  <a:gd name="connsiteX3" fmla="*/ 0 w 810119"/>
                  <a:gd name="connsiteY3" fmla="*/ 72863 h 7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119" h="72863">
                    <a:moveTo>
                      <a:pt x="0" y="0"/>
                    </a:moveTo>
                    <a:lnTo>
                      <a:pt x="810120" y="0"/>
                    </a:lnTo>
                    <a:lnTo>
                      <a:pt x="810120" y="72863"/>
                    </a:lnTo>
                    <a:lnTo>
                      <a:pt x="0" y="72863"/>
                    </a:lnTo>
                    <a:close/>
                  </a:path>
                </a:pathLst>
              </a:custGeom>
              <a:solidFill>
                <a:srgbClr val="FFF6DC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75B6A08-74BA-6FC1-0EBF-9496F2A2BF06}"/>
                  </a:ext>
                </a:extLst>
              </p:cNvPr>
              <p:cNvSpPr/>
              <p:nvPr/>
            </p:nvSpPr>
            <p:spPr>
              <a:xfrm>
                <a:off x="3287100" y="2707555"/>
                <a:ext cx="810119" cy="72863"/>
              </a:xfrm>
              <a:custGeom>
                <a:avLst/>
                <a:gdLst>
                  <a:gd name="connsiteX0" fmla="*/ 0 w 810119"/>
                  <a:gd name="connsiteY0" fmla="*/ 0 h 72863"/>
                  <a:gd name="connsiteX1" fmla="*/ 810120 w 810119"/>
                  <a:gd name="connsiteY1" fmla="*/ 0 h 72863"/>
                  <a:gd name="connsiteX2" fmla="*/ 810120 w 810119"/>
                  <a:gd name="connsiteY2" fmla="*/ 72863 h 72863"/>
                  <a:gd name="connsiteX3" fmla="*/ 0 w 810119"/>
                  <a:gd name="connsiteY3" fmla="*/ 72863 h 7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119" h="72863">
                    <a:moveTo>
                      <a:pt x="0" y="0"/>
                    </a:moveTo>
                    <a:lnTo>
                      <a:pt x="810120" y="0"/>
                    </a:lnTo>
                    <a:lnTo>
                      <a:pt x="810120" y="72863"/>
                    </a:lnTo>
                    <a:lnTo>
                      <a:pt x="0" y="72863"/>
                    </a:lnTo>
                    <a:close/>
                  </a:path>
                </a:pathLst>
              </a:custGeom>
              <a:solidFill>
                <a:srgbClr val="FFF6DC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35291-C527-8A56-745B-8FFA3A15C047}"/>
                  </a:ext>
                </a:extLst>
              </p:cNvPr>
              <p:cNvSpPr/>
              <p:nvPr/>
            </p:nvSpPr>
            <p:spPr>
              <a:xfrm>
                <a:off x="3287100" y="2560639"/>
                <a:ext cx="810119" cy="72863"/>
              </a:xfrm>
              <a:custGeom>
                <a:avLst/>
                <a:gdLst>
                  <a:gd name="connsiteX0" fmla="*/ 0 w 810119"/>
                  <a:gd name="connsiteY0" fmla="*/ 0 h 72863"/>
                  <a:gd name="connsiteX1" fmla="*/ 810120 w 810119"/>
                  <a:gd name="connsiteY1" fmla="*/ 0 h 72863"/>
                  <a:gd name="connsiteX2" fmla="*/ 810120 w 810119"/>
                  <a:gd name="connsiteY2" fmla="*/ 72863 h 72863"/>
                  <a:gd name="connsiteX3" fmla="*/ 0 w 810119"/>
                  <a:gd name="connsiteY3" fmla="*/ 72863 h 7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119" h="72863">
                    <a:moveTo>
                      <a:pt x="0" y="0"/>
                    </a:moveTo>
                    <a:lnTo>
                      <a:pt x="810120" y="0"/>
                    </a:lnTo>
                    <a:lnTo>
                      <a:pt x="810120" y="72863"/>
                    </a:lnTo>
                    <a:lnTo>
                      <a:pt x="0" y="72863"/>
                    </a:lnTo>
                    <a:close/>
                  </a:path>
                </a:pathLst>
              </a:custGeom>
              <a:solidFill>
                <a:srgbClr val="FFF6DC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D5E6D9-1CDA-9CAF-56F9-490BACC71725}"/>
                </a:ext>
              </a:extLst>
            </p:cNvPr>
            <p:cNvSpPr/>
            <p:nvPr/>
          </p:nvSpPr>
          <p:spPr>
            <a:xfrm>
              <a:off x="3315041" y="2554542"/>
              <a:ext cx="757352" cy="344984"/>
            </a:xfrm>
            <a:custGeom>
              <a:avLst/>
              <a:gdLst>
                <a:gd name="connsiteX0" fmla="*/ 622624 w 757352"/>
                <a:gd name="connsiteY0" fmla="*/ 344985 h 344984"/>
                <a:gd name="connsiteX1" fmla="*/ 514073 w 757352"/>
                <a:gd name="connsiteY1" fmla="*/ 154054 h 344984"/>
                <a:gd name="connsiteX2" fmla="*/ 476452 w 757352"/>
                <a:gd name="connsiteY2" fmla="*/ 53086 h 344984"/>
                <a:gd name="connsiteX3" fmla="*/ 445968 w 757352"/>
                <a:gd name="connsiteY3" fmla="*/ 12045 h 344984"/>
                <a:gd name="connsiteX4" fmla="*/ 401061 w 757352"/>
                <a:gd name="connsiteY4" fmla="*/ 122827 h 344984"/>
                <a:gd name="connsiteX5" fmla="*/ 326562 w 757352"/>
                <a:gd name="connsiteY5" fmla="*/ 269296 h 344984"/>
                <a:gd name="connsiteX6" fmla="*/ 262174 w 757352"/>
                <a:gd name="connsiteY6" fmla="*/ 175615 h 344984"/>
                <a:gd name="connsiteX7" fmla="*/ 204479 w 757352"/>
                <a:gd name="connsiteY7" fmla="*/ 84908 h 344984"/>
                <a:gd name="connsiteX8" fmla="*/ 204181 w 757352"/>
                <a:gd name="connsiteY8" fmla="*/ 84908 h 344984"/>
                <a:gd name="connsiteX9" fmla="*/ 148121 w 757352"/>
                <a:gd name="connsiteY9" fmla="*/ 188106 h 344984"/>
                <a:gd name="connsiteX10" fmla="*/ 76448 w 757352"/>
                <a:gd name="connsiteY10" fmla="*/ 304538 h 344984"/>
                <a:gd name="connsiteX11" fmla="*/ 313 w 757352"/>
                <a:gd name="connsiteY11" fmla="*/ 227660 h 344984"/>
                <a:gd name="connsiteX12" fmla="*/ 4030 w 757352"/>
                <a:gd name="connsiteY12" fmla="*/ 220077 h 344984"/>
                <a:gd name="connsiteX13" fmla="*/ 11614 w 757352"/>
                <a:gd name="connsiteY13" fmla="*/ 223794 h 344984"/>
                <a:gd name="connsiteX14" fmla="*/ 76448 w 757352"/>
                <a:gd name="connsiteY14" fmla="*/ 292642 h 344984"/>
                <a:gd name="connsiteX15" fmla="*/ 136671 w 757352"/>
                <a:gd name="connsiteY15" fmla="*/ 184389 h 344984"/>
                <a:gd name="connsiteX16" fmla="*/ 204033 w 757352"/>
                <a:gd name="connsiteY16" fmla="*/ 72863 h 344984"/>
                <a:gd name="connsiteX17" fmla="*/ 204479 w 757352"/>
                <a:gd name="connsiteY17" fmla="*/ 72863 h 344984"/>
                <a:gd name="connsiteX18" fmla="*/ 273327 w 757352"/>
                <a:gd name="connsiteY18" fmla="*/ 171600 h 344984"/>
                <a:gd name="connsiteX19" fmla="*/ 326413 w 757352"/>
                <a:gd name="connsiteY19" fmla="*/ 257103 h 344984"/>
                <a:gd name="connsiteX20" fmla="*/ 389313 w 757352"/>
                <a:gd name="connsiteY20" fmla="*/ 119704 h 344984"/>
                <a:gd name="connsiteX21" fmla="*/ 445819 w 757352"/>
                <a:gd name="connsiteY21" fmla="*/ 0 h 344984"/>
                <a:gd name="connsiteX22" fmla="*/ 525225 w 757352"/>
                <a:gd name="connsiteY22" fmla="*/ 150039 h 344984"/>
                <a:gd name="connsiteX23" fmla="*/ 622476 w 757352"/>
                <a:gd name="connsiteY23" fmla="*/ 332940 h 344984"/>
                <a:gd name="connsiteX24" fmla="*/ 686268 w 757352"/>
                <a:gd name="connsiteY24" fmla="*/ 239110 h 344984"/>
                <a:gd name="connsiteX25" fmla="*/ 751250 w 757352"/>
                <a:gd name="connsiteY25" fmla="*/ 146916 h 344984"/>
                <a:gd name="connsiteX26" fmla="*/ 757347 w 757352"/>
                <a:gd name="connsiteY26" fmla="*/ 152715 h 344984"/>
                <a:gd name="connsiteX27" fmla="*/ 751547 w 757352"/>
                <a:gd name="connsiteY27" fmla="*/ 158812 h 344984"/>
                <a:gd name="connsiteX28" fmla="*/ 697272 w 757352"/>
                <a:gd name="connsiteY28" fmla="*/ 243423 h 344984"/>
                <a:gd name="connsiteX29" fmla="*/ 622624 w 757352"/>
                <a:gd name="connsiteY29" fmla="*/ 344985 h 34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57352" h="344984">
                  <a:moveTo>
                    <a:pt x="622624" y="344985"/>
                  </a:moveTo>
                  <a:cubicBezTo>
                    <a:pt x="579650" y="344985"/>
                    <a:pt x="546341" y="247884"/>
                    <a:pt x="514073" y="154054"/>
                  </a:cubicBezTo>
                  <a:cubicBezTo>
                    <a:pt x="500987" y="115986"/>
                    <a:pt x="488645" y="79852"/>
                    <a:pt x="476452" y="53086"/>
                  </a:cubicBezTo>
                  <a:cubicBezTo>
                    <a:pt x="460243" y="17398"/>
                    <a:pt x="450429" y="12045"/>
                    <a:pt x="445968" y="12045"/>
                  </a:cubicBezTo>
                  <a:cubicBezTo>
                    <a:pt x="429016" y="12045"/>
                    <a:pt x="413551" y="73458"/>
                    <a:pt x="401061" y="122827"/>
                  </a:cubicBezTo>
                  <a:cubicBezTo>
                    <a:pt x="382770" y="194946"/>
                    <a:pt x="364034" y="269296"/>
                    <a:pt x="326562" y="269296"/>
                  </a:cubicBezTo>
                  <a:cubicBezTo>
                    <a:pt x="294591" y="269296"/>
                    <a:pt x="278829" y="223794"/>
                    <a:pt x="262174" y="175615"/>
                  </a:cubicBezTo>
                  <a:cubicBezTo>
                    <a:pt x="246858" y="131302"/>
                    <a:pt x="230947" y="85354"/>
                    <a:pt x="204479" y="84908"/>
                  </a:cubicBezTo>
                  <a:cubicBezTo>
                    <a:pt x="204330" y="84908"/>
                    <a:pt x="204330" y="84908"/>
                    <a:pt x="204181" y="84908"/>
                  </a:cubicBezTo>
                  <a:cubicBezTo>
                    <a:pt x="181727" y="84908"/>
                    <a:pt x="163883" y="139778"/>
                    <a:pt x="148121" y="188106"/>
                  </a:cubicBezTo>
                  <a:cubicBezTo>
                    <a:pt x="128641" y="248032"/>
                    <a:pt x="110203" y="304538"/>
                    <a:pt x="76448" y="304538"/>
                  </a:cubicBezTo>
                  <a:cubicBezTo>
                    <a:pt x="27079" y="304538"/>
                    <a:pt x="1354" y="230783"/>
                    <a:pt x="313" y="227660"/>
                  </a:cubicBezTo>
                  <a:cubicBezTo>
                    <a:pt x="-728" y="224538"/>
                    <a:pt x="908" y="221118"/>
                    <a:pt x="4030" y="220077"/>
                  </a:cubicBezTo>
                  <a:cubicBezTo>
                    <a:pt x="7153" y="219036"/>
                    <a:pt x="10573" y="220671"/>
                    <a:pt x="11614" y="223794"/>
                  </a:cubicBezTo>
                  <a:cubicBezTo>
                    <a:pt x="11912" y="224538"/>
                    <a:pt x="35555" y="292642"/>
                    <a:pt x="76448" y="292642"/>
                  </a:cubicBezTo>
                  <a:cubicBezTo>
                    <a:pt x="101429" y="292642"/>
                    <a:pt x="120165" y="235095"/>
                    <a:pt x="136671" y="184389"/>
                  </a:cubicBezTo>
                  <a:cubicBezTo>
                    <a:pt x="155259" y="127139"/>
                    <a:pt x="172954" y="72863"/>
                    <a:pt x="204033" y="72863"/>
                  </a:cubicBezTo>
                  <a:cubicBezTo>
                    <a:pt x="204181" y="72863"/>
                    <a:pt x="204330" y="72863"/>
                    <a:pt x="204479" y="72863"/>
                  </a:cubicBezTo>
                  <a:cubicBezTo>
                    <a:pt x="239275" y="73458"/>
                    <a:pt x="256524" y="123421"/>
                    <a:pt x="273327" y="171600"/>
                  </a:cubicBezTo>
                  <a:cubicBezTo>
                    <a:pt x="287900" y="213683"/>
                    <a:pt x="302918" y="257103"/>
                    <a:pt x="326413" y="257103"/>
                  </a:cubicBezTo>
                  <a:cubicBezTo>
                    <a:pt x="354517" y="257103"/>
                    <a:pt x="373700" y="180820"/>
                    <a:pt x="389313" y="119704"/>
                  </a:cubicBezTo>
                  <a:cubicBezTo>
                    <a:pt x="406265" y="52789"/>
                    <a:pt x="419648" y="0"/>
                    <a:pt x="445819" y="0"/>
                  </a:cubicBezTo>
                  <a:cubicBezTo>
                    <a:pt x="472288" y="0"/>
                    <a:pt x="493255" y="56952"/>
                    <a:pt x="525225" y="150039"/>
                  </a:cubicBezTo>
                  <a:cubicBezTo>
                    <a:pt x="553181" y="231527"/>
                    <a:pt x="588126" y="332940"/>
                    <a:pt x="622476" y="332940"/>
                  </a:cubicBezTo>
                  <a:cubicBezTo>
                    <a:pt x="648944" y="332940"/>
                    <a:pt x="668870" y="283126"/>
                    <a:pt x="686268" y="239110"/>
                  </a:cubicBezTo>
                  <a:cubicBezTo>
                    <a:pt x="705004" y="192121"/>
                    <a:pt x="722551" y="147808"/>
                    <a:pt x="751250" y="146916"/>
                  </a:cubicBezTo>
                  <a:cubicBezTo>
                    <a:pt x="754521" y="146767"/>
                    <a:pt x="757347" y="149444"/>
                    <a:pt x="757347" y="152715"/>
                  </a:cubicBezTo>
                  <a:cubicBezTo>
                    <a:pt x="757495" y="155987"/>
                    <a:pt x="754819" y="158812"/>
                    <a:pt x="751547" y="158812"/>
                  </a:cubicBezTo>
                  <a:cubicBezTo>
                    <a:pt x="730729" y="159556"/>
                    <a:pt x="713777" y="202233"/>
                    <a:pt x="697272" y="243423"/>
                  </a:cubicBezTo>
                  <a:cubicBezTo>
                    <a:pt x="677643" y="293535"/>
                    <a:pt x="657271" y="344985"/>
                    <a:pt x="622624" y="344985"/>
                  </a:cubicBezTo>
                  <a:close/>
                </a:path>
              </a:pathLst>
            </a:custGeom>
            <a:solidFill>
              <a:srgbClr val="4047B8"/>
            </a:solidFill>
            <a:ln w="1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8DAC257-6F94-2B12-2F0A-80C4D5ADF671}"/>
                </a:ext>
              </a:extLst>
            </p:cNvPr>
            <p:cNvSpPr/>
            <p:nvPr/>
          </p:nvSpPr>
          <p:spPr>
            <a:xfrm>
              <a:off x="3842943" y="2761235"/>
              <a:ext cx="38364" cy="38364"/>
            </a:xfrm>
            <a:custGeom>
              <a:avLst/>
              <a:gdLst>
                <a:gd name="connsiteX0" fmla="*/ 38365 w 38364"/>
                <a:gd name="connsiteY0" fmla="*/ 19182 h 38364"/>
                <a:gd name="connsiteX1" fmla="*/ 19182 w 38364"/>
                <a:gd name="connsiteY1" fmla="*/ 38365 h 38364"/>
                <a:gd name="connsiteX2" fmla="*/ 0 w 38364"/>
                <a:gd name="connsiteY2" fmla="*/ 19182 h 38364"/>
                <a:gd name="connsiteX3" fmla="*/ 19182 w 38364"/>
                <a:gd name="connsiteY3" fmla="*/ 0 h 38364"/>
                <a:gd name="connsiteX4" fmla="*/ 38365 w 38364"/>
                <a:gd name="connsiteY4" fmla="*/ 19182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64" h="38364">
                  <a:moveTo>
                    <a:pt x="38365" y="19182"/>
                  </a:moveTo>
                  <a:cubicBezTo>
                    <a:pt x="38365" y="29776"/>
                    <a:pt x="29777" y="38365"/>
                    <a:pt x="19182" y="38365"/>
                  </a:cubicBezTo>
                  <a:cubicBezTo>
                    <a:pt x="8588" y="38365"/>
                    <a:pt x="0" y="29776"/>
                    <a:pt x="0" y="19182"/>
                  </a:cubicBezTo>
                  <a:cubicBezTo>
                    <a:pt x="0" y="8588"/>
                    <a:pt x="8588" y="0"/>
                    <a:pt x="19182" y="0"/>
                  </a:cubicBezTo>
                  <a:cubicBezTo>
                    <a:pt x="29777" y="0"/>
                    <a:pt x="38365" y="8588"/>
                    <a:pt x="38365" y="19182"/>
                  </a:cubicBezTo>
                  <a:close/>
                </a:path>
              </a:pathLst>
            </a:custGeom>
            <a:solidFill>
              <a:srgbClr val="4047B8"/>
            </a:solidFill>
            <a:ln w="1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14" name="Graphic 96">
              <a:extLst>
                <a:ext uri="{FF2B5EF4-FFF2-40B4-BE49-F238E27FC236}">
                  <a16:creationId xmlns:a16="http://schemas.microsoft.com/office/drawing/2014/main" id="{D25FD5C8-E683-AD00-B8F9-B31EBDAE7149}"/>
                </a:ext>
              </a:extLst>
            </p:cNvPr>
            <p:cNvGrpSpPr/>
            <p:nvPr/>
          </p:nvGrpSpPr>
          <p:grpSpPr>
            <a:xfrm>
              <a:off x="3848669" y="2775489"/>
              <a:ext cx="597079" cy="673769"/>
              <a:chOff x="3848669" y="2775489"/>
              <a:chExt cx="597079" cy="673769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F05C7C4-4B8C-D471-A407-65B8A143C5CB}"/>
                  </a:ext>
                </a:extLst>
              </p:cNvPr>
              <p:cNvSpPr/>
              <p:nvPr/>
            </p:nvSpPr>
            <p:spPr>
              <a:xfrm>
                <a:off x="3848669" y="2775489"/>
                <a:ext cx="597079" cy="673769"/>
              </a:xfrm>
              <a:custGeom>
                <a:avLst/>
                <a:gdLst>
                  <a:gd name="connsiteX0" fmla="*/ 398144 w 597079"/>
                  <a:gd name="connsiteY0" fmla="*/ 616682 h 673769"/>
                  <a:gd name="connsiteX1" fmla="*/ 313979 w 597079"/>
                  <a:gd name="connsiteY1" fmla="*/ 520027 h 673769"/>
                  <a:gd name="connsiteX2" fmla="*/ 132565 w 597079"/>
                  <a:gd name="connsiteY2" fmla="*/ 397051 h 673769"/>
                  <a:gd name="connsiteX3" fmla="*/ 100891 w 597079"/>
                  <a:gd name="connsiteY3" fmla="*/ 275861 h 673769"/>
                  <a:gd name="connsiteX4" fmla="*/ 144758 w 597079"/>
                  <a:gd name="connsiteY4" fmla="*/ 255042 h 673769"/>
                  <a:gd name="connsiteX5" fmla="*/ 63270 w 597079"/>
                  <a:gd name="connsiteY5" fmla="*/ 136677 h 673769"/>
                  <a:gd name="connsiteX6" fmla="*/ 10184 w 597079"/>
                  <a:gd name="connsiteY6" fmla="*/ 1954 h 673769"/>
                  <a:gd name="connsiteX7" fmla="*/ 158587 w 597079"/>
                  <a:gd name="connsiteY7" fmla="*/ 147235 h 673769"/>
                  <a:gd name="connsiteX8" fmla="*/ 237250 w 597079"/>
                  <a:gd name="connsiteY8" fmla="*/ 150655 h 673769"/>
                  <a:gd name="connsiteX9" fmla="*/ 287510 w 597079"/>
                  <a:gd name="connsiteY9" fmla="*/ 152291 h 673769"/>
                  <a:gd name="connsiteX10" fmla="*/ 322901 w 597079"/>
                  <a:gd name="connsiteY10" fmla="*/ 179800 h 673769"/>
                  <a:gd name="connsiteX11" fmla="*/ 421638 w 597079"/>
                  <a:gd name="connsiteY11" fmla="*/ 275414 h 673769"/>
                  <a:gd name="connsiteX12" fmla="*/ 493014 w 597079"/>
                  <a:gd name="connsiteY12" fmla="*/ 427832 h 673769"/>
                  <a:gd name="connsiteX13" fmla="*/ 574651 w 597079"/>
                  <a:gd name="connsiteY13" fmla="*/ 536681 h 673769"/>
                  <a:gd name="connsiteX14" fmla="*/ 556807 w 597079"/>
                  <a:gd name="connsiteY14" fmla="*/ 650883 h 673769"/>
                  <a:gd name="connsiteX15" fmla="*/ 398144 w 597079"/>
                  <a:gd name="connsiteY15" fmla="*/ 616682 h 67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7079" h="673769">
                    <a:moveTo>
                      <a:pt x="398144" y="616682"/>
                    </a:moveTo>
                    <a:cubicBezTo>
                      <a:pt x="398144" y="616682"/>
                      <a:pt x="332121" y="534004"/>
                      <a:pt x="313979" y="520027"/>
                    </a:cubicBezTo>
                    <a:cubicBezTo>
                      <a:pt x="254499" y="474227"/>
                      <a:pt x="155464" y="460249"/>
                      <a:pt x="132565" y="397051"/>
                    </a:cubicBezTo>
                    <a:cubicBezTo>
                      <a:pt x="119925" y="361958"/>
                      <a:pt x="118141" y="318240"/>
                      <a:pt x="100891" y="275861"/>
                    </a:cubicBezTo>
                    <a:cubicBezTo>
                      <a:pt x="90334" y="249987"/>
                      <a:pt x="123494" y="242700"/>
                      <a:pt x="144758" y="255042"/>
                    </a:cubicBezTo>
                    <a:cubicBezTo>
                      <a:pt x="144758" y="255042"/>
                      <a:pt x="98215" y="186938"/>
                      <a:pt x="63270" y="136677"/>
                    </a:cubicBezTo>
                    <a:cubicBezTo>
                      <a:pt x="2898" y="50282"/>
                      <a:pt x="-13013" y="16081"/>
                      <a:pt x="10184" y="1954"/>
                    </a:cubicBezTo>
                    <a:cubicBezTo>
                      <a:pt x="38140" y="-14997"/>
                      <a:pt x="103122" y="82104"/>
                      <a:pt x="158587" y="147235"/>
                    </a:cubicBezTo>
                    <a:cubicBezTo>
                      <a:pt x="158587" y="147235"/>
                      <a:pt x="188179" y="96528"/>
                      <a:pt x="237250" y="150655"/>
                    </a:cubicBezTo>
                    <a:cubicBezTo>
                      <a:pt x="237250" y="150655"/>
                      <a:pt x="258811" y="134744"/>
                      <a:pt x="287510" y="152291"/>
                    </a:cubicBezTo>
                    <a:cubicBezTo>
                      <a:pt x="312938" y="167755"/>
                      <a:pt x="322901" y="179800"/>
                      <a:pt x="322901" y="179800"/>
                    </a:cubicBezTo>
                    <a:cubicBezTo>
                      <a:pt x="322901" y="179800"/>
                      <a:pt x="368850" y="170135"/>
                      <a:pt x="421638" y="275414"/>
                    </a:cubicBezTo>
                    <a:cubicBezTo>
                      <a:pt x="454650" y="340991"/>
                      <a:pt x="463126" y="384709"/>
                      <a:pt x="493014" y="427832"/>
                    </a:cubicBezTo>
                    <a:cubicBezTo>
                      <a:pt x="533461" y="486272"/>
                      <a:pt x="574651" y="536681"/>
                      <a:pt x="574651" y="536681"/>
                    </a:cubicBezTo>
                    <a:cubicBezTo>
                      <a:pt x="574651" y="536681"/>
                      <a:pt x="635469" y="591700"/>
                      <a:pt x="556807" y="650883"/>
                    </a:cubicBezTo>
                    <a:cubicBezTo>
                      <a:pt x="467735" y="717798"/>
                      <a:pt x="398144" y="616682"/>
                      <a:pt x="398144" y="616682"/>
                    </a:cubicBezTo>
                    <a:close/>
                  </a:path>
                </a:pathLst>
              </a:custGeom>
              <a:solidFill>
                <a:srgbClr val="FEA329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59C2391-762C-4C0F-5A33-128312A25DD0}"/>
                  </a:ext>
                </a:extLst>
              </p:cNvPr>
              <p:cNvSpPr/>
              <p:nvPr/>
            </p:nvSpPr>
            <p:spPr>
              <a:xfrm>
                <a:off x="4017352" y="2934010"/>
                <a:ext cx="70296" cy="84328"/>
              </a:xfrm>
              <a:custGeom>
                <a:avLst/>
                <a:gdLst>
                  <a:gd name="connsiteX0" fmla="*/ 64254 w 70296"/>
                  <a:gd name="connsiteY0" fmla="*/ 84329 h 84328"/>
                  <a:gd name="connsiteX1" fmla="*/ 59347 w 70296"/>
                  <a:gd name="connsiteY1" fmla="*/ 81801 h 84328"/>
                  <a:gd name="connsiteX2" fmla="*/ 1503 w 70296"/>
                  <a:gd name="connsiteY2" fmla="*/ 9979 h 84328"/>
                  <a:gd name="connsiteX3" fmla="*/ 2097 w 70296"/>
                  <a:gd name="connsiteY3" fmla="*/ 1503 h 84328"/>
                  <a:gd name="connsiteX4" fmla="*/ 10573 w 70296"/>
                  <a:gd name="connsiteY4" fmla="*/ 2097 h 84328"/>
                  <a:gd name="connsiteX5" fmla="*/ 69161 w 70296"/>
                  <a:gd name="connsiteY5" fmla="*/ 74812 h 84328"/>
                  <a:gd name="connsiteX6" fmla="*/ 67823 w 70296"/>
                  <a:gd name="connsiteY6" fmla="*/ 83139 h 84328"/>
                  <a:gd name="connsiteX7" fmla="*/ 64254 w 70296"/>
                  <a:gd name="connsiteY7" fmla="*/ 84329 h 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96" h="84328">
                    <a:moveTo>
                      <a:pt x="64254" y="84329"/>
                    </a:moveTo>
                    <a:cubicBezTo>
                      <a:pt x="62321" y="84329"/>
                      <a:pt x="60537" y="83437"/>
                      <a:pt x="59347" y="81801"/>
                    </a:cubicBezTo>
                    <a:cubicBezTo>
                      <a:pt x="38529" y="52507"/>
                      <a:pt x="1949" y="10425"/>
                      <a:pt x="1503" y="9979"/>
                    </a:cubicBezTo>
                    <a:cubicBezTo>
                      <a:pt x="-728" y="7451"/>
                      <a:pt x="-430" y="3733"/>
                      <a:pt x="2097" y="1503"/>
                    </a:cubicBezTo>
                    <a:cubicBezTo>
                      <a:pt x="4625" y="-728"/>
                      <a:pt x="8343" y="-430"/>
                      <a:pt x="10573" y="2097"/>
                    </a:cubicBezTo>
                    <a:cubicBezTo>
                      <a:pt x="11020" y="2544"/>
                      <a:pt x="47897" y="45072"/>
                      <a:pt x="69161" y="74812"/>
                    </a:cubicBezTo>
                    <a:cubicBezTo>
                      <a:pt x="71095" y="77489"/>
                      <a:pt x="70500" y="81206"/>
                      <a:pt x="67823" y="83139"/>
                    </a:cubicBezTo>
                    <a:cubicBezTo>
                      <a:pt x="66633" y="83883"/>
                      <a:pt x="65444" y="84329"/>
                      <a:pt x="64254" y="84329"/>
                    </a:cubicBezTo>
                    <a:close/>
                  </a:path>
                </a:pathLst>
              </a:custGeom>
              <a:solidFill>
                <a:srgbClr val="E28617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7AE8B64-8863-E608-19AA-717EE52677E6}"/>
                  </a:ext>
                </a:extLst>
              </p:cNvPr>
              <p:cNvSpPr/>
              <p:nvPr/>
            </p:nvSpPr>
            <p:spPr>
              <a:xfrm>
                <a:off x="4097739" y="2939600"/>
                <a:ext cx="41954" cy="46619"/>
              </a:xfrm>
              <a:custGeom>
                <a:avLst/>
                <a:gdLst>
                  <a:gd name="connsiteX0" fmla="*/ 35913 w 41954"/>
                  <a:gd name="connsiteY0" fmla="*/ 46619 h 46619"/>
                  <a:gd name="connsiteX1" fmla="*/ 31154 w 41954"/>
                  <a:gd name="connsiteY1" fmla="*/ 44240 h 46619"/>
                  <a:gd name="connsiteX2" fmla="*/ 1712 w 41954"/>
                  <a:gd name="connsiteY2" fmla="*/ 10188 h 46619"/>
                  <a:gd name="connsiteX3" fmla="*/ 1861 w 41954"/>
                  <a:gd name="connsiteY3" fmla="*/ 1712 h 46619"/>
                  <a:gd name="connsiteX4" fmla="*/ 10336 w 41954"/>
                  <a:gd name="connsiteY4" fmla="*/ 1860 h 46619"/>
                  <a:gd name="connsiteX5" fmla="*/ 40820 w 41954"/>
                  <a:gd name="connsiteY5" fmla="*/ 37251 h 46619"/>
                  <a:gd name="connsiteX6" fmla="*/ 39482 w 41954"/>
                  <a:gd name="connsiteY6" fmla="*/ 45578 h 46619"/>
                  <a:gd name="connsiteX7" fmla="*/ 35913 w 41954"/>
                  <a:gd name="connsiteY7" fmla="*/ 46619 h 4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54" h="46619">
                    <a:moveTo>
                      <a:pt x="35913" y="46619"/>
                    </a:moveTo>
                    <a:cubicBezTo>
                      <a:pt x="34128" y="46619"/>
                      <a:pt x="32195" y="45727"/>
                      <a:pt x="31154" y="44240"/>
                    </a:cubicBezTo>
                    <a:cubicBezTo>
                      <a:pt x="19853" y="28775"/>
                      <a:pt x="1861" y="10336"/>
                      <a:pt x="1712" y="10188"/>
                    </a:cubicBezTo>
                    <a:cubicBezTo>
                      <a:pt x="-667" y="7808"/>
                      <a:pt x="-519" y="4091"/>
                      <a:pt x="1861" y="1712"/>
                    </a:cubicBezTo>
                    <a:cubicBezTo>
                      <a:pt x="4240" y="-667"/>
                      <a:pt x="7957" y="-519"/>
                      <a:pt x="10336" y="1860"/>
                    </a:cubicBezTo>
                    <a:cubicBezTo>
                      <a:pt x="11080" y="2604"/>
                      <a:pt x="29073" y="21043"/>
                      <a:pt x="40820" y="37251"/>
                    </a:cubicBezTo>
                    <a:cubicBezTo>
                      <a:pt x="42753" y="39928"/>
                      <a:pt x="42158" y="43645"/>
                      <a:pt x="39482" y="45578"/>
                    </a:cubicBezTo>
                    <a:cubicBezTo>
                      <a:pt x="38292" y="46173"/>
                      <a:pt x="37102" y="46619"/>
                      <a:pt x="35913" y="46619"/>
                    </a:cubicBezTo>
                    <a:close/>
                  </a:path>
                </a:pathLst>
              </a:custGeom>
              <a:solidFill>
                <a:srgbClr val="E28617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E85A9F2-D0C7-5240-FAE0-8D4F21AFD283}"/>
                  </a:ext>
                </a:extLst>
              </p:cNvPr>
              <p:cNvSpPr/>
              <p:nvPr/>
            </p:nvSpPr>
            <p:spPr>
              <a:xfrm>
                <a:off x="4004209" y="3044883"/>
                <a:ext cx="67152" cy="118884"/>
              </a:xfrm>
              <a:custGeom>
                <a:avLst/>
                <a:gdLst>
                  <a:gd name="connsiteX0" fmla="*/ 60892 w 67152"/>
                  <a:gd name="connsiteY0" fmla="*/ 118885 h 118884"/>
                  <a:gd name="connsiteX1" fmla="*/ 56431 w 67152"/>
                  <a:gd name="connsiteY1" fmla="*/ 116803 h 118884"/>
                  <a:gd name="connsiteX2" fmla="*/ 22824 w 67152"/>
                  <a:gd name="connsiteY2" fmla="*/ 54795 h 118884"/>
                  <a:gd name="connsiteX3" fmla="*/ 965 w 67152"/>
                  <a:gd name="connsiteY3" fmla="*/ 9293 h 118884"/>
                  <a:gd name="connsiteX4" fmla="*/ 2750 w 67152"/>
                  <a:gd name="connsiteY4" fmla="*/ 965 h 118884"/>
                  <a:gd name="connsiteX5" fmla="*/ 11077 w 67152"/>
                  <a:gd name="connsiteY5" fmla="*/ 2750 h 118884"/>
                  <a:gd name="connsiteX6" fmla="*/ 33977 w 67152"/>
                  <a:gd name="connsiteY6" fmla="*/ 50185 h 118884"/>
                  <a:gd name="connsiteX7" fmla="*/ 65650 w 67152"/>
                  <a:gd name="connsiteY7" fmla="*/ 108922 h 118884"/>
                  <a:gd name="connsiteX8" fmla="*/ 65055 w 67152"/>
                  <a:gd name="connsiteY8" fmla="*/ 117398 h 118884"/>
                  <a:gd name="connsiteX9" fmla="*/ 60892 w 67152"/>
                  <a:gd name="connsiteY9" fmla="*/ 118885 h 1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152" h="118884">
                    <a:moveTo>
                      <a:pt x="60892" y="118885"/>
                    </a:moveTo>
                    <a:cubicBezTo>
                      <a:pt x="59256" y="118885"/>
                      <a:pt x="57620" y="118141"/>
                      <a:pt x="56431" y="116803"/>
                    </a:cubicBezTo>
                    <a:cubicBezTo>
                      <a:pt x="40966" y="98959"/>
                      <a:pt x="31746" y="76505"/>
                      <a:pt x="22824" y="54795"/>
                    </a:cubicBezTo>
                    <a:cubicBezTo>
                      <a:pt x="16430" y="39181"/>
                      <a:pt x="9739" y="22973"/>
                      <a:pt x="965" y="9293"/>
                    </a:cubicBezTo>
                    <a:cubicBezTo>
                      <a:pt x="-819" y="6467"/>
                      <a:pt x="-76" y="2750"/>
                      <a:pt x="2750" y="965"/>
                    </a:cubicBezTo>
                    <a:cubicBezTo>
                      <a:pt x="5575" y="-819"/>
                      <a:pt x="9292" y="-76"/>
                      <a:pt x="11077" y="2750"/>
                    </a:cubicBezTo>
                    <a:cubicBezTo>
                      <a:pt x="20445" y="17322"/>
                      <a:pt x="27285" y="33977"/>
                      <a:pt x="33977" y="50185"/>
                    </a:cubicBezTo>
                    <a:cubicBezTo>
                      <a:pt x="42601" y="71003"/>
                      <a:pt x="51375" y="92565"/>
                      <a:pt x="65650" y="108922"/>
                    </a:cubicBezTo>
                    <a:cubicBezTo>
                      <a:pt x="67880" y="111450"/>
                      <a:pt x="67583" y="115167"/>
                      <a:pt x="65055" y="117398"/>
                    </a:cubicBezTo>
                    <a:cubicBezTo>
                      <a:pt x="63717" y="118290"/>
                      <a:pt x="62230" y="118885"/>
                      <a:pt x="60892" y="118885"/>
                    </a:cubicBezTo>
                    <a:close/>
                  </a:path>
                </a:pathLst>
              </a:custGeom>
              <a:solidFill>
                <a:srgbClr val="E28617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C01346F-4068-D128-4615-4AAA0E4ADA9A}"/>
                </a:ext>
              </a:extLst>
            </p:cNvPr>
            <p:cNvSpPr/>
            <p:nvPr/>
          </p:nvSpPr>
          <p:spPr>
            <a:xfrm>
              <a:off x="3995360" y="2474392"/>
              <a:ext cx="148849" cy="159109"/>
            </a:xfrm>
            <a:custGeom>
              <a:avLst/>
              <a:gdLst>
                <a:gd name="connsiteX0" fmla="*/ 101116 w 148849"/>
                <a:gd name="connsiteY0" fmla="*/ 0 h 159109"/>
                <a:gd name="connsiteX1" fmla="*/ 0 w 148849"/>
                <a:gd name="connsiteY1" fmla="*/ 0 h 159109"/>
                <a:gd name="connsiteX2" fmla="*/ 0 w 148849"/>
                <a:gd name="connsiteY2" fmla="*/ 112864 h 159109"/>
                <a:gd name="connsiteX3" fmla="*/ 46246 w 148849"/>
                <a:gd name="connsiteY3" fmla="*/ 159109 h 159109"/>
                <a:gd name="connsiteX4" fmla="*/ 148849 w 148849"/>
                <a:gd name="connsiteY4" fmla="*/ 159109 h 159109"/>
                <a:gd name="connsiteX5" fmla="*/ 148849 w 148849"/>
                <a:gd name="connsiteY5" fmla="*/ 47584 h 159109"/>
                <a:gd name="connsiteX6" fmla="*/ 101116 w 148849"/>
                <a:gd name="connsiteY6" fmla="*/ 0 h 15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49" h="159109">
                  <a:moveTo>
                    <a:pt x="101116" y="0"/>
                  </a:moveTo>
                  <a:lnTo>
                    <a:pt x="0" y="0"/>
                  </a:lnTo>
                  <a:lnTo>
                    <a:pt x="0" y="112864"/>
                  </a:lnTo>
                  <a:cubicBezTo>
                    <a:pt x="0" y="138440"/>
                    <a:pt x="20669" y="159109"/>
                    <a:pt x="46246" y="159109"/>
                  </a:cubicBezTo>
                  <a:lnTo>
                    <a:pt x="148849" y="159109"/>
                  </a:lnTo>
                  <a:lnTo>
                    <a:pt x="148849" y="47584"/>
                  </a:lnTo>
                  <a:cubicBezTo>
                    <a:pt x="148849" y="21264"/>
                    <a:pt x="127436" y="0"/>
                    <a:pt x="101116" y="0"/>
                  </a:cubicBezTo>
                  <a:close/>
                </a:path>
              </a:pathLst>
            </a:custGeom>
            <a:solidFill>
              <a:srgbClr val="DBBF79"/>
            </a:solidFill>
            <a:ln w="1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20" name="Graphic 96">
              <a:extLst>
                <a:ext uri="{FF2B5EF4-FFF2-40B4-BE49-F238E27FC236}">
                  <a16:creationId xmlns:a16="http://schemas.microsoft.com/office/drawing/2014/main" id="{4E5BB812-5835-6B22-071A-51AC2E6DA4F5}"/>
                </a:ext>
              </a:extLst>
            </p:cNvPr>
            <p:cNvGrpSpPr/>
            <p:nvPr/>
          </p:nvGrpSpPr>
          <p:grpSpPr>
            <a:xfrm>
              <a:off x="3995360" y="2333871"/>
              <a:ext cx="299631" cy="278218"/>
              <a:chOff x="3995360" y="2333871"/>
              <a:chExt cx="299631" cy="27821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0B8AC50-1A7C-600F-0301-BB568C3E7C10}"/>
                  </a:ext>
                </a:extLst>
              </p:cNvPr>
              <p:cNvSpPr/>
              <p:nvPr/>
            </p:nvSpPr>
            <p:spPr>
              <a:xfrm>
                <a:off x="3995360" y="2333871"/>
                <a:ext cx="299631" cy="278218"/>
              </a:xfrm>
              <a:custGeom>
                <a:avLst/>
                <a:gdLst>
                  <a:gd name="connsiteX0" fmla="*/ 258293 w 299631"/>
                  <a:gd name="connsiteY0" fmla="*/ 278218 h 278218"/>
                  <a:gd name="connsiteX1" fmla="*/ 41339 w 299631"/>
                  <a:gd name="connsiteY1" fmla="*/ 278218 h 278218"/>
                  <a:gd name="connsiteX2" fmla="*/ 0 w 299631"/>
                  <a:gd name="connsiteY2" fmla="*/ 236880 h 278218"/>
                  <a:gd name="connsiteX3" fmla="*/ 0 w 299631"/>
                  <a:gd name="connsiteY3" fmla="*/ 41339 h 278218"/>
                  <a:gd name="connsiteX4" fmla="*/ 41339 w 299631"/>
                  <a:gd name="connsiteY4" fmla="*/ 0 h 278218"/>
                  <a:gd name="connsiteX5" fmla="*/ 258293 w 299631"/>
                  <a:gd name="connsiteY5" fmla="*/ 0 h 278218"/>
                  <a:gd name="connsiteX6" fmla="*/ 299631 w 299631"/>
                  <a:gd name="connsiteY6" fmla="*/ 41339 h 278218"/>
                  <a:gd name="connsiteX7" fmla="*/ 299631 w 299631"/>
                  <a:gd name="connsiteY7" fmla="*/ 236880 h 278218"/>
                  <a:gd name="connsiteX8" fmla="*/ 258293 w 299631"/>
                  <a:gd name="connsiteY8" fmla="*/ 278218 h 27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631" h="278218">
                    <a:moveTo>
                      <a:pt x="258293" y="278218"/>
                    </a:moveTo>
                    <a:lnTo>
                      <a:pt x="41339" y="278218"/>
                    </a:lnTo>
                    <a:cubicBezTo>
                      <a:pt x="18439" y="278218"/>
                      <a:pt x="0" y="259631"/>
                      <a:pt x="0" y="236880"/>
                    </a:cubicBezTo>
                    <a:lnTo>
                      <a:pt x="0" y="41339"/>
                    </a:lnTo>
                    <a:cubicBezTo>
                      <a:pt x="0" y="18439"/>
                      <a:pt x="18588" y="0"/>
                      <a:pt x="41339" y="0"/>
                    </a:cubicBezTo>
                    <a:lnTo>
                      <a:pt x="258293" y="0"/>
                    </a:lnTo>
                    <a:cubicBezTo>
                      <a:pt x="281193" y="0"/>
                      <a:pt x="299631" y="18588"/>
                      <a:pt x="299631" y="41339"/>
                    </a:cubicBezTo>
                    <a:lnTo>
                      <a:pt x="299631" y="236880"/>
                    </a:lnTo>
                    <a:cubicBezTo>
                      <a:pt x="299631" y="259631"/>
                      <a:pt x="281193" y="278218"/>
                      <a:pt x="258293" y="278218"/>
                    </a:cubicBezTo>
                    <a:close/>
                  </a:path>
                </a:pathLst>
              </a:custGeom>
              <a:solidFill>
                <a:srgbClr val="FFEAB1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2" name="Graphic 96">
                <a:extLst>
                  <a:ext uri="{FF2B5EF4-FFF2-40B4-BE49-F238E27FC236}">
                    <a16:creationId xmlns:a16="http://schemas.microsoft.com/office/drawing/2014/main" id="{22269C5D-6399-2404-EA5D-7BB1EFD985AE}"/>
                  </a:ext>
                </a:extLst>
              </p:cNvPr>
              <p:cNvGrpSpPr/>
              <p:nvPr/>
            </p:nvGrpSpPr>
            <p:grpSpPr>
              <a:xfrm>
                <a:off x="4054892" y="2382496"/>
                <a:ext cx="180471" cy="180613"/>
                <a:chOff x="4054892" y="2382496"/>
                <a:chExt cx="180471" cy="180613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E886168-41A3-5D69-3B3E-13A8A7D49EA7}"/>
                    </a:ext>
                  </a:extLst>
                </p:cNvPr>
                <p:cNvSpPr/>
                <p:nvPr/>
              </p:nvSpPr>
              <p:spPr>
                <a:xfrm>
                  <a:off x="4145102" y="2382496"/>
                  <a:ext cx="63941" cy="58439"/>
                </a:xfrm>
                <a:custGeom>
                  <a:avLst/>
                  <a:gdLst>
                    <a:gd name="connsiteX0" fmla="*/ 31971 w 63941"/>
                    <a:gd name="connsiteY0" fmla="*/ 58439 h 58439"/>
                    <a:gd name="connsiteX1" fmla="*/ 63941 w 63941"/>
                    <a:gd name="connsiteY1" fmla="*/ 26469 h 58439"/>
                    <a:gd name="connsiteX2" fmla="*/ 0 w 63941"/>
                    <a:gd name="connsiteY2" fmla="*/ 0 h 58439"/>
                    <a:gd name="connsiteX3" fmla="*/ 0 w 63941"/>
                    <a:gd name="connsiteY3" fmla="*/ 45205 h 58439"/>
                    <a:gd name="connsiteX4" fmla="*/ 31971 w 63941"/>
                    <a:gd name="connsiteY4" fmla="*/ 58439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41" h="58439">
                      <a:moveTo>
                        <a:pt x="31971" y="58439"/>
                      </a:moveTo>
                      <a:lnTo>
                        <a:pt x="63941" y="26469"/>
                      </a:lnTo>
                      <a:cubicBezTo>
                        <a:pt x="47584" y="10112"/>
                        <a:pt x="24982" y="0"/>
                        <a:pt x="0" y="0"/>
                      </a:cubicBezTo>
                      <a:lnTo>
                        <a:pt x="0" y="45205"/>
                      </a:lnTo>
                      <a:cubicBezTo>
                        <a:pt x="12491" y="45205"/>
                        <a:pt x="23792" y="50261"/>
                        <a:pt x="31971" y="58439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24" name="Graphic 96">
                  <a:extLst>
                    <a:ext uri="{FF2B5EF4-FFF2-40B4-BE49-F238E27FC236}">
                      <a16:creationId xmlns:a16="http://schemas.microsoft.com/office/drawing/2014/main" id="{D2656385-1939-5D00-CC0E-5D5984A26F25}"/>
                    </a:ext>
                  </a:extLst>
                </p:cNvPr>
                <p:cNvGrpSpPr/>
                <p:nvPr/>
              </p:nvGrpSpPr>
              <p:grpSpPr>
                <a:xfrm>
                  <a:off x="4054892" y="2382496"/>
                  <a:ext cx="154894" cy="180613"/>
                  <a:chOff x="4054892" y="2382496"/>
                  <a:chExt cx="154894" cy="180613"/>
                </a:xfrm>
                <a:solidFill>
                  <a:srgbClr val="FF1D00"/>
                </a:solidFill>
              </p:grpSpPr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6090BA00-9017-AB8B-C238-EE3F428B2775}"/>
                      </a:ext>
                    </a:extLst>
                  </p:cNvPr>
                  <p:cNvSpPr/>
                  <p:nvPr/>
                </p:nvSpPr>
                <p:spPr>
                  <a:xfrm>
                    <a:off x="4190009" y="2408964"/>
                    <a:ext cx="19033" cy="19033"/>
                  </a:xfrm>
                  <a:custGeom>
                    <a:avLst/>
                    <a:gdLst>
                      <a:gd name="connsiteX0" fmla="*/ 19034 w 19033"/>
                      <a:gd name="connsiteY0" fmla="*/ 0 h 19033"/>
                      <a:gd name="connsiteX1" fmla="*/ 19034 w 19033"/>
                      <a:gd name="connsiteY1" fmla="*/ 0 h 19033"/>
                      <a:gd name="connsiteX2" fmla="*/ 0 w 19033"/>
                      <a:gd name="connsiteY2" fmla="*/ 19034 h 19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33" h="19033">
                        <a:moveTo>
                          <a:pt x="19034" y="0"/>
                        </a:moveTo>
                        <a:lnTo>
                          <a:pt x="19034" y="0"/>
                        </a:lnTo>
                        <a:lnTo>
                          <a:pt x="0" y="19034"/>
                        </a:lnTo>
                        <a:close/>
                      </a:path>
                    </a:pathLst>
                  </a:custGeom>
                  <a:solidFill>
                    <a:srgbClr val="FF1D00"/>
                  </a:solidFill>
                  <a:ln w="1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7916EEC5-6DF2-EBB9-B7EF-4B11CEC090CC}"/>
                      </a:ext>
                    </a:extLst>
                  </p:cNvPr>
                  <p:cNvSpPr/>
                  <p:nvPr/>
                </p:nvSpPr>
                <p:spPr>
                  <a:xfrm>
                    <a:off x="4054892" y="2382496"/>
                    <a:ext cx="154894" cy="180613"/>
                  </a:xfrm>
                  <a:custGeom>
                    <a:avLst/>
                    <a:gdLst>
                      <a:gd name="connsiteX0" fmla="*/ 122478 w 154894"/>
                      <a:gd name="connsiteY0" fmla="*/ 121934 h 180613"/>
                      <a:gd name="connsiteX1" fmla="*/ 93482 w 154894"/>
                      <a:gd name="connsiteY1" fmla="*/ 135466 h 180613"/>
                      <a:gd name="connsiteX2" fmla="*/ 45154 w 154894"/>
                      <a:gd name="connsiteY2" fmla="*/ 90410 h 180613"/>
                      <a:gd name="connsiteX3" fmla="*/ 90359 w 154894"/>
                      <a:gd name="connsiteY3" fmla="*/ 45205 h 180613"/>
                      <a:gd name="connsiteX4" fmla="*/ 90359 w 154894"/>
                      <a:gd name="connsiteY4" fmla="*/ 0 h 180613"/>
                      <a:gd name="connsiteX5" fmla="*/ 98 w 154894"/>
                      <a:gd name="connsiteY5" fmla="*/ 94573 h 180613"/>
                      <a:gd name="connsiteX6" fmla="*/ 86047 w 154894"/>
                      <a:gd name="connsiteY6" fmla="*/ 180522 h 180613"/>
                      <a:gd name="connsiteX7" fmla="*/ 154895 w 154894"/>
                      <a:gd name="connsiteY7" fmla="*/ 153459 h 180613"/>
                      <a:gd name="connsiteX8" fmla="*/ 122478 w 154894"/>
                      <a:gd name="connsiteY8" fmla="*/ 121934 h 180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894" h="180613">
                        <a:moveTo>
                          <a:pt x="122478" y="121934"/>
                        </a:moveTo>
                        <a:cubicBezTo>
                          <a:pt x="114894" y="129667"/>
                          <a:pt x="104783" y="134723"/>
                          <a:pt x="93482" y="135466"/>
                        </a:cubicBezTo>
                        <a:cubicBezTo>
                          <a:pt x="67013" y="137250"/>
                          <a:pt x="45154" y="116432"/>
                          <a:pt x="45154" y="90410"/>
                        </a:cubicBezTo>
                        <a:cubicBezTo>
                          <a:pt x="45154" y="65428"/>
                          <a:pt x="65377" y="45205"/>
                          <a:pt x="90359" y="45205"/>
                        </a:cubicBezTo>
                        <a:lnTo>
                          <a:pt x="90359" y="0"/>
                        </a:lnTo>
                        <a:cubicBezTo>
                          <a:pt x="39057" y="0"/>
                          <a:pt x="-2281" y="42826"/>
                          <a:pt x="98" y="94573"/>
                        </a:cubicBezTo>
                        <a:cubicBezTo>
                          <a:pt x="2180" y="140819"/>
                          <a:pt x="39801" y="178441"/>
                          <a:pt x="86047" y="180522"/>
                        </a:cubicBezTo>
                        <a:cubicBezTo>
                          <a:pt x="113110" y="181712"/>
                          <a:pt x="137646" y="171154"/>
                          <a:pt x="154895" y="153459"/>
                        </a:cubicBezTo>
                        <a:lnTo>
                          <a:pt x="122478" y="121934"/>
                        </a:lnTo>
                        <a:close/>
                      </a:path>
                    </a:pathLst>
                  </a:custGeom>
                  <a:solidFill>
                    <a:srgbClr val="FF1D00"/>
                  </a:solidFill>
                  <a:ln w="1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A1B974F5-606E-5314-E2D8-B01C3303B5D5}"/>
                    </a:ext>
                  </a:extLst>
                </p:cNvPr>
                <p:cNvSpPr/>
                <p:nvPr/>
              </p:nvSpPr>
              <p:spPr>
                <a:xfrm>
                  <a:off x="4176924" y="2408964"/>
                  <a:ext cx="58439" cy="127138"/>
                </a:xfrm>
                <a:custGeom>
                  <a:avLst/>
                  <a:gdLst>
                    <a:gd name="connsiteX0" fmla="*/ 446 w 58439"/>
                    <a:gd name="connsiteY0" fmla="*/ 95466 h 127138"/>
                    <a:gd name="connsiteX1" fmla="*/ 32714 w 58439"/>
                    <a:gd name="connsiteY1" fmla="*/ 127139 h 127138"/>
                    <a:gd name="connsiteX2" fmla="*/ 58439 w 58439"/>
                    <a:gd name="connsiteY2" fmla="*/ 63941 h 127138"/>
                    <a:gd name="connsiteX3" fmla="*/ 31971 w 58439"/>
                    <a:gd name="connsiteY3" fmla="*/ 0 h 127138"/>
                    <a:gd name="connsiteX4" fmla="*/ 12937 w 58439"/>
                    <a:gd name="connsiteY4" fmla="*/ 19034 h 127138"/>
                    <a:gd name="connsiteX5" fmla="*/ 0 w 58439"/>
                    <a:gd name="connsiteY5" fmla="*/ 31971 h 127138"/>
                    <a:gd name="connsiteX6" fmla="*/ 13086 w 58439"/>
                    <a:gd name="connsiteY6" fmla="*/ 66915 h 127138"/>
                    <a:gd name="connsiteX7" fmla="*/ 446 w 58439"/>
                    <a:gd name="connsiteY7" fmla="*/ 95466 h 127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439" h="127138">
                      <a:moveTo>
                        <a:pt x="446" y="95466"/>
                      </a:moveTo>
                      <a:lnTo>
                        <a:pt x="32714" y="127139"/>
                      </a:lnTo>
                      <a:cubicBezTo>
                        <a:pt x="48625" y="110782"/>
                        <a:pt x="58439" y="88625"/>
                        <a:pt x="58439" y="63941"/>
                      </a:cubicBezTo>
                      <a:cubicBezTo>
                        <a:pt x="58439" y="38960"/>
                        <a:pt x="48328" y="16357"/>
                        <a:pt x="31971" y="0"/>
                      </a:cubicBezTo>
                      <a:lnTo>
                        <a:pt x="12937" y="19034"/>
                      </a:lnTo>
                      <a:lnTo>
                        <a:pt x="0" y="31971"/>
                      </a:lnTo>
                      <a:cubicBezTo>
                        <a:pt x="8773" y="40744"/>
                        <a:pt x="13978" y="53235"/>
                        <a:pt x="13086" y="66915"/>
                      </a:cubicBezTo>
                      <a:cubicBezTo>
                        <a:pt x="12640" y="77919"/>
                        <a:pt x="7881" y="88031"/>
                        <a:pt x="446" y="95466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8" name="Graphic 96">
              <a:extLst>
                <a:ext uri="{FF2B5EF4-FFF2-40B4-BE49-F238E27FC236}">
                  <a16:creationId xmlns:a16="http://schemas.microsoft.com/office/drawing/2014/main" id="{D5B614C9-47EC-7A27-D8EC-146F8DE22A31}"/>
                </a:ext>
              </a:extLst>
            </p:cNvPr>
            <p:cNvGrpSpPr/>
            <p:nvPr/>
          </p:nvGrpSpPr>
          <p:grpSpPr>
            <a:xfrm>
              <a:off x="4176031" y="2645993"/>
              <a:ext cx="392420" cy="190633"/>
              <a:chOff x="4176031" y="2645993"/>
              <a:chExt cx="392420" cy="19063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A79337E-0548-9F34-812D-F5780367A7F9}"/>
                  </a:ext>
                </a:extLst>
              </p:cNvPr>
              <p:cNvSpPr/>
              <p:nvPr/>
            </p:nvSpPr>
            <p:spPr>
              <a:xfrm>
                <a:off x="4176031" y="2645993"/>
                <a:ext cx="392420" cy="190633"/>
              </a:xfrm>
              <a:custGeom>
                <a:avLst/>
                <a:gdLst>
                  <a:gd name="connsiteX0" fmla="*/ 351082 w 392420"/>
                  <a:gd name="connsiteY0" fmla="*/ 190634 h 190633"/>
                  <a:gd name="connsiteX1" fmla="*/ 41339 w 392420"/>
                  <a:gd name="connsiteY1" fmla="*/ 190634 h 190633"/>
                  <a:gd name="connsiteX2" fmla="*/ 0 w 392420"/>
                  <a:gd name="connsiteY2" fmla="*/ 149295 h 190633"/>
                  <a:gd name="connsiteX3" fmla="*/ 0 w 392420"/>
                  <a:gd name="connsiteY3" fmla="*/ 41339 h 190633"/>
                  <a:gd name="connsiteX4" fmla="*/ 41339 w 392420"/>
                  <a:gd name="connsiteY4" fmla="*/ 0 h 190633"/>
                  <a:gd name="connsiteX5" fmla="*/ 351082 w 392420"/>
                  <a:gd name="connsiteY5" fmla="*/ 0 h 190633"/>
                  <a:gd name="connsiteX6" fmla="*/ 392420 w 392420"/>
                  <a:gd name="connsiteY6" fmla="*/ 41339 h 190633"/>
                  <a:gd name="connsiteX7" fmla="*/ 392420 w 392420"/>
                  <a:gd name="connsiteY7" fmla="*/ 149295 h 190633"/>
                  <a:gd name="connsiteX8" fmla="*/ 351082 w 392420"/>
                  <a:gd name="connsiteY8" fmla="*/ 190634 h 19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420" h="190633">
                    <a:moveTo>
                      <a:pt x="351082" y="190634"/>
                    </a:moveTo>
                    <a:lnTo>
                      <a:pt x="41339" y="190634"/>
                    </a:lnTo>
                    <a:cubicBezTo>
                      <a:pt x="18439" y="190634"/>
                      <a:pt x="0" y="172046"/>
                      <a:pt x="0" y="149295"/>
                    </a:cubicBezTo>
                    <a:lnTo>
                      <a:pt x="0" y="41339"/>
                    </a:lnTo>
                    <a:cubicBezTo>
                      <a:pt x="0" y="18439"/>
                      <a:pt x="18588" y="0"/>
                      <a:pt x="41339" y="0"/>
                    </a:cubicBezTo>
                    <a:lnTo>
                      <a:pt x="351082" y="0"/>
                    </a:lnTo>
                    <a:cubicBezTo>
                      <a:pt x="373982" y="0"/>
                      <a:pt x="392420" y="18588"/>
                      <a:pt x="392420" y="41339"/>
                    </a:cubicBezTo>
                    <a:lnTo>
                      <a:pt x="392420" y="149295"/>
                    </a:lnTo>
                    <a:cubicBezTo>
                      <a:pt x="392420" y="172046"/>
                      <a:pt x="373982" y="190634"/>
                      <a:pt x="351082" y="190634"/>
                    </a:cubicBezTo>
                    <a:close/>
                  </a:path>
                </a:pathLst>
              </a:custGeom>
              <a:solidFill>
                <a:srgbClr val="4047B8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30" name="Graphic 96">
                <a:extLst>
                  <a:ext uri="{FF2B5EF4-FFF2-40B4-BE49-F238E27FC236}">
                    <a16:creationId xmlns:a16="http://schemas.microsoft.com/office/drawing/2014/main" id="{7CACCAF5-13D7-14CD-989A-C58902C128B5}"/>
                  </a:ext>
                </a:extLst>
              </p:cNvPr>
              <p:cNvGrpSpPr/>
              <p:nvPr/>
            </p:nvGrpSpPr>
            <p:grpSpPr>
              <a:xfrm>
                <a:off x="4224359" y="2688372"/>
                <a:ext cx="295771" cy="105874"/>
                <a:chOff x="4224359" y="2688372"/>
                <a:chExt cx="295771" cy="105874"/>
              </a:xfrm>
            </p:grpSpPr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360B1843-6E99-1232-5101-6074A2CAD5B5}"/>
                    </a:ext>
                  </a:extLst>
                </p:cNvPr>
                <p:cNvSpPr/>
                <p:nvPr/>
              </p:nvSpPr>
              <p:spPr>
                <a:xfrm>
                  <a:off x="4224359" y="2688372"/>
                  <a:ext cx="105874" cy="105874"/>
                </a:xfrm>
                <a:custGeom>
                  <a:avLst/>
                  <a:gdLst>
                    <a:gd name="connsiteX0" fmla="*/ 105875 w 105874"/>
                    <a:gd name="connsiteY0" fmla="*/ 52937 h 105874"/>
                    <a:gd name="connsiteX1" fmla="*/ 52937 w 105874"/>
                    <a:gd name="connsiteY1" fmla="*/ 105875 h 105874"/>
                    <a:gd name="connsiteX2" fmla="*/ 0 w 105874"/>
                    <a:gd name="connsiteY2" fmla="*/ 52937 h 105874"/>
                    <a:gd name="connsiteX3" fmla="*/ 52937 w 105874"/>
                    <a:gd name="connsiteY3" fmla="*/ 0 h 105874"/>
                    <a:gd name="connsiteX4" fmla="*/ 105875 w 105874"/>
                    <a:gd name="connsiteY4" fmla="*/ 52937 h 10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74" h="105874">
                      <a:moveTo>
                        <a:pt x="105875" y="52937"/>
                      </a:moveTo>
                      <a:cubicBezTo>
                        <a:pt x="105875" y="82174"/>
                        <a:pt x="82174" y="105875"/>
                        <a:pt x="52937" y="105875"/>
                      </a:cubicBezTo>
                      <a:cubicBezTo>
                        <a:pt x="23701" y="105875"/>
                        <a:pt x="0" y="82174"/>
                        <a:pt x="0" y="52937"/>
                      </a:cubicBezTo>
                      <a:cubicBezTo>
                        <a:pt x="0" y="23701"/>
                        <a:pt x="23701" y="0"/>
                        <a:pt x="52937" y="0"/>
                      </a:cubicBezTo>
                      <a:cubicBezTo>
                        <a:pt x="82174" y="0"/>
                        <a:pt x="105875" y="23701"/>
                        <a:pt x="105875" y="52937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ADB88CD9-191D-21E4-CD35-1443B102AADD}"/>
                    </a:ext>
                  </a:extLst>
                </p:cNvPr>
                <p:cNvSpPr/>
                <p:nvPr/>
              </p:nvSpPr>
              <p:spPr>
                <a:xfrm>
                  <a:off x="4252315" y="2709488"/>
                  <a:ext cx="49963" cy="63643"/>
                </a:xfrm>
                <a:custGeom>
                  <a:avLst/>
                  <a:gdLst>
                    <a:gd name="connsiteX0" fmla="*/ 36283 w 49963"/>
                    <a:gd name="connsiteY0" fmla="*/ 25874 h 63643"/>
                    <a:gd name="connsiteX1" fmla="*/ 40447 w 49963"/>
                    <a:gd name="connsiteY1" fmla="*/ 15465 h 63643"/>
                    <a:gd name="connsiteX2" fmla="*/ 24982 w 49963"/>
                    <a:gd name="connsiteY2" fmla="*/ 0 h 63643"/>
                    <a:gd name="connsiteX3" fmla="*/ 9517 w 49963"/>
                    <a:gd name="connsiteY3" fmla="*/ 15465 h 63643"/>
                    <a:gd name="connsiteX4" fmla="*/ 13680 w 49963"/>
                    <a:gd name="connsiteY4" fmla="*/ 25874 h 63643"/>
                    <a:gd name="connsiteX5" fmla="*/ 0 w 49963"/>
                    <a:gd name="connsiteY5" fmla="*/ 48179 h 63643"/>
                    <a:gd name="connsiteX6" fmla="*/ 24982 w 49963"/>
                    <a:gd name="connsiteY6" fmla="*/ 63644 h 63643"/>
                    <a:gd name="connsiteX7" fmla="*/ 49963 w 49963"/>
                    <a:gd name="connsiteY7" fmla="*/ 48179 h 63643"/>
                    <a:gd name="connsiteX8" fmla="*/ 36283 w 49963"/>
                    <a:gd name="connsiteY8" fmla="*/ 25874 h 63643"/>
                    <a:gd name="connsiteX9" fmla="*/ 17249 w 49963"/>
                    <a:gd name="connsiteY9" fmla="*/ 15465 h 63643"/>
                    <a:gd name="connsiteX10" fmla="*/ 24982 w 49963"/>
                    <a:gd name="connsiteY10" fmla="*/ 7732 h 63643"/>
                    <a:gd name="connsiteX11" fmla="*/ 32714 w 49963"/>
                    <a:gd name="connsiteY11" fmla="*/ 15465 h 63643"/>
                    <a:gd name="connsiteX12" fmla="*/ 24982 w 49963"/>
                    <a:gd name="connsiteY12" fmla="*/ 23197 h 63643"/>
                    <a:gd name="connsiteX13" fmla="*/ 17249 w 49963"/>
                    <a:gd name="connsiteY13" fmla="*/ 15465 h 63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9963" h="63643">
                      <a:moveTo>
                        <a:pt x="36283" y="25874"/>
                      </a:moveTo>
                      <a:cubicBezTo>
                        <a:pt x="38811" y="23197"/>
                        <a:pt x="40447" y="19480"/>
                        <a:pt x="40447" y="15465"/>
                      </a:cubicBezTo>
                      <a:cubicBezTo>
                        <a:pt x="40447" y="6989"/>
                        <a:pt x="33606" y="0"/>
                        <a:pt x="24982" y="0"/>
                      </a:cubicBezTo>
                      <a:cubicBezTo>
                        <a:pt x="16357" y="0"/>
                        <a:pt x="9517" y="6840"/>
                        <a:pt x="9517" y="15465"/>
                      </a:cubicBezTo>
                      <a:cubicBezTo>
                        <a:pt x="9517" y="19480"/>
                        <a:pt x="11153" y="23197"/>
                        <a:pt x="13680" y="25874"/>
                      </a:cubicBezTo>
                      <a:cubicBezTo>
                        <a:pt x="5502" y="30037"/>
                        <a:pt x="0" y="38513"/>
                        <a:pt x="0" y="48179"/>
                      </a:cubicBezTo>
                      <a:cubicBezTo>
                        <a:pt x="0" y="48774"/>
                        <a:pt x="297" y="63644"/>
                        <a:pt x="24982" y="63644"/>
                      </a:cubicBezTo>
                      <a:cubicBezTo>
                        <a:pt x="49666" y="63644"/>
                        <a:pt x="49963" y="48922"/>
                        <a:pt x="49963" y="48179"/>
                      </a:cubicBezTo>
                      <a:cubicBezTo>
                        <a:pt x="49963" y="38365"/>
                        <a:pt x="44461" y="30037"/>
                        <a:pt x="36283" y="25874"/>
                      </a:cubicBezTo>
                      <a:close/>
                      <a:moveTo>
                        <a:pt x="17249" y="15465"/>
                      </a:moveTo>
                      <a:cubicBezTo>
                        <a:pt x="17249" y="11153"/>
                        <a:pt x="20669" y="7732"/>
                        <a:pt x="24982" y="7732"/>
                      </a:cubicBezTo>
                      <a:cubicBezTo>
                        <a:pt x="29294" y="7732"/>
                        <a:pt x="32714" y="11153"/>
                        <a:pt x="32714" y="15465"/>
                      </a:cubicBezTo>
                      <a:cubicBezTo>
                        <a:pt x="32714" y="19777"/>
                        <a:pt x="29294" y="23197"/>
                        <a:pt x="24982" y="23197"/>
                      </a:cubicBezTo>
                      <a:cubicBezTo>
                        <a:pt x="20669" y="23197"/>
                        <a:pt x="17249" y="19628"/>
                        <a:pt x="17249" y="15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33" name="Graphic 96">
                  <a:extLst>
                    <a:ext uri="{FF2B5EF4-FFF2-40B4-BE49-F238E27FC236}">
                      <a16:creationId xmlns:a16="http://schemas.microsoft.com/office/drawing/2014/main" id="{3AA76324-B74C-9B8D-8FEE-62B6AFBE3CD1}"/>
                    </a:ext>
                  </a:extLst>
                </p:cNvPr>
                <p:cNvGrpSpPr/>
                <p:nvPr/>
              </p:nvGrpSpPr>
              <p:grpSpPr>
                <a:xfrm>
                  <a:off x="4360717" y="2688372"/>
                  <a:ext cx="159412" cy="78067"/>
                  <a:chOff x="4360717" y="2688372"/>
                  <a:chExt cx="159412" cy="78067"/>
                </a:xfrm>
              </p:grpSpPr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AA283204-A0DC-1F23-3C86-72EEFFB6931E}"/>
                      </a:ext>
                    </a:extLst>
                  </p:cNvPr>
                  <p:cNvSpPr/>
                  <p:nvPr/>
                </p:nvSpPr>
                <p:spPr>
                  <a:xfrm>
                    <a:off x="4360866" y="2688372"/>
                    <a:ext cx="99778" cy="15613"/>
                  </a:xfrm>
                  <a:custGeom>
                    <a:avLst/>
                    <a:gdLst>
                      <a:gd name="connsiteX0" fmla="*/ 93979 w 99778"/>
                      <a:gd name="connsiteY0" fmla="*/ 15614 h 15613"/>
                      <a:gd name="connsiteX1" fmla="*/ 5799 w 99778"/>
                      <a:gd name="connsiteY1" fmla="*/ 15614 h 15613"/>
                      <a:gd name="connsiteX2" fmla="*/ 0 w 99778"/>
                      <a:gd name="connsiteY2" fmla="*/ 9814 h 15613"/>
                      <a:gd name="connsiteX3" fmla="*/ 0 w 99778"/>
                      <a:gd name="connsiteY3" fmla="*/ 5799 h 15613"/>
                      <a:gd name="connsiteX4" fmla="*/ 5799 w 99778"/>
                      <a:gd name="connsiteY4" fmla="*/ 0 h 15613"/>
                      <a:gd name="connsiteX5" fmla="*/ 93979 w 99778"/>
                      <a:gd name="connsiteY5" fmla="*/ 0 h 15613"/>
                      <a:gd name="connsiteX6" fmla="*/ 99778 w 99778"/>
                      <a:gd name="connsiteY6" fmla="*/ 5799 h 15613"/>
                      <a:gd name="connsiteX7" fmla="*/ 99778 w 99778"/>
                      <a:gd name="connsiteY7" fmla="*/ 9814 h 15613"/>
                      <a:gd name="connsiteX8" fmla="*/ 93979 w 99778"/>
                      <a:gd name="connsiteY8" fmla="*/ 15614 h 1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778" h="15613">
                        <a:moveTo>
                          <a:pt x="93979" y="15614"/>
                        </a:moveTo>
                        <a:lnTo>
                          <a:pt x="5799" y="15614"/>
                        </a:lnTo>
                        <a:cubicBezTo>
                          <a:pt x="2528" y="15614"/>
                          <a:pt x="0" y="12937"/>
                          <a:pt x="0" y="9814"/>
                        </a:cubicBezTo>
                        <a:lnTo>
                          <a:pt x="0" y="5799"/>
                        </a:lnTo>
                        <a:cubicBezTo>
                          <a:pt x="0" y="2528"/>
                          <a:pt x="2677" y="0"/>
                          <a:pt x="5799" y="0"/>
                        </a:cubicBezTo>
                        <a:lnTo>
                          <a:pt x="93979" y="0"/>
                        </a:lnTo>
                        <a:cubicBezTo>
                          <a:pt x="97250" y="0"/>
                          <a:pt x="99778" y="2677"/>
                          <a:pt x="99778" y="5799"/>
                        </a:cubicBezTo>
                        <a:lnTo>
                          <a:pt x="99778" y="9814"/>
                        </a:lnTo>
                        <a:cubicBezTo>
                          <a:pt x="99778" y="12937"/>
                          <a:pt x="97101" y="15614"/>
                          <a:pt x="93979" y="15614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1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C72749C2-6A08-E6FD-7A68-6C31D5A3350C}"/>
                      </a:ext>
                    </a:extLst>
                  </p:cNvPr>
                  <p:cNvSpPr/>
                  <p:nvPr/>
                </p:nvSpPr>
                <p:spPr>
                  <a:xfrm>
                    <a:off x="4360717" y="2750826"/>
                    <a:ext cx="135174" cy="15613"/>
                  </a:xfrm>
                  <a:custGeom>
                    <a:avLst/>
                    <a:gdLst>
                      <a:gd name="connsiteX0" fmla="*/ 129369 w 135174"/>
                      <a:gd name="connsiteY0" fmla="*/ 15614 h 15613"/>
                      <a:gd name="connsiteX1" fmla="*/ 5799 w 135174"/>
                      <a:gd name="connsiteY1" fmla="*/ 15614 h 15613"/>
                      <a:gd name="connsiteX2" fmla="*/ 0 w 135174"/>
                      <a:gd name="connsiteY2" fmla="*/ 9814 h 15613"/>
                      <a:gd name="connsiteX3" fmla="*/ 0 w 135174"/>
                      <a:gd name="connsiteY3" fmla="*/ 5799 h 15613"/>
                      <a:gd name="connsiteX4" fmla="*/ 5799 w 135174"/>
                      <a:gd name="connsiteY4" fmla="*/ 0 h 15613"/>
                      <a:gd name="connsiteX5" fmla="*/ 129369 w 135174"/>
                      <a:gd name="connsiteY5" fmla="*/ 0 h 15613"/>
                      <a:gd name="connsiteX6" fmla="*/ 135169 w 135174"/>
                      <a:gd name="connsiteY6" fmla="*/ 5799 h 15613"/>
                      <a:gd name="connsiteX7" fmla="*/ 135169 w 135174"/>
                      <a:gd name="connsiteY7" fmla="*/ 9814 h 15613"/>
                      <a:gd name="connsiteX8" fmla="*/ 129369 w 135174"/>
                      <a:gd name="connsiteY8" fmla="*/ 15614 h 1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174" h="15613">
                        <a:moveTo>
                          <a:pt x="129369" y="15614"/>
                        </a:moveTo>
                        <a:lnTo>
                          <a:pt x="5799" y="15614"/>
                        </a:lnTo>
                        <a:cubicBezTo>
                          <a:pt x="2528" y="15614"/>
                          <a:pt x="0" y="12937"/>
                          <a:pt x="0" y="9814"/>
                        </a:cubicBezTo>
                        <a:lnTo>
                          <a:pt x="0" y="5799"/>
                        </a:lnTo>
                        <a:cubicBezTo>
                          <a:pt x="0" y="2528"/>
                          <a:pt x="2677" y="0"/>
                          <a:pt x="5799" y="0"/>
                        </a:cubicBezTo>
                        <a:lnTo>
                          <a:pt x="129369" y="0"/>
                        </a:lnTo>
                        <a:cubicBezTo>
                          <a:pt x="132641" y="0"/>
                          <a:pt x="135169" y="2677"/>
                          <a:pt x="135169" y="5799"/>
                        </a:cubicBezTo>
                        <a:lnTo>
                          <a:pt x="135169" y="9814"/>
                        </a:lnTo>
                        <a:cubicBezTo>
                          <a:pt x="135317" y="12937"/>
                          <a:pt x="132641" y="15614"/>
                          <a:pt x="129369" y="15614"/>
                        </a:cubicBezTo>
                        <a:close/>
                      </a:path>
                    </a:pathLst>
                  </a:custGeom>
                  <a:solidFill>
                    <a:srgbClr val="808AE0"/>
                  </a:solidFill>
                  <a:ln w="1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E8FB55B4-F014-B819-F2A0-CE3420E4B428}"/>
                      </a:ext>
                    </a:extLst>
                  </p:cNvPr>
                  <p:cNvSpPr/>
                  <p:nvPr/>
                </p:nvSpPr>
                <p:spPr>
                  <a:xfrm>
                    <a:off x="4360717" y="2719302"/>
                    <a:ext cx="159412" cy="15613"/>
                  </a:xfrm>
                  <a:custGeom>
                    <a:avLst/>
                    <a:gdLst>
                      <a:gd name="connsiteX0" fmla="*/ 153608 w 159412"/>
                      <a:gd name="connsiteY0" fmla="*/ 15614 h 15613"/>
                      <a:gd name="connsiteX1" fmla="*/ 5799 w 159412"/>
                      <a:gd name="connsiteY1" fmla="*/ 15614 h 15613"/>
                      <a:gd name="connsiteX2" fmla="*/ 0 w 159412"/>
                      <a:gd name="connsiteY2" fmla="*/ 9814 h 15613"/>
                      <a:gd name="connsiteX3" fmla="*/ 0 w 159412"/>
                      <a:gd name="connsiteY3" fmla="*/ 5799 h 15613"/>
                      <a:gd name="connsiteX4" fmla="*/ 5799 w 159412"/>
                      <a:gd name="connsiteY4" fmla="*/ 0 h 15613"/>
                      <a:gd name="connsiteX5" fmla="*/ 153608 w 159412"/>
                      <a:gd name="connsiteY5" fmla="*/ 0 h 15613"/>
                      <a:gd name="connsiteX6" fmla="*/ 159407 w 159412"/>
                      <a:gd name="connsiteY6" fmla="*/ 5799 h 15613"/>
                      <a:gd name="connsiteX7" fmla="*/ 159407 w 159412"/>
                      <a:gd name="connsiteY7" fmla="*/ 9814 h 15613"/>
                      <a:gd name="connsiteX8" fmla="*/ 153608 w 159412"/>
                      <a:gd name="connsiteY8" fmla="*/ 15614 h 1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9412" h="15613">
                        <a:moveTo>
                          <a:pt x="153608" y="15614"/>
                        </a:moveTo>
                        <a:lnTo>
                          <a:pt x="5799" y="15614"/>
                        </a:lnTo>
                        <a:cubicBezTo>
                          <a:pt x="2528" y="15614"/>
                          <a:pt x="0" y="12937"/>
                          <a:pt x="0" y="9814"/>
                        </a:cubicBezTo>
                        <a:lnTo>
                          <a:pt x="0" y="5799"/>
                        </a:lnTo>
                        <a:cubicBezTo>
                          <a:pt x="0" y="2528"/>
                          <a:pt x="2677" y="0"/>
                          <a:pt x="5799" y="0"/>
                        </a:cubicBezTo>
                        <a:lnTo>
                          <a:pt x="153608" y="0"/>
                        </a:lnTo>
                        <a:cubicBezTo>
                          <a:pt x="156879" y="0"/>
                          <a:pt x="159407" y="2677"/>
                          <a:pt x="159407" y="5799"/>
                        </a:cubicBezTo>
                        <a:lnTo>
                          <a:pt x="159407" y="9814"/>
                        </a:lnTo>
                        <a:cubicBezTo>
                          <a:pt x="159556" y="13086"/>
                          <a:pt x="156879" y="15614"/>
                          <a:pt x="153608" y="15614"/>
                        </a:cubicBezTo>
                        <a:close/>
                      </a:path>
                    </a:pathLst>
                  </a:custGeom>
                  <a:solidFill>
                    <a:srgbClr val="808AE0"/>
                  </a:solidFill>
                  <a:ln w="1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137" name="Graphic 96">
              <a:extLst>
                <a:ext uri="{FF2B5EF4-FFF2-40B4-BE49-F238E27FC236}">
                  <a16:creationId xmlns:a16="http://schemas.microsoft.com/office/drawing/2014/main" id="{1BB5E0E4-A1FA-A6AE-EED8-EFAD5B2E74A5}"/>
                </a:ext>
              </a:extLst>
            </p:cNvPr>
            <p:cNvGrpSpPr/>
            <p:nvPr/>
          </p:nvGrpSpPr>
          <p:grpSpPr>
            <a:xfrm>
              <a:off x="3546731" y="3098339"/>
              <a:ext cx="365356" cy="242679"/>
              <a:chOff x="3546731" y="3098339"/>
              <a:chExt cx="365356" cy="242679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0BCF22-0C71-ED61-FC49-FEE1B233EE60}"/>
                  </a:ext>
                </a:extLst>
              </p:cNvPr>
              <p:cNvSpPr/>
              <p:nvPr/>
            </p:nvSpPr>
            <p:spPr>
              <a:xfrm>
                <a:off x="3546731" y="3098339"/>
                <a:ext cx="365356" cy="242679"/>
              </a:xfrm>
              <a:custGeom>
                <a:avLst/>
                <a:gdLst>
                  <a:gd name="connsiteX0" fmla="*/ 324018 w 365356"/>
                  <a:gd name="connsiteY0" fmla="*/ 242679 h 242679"/>
                  <a:gd name="connsiteX1" fmla="*/ 41339 w 365356"/>
                  <a:gd name="connsiteY1" fmla="*/ 242679 h 242679"/>
                  <a:gd name="connsiteX2" fmla="*/ 0 w 365356"/>
                  <a:gd name="connsiteY2" fmla="*/ 201340 h 242679"/>
                  <a:gd name="connsiteX3" fmla="*/ 0 w 365356"/>
                  <a:gd name="connsiteY3" fmla="*/ 41339 h 242679"/>
                  <a:gd name="connsiteX4" fmla="*/ 41339 w 365356"/>
                  <a:gd name="connsiteY4" fmla="*/ 0 h 242679"/>
                  <a:gd name="connsiteX5" fmla="*/ 324018 w 365356"/>
                  <a:gd name="connsiteY5" fmla="*/ 0 h 242679"/>
                  <a:gd name="connsiteX6" fmla="*/ 365357 w 365356"/>
                  <a:gd name="connsiteY6" fmla="*/ 41339 h 242679"/>
                  <a:gd name="connsiteX7" fmla="*/ 365357 w 365356"/>
                  <a:gd name="connsiteY7" fmla="*/ 201340 h 242679"/>
                  <a:gd name="connsiteX8" fmla="*/ 324018 w 365356"/>
                  <a:gd name="connsiteY8" fmla="*/ 242679 h 24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356" h="242679">
                    <a:moveTo>
                      <a:pt x="324018" y="242679"/>
                    </a:moveTo>
                    <a:lnTo>
                      <a:pt x="41339" y="242679"/>
                    </a:lnTo>
                    <a:cubicBezTo>
                      <a:pt x="18439" y="242679"/>
                      <a:pt x="0" y="224092"/>
                      <a:pt x="0" y="201340"/>
                    </a:cubicBezTo>
                    <a:lnTo>
                      <a:pt x="0" y="41339"/>
                    </a:lnTo>
                    <a:cubicBezTo>
                      <a:pt x="0" y="18439"/>
                      <a:pt x="18588" y="0"/>
                      <a:pt x="41339" y="0"/>
                    </a:cubicBezTo>
                    <a:lnTo>
                      <a:pt x="324018" y="0"/>
                    </a:lnTo>
                    <a:cubicBezTo>
                      <a:pt x="346918" y="0"/>
                      <a:pt x="365357" y="18588"/>
                      <a:pt x="365357" y="41339"/>
                    </a:cubicBezTo>
                    <a:lnTo>
                      <a:pt x="365357" y="201340"/>
                    </a:lnTo>
                    <a:cubicBezTo>
                      <a:pt x="365357" y="224240"/>
                      <a:pt x="346918" y="242679"/>
                      <a:pt x="324018" y="242679"/>
                    </a:cubicBezTo>
                    <a:close/>
                  </a:path>
                </a:pathLst>
              </a:custGeom>
              <a:solidFill>
                <a:srgbClr val="FFEAB1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39" name="Graphic 96">
                <a:extLst>
                  <a:ext uri="{FF2B5EF4-FFF2-40B4-BE49-F238E27FC236}">
                    <a16:creationId xmlns:a16="http://schemas.microsoft.com/office/drawing/2014/main" id="{4C68F88E-8461-08E4-A349-DC3063CD6002}"/>
                  </a:ext>
                </a:extLst>
              </p:cNvPr>
              <p:cNvGrpSpPr/>
              <p:nvPr/>
            </p:nvGrpSpPr>
            <p:grpSpPr>
              <a:xfrm>
                <a:off x="3590895" y="3159158"/>
                <a:ext cx="277028" cy="133979"/>
                <a:chOff x="3590895" y="3159158"/>
                <a:chExt cx="277028" cy="133979"/>
              </a:xfrm>
            </p:grpSpPr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47A0E4C-91D9-B858-0846-2CA439FA9C42}"/>
                    </a:ext>
                  </a:extLst>
                </p:cNvPr>
                <p:cNvSpPr/>
                <p:nvPr/>
              </p:nvSpPr>
              <p:spPr>
                <a:xfrm>
                  <a:off x="3590895" y="3182058"/>
                  <a:ext cx="31524" cy="111079"/>
                </a:xfrm>
                <a:custGeom>
                  <a:avLst/>
                  <a:gdLst>
                    <a:gd name="connsiteX0" fmla="*/ 0 w 31524"/>
                    <a:gd name="connsiteY0" fmla="*/ 0 h 111079"/>
                    <a:gd name="connsiteX1" fmla="*/ 31524 w 31524"/>
                    <a:gd name="connsiteY1" fmla="*/ 0 h 111079"/>
                    <a:gd name="connsiteX2" fmla="*/ 31524 w 31524"/>
                    <a:gd name="connsiteY2" fmla="*/ 111079 h 111079"/>
                    <a:gd name="connsiteX3" fmla="*/ 0 w 31524"/>
                    <a:gd name="connsiteY3" fmla="*/ 111079 h 11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4" h="111079">
                      <a:moveTo>
                        <a:pt x="0" y="0"/>
                      </a:moveTo>
                      <a:lnTo>
                        <a:pt x="31524" y="0"/>
                      </a:lnTo>
                      <a:lnTo>
                        <a:pt x="31524" y="111079"/>
                      </a:lnTo>
                      <a:lnTo>
                        <a:pt x="0" y="111079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AC9A700-3763-016C-5B02-DE4B325825A1}"/>
                    </a:ext>
                  </a:extLst>
                </p:cNvPr>
                <p:cNvSpPr/>
                <p:nvPr/>
              </p:nvSpPr>
              <p:spPr>
                <a:xfrm>
                  <a:off x="3713573" y="3207188"/>
                  <a:ext cx="31524" cy="85948"/>
                </a:xfrm>
                <a:custGeom>
                  <a:avLst/>
                  <a:gdLst>
                    <a:gd name="connsiteX0" fmla="*/ 0 w 31524"/>
                    <a:gd name="connsiteY0" fmla="*/ 0 h 85948"/>
                    <a:gd name="connsiteX1" fmla="*/ 31524 w 31524"/>
                    <a:gd name="connsiteY1" fmla="*/ 0 h 85948"/>
                    <a:gd name="connsiteX2" fmla="*/ 31524 w 31524"/>
                    <a:gd name="connsiteY2" fmla="*/ 85949 h 85948"/>
                    <a:gd name="connsiteX3" fmla="*/ 0 w 31524"/>
                    <a:gd name="connsiteY3" fmla="*/ 85949 h 8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4" h="85948">
                      <a:moveTo>
                        <a:pt x="0" y="0"/>
                      </a:moveTo>
                      <a:lnTo>
                        <a:pt x="31524" y="0"/>
                      </a:lnTo>
                      <a:lnTo>
                        <a:pt x="31524" y="85949"/>
                      </a:lnTo>
                      <a:lnTo>
                        <a:pt x="0" y="85949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B0699CA3-6D87-EE1F-A399-68093C283393}"/>
                    </a:ext>
                  </a:extLst>
                </p:cNvPr>
                <p:cNvSpPr/>
                <p:nvPr/>
              </p:nvSpPr>
              <p:spPr>
                <a:xfrm>
                  <a:off x="3774986" y="3185626"/>
                  <a:ext cx="31524" cy="107510"/>
                </a:xfrm>
                <a:custGeom>
                  <a:avLst/>
                  <a:gdLst>
                    <a:gd name="connsiteX0" fmla="*/ 0 w 31524"/>
                    <a:gd name="connsiteY0" fmla="*/ 0 h 107510"/>
                    <a:gd name="connsiteX1" fmla="*/ 31525 w 31524"/>
                    <a:gd name="connsiteY1" fmla="*/ 0 h 107510"/>
                    <a:gd name="connsiteX2" fmla="*/ 31525 w 31524"/>
                    <a:gd name="connsiteY2" fmla="*/ 107510 h 107510"/>
                    <a:gd name="connsiteX3" fmla="*/ 0 w 31524"/>
                    <a:gd name="connsiteY3" fmla="*/ 107510 h 107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4" h="107510">
                      <a:moveTo>
                        <a:pt x="0" y="0"/>
                      </a:moveTo>
                      <a:lnTo>
                        <a:pt x="31525" y="0"/>
                      </a:lnTo>
                      <a:lnTo>
                        <a:pt x="31525" y="107510"/>
                      </a:lnTo>
                      <a:lnTo>
                        <a:pt x="0" y="107510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228924B-43B7-C616-EAF5-EAFBBCA61374}"/>
                    </a:ext>
                  </a:extLst>
                </p:cNvPr>
                <p:cNvSpPr/>
                <p:nvPr/>
              </p:nvSpPr>
              <p:spPr>
                <a:xfrm>
                  <a:off x="3836400" y="3237672"/>
                  <a:ext cx="31524" cy="55465"/>
                </a:xfrm>
                <a:custGeom>
                  <a:avLst/>
                  <a:gdLst>
                    <a:gd name="connsiteX0" fmla="*/ 0 w 31524"/>
                    <a:gd name="connsiteY0" fmla="*/ 0 h 55465"/>
                    <a:gd name="connsiteX1" fmla="*/ 31524 w 31524"/>
                    <a:gd name="connsiteY1" fmla="*/ 0 h 55465"/>
                    <a:gd name="connsiteX2" fmla="*/ 31524 w 31524"/>
                    <a:gd name="connsiteY2" fmla="*/ 55465 h 55465"/>
                    <a:gd name="connsiteX3" fmla="*/ 0 w 31524"/>
                    <a:gd name="connsiteY3" fmla="*/ 55465 h 5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4" h="55465">
                      <a:moveTo>
                        <a:pt x="0" y="0"/>
                      </a:moveTo>
                      <a:lnTo>
                        <a:pt x="31524" y="0"/>
                      </a:lnTo>
                      <a:lnTo>
                        <a:pt x="31524" y="55465"/>
                      </a:lnTo>
                      <a:lnTo>
                        <a:pt x="0" y="55465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9CCB37E-86AC-A77F-01ED-ECCB33C9B2DC}"/>
                    </a:ext>
                  </a:extLst>
                </p:cNvPr>
                <p:cNvSpPr/>
                <p:nvPr/>
              </p:nvSpPr>
              <p:spPr>
                <a:xfrm>
                  <a:off x="3652309" y="3159158"/>
                  <a:ext cx="31524" cy="133979"/>
                </a:xfrm>
                <a:custGeom>
                  <a:avLst/>
                  <a:gdLst>
                    <a:gd name="connsiteX0" fmla="*/ 0 w 31524"/>
                    <a:gd name="connsiteY0" fmla="*/ 0 h 133979"/>
                    <a:gd name="connsiteX1" fmla="*/ 31525 w 31524"/>
                    <a:gd name="connsiteY1" fmla="*/ 0 h 133979"/>
                    <a:gd name="connsiteX2" fmla="*/ 31525 w 31524"/>
                    <a:gd name="connsiteY2" fmla="*/ 133979 h 133979"/>
                    <a:gd name="connsiteX3" fmla="*/ 0 w 31524"/>
                    <a:gd name="connsiteY3" fmla="*/ 133979 h 133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24" h="133979">
                      <a:moveTo>
                        <a:pt x="0" y="0"/>
                      </a:moveTo>
                      <a:lnTo>
                        <a:pt x="31525" y="0"/>
                      </a:lnTo>
                      <a:lnTo>
                        <a:pt x="31525" y="133979"/>
                      </a:lnTo>
                      <a:lnTo>
                        <a:pt x="0" y="133979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45" name="Graphic 96">
              <a:extLst>
                <a:ext uri="{FF2B5EF4-FFF2-40B4-BE49-F238E27FC236}">
                  <a16:creationId xmlns:a16="http://schemas.microsoft.com/office/drawing/2014/main" id="{416C87FF-051E-2046-4DBA-E96EFC484679}"/>
                </a:ext>
              </a:extLst>
            </p:cNvPr>
            <p:cNvGrpSpPr/>
            <p:nvPr/>
          </p:nvGrpSpPr>
          <p:grpSpPr>
            <a:xfrm>
              <a:off x="3184795" y="3098191"/>
              <a:ext cx="303646" cy="87435"/>
              <a:chOff x="3184795" y="3098191"/>
              <a:chExt cx="303646" cy="87435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28F76FF-2AFB-BFED-1943-360A782276D7}"/>
                  </a:ext>
                </a:extLst>
              </p:cNvPr>
              <p:cNvSpPr/>
              <p:nvPr/>
            </p:nvSpPr>
            <p:spPr>
              <a:xfrm>
                <a:off x="3184795" y="3098191"/>
                <a:ext cx="303646" cy="87435"/>
              </a:xfrm>
              <a:custGeom>
                <a:avLst/>
                <a:gdLst>
                  <a:gd name="connsiteX0" fmla="*/ 259928 w 303646"/>
                  <a:gd name="connsiteY0" fmla="*/ 87436 h 87435"/>
                  <a:gd name="connsiteX1" fmla="*/ 43718 w 303646"/>
                  <a:gd name="connsiteY1" fmla="*/ 87436 h 87435"/>
                  <a:gd name="connsiteX2" fmla="*/ 0 w 303646"/>
                  <a:gd name="connsiteY2" fmla="*/ 43718 h 87435"/>
                  <a:gd name="connsiteX3" fmla="*/ 0 w 303646"/>
                  <a:gd name="connsiteY3" fmla="*/ 43718 h 87435"/>
                  <a:gd name="connsiteX4" fmla="*/ 43718 w 303646"/>
                  <a:gd name="connsiteY4" fmla="*/ 0 h 87435"/>
                  <a:gd name="connsiteX5" fmla="*/ 259928 w 303646"/>
                  <a:gd name="connsiteY5" fmla="*/ 0 h 87435"/>
                  <a:gd name="connsiteX6" fmla="*/ 303646 w 303646"/>
                  <a:gd name="connsiteY6" fmla="*/ 43718 h 87435"/>
                  <a:gd name="connsiteX7" fmla="*/ 303646 w 303646"/>
                  <a:gd name="connsiteY7" fmla="*/ 43718 h 87435"/>
                  <a:gd name="connsiteX8" fmla="*/ 259928 w 303646"/>
                  <a:gd name="connsiteY8" fmla="*/ 87436 h 8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646" h="87435">
                    <a:moveTo>
                      <a:pt x="259928" y="87436"/>
                    </a:moveTo>
                    <a:lnTo>
                      <a:pt x="43718" y="87436"/>
                    </a:lnTo>
                    <a:cubicBezTo>
                      <a:pt x="19628" y="87436"/>
                      <a:pt x="0" y="67956"/>
                      <a:pt x="0" y="43718"/>
                    </a:cubicBezTo>
                    <a:lnTo>
                      <a:pt x="0" y="43718"/>
                    </a:lnTo>
                    <a:cubicBezTo>
                      <a:pt x="0" y="19628"/>
                      <a:pt x="19480" y="0"/>
                      <a:pt x="43718" y="0"/>
                    </a:cubicBezTo>
                    <a:lnTo>
                      <a:pt x="259928" y="0"/>
                    </a:lnTo>
                    <a:cubicBezTo>
                      <a:pt x="284018" y="0"/>
                      <a:pt x="303646" y="19480"/>
                      <a:pt x="303646" y="43718"/>
                    </a:cubicBezTo>
                    <a:lnTo>
                      <a:pt x="303646" y="43718"/>
                    </a:lnTo>
                    <a:cubicBezTo>
                      <a:pt x="303646" y="67807"/>
                      <a:pt x="284018" y="87436"/>
                      <a:pt x="259928" y="87436"/>
                    </a:cubicBezTo>
                    <a:close/>
                  </a:path>
                </a:pathLst>
              </a:custGeom>
              <a:solidFill>
                <a:srgbClr val="4047B8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47" name="Graphic 96">
                <a:extLst>
                  <a:ext uri="{FF2B5EF4-FFF2-40B4-BE49-F238E27FC236}">
                    <a16:creationId xmlns:a16="http://schemas.microsoft.com/office/drawing/2014/main" id="{E260EAEF-688A-6D96-A87A-39CC19EB3AF1}"/>
                  </a:ext>
                </a:extLst>
              </p:cNvPr>
              <p:cNvGrpSpPr/>
              <p:nvPr/>
            </p:nvGrpSpPr>
            <p:grpSpPr>
              <a:xfrm>
                <a:off x="3253048" y="3128526"/>
                <a:ext cx="167139" cy="26766"/>
                <a:chOff x="3253048" y="3128526"/>
                <a:chExt cx="167139" cy="26766"/>
              </a:xfrm>
              <a:solidFill>
                <a:srgbClr val="FFFFFF"/>
              </a:solidFill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D33DC3AD-4EF2-22A1-2FDD-F2C54805C8AC}"/>
                    </a:ext>
                  </a:extLst>
                </p:cNvPr>
                <p:cNvSpPr/>
                <p:nvPr/>
              </p:nvSpPr>
              <p:spPr>
                <a:xfrm>
                  <a:off x="3253048" y="3128674"/>
                  <a:ext cx="23197" cy="26617"/>
                </a:xfrm>
                <a:custGeom>
                  <a:avLst/>
                  <a:gdLst>
                    <a:gd name="connsiteX0" fmla="*/ 3271 w 23197"/>
                    <a:gd name="connsiteY0" fmla="*/ 23941 h 26617"/>
                    <a:gd name="connsiteX1" fmla="*/ 0 w 23197"/>
                    <a:gd name="connsiteY1" fmla="*/ 16506 h 26617"/>
                    <a:gd name="connsiteX2" fmla="*/ 0 w 23197"/>
                    <a:gd name="connsiteY2" fmla="*/ 13086 h 26617"/>
                    <a:gd name="connsiteX3" fmla="*/ 0 w 23197"/>
                    <a:gd name="connsiteY3" fmla="*/ 9666 h 26617"/>
                    <a:gd name="connsiteX4" fmla="*/ 3271 w 23197"/>
                    <a:gd name="connsiteY4" fmla="*/ 2528 h 26617"/>
                    <a:gd name="connsiteX5" fmla="*/ 11599 w 23197"/>
                    <a:gd name="connsiteY5" fmla="*/ 0 h 26617"/>
                    <a:gd name="connsiteX6" fmla="*/ 17695 w 23197"/>
                    <a:gd name="connsiteY6" fmla="*/ 1190 h 26617"/>
                    <a:gd name="connsiteX7" fmla="*/ 21710 w 23197"/>
                    <a:gd name="connsiteY7" fmla="*/ 4164 h 26617"/>
                    <a:gd name="connsiteX8" fmla="*/ 23197 w 23197"/>
                    <a:gd name="connsiteY8" fmla="*/ 7881 h 26617"/>
                    <a:gd name="connsiteX9" fmla="*/ 22900 w 23197"/>
                    <a:gd name="connsiteY9" fmla="*/ 8476 h 26617"/>
                    <a:gd name="connsiteX10" fmla="*/ 22305 w 23197"/>
                    <a:gd name="connsiteY10" fmla="*/ 8773 h 26617"/>
                    <a:gd name="connsiteX11" fmla="*/ 16654 w 23197"/>
                    <a:gd name="connsiteY11" fmla="*/ 8773 h 26617"/>
                    <a:gd name="connsiteX12" fmla="*/ 16060 w 23197"/>
                    <a:gd name="connsiteY12" fmla="*/ 8625 h 26617"/>
                    <a:gd name="connsiteX13" fmla="*/ 15614 w 23197"/>
                    <a:gd name="connsiteY13" fmla="*/ 8179 h 26617"/>
                    <a:gd name="connsiteX14" fmla="*/ 14127 w 23197"/>
                    <a:gd name="connsiteY14" fmla="*/ 6394 h 26617"/>
                    <a:gd name="connsiteX15" fmla="*/ 11450 w 23197"/>
                    <a:gd name="connsiteY15" fmla="*/ 5651 h 26617"/>
                    <a:gd name="connsiteX16" fmla="*/ 6989 w 23197"/>
                    <a:gd name="connsiteY16" fmla="*/ 10112 h 26617"/>
                    <a:gd name="connsiteX17" fmla="*/ 6989 w 23197"/>
                    <a:gd name="connsiteY17" fmla="*/ 13234 h 26617"/>
                    <a:gd name="connsiteX18" fmla="*/ 6989 w 23197"/>
                    <a:gd name="connsiteY18" fmla="*/ 16506 h 26617"/>
                    <a:gd name="connsiteX19" fmla="*/ 11450 w 23197"/>
                    <a:gd name="connsiteY19" fmla="*/ 21115 h 26617"/>
                    <a:gd name="connsiteX20" fmla="*/ 14870 w 23197"/>
                    <a:gd name="connsiteY20" fmla="*/ 20075 h 26617"/>
                    <a:gd name="connsiteX21" fmla="*/ 16060 w 23197"/>
                    <a:gd name="connsiteY21" fmla="*/ 16803 h 26617"/>
                    <a:gd name="connsiteX22" fmla="*/ 16060 w 23197"/>
                    <a:gd name="connsiteY22" fmla="*/ 16208 h 26617"/>
                    <a:gd name="connsiteX23" fmla="*/ 12788 w 23197"/>
                    <a:gd name="connsiteY23" fmla="*/ 16208 h 26617"/>
                    <a:gd name="connsiteX24" fmla="*/ 12045 w 23197"/>
                    <a:gd name="connsiteY24" fmla="*/ 15911 h 26617"/>
                    <a:gd name="connsiteX25" fmla="*/ 11747 w 23197"/>
                    <a:gd name="connsiteY25" fmla="*/ 15167 h 26617"/>
                    <a:gd name="connsiteX26" fmla="*/ 11747 w 23197"/>
                    <a:gd name="connsiteY26" fmla="*/ 12342 h 26617"/>
                    <a:gd name="connsiteX27" fmla="*/ 12045 w 23197"/>
                    <a:gd name="connsiteY27" fmla="*/ 11599 h 26617"/>
                    <a:gd name="connsiteX28" fmla="*/ 12788 w 23197"/>
                    <a:gd name="connsiteY28" fmla="*/ 11301 h 26617"/>
                    <a:gd name="connsiteX29" fmla="*/ 22156 w 23197"/>
                    <a:gd name="connsiteY29" fmla="*/ 11301 h 26617"/>
                    <a:gd name="connsiteX30" fmla="*/ 22900 w 23197"/>
                    <a:gd name="connsiteY30" fmla="*/ 11599 h 26617"/>
                    <a:gd name="connsiteX31" fmla="*/ 23197 w 23197"/>
                    <a:gd name="connsiteY31" fmla="*/ 12342 h 26617"/>
                    <a:gd name="connsiteX32" fmla="*/ 23197 w 23197"/>
                    <a:gd name="connsiteY32" fmla="*/ 16654 h 26617"/>
                    <a:gd name="connsiteX33" fmla="*/ 21710 w 23197"/>
                    <a:gd name="connsiteY33" fmla="*/ 22008 h 26617"/>
                    <a:gd name="connsiteX34" fmla="*/ 17547 w 23197"/>
                    <a:gd name="connsiteY34" fmla="*/ 25428 h 26617"/>
                    <a:gd name="connsiteX35" fmla="*/ 11301 w 23197"/>
                    <a:gd name="connsiteY35" fmla="*/ 26617 h 26617"/>
                    <a:gd name="connsiteX36" fmla="*/ 3271 w 23197"/>
                    <a:gd name="connsiteY36" fmla="*/ 23941 h 2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3197" h="26617">
                      <a:moveTo>
                        <a:pt x="3271" y="23941"/>
                      </a:moveTo>
                      <a:cubicBezTo>
                        <a:pt x="1190" y="22156"/>
                        <a:pt x="149" y="19777"/>
                        <a:pt x="0" y="16506"/>
                      </a:cubicBezTo>
                      <a:cubicBezTo>
                        <a:pt x="0" y="15762"/>
                        <a:pt x="0" y="14721"/>
                        <a:pt x="0" y="13086"/>
                      </a:cubicBezTo>
                      <a:cubicBezTo>
                        <a:pt x="0" y="11599"/>
                        <a:pt x="0" y="10409"/>
                        <a:pt x="0" y="9666"/>
                      </a:cubicBezTo>
                      <a:cubicBezTo>
                        <a:pt x="149" y="6543"/>
                        <a:pt x="1190" y="4164"/>
                        <a:pt x="3271" y="2528"/>
                      </a:cubicBezTo>
                      <a:cubicBezTo>
                        <a:pt x="5353" y="892"/>
                        <a:pt x="8030" y="0"/>
                        <a:pt x="11599" y="0"/>
                      </a:cubicBezTo>
                      <a:cubicBezTo>
                        <a:pt x="13978" y="0"/>
                        <a:pt x="16060" y="446"/>
                        <a:pt x="17695" y="1190"/>
                      </a:cubicBezTo>
                      <a:cubicBezTo>
                        <a:pt x="19480" y="1933"/>
                        <a:pt x="20818" y="2974"/>
                        <a:pt x="21710" y="4164"/>
                      </a:cubicBezTo>
                      <a:cubicBezTo>
                        <a:pt x="22602" y="5353"/>
                        <a:pt x="23049" y="6543"/>
                        <a:pt x="23197" y="7881"/>
                      </a:cubicBezTo>
                      <a:cubicBezTo>
                        <a:pt x="23197" y="8030"/>
                        <a:pt x="23049" y="8327"/>
                        <a:pt x="22900" y="8476"/>
                      </a:cubicBezTo>
                      <a:cubicBezTo>
                        <a:pt x="22751" y="8625"/>
                        <a:pt x="22602" y="8773"/>
                        <a:pt x="22305" y="8773"/>
                      </a:cubicBezTo>
                      <a:lnTo>
                        <a:pt x="16654" y="8773"/>
                      </a:lnTo>
                      <a:cubicBezTo>
                        <a:pt x="16357" y="8773"/>
                        <a:pt x="16208" y="8773"/>
                        <a:pt x="16060" y="8625"/>
                      </a:cubicBezTo>
                      <a:cubicBezTo>
                        <a:pt x="15911" y="8476"/>
                        <a:pt x="15762" y="8476"/>
                        <a:pt x="15614" y="8179"/>
                      </a:cubicBezTo>
                      <a:cubicBezTo>
                        <a:pt x="15316" y="7435"/>
                        <a:pt x="14870" y="6840"/>
                        <a:pt x="14127" y="6394"/>
                      </a:cubicBezTo>
                      <a:cubicBezTo>
                        <a:pt x="13532" y="5948"/>
                        <a:pt x="12491" y="5651"/>
                        <a:pt x="11450" y="5651"/>
                      </a:cubicBezTo>
                      <a:cubicBezTo>
                        <a:pt x="8625" y="5651"/>
                        <a:pt x="7138" y="7138"/>
                        <a:pt x="6989" y="10112"/>
                      </a:cubicBezTo>
                      <a:cubicBezTo>
                        <a:pt x="6989" y="10855"/>
                        <a:pt x="6989" y="11896"/>
                        <a:pt x="6989" y="13234"/>
                      </a:cubicBezTo>
                      <a:cubicBezTo>
                        <a:pt x="6989" y="14573"/>
                        <a:pt x="6989" y="15762"/>
                        <a:pt x="6989" y="16506"/>
                      </a:cubicBezTo>
                      <a:cubicBezTo>
                        <a:pt x="7138" y="19628"/>
                        <a:pt x="8625" y="21115"/>
                        <a:pt x="11450" y="21115"/>
                      </a:cubicBezTo>
                      <a:cubicBezTo>
                        <a:pt x="12937" y="21115"/>
                        <a:pt x="13978" y="20818"/>
                        <a:pt x="14870" y="20075"/>
                      </a:cubicBezTo>
                      <a:cubicBezTo>
                        <a:pt x="15762" y="19331"/>
                        <a:pt x="16060" y="18290"/>
                        <a:pt x="16060" y="16803"/>
                      </a:cubicBezTo>
                      <a:lnTo>
                        <a:pt x="16060" y="16208"/>
                      </a:lnTo>
                      <a:lnTo>
                        <a:pt x="12788" y="16208"/>
                      </a:lnTo>
                      <a:cubicBezTo>
                        <a:pt x="12491" y="16208"/>
                        <a:pt x="12342" y="16060"/>
                        <a:pt x="12045" y="15911"/>
                      </a:cubicBezTo>
                      <a:cubicBezTo>
                        <a:pt x="11896" y="15762"/>
                        <a:pt x="11747" y="15465"/>
                        <a:pt x="11747" y="15167"/>
                      </a:cubicBezTo>
                      <a:lnTo>
                        <a:pt x="11747" y="12342"/>
                      </a:lnTo>
                      <a:cubicBezTo>
                        <a:pt x="11747" y="12045"/>
                        <a:pt x="11896" y="11896"/>
                        <a:pt x="12045" y="11599"/>
                      </a:cubicBezTo>
                      <a:cubicBezTo>
                        <a:pt x="12193" y="11450"/>
                        <a:pt x="12491" y="11301"/>
                        <a:pt x="12788" y="11301"/>
                      </a:cubicBezTo>
                      <a:lnTo>
                        <a:pt x="22156" y="11301"/>
                      </a:lnTo>
                      <a:cubicBezTo>
                        <a:pt x="22454" y="11301"/>
                        <a:pt x="22602" y="11450"/>
                        <a:pt x="22900" y="11599"/>
                      </a:cubicBezTo>
                      <a:cubicBezTo>
                        <a:pt x="23049" y="11747"/>
                        <a:pt x="23197" y="12045"/>
                        <a:pt x="23197" y="12342"/>
                      </a:cubicBezTo>
                      <a:lnTo>
                        <a:pt x="23197" y="16654"/>
                      </a:lnTo>
                      <a:cubicBezTo>
                        <a:pt x="23197" y="18736"/>
                        <a:pt x="22751" y="20521"/>
                        <a:pt x="21710" y="22008"/>
                      </a:cubicBezTo>
                      <a:cubicBezTo>
                        <a:pt x="20669" y="23495"/>
                        <a:pt x="19331" y="24684"/>
                        <a:pt x="17547" y="25428"/>
                      </a:cubicBezTo>
                      <a:cubicBezTo>
                        <a:pt x="15762" y="26171"/>
                        <a:pt x="13680" y="26617"/>
                        <a:pt x="11301" y="26617"/>
                      </a:cubicBezTo>
                      <a:cubicBezTo>
                        <a:pt x="8179" y="26469"/>
                        <a:pt x="5353" y="25576"/>
                        <a:pt x="3271" y="239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63767E5-A665-AD65-1779-AD65C114F696}"/>
                    </a:ext>
                  </a:extLst>
                </p:cNvPr>
                <p:cNvSpPr/>
                <p:nvPr/>
              </p:nvSpPr>
              <p:spPr>
                <a:xfrm>
                  <a:off x="3290818" y="3128674"/>
                  <a:ext cx="22899" cy="26468"/>
                </a:xfrm>
                <a:custGeom>
                  <a:avLst/>
                  <a:gdLst>
                    <a:gd name="connsiteX0" fmla="*/ 3271 w 22899"/>
                    <a:gd name="connsiteY0" fmla="*/ 23941 h 26468"/>
                    <a:gd name="connsiteX1" fmla="*/ 0 w 22899"/>
                    <a:gd name="connsiteY1" fmla="*/ 16506 h 26468"/>
                    <a:gd name="connsiteX2" fmla="*/ 0 w 22899"/>
                    <a:gd name="connsiteY2" fmla="*/ 13383 h 26468"/>
                    <a:gd name="connsiteX3" fmla="*/ 0 w 22899"/>
                    <a:gd name="connsiteY3" fmla="*/ 10112 h 26468"/>
                    <a:gd name="connsiteX4" fmla="*/ 3271 w 22899"/>
                    <a:gd name="connsiteY4" fmla="*/ 2677 h 26468"/>
                    <a:gd name="connsiteX5" fmla="*/ 11450 w 22899"/>
                    <a:gd name="connsiteY5" fmla="*/ 0 h 26468"/>
                    <a:gd name="connsiteX6" fmla="*/ 19628 w 22899"/>
                    <a:gd name="connsiteY6" fmla="*/ 2677 h 26468"/>
                    <a:gd name="connsiteX7" fmla="*/ 22900 w 22899"/>
                    <a:gd name="connsiteY7" fmla="*/ 10112 h 26468"/>
                    <a:gd name="connsiteX8" fmla="*/ 22900 w 22899"/>
                    <a:gd name="connsiteY8" fmla="*/ 13383 h 26468"/>
                    <a:gd name="connsiteX9" fmla="*/ 22900 w 22899"/>
                    <a:gd name="connsiteY9" fmla="*/ 16506 h 26468"/>
                    <a:gd name="connsiteX10" fmla="*/ 19777 w 22899"/>
                    <a:gd name="connsiteY10" fmla="*/ 23941 h 26468"/>
                    <a:gd name="connsiteX11" fmla="*/ 11599 w 22899"/>
                    <a:gd name="connsiteY11" fmla="*/ 26469 h 26468"/>
                    <a:gd name="connsiteX12" fmla="*/ 3271 w 22899"/>
                    <a:gd name="connsiteY12" fmla="*/ 23941 h 26468"/>
                    <a:gd name="connsiteX13" fmla="*/ 14573 w 22899"/>
                    <a:gd name="connsiteY13" fmla="*/ 19777 h 26468"/>
                    <a:gd name="connsiteX14" fmla="*/ 15762 w 22899"/>
                    <a:gd name="connsiteY14" fmla="*/ 16208 h 26468"/>
                    <a:gd name="connsiteX15" fmla="*/ 15762 w 22899"/>
                    <a:gd name="connsiteY15" fmla="*/ 13086 h 26468"/>
                    <a:gd name="connsiteX16" fmla="*/ 15762 w 22899"/>
                    <a:gd name="connsiteY16" fmla="*/ 10112 h 26468"/>
                    <a:gd name="connsiteX17" fmla="*/ 14573 w 22899"/>
                    <a:gd name="connsiteY17" fmla="*/ 6543 h 26468"/>
                    <a:gd name="connsiteX18" fmla="*/ 11450 w 22899"/>
                    <a:gd name="connsiteY18" fmla="*/ 5353 h 26468"/>
                    <a:gd name="connsiteX19" fmla="*/ 8327 w 22899"/>
                    <a:gd name="connsiteY19" fmla="*/ 6543 h 26468"/>
                    <a:gd name="connsiteX20" fmla="*/ 7138 w 22899"/>
                    <a:gd name="connsiteY20" fmla="*/ 10112 h 26468"/>
                    <a:gd name="connsiteX21" fmla="*/ 7138 w 22899"/>
                    <a:gd name="connsiteY21" fmla="*/ 13086 h 26468"/>
                    <a:gd name="connsiteX22" fmla="*/ 7138 w 22899"/>
                    <a:gd name="connsiteY22" fmla="*/ 16208 h 26468"/>
                    <a:gd name="connsiteX23" fmla="*/ 8327 w 22899"/>
                    <a:gd name="connsiteY23" fmla="*/ 19777 h 26468"/>
                    <a:gd name="connsiteX24" fmla="*/ 11450 w 22899"/>
                    <a:gd name="connsiteY24" fmla="*/ 20967 h 26468"/>
                    <a:gd name="connsiteX25" fmla="*/ 14573 w 22899"/>
                    <a:gd name="connsiteY25" fmla="*/ 19777 h 2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2899" h="26468">
                      <a:moveTo>
                        <a:pt x="3271" y="23941"/>
                      </a:moveTo>
                      <a:cubicBezTo>
                        <a:pt x="1190" y="22305"/>
                        <a:pt x="149" y="19777"/>
                        <a:pt x="0" y="16506"/>
                      </a:cubicBezTo>
                      <a:cubicBezTo>
                        <a:pt x="0" y="15762"/>
                        <a:pt x="0" y="14721"/>
                        <a:pt x="0" y="13383"/>
                      </a:cubicBezTo>
                      <a:cubicBezTo>
                        <a:pt x="0" y="11896"/>
                        <a:pt x="0" y="10855"/>
                        <a:pt x="0" y="10112"/>
                      </a:cubicBezTo>
                      <a:cubicBezTo>
                        <a:pt x="149" y="6840"/>
                        <a:pt x="1190" y="4312"/>
                        <a:pt x="3271" y="2677"/>
                      </a:cubicBezTo>
                      <a:cubicBezTo>
                        <a:pt x="5353" y="892"/>
                        <a:pt x="8030" y="0"/>
                        <a:pt x="11450" y="0"/>
                      </a:cubicBezTo>
                      <a:cubicBezTo>
                        <a:pt x="14870" y="0"/>
                        <a:pt x="17547" y="892"/>
                        <a:pt x="19628" y="2677"/>
                      </a:cubicBezTo>
                      <a:cubicBezTo>
                        <a:pt x="21710" y="4461"/>
                        <a:pt x="22751" y="6989"/>
                        <a:pt x="22900" y="10112"/>
                      </a:cubicBezTo>
                      <a:cubicBezTo>
                        <a:pt x="22900" y="11599"/>
                        <a:pt x="22900" y="12640"/>
                        <a:pt x="22900" y="13383"/>
                      </a:cubicBezTo>
                      <a:cubicBezTo>
                        <a:pt x="22900" y="14127"/>
                        <a:pt x="22900" y="15167"/>
                        <a:pt x="22900" y="16506"/>
                      </a:cubicBezTo>
                      <a:cubicBezTo>
                        <a:pt x="22751" y="19777"/>
                        <a:pt x="21710" y="22305"/>
                        <a:pt x="19777" y="23941"/>
                      </a:cubicBezTo>
                      <a:cubicBezTo>
                        <a:pt x="17844" y="25576"/>
                        <a:pt x="15019" y="26469"/>
                        <a:pt x="11599" y="26469"/>
                      </a:cubicBezTo>
                      <a:cubicBezTo>
                        <a:pt x="8179" y="26469"/>
                        <a:pt x="5205" y="25576"/>
                        <a:pt x="3271" y="23941"/>
                      </a:cubicBezTo>
                      <a:close/>
                      <a:moveTo>
                        <a:pt x="14573" y="19777"/>
                      </a:moveTo>
                      <a:cubicBezTo>
                        <a:pt x="15316" y="19034"/>
                        <a:pt x="15762" y="17844"/>
                        <a:pt x="15762" y="16208"/>
                      </a:cubicBezTo>
                      <a:cubicBezTo>
                        <a:pt x="15762" y="14721"/>
                        <a:pt x="15762" y="13829"/>
                        <a:pt x="15762" y="13086"/>
                      </a:cubicBezTo>
                      <a:cubicBezTo>
                        <a:pt x="15762" y="12491"/>
                        <a:pt x="15762" y="11450"/>
                        <a:pt x="15762" y="10112"/>
                      </a:cubicBezTo>
                      <a:cubicBezTo>
                        <a:pt x="15762" y="8476"/>
                        <a:pt x="15316" y="7286"/>
                        <a:pt x="14573" y="6543"/>
                      </a:cubicBezTo>
                      <a:cubicBezTo>
                        <a:pt x="13829" y="5799"/>
                        <a:pt x="12788" y="5353"/>
                        <a:pt x="11450" y="5353"/>
                      </a:cubicBezTo>
                      <a:cubicBezTo>
                        <a:pt x="10112" y="5353"/>
                        <a:pt x="9071" y="5799"/>
                        <a:pt x="8327" y="6543"/>
                      </a:cubicBezTo>
                      <a:cubicBezTo>
                        <a:pt x="7584" y="7286"/>
                        <a:pt x="7138" y="8476"/>
                        <a:pt x="7138" y="10112"/>
                      </a:cubicBezTo>
                      <a:cubicBezTo>
                        <a:pt x="7138" y="10855"/>
                        <a:pt x="7138" y="11747"/>
                        <a:pt x="7138" y="13086"/>
                      </a:cubicBezTo>
                      <a:cubicBezTo>
                        <a:pt x="7138" y="14424"/>
                        <a:pt x="7138" y="15465"/>
                        <a:pt x="7138" y="16208"/>
                      </a:cubicBezTo>
                      <a:cubicBezTo>
                        <a:pt x="7138" y="17844"/>
                        <a:pt x="7584" y="19034"/>
                        <a:pt x="8327" y="19777"/>
                      </a:cubicBezTo>
                      <a:cubicBezTo>
                        <a:pt x="9071" y="20521"/>
                        <a:pt x="10112" y="20967"/>
                        <a:pt x="11450" y="20967"/>
                      </a:cubicBezTo>
                      <a:cubicBezTo>
                        <a:pt x="12788" y="20967"/>
                        <a:pt x="13829" y="20521"/>
                        <a:pt x="14573" y="197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8CAFC1C4-8612-E09C-14CC-EB34E9157BF5}"/>
                    </a:ext>
                  </a:extLst>
                </p:cNvPr>
                <p:cNvSpPr/>
                <p:nvPr/>
              </p:nvSpPr>
              <p:spPr>
                <a:xfrm>
                  <a:off x="3326209" y="3128972"/>
                  <a:ext cx="26022" cy="25873"/>
                </a:xfrm>
                <a:custGeom>
                  <a:avLst/>
                  <a:gdLst>
                    <a:gd name="connsiteX0" fmla="*/ 297 w 26022"/>
                    <a:gd name="connsiteY0" fmla="*/ 25576 h 25873"/>
                    <a:gd name="connsiteX1" fmla="*/ 0 w 26022"/>
                    <a:gd name="connsiteY1" fmla="*/ 24982 h 25873"/>
                    <a:gd name="connsiteX2" fmla="*/ 0 w 26022"/>
                    <a:gd name="connsiteY2" fmla="*/ 24684 h 25873"/>
                    <a:gd name="connsiteX3" fmla="*/ 8625 w 26022"/>
                    <a:gd name="connsiteY3" fmla="*/ 1041 h 25873"/>
                    <a:gd name="connsiteX4" fmla="*/ 10112 w 26022"/>
                    <a:gd name="connsiteY4" fmla="*/ 0 h 25873"/>
                    <a:gd name="connsiteX5" fmla="*/ 15911 w 26022"/>
                    <a:gd name="connsiteY5" fmla="*/ 0 h 25873"/>
                    <a:gd name="connsiteX6" fmla="*/ 17398 w 26022"/>
                    <a:gd name="connsiteY6" fmla="*/ 1041 h 25873"/>
                    <a:gd name="connsiteX7" fmla="*/ 26023 w 26022"/>
                    <a:gd name="connsiteY7" fmla="*/ 24684 h 25873"/>
                    <a:gd name="connsiteX8" fmla="*/ 26023 w 26022"/>
                    <a:gd name="connsiteY8" fmla="*/ 24982 h 25873"/>
                    <a:gd name="connsiteX9" fmla="*/ 25725 w 26022"/>
                    <a:gd name="connsiteY9" fmla="*/ 25576 h 25873"/>
                    <a:gd name="connsiteX10" fmla="*/ 25130 w 26022"/>
                    <a:gd name="connsiteY10" fmla="*/ 25874 h 25873"/>
                    <a:gd name="connsiteX11" fmla="*/ 20372 w 26022"/>
                    <a:gd name="connsiteY11" fmla="*/ 25874 h 25873"/>
                    <a:gd name="connsiteX12" fmla="*/ 19182 w 26022"/>
                    <a:gd name="connsiteY12" fmla="*/ 25130 h 25873"/>
                    <a:gd name="connsiteX13" fmla="*/ 17844 w 26022"/>
                    <a:gd name="connsiteY13" fmla="*/ 21562 h 25873"/>
                    <a:gd name="connsiteX14" fmla="*/ 8179 w 26022"/>
                    <a:gd name="connsiteY14" fmla="*/ 21562 h 25873"/>
                    <a:gd name="connsiteX15" fmla="*/ 6840 w 26022"/>
                    <a:gd name="connsiteY15" fmla="*/ 25130 h 25873"/>
                    <a:gd name="connsiteX16" fmla="*/ 5651 w 26022"/>
                    <a:gd name="connsiteY16" fmla="*/ 25874 h 25873"/>
                    <a:gd name="connsiteX17" fmla="*/ 892 w 26022"/>
                    <a:gd name="connsiteY17" fmla="*/ 25874 h 25873"/>
                    <a:gd name="connsiteX18" fmla="*/ 297 w 26022"/>
                    <a:gd name="connsiteY18" fmla="*/ 25576 h 25873"/>
                    <a:gd name="connsiteX19" fmla="*/ 9666 w 26022"/>
                    <a:gd name="connsiteY19" fmla="*/ 15911 h 25873"/>
                    <a:gd name="connsiteX20" fmla="*/ 16208 w 26022"/>
                    <a:gd name="connsiteY20" fmla="*/ 15911 h 25873"/>
                    <a:gd name="connsiteX21" fmla="*/ 12937 w 26022"/>
                    <a:gd name="connsiteY21" fmla="*/ 6543 h 25873"/>
                    <a:gd name="connsiteX22" fmla="*/ 9666 w 26022"/>
                    <a:gd name="connsiteY22" fmla="*/ 15911 h 2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022" h="25873">
                      <a:moveTo>
                        <a:pt x="297" y="25576"/>
                      </a:moveTo>
                      <a:cubicBezTo>
                        <a:pt x="149" y="25428"/>
                        <a:pt x="0" y="25279"/>
                        <a:pt x="0" y="24982"/>
                      </a:cubicBezTo>
                      <a:cubicBezTo>
                        <a:pt x="0" y="24833"/>
                        <a:pt x="0" y="24684"/>
                        <a:pt x="0" y="24684"/>
                      </a:cubicBezTo>
                      <a:lnTo>
                        <a:pt x="8625" y="1041"/>
                      </a:lnTo>
                      <a:cubicBezTo>
                        <a:pt x="8922" y="297"/>
                        <a:pt x="9368" y="0"/>
                        <a:pt x="10112" y="0"/>
                      </a:cubicBezTo>
                      <a:lnTo>
                        <a:pt x="15911" y="0"/>
                      </a:lnTo>
                      <a:cubicBezTo>
                        <a:pt x="16654" y="0"/>
                        <a:pt x="17101" y="297"/>
                        <a:pt x="17398" y="1041"/>
                      </a:cubicBezTo>
                      <a:lnTo>
                        <a:pt x="26023" y="24684"/>
                      </a:lnTo>
                      <a:cubicBezTo>
                        <a:pt x="26023" y="24684"/>
                        <a:pt x="26023" y="24833"/>
                        <a:pt x="26023" y="24982"/>
                      </a:cubicBezTo>
                      <a:cubicBezTo>
                        <a:pt x="26023" y="25130"/>
                        <a:pt x="25874" y="25428"/>
                        <a:pt x="25725" y="25576"/>
                      </a:cubicBezTo>
                      <a:cubicBezTo>
                        <a:pt x="25576" y="25725"/>
                        <a:pt x="25428" y="25874"/>
                        <a:pt x="25130" y="25874"/>
                      </a:cubicBezTo>
                      <a:lnTo>
                        <a:pt x="20372" y="25874"/>
                      </a:lnTo>
                      <a:cubicBezTo>
                        <a:pt x="19777" y="25874"/>
                        <a:pt x="19331" y="25576"/>
                        <a:pt x="19182" y="25130"/>
                      </a:cubicBezTo>
                      <a:lnTo>
                        <a:pt x="17844" y="21562"/>
                      </a:lnTo>
                      <a:lnTo>
                        <a:pt x="8179" y="21562"/>
                      </a:lnTo>
                      <a:lnTo>
                        <a:pt x="6840" y="25130"/>
                      </a:lnTo>
                      <a:cubicBezTo>
                        <a:pt x="6543" y="25725"/>
                        <a:pt x="6245" y="25874"/>
                        <a:pt x="5651" y="25874"/>
                      </a:cubicBezTo>
                      <a:lnTo>
                        <a:pt x="892" y="25874"/>
                      </a:lnTo>
                      <a:cubicBezTo>
                        <a:pt x="595" y="25874"/>
                        <a:pt x="446" y="25725"/>
                        <a:pt x="297" y="25576"/>
                      </a:cubicBezTo>
                      <a:close/>
                      <a:moveTo>
                        <a:pt x="9666" y="15911"/>
                      </a:moveTo>
                      <a:lnTo>
                        <a:pt x="16208" y="15911"/>
                      </a:lnTo>
                      <a:lnTo>
                        <a:pt x="12937" y="6543"/>
                      </a:lnTo>
                      <a:lnTo>
                        <a:pt x="9666" y="159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76FC5738-B497-5662-287B-FE9D0B20D4FF}"/>
                    </a:ext>
                  </a:extLst>
                </p:cNvPr>
                <p:cNvSpPr/>
                <p:nvPr/>
              </p:nvSpPr>
              <p:spPr>
                <a:xfrm>
                  <a:off x="3366060" y="3129120"/>
                  <a:ext cx="19033" cy="25725"/>
                </a:xfrm>
                <a:custGeom>
                  <a:avLst/>
                  <a:gdLst>
                    <a:gd name="connsiteX0" fmla="*/ 297 w 19033"/>
                    <a:gd name="connsiteY0" fmla="*/ 25428 h 25725"/>
                    <a:gd name="connsiteX1" fmla="*/ 0 w 19033"/>
                    <a:gd name="connsiteY1" fmla="*/ 24833 h 25725"/>
                    <a:gd name="connsiteX2" fmla="*/ 0 w 19033"/>
                    <a:gd name="connsiteY2" fmla="*/ 892 h 25725"/>
                    <a:gd name="connsiteX3" fmla="*/ 297 w 19033"/>
                    <a:gd name="connsiteY3" fmla="*/ 297 h 25725"/>
                    <a:gd name="connsiteX4" fmla="*/ 892 w 19033"/>
                    <a:gd name="connsiteY4" fmla="*/ 0 h 25725"/>
                    <a:gd name="connsiteX5" fmla="*/ 6097 w 19033"/>
                    <a:gd name="connsiteY5" fmla="*/ 0 h 25725"/>
                    <a:gd name="connsiteX6" fmla="*/ 6692 w 19033"/>
                    <a:gd name="connsiteY6" fmla="*/ 297 h 25725"/>
                    <a:gd name="connsiteX7" fmla="*/ 6989 w 19033"/>
                    <a:gd name="connsiteY7" fmla="*/ 892 h 25725"/>
                    <a:gd name="connsiteX8" fmla="*/ 6989 w 19033"/>
                    <a:gd name="connsiteY8" fmla="*/ 19926 h 25725"/>
                    <a:gd name="connsiteX9" fmla="*/ 17993 w 19033"/>
                    <a:gd name="connsiteY9" fmla="*/ 19926 h 25725"/>
                    <a:gd name="connsiteX10" fmla="*/ 18736 w 19033"/>
                    <a:gd name="connsiteY10" fmla="*/ 20223 h 25725"/>
                    <a:gd name="connsiteX11" fmla="*/ 19034 w 19033"/>
                    <a:gd name="connsiteY11" fmla="*/ 20967 h 25725"/>
                    <a:gd name="connsiteX12" fmla="*/ 19034 w 19033"/>
                    <a:gd name="connsiteY12" fmla="*/ 24833 h 25725"/>
                    <a:gd name="connsiteX13" fmla="*/ 18736 w 19033"/>
                    <a:gd name="connsiteY13" fmla="*/ 25428 h 25725"/>
                    <a:gd name="connsiteX14" fmla="*/ 17993 w 19033"/>
                    <a:gd name="connsiteY14" fmla="*/ 25725 h 25725"/>
                    <a:gd name="connsiteX15" fmla="*/ 892 w 19033"/>
                    <a:gd name="connsiteY15" fmla="*/ 25725 h 25725"/>
                    <a:gd name="connsiteX16" fmla="*/ 297 w 19033"/>
                    <a:gd name="connsiteY16" fmla="*/ 25428 h 2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033" h="25725">
                      <a:moveTo>
                        <a:pt x="297" y="25428"/>
                      </a:moveTo>
                      <a:cubicBezTo>
                        <a:pt x="149" y="25279"/>
                        <a:pt x="0" y="24982"/>
                        <a:pt x="0" y="24833"/>
                      </a:cubicBezTo>
                      <a:lnTo>
                        <a:pt x="0" y="892"/>
                      </a:lnTo>
                      <a:cubicBezTo>
                        <a:pt x="0" y="595"/>
                        <a:pt x="149" y="446"/>
                        <a:pt x="297" y="297"/>
                      </a:cubicBezTo>
                      <a:cubicBezTo>
                        <a:pt x="446" y="149"/>
                        <a:pt x="744" y="0"/>
                        <a:pt x="892" y="0"/>
                      </a:cubicBezTo>
                      <a:lnTo>
                        <a:pt x="6097" y="0"/>
                      </a:lnTo>
                      <a:cubicBezTo>
                        <a:pt x="6394" y="0"/>
                        <a:pt x="6543" y="149"/>
                        <a:pt x="6692" y="297"/>
                      </a:cubicBezTo>
                      <a:cubicBezTo>
                        <a:pt x="6840" y="446"/>
                        <a:pt x="6989" y="744"/>
                        <a:pt x="6989" y="892"/>
                      </a:cubicBezTo>
                      <a:lnTo>
                        <a:pt x="6989" y="19926"/>
                      </a:lnTo>
                      <a:lnTo>
                        <a:pt x="17993" y="19926"/>
                      </a:lnTo>
                      <a:cubicBezTo>
                        <a:pt x="18290" y="19926"/>
                        <a:pt x="18439" y="20075"/>
                        <a:pt x="18736" y="20223"/>
                      </a:cubicBezTo>
                      <a:cubicBezTo>
                        <a:pt x="18885" y="20372"/>
                        <a:pt x="19034" y="20669"/>
                        <a:pt x="19034" y="20967"/>
                      </a:cubicBezTo>
                      <a:lnTo>
                        <a:pt x="19034" y="24833"/>
                      </a:lnTo>
                      <a:cubicBezTo>
                        <a:pt x="19034" y="25130"/>
                        <a:pt x="18885" y="25279"/>
                        <a:pt x="18736" y="25428"/>
                      </a:cubicBezTo>
                      <a:cubicBezTo>
                        <a:pt x="18588" y="25576"/>
                        <a:pt x="18290" y="25725"/>
                        <a:pt x="17993" y="25725"/>
                      </a:cubicBezTo>
                      <a:lnTo>
                        <a:pt x="892" y="25725"/>
                      </a:lnTo>
                      <a:cubicBezTo>
                        <a:pt x="595" y="25725"/>
                        <a:pt x="446" y="25576"/>
                        <a:pt x="297" y="254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8EA002B-1049-F147-1B55-EF4889209B63}"/>
                    </a:ext>
                  </a:extLst>
                </p:cNvPr>
                <p:cNvSpPr/>
                <p:nvPr/>
              </p:nvSpPr>
              <p:spPr>
                <a:xfrm>
                  <a:off x="3397585" y="3128526"/>
                  <a:ext cx="22602" cy="26617"/>
                </a:xfrm>
                <a:custGeom>
                  <a:avLst/>
                  <a:gdLst>
                    <a:gd name="connsiteX0" fmla="*/ 5205 w 22602"/>
                    <a:gd name="connsiteY0" fmla="*/ 25576 h 26617"/>
                    <a:gd name="connsiteX1" fmla="*/ 1338 w 22602"/>
                    <a:gd name="connsiteY1" fmla="*/ 22900 h 26617"/>
                    <a:gd name="connsiteX2" fmla="*/ 0 w 22602"/>
                    <a:gd name="connsiteY2" fmla="*/ 19182 h 26617"/>
                    <a:gd name="connsiteX3" fmla="*/ 297 w 22602"/>
                    <a:gd name="connsiteY3" fmla="*/ 18588 h 26617"/>
                    <a:gd name="connsiteX4" fmla="*/ 892 w 22602"/>
                    <a:gd name="connsiteY4" fmla="*/ 18439 h 26617"/>
                    <a:gd name="connsiteX5" fmla="*/ 5799 w 22602"/>
                    <a:gd name="connsiteY5" fmla="*/ 18439 h 26617"/>
                    <a:gd name="connsiteX6" fmla="*/ 6543 w 22602"/>
                    <a:gd name="connsiteY6" fmla="*/ 18588 h 26617"/>
                    <a:gd name="connsiteX7" fmla="*/ 7138 w 22602"/>
                    <a:gd name="connsiteY7" fmla="*/ 19034 h 26617"/>
                    <a:gd name="connsiteX8" fmla="*/ 8625 w 22602"/>
                    <a:gd name="connsiteY8" fmla="*/ 20521 h 26617"/>
                    <a:gd name="connsiteX9" fmla="*/ 11301 w 22602"/>
                    <a:gd name="connsiteY9" fmla="*/ 21115 h 26617"/>
                    <a:gd name="connsiteX10" fmla="*/ 14424 w 22602"/>
                    <a:gd name="connsiteY10" fmla="*/ 20521 h 26617"/>
                    <a:gd name="connsiteX11" fmla="*/ 15465 w 22602"/>
                    <a:gd name="connsiteY11" fmla="*/ 18885 h 26617"/>
                    <a:gd name="connsiteX12" fmla="*/ 14870 w 22602"/>
                    <a:gd name="connsiteY12" fmla="*/ 17547 h 26617"/>
                    <a:gd name="connsiteX13" fmla="*/ 13086 w 22602"/>
                    <a:gd name="connsiteY13" fmla="*/ 16654 h 26617"/>
                    <a:gd name="connsiteX14" fmla="*/ 9517 w 22602"/>
                    <a:gd name="connsiteY14" fmla="*/ 15762 h 26617"/>
                    <a:gd name="connsiteX15" fmla="*/ 2825 w 22602"/>
                    <a:gd name="connsiteY15" fmla="*/ 13086 h 26617"/>
                    <a:gd name="connsiteX16" fmla="*/ 595 w 22602"/>
                    <a:gd name="connsiteY16" fmla="*/ 7881 h 26617"/>
                    <a:gd name="connsiteX17" fmla="*/ 1933 w 22602"/>
                    <a:gd name="connsiteY17" fmla="*/ 3866 h 26617"/>
                    <a:gd name="connsiteX18" fmla="*/ 5502 w 22602"/>
                    <a:gd name="connsiteY18" fmla="*/ 1041 h 26617"/>
                    <a:gd name="connsiteX19" fmla="*/ 11004 w 22602"/>
                    <a:gd name="connsiteY19" fmla="*/ 0 h 26617"/>
                    <a:gd name="connsiteX20" fmla="*/ 16654 w 22602"/>
                    <a:gd name="connsiteY20" fmla="*/ 1190 h 26617"/>
                    <a:gd name="connsiteX21" fmla="*/ 20372 w 22602"/>
                    <a:gd name="connsiteY21" fmla="*/ 4015 h 26617"/>
                    <a:gd name="connsiteX22" fmla="*/ 21710 w 22602"/>
                    <a:gd name="connsiteY22" fmla="*/ 7286 h 26617"/>
                    <a:gd name="connsiteX23" fmla="*/ 21562 w 22602"/>
                    <a:gd name="connsiteY23" fmla="*/ 7881 h 26617"/>
                    <a:gd name="connsiteX24" fmla="*/ 20967 w 22602"/>
                    <a:gd name="connsiteY24" fmla="*/ 8179 h 26617"/>
                    <a:gd name="connsiteX25" fmla="*/ 15762 w 22602"/>
                    <a:gd name="connsiteY25" fmla="*/ 8179 h 26617"/>
                    <a:gd name="connsiteX26" fmla="*/ 14573 w 22602"/>
                    <a:gd name="connsiteY26" fmla="*/ 7584 h 26617"/>
                    <a:gd name="connsiteX27" fmla="*/ 13383 w 22602"/>
                    <a:gd name="connsiteY27" fmla="*/ 6245 h 26617"/>
                    <a:gd name="connsiteX28" fmla="*/ 11153 w 22602"/>
                    <a:gd name="connsiteY28" fmla="*/ 5651 h 26617"/>
                    <a:gd name="connsiteX29" fmla="*/ 8773 w 22602"/>
                    <a:gd name="connsiteY29" fmla="*/ 6245 h 26617"/>
                    <a:gd name="connsiteX30" fmla="*/ 7881 w 22602"/>
                    <a:gd name="connsiteY30" fmla="*/ 7881 h 26617"/>
                    <a:gd name="connsiteX31" fmla="*/ 8922 w 22602"/>
                    <a:gd name="connsiteY31" fmla="*/ 9517 h 26617"/>
                    <a:gd name="connsiteX32" fmla="*/ 13086 w 22602"/>
                    <a:gd name="connsiteY32" fmla="*/ 10706 h 26617"/>
                    <a:gd name="connsiteX33" fmla="*/ 18588 w 22602"/>
                    <a:gd name="connsiteY33" fmla="*/ 12342 h 26617"/>
                    <a:gd name="connsiteX34" fmla="*/ 21562 w 22602"/>
                    <a:gd name="connsiteY34" fmla="*/ 14721 h 26617"/>
                    <a:gd name="connsiteX35" fmla="*/ 22602 w 22602"/>
                    <a:gd name="connsiteY35" fmla="*/ 18439 h 26617"/>
                    <a:gd name="connsiteX36" fmla="*/ 21115 w 22602"/>
                    <a:gd name="connsiteY36" fmla="*/ 22751 h 26617"/>
                    <a:gd name="connsiteX37" fmla="*/ 17101 w 22602"/>
                    <a:gd name="connsiteY37" fmla="*/ 25576 h 26617"/>
                    <a:gd name="connsiteX38" fmla="*/ 11301 w 22602"/>
                    <a:gd name="connsiteY38" fmla="*/ 26617 h 26617"/>
                    <a:gd name="connsiteX39" fmla="*/ 5205 w 22602"/>
                    <a:gd name="connsiteY39" fmla="*/ 25576 h 2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602" h="26617">
                      <a:moveTo>
                        <a:pt x="5205" y="25576"/>
                      </a:moveTo>
                      <a:cubicBezTo>
                        <a:pt x="3569" y="24833"/>
                        <a:pt x="2231" y="23941"/>
                        <a:pt x="1338" y="22900"/>
                      </a:cubicBezTo>
                      <a:cubicBezTo>
                        <a:pt x="446" y="21710"/>
                        <a:pt x="0" y="20521"/>
                        <a:pt x="0" y="19182"/>
                      </a:cubicBezTo>
                      <a:cubicBezTo>
                        <a:pt x="0" y="19034"/>
                        <a:pt x="149" y="18736"/>
                        <a:pt x="297" y="18588"/>
                      </a:cubicBezTo>
                      <a:cubicBezTo>
                        <a:pt x="446" y="18439"/>
                        <a:pt x="595" y="18439"/>
                        <a:pt x="892" y="18439"/>
                      </a:cubicBezTo>
                      <a:lnTo>
                        <a:pt x="5799" y="18439"/>
                      </a:lnTo>
                      <a:cubicBezTo>
                        <a:pt x="6097" y="18439"/>
                        <a:pt x="6394" y="18439"/>
                        <a:pt x="6543" y="18588"/>
                      </a:cubicBezTo>
                      <a:cubicBezTo>
                        <a:pt x="6692" y="18736"/>
                        <a:pt x="6989" y="18885"/>
                        <a:pt x="7138" y="19034"/>
                      </a:cubicBezTo>
                      <a:cubicBezTo>
                        <a:pt x="7435" y="19628"/>
                        <a:pt x="7881" y="20075"/>
                        <a:pt x="8625" y="20521"/>
                      </a:cubicBezTo>
                      <a:cubicBezTo>
                        <a:pt x="9368" y="20967"/>
                        <a:pt x="10260" y="21115"/>
                        <a:pt x="11301" y="21115"/>
                      </a:cubicBezTo>
                      <a:cubicBezTo>
                        <a:pt x="12640" y="21115"/>
                        <a:pt x="13680" y="20967"/>
                        <a:pt x="14424" y="20521"/>
                      </a:cubicBezTo>
                      <a:cubicBezTo>
                        <a:pt x="15167" y="20075"/>
                        <a:pt x="15465" y="19628"/>
                        <a:pt x="15465" y="18885"/>
                      </a:cubicBezTo>
                      <a:cubicBezTo>
                        <a:pt x="15465" y="18439"/>
                        <a:pt x="15316" y="17993"/>
                        <a:pt x="14870" y="17547"/>
                      </a:cubicBezTo>
                      <a:cubicBezTo>
                        <a:pt x="14573" y="17249"/>
                        <a:pt x="13978" y="16952"/>
                        <a:pt x="13086" y="16654"/>
                      </a:cubicBezTo>
                      <a:cubicBezTo>
                        <a:pt x="12342" y="16357"/>
                        <a:pt x="11153" y="16060"/>
                        <a:pt x="9517" y="15762"/>
                      </a:cubicBezTo>
                      <a:cubicBezTo>
                        <a:pt x="6543" y="15167"/>
                        <a:pt x="4312" y="14275"/>
                        <a:pt x="2825" y="13086"/>
                      </a:cubicBezTo>
                      <a:cubicBezTo>
                        <a:pt x="1338" y="11896"/>
                        <a:pt x="595" y="10112"/>
                        <a:pt x="595" y="7881"/>
                      </a:cubicBezTo>
                      <a:cubicBezTo>
                        <a:pt x="595" y="6394"/>
                        <a:pt x="1041" y="5056"/>
                        <a:pt x="1933" y="3866"/>
                      </a:cubicBezTo>
                      <a:cubicBezTo>
                        <a:pt x="2825" y="2677"/>
                        <a:pt x="4015" y="1784"/>
                        <a:pt x="5502" y="1041"/>
                      </a:cubicBezTo>
                      <a:cubicBezTo>
                        <a:pt x="6989" y="446"/>
                        <a:pt x="8922" y="0"/>
                        <a:pt x="11004" y="0"/>
                      </a:cubicBezTo>
                      <a:cubicBezTo>
                        <a:pt x="13234" y="0"/>
                        <a:pt x="15019" y="446"/>
                        <a:pt x="16654" y="1190"/>
                      </a:cubicBezTo>
                      <a:cubicBezTo>
                        <a:pt x="18290" y="1933"/>
                        <a:pt x="19480" y="2825"/>
                        <a:pt x="20372" y="4015"/>
                      </a:cubicBezTo>
                      <a:cubicBezTo>
                        <a:pt x="21264" y="5205"/>
                        <a:pt x="21710" y="6245"/>
                        <a:pt x="21710" y="7286"/>
                      </a:cubicBezTo>
                      <a:cubicBezTo>
                        <a:pt x="21710" y="7435"/>
                        <a:pt x="21710" y="7732"/>
                        <a:pt x="21562" y="7881"/>
                      </a:cubicBezTo>
                      <a:cubicBezTo>
                        <a:pt x="21413" y="8030"/>
                        <a:pt x="21264" y="8179"/>
                        <a:pt x="20967" y="8179"/>
                      </a:cubicBezTo>
                      <a:lnTo>
                        <a:pt x="15762" y="8179"/>
                      </a:lnTo>
                      <a:cubicBezTo>
                        <a:pt x="15167" y="8179"/>
                        <a:pt x="14870" y="8030"/>
                        <a:pt x="14573" y="7584"/>
                      </a:cubicBezTo>
                      <a:cubicBezTo>
                        <a:pt x="14424" y="7138"/>
                        <a:pt x="13978" y="6692"/>
                        <a:pt x="13383" y="6245"/>
                      </a:cubicBezTo>
                      <a:cubicBezTo>
                        <a:pt x="12788" y="5948"/>
                        <a:pt x="12045" y="5651"/>
                        <a:pt x="11153" y="5651"/>
                      </a:cubicBezTo>
                      <a:cubicBezTo>
                        <a:pt x="10112" y="5651"/>
                        <a:pt x="9368" y="5799"/>
                        <a:pt x="8773" y="6245"/>
                      </a:cubicBezTo>
                      <a:cubicBezTo>
                        <a:pt x="8179" y="6543"/>
                        <a:pt x="7881" y="7138"/>
                        <a:pt x="7881" y="7881"/>
                      </a:cubicBezTo>
                      <a:cubicBezTo>
                        <a:pt x="7881" y="8625"/>
                        <a:pt x="8179" y="9219"/>
                        <a:pt x="8922" y="9517"/>
                      </a:cubicBezTo>
                      <a:cubicBezTo>
                        <a:pt x="9666" y="9963"/>
                        <a:pt x="11004" y="10260"/>
                        <a:pt x="13086" y="10706"/>
                      </a:cubicBezTo>
                      <a:cubicBezTo>
                        <a:pt x="15465" y="11153"/>
                        <a:pt x="17249" y="11599"/>
                        <a:pt x="18588" y="12342"/>
                      </a:cubicBezTo>
                      <a:cubicBezTo>
                        <a:pt x="19926" y="12937"/>
                        <a:pt x="20967" y="13829"/>
                        <a:pt x="21562" y="14721"/>
                      </a:cubicBezTo>
                      <a:cubicBezTo>
                        <a:pt x="22156" y="15762"/>
                        <a:pt x="22602" y="16952"/>
                        <a:pt x="22602" y="18439"/>
                      </a:cubicBezTo>
                      <a:cubicBezTo>
                        <a:pt x="22602" y="20075"/>
                        <a:pt x="22156" y="21562"/>
                        <a:pt x="21115" y="22751"/>
                      </a:cubicBezTo>
                      <a:cubicBezTo>
                        <a:pt x="20223" y="23941"/>
                        <a:pt x="18885" y="24982"/>
                        <a:pt x="17101" y="25576"/>
                      </a:cubicBezTo>
                      <a:cubicBezTo>
                        <a:pt x="15465" y="26171"/>
                        <a:pt x="13532" y="26617"/>
                        <a:pt x="11301" y="26617"/>
                      </a:cubicBezTo>
                      <a:cubicBezTo>
                        <a:pt x="8922" y="26617"/>
                        <a:pt x="6989" y="26320"/>
                        <a:pt x="5205" y="255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53" name="Graphic 96">
              <a:extLst>
                <a:ext uri="{FF2B5EF4-FFF2-40B4-BE49-F238E27FC236}">
                  <a16:creationId xmlns:a16="http://schemas.microsoft.com/office/drawing/2014/main" id="{266D1AF4-3FA9-BE8F-D09A-2AD90374991E}"/>
                </a:ext>
              </a:extLst>
            </p:cNvPr>
            <p:cNvGrpSpPr/>
            <p:nvPr/>
          </p:nvGrpSpPr>
          <p:grpSpPr>
            <a:xfrm>
              <a:off x="3434471" y="3256557"/>
              <a:ext cx="187503" cy="168923"/>
              <a:chOff x="3434471" y="3256557"/>
              <a:chExt cx="187503" cy="168923"/>
            </a:xfrm>
          </p:grpSpPr>
          <p:grpSp>
            <p:nvGrpSpPr>
              <p:cNvPr id="154" name="Graphic 96">
                <a:extLst>
                  <a:ext uri="{FF2B5EF4-FFF2-40B4-BE49-F238E27FC236}">
                    <a16:creationId xmlns:a16="http://schemas.microsoft.com/office/drawing/2014/main" id="{E9FC3362-6D4F-B93A-FCEC-A8866252DD0B}"/>
                  </a:ext>
                </a:extLst>
              </p:cNvPr>
              <p:cNvGrpSpPr/>
              <p:nvPr/>
            </p:nvGrpSpPr>
            <p:grpSpPr>
              <a:xfrm>
                <a:off x="3453050" y="3256557"/>
                <a:ext cx="168923" cy="168923"/>
                <a:chOff x="3453050" y="3256557"/>
                <a:chExt cx="168923" cy="168923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E81B5CE5-D178-7A8B-2A1F-FC778F4D5BD0}"/>
                    </a:ext>
                  </a:extLst>
                </p:cNvPr>
                <p:cNvSpPr/>
                <p:nvPr/>
              </p:nvSpPr>
              <p:spPr>
                <a:xfrm>
                  <a:off x="3453050" y="3256557"/>
                  <a:ext cx="168923" cy="168923"/>
                </a:xfrm>
                <a:custGeom>
                  <a:avLst/>
                  <a:gdLst>
                    <a:gd name="connsiteX0" fmla="*/ 168924 w 168923"/>
                    <a:gd name="connsiteY0" fmla="*/ 84462 h 168923"/>
                    <a:gd name="connsiteX1" fmla="*/ 84462 w 168923"/>
                    <a:gd name="connsiteY1" fmla="*/ 168924 h 168923"/>
                    <a:gd name="connsiteX2" fmla="*/ 0 w 168923"/>
                    <a:gd name="connsiteY2" fmla="*/ 84462 h 168923"/>
                    <a:gd name="connsiteX3" fmla="*/ 84462 w 168923"/>
                    <a:gd name="connsiteY3" fmla="*/ 0 h 168923"/>
                    <a:gd name="connsiteX4" fmla="*/ 168924 w 168923"/>
                    <a:gd name="connsiteY4" fmla="*/ 84462 h 16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923" h="168923">
                      <a:moveTo>
                        <a:pt x="168924" y="84462"/>
                      </a:moveTo>
                      <a:cubicBezTo>
                        <a:pt x="168924" y="131109"/>
                        <a:pt x="131109" y="168924"/>
                        <a:pt x="84462" y="168924"/>
                      </a:cubicBezTo>
                      <a:cubicBezTo>
                        <a:pt x="37815" y="168924"/>
                        <a:pt x="0" y="131109"/>
                        <a:pt x="0" y="84462"/>
                      </a:cubicBezTo>
                      <a:cubicBezTo>
                        <a:pt x="0" y="37815"/>
                        <a:pt x="37815" y="0"/>
                        <a:pt x="84462" y="0"/>
                      </a:cubicBezTo>
                      <a:cubicBezTo>
                        <a:pt x="131109" y="0"/>
                        <a:pt x="168924" y="37815"/>
                        <a:pt x="168924" y="84462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71014C2E-6AC5-B15E-87A5-5878BAC8F41C}"/>
                    </a:ext>
                  </a:extLst>
                </p:cNvPr>
                <p:cNvSpPr/>
                <p:nvPr/>
              </p:nvSpPr>
              <p:spPr>
                <a:xfrm>
                  <a:off x="3474314" y="3277821"/>
                  <a:ext cx="126395" cy="126395"/>
                </a:xfrm>
                <a:custGeom>
                  <a:avLst/>
                  <a:gdLst>
                    <a:gd name="connsiteX0" fmla="*/ 126395 w 126395"/>
                    <a:gd name="connsiteY0" fmla="*/ 63198 h 126395"/>
                    <a:gd name="connsiteX1" fmla="*/ 63198 w 126395"/>
                    <a:gd name="connsiteY1" fmla="*/ 126395 h 126395"/>
                    <a:gd name="connsiteX2" fmla="*/ 0 w 126395"/>
                    <a:gd name="connsiteY2" fmla="*/ 63198 h 126395"/>
                    <a:gd name="connsiteX3" fmla="*/ 63198 w 126395"/>
                    <a:gd name="connsiteY3" fmla="*/ 0 h 126395"/>
                    <a:gd name="connsiteX4" fmla="*/ 126395 w 126395"/>
                    <a:gd name="connsiteY4" fmla="*/ 63198 h 12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395" h="126395">
                      <a:moveTo>
                        <a:pt x="126395" y="63198"/>
                      </a:moveTo>
                      <a:cubicBezTo>
                        <a:pt x="126395" y="98101"/>
                        <a:pt x="98101" y="126395"/>
                        <a:pt x="63198" y="126395"/>
                      </a:cubicBezTo>
                      <a:cubicBezTo>
                        <a:pt x="28295" y="126395"/>
                        <a:pt x="0" y="98101"/>
                        <a:pt x="0" y="63198"/>
                      </a:cubicBezTo>
                      <a:cubicBezTo>
                        <a:pt x="0" y="28295"/>
                        <a:pt x="28295" y="0"/>
                        <a:pt x="63198" y="0"/>
                      </a:cubicBezTo>
                      <a:cubicBezTo>
                        <a:pt x="98101" y="0"/>
                        <a:pt x="126395" y="28295"/>
                        <a:pt x="126395" y="63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CDF402E1-0259-4C9E-EEFC-A070C271F931}"/>
                    </a:ext>
                  </a:extLst>
                </p:cNvPr>
                <p:cNvSpPr/>
                <p:nvPr/>
              </p:nvSpPr>
              <p:spPr>
                <a:xfrm>
                  <a:off x="3493050" y="3296557"/>
                  <a:ext cx="88922" cy="88922"/>
                </a:xfrm>
                <a:custGeom>
                  <a:avLst/>
                  <a:gdLst>
                    <a:gd name="connsiteX0" fmla="*/ 88923 w 88922"/>
                    <a:gd name="connsiteY0" fmla="*/ 44461 h 88922"/>
                    <a:gd name="connsiteX1" fmla="*/ 44461 w 88922"/>
                    <a:gd name="connsiteY1" fmla="*/ 88923 h 88922"/>
                    <a:gd name="connsiteX2" fmla="*/ 0 w 88922"/>
                    <a:gd name="connsiteY2" fmla="*/ 44461 h 88922"/>
                    <a:gd name="connsiteX3" fmla="*/ 44461 w 88922"/>
                    <a:gd name="connsiteY3" fmla="*/ 0 h 88922"/>
                    <a:gd name="connsiteX4" fmla="*/ 88923 w 88922"/>
                    <a:gd name="connsiteY4" fmla="*/ 44461 h 88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22" h="88922">
                      <a:moveTo>
                        <a:pt x="88923" y="44461"/>
                      </a:moveTo>
                      <a:cubicBezTo>
                        <a:pt x="88923" y="69017"/>
                        <a:pt x="69017" y="88923"/>
                        <a:pt x="44461" y="88923"/>
                      </a:cubicBezTo>
                      <a:cubicBezTo>
                        <a:pt x="19906" y="88923"/>
                        <a:pt x="0" y="69017"/>
                        <a:pt x="0" y="44461"/>
                      </a:cubicBezTo>
                      <a:cubicBezTo>
                        <a:pt x="0" y="19906"/>
                        <a:pt x="19906" y="0"/>
                        <a:pt x="44461" y="0"/>
                      </a:cubicBezTo>
                      <a:cubicBezTo>
                        <a:pt x="69017" y="0"/>
                        <a:pt x="88923" y="19906"/>
                        <a:pt x="88923" y="44461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09561293-B8D7-1DAB-5D46-53594FBCB97A}"/>
                    </a:ext>
                  </a:extLst>
                </p:cNvPr>
                <p:cNvSpPr/>
                <p:nvPr/>
              </p:nvSpPr>
              <p:spPr>
                <a:xfrm>
                  <a:off x="3513274" y="3316780"/>
                  <a:ext cx="48476" cy="48476"/>
                </a:xfrm>
                <a:custGeom>
                  <a:avLst/>
                  <a:gdLst>
                    <a:gd name="connsiteX0" fmla="*/ 48476 w 48476"/>
                    <a:gd name="connsiteY0" fmla="*/ 24238 h 48476"/>
                    <a:gd name="connsiteX1" fmla="*/ 24238 w 48476"/>
                    <a:gd name="connsiteY1" fmla="*/ 48476 h 48476"/>
                    <a:gd name="connsiteX2" fmla="*/ 0 w 48476"/>
                    <a:gd name="connsiteY2" fmla="*/ 24238 h 48476"/>
                    <a:gd name="connsiteX3" fmla="*/ 24238 w 48476"/>
                    <a:gd name="connsiteY3" fmla="*/ 0 h 48476"/>
                    <a:gd name="connsiteX4" fmla="*/ 48476 w 48476"/>
                    <a:gd name="connsiteY4" fmla="*/ 24238 h 48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76" h="48476">
                      <a:moveTo>
                        <a:pt x="48476" y="24238"/>
                      </a:moveTo>
                      <a:cubicBezTo>
                        <a:pt x="48476" y="37625"/>
                        <a:pt x="37625" y="48476"/>
                        <a:pt x="24238" y="48476"/>
                      </a:cubicBezTo>
                      <a:cubicBezTo>
                        <a:pt x="10852" y="48476"/>
                        <a:pt x="0" y="37625"/>
                        <a:pt x="0" y="24238"/>
                      </a:cubicBezTo>
                      <a:cubicBezTo>
                        <a:pt x="0" y="10852"/>
                        <a:pt x="10852" y="0"/>
                        <a:pt x="24238" y="0"/>
                      </a:cubicBezTo>
                      <a:cubicBezTo>
                        <a:pt x="37625" y="0"/>
                        <a:pt x="48476" y="10852"/>
                        <a:pt x="48476" y="242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3869628D-19E0-424B-C265-6F65904FFEEF}"/>
                    </a:ext>
                  </a:extLst>
                </p:cNvPr>
                <p:cNvSpPr/>
                <p:nvPr/>
              </p:nvSpPr>
              <p:spPr>
                <a:xfrm>
                  <a:off x="3527549" y="3331055"/>
                  <a:ext cx="19925" cy="19925"/>
                </a:xfrm>
                <a:custGeom>
                  <a:avLst/>
                  <a:gdLst>
                    <a:gd name="connsiteX0" fmla="*/ 19926 w 19925"/>
                    <a:gd name="connsiteY0" fmla="*/ 9963 h 19925"/>
                    <a:gd name="connsiteX1" fmla="*/ 9963 w 19925"/>
                    <a:gd name="connsiteY1" fmla="*/ 19926 h 19925"/>
                    <a:gd name="connsiteX2" fmla="*/ 0 w 19925"/>
                    <a:gd name="connsiteY2" fmla="*/ 9963 h 19925"/>
                    <a:gd name="connsiteX3" fmla="*/ 9963 w 19925"/>
                    <a:gd name="connsiteY3" fmla="*/ 0 h 19925"/>
                    <a:gd name="connsiteX4" fmla="*/ 19926 w 19925"/>
                    <a:gd name="connsiteY4" fmla="*/ 9963 h 1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25" h="19925">
                      <a:moveTo>
                        <a:pt x="19926" y="9963"/>
                      </a:moveTo>
                      <a:cubicBezTo>
                        <a:pt x="19926" y="15465"/>
                        <a:pt x="15465" y="19926"/>
                        <a:pt x="9963" y="19926"/>
                      </a:cubicBezTo>
                      <a:cubicBezTo>
                        <a:pt x="4461" y="19926"/>
                        <a:pt x="0" y="15465"/>
                        <a:pt x="0" y="9963"/>
                      </a:cubicBezTo>
                      <a:cubicBezTo>
                        <a:pt x="0" y="4461"/>
                        <a:pt x="4461" y="0"/>
                        <a:pt x="9963" y="0"/>
                      </a:cubicBezTo>
                      <a:cubicBezTo>
                        <a:pt x="15465" y="0"/>
                        <a:pt x="19926" y="4461"/>
                        <a:pt x="19926" y="9963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1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F7B7B73-213B-89C5-7663-306F781719B2}"/>
                  </a:ext>
                </a:extLst>
              </p:cNvPr>
              <p:cNvSpPr/>
              <p:nvPr/>
            </p:nvSpPr>
            <p:spPr>
              <a:xfrm>
                <a:off x="3434471" y="3285723"/>
                <a:ext cx="107581" cy="60499"/>
              </a:xfrm>
              <a:custGeom>
                <a:avLst/>
                <a:gdLst>
                  <a:gd name="connsiteX0" fmla="*/ 104528 w 107581"/>
                  <a:gd name="connsiteY0" fmla="*/ 51132 h 60499"/>
                  <a:gd name="connsiteX1" fmla="*/ 51294 w 107581"/>
                  <a:gd name="connsiteY1" fmla="*/ 28380 h 60499"/>
                  <a:gd name="connsiteX2" fmla="*/ 49212 w 107581"/>
                  <a:gd name="connsiteY2" fmla="*/ 19012 h 60499"/>
                  <a:gd name="connsiteX3" fmla="*/ 45346 w 107581"/>
                  <a:gd name="connsiteY3" fmla="*/ 14254 h 60499"/>
                  <a:gd name="connsiteX4" fmla="*/ 14713 w 107581"/>
                  <a:gd name="connsiteY4" fmla="*/ 276 h 60499"/>
                  <a:gd name="connsiteX5" fmla="*/ 10996 w 107581"/>
                  <a:gd name="connsiteY5" fmla="*/ 3547 h 60499"/>
                  <a:gd name="connsiteX6" fmla="*/ 17985 w 107581"/>
                  <a:gd name="connsiteY6" fmla="*/ 17823 h 60499"/>
                  <a:gd name="connsiteX7" fmla="*/ 2074 w 107581"/>
                  <a:gd name="connsiteY7" fmla="*/ 23622 h 60499"/>
                  <a:gd name="connsiteX8" fmla="*/ 1628 w 107581"/>
                  <a:gd name="connsiteY8" fmla="*/ 28826 h 60499"/>
                  <a:gd name="connsiteX9" fmla="*/ 31665 w 107581"/>
                  <a:gd name="connsiteY9" fmla="*/ 42061 h 60499"/>
                  <a:gd name="connsiteX10" fmla="*/ 37613 w 107581"/>
                  <a:gd name="connsiteY10" fmla="*/ 41912 h 60499"/>
                  <a:gd name="connsiteX11" fmla="*/ 46833 w 107581"/>
                  <a:gd name="connsiteY11" fmla="*/ 37154 h 60499"/>
                  <a:gd name="connsiteX12" fmla="*/ 46981 w 107581"/>
                  <a:gd name="connsiteY12" fmla="*/ 37154 h 60499"/>
                  <a:gd name="connsiteX13" fmla="*/ 100662 w 107581"/>
                  <a:gd name="connsiteY13" fmla="*/ 60054 h 60499"/>
                  <a:gd name="connsiteX14" fmla="*/ 102744 w 107581"/>
                  <a:gd name="connsiteY14" fmla="*/ 60500 h 60499"/>
                  <a:gd name="connsiteX15" fmla="*/ 107205 w 107581"/>
                  <a:gd name="connsiteY15" fmla="*/ 57526 h 60499"/>
                  <a:gd name="connsiteX16" fmla="*/ 104528 w 107581"/>
                  <a:gd name="connsiteY16" fmla="*/ 51132 h 6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81" h="60499">
                    <a:moveTo>
                      <a:pt x="104528" y="51132"/>
                    </a:moveTo>
                    <a:lnTo>
                      <a:pt x="51294" y="28380"/>
                    </a:lnTo>
                    <a:lnTo>
                      <a:pt x="49212" y="19012"/>
                    </a:lnTo>
                    <a:cubicBezTo>
                      <a:pt x="48766" y="16930"/>
                      <a:pt x="47279" y="15146"/>
                      <a:pt x="45346" y="14254"/>
                    </a:cubicBezTo>
                    <a:lnTo>
                      <a:pt x="14713" y="276"/>
                    </a:lnTo>
                    <a:cubicBezTo>
                      <a:pt x="12483" y="-765"/>
                      <a:pt x="10252" y="1317"/>
                      <a:pt x="10996" y="3547"/>
                    </a:cubicBezTo>
                    <a:lnTo>
                      <a:pt x="17985" y="17823"/>
                    </a:lnTo>
                    <a:lnTo>
                      <a:pt x="2074" y="23622"/>
                    </a:lnTo>
                    <a:cubicBezTo>
                      <a:pt x="-454" y="24365"/>
                      <a:pt x="-752" y="27786"/>
                      <a:pt x="1628" y="28826"/>
                    </a:cubicBezTo>
                    <a:lnTo>
                      <a:pt x="31665" y="42061"/>
                    </a:lnTo>
                    <a:cubicBezTo>
                      <a:pt x="33598" y="42953"/>
                      <a:pt x="35829" y="42804"/>
                      <a:pt x="37613" y="41912"/>
                    </a:cubicBezTo>
                    <a:lnTo>
                      <a:pt x="46833" y="37154"/>
                    </a:lnTo>
                    <a:cubicBezTo>
                      <a:pt x="46833" y="37154"/>
                      <a:pt x="46833" y="37154"/>
                      <a:pt x="46981" y="37154"/>
                    </a:cubicBezTo>
                    <a:lnTo>
                      <a:pt x="100662" y="60054"/>
                    </a:lnTo>
                    <a:cubicBezTo>
                      <a:pt x="101257" y="60351"/>
                      <a:pt x="102000" y="60500"/>
                      <a:pt x="102744" y="60500"/>
                    </a:cubicBezTo>
                    <a:cubicBezTo>
                      <a:pt x="104677" y="60500"/>
                      <a:pt x="106461" y="59459"/>
                      <a:pt x="107205" y="57526"/>
                    </a:cubicBezTo>
                    <a:cubicBezTo>
                      <a:pt x="108246" y="55146"/>
                      <a:pt x="107056" y="52321"/>
                      <a:pt x="104528" y="51132"/>
                    </a:cubicBezTo>
                    <a:close/>
                  </a:path>
                </a:pathLst>
              </a:custGeom>
              <a:solidFill>
                <a:srgbClr val="24263F"/>
              </a:solidFill>
              <a:ln w="1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61" name="Graphic 100">
            <a:extLst>
              <a:ext uri="{FF2B5EF4-FFF2-40B4-BE49-F238E27FC236}">
                <a16:creationId xmlns:a16="http://schemas.microsoft.com/office/drawing/2014/main" id="{7094B8BE-DD63-E083-8AA8-1006E83FED9E}"/>
              </a:ext>
            </a:extLst>
          </p:cNvPr>
          <p:cNvGrpSpPr/>
          <p:nvPr/>
        </p:nvGrpSpPr>
        <p:grpSpPr>
          <a:xfrm>
            <a:off x="5438881" y="2565080"/>
            <a:ext cx="1132197" cy="1005071"/>
            <a:chOff x="5438881" y="2412680"/>
            <a:chExt cx="1132197" cy="1005071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F54EDF0-2B93-F29C-E009-5B352DBBA1A9}"/>
                </a:ext>
              </a:extLst>
            </p:cNvPr>
            <p:cNvSpPr/>
            <p:nvPr/>
          </p:nvSpPr>
          <p:spPr>
            <a:xfrm>
              <a:off x="5438881" y="2705541"/>
              <a:ext cx="1132197" cy="491867"/>
            </a:xfrm>
            <a:custGeom>
              <a:avLst/>
              <a:gdLst>
                <a:gd name="connsiteX0" fmla="*/ 1094860 w 1132197"/>
                <a:gd name="connsiteY0" fmla="*/ 491868 h 491867"/>
                <a:gd name="connsiteX1" fmla="*/ 37211 w 1132197"/>
                <a:gd name="connsiteY1" fmla="*/ 491868 h 491867"/>
                <a:gd name="connsiteX2" fmla="*/ 0 w 1132197"/>
                <a:gd name="connsiteY2" fmla="*/ 454657 h 491867"/>
                <a:gd name="connsiteX3" fmla="*/ 0 w 1132197"/>
                <a:gd name="connsiteY3" fmla="*/ 37211 h 491867"/>
                <a:gd name="connsiteX4" fmla="*/ 37211 w 1132197"/>
                <a:gd name="connsiteY4" fmla="*/ 0 h 491867"/>
                <a:gd name="connsiteX5" fmla="*/ 1094987 w 1132197"/>
                <a:gd name="connsiteY5" fmla="*/ 0 h 491867"/>
                <a:gd name="connsiteX6" fmla="*/ 1132198 w 1132197"/>
                <a:gd name="connsiteY6" fmla="*/ 37211 h 491867"/>
                <a:gd name="connsiteX7" fmla="*/ 1132198 w 1132197"/>
                <a:gd name="connsiteY7" fmla="*/ 454657 h 491867"/>
                <a:gd name="connsiteX8" fmla="*/ 1094860 w 1132197"/>
                <a:gd name="connsiteY8" fmla="*/ 491868 h 49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2197" h="491867">
                  <a:moveTo>
                    <a:pt x="1094860" y="491868"/>
                  </a:moveTo>
                  <a:lnTo>
                    <a:pt x="37211" y="491868"/>
                  </a:lnTo>
                  <a:cubicBezTo>
                    <a:pt x="16637" y="491868"/>
                    <a:pt x="0" y="475231"/>
                    <a:pt x="0" y="454657"/>
                  </a:cubicBezTo>
                  <a:lnTo>
                    <a:pt x="0" y="37211"/>
                  </a:lnTo>
                  <a:cubicBezTo>
                    <a:pt x="0" y="16637"/>
                    <a:pt x="16637" y="0"/>
                    <a:pt x="37211" y="0"/>
                  </a:cubicBezTo>
                  <a:lnTo>
                    <a:pt x="1094987" y="0"/>
                  </a:lnTo>
                  <a:cubicBezTo>
                    <a:pt x="1115561" y="0"/>
                    <a:pt x="1132198" y="16637"/>
                    <a:pt x="1132198" y="37211"/>
                  </a:cubicBezTo>
                  <a:lnTo>
                    <a:pt x="1132198" y="454657"/>
                  </a:lnTo>
                  <a:cubicBezTo>
                    <a:pt x="1132198" y="475231"/>
                    <a:pt x="1115434" y="491868"/>
                    <a:pt x="1094860" y="491868"/>
                  </a:cubicBezTo>
                  <a:close/>
                </a:path>
              </a:pathLst>
            </a:custGeom>
            <a:solidFill>
              <a:srgbClr val="FFEAB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63" name="Graphic 100">
              <a:extLst>
                <a:ext uri="{FF2B5EF4-FFF2-40B4-BE49-F238E27FC236}">
                  <a16:creationId xmlns:a16="http://schemas.microsoft.com/office/drawing/2014/main" id="{5B8A6C94-C0D9-5E9D-033D-99B993525C30}"/>
                </a:ext>
              </a:extLst>
            </p:cNvPr>
            <p:cNvGrpSpPr/>
            <p:nvPr/>
          </p:nvGrpSpPr>
          <p:grpSpPr>
            <a:xfrm>
              <a:off x="5523971" y="2898071"/>
              <a:ext cx="297051" cy="113537"/>
              <a:chOff x="5523971" y="2898071"/>
              <a:chExt cx="297051" cy="113537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A98C17-AE49-12F7-02AC-73EDEDA70D83}"/>
                  </a:ext>
                </a:extLst>
              </p:cNvPr>
              <p:cNvSpPr/>
              <p:nvPr/>
            </p:nvSpPr>
            <p:spPr>
              <a:xfrm>
                <a:off x="5523971" y="2915089"/>
                <a:ext cx="23240" cy="96519"/>
              </a:xfrm>
              <a:custGeom>
                <a:avLst/>
                <a:gdLst>
                  <a:gd name="connsiteX0" fmla="*/ 0 w 23240"/>
                  <a:gd name="connsiteY0" fmla="*/ 0 h 96519"/>
                  <a:gd name="connsiteX1" fmla="*/ 23241 w 23240"/>
                  <a:gd name="connsiteY1" fmla="*/ 0 h 96519"/>
                  <a:gd name="connsiteX2" fmla="*/ 23241 w 23240"/>
                  <a:gd name="connsiteY2" fmla="*/ 96519 h 96519"/>
                  <a:gd name="connsiteX3" fmla="*/ 0 w 23240"/>
                  <a:gd name="connsiteY3" fmla="*/ 96519 h 9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96519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96519"/>
                    </a:lnTo>
                    <a:lnTo>
                      <a:pt x="0" y="96519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700BD6-97F3-E600-C282-68FC135A309D}"/>
                  </a:ext>
                </a:extLst>
              </p:cNvPr>
              <p:cNvSpPr/>
              <p:nvPr/>
            </p:nvSpPr>
            <p:spPr>
              <a:xfrm>
                <a:off x="5614394" y="2933504"/>
                <a:ext cx="23240" cy="78104"/>
              </a:xfrm>
              <a:custGeom>
                <a:avLst/>
                <a:gdLst>
                  <a:gd name="connsiteX0" fmla="*/ 0 w 23240"/>
                  <a:gd name="connsiteY0" fmla="*/ 0 h 78104"/>
                  <a:gd name="connsiteX1" fmla="*/ 23241 w 23240"/>
                  <a:gd name="connsiteY1" fmla="*/ 0 h 78104"/>
                  <a:gd name="connsiteX2" fmla="*/ 23241 w 23240"/>
                  <a:gd name="connsiteY2" fmla="*/ 78105 h 78104"/>
                  <a:gd name="connsiteX3" fmla="*/ 0 w 23240"/>
                  <a:gd name="connsiteY3" fmla="*/ 78105 h 7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78104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78105"/>
                    </a:lnTo>
                    <a:lnTo>
                      <a:pt x="0" y="78105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ACA19AE-CC8B-FDC6-5FAC-B5591B2350D3}"/>
                  </a:ext>
                </a:extLst>
              </p:cNvPr>
              <p:cNvSpPr/>
              <p:nvPr/>
            </p:nvSpPr>
            <p:spPr>
              <a:xfrm>
                <a:off x="5797781" y="2906072"/>
                <a:ext cx="23240" cy="105536"/>
              </a:xfrm>
              <a:custGeom>
                <a:avLst/>
                <a:gdLst>
                  <a:gd name="connsiteX0" fmla="*/ 0 w 23240"/>
                  <a:gd name="connsiteY0" fmla="*/ 0 h 105536"/>
                  <a:gd name="connsiteX1" fmla="*/ 23241 w 23240"/>
                  <a:gd name="connsiteY1" fmla="*/ 0 h 105536"/>
                  <a:gd name="connsiteX2" fmla="*/ 23241 w 23240"/>
                  <a:gd name="connsiteY2" fmla="*/ 105536 h 105536"/>
                  <a:gd name="connsiteX3" fmla="*/ 0 w 23240"/>
                  <a:gd name="connsiteY3" fmla="*/ 105536 h 10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105536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105536"/>
                    </a:lnTo>
                    <a:lnTo>
                      <a:pt x="0" y="105536"/>
                    </a:lnTo>
                    <a:close/>
                  </a:path>
                </a:pathLst>
              </a:custGeom>
              <a:solidFill>
                <a:srgbClr val="FF1D00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D829DE0-8F40-3C07-8425-3F4104D437FB}"/>
                  </a:ext>
                </a:extLst>
              </p:cNvPr>
              <p:cNvSpPr/>
              <p:nvPr/>
            </p:nvSpPr>
            <p:spPr>
              <a:xfrm>
                <a:off x="5659606" y="2917629"/>
                <a:ext cx="23240" cy="93852"/>
              </a:xfrm>
              <a:custGeom>
                <a:avLst/>
                <a:gdLst>
                  <a:gd name="connsiteX0" fmla="*/ 0 w 23240"/>
                  <a:gd name="connsiteY0" fmla="*/ 0 h 93852"/>
                  <a:gd name="connsiteX1" fmla="*/ 23241 w 23240"/>
                  <a:gd name="connsiteY1" fmla="*/ 0 h 93852"/>
                  <a:gd name="connsiteX2" fmla="*/ 23241 w 23240"/>
                  <a:gd name="connsiteY2" fmla="*/ 93852 h 93852"/>
                  <a:gd name="connsiteX3" fmla="*/ 0 w 23240"/>
                  <a:gd name="connsiteY3" fmla="*/ 93852 h 9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93852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93852"/>
                    </a:lnTo>
                    <a:lnTo>
                      <a:pt x="0" y="93852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D22DCC1-972F-045E-1FDD-DF0C62EEA8F2}"/>
                  </a:ext>
                </a:extLst>
              </p:cNvPr>
              <p:cNvSpPr/>
              <p:nvPr/>
            </p:nvSpPr>
            <p:spPr>
              <a:xfrm>
                <a:off x="5704944" y="2955983"/>
                <a:ext cx="23240" cy="55625"/>
              </a:xfrm>
              <a:custGeom>
                <a:avLst/>
                <a:gdLst>
                  <a:gd name="connsiteX0" fmla="*/ 0 w 23240"/>
                  <a:gd name="connsiteY0" fmla="*/ 0 h 55625"/>
                  <a:gd name="connsiteX1" fmla="*/ 23241 w 23240"/>
                  <a:gd name="connsiteY1" fmla="*/ 0 h 55625"/>
                  <a:gd name="connsiteX2" fmla="*/ 23241 w 23240"/>
                  <a:gd name="connsiteY2" fmla="*/ 55626 h 55625"/>
                  <a:gd name="connsiteX3" fmla="*/ 0 w 23240"/>
                  <a:gd name="connsiteY3" fmla="*/ 55626 h 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55625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55626"/>
                    </a:lnTo>
                    <a:lnTo>
                      <a:pt x="0" y="55626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5842D08-C510-DC2E-7F2B-41EF8B19B5E2}"/>
                  </a:ext>
                </a:extLst>
              </p:cNvPr>
              <p:cNvSpPr/>
              <p:nvPr/>
            </p:nvSpPr>
            <p:spPr>
              <a:xfrm>
                <a:off x="5751299" y="2943537"/>
                <a:ext cx="23240" cy="68071"/>
              </a:xfrm>
              <a:custGeom>
                <a:avLst/>
                <a:gdLst>
                  <a:gd name="connsiteX0" fmla="*/ 0 w 23240"/>
                  <a:gd name="connsiteY0" fmla="*/ 0 h 68071"/>
                  <a:gd name="connsiteX1" fmla="*/ 23241 w 23240"/>
                  <a:gd name="connsiteY1" fmla="*/ 0 h 68071"/>
                  <a:gd name="connsiteX2" fmla="*/ 23241 w 23240"/>
                  <a:gd name="connsiteY2" fmla="*/ 68072 h 68071"/>
                  <a:gd name="connsiteX3" fmla="*/ 0 w 23240"/>
                  <a:gd name="connsiteY3" fmla="*/ 68072 h 6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68071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68072"/>
                    </a:lnTo>
                    <a:lnTo>
                      <a:pt x="0" y="68072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B98050B-FE68-2E27-177B-B833960C5304}"/>
                  </a:ext>
                </a:extLst>
              </p:cNvPr>
              <p:cNvSpPr/>
              <p:nvPr/>
            </p:nvSpPr>
            <p:spPr>
              <a:xfrm>
                <a:off x="5569182" y="2898071"/>
                <a:ext cx="23240" cy="113537"/>
              </a:xfrm>
              <a:custGeom>
                <a:avLst/>
                <a:gdLst>
                  <a:gd name="connsiteX0" fmla="*/ 0 w 23240"/>
                  <a:gd name="connsiteY0" fmla="*/ 0 h 113537"/>
                  <a:gd name="connsiteX1" fmla="*/ 23241 w 23240"/>
                  <a:gd name="connsiteY1" fmla="*/ 0 h 113537"/>
                  <a:gd name="connsiteX2" fmla="*/ 23241 w 23240"/>
                  <a:gd name="connsiteY2" fmla="*/ 113537 h 113537"/>
                  <a:gd name="connsiteX3" fmla="*/ 0 w 23240"/>
                  <a:gd name="connsiteY3" fmla="*/ 113537 h 11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40" h="113537">
                    <a:moveTo>
                      <a:pt x="0" y="0"/>
                    </a:moveTo>
                    <a:lnTo>
                      <a:pt x="23241" y="0"/>
                    </a:lnTo>
                    <a:lnTo>
                      <a:pt x="23241" y="113537"/>
                    </a:lnTo>
                    <a:lnTo>
                      <a:pt x="0" y="113537"/>
                    </a:ln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71" name="Graphic 100">
              <a:extLst>
                <a:ext uri="{FF2B5EF4-FFF2-40B4-BE49-F238E27FC236}">
                  <a16:creationId xmlns:a16="http://schemas.microsoft.com/office/drawing/2014/main" id="{EC204735-0620-2266-D59F-F77CBBFD546D}"/>
                </a:ext>
              </a:extLst>
            </p:cNvPr>
            <p:cNvGrpSpPr/>
            <p:nvPr/>
          </p:nvGrpSpPr>
          <p:grpSpPr>
            <a:xfrm>
              <a:off x="5761200" y="2633659"/>
              <a:ext cx="487433" cy="664459"/>
              <a:chOff x="5761200" y="2633659"/>
              <a:chExt cx="487433" cy="664459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5CB05C4-365D-18A6-628F-2E0B0D644F0F}"/>
                  </a:ext>
                </a:extLst>
              </p:cNvPr>
              <p:cNvSpPr/>
              <p:nvPr/>
            </p:nvSpPr>
            <p:spPr>
              <a:xfrm>
                <a:off x="5761200" y="2633659"/>
                <a:ext cx="487433" cy="664459"/>
              </a:xfrm>
              <a:custGeom>
                <a:avLst/>
                <a:gdLst>
                  <a:gd name="connsiteX0" fmla="*/ 343030 w 487433"/>
                  <a:gd name="connsiteY0" fmla="*/ 417954 h 664459"/>
                  <a:gd name="connsiteX1" fmla="*/ 277752 w 487433"/>
                  <a:gd name="connsiteY1" fmla="*/ 332230 h 664459"/>
                  <a:gd name="connsiteX2" fmla="*/ 343030 w 487433"/>
                  <a:gd name="connsiteY2" fmla="*/ 246505 h 664459"/>
                  <a:gd name="connsiteX3" fmla="*/ 486031 w 487433"/>
                  <a:gd name="connsiteY3" fmla="*/ 63627 h 664459"/>
                  <a:gd name="connsiteX4" fmla="*/ 435866 w 487433"/>
                  <a:gd name="connsiteY4" fmla="*/ 0 h 664459"/>
                  <a:gd name="connsiteX5" fmla="*/ 243717 w 487433"/>
                  <a:gd name="connsiteY5" fmla="*/ 0 h 664459"/>
                  <a:gd name="connsiteX6" fmla="*/ 51567 w 487433"/>
                  <a:gd name="connsiteY6" fmla="*/ 0 h 664459"/>
                  <a:gd name="connsiteX7" fmla="*/ 1402 w 487433"/>
                  <a:gd name="connsiteY7" fmla="*/ 63627 h 664459"/>
                  <a:gd name="connsiteX8" fmla="*/ 144403 w 487433"/>
                  <a:gd name="connsiteY8" fmla="*/ 246505 h 664459"/>
                  <a:gd name="connsiteX9" fmla="*/ 209681 w 487433"/>
                  <a:gd name="connsiteY9" fmla="*/ 332230 h 664459"/>
                  <a:gd name="connsiteX10" fmla="*/ 144403 w 487433"/>
                  <a:gd name="connsiteY10" fmla="*/ 417954 h 664459"/>
                  <a:gd name="connsiteX11" fmla="*/ 1402 w 487433"/>
                  <a:gd name="connsiteY11" fmla="*/ 600833 h 664459"/>
                  <a:gd name="connsiteX12" fmla="*/ 51567 w 487433"/>
                  <a:gd name="connsiteY12" fmla="*/ 664460 h 664459"/>
                  <a:gd name="connsiteX13" fmla="*/ 243717 w 487433"/>
                  <a:gd name="connsiteY13" fmla="*/ 664460 h 664459"/>
                  <a:gd name="connsiteX14" fmla="*/ 435866 w 487433"/>
                  <a:gd name="connsiteY14" fmla="*/ 664460 h 664459"/>
                  <a:gd name="connsiteX15" fmla="*/ 486031 w 487433"/>
                  <a:gd name="connsiteY15" fmla="*/ 600833 h 664459"/>
                  <a:gd name="connsiteX16" fmla="*/ 343030 w 487433"/>
                  <a:gd name="connsiteY16" fmla="*/ 417954 h 66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7433" h="664459">
                    <a:moveTo>
                      <a:pt x="343030" y="417954"/>
                    </a:moveTo>
                    <a:cubicBezTo>
                      <a:pt x="272292" y="382268"/>
                      <a:pt x="277752" y="332230"/>
                      <a:pt x="277752" y="332230"/>
                    </a:cubicBezTo>
                    <a:cubicBezTo>
                      <a:pt x="277752" y="332230"/>
                      <a:pt x="272292" y="282192"/>
                      <a:pt x="343030" y="246505"/>
                    </a:cubicBezTo>
                    <a:cubicBezTo>
                      <a:pt x="414404" y="210438"/>
                      <a:pt x="467235" y="143382"/>
                      <a:pt x="486031" y="63627"/>
                    </a:cubicBezTo>
                    <a:cubicBezTo>
                      <a:pt x="493651" y="31115"/>
                      <a:pt x="469267" y="0"/>
                      <a:pt x="435866" y="0"/>
                    </a:cubicBezTo>
                    <a:lnTo>
                      <a:pt x="243717" y="0"/>
                    </a:lnTo>
                    <a:lnTo>
                      <a:pt x="51567" y="0"/>
                    </a:lnTo>
                    <a:cubicBezTo>
                      <a:pt x="18166" y="0"/>
                      <a:pt x="-6218" y="31115"/>
                      <a:pt x="1402" y="63627"/>
                    </a:cubicBezTo>
                    <a:cubicBezTo>
                      <a:pt x="20071" y="143382"/>
                      <a:pt x="73030" y="210438"/>
                      <a:pt x="144403" y="246505"/>
                    </a:cubicBezTo>
                    <a:cubicBezTo>
                      <a:pt x="215142" y="282192"/>
                      <a:pt x="209681" y="332230"/>
                      <a:pt x="209681" y="332230"/>
                    </a:cubicBezTo>
                    <a:cubicBezTo>
                      <a:pt x="209681" y="332230"/>
                      <a:pt x="215142" y="382268"/>
                      <a:pt x="144403" y="417954"/>
                    </a:cubicBezTo>
                    <a:cubicBezTo>
                      <a:pt x="73030" y="454022"/>
                      <a:pt x="20198" y="521078"/>
                      <a:pt x="1402" y="600833"/>
                    </a:cubicBezTo>
                    <a:cubicBezTo>
                      <a:pt x="-6218" y="633345"/>
                      <a:pt x="18166" y="664460"/>
                      <a:pt x="51567" y="664460"/>
                    </a:cubicBezTo>
                    <a:lnTo>
                      <a:pt x="243717" y="664460"/>
                    </a:lnTo>
                    <a:lnTo>
                      <a:pt x="435866" y="664460"/>
                    </a:lnTo>
                    <a:cubicBezTo>
                      <a:pt x="469267" y="664460"/>
                      <a:pt x="493651" y="633345"/>
                      <a:pt x="486031" y="600833"/>
                    </a:cubicBezTo>
                    <a:cubicBezTo>
                      <a:pt x="467235" y="521078"/>
                      <a:pt x="414404" y="454022"/>
                      <a:pt x="343030" y="417954"/>
                    </a:cubicBezTo>
                    <a:close/>
                  </a:path>
                </a:pathLst>
              </a:custGeom>
              <a:solidFill>
                <a:srgbClr val="FEA32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6570822-43DB-BCB3-B615-C08C6382B438}"/>
                  </a:ext>
                </a:extLst>
              </p:cNvPr>
              <p:cNvSpPr/>
              <p:nvPr/>
            </p:nvSpPr>
            <p:spPr>
              <a:xfrm>
                <a:off x="5790415" y="3191185"/>
                <a:ext cx="429130" cy="86486"/>
              </a:xfrm>
              <a:custGeom>
                <a:avLst/>
                <a:gdLst>
                  <a:gd name="connsiteX0" fmla="*/ 413763 w 429130"/>
                  <a:gd name="connsiteY0" fmla="*/ 127 h 86486"/>
                  <a:gd name="connsiteX1" fmla="*/ 214502 w 429130"/>
                  <a:gd name="connsiteY1" fmla="*/ 889 h 86486"/>
                  <a:gd name="connsiteX2" fmla="*/ 15240 w 429130"/>
                  <a:gd name="connsiteY2" fmla="*/ 0 h 86486"/>
                  <a:gd name="connsiteX3" fmla="*/ 0 w 429130"/>
                  <a:gd name="connsiteY3" fmla="*/ 51562 h 86486"/>
                  <a:gd name="connsiteX4" fmla="*/ 46609 w 429130"/>
                  <a:gd name="connsiteY4" fmla="*/ 86487 h 86486"/>
                  <a:gd name="connsiteX5" fmla="*/ 382522 w 429130"/>
                  <a:gd name="connsiteY5" fmla="*/ 86487 h 86486"/>
                  <a:gd name="connsiteX6" fmla="*/ 429130 w 429130"/>
                  <a:gd name="connsiteY6" fmla="*/ 51562 h 86486"/>
                  <a:gd name="connsiteX7" fmla="*/ 413763 w 429130"/>
                  <a:gd name="connsiteY7" fmla="*/ 127 h 8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130" h="86486">
                    <a:moveTo>
                      <a:pt x="413763" y="127"/>
                    </a:moveTo>
                    <a:lnTo>
                      <a:pt x="214502" y="889"/>
                    </a:lnTo>
                    <a:lnTo>
                      <a:pt x="15240" y="0"/>
                    </a:lnTo>
                    <a:cubicBezTo>
                      <a:pt x="15240" y="0"/>
                      <a:pt x="0" y="28829"/>
                      <a:pt x="0" y="51562"/>
                    </a:cubicBezTo>
                    <a:cubicBezTo>
                      <a:pt x="127" y="76962"/>
                      <a:pt x="22860" y="86487"/>
                      <a:pt x="46609" y="86487"/>
                    </a:cubicBezTo>
                    <a:lnTo>
                      <a:pt x="382522" y="86487"/>
                    </a:lnTo>
                    <a:cubicBezTo>
                      <a:pt x="406143" y="86487"/>
                      <a:pt x="429003" y="76962"/>
                      <a:pt x="429130" y="51562"/>
                    </a:cubicBezTo>
                    <a:cubicBezTo>
                      <a:pt x="429003" y="28956"/>
                      <a:pt x="413763" y="127"/>
                      <a:pt x="413763" y="127"/>
                    </a:cubicBezTo>
                    <a:close/>
                  </a:path>
                </a:pathLst>
              </a:custGeom>
              <a:solidFill>
                <a:srgbClr val="232E91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5457AE2-64C6-C8AC-D059-042F9B62B883}"/>
                  </a:ext>
                </a:extLst>
              </p:cNvPr>
              <p:cNvSpPr/>
              <p:nvPr/>
            </p:nvSpPr>
            <p:spPr>
              <a:xfrm>
                <a:off x="5888204" y="2831651"/>
                <a:ext cx="233551" cy="275239"/>
              </a:xfrm>
              <a:custGeom>
                <a:avLst/>
                <a:gdLst>
                  <a:gd name="connsiteX0" fmla="*/ 233552 w 233551"/>
                  <a:gd name="connsiteY0" fmla="*/ 12192 h 275239"/>
                  <a:gd name="connsiteX1" fmla="*/ 116712 w 233551"/>
                  <a:gd name="connsiteY1" fmla="*/ 0 h 275239"/>
                  <a:gd name="connsiteX2" fmla="*/ 116712 w 233551"/>
                  <a:gd name="connsiteY2" fmla="*/ 0 h 275239"/>
                  <a:gd name="connsiteX3" fmla="*/ 116712 w 233551"/>
                  <a:gd name="connsiteY3" fmla="*/ 0 h 275239"/>
                  <a:gd name="connsiteX4" fmla="*/ 116712 w 233551"/>
                  <a:gd name="connsiteY4" fmla="*/ 0 h 275239"/>
                  <a:gd name="connsiteX5" fmla="*/ 116712 w 233551"/>
                  <a:gd name="connsiteY5" fmla="*/ 0 h 275239"/>
                  <a:gd name="connsiteX6" fmla="*/ 0 w 233551"/>
                  <a:gd name="connsiteY6" fmla="*/ 12319 h 275239"/>
                  <a:gd name="connsiteX7" fmla="*/ 106044 w 233551"/>
                  <a:gd name="connsiteY7" fmla="*/ 135762 h 275239"/>
                  <a:gd name="connsiteX8" fmla="*/ 97154 w 233551"/>
                  <a:gd name="connsiteY8" fmla="*/ 246759 h 275239"/>
                  <a:gd name="connsiteX9" fmla="*/ 136397 w 233551"/>
                  <a:gd name="connsiteY9" fmla="*/ 246759 h 275239"/>
                  <a:gd name="connsiteX10" fmla="*/ 125475 w 233551"/>
                  <a:gd name="connsiteY10" fmla="*/ 136778 h 275239"/>
                  <a:gd name="connsiteX11" fmla="*/ 233552 w 233551"/>
                  <a:gd name="connsiteY11" fmla="*/ 12192 h 27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551" h="275239">
                    <a:moveTo>
                      <a:pt x="233552" y="12192"/>
                    </a:moveTo>
                    <a:lnTo>
                      <a:pt x="116712" y="0"/>
                    </a:lnTo>
                    <a:lnTo>
                      <a:pt x="116712" y="0"/>
                    </a:lnTo>
                    <a:lnTo>
                      <a:pt x="116712" y="0"/>
                    </a:lnTo>
                    <a:lnTo>
                      <a:pt x="116712" y="0"/>
                    </a:lnTo>
                    <a:lnTo>
                      <a:pt x="116712" y="0"/>
                    </a:lnTo>
                    <a:lnTo>
                      <a:pt x="0" y="12319"/>
                    </a:lnTo>
                    <a:cubicBezTo>
                      <a:pt x="0" y="12319"/>
                      <a:pt x="95630" y="53467"/>
                      <a:pt x="106044" y="135762"/>
                    </a:cubicBezTo>
                    <a:cubicBezTo>
                      <a:pt x="114172" y="199770"/>
                      <a:pt x="101599" y="225424"/>
                      <a:pt x="97154" y="246759"/>
                    </a:cubicBezTo>
                    <a:cubicBezTo>
                      <a:pt x="89280" y="284478"/>
                      <a:pt x="144652" y="284986"/>
                      <a:pt x="136397" y="246759"/>
                    </a:cubicBezTo>
                    <a:cubicBezTo>
                      <a:pt x="131825" y="225424"/>
                      <a:pt x="120014" y="200151"/>
                      <a:pt x="125475" y="136778"/>
                    </a:cubicBezTo>
                    <a:cubicBezTo>
                      <a:pt x="132587" y="54102"/>
                      <a:pt x="233552" y="12192"/>
                      <a:pt x="233552" y="12192"/>
                    </a:cubicBezTo>
                    <a:close/>
                  </a:path>
                </a:pathLst>
              </a:custGeom>
              <a:solidFill>
                <a:srgbClr val="4047B8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BD8C4C4-51D7-66E8-D219-56D519F1A97D}"/>
                  </a:ext>
                </a:extLst>
              </p:cNvPr>
              <p:cNvSpPr/>
              <p:nvPr/>
            </p:nvSpPr>
            <p:spPr>
              <a:xfrm>
                <a:off x="5805401" y="3128448"/>
                <a:ext cx="399031" cy="93217"/>
              </a:xfrm>
              <a:custGeom>
                <a:avLst/>
                <a:gdLst>
                  <a:gd name="connsiteX0" fmla="*/ 261745 w 399031"/>
                  <a:gd name="connsiteY0" fmla="*/ 36195 h 93217"/>
                  <a:gd name="connsiteX1" fmla="*/ 261745 w 399031"/>
                  <a:gd name="connsiteY1" fmla="*/ 36195 h 93217"/>
                  <a:gd name="connsiteX2" fmla="*/ 261745 w 399031"/>
                  <a:gd name="connsiteY2" fmla="*/ 36195 h 93217"/>
                  <a:gd name="connsiteX3" fmla="*/ 257173 w 399031"/>
                  <a:gd name="connsiteY3" fmla="*/ 35941 h 93217"/>
                  <a:gd name="connsiteX4" fmla="*/ 220725 w 399031"/>
                  <a:gd name="connsiteY4" fmla="*/ 21463 h 93217"/>
                  <a:gd name="connsiteX5" fmla="*/ 199516 w 399031"/>
                  <a:gd name="connsiteY5" fmla="*/ 0 h 93217"/>
                  <a:gd name="connsiteX6" fmla="*/ 178307 w 399031"/>
                  <a:gd name="connsiteY6" fmla="*/ 21463 h 93217"/>
                  <a:gd name="connsiteX7" fmla="*/ 141858 w 399031"/>
                  <a:gd name="connsiteY7" fmla="*/ 35941 h 93217"/>
                  <a:gd name="connsiteX8" fmla="*/ 137286 w 399031"/>
                  <a:gd name="connsiteY8" fmla="*/ 36195 h 93217"/>
                  <a:gd name="connsiteX9" fmla="*/ 137286 w 399031"/>
                  <a:gd name="connsiteY9" fmla="*/ 36195 h 93217"/>
                  <a:gd name="connsiteX10" fmla="*/ 137286 w 399031"/>
                  <a:gd name="connsiteY10" fmla="*/ 36195 h 93217"/>
                  <a:gd name="connsiteX11" fmla="*/ 0 w 399031"/>
                  <a:gd name="connsiteY11" fmla="*/ 64008 h 93217"/>
                  <a:gd name="connsiteX12" fmla="*/ 199516 w 399031"/>
                  <a:gd name="connsiteY12" fmla="*/ 93217 h 93217"/>
                  <a:gd name="connsiteX13" fmla="*/ 399031 w 399031"/>
                  <a:gd name="connsiteY13" fmla="*/ 64008 h 93217"/>
                  <a:gd name="connsiteX14" fmla="*/ 261745 w 399031"/>
                  <a:gd name="connsiteY14" fmla="*/ 36195 h 9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031" h="93217">
                    <a:moveTo>
                      <a:pt x="261745" y="36195"/>
                    </a:moveTo>
                    <a:lnTo>
                      <a:pt x="261745" y="36195"/>
                    </a:lnTo>
                    <a:cubicBezTo>
                      <a:pt x="261745" y="36195"/>
                      <a:pt x="261745" y="36195"/>
                      <a:pt x="261745" y="36195"/>
                    </a:cubicBezTo>
                    <a:cubicBezTo>
                      <a:pt x="260221" y="36068"/>
                      <a:pt x="258697" y="36068"/>
                      <a:pt x="257173" y="35941"/>
                    </a:cubicBezTo>
                    <a:cubicBezTo>
                      <a:pt x="249045" y="35306"/>
                      <a:pt x="231901" y="32639"/>
                      <a:pt x="220725" y="21463"/>
                    </a:cubicBezTo>
                    <a:cubicBezTo>
                      <a:pt x="212724" y="13462"/>
                      <a:pt x="210184" y="0"/>
                      <a:pt x="199516" y="0"/>
                    </a:cubicBezTo>
                    <a:cubicBezTo>
                      <a:pt x="188848" y="0"/>
                      <a:pt x="186308" y="13462"/>
                      <a:pt x="178307" y="21463"/>
                    </a:cubicBezTo>
                    <a:cubicBezTo>
                      <a:pt x="167258" y="32512"/>
                      <a:pt x="150113" y="35179"/>
                      <a:pt x="141858" y="35941"/>
                    </a:cubicBezTo>
                    <a:cubicBezTo>
                      <a:pt x="140334" y="36068"/>
                      <a:pt x="138810" y="36068"/>
                      <a:pt x="137286" y="36195"/>
                    </a:cubicBezTo>
                    <a:cubicBezTo>
                      <a:pt x="137286" y="36195"/>
                      <a:pt x="137286" y="36195"/>
                      <a:pt x="137286" y="36195"/>
                    </a:cubicBezTo>
                    <a:lnTo>
                      <a:pt x="137286" y="36195"/>
                    </a:lnTo>
                    <a:cubicBezTo>
                      <a:pt x="57531" y="40005"/>
                      <a:pt x="0" y="51054"/>
                      <a:pt x="0" y="64008"/>
                    </a:cubicBezTo>
                    <a:cubicBezTo>
                      <a:pt x="0" y="80136"/>
                      <a:pt x="89280" y="93217"/>
                      <a:pt x="199516" y="93217"/>
                    </a:cubicBezTo>
                    <a:cubicBezTo>
                      <a:pt x="309751" y="93217"/>
                      <a:pt x="399031" y="80136"/>
                      <a:pt x="399031" y="64008"/>
                    </a:cubicBezTo>
                    <a:cubicBezTo>
                      <a:pt x="399031" y="51054"/>
                      <a:pt x="341501" y="40005"/>
                      <a:pt x="261745" y="36195"/>
                    </a:cubicBezTo>
                    <a:close/>
                  </a:path>
                </a:pathLst>
              </a:custGeom>
              <a:solidFill>
                <a:srgbClr val="4047B8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57DC0D3-6F22-801C-A20C-7E798DA3129E}"/>
                  </a:ext>
                </a:extLst>
              </p:cNvPr>
              <p:cNvSpPr/>
              <p:nvPr/>
            </p:nvSpPr>
            <p:spPr>
              <a:xfrm>
                <a:off x="5876139" y="2802314"/>
                <a:ext cx="257554" cy="58419"/>
              </a:xfrm>
              <a:custGeom>
                <a:avLst/>
                <a:gdLst>
                  <a:gd name="connsiteX0" fmla="*/ 257554 w 257554"/>
                  <a:gd name="connsiteY0" fmla="*/ 29210 h 58419"/>
                  <a:gd name="connsiteX1" fmla="*/ 128777 w 257554"/>
                  <a:gd name="connsiteY1" fmla="*/ 58420 h 58419"/>
                  <a:gd name="connsiteX2" fmla="*/ 0 w 257554"/>
                  <a:gd name="connsiteY2" fmla="*/ 29210 h 58419"/>
                  <a:gd name="connsiteX3" fmla="*/ 128777 w 257554"/>
                  <a:gd name="connsiteY3" fmla="*/ 0 h 58419"/>
                  <a:gd name="connsiteX4" fmla="*/ 257554 w 257554"/>
                  <a:gd name="connsiteY4" fmla="*/ 29210 h 5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554" h="58419">
                    <a:moveTo>
                      <a:pt x="257554" y="29210"/>
                    </a:moveTo>
                    <a:cubicBezTo>
                      <a:pt x="257554" y="45342"/>
                      <a:pt x="199899" y="58420"/>
                      <a:pt x="128777" y="58420"/>
                    </a:cubicBezTo>
                    <a:cubicBezTo>
                      <a:pt x="57656" y="58420"/>
                      <a:pt x="0" y="45342"/>
                      <a:pt x="0" y="29210"/>
                    </a:cubicBezTo>
                    <a:cubicBezTo>
                      <a:pt x="0" y="13078"/>
                      <a:pt x="57656" y="0"/>
                      <a:pt x="128777" y="0"/>
                    </a:cubicBezTo>
                    <a:cubicBezTo>
                      <a:pt x="199899" y="0"/>
                      <a:pt x="257554" y="13078"/>
                      <a:pt x="257554" y="29210"/>
                    </a:cubicBezTo>
                    <a:close/>
                  </a:path>
                </a:pathLst>
              </a:custGeom>
              <a:solidFill>
                <a:srgbClr val="5A66CC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77" name="Graphic 100">
              <a:extLst>
                <a:ext uri="{FF2B5EF4-FFF2-40B4-BE49-F238E27FC236}">
                  <a16:creationId xmlns:a16="http://schemas.microsoft.com/office/drawing/2014/main" id="{2F09A740-665E-CE7D-CEC5-9923B48217D9}"/>
                </a:ext>
              </a:extLst>
            </p:cNvPr>
            <p:cNvGrpSpPr/>
            <p:nvPr/>
          </p:nvGrpSpPr>
          <p:grpSpPr>
            <a:xfrm>
              <a:off x="5492475" y="2763452"/>
              <a:ext cx="218062" cy="78231"/>
              <a:chOff x="5492475" y="2763452"/>
              <a:chExt cx="218062" cy="78231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8B992A8-8A97-416B-8337-315AC361CEED}"/>
                  </a:ext>
                </a:extLst>
              </p:cNvPr>
              <p:cNvSpPr/>
              <p:nvPr/>
            </p:nvSpPr>
            <p:spPr>
              <a:xfrm>
                <a:off x="5492475" y="2763452"/>
                <a:ext cx="78231" cy="78231"/>
              </a:xfrm>
              <a:custGeom>
                <a:avLst/>
                <a:gdLst>
                  <a:gd name="connsiteX0" fmla="*/ 78232 w 78231"/>
                  <a:gd name="connsiteY0" fmla="*/ 39116 h 78231"/>
                  <a:gd name="connsiteX1" fmla="*/ 39116 w 78231"/>
                  <a:gd name="connsiteY1" fmla="*/ 78232 h 78231"/>
                  <a:gd name="connsiteX2" fmla="*/ 0 w 78231"/>
                  <a:gd name="connsiteY2" fmla="*/ 39116 h 78231"/>
                  <a:gd name="connsiteX3" fmla="*/ 39116 w 78231"/>
                  <a:gd name="connsiteY3" fmla="*/ 0 h 78231"/>
                  <a:gd name="connsiteX4" fmla="*/ 78232 w 78231"/>
                  <a:gd name="connsiteY4" fmla="*/ 39116 h 7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31" h="78231">
                    <a:moveTo>
                      <a:pt x="78232" y="39116"/>
                    </a:moveTo>
                    <a:cubicBezTo>
                      <a:pt x="78232" y="60719"/>
                      <a:pt x="60719" y="78232"/>
                      <a:pt x="39116" y="78232"/>
                    </a:cubicBezTo>
                    <a:cubicBezTo>
                      <a:pt x="17513" y="78232"/>
                      <a:pt x="0" y="60719"/>
                      <a:pt x="0" y="39116"/>
                    </a:cubicBezTo>
                    <a:cubicBezTo>
                      <a:pt x="0" y="17513"/>
                      <a:pt x="17513" y="0"/>
                      <a:pt x="39116" y="0"/>
                    </a:cubicBezTo>
                    <a:cubicBezTo>
                      <a:pt x="60719" y="0"/>
                      <a:pt x="78232" y="17513"/>
                      <a:pt x="78232" y="39116"/>
                    </a:cubicBezTo>
                    <a:close/>
                  </a:path>
                </a:pathLst>
              </a:custGeom>
              <a:solidFill>
                <a:srgbClr val="4047B8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9BB21DE-6F6F-E363-131C-DD455B547056}"/>
                  </a:ext>
                </a:extLst>
              </p:cNvPr>
              <p:cNvSpPr/>
              <p:nvPr/>
            </p:nvSpPr>
            <p:spPr>
              <a:xfrm>
                <a:off x="5513303" y="2779073"/>
                <a:ext cx="36829" cy="46735"/>
              </a:xfrm>
              <a:custGeom>
                <a:avLst/>
                <a:gdLst>
                  <a:gd name="connsiteX0" fmla="*/ 26670 w 36829"/>
                  <a:gd name="connsiteY0" fmla="*/ 19050 h 46735"/>
                  <a:gd name="connsiteX1" fmla="*/ 29718 w 36829"/>
                  <a:gd name="connsiteY1" fmla="*/ 11303 h 46735"/>
                  <a:gd name="connsiteX2" fmla="*/ 18415 w 36829"/>
                  <a:gd name="connsiteY2" fmla="*/ 0 h 46735"/>
                  <a:gd name="connsiteX3" fmla="*/ 7112 w 36829"/>
                  <a:gd name="connsiteY3" fmla="*/ 11303 h 46735"/>
                  <a:gd name="connsiteX4" fmla="*/ 10160 w 36829"/>
                  <a:gd name="connsiteY4" fmla="*/ 19050 h 46735"/>
                  <a:gd name="connsiteX5" fmla="*/ 0 w 36829"/>
                  <a:gd name="connsiteY5" fmla="*/ 35433 h 46735"/>
                  <a:gd name="connsiteX6" fmla="*/ 18415 w 36829"/>
                  <a:gd name="connsiteY6" fmla="*/ 46736 h 46735"/>
                  <a:gd name="connsiteX7" fmla="*/ 36830 w 36829"/>
                  <a:gd name="connsiteY7" fmla="*/ 35433 h 46735"/>
                  <a:gd name="connsiteX8" fmla="*/ 26670 w 36829"/>
                  <a:gd name="connsiteY8" fmla="*/ 19050 h 46735"/>
                  <a:gd name="connsiteX9" fmla="*/ 12573 w 36829"/>
                  <a:gd name="connsiteY9" fmla="*/ 11430 h 46735"/>
                  <a:gd name="connsiteX10" fmla="*/ 18288 w 36829"/>
                  <a:gd name="connsiteY10" fmla="*/ 5715 h 46735"/>
                  <a:gd name="connsiteX11" fmla="*/ 24003 w 36829"/>
                  <a:gd name="connsiteY11" fmla="*/ 11430 h 46735"/>
                  <a:gd name="connsiteX12" fmla="*/ 18288 w 36829"/>
                  <a:gd name="connsiteY12" fmla="*/ 17145 h 46735"/>
                  <a:gd name="connsiteX13" fmla="*/ 12573 w 36829"/>
                  <a:gd name="connsiteY13" fmla="*/ 11430 h 4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29" h="46735">
                    <a:moveTo>
                      <a:pt x="26670" y="19050"/>
                    </a:moveTo>
                    <a:cubicBezTo>
                      <a:pt x="28575" y="17018"/>
                      <a:pt x="29718" y="14351"/>
                      <a:pt x="29718" y="11303"/>
                    </a:cubicBezTo>
                    <a:cubicBezTo>
                      <a:pt x="29718" y="5080"/>
                      <a:pt x="24638" y="0"/>
                      <a:pt x="18415" y="0"/>
                    </a:cubicBezTo>
                    <a:cubicBezTo>
                      <a:pt x="12192" y="0"/>
                      <a:pt x="7112" y="5080"/>
                      <a:pt x="7112" y="11303"/>
                    </a:cubicBezTo>
                    <a:cubicBezTo>
                      <a:pt x="7112" y="14224"/>
                      <a:pt x="8255" y="17018"/>
                      <a:pt x="10160" y="19050"/>
                    </a:cubicBezTo>
                    <a:cubicBezTo>
                      <a:pt x="4191" y="22098"/>
                      <a:pt x="0" y="28321"/>
                      <a:pt x="0" y="35433"/>
                    </a:cubicBezTo>
                    <a:cubicBezTo>
                      <a:pt x="0" y="35941"/>
                      <a:pt x="254" y="46736"/>
                      <a:pt x="18415" y="46736"/>
                    </a:cubicBezTo>
                    <a:cubicBezTo>
                      <a:pt x="36576" y="46736"/>
                      <a:pt x="36830" y="35814"/>
                      <a:pt x="36830" y="35433"/>
                    </a:cubicBezTo>
                    <a:cubicBezTo>
                      <a:pt x="36703" y="28321"/>
                      <a:pt x="32639" y="22098"/>
                      <a:pt x="26670" y="19050"/>
                    </a:cubicBezTo>
                    <a:close/>
                    <a:moveTo>
                      <a:pt x="12573" y="11430"/>
                    </a:moveTo>
                    <a:cubicBezTo>
                      <a:pt x="12573" y="8255"/>
                      <a:pt x="15113" y="5715"/>
                      <a:pt x="18288" y="5715"/>
                    </a:cubicBezTo>
                    <a:cubicBezTo>
                      <a:pt x="21463" y="5715"/>
                      <a:pt x="24003" y="8255"/>
                      <a:pt x="24003" y="11430"/>
                    </a:cubicBezTo>
                    <a:cubicBezTo>
                      <a:pt x="24003" y="14605"/>
                      <a:pt x="21463" y="17145"/>
                      <a:pt x="18288" y="17145"/>
                    </a:cubicBezTo>
                    <a:cubicBezTo>
                      <a:pt x="15113" y="17145"/>
                      <a:pt x="12573" y="14478"/>
                      <a:pt x="12573" y="114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80" name="Graphic 100">
                <a:extLst>
                  <a:ext uri="{FF2B5EF4-FFF2-40B4-BE49-F238E27FC236}">
                    <a16:creationId xmlns:a16="http://schemas.microsoft.com/office/drawing/2014/main" id="{6BAD8017-FC6B-90D6-A227-F04A8BE87DE5}"/>
                  </a:ext>
                </a:extLst>
              </p:cNvPr>
              <p:cNvGrpSpPr/>
              <p:nvPr/>
            </p:nvGrpSpPr>
            <p:grpSpPr>
              <a:xfrm>
                <a:off x="5593058" y="2763579"/>
                <a:ext cx="117479" cy="57530"/>
                <a:chOff x="5593058" y="2763579"/>
                <a:chExt cx="117479" cy="57530"/>
              </a:xfrm>
              <a:solidFill>
                <a:srgbClr val="DBBF79"/>
              </a:solidFill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CED3AAB4-BF59-2C02-275B-1CADEA63E93E}"/>
                    </a:ext>
                  </a:extLst>
                </p:cNvPr>
                <p:cNvSpPr/>
                <p:nvPr/>
              </p:nvSpPr>
              <p:spPr>
                <a:xfrm>
                  <a:off x="5593185" y="2763579"/>
                  <a:ext cx="73532" cy="11429"/>
                </a:xfrm>
                <a:custGeom>
                  <a:avLst/>
                  <a:gdLst>
                    <a:gd name="connsiteX0" fmla="*/ 68580 w 73532"/>
                    <a:gd name="connsiteY0" fmla="*/ 11430 h 11429"/>
                    <a:gd name="connsiteX1" fmla="*/ 4953 w 73532"/>
                    <a:gd name="connsiteY1" fmla="*/ 11430 h 11429"/>
                    <a:gd name="connsiteX2" fmla="*/ 0 w 73532"/>
                    <a:gd name="connsiteY2" fmla="*/ 6477 h 11429"/>
                    <a:gd name="connsiteX3" fmla="*/ 0 w 73532"/>
                    <a:gd name="connsiteY3" fmla="*/ 4953 h 11429"/>
                    <a:gd name="connsiteX4" fmla="*/ 4953 w 73532"/>
                    <a:gd name="connsiteY4" fmla="*/ 0 h 11429"/>
                    <a:gd name="connsiteX5" fmla="*/ 68580 w 73532"/>
                    <a:gd name="connsiteY5" fmla="*/ 0 h 11429"/>
                    <a:gd name="connsiteX6" fmla="*/ 73533 w 73532"/>
                    <a:gd name="connsiteY6" fmla="*/ 4953 h 11429"/>
                    <a:gd name="connsiteX7" fmla="*/ 73533 w 73532"/>
                    <a:gd name="connsiteY7" fmla="*/ 6477 h 11429"/>
                    <a:gd name="connsiteX8" fmla="*/ 68580 w 73532"/>
                    <a:gd name="connsiteY8" fmla="*/ 11430 h 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32" h="11429">
                      <a:moveTo>
                        <a:pt x="68580" y="11430"/>
                      </a:moveTo>
                      <a:lnTo>
                        <a:pt x="4953" y="11430"/>
                      </a:lnTo>
                      <a:cubicBezTo>
                        <a:pt x="2159" y="11430"/>
                        <a:pt x="0" y="9144"/>
                        <a:pt x="0" y="6477"/>
                      </a:cubicBezTo>
                      <a:lnTo>
                        <a:pt x="0" y="4953"/>
                      </a:lnTo>
                      <a:cubicBezTo>
                        <a:pt x="0" y="2159"/>
                        <a:pt x="2286" y="0"/>
                        <a:pt x="4953" y="0"/>
                      </a:cubicBezTo>
                      <a:lnTo>
                        <a:pt x="68580" y="0"/>
                      </a:lnTo>
                      <a:cubicBezTo>
                        <a:pt x="71374" y="0"/>
                        <a:pt x="73533" y="2286"/>
                        <a:pt x="73533" y="4953"/>
                      </a:cubicBezTo>
                      <a:lnTo>
                        <a:pt x="73533" y="6477"/>
                      </a:lnTo>
                      <a:cubicBezTo>
                        <a:pt x="73533" y="9271"/>
                        <a:pt x="71247" y="11430"/>
                        <a:pt x="68580" y="1143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FAAA7B9F-86B8-934A-C076-9AC522D9D000}"/>
                    </a:ext>
                  </a:extLst>
                </p:cNvPr>
                <p:cNvSpPr/>
                <p:nvPr/>
              </p:nvSpPr>
              <p:spPr>
                <a:xfrm>
                  <a:off x="5593058" y="2809680"/>
                  <a:ext cx="99694" cy="11429"/>
                </a:xfrm>
                <a:custGeom>
                  <a:avLst/>
                  <a:gdLst>
                    <a:gd name="connsiteX0" fmla="*/ 94741 w 99694"/>
                    <a:gd name="connsiteY0" fmla="*/ 11430 h 11429"/>
                    <a:gd name="connsiteX1" fmla="*/ 4953 w 99694"/>
                    <a:gd name="connsiteY1" fmla="*/ 11430 h 11429"/>
                    <a:gd name="connsiteX2" fmla="*/ 0 w 99694"/>
                    <a:gd name="connsiteY2" fmla="*/ 6477 h 11429"/>
                    <a:gd name="connsiteX3" fmla="*/ 0 w 99694"/>
                    <a:gd name="connsiteY3" fmla="*/ 4953 h 11429"/>
                    <a:gd name="connsiteX4" fmla="*/ 4953 w 99694"/>
                    <a:gd name="connsiteY4" fmla="*/ 0 h 11429"/>
                    <a:gd name="connsiteX5" fmla="*/ 94741 w 99694"/>
                    <a:gd name="connsiteY5" fmla="*/ 0 h 11429"/>
                    <a:gd name="connsiteX6" fmla="*/ 99694 w 99694"/>
                    <a:gd name="connsiteY6" fmla="*/ 4953 h 11429"/>
                    <a:gd name="connsiteX7" fmla="*/ 99694 w 99694"/>
                    <a:gd name="connsiteY7" fmla="*/ 6477 h 11429"/>
                    <a:gd name="connsiteX8" fmla="*/ 94741 w 99694"/>
                    <a:gd name="connsiteY8" fmla="*/ 11430 h 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694" h="11429">
                      <a:moveTo>
                        <a:pt x="94741" y="11430"/>
                      </a:moveTo>
                      <a:lnTo>
                        <a:pt x="4953" y="11430"/>
                      </a:lnTo>
                      <a:cubicBezTo>
                        <a:pt x="2159" y="11430"/>
                        <a:pt x="0" y="9144"/>
                        <a:pt x="0" y="6477"/>
                      </a:cubicBezTo>
                      <a:lnTo>
                        <a:pt x="0" y="4953"/>
                      </a:lnTo>
                      <a:cubicBezTo>
                        <a:pt x="0" y="2159"/>
                        <a:pt x="2286" y="0"/>
                        <a:pt x="4953" y="0"/>
                      </a:cubicBezTo>
                      <a:lnTo>
                        <a:pt x="94741" y="0"/>
                      </a:lnTo>
                      <a:cubicBezTo>
                        <a:pt x="97535" y="0"/>
                        <a:pt x="99694" y="2286"/>
                        <a:pt x="99694" y="4953"/>
                      </a:cubicBezTo>
                      <a:lnTo>
                        <a:pt x="99694" y="6477"/>
                      </a:lnTo>
                      <a:cubicBezTo>
                        <a:pt x="99694" y="9144"/>
                        <a:pt x="97535" y="11430"/>
                        <a:pt x="94741" y="1143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8E8AB30F-CC8F-D268-C62B-5B1078E6E644}"/>
                    </a:ext>
                  </a:extLst>
                </p:cNvPr>
                <p:cNvSpPr/>
                <p:nvPr/>
              </p:nvSpPr>
              <p:spPr>
                <a:xfrm>
                  <a:off x="5593058" y="2786439"/>
                  <a:ext cx="117479" cy="11429"/>
                </a:xfrm>
                <a:custGeom>
                  <a:avLst/>
                  <a:gdLst>
                    <a:gd name="connsiteX0" fmla="*/ 112521 w 117479"/>
                    <a:gd name="connsiteY0" fmla="*/ 11430 h 11429"/>
                    <a:gd name="connsiteX1" fmla="*/ 4953 w 117479"/>
                    <a:gd name="connsiteY1" fmla="*/ 11430 h 11429"/>
                    <a:gd name="connsiteX2" fmla="*/ 0 w 117479"/>
                    <a:gd name="connsiteY2" fmla="*/ 6477 h 11429"/>
                    <a:gd name="connsiteX3" fmla="*/ 0 w 117479"/>
                    <a:gd name="connsiteY3" fmla="*/ 4953 h 11429"/>
                    <a:gd name="connsiteX4" fmla="*/ 4953 w 117479"/>
                    <a:gd name="connsiteY4" fmla="*/ 0 h 11429"/>
                    <a:gd name="connsiteX5" fmla="*/ 112521 w 117479"/>
                    <a:gd name="connsiteY5" fmla="*/ 0 h 11429"/>
                    <a:gd name="connsiteX6" fmla="*/ 117474 w 117479"/>
                    <a:gd name="connsiteY6" fmla="*/ 4953 h 11429"/>
                    <a:gd name="connsiteX7" fmla="*/ 117474 w 117479"/>
                    <a:gd name="connsiteY7" fmla="*/ 6477 h 11429"/>
                    <a:gd name="connsiteX8" fmla="*/ 112521 w 117479"/>
                    <a:gd name="connsiteY8" fmla="*/ 11430 h 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479" h="11429">
                      <a:moveTo>
                        <a:pt x="112521" y="11430"/>
                      </a:moveTo>
                      <a:lnTo>
                        <a:pt x="4953" y="11430"/>
                      </a:lnTo>
                      <a:cubicBezTo>
                        <a:pt x="2159" y="11430"/>
                        <a:pt x="0" y="9144"/>
                        <a:pt x="0" y="6477"/>
                      </a:cubicBezTo>
                      <a:lnTo>
                        <a:pt x="0" y="4953"/>
                      </a:lnTo>
                      <a:cubicBezTo>
                        <a:pt x="0" y="2159"/>
                        <a:pt x="2286" y="0"/>
                        <a:pt x="4953" y="0"/>
                      </a:cubicBezTo>
                      <a:lnTo>
                        <a:pt x="112521" y="0"/>
                      </a:lnTo>
                      <a:cubicBezTo>
                        <a:pt x="115315" y="0"/>
                        <a:pt x="117474" y="2286"/>
                        <a:pt x="117474" y="4953"/>
                      </a:cubicBezTo>
                      <a:lnTo>
                        <a:pt x="117474" y="6477"/>
                      </a:lnTo>
                      <a:cubicBezTo>
                        <a:pt x="117601" y="9271"/>
                        <a:pt x="115315" y="11430"/>
                        <a:pt x="112521" y="1143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84" name="Graphic 100">
              <a:extLst>
                <a:ext uri="{FF2B5EF4-FFF2-40B4-BE49-F238E27FC236}">
                  <a16:creationId xmlns:a16="http://schemas.microsoft.com/office/drawing/2014/main" id="{BD22820E-BC7E-FFAC-F03C-0333A674DEDF}"/>
                </a:ext>
              </a:extLst>
            </p:cNvPr>
            <p:cNvGrpSpPr/>
            <p:nvPr/>
          </p:nvGrpSpPr>
          <p:grpSpPr>
            <a:xfrm>
              <a:off x="5499587" y="3076124"/>
              <a:ext cx="212850" cy="57784"/>
              <a:chOff x="5499587" y="3076124"/>
              <a:chExt cx="212850" cy="57784"/>
            </a:xfrm>
            <a:solidFill>
              <a:srgbClr val="DBBF79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89D8C7F-C497-0154-51A2-7705C82D7071}"/>
                  </a:ext>
                </a:extLst>
              </p:cNvPr>
              <p:cNvSpPr/>
              <p:nvPr/>
            </p:nvSpPr>
            <p:spPr>
              <a:xfrm>
                <a:off x="5499587" y="3076124"/>
                <a:ext cx="194689" cy="11429"/>
              </a:xfrm>
              <a:custGeom>
                <a:avLst/>
                <a:gdLst>
                  <a:gd name="connsiteX0" fmla="*/ 189737 w 194689"/>
                  <a:gd name="connsiteY0" fmla="*/ 11430 h 11429"/>
                  <a:gd name="connsiteX1" fmla="*/ 4953 w 194689"/>
                  <a:gd name="connsiteY1" fmla="*/ 11430 h 11429"/>
                  <a:gd name="connsiteX2" fmla="*/ 0 w 194689"/>
                  <a:gd name="connsiteY2" fmla="*/ 6477 h 11429"/>
                  <a:gd name="connsiteX3" fmla="*/ 0 w 194689"/>
                  <a:gd name="connsiteY3" fmla="*/ 4953 h 11429"/>
                  <a:gd name="connsiteX4" fmla="*/ 4953 w 194689"/>
                  <a:gd name="connsiteY4" fmla="*/ 0 h 11429"/>
                  <a:gd name="connsiteX5" fmla="*/ 189737 w 194689"/>
                  <a:gd name="connsiteY5" fmla="*/ 0 h 11429"/>
                  <a:gd name="connsiteX6" fmla="*/ 194690 w 194689"/>
                  <a:gd name="connsiteY6" fmla="*/ 4953 h 11429"/>
                  <a:gd name="connsiteX7" fmla="*/ 194690 w 194689"/>
                  <a:gd name="connsiteY7" fmla="*/ 6477 h 11429"/>
                  <a:gd name="connsiteX8" fmla="*/ 189737 w 194689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89" h="11429">
                    <a:moveTo>
                      <a:pt x="189737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189737" y="0"/>
                    </a:lnTo>
                    <a:cubicBezTo>
                      <a:pt x="192531" y="0"/>
                      <a:pt x="194690" y="2286"/>
                      <a:pt x="194690" y="4953"/>
                    </a:cubicBezTo>
                    <a:lnTo>
                      <a:pt x="194690" y="6477"/>
                    </a:lnTo>
                    <a:cubicBezTo>
                      <a:pt x="194690" y="9144"/>
                      <a:pt x="192531" y="11430"/>
                      <a:pt x="189737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5001BDF-B614-C2F9-C9B5-3949FAB1A0EB}"/>
                  </a:ext>
                </a:extLst>
              </p:cNvPr>
              <p:cNvSpPr/>
              <p:nvPr/>
            </p:nvSpPr>
            <p:spPr>
              <a:xfrm>
                <a:off x="5499587" y="3099365"/>
                <a:ext cx="146811" cy="11429"/>
              </a:xfrm>
              <a:custGeom>
                <a:avLst/>
                <a:gdLst>
                  <a:gd name="connsiteX0" fmla="*/ 141858 w 146811"/>
                  <a:gd name="connsiteY0" fmla="*/ 11430 h 11429"/>
                  <a:gd name="connsiteX1" fmla="*/ 4953 w 146811"/>
                  <a:gd name="connsiteY1" fmla="*/ 11430 h 11429"/>
                  <a:gd name="connsiteX2" fmla="*/ 0 w 146811"/>
                  <a:gd name="connsiteY2" fmla="*/ 6477 h 11429"/>
                  <a:gd name="connsiteX3" fmla="*/ 0 w 146811"/>
                  <a:gd name="connsiteY3" fmla="*/ 4953 h 11429"/>
                  <a:gd name="connsiteX4" fmla="*/ 4953 w 146811"/>
                  <a:gd name="connsiteY4" fmla="*/ 0 h 11429"/>
                  <a:gd name="connsiteX5" fmla="*/ 141858 w 146811"/>
                  <a:gd name="connsiteY5" fmla="*/ 0 h 11429"/>
                  <a:gd name="connsiteX6" fmla="*/ 146811 w 146811"/>
                  <a:gd name="connsiteY6" fmla="*/ 4953 h 11429"/>
                  <a:gd name="connsiteX7" fmla="*/ 146811 w 146811"/>
                  <a:gd name="connsiteY7" fmla="*/ 6477 h 11429"/>
                  <a:gd name="connsiteX8" fmla="*/ 141858 w 146811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811" h="11429">
                    <a:moveTo>
                      <a:pt x="141858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141858" y="0"/>
                    </a:lnTo>
                    <a:cubicBezTo>
                      <a:pt x="144652" y="0"/>
                      <a:pt x="146811" y="2286"/>
                      <a:pt x="146811" y="4953"/>
                    </a:cubicBezTo>
                    <a:lnTo>
                      <a:pt x="146811" y="6477"/>
                    </a:lnTo>
                    <a:cubicBezTo>
                      <a:pt x="146811" y="9144"/>
                      <a:pt x="144525" y="11430"/>
                      <a:pt x="141858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B1F293A-BB67-B6A0-D839-BBBE22641E6F}"/>
                  </a:ext>
                </a:extLst>
              </p:cNvPr>
              <p:cNvSpPr/>
              <p:nvPr/>
            </p:nvSpPr>
            <p:spPr>
              <a:xfrm>
                <a:off x="5656812" y="3099365"/>
                <a:ext cx="55625" cy="11429"/>
              </a:xfrm>
              <a:custGeom>
                <a:avLst/>
                <a:gdLst>
                  <a:gd name="connsiteX0" fmla="*/ 50673 w 55625"/>
                  <a:gd name="connsiteY0" fmla="*/ 11430 h 11429"/>
                  <a:gd name="connsiteX1" fmla="*/ 4953 w 55625"/>
                  <a:gd name="connsiteY1" fmla="*/ 11430 h 11429"/>
                  <a:gd name="connsiteX2" fmla="*/ 0 w 55625"/>
                  <a:gd name="connsiteY2" fmla="*/ 6477 h 11429"/>
                  <a:gd name="connsiteX3" fmla="*/ 0 w 55625"/>
                  <a:gd name="connsiteY3" fmla="*/ 4953 h 11429"/>
                  <a:gd name="connsiteX4" fmla="*/ 4953 w 55625"/>
                  <a:gd name="connsiteY4" fmla="*/ 0 h 11429"/>
                  <a:gd name="connsiteX5" fmla="*/ 50673 w 55625"/>
                  <a:gd name="connsiteY5" fmla="*/ 0 h 11429"/>
                  <a:gd name="connsiteX6" fmla="*/ 55626 w 55625"/>
                  <a:gd name="connsiteY6" fmla="*/ 4953 h 11429"/>
                  <a:gd name="connsiteX7" fmla="*/ 55626 w 55625"/>
                  <a:gd name="connsiteY7" fmla="*/ 6477 h 11429"/>
                  <a:gd name="connsiteX8" fmla="*/ 50673 w 55625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5" h="11429">
                    <a:moveTo>
                      <a:pt x="50673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50673" y="0"/>
                    </a:lnTo>
                    <a:cubicBezTo>
                      <a:pt x="53467" y="0"/>
                      <a:pt x="55626" y="2286"/>
                      <a:pt x="55626" y="4953"/>
                    </a:cubicBezTo>
                    <a:lnTo>
                      <a:pt x="55626" y="6477"/>
                    </a:lnTo>
                    <a:cubicBezTo>
                      <a:pt x="55626" y="9144"/>
                      <a:pt x="53340" y="11430"/>
                      <a:pt x="50673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C1CEC04-9A93-8861-8B14-8ABA6C43755E}"/>
                  </a:ext>
                </a:extLst>
              </p:cNvPr>
              <p:cNvSpPr/>
              <p:nvPr/>
            </p:nvSpPr>
            <p:spPr>
              <a:xfrm>
                <a:off x="5499587" y="3122479"/>
                <a:ext cx="172850" cy="11429"/>
              </a:xfrm>
              <a:custGeom>
                <a:avLst/>
                <a:gdLst>
                  <a:gd name="connsiteX0" fmla="*/ 167893 w 172850"/>
                  <a:gd name="connsiteY0" fmla="*/ 11430 h 11429"/>
                  <a:gd name="connsiteX1" fmla="*/ 4953 w 172850"/>
                  <a:gd name="connsiteY1" fmla="*/ 11430 h 11429"/>
                  <a:gd name="connsiteX2" fmla="*/ 0 w 172850"/>
                  <a:gd name="connsiteY2" fmla="*/ 6477 h 11429"/>
                  <a:gd name="connsiteX3" fmla="*/ 0 w 172850"/>
                  <a:gd name="connsiteY3" fmla="*/ 4953 h 11429"/>
                  <a:gd name="connsiteX4" fmla="*/ 4953 w 172850"/>
                  <a:gd name="connsiteY4" fmla="*/ 0 h 11429"/>
                  <a:gd name="connsiteX5" fmla="*/ 167893 w 172850"/>
                  <a:gd name="connsiteY5" fmla="*/ 0 h 11429"/>
                  <a:gd name="connsiteX6" fmla="*/ 172846 w 172850"/>
                  <a:gd name="connsiteY6" fmla="*/ 4953 h 11429"/>
                  <a:gd name="connsiteX7" fmla="*/ 172846 w 172850"/>
                  <a:gd name="connsiteY7" fmla="*/ 6477 h 11429"/>
                  <a:gd name="connsiteX8" fmla="*/ 167893 w 172850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850" h="11429">
                    <a:moveTo>
                      <a:pt x="167893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167893" y="0"/>
                    </a:lnTo>
                    <a:cubicBezTo>
                      <a:pt x="170687" y="0"/>
                      <a:pt x="172846" y="2286"/>
                      <a:pt x="172846" y="4953"/>
                    </a:cubicBezTo>
                    <a:lnTo>
                      <a:pt x="172846" y="6477"/>
                    </a:lnTo>
                    <a:cubicBezTo>
                      <a:pt x="172973" y="9271"/>
                      <a:pt x="170687" y="11430"/>
                      <a:pt x="167893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89" name="Graphic 100">
              <a:extLst>
                <a:ext uri="{FF2B5EF4-FFF2-40B4-BE49-F238E27FC236}">
                  <a16:creationId xmlns:a16="http://schemas.microsoft.com/office/drawing/2014/main" id="{B876CC6B-21A5-5FD7-0EA1-1D27AD65B772}"/>
                </a:ext>
              </a:extLst>
            </p:cNvPr>
            <p:cNvGrpSpPr/>
            <p:nvPr/>
          </p:nvGrpSpPr>
          <p:grpSpPr>
            <a:xfrm>
              <a:off x="6323864" y="2831397"/>
              <a:ext cx="133423" cy="133163"/>
              <a:chOff x="6323864" y="2831397"/>
              <a:chExt cx="133423" cy="133163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9556BE2-A8BA-7268-15F6-EF4409752DF7}"/>
                  </a:ext>
                </a:extLst>
              </p:cNvPr>
              <p:cNvSpPr/>
              <p:nvPr/>
            </p:nvSpPr>
            <p:spPr>
              <a:xfrm>
                <a:off x="6390486" y="2831524"/>
                <a:ext cx="47116" cy="43052"/>
              </a:xfrm>
              <a:custGeom>
                <a:avLst/>
                <a:gdLst>
                  <a:gd name="connsiteX0" fmla="*/ 23622 w 47116"/>
                  <a:gd name="connsiteY0" fmla="*/ 43053 h 43052"/>
                  <a:gd name="connsiteX1" fmla="*/ 47117 w 47116"/>
                  <a:gd name="connsiteY1" fmla="*/ 19558 h 43052"/>
                  <a:gd name="connsiteX2" fmla="*/ 0 w 47116"/>
                  <a:gd name="connsiteY2" fmla="*/ 0 h 43052"/>
                  <a:gd name="connsiteX3" fmla="*/ 0 w 47116"/>
                  <a:gd name="connsiteY3" fmla="*/ 33274 h 43052"/>
                  <a:gd name="connsiteX4" fmla="*/ 23622 w 47116"/>
                  <a:gd name="connsiteY4" fmla="*/ 43053 h 4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16" h="43052">
                    <a:moveTo>
                      <a:pt x="23622" y="43053"/>
                    </a:moveTo>
                    <a:lnTo>
                      <a:pt x="47117" y="19558"/>
                    </a:lnTo>
                    <a:cubicBezTo>
                      <a:pt x="35052" y="7493"/>
                      <a:pt x="18415" y="0"/>
                      <a:pt x="0" y="0"/>
                    </a:cubicBezTo>
                    <a:lnTo>
                      <a:pt x="0" y="33274"/>
                    </a:lnTo>
                    <a:cubicBezTo>
                      <a:pt x="9271" y="33274"/>
                      <a:pt x="17653" y="36957"/>
                      <a:pt x="23622" y="43053"/>
                    </a:cubicBezTo>
                    <a:close/>
                  </a:path>
                </a:pathLst>
              </a:custGeom>
              <a:solidFill>
                <a:srgbClr val="4047B8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91" name="Graphic 100">
                <a:extLst>
                  <a:ext uri="{FF2B5EF4-FFF2-40B4-BE49-F238E27FC236}">
                    <a16:creationId xmlns:a16="http://schemas.microsoft.com/office/drawing/2014/main" id="{DEC2489D-3A62-F419-BF90-67A7CBBF08E2}"/>
                  </a:ext>
                </a:extLst>
              </p:cNvPr>
              <p:cNvGrpSpPr/>
              <p:nvPr/>
            </p:nvGrpSpPr>
            <p:grpSpPr>
              <a:xfrm>
                <a:off x="6323864" y="2831397"/>
                <a:ext cx="114246" cy="133163"/>
                <a:chOff x="6323864" y="2831397"/>
                <a:chExt cx="114246" cy="133163"/>
              </a:xfrm>
              <a:solidFill>
                <a:srgbClr val="FF1D00"/>
              </a:solidFill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0CCE40FC-80E8-65E5-2BDE-8A4B3D476126}"/>
                    </a:ext>
                  </a:extLst>
                </p:cNvPr>
                <p:cNvSpPr/>
                <p:nvPr/>
              </p:nvSpPr>
              <p:spPr>
                <a:xfrm>
                  <a:off x="6423633" y="2850955"/>
                  <a:ext cx="14096" cy="14096"/>
                </a:xfrm>
                <a:custGeom>
                  <a:avLst/>
                  <a:gdLst>
                    <a:gd name="connsiteX0" fmla="*/ 14097 w 14096"/>
                    <a:gd name="connsiteY0" fmla="*/ 0 h 14096"/>
                    <a:gd name="connsiteX1" fmla="*/ 14097 w 14096"/>
                    <a:gd name="connsiteY1" fmla="*/ 0 h 14096"/>
                    <a:gd name="connsiteX2" fmla="*/ 0 w 14096"/>
                    <a:gd name="connsiteY2" fmla="*/ 14097 h 1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96" h="14096">
                      <a:moveTo>
                        <a:pt x="14097" y="0"/>
                      </a:moveTo>
                      <a:lnTo>
                        <a:pt x="14097" y="0"/>
                      </a:lnTo>
                      <a:lnTo>
                        <a:pt x="0" y="14097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B6734B73-492F-56EB-62EB-989DD299C737}"/>
                    </a:ext>
                  </a:extLst>
                </p:cNvPr>
                <p:cNvSpPr/>
                <p:nvPr/>
              </p:nvSpPr>
              <p:spPr>
                <a:xfrm>
                  <a:off x="6323864" y="2831397"/>
                  <a:ext cx="114246" cy="133163"/>
                </a:xfrm>
                <a:custGeom>
                  <a:avLst/>
                  <a:gdLst>
                    <a:gd name="connsiteX0" fmla="*/ 90497 w 114246"/>
                    <a:gd name="connsiteY0" fmla="*/ 89915 h 133163"/>
                    <a:gd name="connsiteX1" fmla="*/ 69035 w 114246"/>
                    <a:gd name="connsiteY1" fmla="*/ 99821 h 133163"/>
                    <a:gd name="connsiteX2" fmla="*/ 33348 w 114246"/>
                    <a:gd name="connsiteY2" fmla="*/ 66548 h 133163"/>
                    <a:gd name="connsiteX3" fmla="*/ 66622 w 114246"/>
                    <a:gd name="connsiteY3" fmla="*/ 33274 h 133163"/>
                    <a:gd name="connsiteX4" fmla="*/ 66622 w 114246"/>
                    <a:gd name="connsiteY4" fmla="*/ 0 h 133163"/>
                    <a:gd name="connsiteX5" fmla="*/ 74 w 114246"/>
                    <a:gd name="connsiteY5" fmla="*/ 69723 h 133163"/>
                    <a:gd name="connsiteX6" fmla="*/ 63447 w 114246"/>
                    <a:gd name="connsiteY6" fmla="*/ 133095 h 133163"/>
                    <a:gd name="connsiteX7" fmla="*/ 114246 w 114246"/>
                    <a:gd name="connsiteY7" fmla="*/ 113156 h 133163"/>
                    <a:gd name="connsiteX8" fmla="*/ 90497 w 114246"/>
                    <a:gd name="connsiteY8" fmla="*/ 89915 h 133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246" h="133163">
                      <a:moveTo>
                        <a:pt x="90497" y="89915"/>
                      </a:moveTo>
                      <a:cubicBezTo>
                        <a:pt x="84909" y="95630"/>
                        <a:pt x="77417" y="99313"/>
                        <a:pt x="69035" y="99821"/>
                      </a:cubicBezTo>
                      <a:cubicBezTo>
                        <a:pt x="49604" y="101218"/>
                        <a:pt x="33348" y="85724"/>
                        <a:pt x="33348" y="66548"/>
                      </a:cubicBezTo>
                      <a:cubicBezTo>
                        <a:pt x="33348" y="48133"/>
                        <a:pt x="48207" y="33274"/>
                        <a:pt x="66622" y="33274"/>
                      </a:cubicBezTo>
                      <a:lnTo>
                        <a:pt x="66622" y="0"/>
                      </a:lnTo>
                      <a:cubicBezTo>
                        <a:pt x="28776" y="0"/>
                        <a:pt x="-1704" y="31496"/>
                        <a:pt x="74" y="69723"/>
                      </a:cubicBezTo>
                      <a:cubicBezTo>
                        <a:pt x="1598" y="103885"/>
                        <a:pt x="29284" y="131571"/>
                        <a:pt x="63447" y="133095"/>
                      </a:cubicBezTo>
                      <a:cubicBezTo>
                        <a:pt x="83385" y="133984"/>
                        <a:pt x="101419" y="126110"/>
                        <a:pt x="114246" y="113156"/>
                      </a:cubicBezTo>
                      <a:lnTo>
                        <a:pt x="90497" y="89915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631E7CB-05A8-B613-BA43-522375D00CF0}"/>
                  </a:ext>
                </a:extLst>
              </p:cNvPr>
              <p:cNvSpPr/>
              <p:nvPr/>
            </p:nvSpPr>
            <p:spPr>
              <a:xfrm>
                <a:off x="6414235" y="2850828"/>
                <a:ext cx="43052" cy="93725"/>
              </a:xfrm>
              <a:custGeom>
                <a:avLst/>
                <a:gdLst>
                  <a:gd name="connsiteX0" fmla="*/ 127 w 43052"/>
                  <a:gd name="connsiteY0" fmla="*/ 70485 h 93725"/>
                  <a:gd name="connsiteX1" fmla="*/ 24003 w 43052"/>
                  <a:gd name="connsiteY1" fmla="*/ 93725 h 93725"/>
                  <a:gd name="connsiteX2" fmla="*/ 43053 w 43052"/>
                  <a:gd name="connsiteY2" fmla="*/ 47117 h 93725"/>
                  <a:gd name="connsiteX3" fmla="*/ 23495 w 43052"/>
                  <a:gd name="connsiteY3" fmla="*/ 0 h 93725"/>
                  <a:gd name="connsiteX4" fmla="*/ 9525 w 43052"/>
                  <a:gd name="connsiteY4" fmla="*/ 13970 h 93725"/>
                  <a:gd name="connsiteX5" fmla="*/ 0 w 43052"/>
                  <a:gd name="connsiteY5" fmla="*/ 23495 h 93725"/>
                  <a:gd name="connsiteX6" fmla="*/ 9652 w 43052"/>
                  <a:gd name="connsiteY6" fmla="*/ 49276 h 93725"/>
                  <a:gd name="connsiteX7" fmla="*/ 127 w 43052"/>
                  <a:gd name="connsiteY7" fmla="*/ 70485 h 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52" h="93725">
                    <a:moveTo>
                      <a:pt x="127" y="70485"/>
                    </a:moveTo>
                    <a:lnTo>
                      <a:pt x="24003" y="93725"/>
                    </a:lnTo>
                    <a:cubicBezTo>
                      <a:pt x="35687" y="81661"/>
                      <a:pt x="43053" y="65278"/>
                      <a:pt x="43053" y="47117"/>
                    </a:cubicBezTo>
                    <a:cubicBezTo>
                      <a:pt x="43053" y="28702"/>
                      <a:pt x="35560" y="12065"/>
                      <a:pt x="23495" y="0"/>
                    </a:cubicBezTo>
                    <a:lnTo>
                      <a:pt x="9525" y="13970"/>
                    </a:lnTo>
                    <a:lnTo>
                      <a:pt x="0" y="23495"/>
                    </a:lnTo>
                    <a:cubicBezTo>
                      <a:pt x="6477" y="29972"/>
                      <a:pt x="10287" y="39116"/>
                      <a:pt x="9652" y="49276"/>
                    </a:cubicBezTo>
                    <a:cubicBezTo>
                      <a:pt x="9144" y="57658"/>
                      <a:pt x="5588" y="65024"/>
                      <a:pt x="127" y="70485"/>
                    </a:cubicBezTo>
                    <a:close/>
                  </a:path>
                </a:pathLst>
              </a:custGeom>
              <a:solidFill>
                <a:srgbClr val="232E91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95" name="Graphic 100">
              <a:extLst>
                <a:ext uri="{FF2B5EF4-FFF2-40B4-BE49-F238E27FC236}">
                  <a16:creationId xmlns:a16="http://schemas.microsoft.com/office/drawing/2014/main" id="{F061019D-5DFC-0C16-13B8-38CCC03D05AF}"/>
                </a:ext>
              </a:extLst>
            </p:cNvPr>
            <p:cNvGrpSpPr/>
            <p:nvPr/>
          </p:nvGrpSpPr>
          <p:grpSpPr>
            <a:xfrm>
              <a:off x="6324065" y="3011736"/>
              <a:ext cx="168781" cy="57911"/>
              <a:chOff x="6324065" y="3011736"/>
              <a:chExt cx="168781" cy="57911"/>
            </a:xfrm>
            <a:solidFill>
              <a:srgbClr val="DBBF79"/>
            </a:solidFill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6C24620-C2D6-259C-7A4A-5EDDF064E0EB}"/>
                  </a:ext>
                </a:extLst>
              </p:cNvPr>
              <p:cNvSpPr/>
              <p:nvPr/>
            </p:nvSpPr>
            <p:spPr>
              <a:xfrm>
                <a:off x="6324065" y="3011736"/>
                <a:ext cx="131063" cy="11429"/>
              </a:xfrm>
              <a:custGeom>
                <a:avLst/>
                <a:gdLst>
                  <a:gd name="connsiteX0" fmla="*/ 126110 w 131063"/>
                  <a:gd name="connsiteY0" fmla="*/ 11430 h 11429"/>
                  <a:gd name="connsiteX1" fmla="*/ 4953 w 131063"/>
                  <a:gd name="connsiteY1" fmla="*/ 11430 h 11429"/>
                  <a:gd name="connsiteX2" fmla="*/ 0 w 131063"/>
                  <a:gd name="connsiteY2" fmla="*/ 6477 h 11429"/>
                  <a:gd name="connsiteX3" fmla="*/ 0 w 131063"/>
                  <a:gd name="connsiteY3" fmla="*/ 4953 h 11429"/>
                  <a:gd name="connsiteX4" fmla="*/ 4953 w 131063"/>
                  <a:gd name="connsiteY4" fmla="*/ 0 h 11429"/>
                  <a:gd name="connsiteX5" fmla="*/ 126110 w 131063"/>
                  <a:gd name="connsiteY5" fmla="*/ 0 h 11429"/>
                  <a:gd name="connsiteX6" fmla="*/ 131063 w 131063"/>
                  <a:gd name="connsiteY6" fmla="*/ 4953 h 11429"/>
                  <a:gd name="connsiteX7" fmla="*/ 131063 w 131063"/>
                  <a:gd name="connsiteY7" fmla="*/ 6477 h 11429"/>
                  <a:gd name="connsiteX8" fmla="*/ 126110 w 131063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63" h="11429">
                    <a:moveTo>
                      <a:pt x="126110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126110" y="0"/>
                    </a:lnTo>
                    <a:cubicBezTo>
                      <a:pt x="128904" y="0"/>
                      <a:pt x="131063" y="2286"/>
                      <a:pt x="131063" y="4953"/>
                    </a:cubicBezTo>
                    <a:lnTo>
                      <a:pt x="131063" y="6477"/>
                    </a:lnTo>
                    <a:cubicBezTo>
                      <a:pt x="131063" y="9271"/>
                      <a:pt x="128904" y="11430"/>
                      <a:pt x="126110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575D274-9216-E876-4452-A87E8D0F81B1}"/>
                  </a:ext>
                </a:extLst>
              </p:cNvPr>
              <p:cNvSpPr/>
              <p:nvPr/>
            </p:nvSpPr>
            <p:spPr>
              <a:xfrm>
                <a:off x="6324065" y="3034976"/>
                <a:ext cx="102742" cy="11429"/>
              </a:xfrm>
              <a:custGeom>
                <a:avLst/>
                <a:gdLst>
                  <a:gd name="connsiteX0" fmla="*/ 97789 w 102742"/>
                  <a:gd name="connsiteY0" fmla="*/ 11430 h 11429"/>
                  <a:gd name="connsiteX1" fmla="*/ 4953 w 102742"/>
                  <a:gd name="connsiteY1" fmla="*/ 11430 h 11429"/>
                  <a:gd name="connsiteX2" fmla="*/ 0 w 102742"/>
                  <a:gd name="connsiteY2" fmla="*/ 6477 h 11429"/>
                  <a:gd name="connsiteX3" fmla="*/ 0 w 102742"/>
                  <a:gd name="connsiteY3" fmla="*/ 4953 h 11429"/>
                  <a:gd name="connsiteX4" fmla="*/ 4953 w 102742"/>
                  <a:gd name="connsiteY4" fmla="*/ 0 h 11429"/>
                  <a:gd name="connsiteX5" fmla="*/ 97789 w 102742"/>
                  <a:gd name="connsiteY5" fmla="*/ 0 h 11429"/>
                  <a:gd name="connsiteX6" fmla="*/ 102742 w 102742"/>
                  <a:gd name="connsiteY6" fmla="*/ 4953 h 11429"/>
                  <a:gd name="connsiteX7" fmla="*/ 102742 w 102742"/>
                  <a:gd name="connsiteY7" fmla="*/ 6477 h 11429"/>
                  <a:gd name="connsiteX8" fmla="*/ 97789 w 102742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742" h="11429">
                    <a:moveTo>
                      <a:pt x="97789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97789" y="0"/>
                    </a:lnTo>
                    <a:cubicBezTo>
                      <a:pt x="100583" y="0"/>
                      <a:pt x="102742" y="2286"/>
                      <a:pt x="102742" y="4953"/>
                    </a:cubicBezTo>
                    <a:lnTo>
                      <a:pt x="102742" y="6477"/>
                    </a:lnTo>
                    <a:cubicBezTo>
                      <a:pt x="102742" y="9144"/>
                      <a:pt x="100583" y="11430"/>
                      <a:pt x="97789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0D3E4ED-58C7-DDAD-B809-444A88F9B6EA}"/>
                  </a:ext>
                </a:extLst>
              </p:cNvPr>
              <p:cNvSpPr/>
              <p:nvPr/>
            </p:nvSpPr>
            <p:spPr>
              <a:xfrm>
                <a:off x="6437222" y="3034976"/>
                <a:ext cx="55625" cy="11429"/>
              </a:xfrm>
              <a:custGeom>
                <a:avLst/>
                <a:gdLst>
                  <a:gd name="connsiteX0" fmla="*/ 50673 w 55625"/>
                  <a:gd name="connsiteY0" fmla="*/ 11430 h 11429"/>
                  <a:gd name="connsiteX1" fmla="*/ 4953 w 55625"/>
                  <a:gd name="connsiteY1" fmla="*/ 11430 h 11429"/>
                  <a:gd name="connsiteX2" fmla="*/ 0 w 55625"/>
                  <a:gd name="connsiteY2" fmla="*/ 6477 h 11429"/>
                  <a:gd name="connsiteX3" fmla="*/ 0 w 55625"/>
                  <a:gd name="connsiteY3" fmla="*/ 4953 h 11429"/>
                  <a:gd name="connsiteX4" fmla="*/ 4953 w 55625"/>
                  <a:gd name="connsiteY4" fmla="*/ 0 h 11429"/>
                  <a:gd name="connsiteX5" fmla="*/ 50673 w 55625"/>
                  <a:gd name="connsiteY5" fmla="*/ 0 h 11429"/>
                  <a:gd name="connsiteX6" fmla="*/ 55626 w 55625"/>
                  <a:gd name="connsiteY6" fmla="*/ 4953 h 11429"/>
                  <a:gd name="connsiteX7" fmla="*/ 55626 w 55625"/>
                  <a:gd name="connsiteY7" fmla="*/ 6477 h 11429"/>
                  <a:gd name="connsiteX8" fmla="*/ 50673 w 55625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5" h="11429">
                    <a:moveTo>
                      <a:pt x="50673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50673" y="0"/>
                    </a:lnTo>
                    <a:cubicBezTo>
                      <a:pt x="53467" y="0"/>
                      <a:pt x="55626" y="2286"/>
                      <a:pt x="55626" y="4953"/>
                    </a:cubicBezTo>
                    <a:lnTo>
                      <a:pt x="55626" y="6477"/>
                    </a:lnTo>
                    <a:cubicBezTo>
                      <a:pt x="55626" y="9144"/>
                      <a:pt x="53467" y="11430"/>
                      <a:pt x="50673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32AE7DC-1AB7-37B0-708C-23185C60727F}"/>
                  </a:ext>
                </a:extLst>
              </p:cNvPr>
              <p:cNvSpPr/>
              <p:nvPr/>
            </p:nvSpPr>
            <p:spPr>
              <a:xfrm>
                <a:off x="6324065" y="3058217"/>
                <a:ext cx="128782" cy="11429"/>
              </a:xfrm>
              <a:custGeom>
                <a:avLst/>
                <a:gdLst>
                  <a:gd name="connsiteX0" fmla="*/ 123824 w 128782"/>
                  <a:gd name="connsiteY0" fmla="*/ 11430 h 11429"/>
                  <a:gd name="connsiteX1" fmla="*/ 4953 w 128782"/>
                  <a:gd name="connsiteY1" fmla="*/ 11430 h 11429"/>
                  <a:gd name="connsiteX2" fmla="*/ 0 w 128782"/>
                  <a:gd name="connsiteY2" fmla="*/ 6477 h 11429"/>
                  <a:gd name="connsiteX3" fmla="*/ 0 w 128782"/>
                  <a:gd name="connsiteY3" fmla="*/ 4953 h 11429"/>
                  <a:gd name="connsiteX4" fmla="*/ 4953 w 128782"/>
                  <a:gd name="connsiteY4" fmla="*/ 0 h 11429"/>
                  <a:gd name="connsiteX5" fmla="*/ 123824 w 128782"/>
                  <a:gd name="connsiteY5" fmla="*/ 0 h 11429"/>
                  <a:gd name="connsiteX6" fmla="*/ 128777 w 128782"/>
                  <a:gd name="connsiteY6" fmla="*/ 4953 h 11429"/>
                  <a:gd name="connsiteX7" fmla="*/ 128777 w 128782"/>
                  <a:gd name="connsiteY7" fmla="*/ 6477 h 11429"/>
                  <a:gd name="connsiteX8" fmla="*/ 123824 w 128782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782" h="11429">
                    <a:moveTo>
                      <a:pt x="123824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123824" y="0"/>
                    </a:lnTo>
                    <a:cubicBezTo>
                      <a:pt x="126618" y="0"/>
                      <a:pt x="128777" y="2286"/>
                      <a:pt x="128777" y="4953"/>
                    </a:cubicBezTo>
                    <a:lnTo>
                      <a:pt x="128777" y="6477"/>
                    </a:lnTo>
                    <a:cubicBezTo>
                      <a:pt x="128904" y="9144"/>
                      <a:pt x="126618" y="11430"/>
                      <a:pt x="123824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00" name="Graphic 100">
              <a:extLst>
                <a:ext uri="{FF2B5EF4-FFF2-40B4-BE49-F238E27FC236}">
                  <a16:creationId xmlns:a16="http://schemas.microsoft.com/office/drawing/2014/main" id="{26B1984A-232C-BD4A-3476-2BD6B80B7785}"/>
                </a:ext>
              </a:extLst>
            </p:cNvPr>
            <p:cNvGrpSpPr/>
            <p:nvPr/>
          </p:nvGrpSpPr>
          <p:grpSpPr>
            <a:xfrm>
              <a:off x="6207607" y="3011736"/>
              <a:ext cx="75188" cy="57911"/>
              <a:chOff x="6207607" y="3011736"/>
              <a:chExt cx="75188" cy="57911"/>
            </a:xfrm>
            <a:solidFill>
              <a:srgbClr val="DBBF79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4BEA93E-07DB-8E29-FFC9-76849A6CD5DB}"/>
                  </a:ext>
                </a:extLst>
              </p:cNvPr>
              <p:cNvSpPr/>
              <p:nvPr/>
            </p:nvSpPr>
            <p:spPr>
              <a:xfrm>
                <a:off x="6207607" y="3011736"/>
                <a:ext cx="75188" cy="11429"/>
              </a:xfrm>
              <a:custGeom>
                <a:avLst/>
                <a:gdLst>
                  <a:gd name="connsiteX0" fmla="*/ 70231 w 75188"/>
                  <a:gd name="connsiteY0" fmla="*/ 11430 h 11429"/>
                  <a:gd name="connsiteX1" fmla="*/ 4953 w 75188"/>
                  <a:gd name="connsiteY1" fmla="*/ 11430 h 11429"/>
                  <a:gd name="connsiteX2" fmla="*/ 0 w 75188"/>
                  <a:gd name="connsiteY2" fmla="*/ 6477 h 11429"/>
                  <a:gd name="connsiteX3" fmla="*/ 0 w 75188"/>
                  <a:gd name="connsiteY3" fmla="*/ 4953 h 11429"/>
                  <a:gd name="connsiteX4" fmla="*/ 4953 w 75188"/>
                  <a:gd name="connsiteY4" fmla="*/ 0 h 11429"/>
                  <a:gd name="connsiteX5" fmla="*/ 70231 w 75188"/>
                  <a:gd name="connsiteY5" fmla="*/ 0 h 11429"/>
                  <a:gd name="connsiteX6" fmla="*/ 75184 w 75188"/>
                  <a:gd name="connsiteY6" fmla="*/ 4953 h 11429"/>
                  <a:gd name="connsiteX7" fmla="*/ 75184 w 75188"/>
                  <a:gd name="connsiteY7" fmla="*/ 6477 h 11429"/>
                  <a:gd name="connsiteX8" fmla="*/ 70231 w 75188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188" h="11429">
                    <a:moveTo>
                      <a:pt x="70231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70231" y="0"/>
                    </a:lnTo>
                    <a:cubicBezTo>
                      <a:pt x="73025" y="0"/>
                      <a:pt x="75184" y="2286"/>
                      <a:pt x="75184" y="4953"/>
                    </a:cubicBezTo>
                    <a:lnTo>
                      <a:pt x="75184" y="6477"/>
                    </a:lnTo>
                    <a:cubicBezTo>
                      <a:pt x="75311" y="9271"/>
                      <a:pt x="73025" y="11430"/>
                      <a:pt x="70231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AF445A5-0367-FF37-1443-2F666E27FB5D}"/>
                  </a:ext>
                </a:extLst>
              </p:cNvPr>
              <p:cNvSpPr/>
              <p:nvPr/>
            </p:nvSpPr>
            <p:spPr>
              <a:xfrm>
                <a:off x="6207607" y="3034976"/>
                <a:ext cx="46867" cy="11429"/>
              </a:xfrm>
              <a:custGeom>
                <a:avLst/>
                <a:gdLst>
                  <a:gd name="connsiteX0" fmla="*/ 41910 w 46867"/>
                  <a:gd name="connsiteY0" fmla="*/ 11430 h 11429"/>
                  <a:gd name="connsiteX1" fmla="*/ 4953 w 46867"/>
                  <a:gd name="connsiteY1" fmla="*/ 11430 h 11429"/>
                  <a:gd name="connsiteX2" fmla="*/ 0 w 46867"/>
                  <a:gd name="connsiteY2" fmla="*/ 6477 h 11429"/>
                  <a:gd name="connsiteX3" fmla="*/ 0 w 46867"/>
                  <a:gd name="connsiteY3" fmla="*/ 4953 h 11429"/>
                  <a:gd name="connsiteX4" fmla="*/ 4953 w 46867"/>
                  <a:gd name="connsiteY4" fmla="*/ 0 h 11429"/>
                  <a:gd name="connsiteX5" fmla="*/ 41910 w 46867"/>
                  <a:gd name="connsiteY5" fmla="*/ 0 h 11429"/>
                  <a:gd name="connsiteX6" fmla="*/ 46863 w 46867"/>
                  <a:gd name="connsiteY6" fmla="*/ 4953 h 11429"/>
                  <a:gd name="connsiteX7" fmla="*/ 46863 w 46867"/>
                  <a:gd name="connsiteY7" fmla="*/ 6477 h 11429"/>
                  <a:gd name="connsiteX8" fmla="*/ 41910 w 46867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67" h="11429">
                    <a:moveTo>
                      <a:pt x="41910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41910" y="0"/>
                    </a:lnTo>
                    <a:cubicBezTo>
                      <a:pt x="44704" y="0"/>
                      <a:pt x="46863" y="2286"/>
                      <a:pt x="46863" y="4953"/>
                    </a:cubicBezTo>
                    <a:lnTo>
                      <a:pt x="46863" y="6477"/>
                    </a:lnTo>
                    <a:cubicBezTo>
                      <a:pt x="46990" y="9144"/>
                      <a:pt x="44704" y="11430"/>
                      <a:pt x="41910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8450FE4-A8B8-3427-F896-C4A60C12E7D7}"/>
                  </a:ext>
                </a:extLst>
              </p:cNvPr>
              <p:cNvSpPr/>
              <p:nvPr/>
            </p:nvSpPr>
            <p:spPr>
              <a:xfrm>
                <a:off x="6207607" y="3058217"/>
                <a:ext cx="59694" cy="11429"/>
              </a:xfrm>
              <a:custGeom>
                <a:avLst/>
                <a:gdLst>
                  <a:gd name="connsiteX0" fmla="*/ 54737 w 59694"/>
                  <a:gd name="connsiteY0" fmla="*/ 11430 h 11429"/>
                  <a:gd name="connsiteX1" fmla="*/ 4953 w 59694"/>
                  <a:gd name="connsiteY1" fmla="*/ 11430 h 11429"/>
                  <a:gd name="connsiteX2" fmla="*/ 0 w 59694"/>
                  <a:gd name="connsiteY2" fmla="*/ 6477 h 11429"/>
                  <a:gd name="connsiteX3" fmla="*/ 0 w 59694"/>
                  <a:gd name="connsiteY3" fmla="*/ 4953 h 11429"/>
                  <a:gd name="connsiteX4" fmla="*/ 4953 w 59694"/>
                  <a:gd name="connsiteY4" fmla="*/ 0 h 11429"/>
                  <a:gd name="connsiteX5" fmla="*/ 54737 w 59694"/>
                  <a:gd name="connsiteY5" fmla="*/ 0 h 11429"/>
                  <a:gd name="connsiteX6" fmla="*/ 59690 w 59694"/>
                  <a:gd name="connsiteY6" fmla="*/ 4953 h 11429"/>
                  <a:gd name="connsiteX7" fmla="*/ 59690 w 59694"/>
                  <a:gd name="connsiteY7" fmla="*/ 6477 h 11429"/>
                  <a:gd name="connsiteX8" fmla="*/ 54737 w 59694"/>
                  <a:gd name="connsiteY8" fmla="*/ 1143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4" h="11429">
                    <a:moveTo>
                      <a:pt x="54737" y="11430"/>
                    </a:moveTo>
                    <a:lnTo>
                      <a:pt x="4953" y="11430"/>
                    </a:lnTo>
                    <a:cubicBezTo>
                      <a:pt x="2159" y="11430"/>
                      <a:pt x="0" y="9144"/>
                      <a:pt x="0" y="6477"/>
                    </a:cubicBezTo>
                    <a:lnTo>
                      <a:pt x="0" y="4953"/>
                    </a:lnTo>
                    <a:cubicBezTo>
                      <a:pt x="0" y="2159"/>
                      <a:pt x="2286" y="0"/>
                      <a:pt x="4953" y="0"/>
                    </a:cubicBezTo>
                    <a:lnTo>
                      <a:pt x="54737" y="0"/>
                    </a:lnTo>
                    <a:cubicBezTo>
                      <a:pt x="57531" y="0"/>
                      <a:pt x="59690" y="2286"/>
                      <a:pt x="59690" y="4953"/>
                    </a:cubicBezTo>
                    <a:lnTo>
                      <a:pt x="59690" y="6477"/>
                    </a:lnTo>
                    <a:cubicBezTo>
                      <a:pt x="59817" y="9144"/>
                      <a:pt x="57531" y="11430"/>
                      <a:pt x="54737" y="11430"/>
                    </a:cubicBezTo>
                    <a:close/>
                  </a:path>
                </a:pathLst>
              </a:custGeom>
              <a:solidFill>
                <a:srgbClr val="DBBF79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04" name="Graphic 100">
              <a:extLst>
                <a:ext uri="{FF2B5EF4-FFF2-40B4-BE49-F238E27FC236}">
                  <a16:creationId xmlns:a16="http://schemas.microsoft.com/office/drawing/2014/main" id="{3E358D9F-4BB3-E43C-812D-3BD129F39E87}"/>
                </a:ext>
              </a:extLst>
            </p:cNvPr>
            <p:cNvGrpSpPr/>
            <p:nvPr/>
          </p:nvGrpSpPr>
          <p:grpSpPr>
            <a:xfrm>
              <a:off x="6323939" y="3106858"/>
              <a:ext cx="223519" cy="64261"/>
              <a:chOff x="6323939" y="3106858"/>
              <a:chExt cx="223519" cy="6426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56C96DD-EADF-B25F-E952-D9D0BC5F6362}"/>
                  </a:ext>
                </a:extLst>
              </p:cNvPr>
              <p:cNvSpPr/>
              <p:nvPr/>
            </p:nvSpPr>
            <p:spPr>
              <a:xfrm>
                <a:off x="6323939" y="3106858"/>
                <a:ext cx="223519" cy="64261"/>
              </a:xfrm>
              <a:custGeom>
                <a:avLst/>
                <a:gdLst>
                  <a:gd name="connsiteX0" fmla="*/ 191388 w 223519"/>
                  <a:gd name="connsiteY0" fmla="*/ 64262 h 64261"/>
                  <a:gd name="connsiteX1" fmla="*/ 32131 w 223519"/>
                  <a:gd name="connsiteY1" fmla="*/ 64262 h 64261"/>
                  <a:gd name="connsiteX2" fmla="*/ 0 w 223519"/>
                  <a:gd name="connsiteY2" fmla="*/ 32131 h 64261"/>
                  <a:gd name="connsiteX3" fmla="*/ 0 w 223519"/>
                  <a:gd name="connsiteY3" fmla="*/ 32131 h 64261"/>
                  <a:gd name="connsiteX4" fmla="*/ 32131 w 223519"/>
                  <a:gd name="connsiteY4" fmla="*/ 0 h 64261"/>
                  <a:gd name="connsiteX5" fmla="*/ 191388 w 223519"/>
                  <a:gd name="connsiteY5" fmla="*/ 0 h 64261"/>
                  <a:gd name="connsiteX6" fmla="*/ 223519 w 223519"/>
                  <a:gd name="connsiteY6" fmla="*/ 32131 h 64261"/>
                  <a:gd name="connsiteX7" fmla="*/ 223519 w 223519"/>
                  <a:gd name="connsiteY7" fmla="*/ 32131 h 64261"/>
                  <a:gd name="connsiteX8" fmla="*/ 191388 w 223519"/>
                  <a:gd name="connsiteY8" fmla="*/ 64262 h 6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519" h="64261">
                    <a:moveTo>
                      <a:pt x="191388" y="64262"/>
                    </a:moveTo>
                    <a:lnTo>
                      <a:pt x="32131" y="64262"/>
                    </a:lnTo>
                    <a:cubicBezTo>
                      <a:pt x="14351" y="64262"/>
                      <a:pt x="0" y="49911"/>
                      <a:pt x="0" y="32131"/>
                    </a:cubicBezTo>
                    <a:lnTo>
                      <a:pt x="0" y="32131"/>
                    </a:lnTo>
                    <a:cubicBezTo>
                      <a:pt x="0" y="14351"/>
                      <a:pt x="14351" y="0"/>
                      <a:pt x="32131" y="0"/>
                    </a:cubicBezTo>
                    <a:lnTo>
                      <a:pt x="191388" y="0"/>
                    </a:lnTo>
                    <a:cubicBezTo>
                      <a:pt x="209168" y="0"/>
                      <a:pt x="223519" y="14351"/>
                      <a:pt x="223519" y="32131"/>
                    </a:cubicBezTo>
                    <a:lnTo>
                      <a:pt x="223519" y="32131"/>
                    </a:lnTo>
                    <a:cubicBezTo>
                      <a:pt x="223646" y="49911"/>
                      <a:pt x="209168" y="64262"/>
                      <a:pt x="191388" y="64262"/>
                    </a:cubicBezTo>
                    <a:close/>
                  </a:path>
                </a:pathLst>
              </a:custGeom>
              <a:solidFill>
                <a:srgbClr val="4047B8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06" name="Graphic 100">
                <a:extLst>
                  <a:ext uri="{FF2B5EF4-FFF2-40B4-BE49-F238E27FC236}">
                    <a16:creationId xmlns:a16="http://schemas.microsoft.com/office/drawing/2014/main" id="{8C0796D9-991F-0602-7B42-485E1FD8A6C7}"/>
                  </a:ext>
                </a:extLst>
              </p:cNvPr>
              <p:cNvGrpSpPr/>
              <p:nvPr/>
            </p:nvGrpSpPr>
            <p:grpSpPr>
              <a:xfrm>
                <a:off x="6374103" y="3129083"/>
                <a:ext cx="123316" cy="19684"/>
                <a:chOff x="6374103" y="3129083"/>
                <a:chExt cx="123316" cy="19684"/>
              </a:xfrm>
              <a:solidFill>
                <a:srgbClr val="FFFFFF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22FC2255-290C-97F8-51DE-36C954D2C7FD}"/>
                    </a:ext>
                  </a:extLst>
                </p:cNvPr>
                <p:cNvSpPr/>
                <p:nvPr/>
              </p:nvSpPr>
              <p:spPr>
                <a:xfrm>
                  <a:off x="6374103" y="3129210"/>
                  <a:ext cx="17271" cy="19446"/>
                </a:xfrm>
                <a:custGeom>
                  <a:avLst/>
                  <a:gdLst>
                    <a:gd name="connsiteX0" fmla="*/ 2413 w 17271"/>
                    <a:gd name="connsiteY0" fmla="*/ 17653 h 19446"/>
                    <a:gd name="connsiteX1" fmla="*/ 0 w 17271"/>
                    <a:gd name="connsiteY1" fmla="*/ 12192 h 19446"/>
                    <a:gd name="connsiteX2" fmla="*/ 0 w 17271"/>
                    <a:gd name="connsiteY2" fmla="*/ 9779 h 19446"/>
                    <a:gd name="connsiteX3" fmla="*/ 0 w 17271"/>
                    <a:gd name="connsiteY3" fmla="*/ 7239 h 19446"/>
                    <a:gd name="connsiteX4" fmla="*/ 2413 w 17271"/>
                    <a:gd name="connsiteY4" fmla="*/ 1905 h 19446"/>
                    <a:gd name="connsiteX5" fmla="*/ 8509 w 17271"/>
                    <a:gd name="connsiteY5" fmla="*/ 0 h 19446"/>
                    <a:gd name="connsiteX6" fmla="*/ 13081 w 17271"/>
                    <a:gd name="connsiteY6" fmla="*/ 889 h 19446"/>
                    <a:gd name="connsiteX7" fmla="*/ 16002 w 17271"/>
                    <a:gd name="connsiteY7" fmla="*/ 3048 h 19446"/>
                    <a:gd name="connsiteX8" fmla="*/ 17018 w 17271"/>
                    <a:gd name="connsiteY8" fmla="*/ 5715 h 19446"/>
                    <a:gd name="connsiteX9" fmla="*/ 16891 w 17271"/>
                    <a:gd name="connsiteY9" fmla="*/ 6096 h 19446"/>
                    <a:gd name="connsiteX10" fmla="*/ 16510 w 17271"/>
                    <a:gd name="connsiteY10" fmla="*/ 6223 h 19446"/>
                    <a:gd name="connsiteX11" fmla="*/ 12319 w 17271"/>
                    <a:gd name="connsiteY11" fmla="*/ 6223 h 19446"/>
                    <a:gd name="connsiteX12" fmla="*/ 11938 w 17271"/>
                    <a:gd name="connsiteY12" fmla="*/ 6096 h 19446"/>
                    <a:gd name="connsiteX13" fmla="*/ 11684 w 17271"/>
                    <a:gd name="connsiteY13" fmla="*/ 5842 h 19446"/>
                    <a:gd name="connsiteX14" fmla="*/ 10668 w 17271"/>
                    <a:gd name="connsiteY14" fmla="*/ 4572 h 19446"/>
                    <a:gd name="connsiteX15" fmla="*/ 8636 w 17271"/>
                    <a:gd name="connsiteY15" fmla="*/ 4064 h 19446"/>
                    <a:gd name="connsiteX16" fmla="*/ 5334 w 17271"/>
                    <a:gd name="connsiteY16" fmla="*/ 7366 h 19446"/>
                    <a:gd name="connsiteX17" fmla="*/ 5334 w 17271"/>
                    <a:gd name="connsiteY17" fmla="*/ 9652 h 19446"/>
                    <a:gd name="connsiteX18" fmla="*/ 5334 w 17271"/>
                    <a:gd name="connsiteY18" fmla="*/ 12065 h 19446"/>
                    <a:gd name="connsiteX19" fmla="*/ 8636 w 17271"/>
                    <a:gd name="connsiteY19" fmla="*/ 15494 h 19446"/>
                    <a:gd name="connsiteX20" fmla="*/ 11176 w 17271"/>
                    <a:gd name="connsiteY20" fmla="*/ 14732 h 19446"/>
                    <a:gd name="connsiteX21" fmla="*/ 12065 w 17271"/>
                    <a:gd name="connsiteY21" fmla="*/ 12319 h 19446"/>
                    <a:gd name="connsiteX22" fmla="*/ 12065 w 17271"/>
                    <a:gd name="connsiteY22" fmla="*/ 11811 h 19446"/>
                    <a:gd name="connsiteX23" fmla="*/ 9652 w 17271"/>
                    <a:gd name="connsiteY23" fmla="*/ 11811 h 19446"/>
                    <a:gd name="connsiteX24" fmla="*/ 9144 w 17271"/>
                    <a:gd name="connsiteY24" fmla="*/ 11557 h 19446"/>
                    <a:gd name="connsiteX25" fmla="*/ 8890 w 17271"/>
                    <a:gd name="connsiteY25" fmla="*/ 11049 h 19446"/>
                    <a:gd name="connsiteX26" fmla="*/ 8890 w 17271"/>
                    <a:gd name="connsiteY26" fmla="*/ 8890 h 19446"/>
                    <a:gd name="connsiteX27" fmla="*/ 9144 w 17271"/>
                    <a:gd name="connsiteY27" fmla="*/ 8382 h 19446"/>
                    <a:gd name="connsiteX28" fmla="*/ 9652 w 17271"/>
                    <a:gd name="connsiteY28" fmla="*/ 8128 h 19446"/>
                    <a:gd name="connsiteX29" fmla="*/ 16510 w 17271"/>
                    <a:gd name="connsiteY29" fmla="*/ 8128 h 19446"/>
                    <a:gd name="connsiteX30" fmla="*/ 17018 w 17271"/>
                    <a:gd name="connsiteY30" fmla="*/ 8382 h 19446"/>
                    <a:gd name="connsiteX31" fmla="*/ 17272 w 17271"/>
                    <a:gd name="connsiteY31" fmla="*/ 8890 h 19446"/>
                    <a:gd name="connsiteX32" fmla="*/ 17272 w 17271"/>
                    <a:gd name="connsiteY32" fmla="*/ 12065 h 19446"/>
                    <a:gd name="connsiteX33" fmla="*/ 16256 w 17271"/>
                    <a:gd name="connsiteY33" fmla="*/ 16002 h 19446"/>
                    <a:gd name="connsiteX34" fmla="*/ 13208 w 17271"/>
                    <a:gd name="connsiteY34" fmla="*/ 18542 h 19446"/>
                    <a:gd name="connsiteX35" fmla="*/ 8636 w 17271"/>
                    <a:gd name="connsiteY35" fmla="*/ 19431 h 19446"/>
                    <a:gd name="connsiteX36" fmla="*/ 2413 w 17271"/>
                    <a:gd name="connsiteY36" fmla="*/ 17653 h 1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7271" h="19446">
                      <a:moveTo>
                        <a:pt x="2413" y="17653"/>
                      </a:moveTo>
                      <a:cubicBezTo>
                        <a:pt x="889" y="16383"/>
                        <a:pt x="127" y="14605"/>
                        <a:pt x="0" y="12192"/>
                      </a:cubicBezTo>
                      <a:cubicBezTo>
                        <a:pt x="0" y="11684"/>
                        <a:pt x="0" y="10922"/>
                        <a:pt x="0" y="9779"/>
                      </a:cubicBezTo>
                      <a:cubicBezTo>
                        <a:pt x="0" y="8636"/>
                        <a:pt x="0" y="7747"/>
                        <a:pt x="0" y="7239"/>
                      </a:cubicBezTo>
                      <a:cubicBezTo>
                        <a:pt x="127" y="4953"/>
                        <a:pt x="889" y="3175"/>
                        <a:pt x="2413" y="1905"/>
                      </a:cubicBezTo>
                      <a:cubicBezTo>
                        <a:pt x="3937" y="635"/>
                        <a:pt x="5969" y="0"/>
                        <a:pt x="8509" y="0"/>
                      </a:cubicBezTo>
                      <a:cubicBezTo>
                        <a:pt x="10287" y="0"/>
                        <a:pt x="11811" y="254"/>
                        <a:pt x="13081" y="889"/>
                      </a:cubicBezTo>
                      <a:cubicBezTo>
                        <a:pt x="14351" y="1397"/>
                        <a:pt x="15367" y="2159"/>
                        <a:pt x="16002" y="3048"/>
                      </a:cubicBezTo>
                      <a:cubicBezTo>
                        <a:pt x="16637" y="3937"/>
                        <a:pt x="17018" y="4826"/>
                        <a:pt x="17018" y="5715"/>
                      </a:cubicBezTo>
                      <a:cubicBezTo>
                        <a:pt x="17018" y="5842"/>
                        <a:pt x="17018" y="5969"/>
                        <a:pt x="16891" y="6096"/>
                      </a:cubicBezTo>
                      <a:cubicBezTo>
                        <a:pt x="16764" y="6223"/>
                        <a:pt x="16637" y="6223"/>
                        <a:pt x="16510" y="6223"/>
                      </a:cubicBezTo>
                      <a:lnTo>
                        <a:pt x="12319" y="6223"/>
                      </a:lnTo>
                      <a:cubicBezTo>
                        <a:pt x="12192" y="6223"/>
                        <a:pt x="11938" y="6223"/>
                        <a:pt x="11938" y="6096"/>
                      </a:cubicBezTo>
                      <a:cubicBezTo>
                        <a:pt x="11811" y="6096"/>
                        <a:pt x="11684" y="5969"/>
                        <a:pt x="11684" y="5842"/>
                      </a:cubicBezTo>
                      <a:cubicBezTo>
                        <a:pt x="11430" y="5334"/>
                        <a:pt x="11176" y="4953"/>
                        <a:pt x="10668" y="4572"/>
                      </a:cubicBezTo>
                      <a:cubicBezTo>
                        <a:pt x="10160" y="4191"/>
                        <a:pt x="9525" y="4064"/>
                        <a:pt x="8636" y="4064"/>
                      </a:cubicBezTo>
                      <a:cubicBezTo>
                        <a:pt x="6477" y="4064"/>
                        <a:pt x="5461" y="5207"/>
                        <a:pt x="5334" y="7366"/>
                      </a:cubicBezTo>
                      <a:cubicBezTo>
                        <a:pt x="5334" y="7874"/>
                        <a:pt x="5334" y="8636"/>
                        <a:pt x="5334" y="9652"/>
                      </a:cubicBezTo>
                      <a:cubicBezTo>
                        <a:pt x="5334" y="10668"/>
                        <a:pt x="5334" y="11430"/>
                        <a:pt x="5334" y="12065"/>
                      </a:cubicBezTo>
                      <a:cubicBezTo>
                        <a:pt x="5461" y="14351"/>
                        <a:pt x="6477" y="15494"/>
                        <a:pt x="8636" y="15494"/>
                      </a:cubicBezTo>
                      <a:cubicBezTo>
                        <a:pt x="9652" y="15494"/>
                        <a:pt x="10541" y="15240"/>
                        <a:pt x="11176" y="14732"/>
                      </a:cubicBezTo>
                      <a:cubicBezTo>
                        <a:pt x="11811" y="14224"/>
                        <a:pt x="12065" y="13462"/>
                        <a:pt x="12065" y="12319"/>
                      </a:cubicBezTo>
                      <a:lnTo>
                        <a:pt x="12065" y="11811"/>
                      </a:lnTo>
                      <a:lnTo>
                        <a:pt x="9652" y="11811"/>
                      </a:lnTo>
                      <a:cubicBezTo>
                        <a:pt x="9398" y="11811"/>
                        <a:pt x="9271" y="11684"/>
                        <a:pt x="9144" y="11557"/>
                      </a:cubicBezTo>
                      <a:cubicBezTo>
                        <a:pt x="9017" y="11430"/>
                        <a:pt x="8890" y="11303"/>
                        <a:pt x="8890" y="11049"/>
                      </a:cubicBezTo>
                      <a:lnTo>
                        <a:pt x="8890" y="8890"/>
                      </a:lnTo>
                      <a:cubicBezTo>
                        <a:pt x="8890" y="8636"/>
                        <a:pt x="9017" y="8509"/>
                        <a:pt x="9144" y="8382"/>
                      </a:cubicBezTo>
                      <a:cubicBezTo>
                        <a:pt x="9271" y="8255"/>
                        <a:pt x="9398" y="8128"/>
                        <a:pt x="9652" y="8128"/>
                      </a:cubicBezTo>
                      <a:lnTo>
                        <a:pt x="16510" y="8128"/>
                      </a:lnTo>
                      <a:cubicBezTo>
                        <a:pt x="16764" y="8128"/>
                        <a:pt x="16891" y="8255"/>
                        <a:pt x="17018" y="8382"/>
                      </a:cubicBezTo>
                      <a:cubicBezTo>
                        <a:pt x="17145" y="8509"/>
                        <a:pt x="17272" y="8636"/>
                        <a:pt x="17272" y="8890"/>
                      </a:cubicBezTo>
                      <a:lnTo>
                        <a:pt x="17272" y="12065"/>
                      </a:lnTo>
                      <a:cubicBezTo>
                        <a:pt x="17272" y="13589"/>
                        <a:pt x="16891" y="14986"/>
                        <a:pt x="16256" y="16002"/>
                      </a:cubicBezTo>
                      <a:cubicBezTo>
                        <a:pt x="15494" y="17145"/>
                        <a:pt x="14478" y="17907"/>
                        <a:pt x="13208" y="18542"/>
                      </a:cubicBezTo>
                      <a:cubicBezTo>
                        <a:pt x="11938" y="19177"/>
                        <a:pt x="10414" y="19431"/>
                        <a:pt x="8636" y="19431"/>
                      </a:cubicBezTo>
                      <a:cubicBezTo>
                        <a:pt x="5969" y="19558"/>
                        <a:pt x="3937" y="18923"/>
                        <a:pt x="2413" y="176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604F699E-75F6-966C-6D9B-51A534764614}"/>
                    </a:ext>
                  </a:extLst>
                </p:cNvPr>
                <p:cNvSpPr/>
                <p:nvPr/>
              </p:nvSpPr>
              <p:spPr>
                <a:xfrm>
                  <a:off x="6401916" y="3129337"/>
                  <a:ext cx="17017" cy="19430"/>
                </a:xfrm>
                <a:custGeom>
                  <a:avLst/>
                  <a:gdLst>
                    <a:gd name="connsiteX0" fmla="*/ 2413 w 17017"/>
                    <a:gd name="connsiteY0" fmla="*/ 17526 h 19430"/>
                    <a:gd name="connsiteX1" fmla="*/ 0 w 17017"/>
                    <a:gd name="connsiteY1" fmla="*/ 12065 h 19430"/>
                    <a:gd name="connsiteX2" fmla="*/ 0 w 17017"/>
                    <a:gd name="connsiteY2" fmla="*/ 9779 h 19430"/>
                    <a:gd name="connsiteX3" fmla="*/ 0 w 17017"/>
                    <a:gd name="connsiteY3" fmla="*/ 7366 h 19430"/>
                    <a:gd name="connsiteX4" fmla="*/ 2413 w 17017"/>
                    <a:gd name="connsiteY4" fmla="*/ 1905 h 19430"/>
                    <a:gd name="connsiteX5" fmla="*/ 8509 w 17017"/>
                    <a:gd name="connsiteY5" fmla="*/ 0 h 19430"/>
                    <a:gd name="connsiteX6" fmla="*/ 14605 w 17017"/>
                    <a:gd name="connsiteY6" fmla="*/ 1905 h 19430"/>
                    <a:gd name="connsiteX7" fmla="*/ 17018 w 17017"/>
                    <a:gd name="connsiteY7" fmla="*/ 7366 h 19430"/>
                    <a:gd name="connsiteX8" fmla="*/ 17018 w 17017"/>
                    <a:gd name="connsiteY8" fmla="*/ 9779 h 19430"/>
                    <a:gd name="connsiteX9" fmla="*/ 17018 w 17017"/>
                    <a:gd name="connsiteY9" fmla="*/ 12065 h 19430"/>
                    <a:gd name="connsiteX10" fmla="*/ 14732 w 17017"/>
                    <a:gd name="connsiteY10" fmla="*/ 17526 h 19430"/>
                    <a:gd name="connsiteX11" fmla="*/ 8636 w 17017"/>
                    <a:gd name="connsiteY11" fmla="*/ 19431 h 19430"/>
                    <a:gd name="connsiteX12" fmla="*/ 2413 w 17017"/>
                    <a:gd name="connsiteY12" fmla="*/ 17526 h 19430"/>
                    <a:gd name="connsiteX13" fmla="*/ 10668 w 17017"/>
                    <a:gd name="connsiteY13" fmla="*/ 14478 h 19430"/>
                    <a:gd name="connsiteX14" fmla="*/ 11557 w 17017"/>
                    <a:gd name="connsiteY14" fmla="*/ 11811 h 19430"/>
                    <a:gd name="connsiteX15" fmla="*/ 11557 w 17017"/>
                    <a:gd name="connsiteY15" fmla="*/ 9525 h 19430"/>
                    <a:gd name="connsiteX16" fmla="*/ 11557 w 17017"/>
                    <a:gd name="connsiteY16" fmla="*/ 7366 h 19430"/>
                    <a:gd name="connsiteX17" fmla="*/ 10668 w 17017"/>
                    <a:gd name="connsiteY17" fmla="*/ 4699 h 19430"/>
                    <a:gd name="connsiteX18" fmla="*/ 8382 w 17017"/>
                    <a:gd name="connsiteY18" fmla="*/ 3810 h 19430"/>
                    <a:gd name="connsiteX19" fmla="*/ 6096 w 17017"/>
                    <a:gd name="connsiteY19" fmla="*/ 4699 h 19430"/>
                    <a:gd name="connsiteX20" fmla="*/ 5207 w 17017"/>
                    <a:gd name="connsiteY20" fmla="*/ 7366 h 19430"/>
                    <a:gd name="connsiteX21" fmla="*/ 5207 w 17017"/>
                    <a:gd name="connsiteY21" fmla="*/ 9525 h 19430"/>
                    <a:gd name="connsiteX22" fmla="*/ 5207 w 17017"/>
                    <a:gd name="connsiteY22" fmla="*/ 11811 h 19430"/>
                    <a:gd name="connsiteX23" fmla="*/ 6096 w 17017"/>
                    <a:gd name="connsiteY23" fmla="*/ 14478 h 19430"/>
                    <a:gd name="connsiteX24" fmla="*/ 8382 w 17017"/>
                    <a:gd name="connsiteY24" fmla="*/ 15367 h 19430"/>
                    <a:gd name="connsiteX25" fmla="*/ 10668 w 17017"/>
                    <a:gd name="connsiteY25" fmla="*/ 14478 h 19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7017" h="19430">
                      <a:moveTo>
                        <a:pt x="2413" y="17526"/>
                      </a:moveTo>
                      <a:cubicBezTo>
                        <a:pt x="889" y="16256"/>
                        <a:pt x="127" y="14478"/>
                        <a:pt x="0" y="12065"/>
                      </a:cubicBezTo>
                      <a:cubicBezTo>
                        <a:pt x="0" y="11557"/>
                        <a:pt x="0" y="10795"/>
                        <a:pt x="0" y="9779"/>
                      </a:cubicBezTo>
                      <a:cubicBezTo>
                        <a:pt x="0" y="8763"/>
                        <a:pt x="0" y="8001"/>
                        <a:pt x="0" y="7366"/>
                      </a:cubicBezTo>
                      <a:cubicBezTo>
                        <a:pt x="127" y="4953"/>
                        <a:pt x="889" y="3175"/>
                        <a:pt x="2413" y="1905"/>
                      </a:cubicBezTo>
                      <a:cubicBezTo>
                        <a:pt x="3937" y="635"/>
                        <a:pt x="5969" y="0"/>
                        <a:pt x="8509" y="0"/>
                      </a:cubicBezTo>
                      <a:cubicBezTo>
                        <a:pt x="11049" y="0"/>
                        <a:pt x="13081" y="635"/>
                        <a:pt x="14605" y="1905"/>
                      </a:cubicBezTo>
                      <a:cubicBezTo>
                        <a:pt x="16129" y="3175"/>
                        <a:pt x="16891" y="5080"/>
                        <a:pt x="17018" y="7366"/>
                      </a:cubicBezTo>
                      <a:cubicBezTo>
                        <a:pt x="17018" y="8382"/>
                        <a:pt x="17018" y="9144"/>
                        <a:pt x="17018" y="9779"/>
                      </a:cubicBezTo>
                      <a:cubicBezTo>
                        <a:pt x="17018" y="10287"/>
                        <a:pt x="17018" y="11049"/>
                        <a:pt x="17018" y="12065"/>
                      </a:cubicBezTo>
                      <a:cubicBezTo>
                        <a:pt x="16891" y="14478"/>
                        <a:pt x="16129" y="16383"/>
                        <a:pt x="14732" y="17526"/>
                      </a:cubicBezTo>
                      <a:cubicBezTo>
                        <a:pt x="13208" y="18796"/>
                        <a:pt x="11176" y="19431"/>
                        <a:pt x="8636" y="19431"/>
                      </a:cubicBezTo>
                      <a:cubicBezTo>
                        <a:pt x="6096" y="19431"/>
                        <a:pt x="3810" y="18796"/>
                        <a:pt x="2413" y="17526"/>
                      </a:cubicBezTo>
                      <a:close/>
                      <a:moveTo>
                        <a:pt x="10668" y="14478"/>
                      </a:moveTo>
                      <a:cubicBezTo>
                        <a:pt x="11176" y="13970"/>
                        <a:pt x="11557" y="13081"/>
                        <a:pt x="11557" y="11811"/>
                      </a:cubicBezTo>
                      <a:cubicBezTo>
                        <a:pt x="11557" y="10795"/>
                        <a:pt x="11557" y="10033"/>
                        <a:pt x="11557" y="9525"/>
                      </a:cubicBezTo>
                      <a:cubicBezTo>
                        <a:pt x="11557" y="9017"/>
                        <a:pt x="11557" y="8382"/>
                        <a:pt x="11557" y="7366"/>
                      </a:cubicBezTo>
                      <a:cubicBezTo>
                        <a:pt x="11557" y="6223"/>
                        <a:pt x="11176" y="5334"/>
                        <a:pt x="10668" y="4699"/>
                      </a:cubicBezTo>
                      <a:cubicBezTo>
                        <a:pt x="10160" y="4191"/>
                        <a:pt x="9398" y="3810"/>
                        <a:pt x="8382" y="3810"/>
                      </a:cubicBezTo>
                      <a:cubicBezTo>
                        <a:pt x="7366" y="3810"/>
                        <a:pt x="6604" y="4064"/>
                        <a:pt x="6096" y="4699"/>
                      </a:cubicBezTo>
                      <a:cubicBezTo>
                        <a:pt x="5588" y="5207"/>
                        <a:pt x="5207" y="6096"/>
                        <a:pt x="5207" y="7366"/>
                      </a:cubicBezTo>
                      <a:cubicBezTo>
                        <a:pt x="5207" y="7874"/>
                        <a:pt x="5207" y="8636"/>
                        <a:pt x="5207" y="9525"/>
                      </a:cubicBezTo>
                      <a:cubicBezTo>
                        <a:pt x="5207" y="10541"/>
                        <a:pt x="5207" y="11303"/>
                        <a:pt x="5207" y="11811"/>
                      </a:cubicBezTo>
                      <a:cubicBezTo>
                        <a:pt x="5207" y="12954"/>
                        <a:pt x="5588" y="13843"/>
                        <a:pt x="6096" y="14478"/>
                      </a:cubicBezTo>
                      <a:cubicBezTo>
                        <a:pt x="6604" y="14986"/>
                        <a:pt x="7366" y="15367"/>
                        <a:pt x="8382" y="15367"/>
                      </a:cubicBezTo>
                      <a:cubicBezTo>
                        <a:pt x="9398" y="15367"/>
                        <a:pt x="10160" y="15113"/>
                        <a:pt x="10668" y="144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700CA55B-2D1A-1724-1AAB-290A68587B52}"/>
                    </a:ext>
                  </a:extLst>
                </p:cNvPr>
                <p:cNvSpPr/>
                <p:nvPr/>
              </p:nvSpPr>
              <p:spPr>
                <a:xfrm>
                  <a:off x="6428078" y="3129464"/>
                  <a:ext cx="19176" cy="18975"/>
                </a:xfrm>
                <a:custGeom>
                  <a:avLst/>
                  <a:gdLst>
                    <a:gd name="connsiteX0" fmla="*/ 127 w 19176"/>
                    <a:gd name="connsiteY0" fmla="*/ 18796 h 18975"/>
                    <a:gd name="connsiteX1" fmla="*/ 0 w 19176"/>
                    <a:gd name="connsiteY1" fmla="*/ 18415 h 18975"/>
                    <a:gd name="connsiteX2" fmla="*/ 0 w 19176"/>
                    <a:gd name="connsiteY2" fmla="*/ 18161 h 18975"/>
                    <a:gd name="connsiteX3" fmla="*/ 6350 w 19176"/>
                    <a:gd name="connsiteY3" fmla="*/ 762 h 18975"/>
                    <a:gd name="connsiteX4" fmla="*/ 7493 w 19176"/>
                    <a:gd name="connsiteY4" fmla="*/ 0 h 18975"/>
                    <a:gd name="connsiteX5" fmla="*/ 11684 w 19176"/>
                    <a:gd name="connsiteY5" fmla="*/ 0 h 18975"/>
                    <a:gd name="connsiteX6" fmla="*/ 12827 w 19176"/>
                    <a:gd name="connsiteY6" fmla="*/ 762 h 18975"/>
                    <a:gd name="connsiteX7" fmla="*/ 19177 w 19176"/>
                    <a:gd name="connsiteY7" fmla="*/ 18161 h 18975"/>
                    <a:gd name="connsiteX8" fmla="*/ 19177 w 19176"/>
                    <a:gd name="connsiteY8" fmla="*/ 18415 h 18975"/>
                    <a:gd name="connsiteX9" fmla="*/ 19050 w 19176"/>
                    <a:gd name="connsiteY9" fmla="*/ 18796 h 18975"/>
                    <a:gd name="connsiteX10" fmla="*/ 18669 w 19176"/>
                    <a:gd name="connsiteY10" fmla="*/ 18923 h 18975"/>
                    <a:gd name="connsiteX11" fmla="*/ 14986 w 19176"/>
                    <a:gd name="connsiteY11" fmla="*/ 18923 h 18975"/>
                    <a:gd name="connsiteX12" fmla="*/ 14097 w 19176"/>
                    <a:gd name="connsiteY12" fmla="*/ 18288 h 18975"/>
                    <a:gd name="connsiteX13" fmla="*/ 13081 w 19176"/>
                    <a:gd name="connsiteY13" fmla="*/ 15621 h 18975"/>
                    <a:gd name="connsiteX14" fmla="*/ 5969 w 19176"/>
                    <a:gd name="connsiteY14" fmla="*/ 15621 h 18975"/>
                    <a:gd name="connsiteX15" fmla="*/ 4953 w 19176"/>
                    <a:gd name="connsiteY15" fmla="*/ 18288 h 18975"/>
                    <a:gd name="connsiteX16" fmla="*/ 4064 w 19176"/>
                    <a:gd name="connsiteY16" fmla="*/ 18923 h 18975"/>
                    <a:gd name="connsiteX17" fmla="*/ 508 w 19176"/>
                    <a:gd name="connsiteY17" fmla="*/ 18923 h 18975"/>
                    <a:gd name="connsiteX18" fmla="*/ 127 w 19176"/>
                    <a:gd name="connsiteY18" fmla="*/ 18796 h 18975"/>
                    <a:gd name="connsiteX19" fmla="*/ 7112 w 19176"/>
                    <a:gd name="connsiteY19" fmla="*/ 11684 h 18975"/>
                    <a:gd name="connsiteX20" fmla="*/ 11938 w 19176"/>
                    <a:gd name="connsiteY20" fmla="*/ 11684 h 18975"/>
                    <a:gd name="connsiteX21" fmla="*/ 9525 w 19176"/>
                    <a:gd name="connsiteY21" fmla="*/ 4699 h 18975"/>
                    <a:gd name="connsiteX22" fmla="*/ 7112 w 19176"/>
                    <a:gd name="connsiteY22" fmla="*/ 11684 h 18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9176" h="18975">
                      <a:moveTo>
                        <a:pt x="127" y="18796"/>
                      </a:moveTo>
                      <a:cubicBezTo>
                        <a:pt x="0" y="18669"/>
                        <a:pt x="0" y="18542"/>
                        <a:pt x="0" y="18415"/>
                      </a:cubicBezTo>
                      <a:cubicBezTo>
                        <a:pt x="0" y="18288"/>
                        <a:pt x="0" y="18288"/>
                        <a:pt x="0" y="18161"/>
                      </a:cubicBezTo>
                      <a:lnTo>
                        <a:pt x="6350" y="762"/>
                      </a:lnTo>
                      <a:cubicBezTo>
                        <a:pt x="6477" y="254"/>
                        <a:pt x="6858" y="0"/>
                        <a:pt x="7493" y="0"/>
                      </a:cubicBezTo>
                      <a:lnTo>
                        <a:pt x="11684" y="0"/>
                      </a:lnTo>
                      <a:cubicBezTo>
                        <a:pt x="12192" y="0"/>
                        <a:pt x="12573" y="254"/>
                        <a:pt x="12827" y="762"/>
                      </a:cubicBezTo>
                      <a:lnTo>
                        <a:pt x="19177" y="18161"/>
                      </a:lnTo>
                      <a:cubicBezTo>
                        <a:pt x="19177" y="18161"/>
                        <a:pt x="19177" y="18288"/>
                        <a:pt x="19177" y="18415"/>
                      </a:cubicBezTo>
                      <a:cubicBezTo>
                        <a:pt x="19177" y="18542"/>
                        <a:pt x="19177" y="18669"/>
                        <a:pt x="19050" y="18796"/>
                      </a:cubicBezTo>
                      <a:cubicBezTo>
                        <a:pt x="18923" y="18923"/>
                        <a:pt x="18796" y="18923"/>
                        <a:pt x="18669" y="18923"/>
                      </a:cubicBezTo>
                      <a:lnTo>
                        <a:pt x="14986" y="18923"/>
                      </a:lnTo>
                      <a:cubicBezTo>
                        <a:pt x="14605" y="18923"/>
                        <a:pt x="14224" y="18669"/>
                        <a:pt x="14097" y="18288"/>
                      </a:cubicBezTo>
                      <a:lnTo>
                        <a:pt x="13081" y="15621"/>
                      </a:lnTo>
                      <a:lnTo>
                        <a:pt x="5969" y="15621"/>
                      </a:lnTo>
                      <a:lnTo>
                        <a:pt x="4953" y="18288"/>
                      </a:lnTo>
                      <a:cubicBezTo>
                        <a:pt x="4826" y="18669"/>
                        <a:pt x="4445" y="18923"/>
                        <a:pt x="4064" y="18923"/>
                      </a:cubicBezTo>
                      <a:lnTo>
                        <a:pt x="508" y="18923"/>
                      </a:lnTo>
                      <a:cubicBezTo>
                        <a:pt x="381" y="19050"/>
                        <a:pt x="254" y="18923"/>
                        <a:pt x="127" y="18796"/>
                      </a:cubicBezTo>
                      <a:close/>
                      <a:moveTo>
                        <a:pt x="7112" y="11684"/>
                      </a:moveTo>
                      <a:lnTo>
                        <a:pt x="11938" y="11684"/>
                      </a:lnTo>
                      <a:lnTo>
                        <a:pt x="9525" y="4699"/>
                      </a:lnTo>
                      <a:lnTo>
                        <a:pt x="7112" y="116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8D00D1E7-A6E1-0650-24DF-A1929FD0A0B6}"/>
                    </a:ext>
                  </a:extLst>
                </p:cNvPr>
                <p:cNvSpPr/>
                <p:nvPr/>
              </p:nvSpPr>
              <p:spPr>
                <a:xfrm>
                  <a:off x="6457288" y="3129464"/>
                  <a:ext cx="14096" cy="19049"/>
                </a:xfrm>
                <a:custGeom>
                  <a:avLst/>
                  <a:gdLst>
                    <a:gd name="connsiteX0" fmla="*/ 254 w 14096"/>
                    <a:gd name="connsiteY0" fmla="*/ 18796 h 19049"/>
                    <a:gd name="connsiteX1" fmla="*/ 0 w 14096"/>
                    <a:gd name="connsiteY1" fmla="*/ 18288 h 19049"/>
                    <a:gd name="connsiteX2" fmla="*/ 0 w 14096"/>
                    <a:gd name="connsiteY2" fmla="*/ 635 h 19049"/>
                    <a:gd name="connsiteX3" fmla="*/ 254 w 14096"/>
                    <a:gd name="connsiteY3" fmla="*/ 127 h 19049"/>
                    <a:gd name="connsiteX4" fmla="*/ 762 w 14096"/>
                    <a:gd name="connsiteY4" fmla="*/ 0 h 19049"/>
                    <a:gd name="connsiteX5" fmla="*/ 4572 w 14096"/>
                    <a:gd name="connsiteY5" fmla="*/ 0 h 19049"/>
                    <a:gd name="connsiteX6" fmla="*/ 5080 w 14096"/>
                    <a:gd name="connsiteY6" fmla="*/ 127 h 19049"/>
                    <a:gd name="connsiteX7" fmla="*/ 5207 w 14096"/>
                    <a:gd name="connsiteY7" fmla="*/ 635 h 19049"/>
                    <a:gd name="connsiteX8" fmla="*/ 5207 w 14096"/>
                    <a:gd name="connsiteY8" fmla="*/ 14732 h 19049"/>
                    <a:gd name="connsiteX9" fmla="*/ 13335 w 14096"/>
                    <a:gd name="connsiteY9" fmla="*/ 14732 h 19049"/>
                    <a:gd name="connsiteX10" fmla="*/ 13843 w 14096"/>
                    <a:gd name="connsiteY10" fmla="*/ 14986 h 19049"/>
                    <a:gd name="connsiteX11" fmla="*/ 14097 w 14096"/>
                    <a:gd name="connsiteY11" fmla="*/ 15494 h 19049"/>
                    <a:gd name="connsiteX12" fmla="*/ 14097 w 14096"/>
                    <a:gd name="connsiteY12" fmla="*/ 18415 h 19049"/>
                    <a:gd name="connsiteX13" fmla="*/ 13843 w 14096"/>
                    <a:gd name="connsiteY13" fmla="*/ 18923 h 19049"/>
                    <a:gd name="connsiteX14" fmla="*/ 13335 w 14096"/>
                    <a:gd name="connsiteY14" fmla="*/ 19050 h 19049"/>
                    <a:gd name="connsiteX15" fmla="*/ 762 w 14096"/>
                    <a:gd name="connsiteY15" fmla="*/ 19050 h 19049"/>
                    <a:gd name="connsiteX16" fmla="*/ 254 w 14096"/>
                    <a:gd name="connsiteY16" fmla="*/ 18796 h 19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96" h="19049">
                      <a:moveTo>
                        <a:pt x="254" y="18796"/>
                      </a:moveTo>
                      <a:cubicBezTo>
                        <a:pt x="127" y="18669"/>
                        <a:pt x="0" y="18542"/>
                        <a:pt x="0" y="18288"/>
                      </a:cubicBezTo>
                      <a:lnTo>
                        <a:pt x="0" y="635"/>
                      </a:lnTo>
                      <a:cubicBezTo>
                        <a:pt x="0" y="381"/>
                        <a:pt x="127" y="254"/>
                        <a:pt x="254" y="127"/>
                      </a:cubicBezTo>
                      <a:cubicBezTo>
                        <a:pt x="381" y="0"/>
                        <a:pt x="508" y="0"/>
                        <a:pt x="762" y="0"/>
                      </a:cubicBezTo>
                      <a:lnTo>
                        <a:pt x="4572" y="0"/>
                      </a:lnTo>
                      <a:cubicBezTo>
                        <a:pt x="4826" y="0"/>
                        <a:pt x="4953" y="0"/>
                        <a:pt x="5080" y="127"/>
                      </a:cubicBezTo>
                      <a:cubicBezTo>
                        <a:pt x="5207" y="254"/>
                        <a:pt x="5207" y="381"/>
                        <a:pt x="5207" y="635"/>
                      </a:cubicBezTo>
                      <a:lnTo>
                        <a:pt x="5207" y="14732"/>
                      </a:lnTo>
                      <a:lnTo>
                        <a:pt x="13335" y="14732"/>
                      </a:lnTo>
                      <a:cubicBezTo>
                        <a:pt x="13589" y="14732"/>
                        <a:pt x="13716" y="14859"/>
                        <a:pt x="13843" y="14986"/>
                      </a:cubicBezTo>
                      <a:cubicBezTo>
                        <a:pt x="13970" y="15113"/>
                        <a:pt x="14097" y="15240"/>
                        <a:pt x="14097" y="15494"/>
                      </a:cubicBezTo>
                      <a:lnTo>
                        <a:pt x="14097" y="18415"/>
                      </a:lnTo>
                      <a:cubicBezTo>
                        <a:pt x="14097" y="18669"/>
                        <a:pt x="13970" y="18796"/>
                        <a:pt x="13843" y="18923"/>
                      </a:cubicBezTo>
                      <a:cubicBezTo>
                        <a:pt x="13716" y="19050"/>
                        <a:pt x="13589" y="19050"/>
                        <a:pt x="13335" y="19050"/>
                      </a:cubicBezTo>
                      <a:lnTo>
                        <a:pt x="762" y="19050"/>
                      </a:lnTo>
                      <a:cubicBezTo>
                        <a:pt x="508" y="19050"/>
                        <a:pt x="381" y="18923"/>
                        <a:pt x="254" y="187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FA45C94E-0846-E41A-7F9B-6AAF303C57ED}"/>
                    </a:ext>
                  </a:extLst>
                </p:cNvPr>
                <p:cNvSpPr/>
                <p:nvPr/>
              </p:nvSpPr>
              <p:spPr>
                <a:xfrm>
                  <a:off x="6480655" y="3129083"/>
                  <a:ext cx="16763" cy="19487"/>
                </a:xfrm>
                <a:custGeom>
                  <a:avLst/>
                  <a:gdLst>
                    <a:gd name="connsiteX0" fmla="*/ 3810 w 16763"/>
                    <a:gd name="connsiteY0" fmla="*/ 18923 h 19487"/>
                    <a:gd name="connsiteX1" fmla="*/ 1016 w 16763"/>
                    <a:gd name="connsiteY1" fmla="*/ 16891 h 19487"/>
                    <a:gd name="connsiteX2" fmla="*/ 0 w 16763"/>
                    <a:gd name="connsiteY2" fmla="*/ 14224 h 19487"/>
                    <a:gd name="connsiteX3" fmla="*/ 127 w 16763"/>
                    <a:gd name="connsiteY3" fmla="*/ 13843 h 19487"/>
                    <a:gd name="connsiteX4" fmla="*/ 508 w 16763"/>
                    <a:gd name="connsiteY4" fmla="*/ 13716 h 19487"/>
                    <a:gd name="connsiteX5" fmla="*/ 4064 w 16763"/>
                    <a:gd name="connsiteY5" fmla="*/ 13716 h 19487"/>
                    <a:gd name="connsiteX6" fmla="*/ 4572 w 16763"/>
                    <a:gd name="connsiteY6" fmla="*/ 13843 h 19487"/>
                    <a:gd name="connsiteX7" fmla="*/ 5080 w 16763"/>
                    <a:gd name="connsiteY7" fmla="*/ 14224 h 19487"/>
                    <a:gd name="connsiteX8" fmla="*/ 6223 w 16763"/>
                    <a:gd name="connsiteY8" fmla="*/ 15240 h 19487"/>
                    <a:gd name="connsiteX9" fmla="*/ 8255 w 16763"/>
                    <a:gd name="connsiteY9" fmla="*/ 15621 h 19487"/>
                    <a:gd name="connsiteX10" fmla="*/ 10541 w 16763"/>
                    <a:gd name="connsiteY10" fmla="*/ 15113 h 19487"/>
                    <a:gd name="connsiteX11" fmla="*/ 11303 w 16763"/>
                    <a:gd name="connsiteY11" fmla="*/ 13843 h 19487"/>
                    <a:gd name="connsiteX12" fmla="*/ 10922 w 16763"/>
                    <a:gd name="connsiteY12" fmla="*/ 12954 h 19487"/>
                    <a:gd name="connsiteX13" fmla="*/ 9652 w 16763"/>
                    <a:gd name="connsiteY13" fmla="*/ 12319 h 19487"/>
                    <a:gd name="connsiteX14" fmla="*/ 7112 w 16763"/>
                    <a:gd name="connsiteY14" fmla="*/ 11684 h 19487"/>
                    <a:gd name="connsiteX15" fmla="*/ 2159 w 16763"/>
                    <a:gd name="connsiteY15" fmla="*/ 9652 h 19487"/>
                    <a:gd name="connsiteX16" fmla="*/ 508 w 16763"/>
                    <a:gd name="connsiteY16" fmla="*/ 5842 h 19487"/>
                    <a:gd name="connsiteX17" fmla="*/ 1397 w 16763"/>
                    <a:gd name="connsiteY17" fmla="*/ 2794 h 19487"/>
                    <a:gd name="connsiteX18" fmla="*/ 4064 w 16763"/>
                    <a:gd name="connsiteY18" fmla="*/ 762 h 19487"/>
                    <a:gd name="connsiteX19" fmla="*/ 8128 w 16763"/>
                    <a:gd name="connsiteY19" fmla="*/ 0 h 19487"/>
                    <a:gd name="connsiteX20" fmla="*/ 12319 w 16763"/>
                    <a:gd name="connsiteY20" fmla="*/ 889 h 19487"/>
                    <a:gd name="connsiteX21" fmla="*/ 14986 w 16763"/>
                    <a:gd name="connsiteY21" fmla="*/ 2921 h 19487"/>
                    <a:gd name="connsiteX22" fmla="*/ 16002 w 16763"/>
                    <a:gd name="connsiteY22" fmla="*/ 5334 h 19487"/>
                    <a:gd name="connsiteX23" fmla="*/ 15875 w 16763"/>
                    <a:gd name="connsiteY23" fmla="*/ 5715 h 19487"/>
                    <a:gd name="connsiteX24" fmla="*/ 15494 w 16763"/>
                    <a:gd name="connsiteY24" fmla="*/ 5842 h 19487"/>
                    <a:gd name="connsiteX25" fmla="*/ 11684 w 16763"/>
                    <a:gd name="connsiteY25" fmla="*/ 5842 h 19487"/>
                    <a:gd name="connsiteX26" fmla="*/ 10795 w 16763"/>
                    <a:gd name="connsiteY26" fmla="*/ 5334 h 19487"/>
                    <a:gd name="connsiteX27" fmla="*/ 9906 w 16763"/>
                    <a:gd name="connsiteY27" fmla="*/ 4318 h 19487"/>
                    <a:gd name="connsiteX28" fmla="*/ 8255 w 16763"/>
                    <a:gd name="connsiteY28" fmla="*/ 3937 h 19487"/>
                    <a:gd name="connsiteX29" fmla="*/ 6477 w 16763"/>
                    <a:gd name="connsiteY29" fmla="*/ 4318 h 19487"/>
                    <a:gd name="connsiteX30" fmla="*/ 5842 w 16763"/>
                    <a:gd name="connsiteY30" fmla="*/ 5461 h 19487"/>
                    <a:gd name="connsiteX31" fmla="*/ 6604 w 16763"/>
                    <a:gd name="connsiteY31" fmla="*/ 6731 h 19487"/>
                    <a:gd name="connsiteX32" fmla="*/ 9652 w 16763"/>
                    <a:gd name="connsiteY32" fmla="*/ 7620 h 19487"/>
                    <a:gd name="connsiteX33" fmla="*/ 13716 w 16763"/>
                    <a:gd name="connsiteY33" fmla="*/ 8763 h 19487"/>
                    <a:gd name="connsiteX34" fmla="*/ 16002 w 16763"/>
                    <a:gd name="connsiteY34" fmla="*/ 10541 h 19487"/>
                    <a:gd name="connsiteX35" fmla="*/ 16764 w 16763"/>
                    <a:gd name="connsiteY35" fmla="*/ 13335 h 19487"/>
                    <a:gd name="connsiteX36" fmla="*/ 15748 w 16763"/>
                    <a:gd name="connsiteY36" fmla="*/ 16510 h 19487"/>
                    <a:gd name="connsiteX37" fmla="*/ 12827 w 16763"/>
                    <a:gd name="connsiteY37" fmla="*/ 18542 h 19487"/>
                    <a:gd name="connsiteX38" fmla="*/ 8509 w 16763"/>
                    <a:gd name="connsiteY38" fmla="*/ 19304 h 19487"/>
                    <a:gd name="connsiteX39" fmla="*/ 3810 w 16763"/>
                    <a:gd name="connsiteY39" fmla="*/ 18923 h 19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6763" h="19487">
                      <a:moveTo>
                        <a:pt x="3810" y="18923"/>
                      </a:moveTo>
                      <a:cubicBezTo>
                        <a:pt x="2540" y="18415"/>
                        <a:pt x="1651" y="17780"/>
                        <a:pt x="1016" y="16891"/>
                      </a:cubicBezTo>
                      <a:cubicBezTo>
                        <a:pt x="381" y="16002"/>
                        <a:pt x="0" y="15113"/>
                        <a:pt x="0" y="14224"/>
                      </a:cubicBezTo>
                      <a:cubicBezTo>
                        <a:pt x="0" y="14097"/>
                        <a:pt x="0" y="13970"/>
                        <a:pt x="127" y="13843"/>
                      </a:cubicBezTo>
                      <a:cubicBezTo>
                        <a:pt x="254" y="13716"/>
                        <a:pt x="381" y="13716"/>
                        <a:pt x="508" y="13716"/>
                      </a:cubicBezTo>
                      <a:lnTo>
                        <a:pt x="4064" y="13716"/>
                      </a:lnTo>
                      <a:cubicBezTo>
                        <a:pt x="4318" y="13716"/>
                        <a:pt x="4445" y="13716"/>
                        <a:pt x="4572" y="13843"/>
                      </a:cubicBezTo>
                      <a:cubicBezTo>
                        <a:pt x="4699" y="13970"/>
                        <a:pt x="4826" y="14097"/>
                        <a:pt x="5080" y="14224"/>
                      </a:cubicBezTo>
                      <a:cubicBezTo>
                        <a:pt x="5334" y="14605"/>
                        <a:pt x="5715" y="14986"/>
                        <a:pt x="6223" y="15240"/>
                      </a:cubicBezTo>
                      <a:cubicBezTo>
                        <a:pt x="6731" y="15494"/>
                        <a:pt x="7366" y="15621"/>
                        <a:pt x="8255" y="15621"/>
                      </a:cubicBezTo>
                      <a:cubicBezTo>
                        <a:pt x="9271" y="15621"/>
                        <a:pt x="10033" y="15494"/>
                        <a:pt x="10541" y="15113"/>
                      </a:cubicBezTo>
                      <a:cubicBezTo>
                        <a:pt x="11049" y="14859"/>
                        <a:pt x="11303" y="14351"/>
                        <a:pt x="11303" y="13843"/>
                      </a:cubicBezTo>
                      <a:cubicBezTo>
                        <a:pt x="11303" y="13462"/>
                        <a:pt x="11176" y="13208"/>
                        <a:pt x="10922" y="12954"/>
                      </a:cubicBezTo>
                      <a:cubicBezTo>
                        <a:pt x="10668" y="12700"/>
                        <a:pt x="10160" y="12446"/>
                        <a:pt x="9652" y="12319"/>
                      </a:cubicBezTo>
                      <a:cubicBezTo>
                        <a:pt x="9017" y="12192"/>
                        <a:pt x="8255" y="11938"/>
                        <a:pt x="7112" y="11684"/>
                      </a:cubicBezTo>
                      <a:cubicBezTo>
                        <a:pt x="4953" y="11303"/>
                        <a:pt x="3302" y="10541"/>
                        <a:pt x="2159" y="9652"/>
                      </a:cubicBezTo>
                      <a:cubicBezTo>
                        <a:pt x="1016" y="8763"/>
                        <a:pt x="508" y="7493"/>
                        <a:pt x="508" y="5842"/>
                      </a:cubicBezTo>
                      <a:cubicBezTo>
                        <a:pt x="508" y="4699"/>
                        <a:pt x="762" y="3683"/>
                        <a:pt x="1397" y="2794"/>
                      </a:cubicBezTo>
                      <a:cubicBezTo>
                        <a:pt x="2032" y="1905"/>
                        <a:pt x="2921" y="1270"/>
                        <a:pt x="4064" y="762"/>
                      </a:cubicBezTo>
                      <a:cubicBezTo>
                        <a:pt x="5207" y="254"/>
                        <a:pt x="6604" y="0"/>
                        <a:pt x="8128" y="0"/>
                      </a:cubicBezTo>
                      <a:cubicBezTo>
                        <a:pt x="9779" y="0"/>
                        <a:pt x="11049" y="254"/>
                        <a:pt x="12319" y="889"/>
                      </a:cubicBezTo>
                      <a:cubicBezTo>
                        <a:pt x="13462" y="1397"/>
                        <a:pt x="14351" y="2159"/>
                        <a:pt x="14986" y="2921"/>
                      </a:cubicBezTo>
                      <a:cubicBezTo>
                        <a:pt x="15621" y="3683"/>
                        <a:pt x="16002" y="4572"/>
                        <a:pt x="16002" y="5334"/>
                      </a:cubicBezTo>
                      <a:cubicBezTo>
                        <a:pt x="16002" y="5461"/>
                        <a:pt x="16002" y="5588"/>
                        <a:pt x="15875" y="5715"/>
                      </a:cubicBezTo>
                      <a:cubicBezTo>
                        <a:pt x="15748" y="5842"/>
                        <a:pt x="15621" y="5842"/>
                        <a:pt x="15494" y="5842"/>
                      </a:cubicBezTo>
                      <a:lnTo>
                        <a:pt x="11684" y="5842"/>
                      </a:lnTo>
                      <a:cubicBezTo>
                        <a:pt x="11303" y="5842"/>
                        <a:pt x="10922" y="5715"/>
                        <a:pt x="10795" y="5334"/>
                      </a:cubicBezTo>
                      <a:cubicBezTo>
                        <a:pt x="10668" y="4953"/>
                        <a:pt x="10414" y="4572"/>
                        <a:pt x="9906" y="4318"/>
                      </a:cubicBezTo>
                      <a:cubicBezTo>
                        <a:pt x="9398" y="4064"/>
                        <a:pt x="8890" y="3937"/>
                        <a:pt x="8255" y="3937"/>
                      </a:cubicBezTo>
                      <a:cubicBezTo>
                        <a:pt x="7493" y="3937"/>
                        <a:pt x="6858" y="4064"/>
                        <a:pt x="6477" y="4318"/>
                      </a:cubicBezTo>
                      <a:cubicBezTo>
                        <a:pt x="6096" y="4572"/>
                        <a:pt x="5842" y="4953"/>
                        <a:pt x="5842" y="5461"/>
                      </a:cubicBezTo>
                      <a:cubicBezTo>
                        <a:pt x="5842" y="5969"/>
                        <a:pt x="6096" y="6350"/>
                        <a:pt x="6604" y="6731"/>
                      </a:cubicBezTo>
                      <a:cubicBezTo>
                        <a:pt x="7112" y="6985"/>
                        <a:pt x="8128" y="7366"/>
                        <a:pt x="9652" y="7620"/>
                      </a:cubicBezTo>
                      <a:cubicBezTo>
                        <a:pt x="11303" y="7874"/>
                        <a:pt x="12700" y="8255"/>
                        <a:pt x="13716" y="8763"/>
                      </a:cubicBezTo>
                      <a:cubicBezTo>
                        <a:pt x="14732" y="9271"/>
                        <a:pt x="15494" y="9779"/>
                        <a:pt x="16002" y="10541"/>
                      </a:cubicBezTo>
                      <a:cubicBezTo>
                        <a:pt x="16510" y="11303"/>
                        <a:pt x="16764" y="12192"/>
                        <a:pt x="16764" y="13335"/>
                      </a:cubicBezTo>
                      <a:cubicBezTo>
                        <a:pt x="16764" y="14605"/>
                        <a:pt x="16383" y="15621"/>
                        <a:pt x="15748" y="16510"/>
                      </a:cubicBezTo>
                      <a:cubicBezTo>
                        <a:pt x="14986" y="17399"/>
                        <a:pt x="14097" y="18161"/>
                        <a:pt x="12827" y="18542"/>
                      </a:cubicBezTo>
                      <a:cubicBezTo>
                        <a:pt x="11557" y="19050"/>
                        <a:pt x="10160" y="19304"/>
                        <a:pt x="8509" y="19304"/>
                      </a:cubicBezTo>
                      <a:cubicBezTo>
                        <a:pt x="6604" y="19685"/>
                        <a:pt x="5080" y="19431"/>
                        <a:pt x="3810" y="189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12" name="Graphic 100">
              <a:extLst>
                <a:ext uri="{FF2B5EF4-FFF2-40B4-BE49-F238E27FC236}">
                  <a16:creationId xmlns:a16="http://schemas.microsoft.com/office/drawing/2014/main" id="{316456AA-E16D-EF9E-3D46-29086FDC5866}"/>
                </a:ext>
              </a:extLst>
            </p:cNvPr>
            <p:cNvGrpSpPr/>
            <p:nvPr/>
          </p:nvGrpSpPr>
          <p:grpSpPr>
            <a:xfrm>
              <a:off x="6265519" y="2646994"/>
              <a:ext cx="117093" cy="117093"/>
              <a:chOff x="6265519" y="2646994"/>
              <a:chExt cx="117093" cy="117093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9D6C9E9-047F-E063-2D9B-4E67D71A7AF3}"/>
                  </a:ext>
                </a:extLst>
              </p:cNvPr>
              <p:cNvSpPr/>
              <p:nvPr/>
            </p:nvSpPr>
            <p:spPr>
              <a:xfrm>
                <a:off x="6265519" y="2646994"/>
                <a:ext cx="117093" cy="117093"/>
              </a:xfrm>
              <a:custGeom>
                <a:avLst/>
                <a:gdLst>
                  <a:gd name="connsiteX0" fmla="*/ 117093 w 117093"/>
                  <a:gd name="connsiteY0" fmla="*/ 58547 h 117093"/>
                  <a:gd name="connsiteX1" fmla="*/ 58547 w 117093"/>
                  <a:gd name="connsiteY1" fmla="*/ 117093 h 117093"/>
                  <a:gd name="connsiteX2" fmla="*/ 0 w 117093"/>
                  <a:gd name="connsiteY2" fmla="*/ 58547 h 117093"/>
                  <a:gd name="connsiteX3" fmla="*/ 58547 w 117093"/>
                  <a:gd name="connsiteY3" fmla="*/ 0 h 117093"/>
                  <a:gd name="connsiteX4" fmla="*/ 117093 w 117093"/>
                  <a:gd name="connsiteY4" fmla="*/ 58547 h 1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093" h="117093">
                    <a:moveTo>
                      <a:pt x="117093" y="58547"/>
                    </a:moveTo>
                    <a:cubicBezTo>
                      <a:pt x="117093" y="90881"/>
                      <a:pt x="90881" y="117093"/>
                      <a:pt x="58547" y="117093"/>
                    </a:cubicBezTo>
                    <a:cubicBezTo>
                      <a:pt x="26212" y="117093"/>
                      <a:pt x="0" y="90881"/>
                      <a:pt x="0" y="58547"/>
                    </a:cubicBezTo>
                    <a:cubicBezTo>
                      <a:pt x="0" y="26212"/>
                      <a:pt x="26212" y="0"/>
                      <a:pt x="58547" y="0"/>
                    </a:cubicBezTo>
                    <a:cubicBezTo>
                      <a:pt x="90881" y="0"/>
                      <a:pt x="117093" y="26212"/>
                      <a:pt x="117093" y="58547"/>
                    </a:cubicBezTo>
                    <a:close/>
                  </a:path>
                </a:pathLst>
              </a:custGeom>
              <a:solidFill>
                <a:srgbClr val="FF1D00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14" name="Graphic 100">
                <a:extLst>
                  <a:ext uri="{FF2B5EF4-FFF2-40B4-BE49-F238E27FC236}">
                    <a16:creationId xmlns:a16="http://schemas.microsoft.com/office/drawing/2014/main" id="{9388CBE9-7AF9-7148-6D16-82E1EDA0E4CB}"/>
                  </a:ext>
                </a:extLst>
              </p:cNvPr>
              <p:cNvGrpSpPr/>
              <p:nvPr/>
            </p:nvGrpSpPr>
            <p:grpSpPr>
              <a:xfrm>
                <a:off x="6291300" y="2672648"/>
                <a:ext cx="65658" cy="65531"/>
                <a:chOff x="6291300" y="2672648"/>
                <a:chExt cx="65658" cy="65531"/>
              </a:xfrm>
              <a:solidFill>
                <a:srgbClr val="FFFFFF"/>
              </a:solidFill>
            </p:grpSpPr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271A0020-4FED-72E1-C590-131616A8E527}"/>
                    </a:ext>
                  </a:extLst>
                </p:cNvPr>
                <p:cNvSpPr/>
                <p:nvPr/>
              </p:nvSpPr>
              <p:spPr>
                <a:xfrm>
                  <a:off x="6291300" y="2672648"/>
                  <a:ext cx="65658" cy="65531"/>
                </a:xfrm>
                <a:custGeom>
                  <a:avLst/>
                  <a:gdLst>
                    <a:gd name="connsiteX0" fmla="*/ 61976 w 65658"/>
                    <a:gd name="connsiteY0" fmla="*/ 24892 h 65531"/>
                    <a:gd name="connsiteX1" fmla="*/ 61468 w 65658"/>
                    <a:gd name="connsiteY1" fmla="*/ 24892 h 65531"/>
                    <a:gd name="connsiteX2" fmla="*/ 57912 w 65658"/>
                    <a:gd name="connsiteY2" fmla="*/ 22479 h 65531"/>
                    <a:gd name="connsiteX3" fmla="*/ 57912 w 65658"/>
                    <a:gd name="connsiteY3" fmla="*/ 22479 h 65531"/>
                    <a:gd name="connsiteX4" fmla="*/ 58674 w 65658"/>
                    <a:gd name="connsiteY4" fmla="*/ 18161 h 65531"/>
                    <a:gd name="connsiteX5" fmla="*/ 59055 w 65658"/>
                    <a:gd name="connsiteY5" fmla="*/ 17780 h 65531"/>
                    <a:gd name="connsiteX6" fmla="*/ 59055 w 65658"/>
                    <a:gd name="connsiteY6" fmla="*/ 12573 h 65531"/>
                    <a:gd name="connsiteX7" fmla="*/ 53086 w 65658"/>
                    <a:gd name="connsiteY7" fmla="*/ 6604 h 65531"/>
                    <a:gd name="connsiteX8" fmla="*/ 47879 w 65658"/>
                    <a:gd name="connsiteY8" fmla="*/ 6604 h 65531"/>
                    <a:gd name="connsiteX9" fmla="*/ 47498 w 65658"/>
                    <a:gd name="connsiteY9" fmla="*/ 6985 h 65531"/>
                    <a:gd name="connsiteX10" fmla="*/ 43180 w 65658"/>
                    <a:gd name="connsiteY10" fmla="*/ 7747 h 65531"/>
                    <a:gd name="connsiteX11" fmla="*/ 43180 w 65658"/>
                    <a:gd name="connsiteY11" fmla="*/ 7747 h 65531"/>
                    <a:gd name="connsiteX12" fmla="*/ 40767 w 65658"/>
                    <a:gd name="connsiteY12" fmla="*/ 4191 h 65531"/>
                    <a:gd name="connsiteX13" fmla="*/ 40767 w 65658"/>
                    <a:gd name="connsiteY13" fmla="*/ 3683 h 65531"/>
                    <a:gd name="connsiteX14" fmla="*/ 37084 w 65658"/>
                    <a:gd name="connsiteY14" fmla="*/ 0 h 65531"/>
                    <a:gd name="connsiteX15" fmla="*/ 28575 w 65658"/>
                    <a:gd name="connsiteY15" fmla="*/ 0 h 65531"/>
                    <a:gd name="connsiteX16" fmla="*/ 24892 w 65658"/>
                    <a:gd name="connsiteY16" fmla="*/ 3683 h 65531"/>
                    <a:gd name="connsiteX17" fmla="*/ 24892 w 65658"/>
                    <a:gd name="connsiteY17" fmla="*/ 4191 h 65531"/>
                    <a:gd name="connsiteX18" fmla="*/ 22479 w 65658"/>
                    <a:gd name="connsiteY18" fmla="*/ 7747 h 65531"/>
                    <a:gd name="connsiteX19" fmla="*/ 22479 w 65658"/>
                    <a:gd name="connsiteY19" fmla="*/ 7747 h 65531"/>
                    <a:gd name="connsiteX20" fmla="*/ 18161 w 65658"/>
                    <a:gd name="connsiteY20" fmla="*/ 6985 h 65531"/>
                    <a:gd name="connsiteX21" fmla="*/ 17780 w 65658"/>
                    <a:gd name="connsiteY21" fmla="*/ 6604 h 65531"/>
                    <a:gd name="connsiteX22" fmla="*/ 12573 w 65658"/>
                    <a:gd name="connsiteY22" fmla="*/ 6604 h 65531"/>
                    <a:gd name="connsiteX23" fmla="*/ 6604 w 65658"/>
                    <a:gd name="connsiteY23" fmla="*/ 12573 h 65531"/>
                    <a:gd name="connsiteX24" fmla="*/ 6604 w 65658"/>
                    <a:gd name="connsiteY24" fmla="*/ 17780 h 65531"/>
                    <a:gd name="connsiteX25" fmla="*/ 6985 w 65658"/>
                    <a:gd name="connsiteY25" fmla="*/ 18161 h 65531"/>
                    <a:gd name="connsiteX26" fmla="*/ 7747 w 65658"/>
                    <a:gd name="connsiteY26" fmla="*/ 22479 h 65531"/>
                    <a:gd name="connsiteX27" fmla="*/ 7747 w 65658"/>
                    <a:gd name="connsiteY27" fmla="*/ 22479 h 65531"/>
                    <a:gd name="connsiteX28" fmla="*/ 4191 w 65658"/>
                    <a:gd name="connsiteY28" fmla="*/ 24892 h 65531"/>
                    <a:gd name="connsiteX29" fmla="*/ 3683 w 65658"/>
                    <a:gd name="connsiteY29" fmla="*/ 24892 h 65531"/>
                    <a:gd name="connsiteX30" fmla="*/ 0 w 65658"/>
                    <a:gd name="connsiteY30" fmla="*/ 28575 h 65531"/>
                    <a:gd name="connsiteX31" fmla="*/ 0 w 65658"/>
                    <a:gd name="connsiteY31" fmla="*/ 32766 h 65531"/>
                    <a:gd name="connsiteX32" fmla="*/ 0 w 65658"/>
                    <a:gd name="connsiteY32" fmla="*/ 36957 h 65531"/>
                    <a:gd name="connsiteX33" fmla="*/ 3683 w 65658"/>
                    <a:gd name="connsiteY33" fmla="*/ 40640 h 65531"/>
                    <a:gd name="connsiteX34" fmla="*/ 4191 w 65658"/>
                    <a:gd name="connsiteY34" fmla="*/ 40640 h 65531"/>
                    <a:gd name="connsiteX35" fmla="*/ 7747 w 65658"/>
                    <a:gd name="connsiteY35" fmla="*/ 43053 h 65531"/>
                    <a:gd name="connsiteX36" fmla="*/ 7747 w 65658"/>
                    <a:gd name="connsiteY36" fmla="*/ 43053 h 65531"/>
                    <a:gd name="connsiteX37" fmla="*/ 6985 w 65658"/>
                    <a:gd name="connsiteY37" fmla="*/ 47371 h 65531"/>
                    <a:gd name="connsiteX38" fmla="*/ 6604 w 65658"/>
                    <a:gd name="connsiteY38" fmla="*/ 47752 h 65531"/>
                    <a:gd name="connsiteX39" fmla="*/ 6604 w 65658"/>
                    <a:gd name="connsiteY39" fmla="*/ 52959 h 65531"/>
                    <a:gd name="connsiteX40" fmla="*/ 12573 w 65658"/>
                    <a:gd name="connsiteY40" fmla="*/ 58928 h 65531"/>
                    <a:gd name="connsiteX41" fmla="*/ 17780 w 65658"/>
                    <a:gd name="connsiteY41" fmla="*/ 58928 h 65531"/>
                    <a:gd name="connsiteX42" fmla="*/ 18161 w 65658"/>
                    <a:gd name="connsiteY42" fmla="*/ 58547 h 65531"/>
                    <a:gd name="connsiteX43" fmla="*/ 22479 w 65658"/>
                    <a:gd name="connsiteY43" fmla="*/ 57785 h 65531"/>
                    <a:gd name="connsiteX44" fmla="*/ 22479 w 65658"/>
                    <a:gd name="connsiteY44" fmla="*/ 57785 h 65531"/>
                    <a:gd name="connsiteX45" fmla="*/ 24892 w 65658"/>
                    <a:gd name="connsiteY45" fmla="*/ 61341 h 65531"/>
                    <a:gd name="connsiteX46" fmla="*/ 24892 w 65658"/>
                    <a:gd name="connsiteY46" fmla="*/ 61849 h 65531"/>
                    <a:gd name="connsiteX47" fmla="*/ 28575 w 65658"/>
                    <a:gd name="connsiteY47" fmla="*/ 65532 h 65531"/>
                    <a:gd name="connsiteX48" fmla="*/ 37084 w 65658"/>
                    <a:gd name="connsiteY48" fmla="*/ 65532 h 65531"/>
                    <a:gd name="connsiteX49" fmla="*/ 40767 w 65658"/>
                    <a:gd name="connsiteY49" fmla="*/ 61849 h 65531"/>
                    <a:gd name="connsiteX50" fmla="*/ 40767 w 65658"/>
                    <a:gd name="connsiteY50" fmla="*/ 61341 h 65531"/>
                    <a:gd name="connsiteX51" fmla="*/ 43180 w 65658"/>
                    <a:gd name="connsiteY51" fmla="*/ 57785 h 65531"/>
                    <a:gd name="connsiteX52" fmla="*/ 43180 w 65658"/>
                    <a:gd name="connsiteY52" fmla="*/ 57785 h 65531"/>
                    <a:gd name="connsiteX53" fmla="*/ 47498 w 65658"/>
                    <a:gd name="connsiteY53" fmla="*/ 58547 h 65531"/>
                    <a:gd name="connsiteX54" fmla="*/ 47879 w 65658"/>
                    <a:gd name="connsiteY54" fmla="*/ 58928 h 65531"/>
                    <a:gd name="connsiteX55" fmla="*/ 53086 w 65658"/>
                    <a:gd name="connsiteY55" fmla="*/ 58928 h 65531"/>
                    <a:gd name="connsiteX56" fmla="*/ 59055 w 65658"/>
                    <a:gd name="connsiteY56" fmla="*/ 52959 h 65531"/>
                    <a:gd name="connsiteX57" fmla="*/ 59055 w 65658"/>
                    <a:gd name="connsiteY57" fmla="*/ 47752 h 65531"/>
                    <a:gd name="connsiteX58" fmla="*/ 58674 w 65658"/>
                    <a:gd name="connsiteY58" fmla="*/ 47371 h 65531"/>
                    <a:gd name="connsiteX59" fmla="*/ 57912 w 65658"/>
                    <a:gd name="connsiteY59" fmla="*/ 43053 h 65531"/>
                    <a:gd name="connsiteX60" fmla="*/ 57912 w 65658"/>
                    <a:gd name="connsiteY60" fmla="*/ 43053 h 65531"/>
                    <a:gd name="connsiteX61" fmla="*/ 61468 w 65658"/>
                    <a:gd name="connsiteY61" fmla="*/ 40640 h 65531"/>
                    <a:gd name="connsiteX62" fmla="*/ 61976 w 65658"/>
                    <a:gd name="connsiteY62" fmla="*/ 40640 h 65531"/>
                    <a:gd name="connsiteX63" fmla="*/ 65659 w 65658"/>
                    <a:gd name="connsiteY63" fmla="*/ 36957 h 65531"/>
                    <a:gd name="connsiteX64" fmla="*/ 65659 w 65658"/>
                    <a:gd name="connsiteY64" fmla="*/ 32766 h 65531"/>
                    <a:gd name="connsiteX65" fmla="*/ 65659 w 65658"/>
                    <a:gd name="connsiteY65" fmla="*/ 28575 h 65531"/>
                    <a:gd name="connsiteX66" fmla="*/ 61976 w 65658"/>
                    <a:gd name="connsiteY66" fmla="*/ 24892 h 65531"/>
                    <a:gd name="connsiteX67" fmla="*/ 32766 w 65658"/>
                    <a:gd name="connsiteY67" fmla="*/ 50546 h 65531"/>
                    <a:gd name="connsiteX68" fmla="*/ 15113 w 65658"/>
                    <a:gd name="connsiteY68" fmla="*/ 32893 h 65531"/>
                    <a:gd name="connsiteX69" fmla="*/ 32766 w 65658"/>
                    <a:gd name="connsiteY69" fmla="*/ 15240 h 65531"/>
                    <a:gd name="connsiteX70" fmla="*/ 50419 w 65658"/>
                    <a:gd name="connsiteY70" fmla="*/ 32893 h 65531"/>
                    <a:gd name="connsiteX71" fmla="*/ 32766 w 65658"/>
                    <a:gd name="connsiteY71" fmla="*/ 50546 h 65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5658" h="65531">
                      <a:moveTo>
                        <a:pt x="61976" y="24892"/>
                      </a:moveTo>
                      <a:lnTo>
                        <a:pt x="61468" y="24892"/>
                      </a:lnTo>
                      <a:cubicBezTo>
                        <a:pt x="59817" y="24892"/>
                        <a:pt x="58547" y="23876"/>
                        <a:pt x="57912" y="22479"/>
                      </a:cubicBezTo>
                      <a:cubicBezTo>
                        <a:pt x="57912" y="22479"/>
                        <a:pt x="57912" y="22479"/>
                        <a:pt x="57912" y="22479"/>
                      </a:cubicBezTo>
                      <a:cubicBezTo>
                        <a:pt x="57277" y="20955"/>
                        <a:pt x="57531" y="19304"/>
                        <a:pt x="58674" y="18161"/>
                      </a:cubicBezTo>
                      <a:lnTo>
                        <a:pt x="59055" y="17780"/>
                      </a:lnTo>
                      <a:cubicBezTo>
                        <a:pt x="60452" y="16383"/>
                        <a:pt x="60452" y="13970"/>
                        <a:pt x="59055" y="12573"/>
                      </a:cubicBezTo>
                      <a:lnTo>
                        <a:pt x="53086" y="6604"/>
                      </a:lnTo>
                      <a:cubicBezTo>
                        <a:pt x="51689" y="5207"/>
                        <a:pt x="49276" y="5207"/>
                        <a:pt x="47879" y="6604"/>
                      </a:cubicBezTo>
                      <a:lnTo>
                        <a:pt x="47498" y="6985"/>
                      </a:lnTo>
                      <a:cubicBezTo>
                        <a:pt x="46355" y="8128"/>
                        <a:pt x="44704" y="8382"/>
                        <a:pt x="43180" y="7747"/>
                      </a:cubicBezTo>
                      <a:cubicBezTo>
                        <a:pt x="43180" y="7747"/>
                        <a:pt x="43180" y="7747"/>
                        <a:pt x="43180" y="7747"/>
                      </a:cubicBezTo>
                      <a:cubicBezTo>
                        <a:pt x="41656" y="7112"/>
                        <a:pt x="40767" y="5715"/>
                        <a:pt x="40767" y="4191"/>
                      </a:cubicBezTo>
                      <a:lnTo>
                        <a:pt x="40767" y="3683"/>
                      </a:lnTo>
                      <a:cubicBezTo>
                        <a:pt x="40767" y="1651"/>
                        <a:pt x="39116" y="0"/>
                        <a:pt x="37084" y="0"/>
                      </a:cubicBezTo>
                      <a:lnTo>
                        <a:pt x="28575" y="0"/>
                      </a:lnTo>
                      <a:cubicBezTo>
                        <a:pt x="26543" y="0"/>
                        <a:pt x="24892" y="1651"/>
                        <a:pt x="24892" y="3683"/>
                      </a:cubicBezTo>
                      <a:lnTo>
                        <a:pt x="24892" y="4191"/>
                      </a:lnTo>
                      <a:cubicBezTo>
                        <a:pt x="24892" y="5842"/>
                        <a:pt x="23876" y="7112"/>
                        <a:pt x="22479" y="7747"/>
                      </a:cubicBezTo>
                      <a:cubicBezTo>
                        <a:pt x="22479" y="7747"/>
                        <a:pt x="22479" y="7747"/>
                        <a:pt x="22479" y="7747"/>
                      </a:cubicBezTo>
                      <a:cubicBezTo>
                        <a:pt x="20955" y="8382"/>
                        <a:pt x="19304" y="8128"/>
                        <a:pt x="18161" y="6985"/>
                      </a:cubicBezTo>
                      <a:lnTo>
                        <a:pt x="17780" y="6604"/>
                      </a:lnTo>
                      <a:cubicBezTo>
                        <a:pt x="16383" y="5207"/>
                        <a:pt x="13970" y="5207"/>
                        <a:pt x="12573" y="6604"/>
                      </a:cubicBezTo>
                      <a:lnTo>
                        <a:pt x="6604" y="12573"/>
                      </a:lnTo>
                      <a:cubicBezTo>
                        <a:pt x="5207" y="13970"/>
                        <a:pt x="5207" y="16383"/>
                        <a:pt x="6604" y="17780"/>
                      </a:cubicBezTo>
                      <a:lnTo>
                        <a:pt x="6985" y="18161"/>
                      </a:lnTo>
                      <a:cubicBezTo>
                        <a:pt x="8128" y="19304"/>
                        <a:pt x="8382" y="20955"/>
                        <a:pt x="7747" y="22479"/>
                      </a:cubicBezTo>
                      <a:cubicBezTo>
                        <a:pt x="7747" y="22479"/>
                        <a:pt x="7747" y="22479"/>
                        <a:pt x="7747" y="22479"/>
                      </a:cubicBezTo>
                      <a:cubicBezTo>
                        <a:pt x="7112" y="24003"/>
                        <a:pt x="5715" y="24892"/>
                        <a:pt x="4191" y="24892"/>
                      </a:cubicBezTo>
                      <a:lnTo>
                        <a:pt x="3683" y="24892"/>
                      </a:lnTo>
                      <a:cubicBezTo>
                        <a:pt x="1651" y="24892"/>
                        <a:pt x="0" y="26543"/>
                        <a:pt x="0" y="28575"/>
                      </a:cubicBezTo>
                      <a:lnTo>
                        <a:pt x="0" y="32766"/>
                      </a:lnTo>
                      <a:lnTo>
                        <a:pt x="0" y="36957"/>
                      </a:lnTo>
                      <a:cubicBezTo>
                        <a:pt x="0" y="38989"/>
                        <a:pt x="1651" y="40640"/>
                        <a:pt x="3683" y="40640"/>
                      </a:cubicBezTo>
                      <a:lnTo>
                        <a:pt x="4191" y="40640"/>
                      </a:lnTo>
                      <a:cubicBezTo>
                        <a:pt x="5842" y="40640"/>
                        <a:pt x="7112" y="41656"/>
                        <a:pt x="7747" y="43053"/>
                      </a:cubicBezTo>
                      <a:cubicBezTo>
                        <a:pt x="7747" y="43053"/>
                        <a:pt x="7747" y="43053"/>
                        <a:pt x="7747" y="43053"/>
                      </a:cubicBezTo>
                      <a:cubicBezTo>
                        <a:pt x="8382" y="44577"/>
                        <a:pt x="8128" y="46228"/>
                        <a:pt x="6985" y="47371"/>
                      </a:cubicBezTo>
                      <a:lnTo>
                        <a:pt x="6604" y="47752"/>
                      </a:lnTo>
                      <a:cubicBezTo>
                        <a:pt x="5207" y="49149"/>
                        <a:pt x="5207" y="51562"/>
                        <a:pt x="6604" y="52959"/>
                      </a:cubicBezTo>
                      <a:lnTo>
                        <a:pt x="12573" y="58928"/>
                      </a:lnTo>
                      <a:cubicBezTo>
                        <a:pt x="13970" y="60325"/>
                        <a:pt x="16383" y="60325"/>
                        <a:pt x="17780" y="58928"/>
                      </a:cubicBezTo>
                      <a:lnTo>
                        <a:pt x="18161" y="58547"/>
                      </a:lnTo>
                      <a:cubicBezTo>
                        <a:pt x="19304" y="57404"/>
                        <a:pt x="20955" y="57150"/>
                        <a:pt x="22479" y="57785"/>
                      </a:cubicBezTo>
                      <a:cubicBezTo>
                        <a:pt x="22479" y="57785"/>
                        <a:pt x="22479" y="57785"/>
                        <a:pt x="22479" y="57785"/>
                      </a:cubicBezTo>
                      <a:cubicBezTo>
                        <a:pt x="24003" y="58420"/>
                        <a:pt x="24892" y="59817"/>
                        <a:pt x="24892" y="61341"/>
                      </a:cubicBezTo>
                      <a:lnTo>
                        <a:pt x="24892" y="61849"/>
                      </a:lnTo>
                      <a:cubicBezTo>
                        <a:pt x="24892" y="63881"/>
                        <a:pt x="26543" y="65532"/>
                        <a:pt x="28575" y="65532"/>
                      </a:cubicBezTo>
                      <a:lnTo>
                        <a:pt x="37084" y="65532"/>
                      </a:lnTo>
                      <a:cubicBezTo>
                        <a:pt x="39116" y="65532"/>
                        <a:pt x="40767" y="63881"/>
                        <a:pt x="40767" y="61849"/>
                      </a:cubicBezTo>
                      <a:lnTo>
                        <a:pt x="40767" y="61341"/>
                      </a:lnTo>
                      <a:cubicBezTo>
                        <a:pt x="40767" y="59690"/>
                        <a:pt x="41783" y="58420"/>
                        <a:pt x="43180" y="57785"/>
                      </a:cubicBezTo>
                      <a:cubicBezTo>
                        <a:pt x="43180" y="57785"/>
                        <a:pt x="43180" y="57785"/>
                        <a:pt x="43180" y="57785"/>
                      </a:cubicBezTo>
                      <a:cubicBezTo>
                        <a:pt x="44704" y="57150"/>
                        <a:pt x="46355" y="57404"/>
                        <a:pt x="47498" y="58547"/>
                      </a:cubicBezTo>
                      <a:lnTo>
                        <a:pt x="47879" y="58928"/>
                      </a:lnTo>
                      <a:cubicBezTo>
                        <a:pt x="49276" y="60325"/>
                        <a:pt x="51689" y="60325"/>
                        <a:pt x="53086" y="58928"/>
                      </a:cubicBezTo>
                      <a:lnTo>
                        <a:pt x="59055" y="52959"/>
                      </a:lnTo>
                      <a:cubicBezTo>
                        <a:pt x="60452" y="51562"/>
                        <a:pt x="60452" y="49149"/>
                        <a:pt x="59055" y="47752"/>
                      </a:cubicBezTo>
                      <a:lnTo>
                        <a:pt x="58674" y="47371"/>
                      </a:lnTo>
                      <a:cubicBezTo>
                        <a:pt x="57531" y="46228"/>
                        <a:pt x="57277" y="44577"/>
                        <a:pt x="57912" y="43053"/>
                      </a:cubicBezTo>
                      <a:cubicBezTo>
                        <a:pt x="57912" y="43053"/>
                        <a:pt x="57912" y="43053"/>
                        <a:pt x="57912" y="43053"/>
                      </a:cubicBezTo>
                      <a:cubicBezTo>
                        <a:pt x="58547" y="41529"/>
                        <a:pt x="59944" y="40640"/>
                        <a:pt x="61468" y="40640"/>
                      </a:cubicBezTo>
                      <a:lnTo>
                        <a:pt x="61976" y="40640"/>
                      </a:lnTo>
                      <a:cubicBezTo>
                        <a:pt x="64008" y="40640"/>
                        <a:pt x="65659" y="38989"/>
                        <a:pt x="65659" y="36957"/>
                      </a:cubicBezTo>
                      <a:lnTo>
                        <a:pt x="65659" y="32766"/>
                      </a:lnTo>
                      <a:lnTo>
                        <a:pt x="65659" y="28575"/>
                      </a:lnTo>
                      <a:cubicBezTo>
                        <a:pt x="65659" y="26543"/>
                        <a:pt x="64008" y="24892"/>
                        <a:pt x="61976" y="24892"/>
                      </a:cubicBezTo>
                      <a:close/>
                      <a:moveTo>
                        <a:pt x="32766" y="50546"/>
                      </a:moveTo>
                      <a:cubicBezTo>
                        <a:pt x="22987" y="50546"/>
                        <a:pt x="15113" y="42672"/>
                        <a:pt x="15113" y="32893"/>
                      </a:cubicBezTo>
                      <a:cubicBezTo>
                        <a:pt x="15113" y="23114"/>
                        <a:pt x="22987" y="15240"/>
                        <a:pt x="32766" y="15240"/>
                      </a:cubicBezTo>
                      <a:cubicBezTo>
                        <a:pt x="42545" y="15240"/>
                        <a:pt x="50419" y="23114"/>
                        <a:pt x="50419" y="32893"/>
                      </a:cubicBezTo>
                      <a:cubicBezTo>
                        <a:pt x="50419" y="42672"/>
                        <a:pt x="42418" y="50546"/>
                        <a:pt x="32766" y="505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4C68AB36-2BC8-8ECC-D445-11BED7FD61B0}"/>
                    </a:ext>
                  </a:extLst>
                </p:cNvPr>
                <p:cNvSpPr/>
                <p:nvPr/>
              </p:nvSpPr>
              <p:spPr>
                <a:xfrm>
                  <a:off x="6315557" y="2697032"/>
                  <a:ext cx="17017" cy="17017"/>
                </a:xfrm>
                <a:custGeom>
                  <a:avLst/>
                  <a:gdLst>
                    <a:gd name="connsiteX0" fmla="*/ 17018 w 17017"/>
                    <a:gd name="connsiteY0" fmla="*/ 8509 h 17017"/>
                    <a:gd name="connsiteX1" fmla="*/ 8509 w 17017"/>
                    <a:gd name="connsiteY1" fmla="*/ 17018 h 17017"/>
                    <a:gd name="connsiteX2" fmla="*/ 0 w 17017"/>
                    <a:gd name="connsiteY2" fmla="*/ 8509 h 17017"/>
                    <a:gd name="connsiteX3" fmla="*/ 8509 w 17017"/>
                    <a:gd name="connsiteY3" fmla="*/ 0 h 17017"/>
                    <a:gd name="connsiteX4" fmla="*/ 17018 w 17017"/>
                    <a:gd name="connsiteY4" fmla="*/ 8509 h 17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17" h="17017">
                      <a:moveTo>
                        <a:pt x="17018" y="8509"/>
                      </a:moveTo>
                      <a:cubicBezTo>
                        <a:pt x="17018" y="13208"/>
                        <a:pt x="13208" y="17018"/>
                        <a:pt x="8509" y="17018"/>
                      </a:cubicBezTo>
                      <a:cubicBezTo>
                        <a:pt x="3810" y="17018"/>
                        <a:pt x="0" y="13208"/>
                        <a:pt x="0" y="8509"/>
                      </a:cubicBezTo>
                      <a:cubicBezTo>
                        <a:pt x="0" y="3810"/>
                        <a:pt x="3810" y="0"/>
                        <a:pt x="8509" y="0"/>
                      </a:cubicBezTo>
                      <a:cubicBezTo>
                        <a:pt x="13208" y="0"/>
                        <a:pt x="17018" y="3810"/>
                        <a:pt x="17018" y="85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17" name="Graphic 100">
              <a:extLst>
                <a:ext uri="{FF2B5EF4-FFF2-40B4-BE49-F238E27FC236}">
                  <a16:creationId xmlns:a16="http://schemas.microsoft.com/office/drawing/2014/main" id="{0E48B80B-8179-3ECE-171C-BBEB8965AA23}"/>
                </a:ext>
              </a:extLst>
            </p:cNvPr>
            <p:cNvGrpSpPr/>
            <p:nvPr/>
          </p:nvGrpSpPr>
          <p:grpSpPr>
            <a:xfrm>
              <a:off x="5588994" y="3302945"/>
              <a:ext cx="114807" cy="114807"/>
              <a:chOff x="5588994" y="3302945"/>
              <a:chExt cx="114807" cy="114807"/>
            </a:xfrm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3AEA34D-9971-6D20-73F7-4C2254D0D01F}"/>
                  </a:ext>
                </a:extLst>
              </p:cNvPr>
              <p:cNvSpPr/>
              <p:nvPr/>
            </p:nvSpPr>
            <p:spPr>
              <a:xfrm>
                <a:off x="5588994" y="3302945"/>
                <a:ext cx="114807" cy="114807"/>
              </a:xfrm>
              <a:custGeom>
                <a:avLst/>
                <a:gdLst>
                  <a:gd name="connsiteX0" fmla="*/ 114807 w 114807"/>
                  <a:gd name="connsiteY0" fmla="*/ 57404 h 114807"/>
                  <a:gd name="connsiteX1" fmla="*/ 57404 w 114807"/>
                  <a:gd name="connsiteY1" fmla="*/ 114807 h 114807"/>
                  <a:gd name="connsiteX2" fmla="*/ 0 w 114807"/>
                  <a:gd name="connsiteY2" fmla="*/ 57404 h 114807"/>
                  <a:gd name="connsiteX3" fmla="*/ 57404 w 114807"/>
                  <a:gd name="connsiteY3" fmla="*/ 0 h 114807"/>
                  <a:gd name="connsiteX4" fmla="*/ 114807 w 114807"/>
                  <a:gd name="connsiteY4" fmla="*/ 57404 h 11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07" h="114807">
                    <a:moveTo>
                      <a:pt x="114807" y="57404"/>
                    </a:moveTo>
                    <a:cubicBezTo>
                      <a:pt x="114807" y="89107"/>
                      <a:pt x="89107" y="114807"/>
                      <a:pt x="57404" y="114807"/>
                    </a:cubicBezTo>
                    <a:cubicBezTo>
                      <a:pt x="25700" y="114807"/>
                      <a:pt x="0" y="89107"/>
                      <a:pt x="0" y="57404"/>
                    </a:cubicBezTo>
                    <a:cubicBezTo>
                      <a:pt x="0" y="25700"/>
                      <a:pt x="25700" y="0"/>
                      <a:pt x="57404" y="0"/>
                    </a:cubicBezTo>
                    <a:cubicBezTo>
                      <a:pt x="89107" y="0"/>
                      <a:pt x="114807" y="25700"/>
                      <a:pt x="114807" y="57404"/>
                    </a:cubicBezTo>
                    <a:close/>
                  </a:path>
                </a:pathLst>
              </a:custGeom>
              <a:solidFill>
                <a:srgbClr val="FF1D00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CCE962C7-BBC3-CE64-109D-81C6FB6F2AA0}"/>
                  </a:ext>
                </a:extLst>
              </p:cNvPr>
              <p:cNvSpPr/>
              <p:nvPr/>
            </p:nvSpPr>
            <p:spPr>
              <a:xfrm>
                <a:off x="5618585" y="3339775"/>
                <a:ext cx="55625" cy="41147"/>
              </a:xfrm>
              <a:custGeom>
                <a:avLst/>
                <a:gdLst>
                  <a:gd name="connsiteX0" fmla="*/ 46355 w 55625"/>
                  <a:gd name="connsiteY0" fmla="*/ 0 h 41147"/>
                  <a:gd name="connsiteX1" fmla="*/ 9271 w 55625"/>
                  <a:gd name="connsiteY1" fmla="*/ 0 h 41147"/>
                  <a:gd name="connsiteX2" fmla="*/ 0 w 55625"/>
                  <a:gd name="connsiteY2" fmla="*/ 9271 h 41147"/>
                  <a:gd name="connsiteX3" fmla="*/ 0 w 55625"/>
                  <a:gd name="connsiteY3" fmla="*/ 31877 h 41147"/>
                  <a:gd name="connsiteX4" fmla="*/ 9271 w 55625"/>
                  <a:gd name="connsiteY4" fmla="*/ 41148 h 41147"/>
                  <a:gd name="connsiteX5" fmla="*/ 46355 w 55625"/>
                  <a:gd name="connsiteY5" fmla="*/ 41148 h 41147"/>
                  <a:gd name="connsiteX6" fmla="*/ 55626 w 55625"/>
                  <a:gd name="connsiteY6" fmla="*/ 31877 h 41147"/>
                  <a:gd name="connsiteX7" fmla="*/ 55626 w 55625"/>
                  <a:gd name="connsiteY7" fmla="*/ 9271 h 41147"/>
                  <a:gd name="connsiteX8" fmla="*/ 46355 w 55625"/>
                  <a:gd name="connsiteY8" fmla="*/ 0 h 41147"/>
                  <a:gd name="connsiteX9" fmla="*/ 43561 w 55625"/>
                  <a:gd name="connsiteY9" fmla="*/ 21590 h 41147"/>
                  <a:gd name="connsiteX10" fmla="*/ 49403 w 55625"/>
                  <a:gd name="connsiteY10" fmla="*/ 17907 h 41147"/>
                  <a:gd name="connsiteX11" fmla="*/ 49403 w 55625"/>
                  <a:gd name="connsiteY11" fmla="*/ 25273 h 41147"/>
                  <a:gd name="connsiteX12" fmla="*/ 43561 w 55625"/>
                  <a:gd name="connsiteY12" fmla="*/ 21590 h 41147"/>
                  <a:gd name="connsiteX13" fmla="*/ 9271 w 55625"/>
                  <a:gd name="connsiteY13" fmla="*/ 6096 h 41147"/>
                  <a:gd name="connsiteX14" fmla="*/ 46355 w 55625"/>
                  <a:gd name="connsiteY14" fmla="*/ 6096 h 41147"/>
                  <a:gd name="connsiteX15" fmla="*/ 49403 w 55625"/>
                  <a:gd name="connsiteY15" fmla="*/ 9144 h 41147"/>
                  <a:gd name="connsiteX16" fmla="*/ 49403 w 55625"/>
                  <a:gd name="connsiteY16" fmla="*/ 10541 h 41147"/>
                  <a:gd name="connsiteX17" fmla="*/ 29210 w 55625"/>
                  <a:gd name="connsiteY17" fmla="*/ 23241 h 41147"/>
                  <a:gd name="connsiteX18" fmla="*/ 26162 w 55625"/>
                  <a:gd name="connsiteY18" fmla="*/ 23241 h 41147"/>
                  <a:gd name="connsiteX19" fmla="*/ 6096 w 55625"/>
                  <a:gd name="connsiteY19" fmla="*/ 10541 h 41147"/>
                  <a:gd name="connsiteX20" fmla="*/ 6096 w 55625"/>
                  <a:gd name="connsiteY20" fmla="*/ 9144 h 41147"/>
                  <a:gd name="connsiteX21" fmla="*/ 9271 w 55625"/>
                  <a:gd name="connsiteY21" fmla="*/ 6096 h 41147"/>
                  <a:gd name="connsiteX22" fmla="*/ 6223 w 55625"/>
                  <a:gd name="connsiteY22" fmla="*/ 17907 h 41147"/>
                  <a:gd name="connsiteX23" fmla="*/ 12065 w 55625"/>
                  <a:gd name="connsiteY23" fmla="*/ 21590 h 41147"/>
                  <a:gd name="connsiteX24" fmla="*/ 6223 w 55625"/>
                  <a:gd name="connsiteY24" fmla="*/ 25273 h 41147"/>
                  <a:gd name="connsiteX25" fmla="*/ 6223 w 55625"/>
                  <a:gd name="connsiteY25" fmla="*/ 17907 h 4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625" h="41147">
                    <a:moveTo>
                      <a:pt x="46355" y="0"/>
                    </a:moveTo>
                    <a:lnTo>
                      <a:pt x="9271" y="0"/>
                    </a:lnTo>
                    <a:cubicBezTo>
                      <a:pt x="4064" y="0"/>
                      <a:pt x="0" y="4064"/>
                      <a:pt x="0" y="9271"/>
                    </a:cubicBezTo>
                    <a:lnTo>
                      <a:pt x="0" y="31877"/>
                    </a:lnTo>
                    <a:cubicBezTo>
                      <a:pt x="0" y="37084"/>
                      <a:pt x="4064" y="41148"/>
                      <a:pt x="9271" y="41148"/>
                    </a:cubicBezTo>
                    <a:lnTo>
                      <a:pt x="46355" y="41148"/>
                    </a:lnTo>
                    <a:cubicBezTo>
                      <a:pt x="51562" y="41148"/>
                      <a:pt x="55626" y="37084"/>
                      <a:pt x="55626" y="31877"/>
                    </a:cubicBezTo>
                    <a:lnTo>
                      <a:pt x="55626" y="9271"/>
                    </a:lnTo>
                    <a:cubicBezTo>
                      <a:pt x="55626" y="4064"/>
                      <a:pt x="51562" y="0"/>
                      <a:pt x="46355" y="0"/>
                    </a:cubicBezTo>
                    <a:close/>
                    <a:moveTo>
                      <a:pt x="43561" y="21590"/>
                    </a:moveTo>
                    <a:lnTo>
                      <a:pt x="49403" y="17907"/>
                    </a:lnTo>
                    <a:lnTo>
                      <a:pt x="49403" y="25273"/>
                    </a:lnTo>
                    <a:lnTo>
                      <a:pt x="43561" y="21590"/>
                    </a:lnTo>
                    <a:close/>
                    <a:moveTo>
                      <a:pt x="9271" y="6096"/>
                    </a:moveTo>
                    <a:lnTo>
                      <a:pt x="46355" y="6096"/>
                    </a:lnTo>
                    <a:cubicBezTo>
                      <a:pt x="48133" y="6096"/>
                      <a:pt x="49403" y="7493"/>
                      <a:pt x="49403" y="9144"/>
                    </a:cubicBezTo>
                    <a:lnTo>
                      <a:pt x="49403" y="10541"/>
                    </a:lnTo>
                    <a:lnTo>
                      <a:pt x="29210" y="23241"/>
                    </a:lnTo>
                    <a:cubicBezTo>
                      <a:pt x="28321" y="23749"/>
                      <a:pt x="27178" y="23749"/>
                      <a:pt x="26162" y="23241"/>
                    </a:cubicBezTo>
                    <a:lnTo>
                      <a:pt x="6096" y="10541"/>
                    </a:lnTo>
                    <a:lnTo>
                      <a:pt x="6096" y="9144"/>
                    </a:lnTo>
                    <a:cubicBezTo>
                      <a:pt x="6223" y="7493"/>
                      <a:pt x="7493" y="6096"/>
                      <a:pt x="9271" y="6096"/>
                    </a:cubicBezTo>
                    <a:close/>
                    <a:moveTo>
                      <a:pt x="6223" y="17907"/>
                    </a:moveTo>
                    <a:lnTo>
                      <a:pt x="12065" y="21590"/>
                    </a:lnTo>
                    <a:lnTo>
                      <a:pt x="6223" y="25273"/>
                    </a:lnTo>
                    <a:lnTo>
                      <a:pt x="6223" y="17907"/>
                    </a:lnTo>
                    <a:close/>
                  </a:path>
                </a:pathLst>
              </a:custGeom>
              <a:solidFill>
                <a:srgbClr val="FFFFFF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20" name="Graphic 100">
              <a:extLst>
                <a:ext uri="{FF2B5EF4-FFF2-40B4-BE49-F238E27FC236}">
                  <a16:creationId xmlns:a16="http://schemas.microsoft.com/office/drawing/2014/main" id="{203BA1CC-DCE0-56FF-B764-0BC87D033D51}"/>
                </a:ext>
              </a:extLst>
            </p:cNvPr>
            <p:cNvGrpSpPr/>
            <p:nvPr/>
          </p:nvGrpSpPr>
          <p:grpSpPr>
            <a:xfrm>
              <a:off x="5838548" y="2412680"/>
              <a:ext cx="153923" cy="153923"/>
              <a:chOff x="5838548" y="2412680"/>
              <a:chExt cx="153923" cy="153923"/>
            </a:xfrm>
          </p:grpSpPr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8B7CF77-D5B5-BF13-F2A0-89AC1562CA6B}"/>
                  </a:ext>
                </a:extLst>
              </p:cNvPr>
              <p:cNvSpPr/>
              <p:nvPr/>
            </p:nvSpPr>
            <p:spPr>
              <a:xfrm>
                <a:off x="5838548" y="2412680"/>
                <a:ext cx="153923" cy="153923"/>
              </a:xfrm>
              <a:custGeom>
                <a:avLst/>
                <a:gdLst>
                  <a:gd name="connsiteX0" fmla="*/ 153923 w 153923"/>
                  <a:gd name="connsiteY0" fmla="*/ 76962 h 153923"/>
                  <a:gd name="connsiteX1" fmla="*/ 76962 w 153923"/>
                  <a:gd name="connsiteY1" fmla="*/ 153923 h 153923"/>
                  <a:gd name="connsiteX2" fmla="*/ 0 w 153923"/>
                  <a:gd name="connsiteY2" fmla="*/ 76962 h 153923"/>
                  <a:gd name="connsiteX3" fmla="*/ 76962 w 153923"/>
                  <a:gd name="connsiteY3" fmla="*/ 0 h 153923"/>
                  <a:gd name="connsiteX4" fmla="*/ 153923 w 153923"/>
                  <a:gd name="connsiteY4" fmla="*/ 76962 h 1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23" h="153923">
                    <a:moveTo>
                      <a:pt x="153923" y="76962"/>
                    </a:moveTo>
                    <a:cubicBezTo>
                      <a:pt x="153923" y="119466"/>
                      <a:pt x="119466" y="153923"/>
                      <a:pt x="76962" y="153923"/>
                    </a:cubicBezTo>
                    <a:cubicBezTo>
                      <a:pt x="34457" y="153923"/>
                      <a:pt x="0" y="119466"/>
                      <a:pt x="0" y="76962"/>
                    </a:cubicBezTo>
                    <a:cubicBezTo>
                      <a:pt x="0" y="34457"/>
                      <a:pt x="34457" y="0"/>
                      <a:pt x="76962" y="0"/>
                    </a:cubicBezTo>
                    <a:cubicBezTo>
                      <a:pt x="119466" y="0"/>
                      <a:pt x="153923" y="34457"/>
                      <a:pt x="153923" y="76962"/>
                    </a:cubicBezTo>
                    <a:close/>
                  </a:path>
                </a:pathLst>
              </a:custGeom>
              <a:solidFill>
                <a:srgbClr val="FF1D00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23EFF3B-035A-AFF6-628B-C50E6493A959}"/>
                  </a:ext>
                </a:extLst>
              </p:cNvPr>
              <p:cNvSpPr/>
              <p:nvPr/>
            </p:nvSpPr>
            <p:spPr>
              <a:xfrm>
                <a:off x="5874265" y="2450399"/>
                <a:ext cx="81666" cy="78358"/>
              </a:xfrm>
              <a:custGeom>
                <a:avLst/>
                <a:gdLst>
                  <a:gd name="connsiteX0" fmla="*/ 79978 w 81666"/>
                  <a:gd name="connsiteY0" fmla="*/ 54102 h 78358"/>
                  <a:gd name="connsiteX1" fmla="*/ 66643 w 81666"/>
                  <a:gd name="connsiteY1" fmla="*/ 40894 h 78358"/>
                  <a:gd name="connsiteX2" fmla="*/ 69945 w 81666"/>
                  <a:gd name="connsiteY2" fmla="*/ 37592 h 78358"/>
                  <a:gd name="connsiteX3" fmla="*/ 69945 w 81666"/>
                  <a:gd name="connsiteY3" fmla="*/ 25273 h 78358"/>
                  <a:gd name="connsiteX4" fmla="*/ 66262 w 81666"/>
                  <a:gd name="connsiteY4" fmla="*/ 21590 h 78358"/>
                  <a:gd name="connsiteX5" fmla="*/ 65500 w 81666"/>
                  <a:gd name="connsiteY5" fmla="*/ 19812 h 78358"/>
                  <a:gd name="connsiteX6" fmla="*/ 65500 w 81666"/>
                  <a:gd name="connsiteY6" fmla="*/ 15748 h 78358"/>
                  <a:gd name="connsiteX7" fmla="*/ 56737 w 81666"/>
                  <a:gd name="connsiteY7" fmla="*/ 6985 h 78358"/>
                  <a:gd name="connsiteX8" fmla="*/ 52674 w 81666"/>
                  <a:gd name="connsiteY8" fmla="*/ 6985 h 78358"/>
                  <a:gd name="connsiteX9" fmla="*/ 50896 w 81666"/>
                  <a:gd name="connsiteY9" fmla="*/ 6223 h 78358"/>
                  <a:gd name="connsiteX10" fmla="*/ 47213 w 81666"/>
                  <a:gd name="connsiteY10" fmla="*/ 2540 h 78358"/>
                  <a:gd name="connsiteX11" fmla="*/ 40990 w 81666"/>
                  <a:gd name="connsiteY11" fmla="*/ 0 h 78358"/>
                  <a:gd name="connsiteX12" fmla="*/ 34767 w 81666"/>
                  <a:gd name="connsiteY12" fmla="*/ 2540 h 78358"/>
                  <a:gd name="connsiteX13" fmla="*/ 31084 w 81666"/>
                  <a:gd name="connsiteY13" fmla="*/ 6223 h 78358"/>
                  <a:gd name="connsiteX14" fmla="*/ 29306 w 81666"/>
                  <a:gd name="connsiteY14" fmla="*/ 6985 h 78358"/>
                  <a:gd name="connsiteX15" fmla="*/ 25242 w 81666"/>
                  <a:gd name="connsiteY15" fmla="*/ 6985 h 78358"/>
                  <a:gd name="connsiteX16" fmla="*/ 16479 w 81666"/>
                  <a:gd name="connsiteY16" fmla="*/ 15748 h 78358"/>
                  <a:gd name="connsiteX17" fmla="*/ 16479 w 81666"/>
                  <a:gd name="connsiteY17" fmla="*/ 19812 h 78358"/>
                  <a:gd name="connsiteX18" fmla="*/ 15717 w 81666"/>
                  <a:gd name="connsiteY18" fmla="*/ 21590 h 78358"/>
                  <a:gd name="connsiteX19" fmla="*/ 12034 w 81666"/>
                  <a:gd name="connsiteY19" fmla="*/ 25273 h 78358"/>
                  <a:gd name="connsiteX20" fmla="*/ 9494 w 81666"/>
                  <a:gd name="connsiteY20" fmla="*/ 31496 h 78358"/>
                  <a:gd name="connsiteX21" fmla="*/ 12034 w 81666"/>
                  <a:gd name="connsiteY21" fmla="*/ 37719 h 78358"/>
                  <a:gd name="connsiteX22" fmla="*/ 15336 w 81666"/>
                  <a:gd name="connsiteY22" fmla="*/ 41021 h 78358"/>
                  <a:gd name="connsiteX23" fmla="*/ 2001 w 81666"/>
                  <a:gd name="connsiteY23" fmla="*/ 54356 h 78358"/>
                  <a:gd name="connsiteX24" fmla="*/ 223 w 81666"/>
                  <a:gd name="connsiteY24" fmla="*/ 60706 h 78358"/>
                  <a:gd name="connsiteX25" fmla="*/ 4668 w 81666"/>
                  <a:gd name="connsiteY25" fmla="*/ 65659 h 78358"/>
                  <a:gd name="connsiteX26" fmla="*/ 10764 w 81666"/>
                  <a:gd name="connsiteY26" fmla="*/ 67691 h 78358"/>
                  <a:gd name="connsiteX27" fmla="*/ 12796 w 81666"/>
                  <a:gd name="connsiteY27" fmla="*/ 73787 h 78358"/>
                  <a:gd name="connsiteX28" fmla="*/ 17749 w 81666"/>
                  <a:gd name="connsiteY28" fmla="*/ 78231 h 78358"/>
                  <a:gd name="connsiteX29" fmla="*/ 19273 w 81666"/>
                  <a:gd name="connsiteY29" fmla="*/ 78359 h 78358"/>
                  <a:gd name="connsiteX30" fmla="*/ 24099 w 81666"/>
                  <a:gd name="connsiteY30" fmla="*/ 76327 h 78358"/>
                  <a:gd name="connsiteX31" fmla="*/ 38069 w 81666"/>
                  <a:gd name="connsiteY31" fmla="*/ 62357 h 78358"/>
                  <a:gd name="connsiteX32" fmla="*/ 40609 w 81666"/>
                  <a:gd name="connsiteY32" fmla="*/ 62738 h 78358"/>
                  <a:gd name="connsiteX33" fmla="*/ 43149 w 81666"/>
                  <a:gd name="connsiteY33" fmla="*/ 62357 h 78358"/>
                  <a:gd name="connsiteX34" fmla="*/ 57119 w 81666"/>
                  <a:gd name="connsiteY34" fmla="*/ 76327 h 78358"/>
                  <a:gd name="connsiteX35" fmla="*/ 61944 w 81666"/>
                  <a:gd name="connsiteY35" fmla="*/ 78359 h 78358"/>
                  <a:gd name="connsiteX36" fmla="*/ 63468 w 81666"/>
                  <a:gd name="connsiteY36" fmla="*/ 78231 h 78358"/>
                  <a:gd name="connsiteX37" fmla="*/ 68421 w 81666"/>
                  <a:gd name="connsiteY37" fmla="*/ 73787 h 78358"/>
                  <a:gd name="connsiteX38" fmla="*/ 70453 w 81666"/>
                  <a:gd name="connsiteY38" fmla="*/ 67691 h 78358"/>
                  <a:gd name="connsiteX39" fmla="*/ 76549 w 81666"/>
                  <a:gd name="connsiteY39" fmla="*/ 65659 h 78358"/>
                  <a:gd name="connsiteX40" fmla="*/ 80994 w 81666"/>
                  <a:gd name="connsiteY40" fmla="*/ 60706 h 78358"/>
                  <a:gd name="connsiteX41" fmla="*/ 79978 w 81666"/>
                  <a:gd name="connsiteY41" fmla="*/ 54102 h 78358"/>
                  <a:gd name="connsiteX42" fmla="*/ 20162 w 81666"/>
                  <a:gd name="connsiteY42" fmla="*/ 71882 h 78358"/>
                  <a:gd name="connsiteX43" fmla="*/ 19654 w 81666"/>
                  <a:gd name="connsiteY43" fmla="*/ 72009 h 78358"/>
                  <a:gd name="connsiteX44" fmla="*/ 19273 w 81666"/>
                  <a:gd name="connsiteY44" fmla="*/ 71628 h 78358"/>
                  <a:gd name="connsiteX45" fmla="*/ 16733 w 81666"/>
                  <a:gd name="connsiteY45" fmla="*/ 64008 h 78358"/>
                  <a:gd name="connsiteX46" fmla="*/ 14701 w 81666"/>
                  <a:gd name="connsiteY46" fmla="*/ 61976 h 78358"/>
                  <a:gd name="connsiteX47" fmla="*/ 7081 w 81666"/>
                  <a:gd name="connsiteY47" fmla="*/ 59436 h 78358"/>
                  <a:gd name="connsiteX48" fmla="*/ 6700 w 81666"/>
                  <a:gd name="connsiteY48" fmla="*/ 59055 h 78358"/>
                  <a:gd name="connsiteX49" fmla="*/ 6827 w 81666"/>
                  <a:gd name="connsiteY49" fmla="*/ 58547 h 78358"/>
                  <a:gd name="connsiteX50" fmla="*/ 16860 w 81666"/>
                  <a:gd name="connsiteY50" fmla="*/ 48514 h 78358"/>
                  <a:gd name="connsiteX51" fmla="*/ 25496 w 81666"/>
                  <a:gd name="connsiteY51" fmla="*/ 55753 h 78358"/>
                  <a:gd name="connsiteX52" fmla="*/ 29560 w 81666"/>
                  <a:gd name="connsiteY52" fmla="*/ 55753 h 78358"/>
                  <a:gd name="connsiteX53" fmla="*/ 31338 w 81666"/>
                  <a:gd name="connsiteY53" fmla="*/ 56515 h 78358"/>
                  <a:gd name="connsiteX54" fmla="*/ 33497 w 81666"/>
                  <a:gd name="connsiteY54" fmla="*/ 58674 h 78358"/>
                  <a:gd name="connsiteX55" fmla="*/ 20162 w 81666"/>
                  <a:gd name="connsiteY55" fmla="*/ 71882 h 78358"/>
                  <a:gd name="connsiteX56" fmla="*/ 75279 w 81666"/>
                  <a:gd name="connsiteY56" fmla="*/ 59436 h 78358"/>
                  <a:gd name="connsiteX57" fmla="*/ 67659 w 81666"/>
                  <a:gd name="connsiteY57" fmla="*/ 61976 h 78358"/>
                  <a:gd name="connsiteX58" fmla="*/ 65627 w 81666"/>
                  <a:gd name="connsiteY58" fmla="*/ 64008 h 78358"/>
                  <a:gd name="connsiteX59" fmla="*/ 63087 w 81666"/>
                  <a:gd name="connsiteY59" fmla="*/ 71628 h 78358"/>
                  <a:gd name="connsiteX60" fmla="*/ 62706 w 81666"/>
                  <a:gd name="connsiteY60" fmla="*/ 72009 h 78358"/>
                  <a:gd name="connsiteX61" fmla="*/ 62198 w 81666"/>
                  <a:gd name="connsiteY61" fmla="*/ 71882 h 78358"/>
                  <a:gd name="connsiteX62" fmla="*/ 48991 w 81666"/>
                  <a:gd name="connsiteY62" fmla="*/ 58674 h 78358"/>
                  <a:gd name="connsiteX63" fmla="*/ 51150 w 81666"/>
                  <a:gd name="connsiteY63" fmla="*/ 56515 h 78358"/>
                  <a:gd name="connsiteX64" fmla="*/ 52928 w 81666"/>
                  <a:gd name="connsiteY64" fmla="*/ 55753 h 78358"/>
                  <a:gd name="connsiteX65" fmla="*/ 56992 w 81666"/>
                  <a:gd name="connsiteY65" fmla="*/ 55753 h 78358"/>
                  <a:gd name="connsiteX66" fmla="*/ 65627 w 81666"/>
                  <a:gd name="connsiteY66" fmla="*/ 48514 h 78358"/>
                  <a:gd name="connsiteX67" fmla="*/ 75660 w 81666"/>
                  <a:gd name="connsiteY67" fmla="*/ 58547 h 78358"/>
                  <a:gd name="connsiteX68" fmla="*/ 75787 w 81666"/>
                  <a:gd name="connsiteY68" fmla="*/ 59055 h 78358"/>
                  <a:gd name="connsiteX69" fmla="*/ 75279 w 81666"/>
                  <a:gd name="connsiteY69" fmla="*/ 59436 h 7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81666" h="78358">
                    <a:moveTo>
                      <a:pt x="79978" y="54102"/>
                    </a:moveTo>
                    <a:lnTo>
                      <a:pt x="66643" y="40894"/>
                    </a:lnTo>
                    <a:lnTo>
                      <a:pt x="69945" y="37592"/>
                    </a:lnTo>
                    <a:cubicBezTo>
                      <a:pt x="73374" y="34163"/>
                      <a:pt x="73374" y="28575"/>
                      <a:pt x="69945" y="25273"/>
                    </a:cubicBezTo>
                    <a:lnTo>
                      <a:pt x="66262" y="21590"/>
                    </a:lnTo>
                    <a:cubicBezTo>
                      <a:pt x="65754" y="21082"/>
                      <a:pt x="65500" y="20447"/>
                      <a:pt x="65500" y="19812"/>
                    </a:cubicBezTo>
                    <a:lnTo>
                      <a:pt x="65500" y="15748"/>
                    </a:lnTo>
                    <a:cubicBezTo>
                      <a:pt x="65500" y="10922"/>
                      <a:pt x="61563" y="6985"/>
                      <a:pt x="56737" y="6985"/>
                    </a:cubicBezTo>
                    <a:lnTo>
                      <a:pt x="52674" y="6985"/>
                    </a:lnTo>
                    <a:cubicBezTo>
                      <a:pt x="52039" y="6985"/>
                      <a:pt x="51404" y="6731"/>
                      <a:pt x="50896" y="6223"/>
                    </a:cubicBezTo>
                    <a:lnTo>
                      <a:pt x="47213" y="2540"/>
                    </a:lnTo>
                    <a:cubicBezTo>
                      <a:pt x="45562" y="889"/>
                      <a:pt x="43403" y="0"/>
                      <a:pt x="40990" y="0"/>
                    </a:cubicBezTo>
                    <a:cubicBezTo>
                      <a:pt x="38577" y="0"/>
                      <a:pt x="36418" y="889"/>
                      <a:pt x="34767" y="2540"/>
                    </a:cubicBezTo>
                    <a:lnTo>
                      <a:pt x="31084" y="6223"/>
                    </a:lnTo>
                    <a:cubicBezTo>
                      <a:pt x="30576" y="6731"/>
                      <a:pt x="29941" y="6985"/>
                      <a:pt x="29306" y="6985"/>
                    </a:cubicBezTo>
                    <a:lnTo>
                      <a:pt x="25242" y="6985"/>
                    </a:lnTo>
                    <a:cubicBezTo>
                      <a:pt x="20416" y="6985"/>
                      <a:pt x="16479" y="10922"/>
                      <a:pt x="16479" y="15748"/>
                    </a:cubicBezTo>
                    <a:lnTo>
                      <a:pt x="16479" y="19812"/>
                    </a:lnTo>
                    <a:cubicBezTo>
                      <a:pt x="16479" y="20447"/>
                      <a:pt x="16225" y="21082"/>
                      <a:pt x="15717" y="21590"/>
                    </a:cubicBezTo>
                    <a:lnTo>
                      <a:pt x="12034" y="25273"/>
                    </a:lnTo>
                    <a:cubicBezTo>
                      <a:pt x="10383" y="26924"/>
                      <a:pt x="9494" y="29083"/>
                      <a:pt x="9494" y="31496"/>
                    </a:cubicBezTo>
                    <a:cubicBezTo>
                      <a:pt x="9494" y="33909"/>
                      <a:pt x="10383" y="36068"/>
                      <a:pt x="12034" y="37719"/>
                    </a:cubicBezTo>
                    <a:lnTo>
                      <a:pt x="15336" y="41021"/>
                    </a:lnTo>
                    <a:lnTo>
                      <a:pt x="2001" y="54356"/>
                    </a:lnTo>
                    <a:cubicBezTo>
                      <a:pt x="350" y="56007"/>
                      <a:pt x="-412" y="58420"/>
                      <a:pt x="223" y="60706"/>
                    </a:cubicBezTo>
                    <a:cubicBezTo>
                      <a:pt x="731" y="62992"/>
                      <a:pt x="2382" y="64897"/>
                      <a:pt x="4668" y="65659"/>
                    </a:cubicBezTo>
                    <a:lnTo>
                      <a:pt x="10764" y="67691"/>
                    </a:lnTo>
                    <a:lnTo>
                      <a:pt x="12796" y="73787"/>
                    </a:lnTo>
                    <a:cubicBezTo>
                      <a:pt x="13558" y="76073"/>
                      <a:pt x="15336" y="77724"/>
                      <a:pt x="17749" y="78231"/>
                    </a:cubicBezTo>
                    <a:cubicBezTo>
                      <a:pt x="18257" y="78359"/>
                      <a:pt x="18765" y="78359"/>
                      <a:pt x="19273" y="78359"/>
                    </a:cubicBezTo>
                    <a:cubicBezTo>
                      <a:pt x="21051" y="78359"/>
                      <a:pt x="22829" y="77597"/>
                      <a:pt x="24099" y="76327"/>
                    </a:cubicBezTo>
                    <a:lnTo>
                      <a:pt x="38069" y="62357"/>
                    </a:lnTo>
                    <a:cubicBezTo>
                      <a:pt x="38958" y="62611"/>
                      <a:pt x="39720" y="62738"/>
                      <a:pt x="40609" y="62738"/>
                    </a:cubicBezTo>
                    <a:cubicBezTo>
                      <a:pt x="41498" y="62738"/>
                      <a:pt x="42387" y="62611"/>
                      <a:pt x="43149" y="62357"/>
                    </a:cubicBezTo>
                    <a:lnTo>
                      <a:pt x="57119" y="76327"/>
                    </a:lnTo>
                    <a:cubicBezTo>
                      <a:pt x="58389" y="77597"/>
                      <a:pt x="60166" y="78359"/>
                      <a:pt x="61944" y="78359"/>
                    </a:cubicBezTo>
                    <a:cubicBezTo>
                      <a:pt x="62452" y="78359"/>
                      <a:pt x="62960" y="78359"/>
                      <a:pt x="63468" y="78231"/>
                    </a:cubicBezTo>
                    <a:cubicBezTo>
                      <a:pt x="65754" y="77724"/>
                      <a:pt x="67659" y="76073"/>
                      <a:pt x="68421" y="73787"/>
                    </a:cubicBezTo>
                    <a:lnTo>
                      <a:pt x="70453" y="67691"/>
                    </a:lnTo>
                    <a:lnTo>
                      <a:pt x="76549" y="65659"/>
                    </a:lnTo>
                    <a:cubicBezTo>
                      <a:pt x="78835" y="64897"/>
                      <a:pt x="80486" y="63119"/>
                      <a:pt x="80994" y="60706"/>
                    </a:cubicBezTo>
                    <a:cubicBezTo>
                      <a:pt x="82264" y="58166"/>
                      <a:pt x="81629" y="55880"/>
                      <a:pt x="79978" y="54102"/>
                    </a:cubicBezTo>
                    <a:close/>
                    <a:moveTo>
                      <a:pt x="20162" y="71882"/>
                    </a:moveTo>
                    <a:cubicBezTo>
                      <a:pt x="20035" y="72009"/>
                      <a:pt x="19781" y="72009"/>
                      <a:pt x="19654" y="72009"/>
                    </a:cubicBezTo>
                    <a:cubicBezTo>
                      <a:pt x="19400" y="72009"/>
                      <a:pt x="19273" y="71882"/>
                      <a:pt x="19273" y="71628"/>
                    </a:cubicBezTo>
                    <a:lnTo>
                      <a:pt x="16733" y="64008"/>
                    </a:lnTo>
                    <a:cubicBezTo>
                      <a:pt x="16479" y="63119"/>
                      <a:pt x="15717" y="62357"/>
                      <a:pt x="14701" y="61976"/>
                    </a:cubicBezTo>
                    <a:lnTo>
                      <a:pt x="7081" y="59436"/>
                    </a:lnTo>
                    <a:cubicBezTo>
                      <a:pt x="6827" y="59309"/>
                      <a:pt x="6827" y="59182"/>
                      <a:pt x="6700" y="59055"/>
                    </a:cubicBezTo>
                    <a:cubicBezTo>
                      <a:pt x="6700" y="58801"/>
                      <a:pt x="6700" y="58674"/>
                      <a:pt x="6827" y="58547"/>
                    </a:cubicBezTo>
                    <a:lnTo>
                      <a:pt x="16860" y="48514"/>
                    </a:lnTo>
                    <a:cubicBezTo>
                      <a:pt x="17622" y="52578"/>
                      <a:pt x="21178" y="55753"/>
                      <a:pt x="25496" y="55753"/>
                    </a:cubicBezTo>
                    <a:lnTo>
                      <a:pt x="29560" y="55753"/>
                    </a:lnTo>
                    <a:cubicBezTo>
                      <a:pt x="30195" y="55753"/>
                      <a:pt x="30830" y="56007"/>
                      <a:pt x="31338" y="56515"/>
                    </a:cubicBezTo>
                    <a:lnTo>
                      <a:pt x="33497" y="58674"/>
                    </a:lnTo>
                    <a:lnTo>
                      <a:pt x="20162" y="71882"/>
                    </a:lnTo>
                    <a:close/>
                    <a:moveTo>
                      <a:pt x="75279" y="59436"/>
                    </a:moveTo>
                    <a:lnTo>
                      <a:pt x="67659" y="61976"/>
                    </a:lnTo>
                    <a:cubicBezTo>
                      <a:pt x="66770" y="62230"/>
                      <a:pt x="66008" y="62992"/>
                      <a:pt x="65627" y="64008"/>
                    </a:cubicBezTo>
                    <a:lnTo>
                      <a:pt x="63087" y="71628"/>
                    </a:lnTo>
                    <a:cubicBezTo>
                      <a:pt x="62960" y="71882"/>
                      <a:pt x="62833" y="71882"/>
                      <a:pt x="62706" y="72009"/>
                    </a:cubicBezTo>
                    <a:cubicBezTo>
                      <a:pt x="62452" y="72009"/>
                      <a:pt x="62325" y="72009"/>
                      <a:pt x="62198" y="71882"/>
                    </a:cubicBezTo>
                    <a:lnTo>
                      <a:pt x="48991" y="58674"/>
                    </a:lnTo>
                    <a:lnTo>
                      <a:pt x="51150" y="56515"/>
                    </a:lnTo>
                    <a:cubicBezTo>
                      <a:pt x="51658" y="56007"/>
                      <a:pt x="52293" y="55753"/>
                      <a:pt x="52928" y="55753"/>
                    </a:cubicBezTo>
                    <a:lnTo>
                      <a:pt x="56992" y="55753"/>
                    </a:lnTo>
                    <a:cubicBezTo>
                      <a:pt x="61309" y="55753"/>
                      <a:pt x="64865" y="52578"/>
                      <a:pt x="65627" y="48514"/>
                    </a:cubicBezTo>
                    <a:lnTo>
                      <a:pt x="75660" y="58547"/>
                    </a:lnTo>
                    <a:cubicBezTo>
                      <a:pt x="75787" y="58674"/>
                      <a:pt x="75914" y="58801"/>
                      <a:pt x="75787" y="59055"/>
                    </a:cubicBezTo>
                    <a:cubicBezTo>
                      <a:pt x="75660" y="59309"/>
                      <a:pt x="75533" y="59436"/>
                      <a:pt x="75279" y="59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223" name="Graphic 102">
            <a:extLst>
              <a:ext uri="{FF2B5EF4-FFF2-40B4-BE49-F238E27FC236}">
                <a16:creationId xmlns:a16="http://schemas.microsoft.com/office/drawing/2014/main" id="{0460F42E-9BB7-4E46-2D3F-A093B8AA6F3A}"/>
              </a:ext>
            </a:extLst>
          </p:cNvPr>
          <p:cNvGrpSpPr/>
          <p:nvPr/>
        </p:nvGrpSpPr>
        <p:grpSpPr>
          <a:xfrm>
            <a:off x="7403499" y="2563485"/>
            <a:ext cx="1238145" cy="1119204"/>
            <a:chOff x="9138816" y="-2631052"/>
            <a:chExt cx="6511671" cy="5886137"/>
          </a:xfrm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C5F1DC7-1953-8A3A-FFA9-B31FC8553240}"/>
                </a:ext>
              </a:extLst>
            </p:cNvPr>
            <p:cNvSpPr/>
            <p:nvPr/>
          </p:nvSpPr>
          <p:spPr>
            <a:xfrm>
              <a:off x="9487202" y="-1482337"/>
              <a:ext cx="5713399" cy="3012719"/>
            </a:xfrm>
            <a:custGeom>
              <a:avLst/>
              <a:gdLst>
                <a:gd name="connsiteX0" fmla="*/ 5512460 w 5713399"/>
                <a:gd name="connsiteY0" fmla="*/ 3012720 h 3012719"/>
                <a:gd name="connsiteX1" fmla="*/ 200939 w 5713399"/>
                <a:gd name="connsiteY1" fmla="*/ 3012720 h 3012719"/>
                <a:gd name="connsiteX2" fmla="*/ 0 w 5713399"/>
                <a:gd name="connsiteY2" fmla="*/ 2811780 h 3012719"/>
                <a:gd name="connsiteX3" fmla="*/ 0 w 5713399"/>
                <a:gd name="connsiteY3" fmla="*/ 200940 h 3012719"/>
                <a:gd name="connsiteX4" fmla="*/ 200939 w 5713399"/>
                <a:gd name="connsiteY4" fmla="*/ 0 h 3012719"/>
                <a:gd name="connsiteX5" fmla="*/ 5512460 w 5713399"/>
                <a:gd name="connsiteY5" fmla="*/ 0 h 3012719"/>
                <a:gd name="connsiteX6" fmla="*/ 5713400 w 5713399"/>
                <a:gd name="connsiteY6" fmla="*/ 200940 h 3012719"/>
                <a:gd name="connsiteX7" fmla="*/ 5713400 w 5713399"/>
                <a:gd name="connsiteY7" fmla="*/ 2811780 h 3012719"/>
                <a:gd name="connsiteX8" fmla="*/ 5512460 w 5713399"/>
                <a:gd name="connsiteY8" fmla="*/ 3012720 h 301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3399" h="3012719">
                  <a:moveTo>
                    <a:pt x="5512460" y="3012720"/>
                  </a:moveTo>
                  <a:lnTo>
                    <a:pt x="200939" y="3012720"/>
                  </a:lnTo>
                  <a:cubicBezTo>
                    <a:pt x="89840" y="3012720"/>
                    <a:pt x="0" y="2922880"/>
                    <a:pt x="0" y="2811780"/>
                  </a:cubicBezTo>
                  <a:lnTo>
                    <a:pt x="0" y="200940"/>
                  </a:lnTo>
                  <a:cubicBezTo>
                    <a:pt x="0" y="89840"/>
                    <a:pt x="89840" y="0"/>
                    <a:pt x="200939" y="0"/>
                  </a:cubicBezTo>
                  <a:lnTo>
                    <a:pt x="5512460" y="0"/>
                  </a:lnTo>
                  <a:cubicBezTo>
                    <a:pt x="5623560" y="0"/>
                    <a:pt x="5713400" y="89840"/>
                    <a:pt x="5713400" y="200940"/>
                  </a:cubicBezTo>
                  <a:lnTo>
                    <a:pt x="5713400" y="2811780"/>
                  </a:lnTo>
                  <a:cubicBezTo>
                    <a:pt x="5713400" y="2922880"/>
                    <a:pt x="5623560" y="3012720"/>
                    <a:pt x="5512460" y="3012720"/>
                  </a:cubicBezTo>
                  <a:close/>
                </a:path>
              </a:pathLst>
            </a:custGeom>
            <a:solidFill>
              <a:srgbClr val="FFEAB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1DD867D-1881-7840-94CC-019D4D7E9634}"/>
                </a:ext>
              </a:extLst>
            </p:cNvPr>
            <p:cNvSpPr/>
            <p:nvPr/>
          </p:nvSpPr>
          <p:spPr>
            <a:xfrm>
              <a:off x="9978921" y="-888435"/>
              <a:ext cx="3047695" cy="1879777"/>
            </a:xfrm>
            <a:custGeom>
              <a:avLst/>
              <a:gdLst>
                <a:gd name="connsiteX0" fmla="*/ 0 w 3047695"/>
                <a:gd name="connsiteY0" fmla="*/ 0 h 1879777"/>
                <a:gd name="connsiteX1" fmla="*/ 3047695 w 3047695"/>
                <a:gd name="connsiteY1" fmla="*/ 0 h 1879777"/>
                <a:gd name="connsiteX2" fmla="*/ 3047695 w 3047695"/>
                <a:gd name="connsiteY2" fmla="*/ 1879778 h 1879777"/>
                <a:gd name="connsiteX3" fmla="*/ 0 w 3047695"/>
                <a:gd name="connsiteY3" fmla="*/ 1879778 h 18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695" h="1879777">
                  <a:moveTo>
                    <a:pt x="0" y="0"/>
                  </a:moveTo>
                  <a:lnTo>
                    <a:pt x="3047695" y="0"/>
                  </a:lnTo>
                  <a:lnTo>
                    <a:pt x="3047695" y="1879778"/>
                  </a:lnTo>
                  <a:lnTo>
                    <a:pt x="0" y="1879778"/>
                  </a:lnTo>
                  <a:close/>
                </a:path>
              </a:pathLst>
            </a:custGeom>
            <a:solidFill>
              <a:srgbClr val="FFF6DC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26" name="Graphic 102">
              <a:extLst>
                <a:ext uri="{FF2B5EF4-FFF2-40B4-BE49-F238E27FC236}">
                  <a16:creationId xmlns:a16="http://schemas.microsoft.com/office/drawing/2014/main" id="{BD9B6D1A-DFE8-3F5A-F16F-6BB7AEF131F9}"/>
                </a:ext>
              </a:extLst>
            </p:cNvPr>
            <p:cNvGrpSpPr/>
            <p:nvPr/>
          </p:nvGrpSpPr>
          <p:grpSpPr>
            <a:xfrm>
              <a:off x="9827281" y="-677208"/>
              <a:ext cx="3353668" cy="1527962"/>
              <a:chOff x="9827281" y="-677208"/>
              <a:chExt cx="3353668" cy="1527962"/>
            </a:xfrm>
            <a:solidFill>
              <a:srgbClr val="FF1D00"/>
            </a:solidFill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9627CDB0-3760-EB95-5647-DF5DAAB8BF26}"/>
                  </a:ext>
                </a:extLst>
              </p:cNvPr>
              <p:cNvSpPr/>
              <p:nvPr/>
            </p:nvSpPr>
            <p:spPr>
              <a:xfrm>
                <a:off x="9827281" y="-677208"/>
                <a:ext cx="3353668" cy="1527962"/>
              </a:xfrm>
              <a:custGeom>
                <a:avLst/>
                <a:gdLst>
                  <a:gd name="connsiteX0" fmla="*/ 2756994 w 3353668"/>
                  <a:gd name="connsiteY0" fmla="*/ 1527962 h 1527962"/>
                  <a:gd name="connsiteX1" fmla="*/ 2276248 w 3353668"/>
                  <a:gd name="connsiteY1" fmla="*/ 682371 h 1527962"/>
                  <a:gd name="connsiteX2" fmla="*/ 2109599 w 3353668"/>
                  <a:gd name="connsiteY2" fmla="*/ 235230 h 1527962"/>
                  <a:gd name="connsiteX3" fmla="*/ 1974496 w 3353668"/>
                  <a:gd name="connsiteY3" fmla="*/ 53493 h 1527962"/>
                  <a:gd name="connsiteX4" fmla="*/ 1775614 w 3353668"/>
                  <a:gd name="connsiteY4" fmla="*/ 543840 h 1527962"/>
                  <a:gd name="connsiteX5" fmla="*/ 1445744 w 3353668"/>
                  <a:gd name="connsiteY5" fmla="*/ 1192606 h 1527962"/>
                  <a:gd name="connsiteX6" fmla="*/ 1160451 w 3353668"/>
                  <a:gd name="connsiteY6" fmla="*/ 777697 h 1527962"/>
                  <a:gd name="connsiteX7" fmla="*/ 904648 w 3353668"/>
                  <a:gd name="connsiteY7" fmla="*/ 375819 h 1527962"/>
                  <a:gd name="connsiteX8" fmla="*/ 655017 w 3353668"/>
                  <a:gd name="connsiteY8" fmla="*/ 833247 h 1527962"/>
                  <a:gd name="connsiteX9" fmla="*/ 338177 w 3353668"/>
                  <a:gd name="connsiteY9" fmla="*/ 1348969 h 1527962"/>
                  <a:gd name="connsiteX10" fmla="*/ 1449 w 3353668"/>
                  <a:gd name="connsiteY10" fmla="*/ 1008126 h 1527962"/>
                  <a:gd name="connsiteX11" fmla="*/ 17908 w 3353668"/>
                  <a:gd name="connsiteY11" fmla="*/ 974522 h 1527962"/>
                  <a:gd name="connsiteX12" fmla="*/ 51513 w 3353668"/>
                  <a:gd name="connsiteY12" fmla="*/ 990981 h 1527962"/>
                  <a:gd name="connsiteX13" fmla="*/ 338177 w 3353668"/>
                  <a:gd name="connsiteY13" fmla="*/ 1295476 h 1527962"/>
                  <a:gd name="connsiteX14" fmla="*/ 604953 w 3353668"/>
                  <a:gd name="connsiteY14" fmla="*/ 816102 h 1527962"/>
                  <a:gd name="connsiteX15" fmla="*/ 903276 w 3353668"/>
                  <a:gd name="connsiteY15" fmla="*/ 322326 h 1527962"/>
                  <a:gd name="connsiteX16" fmla="*/ 905334 w 3353668"/>
                  <a:gd name="connsiteY16" fmla="*/ 322326 h 1527962"/>
                  <a:gd name="connsiteX17" fmla="*/ 1209829 w 3353668"/>
                  <a:gd name="connsiteY17" fmla="*/ 759866 h 1527962"/>
                  <a:gd name="connsiteX18" fmla="*/ 1445058 w 3353668"/>
                  <a:gd name="connsiteY18" fmla="*/ 1139114 h 1527962"/>
                  <a:gd name="connsiteX19" fmla="*/ 1723493 w 3353668"/>
                  <a:gd name="connsiteY19" fmla="*/ 530124 h 1527962"/>
                  <a:gd name="connsiteX20" fmla="*/ 1973810 w 3353668"/>
                  <a:gd name="connsiteY20" fmla="*/ 0 h 1527962"/>
                  <a:gd name="connsiteX21" fmla="*/ 2325626 w 3353668"/>
                  <a:gd name="connsiteY21" fmla="*/ 663855 h 1527962"/>
                  <a:gd name="connsiteX22" fmla="*/ 2756308 w 3353668"/>
                  <a:gd name="connsiteY22" fmla="*/ 1473784 h 1527962"/>
                  <a:gd name="connsiteX23" fmla="*/ 3038858 w 3353668"/>
                  <a:gd name="connsiteY23" fmla="*/ 1058189 h 1527962"/>
                  <a:gd name="connsiteX24" fmla="*/ 3326208 w 3353668"/>
                  <a:gd name="connsiteY24" fmla="*/ 650139 h 1527962"/>
                  <a:gd name="connsiteX25" fmla="*/ 3353640 w 3353668"/>
                  <a:gd name="connsiteY25" fmla="*/ 675513 h 1527962"/>
                  <a:gd name="connsiteX26" fmla="*/ 3328265 w 3353668"/>
                  <a:gd name="connsiteY26" fmla="*/ 702945 h 1527962"/>
                  <a:gd name="connsiteX27" fmla="*/ 3088235 w 3353668"/>
                  <a:gd name="connsiteY27" fmla="*/ 1078078 h 1527962"/>
                  <a:gd name="connsiteX28" fmla="*/ 2756994 w 3353668"/>
                  <a:gd name="connsiteY28" fmla="*/ 1527962 h 15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53668" h="1527962">
                    <a:moveTo>
                      <a:pt x="2756994" y="1527962"/>
                    </a:moveTo>
                    <a:cubicBezTo>
                      <a:pt x="2567027" y="1527962"/>
                      <a:pt x="2418894" y="1097966"/>
                      <a:pt x="2276248" y="682371"/>
                    </a:cubicBezTo>
                    <a:cubicBezTo>
                      <a:pt x="2217955" y="513664"/>
                      <a:pt x="2163091" y="353873"/>
                      <a:pt x="2109599" y="235230"/>
                    </a:cubicBezTo>
                    <a:cubicBezTo>
                      <a:pt x="2038275" y="77496"/>
                      <a:pt x="1994384" y="53493"/>
                      <a:pt x="1974496" y="53493"/>
                    </a:cubicBezTo>
                    <a:cubicBezTo>
                      <a:pt x="1899744" y="53493"/>
                      <a:pt x="1830478" y="325755"/>
                      <a:pt x="1775614" y="543840"/>
                    </a:cubicBezTo>
                    <a:cubicBezTo>
                      <a:pt x="1694689" y="862736"/>
                      <a:pt x="1611708" y="1192606"/>
                      <a:pt x="1445744" y="1192606"/>
                    </a:cubicBezTo>
                    <a:cubicBezTo>
                      <a:pt x="1304469" y="1192606"/>
                      <a:pt x="1234518" y="990981"/>
                      <a:pt x="1160451" y="777697"/>
                    </a:cubicBezTo>
                    <a:cubicBezTo>
                      <a:pt x="1092557" y="580873"/>
                      <a:pt x="1021920" y="377876"/>
                      <a:pt x="904648" y="375819"/>
                    </a:cubicBezTo>
                    <a:cubicBezTo>
                      <a:pt x="804521" y="373761"/>
                      <a:pt x="724968" y="617906"/>
                      <a:pt x="655017" y="833247"/>
                    </a:cubicBezTo>
                    <a:cubicBezTo>
                      <a:pt x="568606" y="1098652"/>
                      <a:pt x="486996" y="1348969"/>
                      <a:pt x="338177" y="1348969"/>
                    </a:cubicBezTo>
                    <a:cubicBezTo>
                      <a:pt x="119407" y="1348969"/>
                      <a:pt x="5564" y="1022528"/>
                      <a:pt x="1449" y="1008126"/>
                    </a:cubicBezTo>
                    <a:cubicBezTo>
                      <a:pt x="-3351" y="994410"/>
                      <a:pt x="4192" y="979322"/>
                      <a:pt x="17908" y="974522"/>
                    </a:cubicBezTo>
                    <a:cubicBezTo>
                      <a:pt x="31624" y="969721"/>
                      <a:pt x="46712" y="977265"/>
                      <a:pt x="51513" y="990981"/>
                    </a:cubicBezTo>
                    <a:cubicBezTo>
                      <a:pt x="52884" y="993724"/>
                      <a:pt x="157126" y="1295476"/>
                      <a:pt x="338177" y="1295476"/>
                    </a:cubicBezTo>
                    <a:cubicBezTo>
                      <a:pt x="449277" y="1295476"/>
                      <a:pt x="531573" y="1041044"/>
                      <a:pt x="604953" y="816102"/>
                    </a:cubicBezTo>
                    <a:cubicBezTo>
                      <a:pt x="687249" y="562356"/>
                      <a:pt x="765430" y="322326"/>
                      <a:pt x="903276" y="322326"/>
                    </a:cubicBezTo>
                    <a:cubicBezTo>
                      <a:pt x="903962" y="322326"/>
                      <a:pt x="904648" y="322326"/>
                      <a:pt x="905334" y="322326"/>
                    </a:cubicBezTo>
                    <a:cubicBezTo>
                      <a:pt x="1059639" y="325069"/>
                      <a:pt x="1136448" y="545897"/>
                      <a:pt x="1209829" y="759866"/>
                    </a:cubicBezTo>
                    <a:cubicBezTo>
                      <a:pt x="1274294" y="946404"/>
                      <a:pt x="1340817" y="1139114"/>
                      <a:pt x="1445058" y="1139114"/>
                    </a:cubicBezTo>
                    <a:cubicBezTo>
                      <a:pt x="1569188" y="1139114"/>
                      <a:pt x="1654913" y="801700"/>
                      <a:pt x="1723493" y="530124"/>
                    </a:cubicBezTo>
                    <a:cubicBezTo>
                      <a:pt x="1798245" y="233858"/>
                      <a:pt x="1857910" y="0"/>
                      <a:pt x="1973810" y="0"/>
                    </a:cubicBezTo>
                    <a:cubicBezTo>
                      <a:pt x="2091082" y="0"/>
                      <a:pt x="2183665" y="252375"/>
                      <a:pt x="2325626" y="663855"/>
                    </a:cubicBezTo>
                    <a:cubicBezTo>
                      <a:pt x="2449755" y="1024585"/>
                      <a:pt x="2604060" y="1473784"/>
                      <a:pt x="2756308" y="1473784"/>
                    </a:cubicBezTo>
                    <a:cubicBezTo>
                      <a:pt x="2873580" y="1473784"/>
                      <a:pt x="2961362" y="1252957"/>
                      <a:pt x="3038858" y="1058189"/>
                    </a:cubicBezTo>
                    <a:cubicBezTo>
                      <a:pt x="3121839" y="850392"/>
                      <a:pt x="3200021" y="654253"/>
                      <a:pt x="3326208" y="650139"/>
                    </a:cubicBezTo>
                    <a:cubicBezTo>
                      <a:pt x="3340610" y="649453"/>
                      <a:pt x="3352954" y="661111"/>
                      <a:pt x="3353640" y="675513"/>
                    </a:cubicBezTo>
                    <a:cubicBezTo>
                      <a:pt x="3354326" y="689915"/>
                      <a:pt x="3342667" y="702259"/>
                      <a:pt x="3328265" y="702945"/>
                    </a:cubicBezTo>
                    <a:cubicBezTo>
                      <a:pt x="3236368" y="705688"/>
                      <a:pt x="3160930" y="894969"/>
                      <a:pt x="3088235" y="1078078"/>
                    </a:cubicBezTo>
                    <a:cubicBezTo>
                      <a:pt x="3001139" y="1299591"/>
                      <a:pt x="2909927" y="1527962"/>
                      <a:pt x="2756994" y="1527962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2722531-0529-D1D3-B226-0858D0933CFD}"/>
                  </a:ext>
                </a:extLst>
              </p:cNvPr>
              <p:cNvSpPr/>
              <p:nvPr/>
            </p:nvSpPr>
            <p:spPr>
              <a:xfrm>
                <a:off x="12165251" y="237648"/>
                <a:ext cx="170078" cy="170078"/>
              </a:xfrm>
              <a:custGeom>
                <a:avLst/>
                <a:gdLst>
                  <a:gd name="connsiteX0" fmla="*/ 170078 w 170078"/>
                  <a:gd name="connsiteY0" fmla="*/ 85039 h 170078"/>
                  <a:gd name="connsiteX1" fmla="*/ 85039 w 170078"/>
                  <a:gd name="connsiteY1" fmla="*/ 170078 h 170078"/>
                  <a:gd name="connsiteX2" fmla="*/ 0 w 170078"/>
                  <a:gd name="connsiteY2" fmla="*/ 85039 h 170078"/>
                  <a:gd name="connsiteX3" fmla="*/ 85039 w 170078"/>
                  <a:gd name="connsiteY3" fmla="*/ 0 h 170078"/>
                  <a:gd name="connsiteX4" fmla="*/ 170078 w 170078"/>
                  <a:gd name="connsiteY4" fmla="*/ 85039 h 17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078" h="170078">
                    <a:moveTo>
                      <a:pt x="170078" y="85039"/>
                    </a:moveTo>
                    <a:cubicBezTo>
                      <a:pt x="170078" y="132005"/>
                      <a:pt x="132005" y="170078"/>
                      <a:pt x="85039" y="170078"/>
                    </a:cubicBezTo>
                    <a:cubicBezTo>
                      <a:pt x="38073" y="170078"/>
                      <a:pt x="0" y="132005"/>
                      <a:pt x="0" y="85039"/>
                    </a:cubicBezTo>
                    <a:cubicBezTo>
                      <a:pt x="0" y="38073"/>
                      <a:pt x="38073" y="0"/>
                      <a:pt x="85039" y="0"/>
                    </a:cubicBezTo>
                    <a:cubicBezTo>
                      <a:pt x="132005" y="0"/>
                      <a:pt x="170078" y="38073"/>
                      <a:pt x="170078" y="8503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29" name="Graphic 102">
              <a:extLst>
                <a:ext uri="{FF2B5EF4-FFF2-40B4-BE49-F238E27FC236}">
                  <a16:creationId xmlns:a16="http://schemas.microsoft.com/office/drawing/2014/main" id="{C42DC412-8E32-09EC-99FA-B88E9340D3FA}"/>
                </a:ext>
              </a:extLst>
            </p:cNvPr>
            <p:cNvGrpSpPr/>
            <p:nvPr/>
          </p:nvGrpSpPr>
          <p:grpSpPr>
            <a:xfrm>
              <a:off x="12188678" y="271570"/>
              <a:ext cx="2644036" cy="2983514"/>
              <a:chOff x="12188678" y="271570"/>
              <a:chExt cx="2644036" cy="2983514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64F1BB-27F8-6CE5-F3AD-28EB41ACB3BC}"/>
                  </a:ext>
                </a:extLst>
              </p:cNvPr>
              <p:cNvSpPr/>
              <p:nvPr/>
            </p:nvSpPr>
            <p:spPr>
              <a:xfrm>
                <a:off x="12188678" y="271570"/>
                <a:ext cx="2644036" cy="2983514"/>
              </a:xfrm>
              <a:custGeom>
                <a:avLst/>
                <a:gdLst>
                  <a:gd name="connsiteX0" fmla="*/ 1764453 w 2644036"/>
                  <a:gd name="connsiteY0" fmla="*/ 2731224 h 2983514"/>
                  <a:gd name="connsiteX1" fmla="*/ 1391378 w 2644036"/>
                  <a:gd name="connsiteY1" fmla="*/ 2303285 h 2983514"/>
                  <a:gd name="connsiteX2" fmla="*/ 588306 w 2644036"/>
                  <a:gd name="connsiteY2" fmla="*/ 1758759 h 2983514"/>
                  <a:gd name="connsiteX3" fmla="*/ 447717 w 2644036"/>
                  <a:gd name="connsiteY3" fmla="*/ 1221778 h 2983514"/>
                  <a:gd name="connsiteX4" fmla="*/ 641799 w 2644036"/>
                  <a:gd name="connsiteY4" fmla="*/ 1129195 h 2983514"/>
                  <a:gd name="connsiteX5" fmla="*/ 280382 w 2644036"/>
                  <a:gd name="connsiteY5" fmla="*/ 605244 h 2983514"/>
                  <a:gd name="connsiteX6" fmla="*/ 45153 w 2644036"/>
                  <a:gd name="connsiteY6" fmla="*/ 8598 h 2983514"/>
                  <a:gd name="connsiteX7" fmla="*/ 702149 w 2644036"/>
                  <a:gd name="connsiteY7" fmla="*/ 651878 h 2983514"/>
                  <a:gd name="connsiteX8" fmla="*/ 1050536 w 2644036"/>
                  <a:gd name="connsiteY8" fmla="*/ 666966 h 2983514"/>
                  <a:gd name="connsiteX9" fmla="*/ 1273421 w 2644036"/>
                  <a:gd name="connsiteY9" fmla="*/ 673824 h 2983514"/>
                  <a:gd name="connsiteX10" fmla="*/ 1429783 w 2644036"/>
                  <a:gd name="connsiteY10" fmla="*/ 795896 h 2983514"/>
                  <a:gd name="connsiteX11" fmla="*/ 1867323 w 2644036"/>
                  <a:gd name="connsiteY11" fmla="*/ 1219721 h 2983514"/>
                  <a:gd name="connsiteX12" fmla="*/ 2183477 w 2644036"/>
                  <a:gd name="connsiteY12" fmla="*/ 1894548 h 2983514"/>
                  <a:gd name="connsiteX13" fmla="*/ 2544894 w 2644036"/>
                  <a:gd name="connsiteY13" fmla="*/ 2376665 h 2983514"/>
                  <a:gd name="connsiteX14" fmla="*/ 2466027 w 2644036"/>
                  <a:gd name="connsiteY14" fmla="*/ 2882100 h 2983514"/>
                  <a:gd name="connsiteX15" fmla="*/ 1764453 w 2644036"/>
                  <a:gd name="connsiteY15" fmla="*/ 2731224 h 298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44036" h="2983514">
                    <a:moveTo>
                      <a:pt x="1764453" y="2731224"/>
                    </a:moveTo>
                    <a:cubicBezTo>
                      <a:pt x="1764453" y="2731224"/>
                      <a:pt x="1472303" y="2365007"/>
                      <a:pt x="1391378" y="2303285"/>
                    </a:cubicBezTo>
                    <a:cubicBezTo>
                      <a:pt x="1128031" y="2100974"/>
                      <a:pt x="689119" y="2038566"/>
                      <a:pt x="588306" y="1758759"/>
                    </a:cubicBezTo>
                    <a:cubicBezTo>
                      <a:pt x="532071" y="1603083"/>
                      <a:pt x="524527" y="1409687"/>
                      <a:pt x="447717" y="1221778"/>
                    </a:cubicBezTo>
                    <a:cubicBezTo>
                      <a:pt x="401083" y="1107249"/>
                      <a:pt x="547158" y="1075017"/>
                      <a:pt x="641799" y="1129195"/>
                    </a:cubicBezTo>
                    <a:cubicBezTo>
                      <a:pt x="641799" y="1129195"/>
                      <a:pt x="436059" y="827443"/>
                      <a:pt x="280382" y="605244"/>
                    </a:cubicBezTo>
                    <a:cubicBezTo>
                      <a:pt x="12920" y="222567"/>
                      <a:pt x="-57717" y="71005"/>
                      <a:pt x="45153" y="8598"/>
                    </a:cubicBezTo>
                    <a:cubicBezTo>
                      <a:pt x="168597" y="-66155"/>
                      <a:pt x="456633" y="363156"/>
                      <a:pt x="702149" y="651878"/>
                    </a:cubicBezTo>
                    <a:cubicBezTo>
                      <a:pt x="702149" y="651878"/>
                      <a:pt x="833137" y="427621"/>
                      <a:pt x="1050536" y="666966"/>
                    </a:cubicBezTo>
                    <a:cubicBezTo>
                      <a:pt x="1050536" y="666966"/>
                      <a:pt x="1146548" y="596328"/>
                      <a:pt x="1273421" y="673824"/>
                    </a:cubicBezTo>
                    <a:cubicBezTo>
                      <a:pt x="1385892" y="742404"/>
                      <a:pt x="1429783" y="795896"/>
                      <a:pt x="1429783" y="795896"/>
                    </a:cubicBezTo>
                    <a:cubicBezTo>
                      <a:pt x="1429783" y="795896"/>
                      <a:pt x="1633466" y="752691"/>
                      <a:pt x="1867323" y="1219721"/>
                    </a:cubicBezTo>
                    <a:cubicBezTo>
                      <a:pt x="2013399" y="1510500"/>
                      <a:pt x="2051118" y="1703895"/>
                      <a:pt x="2183477" y="1894548"/>
                    </a:cubicBezTo>
                    <a:cubicBezTo>
                      <a:pt x="2362471" y="2153094"/>
                      <a:pt x="2544894" y="2376665"/>
                      <a:pt x="2544894" y="2376665"/>
                    </a:cubicBezTo>
                    <a:cubicBezTo>
                      <a:pt x="2544894" y="2376665"/>
                      <a:pt x="2813727" y="2620124"/>
                      <a:pt x="2466027" y="2882100"/>
                    </a:cubicBezTo>
                    <a:cubicBezTo>
                      <a:pt x="2073063" y="3178365"/>
                      <a:pt x="1764453" y="2731224"/>
                      <a:pt x="1764453" y="2731224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9DF4CAD-CB37-E616-8A8A-0A65606D49C7}"/>
                  </a:ext>
                </a:extLst>
              </p:cNvPr>
              <p:cNvSpPr/>
              <p:nvPr/>
            </p:nvSpPr>
            <p:spPr>
              <a:xfrm>
                <a:off x="12937899" y="973949"/>
                <a:ext cx="310173" cy="372638"/>
              </a:xfrm>
              <a:custGeom>
                <a:avLst/>
                <a:gdLst>
                  <a:gd name="connsiteX0" fmla="*/ 284170 w 310173"/>
                  <a:gd name="connsiteY0" fmla="*/ 372638 h 372638"/>
                  <a:gd name="connsiteX1" fmla="*/ 262224 w 310173"/>
                  <a:gd name="connsiteY1" fmla="*/ 361665 h 372638"/>
                  <a:gd name="connsiteX2" fmla="*/ 6421 w 310173"/>
                  <a:gd name="connsiteY2" fmla="*/ 43454 h 372638"/>
                  <a:gd name="connsiteX3" fmla="*/ 9164 w 310173"/>
                  <a:gd name="connsiteY3" fmla="*/ 6421 h 372638"/>
                  <a:gd name="connsiteX4" fmla="*/ 46197 w 310173"/>
                  <a:gd name="connsiteY4" fmla="*/ 9164 h 372638"/>
                  <a:gd name="connsiteX5" fmla="*/ 305429 w 310173"/>
                  <a:gd name="connsiteY5" fmla="*/ 331490 h 372638"/>
                  <a:gd name="connsiteX6" fmla="*/ 299257 w 310173"/>
                  <a:gd name="connsiteY6" fmla="*/ 368523 h 372638"/>
                  <a:gd name="connsiteX7" fmla="*/ 284170 w 310173"/>
                  <a:gd name="connsiteY7" fmla="*/ 372638 h 37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73" h="372638">
                    <a:moveTo>
                      <a:pt x="284170" y="372638"/>
                    </a:moveTo>
                    <a:cubicBezTo>
                      <a:pt x="275940" y="372638"/>
                      <a:pt x="267710" y="368523"/>
                      <a:pt x="262224" y="361665"/>
                    </a:cubicBezTo>
                    <a:cubicBezTo>
                      <a:pt x="170327" y="232049"/>
                      <a:pt x="7792" y="45511"/>
                      <a:pt x="6421" y="43454"/>
                    </a:cubicBezTo>
                    <a:cubicBezTo>
                      <a:pt x="-3181" y="32481"/>
                      <a:pt x="-1809" y="16022"/>
                      <a:pt x="9164" y="6421"/>
                    </a:cubicBezTo>
                    <a:cubicBezTo>
                      <a:pt x="20137" y="-3181"/>
                      <a:pt x="36596" y="-1809"/>
                      <a:pt x="46197" y="9164"/>
                    </a:cubicBezTo>
                    <a:cubicBezTo>
                      <a:pt x="47569" y="11221"/>
                      <a:pt x="211475" y="199816"/>
                      <a:pt x="305429" y="331490"/>
                    </a:cubicBezTo>
                    <a:cubicBezTo>
                      <a:pt x="313659" y="343148"/>
                      <a:pt x="310916" y="359608"/>
                      <a:pt x="299257" y="368523"/>
                    </a:cubicBezTo>
                    <a:cubicBezTo>
                      <a:pt x="294457" y="371266"/>
                      <a:pt x="288970" y="372638"/>
                      <a:pt x="284170" y="372638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B4EE07-E0E2-2EF7-48A9-376292E30EEA}"/>
                  </a:ext>
                </a:extLst>
              </p:cNvPr>
              <p:cNvSpPr/>
              <p:nvPr/>
            </p:nvSpPr>
            <p:spPr>
              <a:xfrm>
                <a:off x="13293304" y="997427"/>
                <a:ext cx="186416" cy="207199"/>
              </a:xfrm>
              <a:custGeom>
                <a:avLst/>
                <a:gdLst>
                  <a:gd name="connsiteX0" fmla="*/ 159193 w 186416"/>
                  <a:gd name="connsiteY0" fmla="*/ 207200 h 207199"/>
                  <a:gd name="connsiteX1" fmla="*/ 137934 w 186416"/>
                  <a:gd name="connsiteY1" fmla="*/ 196227 h 207199"/>
                  <a:gd name="connsiteX2" fmla="*/ 7632 w 186416"/>
                  <a:gd name="connsiteY2" fmla="*/ 45351 h 207199"/>
                  <a:gd name="connsiteX3" fmla="*/ 8317 w 186416"/>
                  <a:gd name="connsiteY3" fmla="*/ 7632 h 207199"/>
                  <a:gd name="connsiteX4" fmla="*/ 46036 w 186416"/>
                  <a:gd name="connsiteY4" fmla="*/ 8318 h 207199"/>
                  <a:gd name="connsiteX5" fmla="*/ 181139 w 186416"/>
                  <a:gd name="connsiteY5" fmla="*/ 164680 h 207199"/>
                  <a:gd name="connsiteX6" fmla="*/ 175653 w 186416"/>
                  <a:gd name="connsiteY6" fmla="*/ 201713 h 207199"/>
                  <a:gd name="connsiteX7" fmla="*/ 159193 w 186416"/>
                  <a:gd name="connsiteY7" fmla="*/ 207200 h 2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16" h="207199">
                    <a:moveTo>
                      <a:pt x="159193" y="207200"/>
                    </a:moveTo>
                    <a:cubicBezTo>
                      <a:pt x="150964" y="207200"/>
                      <a:pt x="142734" y="203771"/>
                      <a:pt x="137934" y="196227"/>
                    </a:cubicBezTo>
                    <a:cubicBezTo>
                      <a:pt x="87184" y="127647"/>
                      <a:pt x="8317" y="46037"/>
                      <a:pt x="7632" y="45351"/>
                    </a:cubicBezTo>
                    <a:cubicBezTo>
                      <a:pt x="-2655" y="35064"/>
                      <a:pt x="-2655" y="17919"/>
                      <a:pt x="8317" y="7632"/>
                    </a:cubicBezTo>
                    <a:cubicBezTo>
                      <a:pt x="18604" y="-2655"/>
                      <a:pt x="35749" y="-2655"/>
                      <a:pt x="46036" y="8318"/>
                    </a:cubicBezTo>
                    <a:cubicBezTo>
                      <a:pt x="49465" y="11747"/>
                      <a:pt x="129018" y="93357"/>
                      <a:pt x="181139" y="164680"/>
                    </a:cubicBezTo>
                    <a:cubicBezTo>
                      <a:pt x="190054" y="176339"/>
                      <a:pt x="187311" y="192798"/>
                      <a:pt x="175653" y="201713"/>
                    </a:cubicBezTo>
                    <a:cubicBezTo>
                      <a:pt x="170166" y="205142"/>
                      <a:pt x="164680" y="207200"/>
                      <a:pt x="159193" y="207200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310C9CC-C7D2-2161-9CE4-07B2403343F9}"/>
                  </a:ext>
                </a:extLst>
              </p:cNvPr>
              <p:cNvSpPr/>
              <p:nvPr/>
            </p:nvSpPr>
            <p:spPr>
              <a:xfrm>
                <a:off x="12879002" y="1464378"/>
                <a:ext cx="296680" cy="526175"/>
              </a:xfrm>
              <a:custGeom>
                <a:avLst/>
                <a:gdLst>
                  <a:gd name="connsiteX0" fmla="*/ 269686 w 296680"/>
                  <a:gd name="connsiteY0" fmla="*/ 526175 h 526175"/>
                  <a:gd name="connsiteX1" fmla="*/ 249798 w 296680"/>
                  <a:gd name="connsiteY1" fmla="*/ 517260 h 526175"/>
                  <a:gd name="connsiteX2" fmla="*/ 100979 w 296680"/>
                  <a:gd name="connsiteY2" fmla="*/ 242254 h 526175"/>
                  <a:gd name="connsiteX3" fmla="*/ 4282 w 296680"/>
                  <a:gd name="connsiteY3" fmla="*/ 40629 h 526175"/>
                  <a:gd name="connsiteX4" fmla="*/ 12511 w 296680"/>
                  <a:gd name="connsiteY4" fmla="*/ 4282 h 526175"/>
                  <a:gd name="connsiteX5" fmla="*/ 48859 w 296680"/>
                  <a:gd name="connsiteY5" fmla="*/ 12511 h 526175"/>
                  <a:gd name="connsiteX6" fmla="*/ 150357 w 296680"/>
                  <a:gd name="connsiteY6" fmla="*/ 222366 h 526175"/>
                  <a:gd name="connsiteX7" fmla="*/ 290260 w 296680"/>
                  <a:gd name="connsiteY7" fmla="*/ 482970 h 526175"/>
                  <a:gd name="connsiteX8" fmla="*/ 287517 w 296680"/>
                  <a:gd name="connsiteY8" fmla="*/ 520003 h 526175"/>
                  <a:gd name="connsiteX9" fmla="*/ 269686 w 296680"/>
                  <a:gd name="connsiteY9" fmla="*/ 526175 h 52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680" h="526175">
                    <a:moveTo>
                      <a:pt x="269686" y="526175"/>
                    </a:moveTo>
                    <a:cubicBezTo>
                      <a:pt x="262142" y="526175"/>
                      <a:pt x="254599" y="522746"/>
                      <a:pt x="249798" y="517260"/>
                    </a:cubicBezTo>
                    <a:cubicBezTo>
                      <a:pt x="181218" y="438393"/>
                      <a:pt x="140070" y="338952"/>
                      <a:pt x="100979" y="242254"/>
                    </a:cubicBezTo>
                    <a:cubicBezTo>
                      <a:pt x="72176" y="172988"/>
                      <a:pt x="43372" y="100979"/>
                      <a:pt x="4282" y="40629"/>
                    </a:cubicBezTo>
                    <a:cubicBezTo>
                      <a:pt x="-3948" y="28285"/>
                      <a:pt x="167" y="11825"/>
                      <a:pt x="12511" y="4282"/>
                    </a:cubicBezTo>
                    <a:cubicBezTo>
                      <a:pt x="24856" y="-3948"/>
                      <a:pt x="41315" y="167"/>
                      <a:pt x="48859" y="12511"/>
                    </a:cubicBezTo>
                    <a:cubicBezTo>
                      <a:pt x="90692" y="76976"/>
                      <a:pt x="120868" y="151043"/>
                      <a:pt x="150357" y="222366"/>
                    </a:cubicBezTo>
                    <a:cubicBezTo>
                      <a:pt x="188076" y="314949"/>
                      <a:pt x="227852" y="410275"/>
                      <a:pt x="290260" y="482970"/>
                    </a:cubicBezTo>
                    <a:cubicBezTo>
                      <a:pt x="299861" y="493943"/>
                      <a:pt x="298490" y="510402"/>
                      <a:pt x="287517" y="520003"/>
                    </a:cubicBezTo>
                    <a:cubicBezTo>
                      <a:pt x="282031" y="524118"/>
                      <a:pt x="275858" y="526175"/>
                      <a:pt x="269686" y="526175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1643E9A-1B22-AECF-DEE0-6391D7FE5A0A}"/>
                </a:ext>
              </a:extLst>
            </p:cNvPr>
            <p:cNvSpPr/>
            <p:nvPr/>
          </p:nvSpPr>
          <p:spPr>
            <a:xfrm>
              <a:off x="9714202" y="-1275226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E09876E-4251-342A-0A69-2E33F48E2136}"/>
                </a:ext>
              </a:extLst>
            </p:cNvPr>
            <p:cNvSpPr/>
            <p:nvPr/>
          </p:nvSpPr>
          <p:spPr>
            <a:xfrm>
              <a:off x="9908969" y="-1275912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9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EA329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924EDF5-53ED-BA8D-8882-8E759CB2B3CC}"/>
                </a:ext>
              </a:extLst>
            </p:cNvPr>
            <p:cNvSpPr/>
            <p:nvPr/>
          </p:nvSpPr>
          <p:spPr>
            <a:xfrm>
              <a:off x="10110594" y="-1277283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37" name="Graphic 102">
              <a:extLst>
                <a:ext uri="{FF2B5EF4-FFF2-40B4-BE49-F238E27FC236}">
                  <a16:creationId xmlns:a16="http://schemas.microsoft.com/office/drawing/2014/main" id="{0426F8FB-163B-9959-BB74-498A73BBE465}"/>
                </a:ext>
              </a:extLst>
            </p:cNvPr>
            <p:cNvGrpSpPr/>
            <p:nvPr/>
          </p:nvGrpSpPr>
          <p:grpSpPr>
            <a:xfrm>
              <a:off x="13598573" y="-1806035"/>
              <a:ext cx="1344168" cy="1704898"/>
              <a:chOff x="13598573" y="-1806035"/>
              <a:chExt cx="1344168" cy="1704898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CAA980F7-269F-4493-8705-811AA0F5F299}"/>
                  </a:ext>
                </a:extLst>
              </p:cNvPr>
              <p:cNvSpPr/>
              <p:nvPr/>
            </p:nvSpPr>
            <p:spPr>
              <a:xfrm>
                <a:off x="13598573" y="-1806035"/>
                <a:ext cx="1344168" cy="1704898"/>
              </a:xfrm>
              <a:custGeom>
                <a:avLst/>
                <a:gdLst>
                  <a:gd name="connsiteX0" fmla="*/ 1193978 w 1344168"/>
                  <a:gd name="connsiteY0" fmla="*/ 1704899 h 1704898"/>
                  <a:gd name="connsiteX1" fmla="*/ 150190 w 1344168"/>
                  <a:gd name="connsiteY1" fmla="*/ 1704899 h 1704898"/>
                  <a:gd name="connsiteX2" fmla="*/ 0 w 1344168"/>
                  <a:gd name="connsiteY2" fmla="*/ 1554709 h 1704898"/>
                  <a:gd name="connsiteX3" fmla="*/ 0 w 1344168"/>
                  <a:gd name="connsiteY3" fmla="*/ 150190 h 1704898"/>
                  <a:gd name="connsiteX4" fmla="*/ 150190 w 1344168"/>
                  <a:gd name="connsiteY4" fmla="*/ 0 h 1704898"/>
                  <a:gd name="connsiteX5" fmla="*/ 1193978 w 1344168"/>
                  <a:gd name="connsiteY5" fmla="*/ 0 h 1704898"/>
                  <a:gd name="connsiteX6" fmla="*/ 1344168 w 1344168"/>
                  <a:gd name="connsiteY6" fmla="*/ 150190 h 1704898"/>
                  <a:gd name="connsiteX7" fmla="*/ 1344168 w 1344168"/>
                  <a:gd name="connsiteY7" fmla="*/ 1554709 h 1704898"/>
                  <a:gd name="connsiteX8" fmla="*/ 1193978 w 1344168"/>
                  <a:gd name="connsiteY8" fmla="*/ 1704899 h 170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68" h="1704898">
                    <a:moveTo>
                      <a:pt x="1193978" y="1704899"/>
                    </a:moveTo>
                    <a:lnTo>
                      <a:pt x="150190" y="1704899"/>
                    </a:lnTo>
                    <a:cubicBezTo>
                      <a:pt x="67208" y="1704899"/>
                      <a:pt x="0" y="1637690"/>
                      <a:pt x="0" y="1554709"/>
                    </a:cubicBezTo>
                    <a:lnTo>
                      <a:pt x="0" y="150190"/>
                    </a:lnTo>
                    <a:cubicBezTo>
                      <a:pt x="0" y="67208"/>
                      <a:pt x="67208" y="0"/>
                      <a:pt x="150190" y="0"/>
                    </a:cubicBezTo>
                    <a:lnTo>
                      <a:pt x="1193978" y="0"/>
                    </a:lnTo>
                    <a:cubicBezTo>
                      <a:pt x="1276960" y="0"/>
                      <a:pt x="1344168" y="67208"/>
                      <a:pt x="1344168" y="150190"/>
                    </a:cubicBezTo>
                    <a:lnTo>
                      <a:pt x="1344168" y="1554709"/>
                    </a:lnTo>
                    <a:cubicBezTo>
                      <a:pt x="1344168" y="1637690"/>
                      <a:pt x="1276960" y="1704899"/>
                      <a:pt x="1193978" y="170489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AA841B-E240-9A12-392F-C67B0EA78E01}"/>
                  </a:ext>
                </a:extLst>
              </p:cNvPr>
              <p:cNvSpPr/>
              <p:nvPr/>
            </p:nvSpPr>
            <p:spPr>
              <a:xfrm>
                <a:off x="13915413" y="-1647615"/>
                <a:ext cx="729691" cy="729691"/>
              </a:xfrm>
              <a:custGeom>
                <a:avLst/>
                <a:gdLst>
                  <a:gd name="connsiteX0" fmla="*/ 617906 w 729691"/>
                  <a:gd name="connsiteY0" fmla="*/ 627507 h 729691"/>
                  <a:gd name="connsiteX1" fmla="*/ 729691 w 729691"/>
                  <a:gd name="connsiteY1" fmla="*/ 364846 h 729691"/>
                  <a:gd name="connsiteX2" fmla="*/ 371018 w 729691"/>
                  <a:gd name="connsiteY2" fmla="*/ 0 h 729691"/>
                  <a:gd name="connsiteX3" fmla="*/ 371018 w 729691"/>
                  <a:gd name="connsiteY3" fmla="*/ 0 h 729691"/>
                  <a:gd name="connsiteX4" fmla="*/ 364846 w 729691"/>
                  <a:gd name="connsiteY4" fmla="*/ 0 h 729691"/>
                  <a:gd name="connsiteX5" fmla="*/ 364846 w 729691"/>
                  <a:gd name="connsiteY5" fmla="*/ 0 h 729691"/>
                  <a:gd name="connsiteX6" fmla="*/ 364846 w 729691"/>
                  <a:gd name="connsiteY6" fmla="*/ 0 h 729691"/>
                  <a:gd name="connsiteX7" fmla="*/ 355930 w 729691"/>
                  <a:gd name="connsiteY7" fmla="*/ 0 h 729691"/>
                  <a:gd name="connsiteX8" fmla="*/ 355930 w 729691"/>
                  <a:gd name="connsiteY8" fmla="*/ 0 h 729691"/>
                  <a:gd name="connsiteX9" fmla="*/ 349758 w 729691"/>
                  <a:gd name="connsiteY9" fmla="*/ 0 h 729691"/>
                  <a:gd name="connsiteX10" fmla="*/ 298323 w 729691"/>
                  <a:gd name="connsiteY10" fmla="*/ 6172 h 729691"/>
                  <a:gd name="connsiteX11" fmla="*/ 298323 w 729691"/>
                  <a:gd name="connsiteY11" fmla="*/ 6172 h 729691"/>
                  <a:gd name="connsiteX12" fmla="*/ 0 w 729691"/>
                  <a:gd name="connsiteY12" fmla="*/ 364846 h 729691"/>
                  <a:gd name="connsiteX13" fmla="*/ 30175 w 729691"/>
                  <a:gd name="connsiteY13" fmla="*/ 509550 h 729691"/>
                  <a:gd name="connsiteX14" fmla="*/ 30175 w 729691"/>
                  <a:gd name="connsiteY14" fmla="*/ 509550 h 729691"/>
                  <a:gd name="connsiteX15" fmla="*/ 35662 w 729691"/>
                  <a:gd name="connsiteY15" fmla="*/ 521894 h 729691"/>
                  <a:gd name="connsiteX16" fmla="*/ 37033 w 729691"/>
                  <a:gd name="connsiteY16" fmla="*/ 524637 h 729691"/>
                  <a:gd name="connsiteX17" fmla="*/ 37033 w 729691"/>
                  <a:gd name="connsiteY17" fmla="*/ 524637 h 729691"/>
                  <a:gd name="connsiteX18" fmla="*/ 364846 w 729691"/>
                  <a:gd name="connsiteY18" fmla="*/ 729691 h 729691"/>
                  <a:gd name="connsiteX19" fmla="*/ 364846 w 729691"/>
                  <a:gd name="connsiteY19" fmla="*/ 729691 h 729691"/>
                  <a:gd name="connsiteX20" fmla="*/ 364846 w 729691"/>
                  <a:gd name="connsiteY20" fmla="*/ 729691 h 729691"/>
                  <a:gd name="connsiteX21" fmla="*/ 364846 w 729691"/>
                  <a:gd name="connsiteY21" fmla="*/ 729691 h 729691"/>
                  <a:gd name="connsiteX22" fmla="*/ 611734 w 729691"/>
                  <a:gd name="connsiteY22" fmla="*/ 632994 h 729691"/>
                  <a:gd name="connsiteX23" fmla="*/ 611734 w 729691"/>
                  <a:gd name="connsiteY23" fmla="*/ 632994 h 729691"/>
                  <a:gd name="connsiteX24" fmla="*/ 617906 w 729691"/>
                  <a:gd name="connsiteY24" fmla="*/ 627507 h 729691"/>
                  <a:gd name="connsiteX25" fmla="*/ 617906 w 729691"/>
                  <a:gd name="connsiteY25" fmla="*/ 627507 h 729691"/>
                  <a:gd name="connsiteX26" fmla="*/ 593217 w 729691"/>
                  <a:gd name="connsiteY26" fmla="*/ 602133 h 729691"/>
                  <a:gd name="connsiteX27" fmla="*/ 406679 w 729691"/>
                  <a:gd name="connsiteY27" fmla="*/ 415595 h 729691"/>
                  <a:gd name="connsiteX28" fmla="*/ 355930 w 729691"/>
                  <a:gd name="connsiteY28" fmla="*/ 292151 h 729691"/>
                  <a:gd name="connsiteX29" fmla="*/ 355930 w 729691"/>
                  <a:gd name="connsiteY29" fmla="*/ 35662 h 729691"/>
                  <a:gd name="connsiteX30" fmla="*/ 355930 w 729691"/>
                  <a:gd name="connsiteY30" fmla="*/ 35662 h 729691"/>
                  <a:gd name="connsiteX31" fmla="*/ 694715 w 729691"/>
                  <a:gd name="connsiteY31" fmla="*/ 365532 h 729691"/>
                  <a:gd name="connsiteX32" fmla="*/ 593217 w 729691"/>
                  <a:gd name="connsiteY32" fmla="*/ 602133 h 7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29691" h="729691">
                    <a:moveTo>
                      <a:pt x="617906" y="627507"/>
                    </a:moveTo>
                    <a:cubicBezTo>
                      <a:pt x="686486" y="560985"/>
                      <a:pt x="729691" y="467716"/>
                      <a:pt x="729691" y="364846"/>
                    </a:cubicBezTo>
                    <a:cubicBezTo>
                      <a:pt x="729691" y="165278"/>
                      <a:pt x="569900" y="3429"/>
                      <a:pt x="371018" y="0"/>
                    </a:cubicBezTo>
                    <a:lnTo>
                      <a:pt x="371018" y="0"/>
                    </a:lnTo>
                    <a:cubicBezTo>
                      <a:pt x="368960" y="0"/>
                      <a:pt x="366903" y="0"/>
                      <a:pt x="364846" y="0"/>
                    </a:cubicBezTo>
                    <a:lnTo>
                      <a:pt x="364846" y="0"/>
                    </a:lnTo>
                    <a:lnTo>
                      <a:pt x="364846" y="0"/>
                    </a:lnTo>
                    <a:cubicBezTo>
                      <a:pt x="362102" y="0"/>
                      <a:pt x="358673" y="0"/>
                      <a:pt x="355930" y="0"/>
                    </a:cubicBezTo>
                    <a:lnTo>
                      <a:pt x="355930" y="0"/>
                    </a:lnTo>
                    <a:cubicBezTo>
                      <a:pt x="357988" y="0"/>
                      <a:pt x="353873" y="0"/>
                      <a:pt x="349758" y="0"/>
                    </a:cubicBezTo>
                    <a:cubicBezTo>
                      <a:pt x="332613" y="686"/>
                      <a:pt x="315468" y="2743"/>
                      <a:pt x="298323" y="6172"/>
                    </a:cubicBezTo>
                    <a:lnTo>
                      <a:pt x="298323" y="6172"/>
                    </a:lnTo>
                    <a:cubicBezTo>
                      <a:pt x="128930" y="37719"/>
                      <a:pt x="0" y="186538"/>
                      <a:pt x="0" y="364846"/>
                    </a:cubicBezTo>
                    <a:cubicBezTo>
                      <a:pt x="0" y="416281"/>
                      <a:pt x="10973" y="465658"/>
                      <a:pt x="30175" y="509550"/>
                    </a:cubicBezTo>
                    <a:lnTo>
                      <a:pt x="30175" y="509550"/>
                    </a:lnTo>
                    <a:cubicBezTo>
                      <a:pt x="32233" y="513664"/>
                      <a:pt x="33604" y="517779"/>
                      <a:pt x="35662" y="521894"/>
                    </a:cubicBezTo>
                    <a:cubicBezTo>
                      <a:pt x="36347" y="522580"/>
                      <a:pt x="36347" y="523951"/>
                      <a:pt x="37033" y="524637"/>
                    </a:cubicBezTo>
                    <a:cubicBezTo>
                      <a:pt x="37033" y="524637"/>
                      <a:pt x="37033" y="524637"/>
                      <a:pt x="37033" y="524637"/>
                    </a:cubicBezTo>
                    <a:cubicBezTo>
                      <a:pt x="96698" y="646024"/>
                      <a:pt x="220828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460172" y="729691"/>
                      <a:pt x="547268" y="693344"/>
                      <a:pt x="611734" y="632994"/>
                    </a:cubicBezTo>
                    <a:cubicBezTo>
                      <a:pt x="611734" y="632994"/>
                      <a:pt x="611734" y="632994"/>
                      <a:pt x="611734" y="632994"/>
                    </a:cubicBezTo>
                    <a:cubicBezTo>
                      <a:pt x="627507" y="619278"/>
                      <a:pt x="630936" y="615163"/>
                      <a:pt x="617906" y="627507"/>
                    </a:cubicBezTo>
                    <a:lnTo>
                      <a:pt x="617906" y="627507"/>
                    </a:lnTo>
                    <a:close/>
                    <a:moveTo>
                      <a:pt x="593217" y="602133"/>
                    </a:moveTo>
                    <a:lnTo>
                      <a:pt x="406679" y="415595"/>
                    </a:lnTo>
                    <a:cubicBezTo>
                      <a:pt x="373761" y="382677"/>
                      <a:pt x="355930" y="338785"/>
                      <a:pt x="355930" y="292151"/>
                    </a:cubicBezTo>
                    <a:lnTo>
                      <a:pt x="355930" y="35662"/>
                    </a:lnTo>
                    <a:cubicBezTo>
                      <a:pt x="355930" y="35662"/>
                      <a:pt x="355930" y="35662"/>
                      <a:pt x="355930" y="35662"/>
                    </a:cubicBezTo>
                    <a:cubicBezTo>
                      <a:pt x="541782" y="30861"/>
                      <a:pt x="694715" y="180366"/>
                      <a:pt x="694715" y="365532"/>
                    </a:cubicBezTo>
                    <a:cubicBezTo>
                      <a:pt x="694030" y="458115"/>
                      <a:pt x="655625" y="542468"/>
                      <a:pt x="593217" y="602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40" name="Graphic 102">
                <a:extLst>
                  <a:ext uri="{FF2B5EF4-FFF2-40B4-BE49-F238E27FC236}">
                    <a16:creationId xmlns:a16="http://schemas.microsoft.com/office/drawing/2014/main" id="{81CC3645-F7AA-D20C-6BB6-BACD8C39C5DB}"/>
                  </a:ext>
                </a:extLst>
              </p:cNvPr>
              <p:cNvGrpSpPr/>
              <p:nvPr/>
            </p:nvGrpSpPr>
            <p:grpSpPr>
              <a:xfrm>
                <a:off x="13756307" y="-751275"/>
                <a:ext cx="1028700" cy="347700"/>
                <a:chOff x="13756307" y="-751275"/>
                <a:chExt cx="1028700" cy="347700"/>
              </a:xfrm>
              <a:solidFill>
                <a:srgbClr val="FF867D"/>
              </a:solidFill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5F489880-A14D-76EF-7465-44EB3F6C8865}"/>
                    </a:ext>
                  </a:extLst>
                </p:cNvPr>
                <p:cNvSpPr/>
                <p:nvPr/>
              </p:nvSpPr>
              <p:spPr>
                <a:xfrm>
                  <a:off x="13756307" y="-751275"/>
                  <a:ext cx="801727" cy="69265"/>
                </a:xfrm>
                <a:custGeom>
                  <a:avLst/>
                  <a:gdLst>
                    <a:gd name="connsiteX0" fmla="*/ 774954 w 801727"/>
                    <a:gd name="connsiteY0" fmla="*/ 69266 h 69265"/>
                    <a:gd name="connsiteX1" fmla="*/ 26746 w 801727"/>
                    <a:gd name="connsiteY1" fmla="*/ 69266 h 69265"/>
                    <a:gd name="connsiteX2" fmla="*/ 0 w 801727"/>
                    <a:gd name="connsiteY2" fmla="*/ 42520 h 69265"/>
                    <a:gd name="connsiteX3" fmla="*/ 0 w 801727"/>
                    <a:gd name="connsiteY3" fmla="*/ 26746 h 69265"/>
                    <a:gd name="connsiteX4" fmla="*/ 26746 w 801727"/>
                    <a:gd name="connsiteY4" fmla="*/ 0 h 69265"/>
                    <a:gd name="connsiteX5" fmla="*/ 774954 w 801727"/>
                    <a:gd name="connsiteY5" fmla="*/ 0 h 69265"/>
                    <a:gd name="connsiteX6" fmla="*/ 801700 w 801727"/>
                    <a:gd name="connsiteY6" fmla="*/ 26746 h 69265"/>
                    <a:gd name="connsiteX7" fmla="*/ 801700 w 801727"/>
                    <a:gd name="connsiteY7" fmla="*/ 42520 h 69265"/>
                    <a:gd name="connsiteX8" fmla="*/ 774954 w 801727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1727" h="69265">
                      <a:moveTo>
                        <a:pt x="77495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774954" y="0"/>
                      </a:lnTo>
                      <a:cubicBezTo>
                        <a:pt x="790042" y="0"/>
                        <a:pt x="801700" y="12344"/>
                        <a:pt x="801700" y="26746"/>
                      </a:cubicBezTo>
                      <a:lnTo>
                        <a:pt x="801700" y="42520"/>
                      </a:lnTo>
                      <a:cubicBezTo>
                        <a:pt x="802386" y="56921"/>
                        <a:pt x="790042" y="69266"/>
                        <a:pt x="77495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FD373C52-0050-634A-24A5-F266A9C58BA2}"/>
                    </a:ext>
                  </a:extLst>
                </p:cNvPr>
                <p:cNvSpPr/>
                <p:nvPr/>
              </p:nvSpPr>
              <p:spPr>
                <a:xfrm>
                  <a:off x="13756307" y="-612057"/>
                  <a:ext cx="631649" cy="69265"/>
                </a:xfrm>
                <a:custGeom>
                  <a:avLst/>
                  <a:gdLst>
                    <a:gd name="connsiteX0" fmla="*/ 604876 w 631649"/>
                    <a:gd name="connsiteY0" fmla="*/ 69266 h 69265"/>
                    <a:gd name="connsiteX1" fmla="*/ 26746 w 631649"/>
                    <a:gd name="connsiteY1" fmla="*/ 69266 h 69265"/>
                    <a:gd name="connsiteX2" fmla="*/ 0 w 631649"/>
                    <a:gd name="connsiteY2" fmla="*/ 42520 h 69265"/>
                    <a:gd name="connsiteX3" fmla="*/ 0 w 631649"/>
                    <a:gd name="connsiteY3" fmla="*/ 26746 h 69265"/>
                    <a:gd name="connsiteX4" fmla="*/ 26746 w 631649"/>
                    <a:gd name="connsiteY4" fmla="*/ 0 h 69265"/>
                    <a:gd name="connsiteX5" fmla="*/ 604876 w 631649"/>
                    <a:gd name="connsiteY5" fmla="*/ 0 h 69265"/>
                    <a:gd name="connsiteX6" fmla="*/ 631622 w 631649"/>
                    <a:gd name="connsiteY6" fmla="*/ 26746 h 69265"/>
                    <a:gd name="connsiteX7" fmla="*/ 631622 w 631649"/>
                    <a:gd name="connsiteY7" fmla="*/ 42520 h 69265"/>
                    <a:gd name="connsiteX8" fmla="*/ 604876 w 631649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49" h="69265">
                      <a:moveTo>
                        <a:pt x="604876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604876" y="0"/>
                      </a:lnTo>
                      <a:cubicBezTo>
                        <a:pt x="619963" y="0"/>
                        <a:pt x="631622" y="12345"/>
                        <a:pt x="631622" y="26746"/>
                      </a:cubicBezTo>
                      <a:lnTo>
                        <a:pt x="631622" y="42520"/>
                      </a:lnTo>
                      <a:cubicBezTo>
                        <a:pt x="632308" y="57607"/>
                        <a:pt x="619963" y="69266"/>
                        <a:pt x="604876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D727A5EC-AF92-9456-C3A4-AEE04FF04B5B}"/>
                    </a:ext>
                  </a:extLst>
                </p:cNvPr>
                <p:cNvSpPr/>
                <p:nvPr/>
              </p:nvSpPr>
              <p:spPr>
                <a:xfrm>
                  <a:off x="14451022" y="-612057"/>
                  <a:ext cx="333984" cy="69265"/>
                </a:xfrm>
                <a:custGeom>
                  <a:avLst/>
                  <a:gdLst>
                    <a:gd name="connsiteX0" fmla="*/ 307239 w 333984"/>
                    <a:gd name="connsiteY0" fmla="*/ 69266 h 69265"/>
                    <a:gd name="connsiteX1" fmla="*/ 26746 w 333984"/>
                    <a:gd name="connsiteY1" fmla="*/ 69266 h 69265"/>
                    <a:gd name="connsiteX2" fmla="*/ 0 w 333984"/>
                    <a:gd name="connsiteY2" fmla="*/ 42520 h 69265"/>
                    <a:gd name="connsiteX3" fmla="*/ 0 w 333984"/>
                    <a:gd name="connsiteY3" fmla="*/ 26746 h 69265"/>
                    <a:gd name="connsiteX4" fmla="*/ 26746 w 333984"/>
                    <a:gd name="connsiteY4" fmla="*/ 0 h 69265"/>
                    <a:gd name="connsiteX5" fmla="*/ 307239 w 333984"/>
                    <a:gd name="connsiteY5" fmla="*/ 0 h 69265"/>
                    <a:gd name="connsiteX6" fmla="*/ 333985 w 333984"/>
                    <a:gd name="connsiteY6" fmla="*/ 26746 h 69265"/>
                    <a:gd name="connsiteX7" fmla="*/ 333985 w 333984"/>
                    <a:gd name="connsiteY7" fmla="*/ 42520 h 69265"/>
                    <a:gd name="connsiteX8" fmla="*/ 307239 w 333984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984" h="69265">
                      <a:moveTo>
                        <a:pt x="307239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5" y="0"/>
                        <a:pt x="26746" y="0"/>
                      </a:cubicBezTo>
                      <a:lnTo>
                        <a:pt x="307239" y="0"/>
                      </a:lnTo>
                      <a:cubicBezTo>
                        <a:pt x="322326" y="0"/>
                        <a:pt x="333985" y="12345"/>
                        <a:pt x="333985" y="26746"/>
                      </a:cubicBezTo>
                      <a:lnTo>
                        <a:pt x="333985" y="42520"/>
                      </a:lnTo>
                      <a:cubicBezTo>
                        <a:pt x="333985" y="57607"/>
                        <a:pt x="322326" y="69266"/>
                        <a:pt x="30723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98519029-1891-60FC-2F3F-1DF067526B33}"/>
                    </a:ext>
                  </a:extLst>
                </p:cNvPr>
                <p:cNvSpPr/>
                <p:nvPr/>
              </p:nvSpPr>
              <p:spPr>
                <a:xfrm>
                  <a:off x="13756307" y="-472840"/>
                  <a:ext cx="788013" cy="69265"/>
                </a:xfrm>
                <a:custGeom>
                  <a:avLst/>
                  <a:gdLst>
                    <a:gd name="connsiteX0" fmla="*/ 761924 w 788013"/>
                    <a:gd name="connsiteY0" fmla="*/ 69266 h 69265"/>
                    <a:gd name="connsiteX1" fmla="*/ 26746 w 788013"/>
                    <a:gd name="connsiteY1" fmla="*/ 69266 h 69265"/>
                    <a:gd name="connsiteX2" fmla="*/ 0 w 788013"/>
                    <a:gd name="connsiteY2" fmla="*/ 42519 h 69265"/>
                    <a:gd name="connsiteX3" fmla="*/ 0 w 788013"/>
                    <a:gd name="connsiteY3" fmla="*/ 26746 h 69265"/>
                    <a:gd name="connsiteX4" fmla="*/ 26746 w 788013"/>
                    <a:gd name="connsiteY4" fmla="*/ 0 h 69265"/>
                    <a:gd name="connsiteX5" fmla="*/ 761238 w 788013"/>
                    <a:gd name="connsiteY5" fmla="*/ 0 h 69265"/>
                    <a:gd name="connsiteX6" fmla="*/ 787984 w 788013"/>
                    <a:gd name="connsiteY6" fmla="*/ 26746 h 69265"/>
                    <a:gd name="connsiteX7" fmla="*/ 787984 w 788013"/>
                    <a:gd name="connsiteY7" fmla="*/ 42519 h 69265"/>
                    <a:gd name="connsiteX8" fmla="*/ 761924 w 78801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013" h="69265">
                      <a:moveTo>
                        <a:pt x="76192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19"/>
                      </a:cubicBezTo>
                      <a:lnTo>
                        <a:pt x="0" y="26746"/>
                      </a:lnTo>
                      <a:cubicBezTo>
                        <a:pt x="0" y="11658"/>
                        <a:pt x="12344" y="0"/>
                        <a:pt x="26746" y="0"/>
                      </a:cubicBezTo>
                      <a:lnTo>
                        <a:pt x="761238" y="0"/>
                      </a:lnTo>
                      <a:cubicBezTo>
                        <a:pt x="776326" y="0"/>
                        <a:pt x="787984" y="12344"/>
                        <a:pt x="787984" y="26746"/>
                      </a:cubicBezTo>
                      <a:lnTo>
                        <a:pt x="787984" y="42519"/>
                      </a:lnTo>
                      <a:cubicBezTo>
                        <a:pt x="788670" y="57607"/>
                        <a:pt x="777011" y="69266"/>
                        <a:pt x="76192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45" name="Graphic 102">
              <a:extLst>
                <a:ext uri="{FF2B5EF4-FFF2-40B4-BE49-F238E27FC236}">
                  <a16:creationId xmlns:a16="http://schemas.microsoft.com/office/drawing/2014/main" id="{B495DB80-97DE-B4DF-43C8-F53A7A3685E8}"/>
                </a:ext>
              </a:extLst>
            </p:cNvPr>
            <p:cNvGrpSpPr/>
            <p:nvPr/>
          </p:nvGrpSpPr>
          <p:grpSpPr>
            <a:xfrm>
              <a:off x="13599259" y="31222"/>
              <a:ext cx="2051227" cy="1129512"/>
              <a:chOff x="13599259" y="31222"/>
              <a:chExt cx="2051227" cy="1129512"/>
            </a:xfrm>
          </p:grpSpPr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87B41951-6E88-53CD-F0F7-C676811BCCD9}"/>
                  </a:ext>
                </a:extLst>
              </p:cNvPr>
              <p:cNvSpPr/>
              <p:nvPr/>
            </p:nvSpPr>
            <p:spPr>
              <a:xfrm>
                <a:off x="13599259" y="31222"/>
                <a:ext cx="2051227" cy="1129512"/>
              </a:xfrm>
              <a:custGeom>
                <a:avLst/>
                <a:gdLst>
                  <a:gd name="connsiteX0" fmla="*/ 1693926 w 2051227"/>
                  <a:gd name="connsiteY0" fmla="*/ 1107567 h 1129512"/>
                  <a:gd name="connsiteX1" fmla="*/ 1379829 w 2051227"/>
                  <a:gd name="connsiteY1" fmla="*/ 793471 h 1129512"/>
                  <a:gd name="connsiteX2" fmla="*/ 223571 w 2051227"/>
                  <a:gd name="connsiteY2" fmla="*/ 793471 h 1129512"/>
                  <a:gd name="connsiteX3" fmla="*/ 0 w 2051227"/>
                  <a:gd name="connsiteY3" fmla="*/ 569900 h 1129512"/>
                  <a:gd name="connsiteX4" fmla="*/ 0 w 2051227"/>
                  <a:gd name="connsiteY4" fmla="*/ 223571 h 1129512"/>
                  <a:gd name="connsiteX5" fmla="*/ 223571 w 2051227"/>
                  <a:gd name="connsiteY5" fmla="*/ 0 h 1129512"/>
                  <a:gd name="connsiteX6" fmla="*/ 1827657 w 2051227"/>
                  <a:gd name="connsiteY6" fmla="*/ 0 h 1129512"/>
                  <a:gd name="connsiteX7" fmla="*/ 2051228 w 2051227"/>
                  <a:gd name="connsiteY7" fmla="*/ 223571 h 1129512"/>
                  <a:gd name="connsiteX8" fmla="*/ 2051228 w 2051227"/>
                  <a:gd name="connsiteY8" fmla="*/ 569900 h 1129512"/>
                  <a:gd name="connsiteX9" fmla="*/ 1827657 w 2051227"/>
                  <a:gd name="connsiteY9" fmla="*/ 793471 h 1129512"/>
                  <a:gd name="connsiteX10" fmla="*/ 1821485 w 2051227"/>
                  <a:gd name="connsiteY10" fmla="*/ 793471 h 1129512"/>
                  <a:gd name="connsiteX11" fmla="*/ 1821485 w 2051227"/>
                  <a:gd name="connsiteY11" fmla="*/ 1054761 h 1129512"/>
                  <a:gd name="connsiteX12" fmla="*/ 1775536 w 2051227"/>
                  <a:gd name="connsiteY12" fmla="*/ 1124026 h 1129512"/>
                  <a:gd name="connsiteX13" fmla="*/ 1746732 w 2051227"/>
                  <a:gd name="connsiteY13" fmla="*/ 1129513 h 1129512"/>
                  <a:gd name="connsiteX14" fmla="*/ 1693926 w 2051227"/>
                  <a:gd name="connsiteY14" fmla="*/ 1107567 h 112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227" h="1129512">
                    <a:moveTo>
                      <a:pt x="1693926" y="1107567"/>
                    </a:moveTo>
                    <a:lnTo>
                      <a:pt x="1379829" y="793471"/>
                    </a:lnTo>
                    <a:lnTo>
                      <a:pt x="223571" y="793471"/>
                    </a:lnTo>
                    <a:cubicBezTo>
                      <a:pt x="100127" y="793471"/>
                      <a:pt x="0" y="693344"/>
                      <a:pt x="0" y="569900"/>
                    </a:cubicBezTo>
                    <a:lnTo>
                      <a:pt x="0" y="223571"/>
                    </a:lnTo>
                    <a:cubicBezTo>
                      <a:pt x="0" y="100127"/>
                      <a:pt x="100127" y="0"/>
                      <a:pt x="223571" y="0"/>
                    </a:cubicBezTo>
                    <a:lnTo>
                      <a:pt x="1827657" y="0"/>
                    </a:lnTo>
                    <a:cubicBezTo>
                      <a:pt x="1951101" y="0"/>
                      <a:pt x="2051228" y="100127"/>
                      <a:pt x="2051228" y="223571"/>
                    </a:cubicBezTo>
                    <a:lnTo>
                      <a:pt x="2051228" y="569900"/>
                    </a:lnTo>
                    <a:cubicBezTo>
                      <a:pt x="2051228" y="693344"/>
                      <a:pt x="1951101" y="793471"/>
                      <a:pt x="1827657" y="793471"/>
                    </a:cubicBezTo>
                    <a:lnTo>
                      <a:pt x="1821485" y="793471"/>
                    </a:lnTo>
                    <a:lnTo>
                      <a:pt x="1821485" y="1054761"/>
                    </a:lnTo>
                    <a:cubicBezTo>
                      <a:pt x="1821485" y="1084936"/>
                      <a:pt x="1802968" y="1112368"/>
                      <a:pt x="1775536" y="1124026"/>
                    </a:cubicBezTo>
                    <a:cubicBezTo>
                      <a:pt x="1766621" y="1128141"/>
                      <a:pt x="1756334" y="1129513"/>
                      <a:pt x="1746732" y="1129513"/>
                    </a:cubicBezTo>
                    <a:cubicBezTo>
                      <a:pt x="1727530" y="1129513"/>
                      <a:pt x="1708328" y="1121969"/>
                      <a:pt x="1693926" y="1107567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47" name="Graphic 102">
                <a:extLst>
                  <a:ext uri="{FF2B5EF4-FFF2-40B4-BE49-F238E27FC236}">
                    <a16:creationId xmlns:a16="http://schemas.microsoft.com/office/drawing/2014/main" id="{A6B14337-DA75-1108-C8A5-1236857F94C0}"/>
                  </a:ext>
                </a:extLst>
              </p:cNvPr>
              <p:cNvGrpSpPr/>
              <p:nvPr/>
            </p:nvGrpSpPr>
            <p:grpSpPr>
              <a:xfrm>
                <a:off x="13806370" y="255479"/>
                <a:ext cx="1636319" cy="348386"/>
                <a:chOff x="13806370" y="255479"/>
                <a:chExt cx="1636319" cy="348386"/>
              </a:xfrm>
              <a:solidFill>
                <a:srgbClr val="FF867D"/>
              </a:solidFill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7015382F-54BF-4E58-DC26-A8D51605B518}"/>
                    </a:ext>
                  </a:extLst>
                </p:cNvPr>
                <p:cNvSpPr/>
                <p:nvPr/>
              </p:nvSpPr>
              <p:spPr>
                <a:xfrm>
                  <a:off x="13806370" y="255479"/>
                  <a:ext cx="1408667" cy="69266"/>
                </a:xfrm>
                <a:custGeom>
                  <a:avLst/>
                  <a:gdLst>
                    <a:gd name="connsiteX0" fmla="*/ 1388059 w 1408667"/>
                    <a:gd name="connsiteY0" fmla="*/ 69266 h 69266"/>
                    <a:gd name="connsiteX1" fmla="*/ 20574 w 1408667"/>
                    <a:gd name="connsiteY1" fmla="*/ 69266 h 69266"/>
                    <a:gd name="connsiteX2" fmla="*/ 0 w 1408667"/>
                    <a:gd name="connsiteY2" fmla="*/ 48692 h 69266"/>
                    <a:gd name="connsiteX3" fmla="*/ 0 w 1408667"/>
                    <a:gd name="connsiteY3" fmla="*/ 20574 h 69266"/>
                    <a:gd name="connsiteX4" fmla="*/ 20574 w 1408667"/>
                    <a:gd name="connsiteY4" fmla="*/ 0 h 69266"/>
                    <a:gd name="connsiteX5" fmla="*/ 1388059 w 1408667"/>
                    <a:gd name="connsiteY5" fmla="*/ 0 h 69266"/>
                    <a:gd name="connsiteX6" fmla="*/ 1408633 w 1408667"/>
                    <a:gd name="connsiteY6" fmla="*/ 20574 h 69266"/>
                    <a:gd name="connsiteX7" fmla="*/ 1408633 w 1408667"/>
                    <a:gd name="connsiteY7" fmla="*/ 48692 h 69266"/>
                    <a:gd name="connsiteX8" fmla="*/ 1388059 w 1408667"/>
                    <a:gd name="connsiteY8" fmla="*/ 69266 h 69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8667" h="69266">
                      <a:moveTo>
                        <a:pt x="1388059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88059" y="0"/>
                      </a:lnTo>
                      <a:cubicBezTo>
                        <a:pt x="1399718" y="0"/>
                        <a:pt x="1408633" y="9601"/>
                        <a:pt x="1408633" y="20574"/>
                      </a:cubicBezTo>
                      <a:lnTo>
                        <a:pt x="1408633" y="48692"/>
                      </a:lnTo>
                      <a:cubicBezTo>
                        <a:pt x="1409319" y="59665"/>
                        <a:pt x="1399718" y="69266"/>
                        <a:pt x="138805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D1F09888-89C0-F086-FD9E-566B7927EE6C}"/>
                    </a:ext>
                  </a:extLst>
                </p:cNvPr>
                <p:cNvSpPr/>
                <p:nvPr/>
              </p:nvSpPr>
              <p:spPr>
                <a:xfrm>
                  <a:off x="13806370" y="395382"/>
                  <a:ext cx="1237903" cy="69265"/>
                </a:xfrm>
                <a:custGeom>
                  <a:avLst/>
                  <a:gdLst>
                    <a:gd name="connsiteX0" fmla="*/ 1217295 w 1237903"/>
                    <a:gd name="connsiteY0" fmla="*/ 69266 h 69265"/>
                    <a:gd name="connsiteX1" fmla="*/ 20574 w 1237903"/>
                    <a:gd name="connsiteY1" fmla="*/ 69266 h 69265"/>
                    <a:gd name="connsiteX2" fmla="*/ 0 w 1237903"/>
                    <a:gd name="connsiteY2" fmla="*/ 48692 h 69265"/>
                    <a:gd name="connsiteX3" fmla="*/ 0 w 1237903"/>
                    <a:gd name="connsiteY3" fmla="*/ 20574 h 69265"/>
                    <a:gd name="connsiteX4" fmla="*/ 20574 w 1237903"/>
                    <a:gd name="connsiteY4" fmla="*/ 0 h 69265"/>
                    <a:gd name="connsiteX5" fmla="*/ 1217295 w 1237903"/>
                    <a:gd name="connsiteY5" fmla="*/ 0 h 69265"/>
                    <a:gd name="connsiteX6" fmla="*/ 1237869 w 1237903"/>
                    <a:gd name="connsiteY6" fmla="*/ 20574 h 69265"/>
                    <a:gd name="connsiteX7" fmla="*/ 1237869 w 1237903"/>
                    <a:gd name="connsiteY7" fmla="*/ 48692 h 69265"/>
                    <a:gd name="connsiteX8" fmla="*/ 1217295 w 123790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7903" h="69265">
                      <a:moveTo>
                        <a:pt x="1217295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217295" y="0"/>
                      </a:lnTo>
                      <a:cubicBezTo>
                        <a:pt x="1228954" y="0"/>
                        <a:pt x="1237869" y="9601"/>
                        <a:pt x="1237869" y="20574"/>
                      </a:cubicBezTo>
                      <a:lnTo>
                        <a:pt x="1237869" y="48692"/>
                      </a:lnTo>
                      <a:cubicBezTo>
                        <a:pt x="1238555" y="59665"/>
                        <a:pt x="1228954" y="69266"/>
                        <a:pt x="1217295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B14487DD-F7F4-37F2-8921-906EF5D762F1}"/>
                    </a:ext>
                  </a:extLst>
                </p:cNvPr>
                <p:cNvSpPr/>
                <p:nvPr/>
              </p:nvSpPr>
              <p:spPr>
                <a:xfrm>
                  <a:off x="15107333" y="395382"/>
                  <a:ext cx="335356" cy="69265"/>
                </a:xfrm>
                <a:custGeom>
                  <a:avLst/>
                  <a:gdLst>
                    <a:gd name="connsiteX0" fmla="*/ 314782 w 335356"/>
                    <a:gd name="connsiteY0" fmla="*/ 69266 h 69265"/>
                    <a:gd name="connsiteX1" fmla="*/ 20574 w 335356"/>
                    <a:gd name="connsiteY1" fmla="*/ 69266 h 69265"/>
                    <a:gd name="connsiteX2" fmla="*/ 0 w 335356"/>
                    <a:gd name="connsiteY2" fmla="*/ 48692 h 69265"/>
                    <a:gd name="connsiteX3" fmla="*/ 0 w 335356"/>
                    <a:gd name="connsiteY3" fmla="*/ 20574 h 69265"/>
                    <a:gd name="connsiteX4" fmla="*/ 20574 w 335356"/>
                    <a:gd name="connsiteY4" fmla="*/ 0 h 69265"/>
                    <a:gd name="connsiteX5" fmla="*/ 314782 w 335356"/>
                    <a:gd name="connsiteY5" fmla="*/ 0 h 69265"/>
                    <a:gd name="connsiteX6" fmla="*/ 335356 w 335356"/>
                    <a:gd name="connsiteY6" fmla="*/ 20574 h 69265"/>
                    <a:gd name="connsiteX7" fmla="*/ 335356 w 335356"/>
                    <a:gd name="connsiteY7" fmla="*/ 48692 h 69265"/>
                    <a:gd name="connsiteX8" fmla="*/ 314782 w 335356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356" h="69265">
                      <a:moveTo>
                        <a:pt x="314782" y="69266"/>
                      </a:moveTo>
                      <a:lnTo>
                        <a:pt x="20574" y="69266"/>
                      </a:lnTo>
                      <a:cubicBezTo>
                        <a:pt x="8915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314782" y="0"/>
                      </a:lnTo>
                      <a:cubicBezTo>
                        <a:pt x="326441" y="0"/>
                        <a:pt x="335356" y="9601"/>
                        <a:pt x="335356" y="20574"/>
                      </a:cubicBezTo>
                      <a:lnTo>
                        <a:pt x="335356" y="48692"/>
                      </a:lnTo>
                      <a:cubicBezTo>
                        <a:pt x="335356" y="59665"/>
                        <a:pt x="325755" y="69266"/>
                        <a:pt x="314782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07F2588A-006F-2CE9-D343-D7C635FC52B5}"/>
                    </a:ext>
                  </a:extLst>
                </p:cNvPr>
                <p:cNvSpPr/>
                <p:nvPr/>
              </p:nvSpPr>
              <p:spPr>
                <a:xfrm>
                  <a:off x="13806370" y="534600"/>
                  <a:ext cx="1394951" cy="69265"/>
                </a:xfrm>
                <a:custGeom>
                  <a:avLst/>
                  <a:gdLst>
                    <a:gd name="connsiteX0" fmla="*/ 1374343 w 1394951"/>
                    <a:gd name="connsiteY0" fmla="*/ 69266 h 69265"/>
                    <a:gd name="connsiteX1" fmla="*/ 20574 w 1394951"/>
                    <a:gd name="connsiteY1" fmla="*/ 69266 h 69265"/>
                    <a:gd name="connsiteX2" fmla="*/ 0 w 1394951"/>
                    <a:gd name="connsiteY2" fmla="*/ 48692 h 69265"/>
                    <a:gd name="connsiteX3" fmla="*/ 0 w 1394951"/>
                    <a:gd name="connsiteY3" fmla="*/ 20574 h 69265"/>
                    <a:gd name="connsiteX4" fmla="*/ 20574 w 1394951"/>
                    <a:gd name="connsiteY4" fmla="*/ 0 h 69265"/>
                    <a:gd name="connsiteX5" fmla="*/ 1374343 w 1394951"/>
                    <a:gd name="connsiteY5" fmla="*/ 0 h 69265"/>
                    <a:gd name="connsiteX6" fmla="*/ 1394917 w 1394951"/>
                    <a:gd name="connsiteY6" fmla="*/ 20574 h 69265"/>
                    <a:gd name="connsiteX7" fmla="*/ 1394917 w 1394951"/>
                    <a:gd name="connsiteY7" fmla="*/ 48692 h 69265"/>
                    <a:gd name="connsiteX8" fmla="*/ 1374343 w 1394951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4951" h="69265">
                      <a:moveTo>
                        <a:pt x="1374343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74343" y="0"/>
                      </a:lnTo>
                      <a:cubicBezTo>
                        <a:pt x="1386002" y="0"/>
                        <a:pt x="1394917" y="9601"/>
                        <a:pt x="1394917" y="20574"/>
                      </a:cubicBezTo>
                      <a:lnTo>
                        <a:pt x="1394917" y="48692"/>
                      </a:lnTo>
                      <a:cubicBezTo>
                        <a:pt x="1395603" y="60350"/>
                        <a:pt x="1386002" y="69266"/>
                        <a:pt x="1374343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52" name="Graphic 102">
              <a:extLst>
                <a:ext uri="{FF2B5EF4-FFF2-40B4-BE49-F238E27FC236}">
                  <a16:creationId xmlns:a16="http://schemas.microsoft.com/office/drawing/2014/main" id="{E7864544-97C7-0D68-DF2B-08CAB9166FD8}"/>
                </a:ext>
              </a:extLst>
            </p:cNvPr>
            <p:cNvGrpSpPr/>
            <p:nvPr/>
          </p:nvGrpSpPr>
          <p:grpSpPr>
            <a:xfrm>
              <a:off x="12250290" y="-2631052"/>
              <a:ext cx="983437" cy="983437"/>
              <a:chOff x="12250290" y="-2631052"/>
              <a:chExt cx="983437" cy="983437"/>
            </a:xfrm>
          </p:grpSpPr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DE4042F-4B1C-9B1A-1CC1-2CCE11EC458B}"/>
                  </a:ext>
                </a:extLst>
              </p:cNvPr>
              <p:cNvSpPr/>
              <p:nvPr/>
            </p:nvSpPr>
            <p:spPr>
              <a:xfrm>
                <a:off x="12250290" y="-2631052"/>
                <a:ext cx="983437" cy="983437"/>
              </a:xfrm>
              <a:custGeom>
                <a:avLst/>
                <a:gdLst>
                  <a:gd name="connsiteX0" fmla="*/ 983437 w 983437"/>
                  <a:gd name="connsiteY0" fmla="*/ 491719 h 983437"/>
                  <a:gd name="connsiteX1" fmla="*/ 491718 w 983437"/>
                  <a:gd name="connsiteY1" fmla="*/ 983437 h 983437"/>
                  <a:gd name="connsiteX2" fmla="*/ 0 w 983437"/>
                  <a:gd name="connsiteY2" fmla="*/ 491719 h 983437"/>
                  <a:gd name="connsiteX3" fmla="*/ 491718 w 983437"/>
                  <a:gd name="connsiteY3" fmla="*/ 0 h 983437"/>
                  <a:gd name="connsiteX4" fmla="*/ 983437 w 983437"/>
                  <a:gd name="connsiteY4" fmla="*/ 491719 h 98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437" h="983437">
                    <a:moveTo>
                      <a:pt x="983437" y="491719"/>
                    </a:moveTo>
                    <a:cubicBezTo>
                      <a:pt x="983437" y="763287"/>
                      <a:pt x="763287" y="983437"/>
                      <a:pt x="491718" y="983437"/>
                    </a:cubicBezTo>
                    <a:cubicBezTo>
                      <a:pt x="220150" y="983437"/>
                      <a:pt x="0" y="763287"/>
                      <a:pt x="0" y="491719"/>
                    </a:cubicBezTo>
                    <a:cubicBezTo>
                      <a:pt x="0" y="220150"/>
                      <a:pt x="220150" y="0"/>
                      <a:pt x="491718" y="0"/>
                    </a:cubicBezTo>
                    <a:cubicBezTo>
                      <a:pt x="763287" y="0"/>
                      <a:pt x="983437" y="220150"/>
                      <a:pt x="983437" y="491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C69CA843-6AA5-2EB5-477C-04A948A3F964}"/>
                  </a:ext>
                </a:extLst>
              </p:cNvPr>
              <p:cNvSpPr/>
              <p:nvPr/>
            </p:nvSpPr>
            <p:spPr>
              <a:xfrm>
                <a:off x="12462888" y="-2334787"/>
                <a:ext cx="558240" cy="390906"/>
              </a:xfrm>
              <a:custGeom>
                <a:avLst/>
                <a:gdLst>
                  <a:gd name="connsiteX0" fmla="*/ 546583 w 558240"/>
                  <a:gd name="connsiteY0" fmla="*/ 61036 h 390906"/>
                  <a:gd name="connsiteX1" fmla="*/ 497205 w 558240"/>
                  <a:gd name="connsiteY1" fmla="*/ 11659 h 390906"/>
                  <a:gd name="connsiteX2" fmla="*/ 279121 w 558240"/>
                  <a:gd name="connsiteY2" fmla="*/ 0 h 390906"/>
                  <a:gd name="connsiteX3" fmla="*/ 61036 w 558240"/>
                  <a:gd name="connsiteY3" fmla="*/ 11659 h 390906"/>
                  <a:gd name="connsiteX4" fmla="*/ 11659 w 558240"/>
                  <a:gd name="connsiteY4" fmla="*/ 61036 h 390906"/>
                  <a:gd name="connsiteX5" fmla="*/ 0 w 558240"/>
                  <a:gd name="connsiteY5" fmla="*/ 195453 h 390906"/>
                  <a:gd name="connsiteX6" fmla="*/ 11659 w 558240"/>
                  <a:gd name="connsiteY6" fmla="*/ 329870 h 390906"/>
                  <a:gd name="connsiteX7" fmla="*/ 61036 w 558240"/>
                  <a:gd name="connsiteY7" fmla="*/ 379247 h 390906"/>
                  <a:gd name="connsiteX8" fmla="*/ 279121 w 558240"/>
                  <a:gd name="connsiteY8" fmla="*/ 390906 h 390906"/>
                  <a:gd name="connsiteX9" fmla="*/ 497205 w 558240"/>
                  <a:gd name="connsiteY9" fmla="*/ 379247 h 390906"/>
                  <a:gd name="connsiteX10" fmla="*/ 546583 w 558240"/>
                  <a:gd name="connsiteY10" fmla="*/ 329870 h 390906"/>
                  <a:gd name="connsiteX11" fmla="*/ 558241 w 558240"/>
                  <a:gd name="connsiteY11" fmla="*/ 195453 h 390906"/>
                  <a:gd name="connsiteX12" fmla="*/ 546583 w 558240"/>
                  <a:gd name="connsiteY12" fmla="*/ 61036 h 390906"/>
                  <a:gd name="connsiteX13" fmla="*/ 222885 w 558240"/>
                  <a:gd name="connsiteY13" fmla="*/ 279121 h 390906"/>
                  <a:gd name="connsiteX14" fmla="*/ 222885 w 558240"/>
                  <a:gd name="connsiteY14" fmla="*/ 111785 h 390906"/>
                  <a:gd name="connsiteX15" fmla="*/ 368275 w 558240"/>
                  <a:gd name="connsiteY15" fmla="*/ 195453 h 390906"/>
                  <a:gd name="connsiteX16" fmla="*/ 222885 w 558240"/>
                  <a:gd name="connsiteY16" fmla="*/ 279121 h 3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240" h="390906">
                    <a:moveTo>
                      <a:pt x="546583" y="61036"/>
                    </a:moveTo>
                    <a:cubicBezTo>
                      <a:pt x="540410" y="37033"/>
                      <a:pt x="521208" y="17831"/>
                      <a:pt x="497205" y="11659"/>
                    </a:cubicBezTo>
                    <a:cubicBezTo>
                      <a:pt x="453314" y="0"/>
                      <a:pt x="279121" y="0"/>
                      <a:pt x="279121" y="0"/>
                    </a:cubicBezTo>
                    <a:cubicBezTo>
                      <a:pt x="279121" y="0"/>
                      <a:pt x="104242" y="0"/>
                      <a:pt x="61036" y="11659"/>
                    </a:cubicBezTo>
                    <a:cubicBezTo>
                      <a:pt x="37033" y="17831"/>
                      <a:pt x="17831" y="37033"/>
                      <a:pt x="11659" y="61036"/>
                    </a:cubicBezTo>
                    <a:cubicBezTo>
                      <a:pt x="0" y="104927"/>
                      <a:pt x="0" y="195453"/>
                      <a:pt x="0" y="195453"/>
                    </a:cubicBezTo>
                    <a:cubicBezTo>
                      <a:pt x="0" y="195453"/>
                      <a:pt x="0" y="286664"/>
                      <a:pt x="11659" y="329870"/>
                    </a:cubicBezTo>
                    <a:cubicBezTo>
                      <a:pt x="17831" y="353873"/>
                      <a:pt x="37033" y="373075"/>
                      <a:pt x="61036" y="379247"/>
                    </a:cubicBezTo>
                    <a:cubicBezTo>
                      <a:pt x="104927" y="390906"/>
                      <a:pt x="279121" y="390906"/>
                      <a:pt x="279121" y="390906"/>
                    </a:cubicBezTo>
                    <a:cubicBezTo>
                      <a:pt x="279121" y="390906"/>
                      <a:pt x="454000" y="390906"/>
                      <a:pt x="497205" y="379247"/>
                    </a:cubicBezTo>
                    <a:cubicBezTo>
                      <a:pt x="521208" y="373075"/>
                      <a:pt x="540410" y="353873"/>
                      <a:pt x="546583" y="329870"/>
                    </a:cubicBezTo>
                    <a:cubicBezTo>
                      <a:pt x="558241" y="285979"/>
                      <a:pt x="558241" y="195453"/>
                      <a:pt x="558241" y="195453"/>
                    </a:cubicBezTo>
                    <a:cubicBezTo>
                      <a:pt x="558241" y="195453"/>
                      <a:pt x="558241" y="104927"/>
                      <a:pt x="546583" y="61036"/>
                    </a:cubicBezTo>
                    <a:close/>
                    <a:moveTo>
                      <a:pt x="222885" y="279121"/>
                    </a:moveTo>
                    <a:lnTo>
                      <a:pt x="222885" y="111785"/>
                    </a:lnTo>
                    <a:lnTo>
                      <a:pt x="368275" y="195453"/>
                    </a:lnTo>
                    <a:lnTo>
                      <a:pt x="222885" y="279121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55" name="Graphic 102">
              <a:extLst>
                <a:ext uri="{FF2B5EF4-FFF2-40B4-BE49-F238E27FC236}">
                  <a16:creationId xmlns:a16="http://schemas.microsoft.com/office/drawing/2014/main" id="{F6A8AED3-8155-4CED-ED24-BACBD834DD55}"/>
                </a:ext>
              </a:extLst>
            </p:cNvPr>
            <p:cNvGrpSpPr/>
            <p:nvPr/>
          </p:nvGrpSpPr>
          <p:grpSpPr>
            <a:xfrm>
              <a:off x="9138816" y="-548964"/>
              <a:ext cx="696772" cy="696772"/>
              <a:chOff x="9138816" y="-548964"/>
              <a:chExt cx="696772" cy="696772"/>
            </a:xfrm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D9D5AC-F420-A604-DEFC-A5A7AB8F5A6F}"/>
                  </a:ext>
                </a:extLst>
              </p:cNvPr>
              <p:cNvSpPr/>
              <p:nvPr/>
            </p:nvSpPr>
            <p:spPr>
              <a:xfrm>
                <a:off x="9138816" y="-548964"/>
                <a:ext cx="696772" cy="696772"/>
              </a:xfrm>
              <a:custGeom>
                <a:avLst/>
                <a:gdLst>
                  <a:gd name="connsiteX0" fmla="*/ 696773 w 696772"/>
                  <a:gd name="connsiteY0" fmla="*/ 348386 h 696772"/>
                  <a:gd name="connsiteX1" fmla="*/ 348386 w 696772"/>
                  <a:gd name="connsiteY1" fmla="*/ 696773 h 696772"/>
                  <a:gd name="connsiteX2" fmla="*/ 0 w 696772"/>
                  <a:gd name="connsiteY2" fmla="*/ 348386 h 696772"/>
                  <a:gd name="connsiteX3" fmla="*/ 348386 w 696772"/>
                  <a:gd name="connsiteY3" fmla="*/ 0 h 696772"/>
                  <a:gd name="connsiteX4" fmla="*/ 696773 w 696772"/>
                  <a:gd name="connsiteY4" fmla="*/ 348386 h 69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772" h="696772">
                    <a:moveTo>
                      <a:pt x="696773" y="348386"/>
                    </a:moveTo>
                    <a:cubicBezTo>
                      <a:pt x="696773" y="540795"/>
                      <a:pt x="540795" y="696773"/>
                      <a:pt x="348386" y="696773"/>
                    </a:cubicBezTo>
                    <a:cubicBezTo>
                      <a:pt x="155978" y="696773"/>
                      <a:pt x="0" y="540795"/>
                      <a:pt x="0" y="348386"/>
                    </a:cubicBezTo>
                    <a:cubicBezTo>
                      <a:pt x="0" y="155978"/>
                      <a:pt x="155978" y="0"/>
                      <a:pt x="348386" y="0"/>
                    </a:cubicBezTo>
                    <a:cubicBezTo>
                      <a:pt x="540795" y="0"/>
                      <a:pt x="696773" y="155978"/>
                      <a:pt x="696773" y="34838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57" name="Graphic 102">
                <a:extLst>
                  <a:ext uri="{FF2B5EF4-FFF2-40B4-BE49-F238E27FC236}">
                    <a16:creationId xmlns:a16="http://schemas.microsoft.com/office/drawing/2014/main" id="{81A82DE5-62E4-CE4D-875C-D53F5E50782F}"/>
                  </a:ext>
                </a:extLst>
              </p:cNvPr>
              <p:cNvGrpSpPr/>
              <p:nvPr/>
            </p:nvGrpSpPr>
            <p:grpSpPr>
              <a:xfrm>
                <a:off x="9299293" y="-388486"/>
                <a:ext cx="375818" cy="375818"/>
                <a:chOff x="9299293" y="-388486"/>
                <a:chExt cx="375818" cy="375818"/>
              </a:xfrm>
              <a:solidFill>
                <a:srgbClr val="FFFFFF"/>
              </a:solidFill>
            </p:grpSpPr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E0EE54C0-9158-AAD1-13A7-20D7D0381BB3}"/>
                    </a:ext>
                  </a:extLst>
                </p:cNvPr>
                <p:cNvSpPr/>
                <p:nvPr/>
              </p:nvSpPr>
              <p:spPr>
                <a:xfrm>
                  <a:off x="9299293" y="-388486"/>
                  <a:ext cx="375818" cy="375818"/>
                </a:xfrm>
                <a:custGeom>
                  <a:avLst/>
                  <a:gdLst>
                    <a:gd name="connsiteX0" fmla="*/ 187909 w 375818"/>
                    <a:gd name="connsiteY0" fmla="*/ 34290 h 375818"/>
                    <a:gd name="connsiteX1" fmla="*/ 264033 w 375818"/>
                    <a:gd name="connsiteY1" fmla="*/ 35662 h 375818"/>
                    <a:gd name="connsiteX2" fmla="*/ 299009 w 375818"/>
                    <a:gd name="connsiteY2" fmla="*/ 41834 h 375818"/>
                    <a:gd name="connsiteX3" fmla="*/ 320269 w 375818"/>
                    <a:gd name="connsiteY3" fmla="*/ 55550 h 375818"/>
                    <a:gd name="connsiteX4" fmla="*/ 333985 w 375818"/>
                    <a:gd name="connsiteY4" fmla="*/ 76810 h 375818"/>
                    <a:gd name="connsiteX5" fmla="*/ 340157 w 375818"/>
                    <a:gd name="connsiteY5" fmla="*/ 111786 h 375818"/>
                    <a:gd name="connsiteX6" fmla="*/ 341528 w 375818"/>
                    <a:gd name="connsiteY6" fmla="*/ 187909 h 375818"/>
                    <a:gd name="connsiteX7" fmla="*/ 340157 w 375818"/>
                    <a:gd name="connsiteY7" fmla="*/ 264033 h 375818"/>
                    <a:gd name="connsiteX8" fmla="*/ 333985 w 375818"/>
                    <a:gd name="connsiteY8" fmla="*/ 299009 h 375818"/>
                    <a:gd name="connsiteX9" fmla="*/ 320269 w 375818"/>
                    <a:gd name="connsiteY9" fmla="*/ 320269 h 375818"/>
                    <a:gd name="connsiteX10" fmla="*/ 299009 w 375818"/>
                    <a:gd name="connsiteY10" fmla="*/ 333985 h 375818"/>
                    <a:gd name="connsiteX11" fmla="*/ 264033 w 375818"/>
                    <a:gd name="connsiteY11" fmla="*/ 340157 h 375818"/>
                    <a:gd name="connsiteX12" fmla="*/ 187909 w 375818"/>
                    <a:gd name="connsiteY12" fmla="*/ 341529 h 375818"/>
                    <a:gd name="connsiteX13" fmla="*/ 111785 w 375818"/>
                    <a:gd name="connsiteY13" fmla="*/ 340157 h 375818"/>
                    <a:gd name="connsiteX14" fmla="*/ 76810 w 375818"/>
                    <a:gd name="connsiteY14" fmla="*/ 333985 h 375818"/>
                    <a:gd name="connsiteX15" fmla="*/ 55550 w 375818"/>
                    <a:gd name="connsiteY15" fmla="*/ 320269 h 375818"/>
                    <a:gd name="connsiteX16" fmla="*/ 41834 w 375818"/>
                    <a:gd name="connsiteY16" fmla="*/ 299009 h 375818"/>
                    <a:gd name="connsiteX17" fmla="*/ 35662 w 375818"/>
                    <a:gd name="connsiteY17" fmla="*/ 264033 h 375818"/>
                    <a:gd name="connsiteX18" fmla="*/ 34290 w 375818"/>
                    <a:gd name="connsiteY18" fmla="*/ 187909 h 375818"/>
                    <a:gd name="connsiteX19" fmla="*/ 35662 w 375818"/>
                    <a:gd name="connsiteY19" fmla="*/ 111786 h 375818"/>
                    <a:gd name="connsiteX20" fmla="*/ 41834 w 375818"/>
                    <a:gd name="connsiteY20" fmla="*/ 76810 h 375818"/>
                    <a:gd name="connsiteX21" fmla="*/ 55550 w 375818"/>
                    <a:gd name="connsiteY21" fmla="*/ 55550 h 375818"/>
                    <a:gd name="connsiteX22" fmla="*/ 76810 w 375818"/>
                    <a:gd name="connsiteY22" fmla="*/ 41834 h 375818"/>
                    <a:gd name="connsiteX23" fmla="*/ 111785 w 375818"/>
                    <a:gd name="connsiteY23" fmla="*/ 35662 h 375818"/>
                    <a:gd name="connsiteX24" fmla="*/ 187909 w 375818"/>
                    <a:gd name="connsiteY24" fmla="*/ 34290 h 375818"/>
                    <a:gd name="connsiteX25" fmla="*/ 187909 w 375818"/>
                    <a:gd name="connsiteY25" fmla="*/ 0 h 375818"/>
                    <a:gd name="connsiteX26" fmla="*/ 110414 w 375818"/>
                    <a:gd name="connsiteY26" fmla="*/ 1372 h 375818"/>
                    <a:gd name="connsiteX27" fmla="*/ 65151 w 375818"/>
                    <a:gd name="connsiteY27" fmla="*/ 10287 h 375818"/>
                    <a:gd name="connsiteX28" fmla="*/ 32233 w 375818"/>
                    <a:gd name="connsiteY28" fmla="*/ 32233 h 375818"/>
                    <a:gd name="connsiteX29" fmla="*/ 10287 w 375818"/>
                    <a:gd name="connsiteY29" fmla="*/ 65151 h 375818"/>
                    <a:gd name="connsiteX30" fmla="*/ 1372 w 375818"/>
                    <a:gd name="connsiteY30" fmla="*/ 110414 h 375818"/>
                    <a:gd name="connsiteX31" fmla="*/ 0 w 375818"/>
                    <a:gd name="connsiteY31" fmla="*/ 187909 h 375818"/>
                    <a:gd name="connsiteX32" fmla="*/ 1372 w 375818"/>
                    <a:gd name="connsiteY32" fmla="*/ 265405 h 375818"/>
                    <a:gd name="connsiteX33" fmla="*/ 10287 w 375818"/>
                    <a:gd name="connsiteY33" fmla="*/ 310668 h 375818"/>
                    <a:gd name="connsiteX34" fmla="*/ 32233 w 375818"/>
                    <a:gd name="connsiteY34" fmla="*/ 343586 h 375818"/>
                    <a:gd name="connsiteX35" fmla="*/ 65151 w 375818"/>
                    <a:gd name="connsiteY35" fmla="*/ 365532 h 375818"/>
                    <a:gd name="connsiteX36" fmla="*/ 110414 w 375818"/>
                    <a:gd name="connsiteY36" fmla="*/ 374447 h 375818"/>
                    <a:gd name="connsiteX37" fmla="*/ 187909 w 375818"/>
                    <a:gd name="connsiteY37" fmla="*/ 375819 h 375818"/>
                    <a:gd name="connsiteX38" fmla="*/ 265405 w 375818"/>
                    <a:gd name="connsiteY38" fmla="*/ 374447 h 375818"/>
                    <a:gd name="connsiteX39" fmla="*/ 310667 w 375818"/>
                    <a:gd name="connsiteY39" fmla="*/ 365532 h 375818"/>
                    <a:gd name="connsiteX40" fmla="*/ 343586 w 375818"/>
                    <a:gd name="connsiteY40" fmla="*/ 343586 h 375818"/>
                    <a:gd name="connsiteX41" fmla="*/ 365531 w 375818"/>
                    <a:gd name="connsiteY41" fmla="*/ 310668 h 375818"/>
                    <a:gd name="connsiteX42" fmla="*/ 374447 w 375818"/>
                    <a:gd name="connsiteY42" fmla="*/ 265405 h 375818"/>
                    <a:gd name="connsiteX43" fmla="*/ 375818 w 375818"/>
                    <a:gd name="connsiteY43" fmla="*/ 187909 h 375818"/>
                    <a:gd name="connsiteX44" fmla="*/ 374447 w 375818"/>
                    <a:gd name="connsiteY44" fmla="*/ 110414 h 375818"/>
                    <a:gd name="connsiteX45" fmla="*/ 365531 w 375818"/>
                    <a:gd name="connsiteY45" fmla="*/ 65151 h 375818"/>
                    <a:gd name="connsiteX46" fmla="*/ 343586 w 375818"/>
                    <a:gd name="connsiteY46" fmla="*/ 32233 h 375818"/>
                    <a:gd name="connsiteX47" fmla="*/ 310667 w 375818"/>
                    <a:gd name="connsiteY47" fmla="*/ 10287 h 375818"/>
                    <a:gd name="connsiteX48" fmla="*/ 265405 w 375818"/>
                    <a:gd name="connsiteY48" fmla="*/ 1372 h 375818"/>
                    <a:gd name="connsiteX49" fmla="*/ 187909 w 375818"/>
                    <a:gd name="connsiteY49" fmla="*/ 0 h 375818"/>
                    <a:gd name="connsiteX50" fmla="*/ 187909 w 375818"/>
                    <a:gd name="connsiteY50" fmla="*/ 0 h 37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75818" h="375818">
                      <a:moveTo>
                        <a:pt x="187909" y="34290"/>
                      </a:moveTo>
                      <a:cubicBezTo>
                        <a:pt x="237973" y="34290"/>
                        <a:pt x="244145" y="34290"/>
                        <a:pt x="264033" y="35662"/>
                      </a:cubicBezTo>
                      <a:cubicBezTo>
                        <a:pt x="282550" y="36348"/>
                        <a:pt x="292151" y="39777"/>
                        <a:pt x="299009" y="41834"/>
                      </a:cubicBezTo>
                      <a:cubicBezTo>
                        <a:pt x="307924" y="45263"/>
                        <a:pt x="314096" y="49378"/>
                        <a:pt x="320269" y="55550"/>
                      </a:cubicBezTo>
                      <a:cubicBezTo>
                        <a:pt x="327127" y="62408"/>
                        <a:pt x="331241" y="68580"/>
                        <a:pt x="333985" y="76810"/>
                      </a:cubicBezTo>
                      <a:cubicBezTo>
                        <a:pt x="336728" y="83668"/>
                        <a:pt x="339471" y="93269"/>
                        <a:pt x="340157" y="111786"/>
                      </a:cubicBezTo>
                      <a:cubicBezTo>
                        <a:pt x="340843" y="131674"/>
                        <a:pt x="341528" y="137160"/>
                        <a:pt x="341528" y="187909"/>
                      </a:cubicBezTo>
                      <a:cubicBezTo>
                        <a:pt x="341528" y="237973"/>
                        <a:pt x="341528" y="244145"/>
                        <a:pt x="340157" y="264033"/>
                      </a:cubicBezTo>
                      <a:cubicBezTo>
                        <a:pt x="339471" y="282550"/>
                        <a:pt x="336042" y="292151"/>
                        <a:pt x="333985" y="299009"/>
                      </a:cubicBezTo>
                      <a:cubicBezTo>
                        <a:pt x="330556" y="307924"/>
                        <a:pt x="326441" y="314097"/>
                        <a:pt x="320269" y="320269"/>
                      </a:cubicBezTo>
                      <a:cubicBezTo>
                        <a:pt x="313411" y="327127"/>
                        <a:pt x="307238" y="331242"/>
                        <a:pt x="299009" y="333985"/>
                      </a:cubicBezTo>
                      <a:cubicBezTo>
                        <a:pt x="292151" y="336728"/>
                        <a:pt x="282550" y="339471"/>
                        <a:pt x="264033" y="340157"/>
                      </a:cubicBezTo>
                      <a:cubicBezTo>
                        <a:pt x="244145" y="340843"/>
                        <a:pt x="238658" y="341529"/>
                        <a:pt x="187909" y="341529"/>
                      </a:cubicBezTo>
                      <a:cubicBezTo>
                        <a:pt x="137846" y="341529"/>
                        <a:pt x="131674" y="341529"/>
                        <a:pt x="111785" y="340157"/>
                      </a:cubicBezTo>
                      <a:cubicBezTo>
                        <a:pt x="93269" y="339471"/>
                        <a:pt x="83668" y="336042"/>
                        <a:pt x="76810" y="333985"/>
                      </a:cubicBezTo>
                      <a:cubicBezTo>
                        <a:pt x="67894" y="330556"/>
                        <a:pt x="61722" y="326441"/>
                        <a:pt x="55550" y="320269"/>
                      </a:cubicBezTo>
                      <a:cubicBezTo>
                        <a:pt x="48692" y="313411"/>
                        <a:pt x="44577" y="307239"/>
                        <a:pt x="41834" y="299009"/>
                      </a:cubicBezTo>
                      <a:cubicBezTo>
                        <a:pt x="39091" y="292151"/>
                        <a:pt x="36347" y="282550"/>
                        <a:pt x="35662" y="264033"/>
                      </a:cubicBezTo>
                      <a:cubicBezTo>
                        <a:pt x="34976" y="244145"/>
                        <a:pt x="34290" y="238659"/>
                        <a:pt x="34290" y="187909"/>
                      </a:cubicBezTo>
                      <a:cubicBezTo>
                        <a:pt x="34290" y="137846"/>
                        <a:pt x="34290" y="131674"/>
                        <a:pt x="35662" y="111786"/>
                      </a:cubicBezTo>
                      <a:cubicBezTo>
                        <a:pt x="36347" y="93269"/>
                        <a:pt x="39776" y="83668"/>
                        <a:pt x="41834" y="76810"/>
                      </a:cubicBezTo>
                      <a:cubicBezTo>
                        <a:pt x="45263" y="67894"/>
                        <a:pt x="49378" y="61722"/>
                        <a:pt x="55550" y="55550"/>
                      </a:cubicBezTo>
                      <a:cubicBezTo>
                        <a:pt x="62408" y="48692"/>
                        <a:pt x="68580" y="44577"/>
                        <a:pt x="76810" y="41834"/>
                      </a:cubicBezTo>
                      <a:cubicBezTo>
                        <a:pt x="83668" y="39091"/>
                        <a:pt x="93269" y="36348"/>
                        <a:pt x="111785" y="35662"/>
                      </a:cubicBezTo>
                      <a:cubicBezTo>
                        <a:pt x="131674" y="34290"/>
                        <a:pt x="137846" y="34290"/>
                        <a:pt x="187909" y="34290"/>
                      </a:cubicBezTo>
                      <a:moveTo>
                        <a:pt x="187909" y="0"/>
                      </a:moveTo>
                      <a:cubicBezTo>
                        <a:pt x="137160" y="0"/>
                        <a:pt x="130302" y="0"/>
                        <a:pt x="110414" y="1372"/>
                      </a:cubicBezTo>
                      <a:cubicBezTo>
                        <a:pt x="90526" y="2058"/>
                        <a:pt x="76810" y="5487"/>
                        <a:pt x="65151" y="10287"/>
                      </a:cubicBezTo>
                      <a:cubicBezTo>
                        <a:pt x="52807" y="15088"/>
                        <a:pt x="42520" y="21260"/>
                        <a:pt x="32233" y="32233"/>
                      </a:cubicBezTo>
                      <a:cubicBezTo>
                        <a:pt x="21946" y="42520"/>
                        <a:pt x="15088" y="52807"/>
                        <a:pt x="10287" y="65151"/>
                      </a:cubicBezTo>
                      <a:cubicBezTo>
                        <a:pt x="5486" y="76810"/>
                        <a:pt x="2743" y="90526"/>
                        <a:pt x="1372" y="110414"/>
                      </a:cubicBezTo>
                      <a:cubicBezTo>
                        <a:pt x="686" y="130302"/>
                        <a:pt x="0" y="136474"/>
                        <a:pt x="0" y="187909"/>
                      </a:cubicBezTo>
                      <a:cubicBezTo>
                        <a:pt x="0" y="238659"/>
                        <a:pt x="0" y="245517"/>
                        <a:pt x="1372" y="265405"/>
                      </a:cubicBezTo>
                      <a:cubicBezTo>
                        <a:pt x="2057" y="285293"/>
                        <a:pt x="5486" y="299009"/>
                        <a:pt x="10287" y="310668"/>
                      </a:cubicBezTo>
                      <a:cubicBezTo>
                        <a:pt x="15088" y="323012"/>
                        <a:pt x="21260" y="333299"/>
                        <a:pt x="32233" y="343586"/>
                      </a:cubicBezTo>
                      <a:cubicBezTo>
                        <a:pt x="42520" y="353873"/>
                        <a:pt x="52807" y="360731"/>
                        <a:pt x="65151" y="365532"/>
                      </a:cubicBezTo>
                      <a:cubicBezTo>
                        <a:pt x="76810" y="370332"/>
                        <a:pt x="90526" y="373075"/>
                        <a:pt x="110414" y="374447"/>
                      </a:cubicBezTo>
                      <a:cubicBezTo>
                        <a:pt x="130302" y="375133"/>
                        <a:pt x="136474" y="375819"/>
                        <a:pt x="187909" y="375819"/>
                      </a:cubicBezTo>
                      <a:cubicBezTo>
                        <a:pt x="238658" y="375819"/>
                        <a:pt x="245516" y="375819"/>
                        <a:pt x="265405" y="374447"/>
                      </a:cubicBezTo>
                      <a:cubicBezTo>
                        <a:pt x="285293" y="373761"/>
                        <a:pt x="299009" y="370332"/>
                        <a:pt x="310667" y="365532"/>
                      </a:cubicBezTo>
                      <a:cubicBezTo>
                        <a:pt x="323012" y="360731"/>
                        <a:pt x="333299" y="354559"/>
                        <a:pt x="343586" y="343586"/>
                      </a:cubicBezTo>
                      <a:cubicBezTo>
                        <a:pt x="353873" y="333299"/>
                        <a:pt x="360731" y="323012"/>
                        <a:pt x="365531" y="310668"/>
                      </a:cubicBezTo>
                      <a:cubicBezTo>
                        <a:pt x="370332" y="299009"/>
                        <a:pt x="373075" y="285293"/>
                        <a:pt x="374447" y="265405"/>
                      </a:cubicBezTo>
                      <a:cubicBezTo>
                        <a:pt x="375133" y="245517"/>
                        <a:pt x="375818" y="239344"/>
                        <a:pt x="375818" y="187909"/>
                      </a:cubicBezTo>
                      <a:cubicBezTo>
                        <a:pt x="375818" y="136474"/>
                        <a:pt x="375818" y="130302"/>
                        <a:pt x="374447" y="110414"/>
                      </a:cubicBezTo>
                      <a:cubicBezTo>
                        <a:pt x="373761" y="90526"/>
                        <a:pt x="370332" y="76810"/>
                        <a:pt x="365531" y="65151"/>
                      </a:cubicBezTo>
                      <a:cubicBezTo>
                        <a:pt x="360731" y="52807"/>
                        <a:pt x="354559" y="42520"/>
                        <a:pt x="343586" y="32233"/>
                      </a:cubicBezTo>
                      <a:cubicBezTo>
                        <a:pt x="333299" y="21946"/>
                        <a:pt x="323012" y="15088"/>
                        <a:pt x="310667" y="10287"/>
                      </a:cubicBezTo>
                      <a:cubicBezTo>
                        <a:pt x="299009" y="5487"/>
                        <a:pt x="285293" y="2743"/>
                        <a:pt x="265405" y="1372"/>
                      </a:cubicBezTo>
                      <a:cubicBezTo>
                        <a:pt x="245516" y="686"/>
                        <a:pt x="238658" y="0"/>
                        <a:pt x="187909" y="0"/>
                      </a:cubicBezTo>
                      <a:lnTo>
                        <a:pt x="1879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915F7D91-B86D-1A80-5AB9-AF962062D816}"/>
                    </a:ext>
                  </a:extLst>
                </p:cNvPr>
                <p:cNvSpPr/>
                <p:nvPr/>
              </p:nvSpPr>
              <p:spPr>
                <a:xfrm>
                  <a:off x="9391190" y="-297275"/>
                  <a:ext cx="192024" cy="192024"/>
                </a:xfrm>
                <a:custGeom>
                  <a:avLst/>
                  <a:gdLst>
                    <a:gd name="connsiteX0" fmla="*/ 96012 w 192024"/>
                    <a:gd name="connsiteY0" fmla="*/ 0 h 192024"/>
                    <a:gd name="connsiteX1" fmla="*/ 0 w 192024"/>
                    <a:gd name="connsiteY1" fmla="*/ 96012 h 192024"/>
                    <a:gd name="connsiteX2" fmla="*/ 96012 w 192024"/>
                    <a:gd name="connsiteY2" fmla="*/ 192024 h 192024"/>
                    <a:gd name="connsiteX3" fmla="*/ 192024 w 192024"/>
                    <a:gd name="connsiteY3" fmla="*/ 96012 h 192024"/>
                    <a:gd name="connsiteX4" fmla="*/ 96012 w 192024"/>
                    <a:gd name="connsiteY4" fmla="*/ 0 h 192024"/>
                    <a:gd name="connsiteX5" fmla="*/ 96012 w 192024"/>
                    <a:gd name="connsiteY5" fmla="*/ 159105 h 192024"/>
                    <a:gd name="connsiteX6" fmla="*/ 33604 w 192024"/>
                    <a:gd name="connsiteY6" fmla="*/ 96698 h 192024"/>
                    <a:gd name="connsiteX7" fmla="*/ 96012 w 192024"/>
                    <a:gd name="connsiteY7" fmla="*/ 34290 h 192024"/>
                    <a:gd name="connsiteX8" fmla="*/ 158420 w 192024"/>
                    <a:gd name="connsiteY8" fmla="*/ 96698 h 192024"/>
                    <a:gd name="connsiteX9" fmla="*/ 96012 w 192024"/>
                    <a:gd name="connsiteY9" fmla="*/ 159105 h 192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024" h="192024">
                      <a:moveTo>
                        <a:pt x="96012" y="0"/>
                      </a:moveTo>
                      <a:cubicBezTo>
                        <a:pt x="42520" y="0"/>
                        <a:pt x="0" y="43205"/>
                        <a:pt x="0" y="96012"/>
                      </a:cubicBezTo>
                      <a:cubicBezTo>
                        <a:pt x="0" y="149504"/>
                        <a:pt x="43205" y="192024"/>
                        <a:pt x="96012" y="192024"/>
                      </a:cubicBezTo>
                      <a:cubicBezTo>
                        <a:pt x="149504" y="192024"/>
                        <a:pt x="192024" y="148818"/>
                        <a:pt x="192024" y="96012"/>
                      </a:cubicBezTo>
                      <a:cubicBezTo>
                        <a:pt x="192024" y="43205"/>
                        <a:pt x="149504" y="0"/>
                        <a:pt x="96012" y="0"/>
                      </a:cubicBezTo>
                      <a:close/>
                      <a:moveTo>
                        <a:pt x="96012" y="159105"/>
                      </a:moveTo>
                      <a:cubicBezTo>
                        <a:pt x="61722" y="159105"/>
                        <a:pt x="33604" y="130988"/>
                        <a:pt x="33604" y="96698"/>
                      </a:cubicBezTo>
                      <a:cubicBezTo>
                        <a:pt x="33604" y="62408"/>
                        <a:pt x="61722" y="34290"/>
                        <a:pt x="96012" y="34290"/>
                      </a:cubicBezTo>
                      <a:cubicBezTo>
                        <a:pt x="130302" y="34290"/>
                        <a:pt x="158420" y="62408"/>
                        <a:pt x="158420" y="96698"/>
                      </a:cubicBezTo>
                      <a:cubicBezTo>
                        <a:pt x="158420" y="130988"/>
                        <a:pt x="130302" y="159105"/>
                        <a:pt x="96012" y="1591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D4CCDB56-CFF7-A17A-E001-F3DB77C6B610}"/>
                    </a:ext>
                  </a:extLst>
                </p:cNvPr>
                <p:cNvSpPr/>
                <p:nvPr/>
              </p:nvSpPr>
              <p:spPr>
                <a:xfrm>
                  <a:off x="9564697" y="-323335"/>
                  <a:ext cx="45262" cy="45262"/>
                </a:xfrm>
                <a:custGeom>
                  <a:avLst/>
                  <a:gdLst>
                    <a:gd name="connsiteX0" fmla="*/ 45263 w 45262"/>
                    <a:gd name="connsiteY0" fmla="*/ 22631 h 45262"/>
                    <a:gd name="connsiteX1" fmla="*/ 22631 w 45262"/>
                    <a:gd name="connsiteY1" fmla="*/ 45263 h 45262"/>
                    <a:gd name="connsiteX2" fmla="*/ 0 w 45262"/>
                    <a:gd name="connsiteY2" fmla="*/ 22631 h 45262"/>
                    <a:gd name="connsiteX3" fmla="*/ 22631 w 45262"/>
                    <a:gd name="connsiteY3" fmla="*/ 0 h 45262"/>
                    <a:gd name="connsiteX4" fmla="*/ 45263 w 45262"/>
                    <a:gd name="connsiteY4" fmla="*/ 22631 h 4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62" h="45262">
                      <a:moveTo>
                        <a:pt x="45263" y="22631"/>
                      </a:moveTo>
                      <a:cubicBezTo>
                        <a:pt x="45263" y="35130"/>
                        <a:pt x="35130" y="45263"/>
                        <a:pt x="22631" y="45263"/>
                      </a:cubicBezTo>
                      <a:cubicBezTo>
                        <a:pt x="10132" y="45263"/>
                        <a:pt x="0" y="35130"/>
                        <a:pt x="0" y="22631"/>
                      </a:cubicBezTo>
                      <a:cubicBezTo>
                        <a:pt x="0" y="10133"/>
                        <a:pt x="10132" y="0"/>
                        <a:pt x="22631" y="0"/>
                      </a:cubicBezTo>
                      <a:cubicBezTo>
                        <a:pt x="35130" y="0"/>
                        <a:pt x="45263" y="10133"/>
                        <a:pt x="45263" y="226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61" name="Graphic 102">
              <a:extLst>
                <a:ext uri="{FF2B5EF4-FFF2-40B4-BE49-F238E27FC236}">
                  <a16:creationId xmlns:a16="http://schemas.microsoft.com/office/drawing/2014/main" id="{136867A0-3AB6-6C58-315A-978E6F0B2447}"/>
                </a:ext>
              </a:extLst>
            </p:cNvPr>
            <p:cNvGrpSpPr/>
            <p:nvPr/>
          </p:nvGrpSpPr>
          <p:grpSpPr>
            <a:xfrm>
              <a:off x="11764058" y="2186692"/>
              <a:ext cx="329184" cy="329184"/>
              <a:chOff x="11764058" y="2186692"/>
              <a:chExt cx="329184" cy="329184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853CC2A-E569-84C5-BB2B-E2067741370C}"/>
                  </a:ext>
                </a:extLst>
              </p:cNvPr>
              <p:cNvSpPr/>
              <p:nvPr/>
            </p:nvSpPr>
            <p:spPr>
              <a:xfrm>
                <a:off x="11764058" y="2186692"/>
                <a:ext cx="329184" cy="329184"/>
              </a:xfrm>
              <a:custGeom>
                <a:avLst/>
                <a:gdLst>
                  <a:gd name="connsiteX0" fmla="*/ 329184 w 329184"/>
                  <a:gd name="connsiteY0" fmla="*/ 164592 h 329184"/>
                  <a:gd name="connsiteX1" fmla="*/ 164592 w 329184"/>
                  <a:gd name="connsiteY1" fmla="*/ 329184 h 329184"/>
                  <a:gd name="connsiteX2" fmla="*/ 0 w 329184"/>
                  <a:gd name="connsiteY2" fmla="*/ 164592 h 329184"/>
                  <a:gd name="connsiteX3" fmla="*/ 164592 w 329184"/>
                  <a:gd name="connsiteY3" fmla="*/ 0 h 329184"/>
                  <a:gd name="connsiteX4" fmla="*/ 329184 w 329184"/>
                  <a:gd name="connsiteY4" fmla="*/ 164592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84" h="329184">
                    <a:moveTo>
                      <a:pt x="329184" y="164592"/>
                    </a:moveTo>
                    <a:cubicBezTo>
                      <a:pt x="329184" y="255494"/>
                      <a:pt x="255493" y="329184"/>
                      <a:pt x="164592" y="329184"/>
                    </a:cubicBezTo>
                    <a:cubicBezTo>
                      <a:pt x="73690" y="329184"/>
                      <a:pt x="0" y="255494"/>
                      <a:pt x="0" y="164592"/>
                    </a:cubicBezTo>
                    <a:cubicBezTo>
                      <a:pt x="0" y="73691"/>
                      <a:pt x="73690" y="0"/>
                      <a:pt x="164592" y="0"/>
                    </a:cubicBezTo>
                    <a:cubicBezTo>
                      <a:pt x="255493" y="0"/>
                      <a:pt x="329184" y="73691"/>
                      <a:pt x="329184" y="164592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F0CED25-B7CD-7427-C431-BFCC9B959E39}"/>
                  </a:ext>
                </a:extLst>
              </p:cNvPr>
              <p:cNvSpPr/>
              <p:nvPr/>
            </p:nvSpPr>
            <p:spPr>
              <a:xfrm>
                <a:off x="11843611" y="2285447"/>
                <a:ext cx="169392" cy="137846"/>
              </a:xfrm>
              <a:custGeom>
                <a:avLst/>
                <a:gdLst>
                  <a:gd name="connsiteX0" fmla="*/ 53493 w 169392"/>
                  <a:gd name="connsiteY0" fmla="*/ 137846 h 137846"/>
                  <a:gd name="connsiteX1" fmla="*/ 152248 w 169392"/>
                  <a:gd name="connsiteY1" fmla="*/ 39091 h 137846"/>
                  <a:gd name="connsiteX2" fmla="*/ 152248 w 169392"/>
                  <a:gd name="connsiteY2" fmla="*/ 34290 h 137846"/>
                  <a:gd name="connsiteX3" fmla="*/ 169393 w 169392"/>
                  <a:gd name="connsiteY3" fmla="*/ 16459 h 137846"/>
                  <a:gd name="connsiteX4" fmla="*/ 149505 w 169392"/>
                  <a:gd name="connsiteY4" fmla="*/ 21946 h 137846"/>
                  <a:gd name="connsiteX5" fmla="*/ 164592 w 169392"/>
                  <a:gd name="connsiteY5" fmla="*/ 2743 h 137846"/>
                  <a:gd name="connsiteX6" fmla="*/ 142647 w 169392"/>
                  <a:gd name="connsiteY6" fmla="*/ 10973 h 137846"/>
                  <a:gd name="connsiteX7" fmla="*/ 117272 w 169392"/>
                  <a:gd name="connsiteY7" fmla="*/ 0 h 137846"/>
                  <a:gd name="connsiteX8" fmla="*/ 82296 w 169392"/>
                  <a:gd name="connsiteY8" fmla="*/ 34976 h 137846"/>
                  <a:gd name="connsiteX9" fmla="*/ 82982 w 169392"/>
                  <a:gd name="connsiteY9" fmla="*/ 43205 h 137846"/>
                  <a:gd name="connsiteX10" fmla="*/ 11659 w 169392"/>
                  <a:gd name="connsiteY10" fmla="*/ 6858 h 137846"/>
                  <a:gd name="connsiteX11" fmla="*/ 6858 w 169392"/>
                  <a:gd name="connsiteY11" fmla="*/ 24003 h 137846"/>
                  <a:gd name="connsiteX12" fmla="*/ 22632 w 169392"/>
                  <a:gd name="connsiteY12" fmla="*/ 52807 h 137846"/>
                  <a:gd name="connsiteX13" fmla="*/ 6858 w 169392"/>
                  <a:gd name="connsiteY13" fmla="*/ 48692 h 137846"/>
                  <a:gd name="connsiteX14" fmla="*/ 6858 w 169392"/>
                  <a:gd name="connsiteY14" fmla="*/ 49378 h 137846"/>
                  <a:gd name="connsiteX15" fmla="*/ 34976 w 169392"/>
                  <a:gd name="connsiteY15" fmla="*/ 83668 h 137846"/>
                  <a:gd name="connsiteX16" fmla="*/ 26061 w 169392"/>
                  <a:gd name="connsiteY16" fmla="*/ 85039 h 137846"/>
                  <a:gd name="connsiteX17" fmla="*/ 19203 w 169392"/>
                  <a:gd name="connsiteY17" fmla="*/ 84353 h 137846"/>
                  <a:gd name="connsiteX18" fmla="*/ 51435 w 169392"/>
                  <a:gd name="connsiteY18" fmla="*/ 108356 h 137846"/>
                  <a:gd name="connsiteX19" fmla="*/ 8230 w 169392"/>
                  <a:gd name="connsiteY19" fmla="*/ 123444 h 137846"/>
                  <a:gd name="connsiteX20" fmla="*/ 0 w 169392"/>
                  <a:gd name="connsiteY20" fmla="*/ 122758 h 137846"/>
                  <a:gd name="connsiteX21" fmla="*/ 53493 w 169392"/>
                  <a:gd name="connsiteY21" fmla="*/ 137846 h 13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9392" h="137846">
                    <a:moveTo>
                      <a:pt x="53493" y="137846"/>
                    </a:moveTo>
                    <a:cubicBezTo>
                      <a:pt x="117272" y="137846"/>
                      <a:pt x="152248" y="85039"/>
                      <a:pt x="152248" y="39091"/>
                    </a:cubicBezTo>
                    <a:cubicBezTo>
                      <a:pt x="152248" y="37719"/>
                      <a:pt x="152248" y="36347"/>
                      <a:pt x="152248" y="34290"/>
                    </a:cubicBezTo>
                    <a:cubicBezTo>
                      <a:pt x="159106" y="29489"/>
                      <a:pt x="164592" y="23317"/>
                      <a:pt x="169393" y="16459"/>
                    </a:cubicBezTo>
                    <a:cubicBezTo>
                      <a:pt x="163221" y="19202"/>
                      <a:pt x="156363" y="21260"/>
                      <a:pt x="149505" y="21946"/>
                    </a:cubicBezTo>
                    <a:cubicBezTo>
                      <a:pt x="156363" y="17831"/>
                      <a:pt x="161849" y="10973"/>
                      <a:pt x="164592" y="2743"/>
                    </a:cubicBezTo>
                    <a:cubicBezTo>
                      <a:pt x="157734" y="6858"/>
                      <a:pt x="150190" y="9601"/>
                      <a:pt x="142647" y="10973"/>
                    </a:cubicBezTo>
                    <a:cubicBezTo>
                      <a:pt x="136474" y="4115"/>
                      <a:pt x="127559" y="0"/>
                      <a:pt x="117272" y="0"/>
                    </a:cubicBezTo>
                    <a:cubicBezTo>
                      <a:pt x="98070" y="0"/>
                      <a:pt x="82296" y="15773"/>
                      <a:pt x="82296" y="34976"/>
                    </a:cubicBezTo>
                    <a:cubicBezTo>
                      <a:pt x="82296" y="37719"/>
                      <a:pt x="82296" y="40462"/>
                      <a:pt x="82982" y="43205"/>
                    </a:cubicBezTo>
                    <a:cubicBezTo>
                      <a:pt x="54178" y="41834"/>
                      <a:pt x="28804" y="28118"/>
                      <a:pt x="11659" y="6858"/>
                    </a:cubicBezTo>
                    <a:cubicBezTo>
                      <a:pt x="8916" y="11659"/>
                      <a:pt x="6858" y="17831"/>
                      <a:pt x="6858" y="24003"/>
                    </a:cubicBezTo>
                    <a:cubicBezTo>
                      <a:pt x="6858" y="36347"/>
                      <a:pt x="13030" y="46634"/>
                      <a:pt x="22632" y="52807"/>
                    </a:cubicBezTo>
                    <a:cubicBezTo>
                      <a:pt x="17145" y="52807"/>
                      <a:pt x="11659" y="50749"/>
                      <a:pt x="6858" y="48692"/>
                    </a:cubicBezTo>
                    <a:cubicBezTo>
                      <a:pt x="6858" y="48692"/>
                      <a:pt x="6858" y="48692"/>
                      <a:pt x="6858" y="49378"/>
                    </a:cubicBezTo>
                    <a:cubicBezTo>
                      <a:pt x="6858" y="66523"/>
                      <a:pt x="18517" y="80239"/>
                      <a:pt x="34976" y="83668"/>
                    </a:cubicBezTo>
                    <a:cubicBezTo>
                      <a:pt x="32233" y="84353"/>
                      <a:pt x="28804" y="85039"/>
                      <a:pt x="26061" y="85039"/>
                    </a:cubicBezTo>
                    <a:cubicBezTo>
                      <a:pt x="24003" y="85039"/>
                      <a:pt x="21946" y="85039"/>
                      <a:pt x="19203" y="84353"/>
                    </a:cubicBezTo>
                    <a:cubicBezTo>
                      <a:pt x="23317" y="98069"/>
                      <a:pt x="36348" y="108356"/>
                      <a:pt x="51435" y="108356"/>
                    </a:cubicBezTo>
                    <a:cubicBezTo>
                      <a:pt x="39777" y="117958"/>
                      <a:pt x="24689" y="123444"/>
                      <a:pt x="8230" y="123444"/>
                    </a:cubicBezTo>
                    <a:cubicBezTo>
                      <a:pt x="5487" y="123444"/>
                      <a:pt x="2743" y="123444"/>
                      <a:pt x="0" y="122758"/>
                    </a:cubicBezTo>
                    <a:cubicBezTo>
                      <a:pt x="15774" y="132359"/>
                      <a:pt x="34290" y="137846"/>
                      <a:pt x="53493" y="137846"/>
                    </a:cubicBezTo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4" name="Graphic 102">
              <a:extLst>
                <a:ext uri="{FF2B5EF4-FFF2-40B4-BE49-F238E27FC236}">
                  <a16:creationId xmlns:a16="http://schemas.microsoft.com/office/drawing/2014/main" id="{6E4C4A08-CC80-B0CC-A959-EEA3B87D5828}"/>
                </a:ext>
              </a:extLst>
            </p:cNvPr>
            <p:cNvGrpSpPr/>
            <p:nvPr/>
          </p:nvGrpSpPr>
          <p:grpSpPr>
            <a:xfrm>
              <a:off x="10656491" y="1244403"/>
              <a:ext cx="529437" cy="530809"/>
              <a:chOff x="10656491" y="1244403"/>
              <a:chExt cx="529437" cy="530809"/>
            </a:xfrm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3F43057-C0E3-64D0-6CFC-D2AF343995F5}"/>
                  </a:ext>
                </a:extLst>
              </p:cNvPr>
              <p:cNvSpPr/>
              <p:nvPr/>
            </p:nvSpPr>
            <p:spPr>
              <a:xfrm>
                <a:off x="10656491" y="1244403"/>
                <a:ext cx="529437" cy="529437"/>
              </a:xfrm>
              <a:custGeom>
                <a:avLst/>
                <a:gdLst>
                  <a:gd name="connsiteX0" fmla="*/ 529438 w 529437"/>
                  <a:gd name="connsiteY0" fmla="*/ 264719 h 529437"/>
                  <a:gd name="connsiteX1" fmla="*/ 264719 w 529437"/>
                  <a:gd name="connsiteY1" fmla="*/ 529437 h 529437"/>
                  <a:gd name="connsiteX2" fmla="*/ 0 w 529437"/>
                  <a:gd name="connsiteY2" fmla="*/ 264719 h 529437"/>
                  <a:gd name="connsiteX3" fmla="*/ 264719 w 529437"/>
                  <a:gd name="connsiteY3" fmla="*/ 0 h 529437"/>
                  <a:gd name="connsiteX4" fmla="*/ 529438 w 529437"/>
                  <a:gd name="connsiteY4" fmla="*/ 264719 h 52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37" h="529437">
                    <a:moveTo>
                      <a:pt x="529438" y="264719"/>
                    </a:moveTo>
                    <a:cubicBezTo>
                      <a:pt x="529438" y="410919"/>
                      <a:pt x="410919" y="529437"/>
                      <a:pt x="264719" y="529437"/>
                    </a:cubicBezTo>
                    <a:cubicBezTo>
                      <a:pt x="118519" y="529437"/>
                      <a:pt x="0" y="410919"/>
                      <a:pt x="0" y="264719"/>
                    </a:cubicBezTo>
                    <a:cubicBezTo>
                      <a:pt x="0" y="118519"/>
                      <a:pt x="118518" y="0"/>
                      <a:pt x="264719" y="0"/>
                    </a:cubicBezTo>
                    <a:cubicBezTo>
                      <a:pt x="410919" y="0"/>
                      <a:pt x="529438" y="118519"/>
                      <a:pt x="529438" y="264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3D5E12F4-59AC-361D-8665-294B4F089515}"/>
                  </a:ext>
                </a:extLst>
              </p:cNvPr>
              <p:cNvSpPr/>
              <p:nvPr/>
            </p:nvSpPr>
            <p:spPr>
              <a:xfrm>
                <a:off x="10819026" y="1344529"/>
                <a:ext cx="228371" cy="430682"/>
              </a:xfrm>
              <a:custGeom>
                <a:avLst/>
                <a:gdLst>
                  <a:gd name="connsiteX0" fmla="*/ 213970 w 228371"/>
                  <a:gd name="connsiteY0" fmla="*/ 240716 h 430682"/>
                  <a:gd name="connsiteX1" fmla="*/ 225628 w 228371"/>
                  <a:gd name="connsiteY1" fmla="*/ 163221 h 430682"/>
                  <a:gd name="connsiteX2" fmla="*/ 151562 w 228371"/>
                  <a:gd name="connsiteY2" fmla="*/ 163221 h 430682"/>
                  <a:gd name="connsiteX3" fmla="*/ 151562 w 228371"/>
                  <a:gd name="connsiteY3" fmla="*/ 113157 h 430682"/>
                  <a:gd name="connsiteX4" fmla="*/ 194767 w 228371"/>
                  <a:gd name="connsiteY4" fmla="*/ 71323 h 430682"/>
                  <a:gd name="connsiteX5" fmla="*/ 228371 w 228371"/>
                  <a:gd name="connsiteY5" fmla="*/ 71323 h 430682"/>
                  <a:gd name="connsiteX6" fmla="*/ 228371 w 228371"/>
                  <a:gd name="connsiteY6" fmla="*/ 5487 h 430682"/>
                  <a:gd name="connsiteX7" fmla="*/ 168707 w 228371"/>
                  <a:gd name="connsiteY7" fmla="*/ 0 h 430682"/>
                  <a:gd name="connsiteX8" fmla="*/ 67894 w 228371"/>
                  <a:gd name="connsiteY8" fmla="*/ 104242 h 430682"/>
                  <a:gd name="connsiteX9" fmla="*/ 67894 w 228371"/>
                  <a:gd name="connsiteY9" fmla="*/ 163221 h 430682"/>
                  <a:gd name="connsiteX10" fmla="*/ 0 w 228371"/>
                  <a:gd name="connsiteY10" fmla="*/ 163221 h 430682"/>
                  <a:gd name="connsiteX11" fmla="*/ 0 w 228371"/>
                  <a:gd name="connsiteY11" fmla="*/ 240716 h 430682"/>
                  <a:gd name="connsiteX12" fmla="*/ 67894 w 228371"/>
                  <a:gd name="connsiteY12" fmla="*/ 240716 h 430682"/>
                  <a:gd name="connsiteX13" fmla="*/ 67894 w 228371"/>
                  <a:gd name="connsiteY13" fmla="*/ 427254 h 430682"/>
                  <a:gd name="connsiteX14" fmla="*/ 109728 w 228371"/>
                  <a:gd name="connsiteY14" fmla="*/ 430683 h 430682"/>
                  <a:gd name="connsiteX15" fmla="*/ 151562 w 228371"/>
                  <a:gd name="connsiteY15" fmla="*/ 427254 h 430682"/>
                  <a:gd name="connsiteX16" fmla="*/ 151562 w 228371"/>
                  <a:gd name="connsiteY16" fmla="*/ 240716 h 430682"/>
                  <a:gd name="connsiteX17" fmla="*/ 213970 w 228371"/>
                  <a:gd name="connsiteY17" fmla="*/ 240716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371" h="430682">
                    <a:moveTo>
                      <a:pt x="213970" y="240716"/>
                    </a:moveTo>
                    <a:lnTo>
                      <a:pt x="225628" y="163221"/>
                    </a:lnTo>
                    <a:lnTo>
                      <a:pt x="151562" y="163221"/>
                    </a:lnTo>
                    <a:lnTo>
                      <a:pt x="151562" y="113157"/>
                    </a:lnTo>
                    <a:cubicBezTo>
                      <a:pt x="151562" y="91897"/>
                      <a:pt x="161849" y="71323"/>
                      <a:pt x="194767" y="71323"/>
                    </a:cubicBezTo>
                    <a:lnTo>
                      <a:pt x="228371" y="71323"/>
                    </a:lnTo>
                    <a:lnTo>
                      <a:pt x="228371" y="5487"/>
                    </a:lnTo>
                    <a:cubicBezTo>
                      <a:pt x="228371" y="5487"/>
                      <a:pt x="197510" y="0"/>
                      <a:pt x="168707" y="0"/>
                    </a:cubicBezTo>
                    <a:cubicBezTo>
                      <a:pt x="107671" y="0"/>
                      <a:pt x="67894" y="37033"/>
                      <a:pt x="67894" y="104242"/>
                    </a:cubicBezTo>
                    <a:lnTo>
                      <a:pt x="67894" y="163221"/>
                    </a:lnTo>
                    <a:lnTo>
                      <a:pt x="0" y="163221"/>
                    </a:lnTo>
                    <a:lnTo>
                      <a:pt x="0" y="240716"/>
                    </a:lnTo>
                    <a:lnTo>
                      <a:pt x="67894" y="240716"/>
                    </a:lnTo>
                    <a:lnTo>
                      <a:pt x="67894" y="427254"/>
                    </a:lnTo>
                    <a:cubicBezTo>
                      <a:pt x="81610" y="429311"/>
                      <a:pt x="95326" y="430683"/>
                      <a:pt x="109728" y="430683"/>
                    </a:cubicBezTo>
                    <a:cubicBezTo>
                      <a:pt x="124130" y="430683"/>
                      <a:pt x="137846" y="429311"/>
                      <a:pt x="151562" y="427254"/>
                    </a:cubicBezTo>
                    <a:lnTo>
                      <a:pt x="151562" y="240716"/>
                    </a:lnTo>
                    <a:lnTo>
                      <a:pt x="213970" y="240716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7" name="Graphic 102">
              <a:extLst>
                <a:ext uri="{FF2B5EF4-FFF2-40B4-BE49-F238E27FC236}">
                  <a16:creationId xmlns:a16="http://schemas.microsoft.com/office/drawing/2014/main" id="{87705E0E-23C2-62B3-30EB-1240321C3CA4}"/>
                </a:ext>
              </a:extLst>
            </p:cNvPr>
            <p:cNvGrpSpPr/>
            <p:nvPr/>
          </p:nvGrpSpPr>
          <p:grpSpPr>
            <a:xfrm>
              <a:off x="14031999" y="1695659"/>
              <a:ext cx="787298" cy="787298"/>
              <a:chOff x="14031999" y="1695659"/>
              <a:chExt cx="787298" cy="787298"/>
            </a:xfrm>
          </p:grpSpPr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715DD347-80CC-D003-83F7-8184D62D7EE5}"/>
                  </a:ext>
                </a:extLst>
              </p:cNvPr>
              <p:cNvSpPr/>
              <p:nvPr/>
            </p:nvSpPr>
            <p:spPr>
              <a:xfrm>
                <a:off x="14031999" y="1695659"/>
                <a:ext cx="787298" cy="787298"/>
              </a:xfrm>
              <a:custGeom>
                <a:avLst/>
                <a:gdLst>
                  <a:gd name="connsiteX0" fmla="*/ 787298 w 787298"/>
                  <a:gd name="connsiteY0" fmla="*/ 393649 h 787298"/>
                  <a:gd name="connsiteX1" fmla="*/ 393649 w 787298"/>
                  <a:gd name="connsiteY1" fmla="*/ 787299 h 787298"/>
                  <a:gd name="connsiteX2" fmla="*/ 0 w 787298"/>
                  <a:gd name="connsiteY2" fmla="*/ 393649 h 787298"/>
                  <a:gd name="connsiteX3" fmla="*/ 393649 w 787298"/>
                  <a:gd name="connsiteY3" fmla="*/ 0 h 787298"/>
                  <a:gd name="connsiteX4" fmla="*/ 787298 w 787298"/>
                  <a:gd name="connsiteY4" fmla="*/ 393649 h 7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298" h="787298">
                    <a:moveTo>
                      <a:pt x="787298" y="393649"/>
                    </a:moveTo>
                    <a:cubicBezTo>
                      <a:pt x="787298" y="611056"/>
                      <a:pt x="611056" y="787299"/>
                      <a:pt x="393649" y="787299"/>
                    </a:cubicBezTo>
                    <a:cubicBezTo>
                      <a:pt x="176242" y="787299"/>
                      <a:pt x="0" y="611056"/>
                      <a:pt x="0" y="393649"/>
                    </a:cubicBezTo>
                    <a:cubicBezTo>
                      <a:pt x="0" y="176243"/>
                      <a:pt x="176242" y="0"/>
                      <a:pt x="393649" y="0"/>
                    </a:cubicBezTo>
                    <a:cubicBezTo>
                      <a:pt x="611056" y="0"/>
                      <a:pt x="787298" y="176243"/>
                      <a:pt x="787298" y="39364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3204BBF-D7DA-AF2D-CA3E-957D9BFE000C}"/>
                  </a:ext>
                </a:extLst>
              </p:cNvPr>
              <p:cNvSpPr/>
              <p:nvPr/>
            </p:nvSpPr>
            <p:spPr>
              <a:xfrm>
                <a:off x="14221279" y="1855450"/>
                <a:ext cx="408051" cy="467715"/>
              </a:xfrm>
              <a:custGeom>
                <a:avLst/>
                <a:gdLst>
                  <a:gd name="connsiteX0" fmla="*/ 407365 w 408051"/>
                  <a:gd name="connsiteY0" fmla="*/ 109728 h 467715"/>
                  <a:gd name="connsiteX1" fmla="*/ 297637 w 408051"/>
                  <a:gd name="connsiteY1" fmla="*/ 0 h 467715"/>
                  <a:gd name="connsiteX2" fmla="*/ 296952 w 408051"/>
                  <a:gd name="connsiteY2" fmla="*/ 0 h 467715"/>
                  <a:gd name="connsiteX3" fmla="*/ 216027 w 408051"/>
                  <a:gd name="connsiteY3" fmla="*/ 0 h 467715"/>
                  <a:gd name="connsiteX4" fmla="*/ 216027 w 408051"/>
                  <a:gd name="connsiteY4" fmla="*/ 185852 h 467715"/>
                  <a:gd name="connsiteX5" fmla="*/ 216027 w 408051"/>
                  <a:gd name="connsiteY5" fmla="*/ 318897 h 467715"/>
                  <a:gd name="connsiteX6" fmla="*/ 148819 w 408051"/>
                  <a:gd name="connsiteY6" fmla="*/ 386106 h 467715"/>
                  <a:gd name="connsiteX7" fmla="*/ 81610 w 408051"/>
                  <a:gd name="connsiteY7" fmla="*/ 318897 h 467715"/>
                  <a:gd name="connsiteX8" fmla="*/ 148819 w 408051"/>
                  <a:gd name="connsiteY8" fmla="*/ 251689 h 467715"/>
                  <a:gd name="connsiteX9" fmla="*/ 168707 w 408051"/>
                  <a:gd name="connsiteY9" fmla="*/ 255118 h 467715"/>
                  <a:gd name="connsiteX10" fmla="*/ 168707 w 408051"/>
                  <a:gd name="connsiteY10" fmla="*/ 171450 h 467715"/>
                  <a:gd name="connsiteX11" fmla="*/ 148819 w 408051"/>
                  <a:gd name="connsiteY11" fmla="*/ 170079 h 467715"/>
                  <a:gd name="connsiteX12" fmla="*/ 0 w 408051"/>
                  <a:gd name="connsiteY12" fmla="*/ 318897 h 467715"/>
                  <a:gd name="connsiteX13" fmla="*/ 148819 w 408051"/>
                  <a:gd name="connsiteY13" fmla="*/ 467716 h 467715"/>
                  <a:gd name="connsiteX14" fmla="*/ 297637 w 408051"/>
                  <a:gd name="connsiteY14" fmla="*/ 318897 h 467715"/>
                  <a:gd name="connsiteX15" fmla="*/ 296952 w 408051"/>
                  <a:gd name="connsiteY15" fmla="*/ 157048 h 467715"/>
                  <a:gd name="connsiteX16" fmla="*/ 407365 w 408051"/>
                  <a:gd name="connsiteY16" fmla="*/ 192024 h 467715"/>
                  <a:gd name="connsiteX17" fmla="*/ 408051 w 408051"/>
                  <a:gd name="connsiteY17" fmla="*/ 192024 h 467715"/>
                  <a:gd name="connsiteX18" fmla="*/ 408051 w 408051"/>
                  <a:gd name="connsiteY18" fmla="*/ 110414 h 467715"/>
                  <a:gd name="connsiteX19" fmla="*/ 407365 w 408051"/>
                  <a:gd name="connsiteY19" fmla="*/ 109728 h 46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8051" h="467715">
                    <a:moveTo>
                      <a:pt x="407365" y="109728"/>
                    </a:moveTo>
                    <a:cubicBezTo>
                      <a:pt x="346329" y="109728"/>
                      <a:pt x="297637" y="60351"/>
                      <a:pt x="297637" y="0"/>
                    </a:cubicBezTo>
                    <a:lnTo>
                      <a:pt x="296952" y="0"/>
                    </a:lnTo>
                    <a:lnTo>
                      <a:pt x="216027" y="0"/>
                    </a:lnTo>
                    <a:lnTo>
                      <a:pt x="216027" y="185852"/>
                    </a:lnTo>
                    <a:lnTo>
                      <a:pt x="216027" y="318897"/>
                    </a:lnTo>
                    <a:cubicBezTo>
                      <a:pt x="216027" y="355930"/>
                      <a:pt x="185852" y="386106"/>
                      <a:pt x="148819" y="386106"/>
                    </a:cubicBezTo>
                    <a:cubicBezTo>
                      <a:pt x="111786" y="386106"/>
                      <a:pt x="81610" y="355930"/>
                      <a:pt x="81610" y="318897"/>
                    </a:cubicBezTo>
                    <a:cubicBezTo>
                      <a:pt x="81610" y="281864"/>
                      <a:pt x="111786" y="251689"/>
                      <a:pt x="148819" y="251689"/>
                    </a:cubicBezTo>
                    <a:cubicBezTo>
                      <a:pt x="155677" y="251689"/>
                      <a:pt x="162535" y="253060"/>
                      <a:pt x="168707" y="255118"/>
                    </a:cubicBezTo>
                    <a:lnTo>
                      <a:pt x="168707" y="171450"/>
                    </a:lnTo>
                    <a:cubicBezTo>
                      <a:pt x="161849" y="170764"/>
                      <a:pt x="155677" y="170079"/>
                      <a:pt x="148819" y="170079"/>
                    </a:cubicBezTo>
                    <a:cubicBezTo>
                      <a:pt x="66523" y="170079"/>
                      <a:pt x="0" y="236601"/>
                      <a:pt x="0" y="318897"/>
                    </a:cubicBezTo>
                    <a:cubicBezTo>
                      <a:pt x="0" y="401193"/>
                      <a:pt x="66523" y="467716"/>
                      <a:pt x="148819" y="467716"/>
                    </a:cubicBezTo>
                    <a:cubicBezTo>
                      <a:pt x="231115" y="467716"/>
                      <a:pt x="297637" y="401193"/>
                      <a:pt x="297637" y="318897"/>
                    </a:cubicBezTo>
                    <a:cubicBezTo>
                      <a:pt x="297637" y="314782"/>
                      <a:pt x="296952" y="157048"/>
                      <a:pt x="296952" y="157048"/>
                    </a:cubicBezTo>
                    <a:cubicBezTo>
                      <a:pt x="328498" y="178994"/>
                      <a:pt x="366217" y="192024"/>
                      <a:pt x="407365" y="192024"/>
                    </a:cubicBezTo>
                    <a:cubicBezTo>
                      <a:pt x="407365" y="192024"/>
                      <a:pt x="408051" y="192024"/>
                      <a:pt x="408051" y="192024"/>
                    </a:cubicBezTo>
                    <a:lnTo>
                      <a:pt x="408051" y="110414"/>
                    </a:lnTo>
                    <a:cubicBezTo>
                      <a:pt x="408051" y="109728"/>
                      <a:pt x="408051" y="109728"/>
                      <a:pt x="407365" y="109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AB4028D7-AA56-11B7-7857-1994243A1185}"/>
              </a:ext>
            </a:extLst>
          </p:cNvPr>
          <p:cNvSpPr txBox="1"/>
          <p:nvPr/>
        </p:nvSpPr>
        <p:spPr>
          <a:xfrm>
            <a:off x="938215" y="4031268"/>
            <a:ext cx="146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PLANNING</a:t>
            </a:r>
            <a:endParaRPr lang="en-ID" sz="12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8C83A522-EEEE-5EA6-9063-D4B3027CBAC7}"/>
              </a:ext>
            </a:extLst>
          </p:cNvPr>
          <p:cNvSpPr txBox="1"/>
          <p:nvPr/>
        </p:nvSpPr>
        <p:spPr>
          <a:xfrm>
            <a:off x="3272001" y="4031268"/>
            <a:ext cx="146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DESIGN</a:t>
            </a:r>
            <a:endParaRPr lang="en-ID" sz="12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6760E21C-4F72-EE18-B3B2-762BD6B143AF}"/>
              </a:ext>
            </a:extLst>
          </p:cNvPr>
          <p:cNvSpPr txBox="1"/>
          <p:nvPr/>
        </p:nvSpPr>
        <p:spPr>
          <a:xfrm>
            <a:off x="5401485" y="4031268"/>
            <a:ext cx="146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</a:t>
            </a:r>
            <a:endParaRPr lang="en-ID" sz="12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7BB60CEF-0699-5C59-5379-12DC02522B10}"/>
              </a:ext>
            </a:extLst>
          </p:cNvPr>
          <p:cNvSpPr txBox="1"/>
          <p:nvPr/>
        </p:nvSpPr>
        <p:spPr>
          <a:xfrm>
            <a:off x="7540602" y="4031268"/>
            <a:ext cx="146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TESTING</a:t>
            </a:r>
            <a:endParaRPr lang="en-ID" sz="12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358CEC9C-AA29-7B51-8038-123348964D3C}"/>
              </a:ext>
            </a:extLst>
          </p:cNvPr>
          <p:cNvSpPr txBox="1"/>
          <p:nvPr/>
        </p:nvSpPr>
        <p:spPr>
          <a:xfrm>
            <a:off x="9597881" y="4031268"/>
            <a:ext cx="146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LAUNCH</a:t>
            </a:r>
            <a:endParaRPr lang="en-ID" sz="12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7B6721D-5857-5DEF-AF79-CA9C37750A15}"/>
              </a:ext>
            </a:extLst>
          </p:cNvPr>
          <p:cNvSpPr txBox="1"/>
          <p:nvPr/>
        </p:nvSpPr>
        <p:spPr>
          <a:xfrm>
            <a:off x="741190" y="4996394"/>
            <a:ext cx="194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D37D64F-7740-2A00-9D16-0DDBB1B62820}"/>
              </a:ext>
            </a:extLst>
          </p:cNvPr>
          <p:cNvSpPr txBox="1"/>
          <p:nvPr/>
        </p:nvSpPr>
        <p:spPr>
          <a:xfrm>
            <a:off x="868466" y="4740638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Subtitle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B4143600-696F-175E-6EE2-23752831313D}"/>
              </a:ext>
            </a:extLst>
          </p:cNvPr>
          <p:cNvSpPr txBox="1"/>
          <p:nvPr/>
        </p:nvSpPr>
        <p:spPr>
          <a:xfrm>
            <a:off x="2896620" y="4996394"/>
            <a:ext cx="194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B680678E-9F99-9409-4034-1DBC11504CC1}"/>
              </a:ext>
            </a:extLst>
          </p:cNvPr>
          <p:cNvSpPr txBox="1"/>
          <p:nvPr/>
        </p:nvSpPr>
        <p:spPr>
          <a:xfrm>
            <a:off x="3023896" y="4740638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Subtitle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3FFE6D11-35B0-F98C-7338-CBA16461D265}"/>
              </a:ext>
            </a:extLst>
          </p:cNvPr>
          <p:cNvSpPr txBox="1"/>
          <p:nvPr/>
        </p:nvSpPr>
        <p:spPr>
          <a:xfrm>
            <a:off x="5021167" y="4996394"/>
            <a:ext cx="194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816CA7B-6184-CEC7-0195-773639ACC491}"/>
              </a:ext>
            </a:extLst>
          </p:cNvPr>
          <p:cNvSpPr txBox="1"/>
          <p:nvPr/>
        </p:nvSpPr>
        <p:spPr>
          <a:xfrm>
            <a:off x="5148443" y="4740638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Subtitle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51E240DD-9BBE-1E2D-616B-5F8988C372B3}"/>
              </a:ext>
            </a:extLst>
          </p:cNvPr>
          <p:cNvSpPr txBox="1"/>
          <p:nvPr/>
        </p:nvSpPr>
        <p:spPr>
          <a:xfrm>
            <a:off x="7170387" y="4996394"/>
            <a:ext cx="194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4C5B8E11-D0BE-0A7A-0AA7-DA6437428A8D}"/>
              </a:ext>
            </a:extLst>
          </p:cNvPr>
          <p:cNvSpPr txBox="1"/>
          <p:nvPr/>
        </p:nvSpPr>
        <p:spPr>
          <a:xfrm>
            <a:off x="7297663" y="4740638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Subtitle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90889428-1765-CC82-8712-63FA3313F2B6}"/>
              </a:ext>
            </a:extLst>
          </p:cNvPr>
          <p:cNvSpPr txBox="1"/>
          <p:nvPr/>
        </p:nvSpPr>
        <p:spPr>
          <a:xfrm>
            <a:off x="9277406" y="4996394"/>
            <a:ext cx="194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453059A-76CD-E34E-C349-BE58267890D2}"/>
              </a:ext>
            </a:extLst>
          </p:cNvPr>
          <p:cNvSpPr txBox="1"/>
          <p:nvPr/>
        </p:nvSpPr>
        <p:spPr>
          <a:xfrm>
            <a:off x="9404682" y="4740638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Subtitle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5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34763B-46E9-63AA-810D-B01AA1F7F9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7926B2-E038-7DD1-77F1-833F26D951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6077A8-E2AA-99AD-A67B-E568C69AD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B52DBD-C673-8E82-CEF4-A08D411295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09F9C-02F5-5023-A7AD-22C2FEEC72BC}"/>
              </a:ext>
            </a:extLst>
          </p:cNvPr>
          <p:cNvSpPr txBox="1"/>
          <p:nvPr/>
        </p:nvSpPr>
        <p:spPr>
          <a:xfrm>
            <a:off x="968841" y="558269"/>
            <a:ext cx="779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Typgraphy &amp; Visual Styles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D6593993-E84D-7B5A-5164-96251CC379D2}"/>
              </a:ext>
            </a:extLst>
          </p:cNvPr>
          <p:cNvSpPr/>
          <p:nvPr/>
        </p:nvSpPr>
        <p:spPr>
          <a:xfrm rot="5400000">
            <a:off x="197683" y="487591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00AB4-CB90-340C-3EEB-1EA8508A15DD}"/>
              </a:ext>
            </a:extLst>
          </p:cNvPr>
          <p:cNvSpPr txBox="1"/>
          <p:nvPr/>
        </p:nvSpPr>
        <p:spPr>
          <a:xfrm>
            <a:off x="968841" y="1204600"/>
            <a:ext cx="4115431" cy="37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Moodboard </a:t>
            </a:r>
            <a:endParaRPr lang="en-ID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BE698-13FB-37B9-02CD-E27F42FE776C}"/>
              </a:ext>
            </a:extLst>
          </p:cNvPr>
          <p:cNvSpPr txBox="1"/>
          <p:nvPr/>
        </p:nvSpPr>
        <p:spPr>
          <a:xfrm>
            <a:off x="6096000" y="2041276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Heading Style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CE326B-B7DE-93EB-6402-1726A8672A2C}"/>
              </a:ext>
            </a:extLst>
          </p:cNvPr>
          <p:cNvSpPr/>
          <p:nvPr/>
        </p:nvSpPr>
        <p:spPr>
          <a:xfrm>
            <a:off x="2466975" y="3638550"/>
            <a:ext cx="1838325" cy="780646"/>
          </a:xfrm>
          <a:prstGeom prst="roundRect">
            <a:avLst/>
          </a:prstGeom>
          <a:solidFill>
            <a:srgbClr val="F8F9FA"/>
          </a:solidFill>
          <a:ln>
            <a:noFill/>
          </a:ln>
          <a:effectLst>
            <a:outerShdw blurRad="177800" sx="102000" sy="102000" algn="ctr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Picture Styles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07658-1FB3-9314-33C0-1EE94677E73B}"/>
              </a:ext>
            </a:extLst>
          </p:cNvPr>
          <p:cNvSpPr txBox="1"/>
          <p:nvPr/>
        </p:nvSpPr>
        <p:spPr>
          <a:xfrm>
            <a:off x="6096000" y="2289182"/>
            <a:ext cx="529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Quick Brown Fox Jump Into The Lazy Dog</a:t>
            </a:r>
            <a:endParaRPr lang="en-ID" sz="2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3597F5-419E-845C-84AD-7FEE075D113C}"/>
              </a:ext>
            </a:extLst>
          </p:cNvPr>
          <p:cNvSpPr txBox="1"/>
          <p:nvPr/>
        </p:nvSpPr>
        <p:spPr>
          <a:xfrm>
            <a:off x="6096000" y="3091770"/>
            <a:ext cx="4115431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Used, Write Here</a:t>
            </a:r>
            <a:endParaRPr lang="en-ID" sz="1050" b="1">
              <a:solidFill>
                <a:srgbClr val="6C757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14302-00A3-0369-324E-E20939CC278A}"/>
              </a:ext>
            </a:extLst>
          </p:cNvPr>
          <p:cNvSpPr txBox="1"/>
          <p:nvPr/>
        </p:nvSpPr>
        <p:spPr>
          <a:xfrm>
            <a:off x="6096000" y="3719908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Paragraph Style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CEE8BC-C448-C6E9-DB59-C83D9DD8D79E}"/>
              </a:ext>
            </a:extLst>
          </p:cNvPr>
          <p:cNvSpPr txBox="1"/>
          <p:nvPr/>
        </p:nvSpPr>
        <p:spPr>
          <a:xfrm>
            <a:off x="6096000" y="4009791"/>
            <a:ext cx="5292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678E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Quick Brown Fox Jump Into The Lazy Dog</a:t>
            </a:r>
            <a:endParaRPr lang="en-ID" sz="1600">
              <a:solidFill>
                <a:srgbClr val="7678E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EB25E-F9D7-6F26-34A4-9795AAAA1813}"/>
              </a:ext>
            </a:extLst>
          </p:cNvPr>
          <p:cNvSpPr txBox="1"/>
          <p:nvPr/>
        </p:nvSpPr>
        <p:spPr>
          <a:xfrm>
            <a:off x="6096000" y="4348345"/>
            <a:ext cx="4115431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Used, Write Here</a:t>
            </a:r>
            <a:endParaRPr lang="en-ID" sz="1050" b="1">
              <a:solidFill>
                <a:srgbClr val="6C757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6C04F0-2C4C-10C5-FABD-DB6E908C75A1}"/>
              </a:ext>
            </a:extLst>
          </p:cNvPr>
          <p:cNvSpPr txBox="1"/>
          <p:nvPr/>
        </p:nvSpPr>
        <p:spPr>
          <a:xfrm>
            <a:off x="6096000" y="4983340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Colors Preference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9ADDCC-1567-5B14-2827-9649B0F4039C}"/>
              </a:ext>
            </a:extLst>
          </p:cNvPr>
          <p:cNvGrpSpPr/>
          <p:nvPr/>
        </p:nvGrpSpPr>
        <p:grpSpPr>
          <a:xfrm>
            <a:off x="6178240" y="5440132"/>
            <a:ext cx="539205" cy="539205"/>
            <a:chOff x="6156960" y="5256619"/>
            <a:chExt cx="792480" cy="7924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5551C78-B090-6067-D736-00A5DCFCEB1C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511193-0FA4-5DCD-4931-C515E653A8AE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6A4501-AD2B-701A-3DF4-8FD4622C07BC}"/>
              </a:ext>
            </a:extLst>
          </p:cNvPr>
          <p:cNvGrpSpPr/>
          <p:nvPr/>
        </p:nvGrpSpPr>
        <p:grpSpPr>
          <a:xfrm>
            <a:off x="6871855" y="5440132"/>
            <a:ext cx="539205" cy="539205"/>
            <a:chOff x="6156960" y="5256619"/>
            <a:chExt cx="792480" cy="79248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E2177ED-25FA-A52D-AAB3-8D2E28FF2B36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F091DC8-7CF5-2A8E-C8C5-6E1A8BA8085C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BCC36-D458-D676-483B-3F11B214D0BF}"/>
              </a:ext>
            </a:extLst>
          </p:cNvPr>
          <p:cNvGrpSpPr/>
          <p:nvPr/>
        </p:nvGrpSpPr>
        <p:grpSpPr>
          <a:xfrm>
            <a:off x="7539962" y="5440132"/>
            <a:ext cx="539205" cy="539205"/>
            <a:chOff x="6156960" y="5256619"/>
            <a:chExt cx="792480" cy="79248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F24AE3-FCCB-BDC1-207A-40CBDF79A5E0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D3FE074-30F7-06EE-3E9E-6F437DE95015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F35B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503D2E-38D7-28B4-1827-335CBBA2BE82}"/>
              </a:ext>
            </a:extLst>
          </p:cNvPr>
          <p:cNvGrpSpPr/>
          <p:nvPr/>
        </p:nvGrpSpPr>
        <p:grpSpPr>
          <a:xfrm>
            <a:off x="8208070" y="5440132"/>
            <a:ext cx="539205" cy="539205"/>
            <a:chOff x="6156960" y="5256619"/>
            <a:chExt cx="792480" cy="79248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BEEB69B-EF91-BE77-E936-1FDDD82CA507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E5277F2-5877-2C98-E53E-2F49F2AF8E38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2DC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86AB20-28D7-550C-7BDA-BB659D057F89}"/>
              </a:ext>
            </a:extLst>
          </p:cNvPr>
          <p:cNvGrpSpPr/>
          <p:nvPr/>
        </p:nvGrpSpPr>
        <p:grpSpPr>
          <a:xfrm>
            <a:off x="8876177" y="5440132"/>
            <a:ext cx="539205" cy="539205"/>
            <a:chOff x="6156960" y="5256619"/>
            <a:chExt cx="792480" cy="79248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A0B1F14-4AF3-4877-09CF-D7DF44EC7D27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5604A92-34A8-CD1E-E513-F11250E829FC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2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0F4CF6-E8EA-241B-FA79-5FB3A4B7E79E}"/>
              </a:ext>
            </a:extLst>
          </p:cNvPr>
          <p:cNvGrpSpPr/>
          <p:nvPr/>
        </p:nvGrpSpPr>
        <p:grpSpPr>
          <a:xfrm>
            <a:off x="9544285" y="5440132"/>
            <a:ext cx="539205" cy="539205"/>
            <a:chOff x="6156960" y="5256619"/>
            <a:chExt cx="792480" cy="79248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E872F75-9383-229A-40CE-F1C3A97349E2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E93A0A2-D9A5-2134-8C22-41ED4B1E8E54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ADB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14175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5F097-3E23-A2F8-0E8B-95658CA7B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83092-EA2B-21D9-29A9-2E436FEE5333}"/>
              </a:ext>
            </a:extLst>
          </p:cNvPr>
          <p:cNvSpPr txBox="1"/>
          <p:nvPr/>
        </p:nvSpPr>
        <p:spPr>
          <a:xfrm>
            <a:off x="1124446" y="1249432"/>
            <a:ext cx="3222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Welcome Noted</a:t>
            </a:r>
            <a:endParaRPr lang="en-ID" sz="40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2FF633-9B8F-9451-DD55-52A6E57E6E98}"/>
              </a:ext>
            </a:extLst>
          </p:cNvPr>
          <p:cNvSpPr txBox="1"/>
          <p:nvPr/>
        </p:nvSpPr>
        <p:spPr>
          <a:xfrm>
            <a:off x="1458000" y="3101506"/>
            <a:ext cx="2889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i="1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 monetization holy grail hackathoan stock sales hypotheses growth hacking buyer equity vesting period advisor.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142726-CC8F-A71F-87D1-32003525BBB5}"/>
              </a:ext>
            </a:extLst>
          </p:cNvPr>
          <p:cNvSpPr/>
          <p:nvPr/>
        </p:nvSpPr>
        <p:spPr>
          <a:xfrm>
            <a:off x="1189897" y="2981701"/>
            <a:ext cx="226955" cy="209900"/>
          </a:xfrm>
          <a:custGeom>
            <a:avLst/>
            <a:gdLst/>
            <a:ahLst/>
            <a:cxnLst/>
            <a:rect l="l" t="t" r="r" b="b"/>
            <a:pathLst>
              <a:path w="924488" h="855017">
                <a:moveTo>
                  <a:pt x="846111" y="0"/>
                </a:moveTo>
                <a:lnTo>
                  <a:pt x="924488" y="124690"/>
                </a:lnTo>
                <a:cubicBezTo>
                  <a:pt x="859174" y="152003"/>
                  <a:pt x="811079" y="192676"/>
                  <a:pt x="780204" y="246708"/>
                </a:cubicBezTo>
                <a:cubicBezTo>
                  <a:pt x="749328" y="300741"/>
                  <a:pt x="732109" y="379414"/>
                  <a:pt x="728546" y="482729"/>
                </a:cubicBezTo>
                <a:lnTo>
                  <a:pt x="895987" y="482729"/>
                </a:lnTo>
                <a:lnTo>
                  <a:pt x="895987" y="855017"/>
                </a:lnTo>
                <a:lnTo>
                  <a:pt x="552199" y="855017"/>
                </a:lnTo>
                <a:lnTo>
                  <a:pt x="552199" y="561105"/>
                </a:lnTo>
                <a:cubicBezTo>
                  <a:pt x="552199" y="401977"/>
                  <a:pt x="571199" y="286787"/>
                  <a:pt x="609200" y="215536"/>
                </a:cubicBezTo>
                <a:cubicBezTo>
                  <a:pt x="659076" y="120533"/>
                  <a:pt x="738046" y="48688"/>
                  <a:pt x="846111" y="0"/>
                </a:cubicBezTo>
                <a:close/>
                <a:moveTo>
                  <a:pt x="293912" y="0"/>
                </a:moveTo>
                <a:lnTo>
                  <a:pt x="372289" y="124690"/>
                </a:lnTo>
                <a:cubicBezTo>
                  <a:pt x="306975" y="152003"/>
                  <a:pt x="258880" y="192676"/>
                  <a:pt x="228005" y="246708"/>
                </a:cubicBezTo>
                <a:cubicBezTo>
                  <a:pt x="197129" y="300741"/>
                  <a:pt x="179910" y="379414"/>
                  <a:pt x="176347" y="482729"/>
                </a:cubicBezTo>
                <a:lnTo>
                  <a:pt x="343788" y="482729"/>
                </a:lnTo>
                <a:lnTo>
                  <a:pt x="343788" y="855017"/>
                </a:lnTo>
                <a:lnTo>
                  <a:pt x="0" y="855017"/>
                </a:lnTo>
                <a:lnTo>
                  <a:pt x="0" y="561105"/>
                </a:lnTo>
                <a:cubicBezTo>
                  <a:pt x="0" y="401977"/>
                  <a:pt x="19000" y="286787"/>
                  <a:pt x="57001" y="215536"/>
                </a:cubicBezTo>
                <a:cubicBezTo>
                  <a:pt x="106877" y="120533"/>
                  <a:pt x="185848" y="48688"/>
                  <a:pt x="293912" y="0"/>
                </a:cubicBezTo>
                <a:close/>
              </a:path>
            </a:pathLst>
          </a:cu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90635-F84F-0D6A-A049-50ECC4784F1F}"/>
              </a:ext>
            </a:extLst>
          </p:cNvPr>
          <p:cNvSpPr txBox="1"/>
          <p:nvPr/>
        </p:nvSpPr>
        <p:spPr>
          <a:xfrm>
            <a:off x="2043212" y="4953580"/>
            <a:ext cx="160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Ralph Gibson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CCB22D-FB73-CED7-E270-0AEDA4EF7C4F}"/>
              </a:ext>
            </a:extLst>
          </p:cNvPr>
          <p:cNvSpPr txBox="1"/>
          <p:nvPr/>
        </p:nvSpPr>
        <p:spPr>
          <a:xfrm>
            <a:off x="2043211" y="5185128"/>
            <a:ext cx="210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Chief Executive Officer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CF06A850-BD84-F480-A665-006431B0C6E2}"/>
              </a:ext>
            </a:extLst>
          </p:cNvPr>
          <p:cNvSpPr/>
          <p:nvPr/>
        </p:nvSpPr>
        <p:spPr>
          <a:xfrm rot="16200000">
            <a:off x="9692781" y="3508869"/>
            <a:ext cx="883638" cy="4114800"/>
          </a:xfrm>
          <a:prstGeom prst="round2SameRect">
            <a:avLst>
              <a:gd name="adj1" fmla="val 20833"/>
              <a:gd name="adj2" fmla="val 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B1E88D-26B3-A7AC-4D12-66AFF94FE0B7}"/>
              </a:ext>
            </a:extLst>
          </p:cNvPr>
          <p:cNvSpPr txBox="1"/>
          <p:nvPr/>
        </p:nvSpPr>
        <p:spPr>
          <a:xfrm>
            <a:off x="8403770" y="5266518"/>
            <a:ext cx="208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New HQ</a:t>
            </a:r>
            <a:endParaRPr lang="en-ID" sz="16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EDA43C-5C2D-64F3-78C2-3B5A22A02655}"/>
              </a:ext>
            </a:extLst>
          </p:cNvPr>
          <p:cNvSpPr txBox="1"/>
          <p:nvPr/>
        </p:nvSpPr>
        <p:spPr>
          <a:xfrm>
            <a:off x="8403770" y="5595458"/>
            <a:ext cx="362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202X we established our new country office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2EE41A-AC4B-126C-368D-CB1A8E4FB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0014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61F311FD-31D0-BC59-3086-5491690858E8}"/>
              </a:ext>
            </a:extLst>
          </p:cNvPr>
          <p:cNvSpPr/>
          <p:nvPr/>
        </p:nvSpPr>
        <p:spPr>
          <a:xfrm>
            <a:off x="9401409" y="5777862"/>
            <a:ext cx="1293093" cy="385576"/>
          </a:xfrm>
          <a:prstGeom prst="roundRect">
            <a:avLst/>
          </a:prstGeom>
          <a:solidFill>
            <a:srgbClr val="3D348B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77CA94E-116D-A47B-E23B-ACB4C7FFAA95}"/>
              </a:ext>
            </a:extLst>
          </p:cNvPr>
          <p:cNvSpPr/>
          <p:nvPr/>
        </p:nvSpPr>
        <p:spPr>
          <a:xfrm>
            <a:off x="1019993" y="2692149"/>
            <a:ext cx="761982" cy="7619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91230-B84C-1E3F-6D7B-CF50491544C5}"/>
              </a:ext>
            </a:extLst>
          </p:cNvPr>
          <p:cNvSpPr txBox="1"/>
          <p:nvPr/>
        </p:nvSpPr>
        <p:spPr>
          <a:xfrm>
            <a:off x="959532" y="558269"/>
            <a:ext cx="779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Colors &amp; Assets Styles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EBEE72F-003F-6243-8F45-09BBA9774C2A}"/>
              </a:ext>
            </a:extLst>
          </p:cNvPr>
          <p:cNvSpPr/>
          <p:nvPr/>
        </p:nvSpPr>
        <p:spPr>
          <a:xfrm rot="5400000">
            <a:off x="197683" y="487591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6DA62-02D1-C004-8E19-B8EB29292A90}"/>
              </a:ext>
            </a:extLst>
          </p:cNvPr>
          <p:cNvSpPr txBox="1"/>
          <p:nvPr/>
        </p:nvSpPr>
        <p:spPr>
          <a:xfrm>
            <a:off x="968841" y="1175745"/>
            <a:ext cx="4115431" cy="37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Moodboard </a:t>
            </a:r>
            <a:endParaRPr lang="en-ID" sz="1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58732F-EE94-C6A1-5112-995083B736AD}"/>
              </a:ext>
            </a:extLst>
          </p:cNvPr>
          <p:cNvGrpSpPr/>
          <p:nvPr/>
        </p:nvGrpSpPr>
        <p:grpSpPr>
          <a:xfrm>
            <a:off x="6445865" y="2866376"/>
            <a:ext cx="539205" cy="539205"/>
            <a:chOff x="6156960" y="5256619"/>
            <a:chExt cx="792480" cy="79248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848E636-CD20-BD60-8E66-B9F744FAE6F7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CDB1EA-2C6A-D090-00AE-FE3635A2DF72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767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FD2724-0B29-12C6-0531-84F9638B1C1F}"/>
              </a:ext>
            </a:extLst>
          </p:cNvPr>
          <p:cNvGrpSpPr/>
          <p:nvPr/>
        </p:nvGrpSpPr>
        <p:grpSpPr>
          <a:xfrm>
            <a:off x="6445865" y="4389940"/>
            <a:ext cx="539205" cy="539205"/>
            <a:chOff x="6156960" y="5256619"/>
            <a:chExt cx="792480" cy="79248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A5DDF48-108C-B3F8-9418-80205C808F81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E2F0DF7-D6F2-8DE0-2C81-95C2278697D2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530736-4B55-8D84-37F7-06ABA8BEA602}"/>
              </a:ext>
            </a:extLst>
          </p:cNvPr>
          <p:cNvGrpSpPr/>
          <p:nvPr/>
        </p:nvGrpSpPr>
        <p:grpSpPr>
          <a:xfrm>
            <a:off x="8733202" y="2875890"/>
            <a:ext cx="539205" cy="539205"/>
            <a:chOff x="6156960" y="5256619"/>
            <a:chExt cx="792480" cy="7924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2B29BFE-7C9D-CAE9-F12E-B50ED62D950E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F735C8-D252-61AC-30DE-1D4918144D73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F35B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DFFB40-6380-345A-04C8-670AFD66D5D9}"/>
              </a:ext>
            </a:extLst>
          </p:cNvPr>
          <p:cNvGrpSpPr/>
          <p:nvPr/>
        </p:nvGrpSpPr>
        <p:grpSpPr>
          <a:xfrm>
            <a:off x="6445865" y="3628158"/>
            <a:ext cx="539205" cy="539205"/>
            <a:chOff x="6156960" y="5256619"/>
            <a:chExt cx="792480" cy="79248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782885A-BF61-B173-6BB0-B669A20A240E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B10BB52-3F10-063A-30D6-CFE9522A8ACD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2DC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BB7F28-F8DF-2124-4E11-A35C5E68D83C}"/>
              </a:ext>
            </a:extLst>
          </p:cNvPr>
          <p:cNvGrpSpPr/>
          <p:nvPr/>
        </p:nvGrpSpPr>
        <p:grpSpPr>
          <a:xfrm>
            <a:off x="8733202" y="3637672"/>
            <a:ext cx="539205" cy="539205"/>
            <a:chOff x="6156960" y="5256619"/>
            <a:chExt cx="792480" cy="79248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E190843-5505-7C13-3A9B-F5719D23635B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3B4A178-23A4-4909-A8C7-59A219083A91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2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87802D-9E29-A04C-88E2-C4897DD00E89}"/>
              </a:ext>
            </a:extLst>
          </p:cNvPr>
          <p:cNvGrpSpPr/>
          <p:nvPr/>
        </p:nvGrpSpPr>
        <p:grpSpPr>
          <a:xfrm>
            <a:off x="8733202" y="4399453"/>
            <a:ext cx="539205" cy="539205"/>
            <a:chOff x="6156960" y="5256619"/>
            <a:chExt cx="792480" cy="7924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7F252E8-4BED-FAD3-67F9-6523FE96DAE9}"/>
                </a:ext>
              </a:extLst>
            </p:cNvPr>
            <p:cNvSpPr/>
            <p:nvPr/>
          </p:nvSpPr>
          <p:spPr>
            <a:xfrm>
              <a:off x="6156960" y="5256619"/>
              <a:ext cx="792480" cy="792480"/>
            </a:xfrm>
            <a:prstGeom prst="roundRect">
              <a:avLst/>
            </a:prstGeom>
            <a:solidFill>
              <a:srgbClr val="F8F9FA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664054D-45CA-6D51-B07A-6A01B3EB0CBD}"/>
                </a:ext>
              </a:extLst>
            </p:cNvPr>
            <p:cNvSpPr/>
            <p:nvPr/>
          </p:nvSpPr>
          <p:spPr>
            <a:xfrm>
              <a:off x="6234340" y="5333999"/>
              <a:ext cx="637718" cy="637718"/>
            </a:xfrm>
            <a:prstGeom prst="roundRect">
              <a:avLst/>
            </a:prstGeom>
            <a:solidFill>
              <a:srgbClr val="ADB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682584-8103-1D5F-37BB-B726BA674D36}"/>
              </a:ext>
            </a:extLst>
          </p:cNvPr>
          <p:cNvSpPr txBox="1"/>
          <p:nvPr/>
        </p:nvSpPr>
        <p:spPr>
          <a:xfrm>
            <a:off x="7145740" y="2892281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Primary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E87EC-29B6-DC89-17D5-06A7DDCC2508}"/>
              </a:ext>
            </a:extLst>
          </p:cNvPr>
          <p:cNvSpPr txBox="1"/>
          <p:nvPr/>
        </p:nvSpPr>
        <p:spPr>
          <a:xfrm>
            <a:off x="7158440" y="3073140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ECC180-CEA2-12CB-FB15-9EF4C4FF19DE}"/>
              </a:ext>
            </a:extLst>
          </p:cNvPr>
          <p:cNvSpPr txBox="1"/>
          <p:nvPr/>
        </p:nvSpPr>
        <p:spPr>
          <a:xfrm>
            <a:off x="7145740" y="3615562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Success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E7A4FE-DB98-BEAF-44E2-19DB9D9B23AC}"/>
              </a:ext>
            </a:extLst>
          </p:cNvPr>
          <p:cNvSpPr txBox="1"/>
          <p:nvPr/>
        </p:nvSpPr>
        <p:spPr>
          <a:xfrm>
            <a:off x="7158440" y="3796421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5C602-7894-8D62-1A12-6C4557EB4DED}"/>
              </a:ext>
            </a:extLst>
          </p:cNvPr>
          <p:cNvSpPr txBox="1"/>
          <p:nvPr/>
        </p:nvSpPr>
        <p:spPr>
          <a:xfrm>
            <a:off x="7145740" y="4400252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Warning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CFD426-992F-45CF-6406-9642BB93B79E}"/>
              </a:ext>
            </a:extLst>
          </p:cNvPr>
          <p:cNvSpPr txBox="1"/>
          <p:nvPr/>
        </p:nvSpPr>
        <p:spPr>
          <a:xfrm>
            <a:off x="7158440" y="4581111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418991-6FB4-AA69-DCE9-5B1D0CB45AF2}"/>
              </a:ext>
            </a:extLst>
          </p:cNvPr>
          <p:cNvSpPr txBox="1"/>
          <p:nvPr/>
        </p:nvSpPr>
        <p:spPr>
          <a:xfrm>
            <a:off x="9433077" y="2896374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Danger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F3F9BF-CB9C-865B-EE22-110CCF796FF1}"/>
              </a:ext>
            </a:extLst>
          </p:cNvPr>
          <p:cNvSpPr txBox="1"/>
          <p:nvPr/>
        </p:nvSpPr>
        <p:spPr>
          <a:xfrm>
            <a:off x="9445777" y="3242114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7E95DF-F9AA-104A-28C8-7654C915F161}"/>
              </a:ext>
            </a:extLst>
          </p:cNvPr>
          <p:cNvSpPr txBox="1"/>
          <p:nvPr/>
        </p:nvSpPr>
        <p:spPr>
          <a:xfrm>
            <a:off x="9433077" y="3656722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Default Text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1DF0F3-BC48-6D99-3980-110D17679328}"/>
              </a:ext>
            </a:extLst>
          </p:cNvPr>
          <p:cNvSpPr txBox="1"/>
          <p:nvPr/>
        </p:nvSpPr>
        <p:spPr>
          <a:xfrm>
            <a:off x="9445777" y="4002462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57896C-9C18-6F31-9837-DE51D682F718}"/>
              </a:ext>
            </a:extLst>
          </p:cNvPr>
          <p:cNvSpPr txBox="1"/>
          <p:nvPr/>
        </p:nvSpPr>
        <p:spPr>
          <a:xfrm>
            <a:off x="9433077" y="4401925"/>
            <a:ext cx="184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Secondary Text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1BF68B-5282-EA9B-1CCE-7AD68AE7E9A6}"/>
              </a:ext>
            </a:extLst>
          </p:cNvPr>
          <p:cNvSpPr txBox="1"/>
          <p:nvPr/>
        </p:nvSpPr>
        <p:spPr>
          <a:xfrm>
            <a:off x="9445777" y="4747665"/>
            <a:ext cx="1992335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#7678ED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97373-C28C-7DB6-80FA-D816380032AD}"/>
              </a:ext>
            </a:extLst>
          </p:cNvPr>
          <p:cNvSpPr txBox="1"/>
          <p:nvPr/>
        </p:nvSpPr>
        <p:spPr>
          <a:xfrm>
            <a:off x="6445865" y="1771775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Colors Styles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164AFE-8A15-1F2B-CD38-03A85C139983}"/>
              </a:ext>
            </a:extLst>
          </p:cNvPr>
          <p:cNvSpPr txBox="1"/>
          <p:nvPr/>
        </p:nvSpPr>
        <p:spPr>
          <a:xfrm>
            <a:off x="6445865" y="2110335"/>
            <a:ext cx="4615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43DED6-734A-6043-E78C-756E9E90E38C}"/>
              </a:ext>
            </a:extLst>
          </p:cNvPr>
          <p:cNvSpPr txBox="1"/>
          <p:nvPr/>
        </p:nvSpPr>
        <p:spPr>
          <a:xfrm>
            <a:off x="986929" y="1771775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Iconography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Graphic 57">
            <a:extLst>
              <a:ext uri="{FF2B5EF4-FFF2-40B4-BE49-F238E27FC236}">
                <a16:creationId xmlns:a16="http://schemas.microsoft.com/office/drawing/2014/main" id="{01A6544A-4D75-F97A-27D6-BBD0D12112F7}"/>
              </a:ext>
            </a:extLst>
          </p:cNvPr>
          <p:cNvSpPr/>
          <p:nvPr/>
        </p:nvSpPr>
        <p:spPr>
          <a:xfrm>
            <a:off x="1164772" y="2857438"/>
            <a:ext cx="472422" cy="426704"/>
          </a:xfrm>
          <a:custGeom>
            <a:avLst/>
            <a:gdLst>
              <a:gd name="connsiteX0" fmla="*/ 86297 w 590550"/>
              <a:gd name="connsiteY0" fmla="*/ 407480 h 533399"/>
              <a:gd name="connsiteX1" fmla="*/ 76200 w 590550"/>
              <a:gd name="connsiteY1" fmla="*/ 447675 h 533399"/>
              <a:gd name="connsiteX2" fmla="*/ 161925 w 590550"/>
              <a:gd name="connsiteY2" fmla="*/ 533400 h 533399"/>
              <a:gd name="connsiteX3" fmla="*/ 504825 w 590550"/>
              <a:gd name="connsiteY3" fmla="*/ 533400 h 533399"/>
              <a:gd name="connsiteX4" fmla="*/ 590550 w 590550"/>
              <a:gd name="connsiteY4" fmla="*/ 447675 h 533399"/>
              <a:gd name="connsiteX5" fmla="*/ 521494 w 590550"/>
              <a:gd name="connsiteY5" fmla="*/ 363569 h 533399"/>
              <a:gd name="connsiteX6" fmla="*/ 450723 w 590550"/>
              <a:gd name="connsiteY6" fmla="*/ 282512 h 533399"/>
              <a:gd name="connsiteX7" fmla="*/ 457200 w 590550"/>
              <a:gd name="connsiteY7" fmla="*/ 228600 h 533399"/>
              <a:gd name="connsiteX8" fmla="*/ 228600 w 590550"/>
              <a:gd name="connsiteY8" fmla="*/ 0 h 533399"/>
              <a:gd name="connsiteX9" fmla="*/ 0 w 590550"/>
              <a:gd name="connsiteY9" fmla="*/ 228600 h 533399"/>
              <a:gd name="connsiteX10" fmla="*/ 86297 w 590550"/>
              <a:gd name="connsiteY10" fmla="*/ 407480 h 533399"/>
              <a:gd name="connsiteX11" fmla="*/ 39148 w 590550"/>
              <a:gd name="connsiteY11" fmla="*/ 247650 h 533399"/>
              <a:gd name="connsiteX12" fmla="*/ 133636 w 590550"/>
              <a:gd name="connsiteY12" fmla="*/ 247650 h 533399"/>
              <a:gd name="connsiteX13" fmla="*/ 139446 w 590550"/>
              <a:gd name="connsiteY13" fmla="*/ 311753 h 533399"/>
              <a:gd name="connsiteX14" fmla="*/ 67818 w 590550"/>
              <a:gd name="connsiteY14" fmla="*/ 330518 h 533399"/>
              <a:gd name="connsiteX15" fmla="*/ 39148 w 590550"/>
              <a:gd name="connsiteY15" fmla="*/ 247650 h 533399"/>
              <a:gd name="connsiteX16" fmla="*/ 68009 w 590550"/>
              <a:gd name="connsiteY16" fmla="*/ 126492 h 533399"/>
              <a:gd name="connsiteX17" fmla="*/ 139351 w 590550"/>
              <a:gd name="connsiteY17" fmla="*/ 145256 h 533399"/>
              <a:gd name="connsiteX18" fmla="*/ 133636 w 590550"/>
              <a:gd name="connsiteY18" fmla="*/ 209455 h 533399"/>
              <a:gd name="connsiteX19" fmla="*/ 39053 w 590550"/>
              <a:gd name="connsiteY19" fmla="*/ 209455 h 533399"/>
              <a:gd name="connsiteX20" fmla="*/ 68009 w 590550"/>
              <a:gd name="connsiteY20" fmla="*/ 126492 h 533399"/>
              <a:gd name="connsiteX21" fmla="*/ 228600 w 590550"/>
              <a:gd name="connsiteY21" fmla="*/ 38100 h 533399"/>
              <a:gd name="connsiteX22" fmla="*/ 272225 w 590550"/>
              <a:gd name="connsiteY22" fmla="*/ 112586 h 533399"/>
              <a:gd name="connsiteX23" fmla="*/ 228600 w 590550"/>
              <a:gd name="connsiteY23" fmla="*/ 114300 h 533399"/>
              <a:gd name="connsiteX24" fmla="*/ 184976 w 590550"/>
              <a:gd name="connsiteY24" fmla="*/ 112586 h 533399"/>
              <a:gd name="connsiteX25" fmla="*/ 228600 w 590550"/>
              <a:gd name="connsiteY25" fmla="*/ 38100 h 533399"/>
              <a:gd name="connsiteX26" fmla="*/ 228600 w 590550"/>
              <a:gd name="connsiteY26" fmla="*/ 152400 h 533399"/>
              <a:gd name="connsiteX27" fmla="*/ 279940 w 590550"/>
              <a:gd name="connsiteY27" fmla="*/ 150114 h 533399"/>
              <a:gd name="connsiteX28" fmla="*/ 285369 w 590550"/>
              <a:gd name="connsiteY28" fmla="*/ 209550 h 533399"/>
              <a:gd name="connsiteX29" fmla="*/ 171831 w 590550"/>
              <a:gd name="connsiteY29" fmla="*/ 209550 h 533399"/>
              <a:gd name="connsiteX30" fmla="*/ 177260 w 590550"/>
              <a:gd name="connsiteY30" fmla="*/ 150114 h 533399"/>
              <a:gd name="connsiteX31" fmla="*/ 228600 w 590550"/>
              <a:gd name="connsiteY31" fmla="*/ 152400 h 533399"/>
              <a:gd name="connsiteX32" fmla="*/ 418148 w 590550"/>
              <a:gd name="connsiteY32" fmla="*/ 209550 h 533399"/>
              <a:gd name="connsiteX33" fmla="*/ 323564 w 590550"/>
              <a:gd name="connsiteY33" fmla="*/ 209550 h 533399"/>
              <a:gd name="connsiteX34" fmla="*/ 317849 w 590550"/>
              <a:gd name="connsiteY34" fmla="*/ 145352 h 533399"/>
              <a:gd name="connsiteX35" fmla="*/ 389192 w 590550"/>
              <a:gd name="connsiteY35" fmla="*/ 126587 h 533399"/>
              <a:gd name="connsiteX36" fmla="*/ 418148 w 590550"/>
              <a:gd name="connsiteY36" fmla="*/ 209550 h 533399"/>
              <a:gd name="connsiteX37" fmla="*/ 367475 w 590550"/>
              <a:gd name="connsiteY37" fmla="*/ 286798 h 533399"/>
              <a:gd name="connsiteX38" fmla="*/ 323374 w 590550"/>
              <a:gd name="connsiteY38" fmla="*/ 250031 h 533399"/>
              <a:gd name="connsiteX39" fmla="*/ 323469 w 590550"/>
              <a:gd name="connsiteY39" fmla="*/ 247650 h 533399"/>
              <a:gd name="connsiteX40" fmla="*/ 418148 w 590550"/>
              <a:gd name="connsiteY40" fmla="*/ 247650 h 533399"/>
              <a:gd name="connsiteX41" fmla="*/ 413099 w 590550"/>
              <a:gd name="connsiteY41" fmla="*/ 276320 h 533399"/>
              <a:gd name="connsiteX42" fmla="*/ 367475 w 590550"/>
              <a:gd name="connsiteY42" fmla="*/ 286798 h 533399"/>
              <a:gd name="connsiteX43" fmla="*/ 174784 w 590550"/>
              <a:gd name="connsiteY43" fmla="*/ 288036 h 533399"/>
              <a:gd name="connsiteX44" fmla="*/ 171831 w 590550"/>
              <a:gd name="connsiteY44" fmla="*/ 247650 h 533399"/>
              <a:gd name="connsiteX45" fmla="*/ 224885 w 590550"/>
              <a:gd name="connsiteY45" fmla="*/ 247650 h 533399"/>
              <a:gd name="connsiteX46" fmla="*/ 174784 w 590550"/>
              <a:gd name="connsiteY46" fmla="*/ 288036 h 533399"/>
              <a:gd name="connsiteX47" fmla="*/ 146780 w 590550"/>
              <a:gd name="connsiteY47" fmla="*/ 349187 h 533399"/>
              <a:gd name="connsiteX48" fmla="*/ 150305 w 590550"/>
              <a:gd name="connsiteY48" fmla="*/ 362807 h 533399"/>
              <a:gd name="connsiteX49" fmla="*/ 111252 w 590550"/>
              <a:gd name="connsiteY49" fmla="*/ 378619 h 533399"/>
              <a:gd name="connsiteX50" fmla="*/ 92678 w 590550"/>
              <a:gd name="connsiteY50" fmla="*/ 362045 h 533399"/>
              <a:gd name="connsiteX51" fmla="*/ 146780 w 590550"/>
              <a:gd name="connsiteY51" fmla="*/ 349187 h 533399"/>
              <a:gd name="connsiteX52" fmla="*/ 485585 w 590550"/>
              <a:gd name="connsiteY52" fmla="*/ 381953 h 533399"/>
              <a:gd name="connsiteX53" fmla="*/ 504635 w 590550"/>
              <a:gd name="connsiteY53" fmla="*/ 400050 h 533399"/>
              <a:gd name="connsiteX54" fmla="*/ 505301 w 590550"/>
              <a:gd name="connsiteY54" fmla="*/ 400050 h 533399"/>
              <a:gd name="connsiteX55" fmla="*/ 552545 w 590550"/>
              <a:gd name="connsiteY55" fmla="*/ 447675 h 533399"/>
              <a:gd name="connsiteX56" fmla="*/ 504920 w 590550"/>
              <a:gd name="connsiteY56" fmla="*/ 495300 h 533399"/>
              <a:gd name="connsiteX57" fmla="*/ 161925 w 590550"/>
              <a:gd name="connsiteY57" fmla="*/ 495300 h 533399"/>
              <a:gd name="connsiteX58" fmla="*/ 114300 w 590550"/>
              <a:gd name="connsiteY58" fmla="*/ 447675 h 533399"/>
              <a:gd name="connsiteX59" fmla="*/ 161925 w 590550"/>
              <a:gd name="connsiteY59" fmla="*/ 400050 h 533399"/>
              <a:gd name="connsiteX60" fmla="*/ 171069 w 590550"/>
              <a:gd name="connsiteY60" fmla="*/ 401003 h 533399"/>
              <a:gd name="connsiteX61" fmla="*/ 188595 w 590550"/>
              <a:gd name="connsiteY61" fmla="*/ 395383 h 533399"/>
              <a:gd name="connsiteX62" fmla="*/ 193167 w 590550"/>
              <a:gd name="connsiteY62" fmla="*/ 377571 h 533399"/>
              <a:gd name="connsiteX63" fmla="*/ 190500 w 590550"/>
              <a:gd name="connsiteY63" fmla="*/ 357187 h 533399"/>
              <a:gd name="connsiteX64" fmla="*/ 271463 w 590550"/>
              <a:gd name="connsiteY64" fmla="*/ 276225 h 533399"/>
              <a:gd name="connsiteX65" fmla="*/ 343948 w 590550"/>
              <a:gd name="connsiteY65" fmla="*/ 321278 h 533399"/>
              <a:gd name="connsiteX66" fmla="*/ 356521 w 590550"/>
              <a:gd name="connsiteY66" fmla="*/ 331280 h 533399"/>
              <a:gd name="connsiteX67" fmla="*/ 372237 w 590550"/>
              <a:gd name="connsiteY67" fmla="*/ 328136 h 533399"/>
              <a:gd name="connsiteX68" fmla="*/ 414338 w 590550"/>
              <a:gd name="connsiteY68" fmla="*/ 314325 h 533399"/>
              <a:gd name="connsiteX69" fmla="*/ 485585 w 590550"/>
              <a:gd name="connsiteY69" fmla="*/ 381953 h 533399"/>
              <a:gd name="connsiteX70" fmla="*/ 364331 w 590550"/>
              <a:gd name="connsiteY70" fmla="*/ 95059 h 533399"/>
              <a:gd name="connsiteX71" fmla="*/ 310610 w 590550"/>
              <a:gd name="connsiteY71" fmla="*/ 107918 h 533399"/>
              <a:gd name="connsiteX72" fmla="*/ 289370 w 590550"/>
              <a:gd name="connsiteY72" fmla="*/ 48196 h 533399"/>
              <a:gd name="connsiteX73" fmla="*/ 364331 w 590550"/>
              <a:gd name="connsiteY73" fmla="*/ 95059 h 533399"/>
              <a:gd name="connsiteX74" fmla="*/ 167831 w 590550"/>
              <a:gd name="connsiteY74" fmla="*/ 48196 h 533399"/>
              <a:gd name="connsiteX75" fmla="*/ 146590 w 590550"/>
              <a:gd name="connsiteY75" fmla="*/ 107918 h 533399"/>
              <a:gd name="connsiteX76" fmla="*/ 92869 w 590550"/>
              <a:gd name="connsiteY76" fmla="*/ 95059 h 533399"/>
              <a:gd name="connsiteX77" fmla="*/ 167831 w 590550"/>
              <a:gd name="connsiteY77" fmla="*/ 48196 h 53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90550" h="533399">
                <a:moveTo>
                  <a:pt x="86297" y="407480"/>
                </a:moveTo>
                <a:cubicBezTo>
                  <a:pt x="79915" y="419481"/>
                  <a:pt x="76200" y="433102"/>
                  <a:pt x="76200" y="447675"/>
                </a:cubicBezTo>
                <a:cubicBezTo>
                  <a:pt x="76200" y="494919"/>
                  <a:pt x="114681" y="533400"/>
                  <a:pt x="161925" y="533400"/>
                </a:cubicBezTo>
                <a:lnTo>
                  <a:pt x="504825" y="533400"/>
                </a:lnTo>
                <a:cubicBezTo>
                  <a:pt x="552069" y="533400"/>
                  <a:pt x="590550" y="494919"/>
                  <a:pt x="590550" y="447675"/>
                </a:cubicBezTo>
                <a:cubicBezTo>
                  <a:pt x="590550" y="406146"/>
                  <a:pt x="560832" y="371380"/>
                  <a:pt x="521494" y="363569"/>
                </a:cubicBezTo>
                <a:cubicBezTo>
                  <a:pt x="513683" y="325565"/>
                  <a:pt x="486442" y="295085"/>
                  <a:pt x="450723" y="282512"/>
                </a:cubicBezTo>
                <a:cubicBezTo>
                  <a:pt x="455009" y="264986"/>
                  <a:pt x="457200" y="246888"/>
                  <a:pt x="457200" y="228600"/>
                </a:cubicBezTo>
                <a:cubicBezTo>
                  <a:pt x="457200" y="102584"/>
                  <a:pt x="354616" y="0"/>
                  <a:pt x="228600" y="0"/>
                </a:cubicBezTo>
                <a:cubicBezTo>
                  <a:pt x="102584" y="0"/>
                  <a:pt x="0" y="102584"/>
                  <a:pt x="0" y="228600"/>
                </a:cubicBezTo>
                <a:cubicBezTo>
                  <a:pt x="0" y="298323"/>
                  <a:pt x="32004" y="364236"/>
                  <a:pt x="86297" y="407480"/>
                </a:cubicBezTo>
                <a:close/>
                <a:moveTo>
                  <a:pt x="39148" y="247650"/>
                </a:moveTo>
                <a:lnTo>
                  <a:pt x="133636" y="247650"/>
                </a:lnTo>
                <a:cubicBezTo>
                  <a:pt x="134303" y="269748"/>
                  <a:pt x="136303" y="291370"/>
                  <a:pt x="139446" y="311753"/>
                </a:cubicBezTo>
                <a:cubicBezTo>
                  <a:pt x="112586" y="316135"/>
                  <a:pt x="88297" y="322517"/>
                  <a:pt x="67818" y="330518"/>
                </a:cubicBezTo>
                <a:cubicBezTo>
                  <a:pt x="52102" y="305753"/>
                  <a:pt x="42101" y="277368"/>
                  <a:pt x="39148" y="247650"/>
                </a:cubicBezTo>
                <a:close/>
                <a:moveTo>
                  <a:pt x="68009" y="126492"/>
                </a:moveTo>
                <a:cubicBezTo>
                  <a:pt x="88487" y="134588"/>
                  <a:pt x="112681" y="140875"/>
                  <a:pt x="139351" y="145256"/>
                </a:cubicBezTo>
                <a:cubicBezTo>
                  <a:pt x="136208" y="165926"/>
                  <a:pt x="134303" y="187643"/>
                  <a:pt x="133636" y="209455"/>
                </a:cubicBezTo>
                <a:lnTo>
                  <a:pt x="39053" y="209455"/>
                </a:lnTo>
                <a:cubicBezTo>
                  <a:pt x="42101" y="179165"/>
                  <a:pt x="52388" y="150971"/>
                  <a:pt x="68009" y="126492"/>
                </a:cubicBezTo>
                <a:close/>
                <a:moveTo>
                  <a:pt x="228600" y="38100"/>
                </a:moveTo>
                <a:cubicBezTo>
                  <a:pt x="242316" y="38100"/>
                  <a:pt x="260128" y="65723"/>
                  <a:pt x="272225" y="112586"/>
                </a:cubicBezTo>
                <a:cubicBezTo>
                  <a:pt x="258128" y="113729"/>
                  <a:pt x="243459" y="114300"/>
                  <a:pt x="228600" y="114300"/>
                </a:cubicBezTo>
                <a:cubicBezTo>
                  <a:pt x="213741" y="114300"/>
                  <a:pt x="199073" y="113729"/>
                  <a:pt x="184976" y="112586"/>
                </a:cubicBezTo>
                <a:cubicBezTo>
                  <a:pt x="197072" y="65723"/>
                  <a:pt x="214884" y="38100"/>
                  <a:pt x="228600" y="38100"/>
                </a:cubicBezTo>
                <a:close/>
                <a:moveTo>
                  <a:pt x="228600" y="152400"/>
                </a:moveTo>
                <a:cubicBezTo>
                  <a:pt x="246126" y="152400"/>
                  <a:pt x="263271" y="151638"/>
                  <a:pt x="279940" y="150114"/>
                </a:cubicBezTo>
                <a:cubicBezTo>
                  <a:pt x="282702" y="168212"/>
                  <a:pt x="284702" y="188119"/>
                  <a:pt x="285369" y="209550"/>
                </a:cubicBezTo>
                <a:lnTo>
                  <a:pt x="171831" y="209550"/>
                </a:lnTo>
                <a:cubicBezTo>
                  <a:pt x="172593" y="188119"/>
                  <a:pt x="174498" y="168212"/>
                  <a:pt x="177260" y="150114"/>
                </a:cubicBezTo>
                <a:cubicBezTo>
                  <a:pt x="193929" y="151543"/>
                  <a:pt x="211074" y="152400"/>
                  <a:pt x="228600" y="152400"/>
                </a:cubicBezTo>
                <a:close/>
                <a:moveTo>
                  <a:pt x="418148" y="209550"/>
                </a:moveTo>
                <a:lnTo>
                  <a:pt x="323564" y="209550"/>
                </a:lnTo>
                <a:cubicBezTo>
                  <a:pt x="322898" y="187643"/>
                  <a:pt x="320993" y="166021"/>
                  <a:pt x="317849" y="145352"/>
                </a:cubicBezTo>
                <a:cubicBezTo>
                  <a:pt x="344519" y="140970"/>
                  <a:pt x="368713" y="134588"/>
                  <a:pt x="389192" y="126587"/>
                </a:cubicBezTo>
                <a:cubicBezTo>
                  <a:pt x="404813" y="150971"/>
                  <a:pt x="415100" y="179165"/>
                  <a:pt x="418148" y="209550"/>
                </a:cubicBezTo>
                <a:close/>
                <a:moveTo>
                  <a:pt x="367475" y="286798"/>
                </a:moveTo>
                <a:cubicBezTo>
                  <a:pt x="355854" y="270891"/>
                  <a:pt x="340709" y="258413"/>
                  <a:pt x="323374" y="250031"/>
                </a:cubicBezTo>
                <a:cubicBezTo>
                  <a:pt x="323374" y="249269"/>
                  <a:pt x="323374" y="248412"/>
                  <a:pt x="323469" y="247650"/>
                </a:cubicBezTo>
                <a:lnTo>
                  <a:pt x="418148" y="247650"/>
                </a:lnTo>
                <a:cubicBezTo>
                  <a:pt x="417195" y="257365"/>
                  <a:pt x="415576" y="266891"/>
                  <a:pt x="413099" y="276320"/>
                </a:cubicBezTo>
                <a:cubicBezTo>
                  <a:pt x="397097" y="276511"/>
                  <a:pt x="381572" y="280035"/>
                  <a:pt x="367475" y="286798"/>
                </a:cubicBezTo>
                <a:close/>
                <a:moveTo>
                  <a:pt x="174784" y="288036"/>
                </a:moveTo>
                <a:cubicBezTo>
                  <a:pt x="173355" y="274987"/>
                  <a:pt x="172307" y="261461"/>
                  <a:pt x="171831" y="247650"/>
                </a:cubicBezTo>
                <a:lnTo>
                  <a:pt x="224885" y="247650"/>
                </a:lnTo>
                <a:cubicBezTo>
                  <a:pt x="204692" y="256223"/>
                  <a:pt x="187357" y="270415"/>
                  <a:pt x="174784" y="288036"/>
                </a:cubicBezTo>
                <a:close/>
                <a:moveTo>
                  <a:pt x="146780" y="349187"/>
                </a:moveTo>
                <a:cubicBezTo>
                  <a:pt x="147923" y="353854"/>
                  <a:pt x="149066" y="358331"/>
                  <a:pt x="150305" y="362807"/>
                </a:cubicBezTo>
                <a:cubicBezTo>
                  <a:pt x="135827" y="364808"/>
                  <a:pt x="122492" y="370332"/>
                  <a:pt x="111252" y="378619"/>
                </a:cubicBezTo>
                <a:cubicBezTo>
                  <a:pt x="104680" y="373475"/>
                  <a:pt x="98489" y="367951"/>
                  <a:pt x="92678" y="362045"/>
                </a:cubicBezTo>
                <a:cubicBezTo>
                  <a:pt x="108585" y="356807"/>
                  <a:pt x="126873" y="352425"/>
                  <a:pt x="146780" y="349187"/>
                </a:cubicBezTo>
                <a:close/>
                <a:moveTo>
                  <a:pt x="485585" y="381953"/>
                </a:moveTo>
                <a:cubicBezTo>
                  <a:pt x="486061" y="392049"/>
                  <a:pt x="494443" y="400050"/>
                  <a:pt x="504635" y="400050"/>
                </a:cubicBezTo>
                <a:cubicBezTo>
                  <a:pt x="504825" y="400050"/>
                  <a:pt x="505016" y="400050"/>
                  <a:pt x="505301" y="400050"/>
                </a:cubicBezTo>
                <a:cubicBezTo>
                  <a:pt x="531400" y="400241"/>
                  <a:pt x="552545" y="421577"/>
                  <a:pt x="552545" y="447675"/>
                </a:cubicBezTo>
                <a:cubicBezTo>
                  <a:pt x="552545" y="473964"/>
                  <a:pt x="531209" y="495300"/>
                  <a:pt x="504920" y="495300"/>
                </a:cubicBezTo>
                <a:lnTo>
                  <a:pt x="161925" y="495300"/>
                </a:lnTo>
                <a:cubicBezTo>
                  <a:pt x="135636" y="495300"/>
                  <a:pt x="114300" y="473964"/>
                  <a:pt x="114300" y="447675"/>
                </a:cubicBezTo>
                <a:cubicBezTo>
                  <a:pt x="114300" y="421386"/>
                  <a:pt x="135636" y="400050"/>
                  <a:pt x="161925" y="400050"/>
                </a:cubicBezTo>
                <a:cubicBezTo>
                  <a:pt x="164878" y="400050"/>
                  <a:pt x="168021" y="400336"/>
                  <a:pt x="171069" y="401003"/>
                </a:cubicBezTo>
                <a:cubicBezTo>
                  <a:pt x="177451" y="402241"/>
                  <a:pt x="184118" y="400145"/>
                  <a:pt x="188595" y="395383"/>
                </a:cubicBezTo>
                <a:cubicBezTo>
                  <a:pt x="193072" y="390620"/>
                  <a:pt x="194786" y="383858"/>
                  <a:pt x="193167" y="377571"/>
                </a:cubicBezTo>
                <a:cubicBezTo>
                  <a:pt x="191357" y="370618"/>
                  <a:pt x="190500" y="363760"/>
                  <a:pt x="190500" y="357187"/>
                </a:cubicBezTo>
                <a:cubicBezTo>
                  <a:pt x="190500" y="312515"/>
                  <a:pt x="226790" y="276225"/>
                  <a:pt x="271463" y="276225"/>
                </a:cubicBezTo>
                <a:cubicBezTo>
                  <a:pt x="302324" y="276225"/>
                  <a:pt x="330137" y="293465"/>
                  <a:pt x="343948" y="321278"/>
                </a:cubicBezTo>
                <a:cubicBezTo>
                  <a:pt x="346424" y="326327"/>
                  <a:pt x="351092" y="329946"/>
                  <a:pt x="356521" y="331280"/>
                </a:cubicBezTo>
                <a:cubicBezTo>
                  <a:pt x="361950" y="332613"/>
                  <a:pt x="367760" y="331470"/>
                  <a:pt x="372237" y="328136"/>
                </a:cubicBezTo>
                <a:cubicBezTo>
                  <a:pt x="384620" y="319087"/>
                  <a:pt x="399193" y="314325"/>
                  <a:pt x="414338" y="314325"/>
                </a:cubicBezTo>
                <a:cubicBezTo>
                  <a:pt x="452342" y="314325"/>
                  <a:pt x="483584" y="344043"/>
                  <a:pt x="485585" y="381953"/>
                </a:cubicBezTo>
                <a:close/>
                <a:moveTo>
                  <a:pt x="364331" y="95059"/>
                </a:moveTo>
                <a:cubicBezTo>
                  <a:pt x="348425" y="100393"/>
                  <a:pt x="330327" y="104775"/>
                  <a:pt x="310610" y="107918"/>
                </a:cubicBezTo>
                <a:cubicBezTo>
                  <a:pt x="305181" y="85344"/>
                  <a:pt x="298133" y="64960"/>
                  <a:pt x="289370" y="48196"/>
                </a:cubicBezTo>
                <a:cubicBezTo>
                  <a:pt x="317945" y="57817"/>
                  <a:pt x="343567" y="74009"/>
                  <a:pt x="364331" y="95059"/>
                </a:cubicBezTo>
                <a:close/>
                <a:moveTo>
                  <a:pt x="167831" y="48196"/>
                </a:moveTo>
                <a:cubicBezTo>
                  <a:pt x="159163" y="65056"/>
                  <a:pt x="152019" y="85439"/>
                  <a:pt x="146590" y="107918"/>
                </a:cubicBezTo>
                <a:cubicBezTo>
                  <a:pt x="126873" y="104775"/>
                  <a:pt x="108776" y="100393"/>
                  <a:pt x="92869" y="95059"/>
                </a:cubicBezTo>
                <a:cubicBezTo>
                  <a:pt x="113633" y="74009"/>
                  <a:pt x="139256" y="57817"/>
                  <a:pt x="167831" y="48196"/>
                </a:cubicBezTo>
                <a:close/>
              </a:path>
            </a:pathLst>
          </a:custGeom>
          <a:solidFill>
            <a:srgbClr val="7678E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05AFAB7-365E-8F85-22F0-8AA473C23CDF}"/>
              </a:ext>
            </a:extLst>
          </p:cNvPr>
          <p:cNvSpPr/>
          <p:nvPr/>
        </p:nvSpPr>
        <p:spPr>
          <a:xfrm>
            <a:off x="1985490" y="2692149"/>
            <a:ext cx="761982" cy="7619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440EE8C-4D0E-D7F9-EB50-3BD1E8B04549}"/>
              </a:ext>
            </a:extLst>
          </p:cNvPr>
          <p:cNvGrpSpPr/>
          <p:nvPr/>
        </p:nvGrpSpPr>
        <p:grpSpPr>
          <a:xfrm>
            <a:off x="2171785" y="2888723"/>
            <a:ext cx="405666" cy="377140"/>
            <a:chOff x="2192692" y="2568853"/>
            <a:chExt cx="363851" cy="338266"/>
          </a:xfrm>
          <a:solidFill>
            <a:srgbClr val="7678ED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4D9E24F-4D4E-3F46-4648-B706AB6E3B80}"/>
                </a:ext>
              </a:extLst>
            </p:cNvPr>
            <p:cNvSpPr/>
            <p:nvPr/>
          </p:nvSpPr>
          <p:spPr>
            <a:xfrm>
              <a:off x="2192692" y="2568853"/>
              <a:ext cx="363851" cy="338266"/>
            </a:xfrm>
            <a:custGeom>
              <a:avLst/>
              <a:gdLst>
                <a:gd name="connsiteX0" fmla="*/ 41945 w 363851"/>
                <a:gd name="connsiteY0" fmla="*/ 338215 h 338266"/>
                <a:gd name="connsiteX1" fmla="*/ 43571 w 363851"/>
                <a:gd name="connsiteY1" fmla="*/ 338215 h 338266"/>
                <a:gd name="connsiteX2" fmla="*/ 45197 w 363851"/>
                <a:gd name="connsiteY2" fmla="*/ 338215 h 338266"/>
                <a:gd name="connsiteX3" fmla="*/ 266304 w 363851"/>
                <a:gd name="connsiteY3" fmla="*/ 338215 h 338266"/>
                <a:gd name="connsiteX4" fmla="*/ 270141 w 363851"/>
                <a:gd name="connsiteY4" fmla="*/ 337565 h 338266"/>
                <a:gd name="connsiteX5" fmla="*/ 305323 w 363851"/>
                <a:gd name="connsiteY5" fmla="*/ 295945 h 338266"/>
                <a:gd name="connsiteX6" fmla="*/ 305323 w 363851"/>
                <a:gd name="connsiteY6" fmla="*/ 292693 h 338266"/>
                <a:gd name="connsiteX7" fmla="*/ 305323 w 363851"/>
                <a:gd name="connsiteY7" fmla="*/ 240668 h 338266"/>
                <a:gd name="connsiteX8" fmla="*/ 350845 w 363851"/>
                <a:gd name="connsiteY8" fmla="*/ 240668 h 338266"/>
                <a:gd name="connsiteX9" fmla="*/ 363852 w 363851"/>
                <a:gd name="connsiteY9" fmla="*/ 227661 h 338266"/>
                <a:gd name="connsiteX10" fmla="*/ 363852 w 363851"/>
                <a:gd name="connsiteY10" fmla="*/ 42322 h 338266"/>
                <a:gd name="connsiteX11" fmla="*/ 328670 w 363851"/>
                <a:gd name="connsiteY11" fmla="*/ 701 h 338266"/>
                <a:gd name="connsiteX12" fmla="*/ 324833 w 363851"/>
                <a:gd name="connsiteY12" fmla="*/ 51 h 338266"/>
                <a:gd name="connsiteX13" fmla="*/ 103725 w 363851"/>
                <a:gd name="connsiteY13" fmla="*/ 51 h 338266"/>
                <a:gd name="connsiteX14" fmla="*/ 102100 w 363851"/>
                <a:gd name="connsiteY14" fmla="*/ 51 h 338266"/>
                <a:gd name="connsiteX15" fmla="*/ 100474 w 363851"/>
                <a:gd name="connsiteY15" fmla="*/ 51 h 338266"/>
                <a:gd name="connsiteX16" fmla="*/ 58203 w 363851"/>
                <a:gd name="connsiteY16" fmla="*/ 42322 h 338266"/>
                <a:gd name="connsiteX17" fmla="*/ 58203 w 363851"/>
                <a:gd name="connsiteY17" fmla="*/ 43947 h 338266"/>
                <a:gd name="connsiteX18" fmla="*/ 58203 w 363851"/>
                <a:gd name="connsiteY18" fmla="*/ 45573 h 338266"/>
                <a:gd name="connsiteX19" fmla="*/ 58203 w 363851"/>
                <a:gd name="connsiteY19" fmla="*/ 247171 h 338266"/>
                <a:gd name="connsiteX20" fmla="*/ 32516 w 363851"/>
                <a:gd name="connsiteY20" fmla="*/ 247171 h 338266"/>
                <a:gd name="connsiteX21" fmla="*/ 0 w 363851"/>
                <a:gd name="connsiteY21" fmla="*/ 279687 h 338266"/>
                <a:gd name="connsiteX22" fmla="*/ 0 w 363851"/>
                <a:gd name="connsiteY22" fmla="*/ 295945 h 338266"/>
                <a:gd name="connsiteX23" fmla="*/ 41945 w 363851"/>
                <a:gd name="connsiteY23" fmla="*/ 338215 h 338266"/>
                <a:gd name="connsiteX24" fmla="*/ 337839 w 363851"/>
                <a:gd name="connsiteY24" fmla="*/ 214655 h 338266"/>
                <a:gd name="connsiteX25" fmla="*/ 305323 w 363851"/>
                <a:gd name="connsiteY25" fmla="*/ 214655 h 338266"/>
                <a:gd name="connsiteX26" fmla="*/ 305323 w 363851"/>
                <a:gd name="connsiteY26" fmla="*/ 45573 h 338266"/>
                <a:gd name="connsiteX27" fmla="*/ 305323 w 363851"/>
                <a:gd name="connsiteY27" fmla="*/ 43947 h 338266"/>
                <a:gd name="connsiteX28" fmla="*/ 305323 w 363851"/>
                <a:gd name="connsiteY28" fmla="*/ 42322 h 338266"/>
                <a:gd name="connsiteX29" fmla="*/ 321581 w 363851"/>
                <a:gd name="connsiteY29" fmla="*/ 26064 h 338266"/>
                <a:gd name="connsiteX30" fmla="*/ 337839 w 363851"/>
                <a:gd name="connsiteY30" fmla="*/ 42322 h 338266"/>
                <a:gd name="connsiteX31" fmla="*/ 84216 w 363851"/>
                <a:gd name="connsiteY31" fmla="*/ 43947 h 338266"/>
                <a:gd name="connsiteX32" fmla="*/ 84216 w 363851"/>
                <a:gd name="connsiteY32" fmla="*/ 42322 h 338266"/>
                <a:gd name="connsiteX33" fmla="*/ 100474 w 363851"/>
                <a:gd name="connsiteY33" fmla="*/ 26064 h 338266"/>
                <a:gd name="connsiteX34" fmla="*/ 102100 w 363851"/>
                <a:gd name="connsiteY34" fmla="*/ 26064 h 338266"/>
                <a:gd name="connsiteX35" fmla="*/ 103725 w 363851"/>
                <a:gd name="connsiteY35" fmla="*/ 26064 h 338266"/>
                <a:gd name="connsiteX36" fmla="*/ 282562 w 363851"/>
                <a:gd name="connsiteY36" fmla="*/ 26064 h 338266"/>
                <a:gd name="connsiteX37" fmla="*/ 279311 w 363851"/>
                <a:gd name="connsiteY37" fmla="*/ 42322 h 338266"/>
                <a:gd name="connsiteX38" fmla="*/ 279311 w 363851"/>
                <a:gd name="connsiteY38" fmla="*/ 43947 h 338266"/>
                <a:gd name="connsiteX39" fmla="*/ 279311 w 363851"/>
                <a:gd name="connsiteY39" fmla="*/ 45573 h 338266"/>
                <a:gd name="connsiteX40" fmla="*/ 279311 w 363851"/>
                <a:gd name="connsiteY40" fmla="*/ 292693 h 338266"/>
                <a:gd name="connsiteX41" fmla="*/ 279311 w 363851"/>
                <a:gd name="connsiteY41" fmla="*/ 295945 h 338266"/>
                <a:gd name="connsiteX42" fmla="*/ 263053 w 363851"/>
                <a:gd name="connsiteY42" fmla="*/ 312203 h 338266"/>
                <a:gd name="connsiteX43" fmla="*/ 246795 w 363851"/>
                <a:gd name="connsiteY43" fmla="*/ 295945 h 338266"/>
                <a:gd name="connsiteX44" fmla="*/ 246795 w 363851"/>
                <a:gd name="connsiteY44" fmla="*/ 280012 h 338266"/>
                <a:gd name="connsiteX45" fmla="*/ 214279 w 363851"/>
                <a:gd name="connsiteY45" fmla="*/ 247496 h 338266"/>
                <a:gd name="connsiteX46" fmla="*/ 84216 w 363851"/>
                <a:gd name="connsiteY46" fmla="*/ 247496 h 338266"/>
                <a:gd name="connsiteX47" fmla="*/ 84216 w 363851"/>
                <a:gd name="connsiteY47" fmla="*/ 45573 h 338266"/>
                <a:gd name="connsiteX48" fmla="*/ 84216 w 363851"/>
                <a:gd name="connsiteY48" fmla="*/ 43947 h 338266"/>
                <a:gd name="connsiteX49" fmla="*/ 25687 w 363851"/>
                <a:gd name="connsiteY49" fmla="*/ 280077 h 338266"/>
                <a:gd name="connsiteX50" fmla="*/ 32191 w 363851"/>
                <a:gd name="connsiteY50" fmla="*/ 273574 h 338266"/>
                <a:gd name="connsiteX51" fmla="*/ 214279 w 363851"/>
                <a:gd name="connsiteY51" fmla="*/ 273184 h 338266"/>
                <a:gd name="connsiteX52" fmla="*/ 220782 w 363851"/>
                <a:gd name="connsiteY52" fmla="*/ 279687 h 338266"/>
                <a:gd name="connsiteX53" fmla="*/ 220782 w 363851"/>
                <a:gd name="connsiteY53" fmla="*/ 295945 h 338266"/>
                <a:gd name="connsiteX54" fmla="*/ 224034 w 363851"/>
                <a:gd name="connsiteY54" fmla="*/ 312203 h 338266"/>
                <a:gd name="connsiteX55" fmla="*/ 45197 w 363851"/>
                <a:gd name="connsiteY55" fmla="*/ 312203 h 338266"/>
                <a:gd name="connsiteX56" fmla="*/ 43571 w 363851"/>
                <a:gd name="connsiteY56" fmla="*/ 312203 h 338266"/>
                <a:gd name="connsiteX57" fmla="*/ 41945 w 363851"/>
                <a:gd name="connsiteY57" fmla="*/ 312203 h 338266"/>
                <a:gd name="connsiteX58" fmla="*/ 25687 w 363851"/>
                <a:gd name="connsiteY58" fmla="*/ 295945 h 33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3851" h="338266">
                  <a:moveTo>
                    <a:pt x="41945" y="338215"/>
                  </a:moveTo>
                  <a:cubicBezTo>
                    <a:pt x="42485" y="338283"/>
                    <a:pt x="43031" y="338283"/>
                    <a:pt x="43571" y="338215"/>
                  </a:cubicBezTo>
                  <a:cubicBezTo>
                    <a:pt x="44111" y="338283"/>
                    <a:pt x="44657" y="338283"/>
                    <a:pt x="45197" y="338215"/>
                  </a:cubicBezTo>
                  <a:lnTo>
                    <a:pt x="266304" y="338215"/>
                  </a:lnTo>
                  <a:cubicBezTo>
                    <a:pt x="267609" y="338200"/>
                    <a:pt x="268904" y="337981"/>
                    <a:pt x="270141" y="337565"/>
                  </a:cubicBezTo>
                  <a:cubicBezTo>
                    <a:pt x="290440" y="334112"/>
                    <a:pt x="305298" y="316535"/>
                    <a:pt x="305323" y="295945"/>
                  </a:cubicBezTo>
                  <a:cubicBezTo>
                    <a:pt x="305064" y="294876"/>
                    <a:pt x="305064" y="293762"/>
                    <a:pt x="305323" y="292693"/>
                  </a:cubicBezTo>
                  <a:lnTo>
                    <a:pt x="305323" y="240668"/>
                  </a:lnTo>
                  <a:lnTo>
                    <a:pt x="350845" y="240668"/>
                  </a:lnTo>
                  <a:cubicBezTo>
                    <a:pt x="358029" y="240668"/>
                    <a:pt x="363852" y="234845"/>
                    <a:pt x="363852" y="227661"/>
                  </a:cubicBezTo>
                  <a:lnTo>
                    <a:pt x="363852" y="42322"/>
                  </a:lnTo>
                  <a:cubicBezTo>
                    <a:pt x="363826" y="21731"/>
                    <a:pt x="348968" y="4154"/>
                    <a:pt x="328670" y="701"/>
                  </a:cubicBezTo>
                  <a:cubicBezTo>
                    <a:pt x="327433" y="285"/>
                    <a:pt x="326138" y="66"/>
                    <a:pt x="324833" y="51"/>
                  </a:cubicBezTo>
                  <a:lnTo>
                    <a:pt x="103725" y="51"/>
                  </a:lnTo>
                  <a:cubicBezTo>
                    <a:pt x="103186" y="-17"/>
                    <a:pt x="102639" y="-17"/>
                    <a:pt x="102100" y="51"/>
                  </a:cubicBezTo>
                  <a:cubicBezTo>
                    <a:pt x="101560" y="-17"/>
                    <a:pt x="101014" y="-17"/>
                    <a:pt x="100474" y="51"/>
                  </a:cubicBezTo>
                  <a:cubicBezTo>
                    <a:pt x="77143" y="87"/>
                    <a:pt x="58239" y="18991"/>
                    <a:pt x="58203" y="42322"/>
                  </a:cubicBezTo>
                  <a:cubicBezTo>
                    <a:pt x="58135" y="42861"/>
                    <a:pt x="58135" y="43408"/>
                    <a:pt x="58203" y="43947"/>
                  </a:cubicBezTo>
                  <a:cubicBezTo>
                    <a:pt x="58135" y="44487"/>
                    <a:pt x="58135" y="45033"/>
                    <a:pt x="58203" y="45573"/>
                  </a:cubicBezTo>
                  <a:lnTo>
                    <a:pt x="58203" y="247171"/>
                  </a:lnTo>
                  <a:lnTo>
                    <a:pt x="32516" y="247171"/>
                  </a:lnTo>
                  <a:cubicBezTo>
                    <a:pt x="14558" y="247171"/>
                    <a:pt x="0" y="261729"/>
                    <a:pt x="0" y="279687"/>
                  </a:cubicBezTo>
                  <a:lnTo>
                    <a:pt x="0" y="295945"/>
                  </a:lnTo>
                  <a:cubicBezTo>
                    <a:pt x="35" y="319149"/>
                    <a:pt x="18742" y="338001"/>
                    <a:pt x="41945" y="338215"/>
                  </a:cubicBezTo>
                  <a:close/>
                  <a:moveTo>
                    <a:pt x="337839" y="214655"/>
                  </a:moveTo>
                  <a:lnTo>
                    <a:pt x="305323" y="214655"/>
                  </a:lnTo>
                  <a:lnTo>
                    <a:pt x="305323" y="45573"/>
                  </a:lnTo>
                  <a:cubicBezTo>
                    <a:pt x="305391" y="45033"/>
                    <a:pt x="305391" y="44487"/>
                    <a:pt x="305323" y="43947"/>
                  </a:cubicBezTo>
                  <a:cubicBezTo>
                    <a:pt x="305391" y="43408"/>
                    <a:pt x="305391" y="42861"/>
                    <a:pt x="305323" y="42322"/>
                  </a:cubicBezTo>
                  <a:cubicBezTo>
                    <a:pt x="305323" y="33343"/>
                    <a:pt x="312602" y="26064"/>
                    <a:pt x="321581" y="26064"/>
                  </a:cubicBezTo>
                  <a:cubicBezTo>
                    <a:pt x="330560" y="26064"/>
                    <a:pt x="337839" y="33343"/>
                    <a:pt x="337839" y="42322"/>
                  </a:cubicBezTo>
                  <a:close/>
                  <a:moveTo>
                    <a:pt x="84216" y="43947"/>
                  </a:moveTo>
                  <a:cubicBezTo>
                    <a:pt x="84284" y="43408"/>
                    <a:pt x="84284" y="42861"/>
                    <a:pt x="84216" y="42322"/>
                  </a:cubicBezTo>
                  <a:cubicBezTo>
                    <a:pt x="84216" y="33343"/>
                    <a:pt x="91495" y="26064"/>
                    <a:pt x="100474" y="26064"/>
                  </a:cubicBezTo>
                  <a:cubicBezTo>
                    <a:pt x="101014" y="26132"/>
                    <a:pt x="101560" y="26132"/>
                    <a:pt x="102100" y="26064"/>
                  </a:cubicBezTo>
                  <a:cubicBezTo>
                    <a:pt x="102639" y="26132"/>
                    <a:pt x="103186" y="26132"/>
                    <a:pt x="103725" y="26064"/>
                  </a:cubicBezTo>
                  <a:lnTo>
                    <a:pt x="282562" y="26064"/>
                  </a:lnTo>
                  <a:cubicBezTo>
                    <a:pt x="280412" y="31214"/>
                    <a:pt x="279307" y="36741"/>
                    <a:pt x="279311" y="42322"/>
                  </a:cubicBezTo>
                  <a:cubicBezTo>
                    <a:pt x="279242" y="42861"/>
                    <a:pt x="279242" y="43408"/>
                    <a:pt x="279311" y="43947"/>
                  </a:cubicBezTo>
                  <a:cubicBezTo>
                    <a:pt x="279242" y="44487"/>
                    <a:pt x="279242" y="45033"/>
                    <a:pt x="279311" y="45573"/>
                  </a:cubicBezTo>
                  <a:lnTo>
                    <a:pt x="279311" y="292693"/>
                  </a:lnTo>
                  <a:cubicBezTo>
                    <a:pt x="279570" y="293762"/>
                    <a:pt x="279570" y="294876"/>
                    <a:pt x="279311" y="295945"/>
                  </a:cubicBezTo>
                  <a:cubicBezTo>
                    <a:pt x="279311" y="304924"/>
                    <a:pt x="272032" y="312203"/>
                    <a:pt x="263053" y="312203"/>
                  </a:cubicBezTo>
                  <a:cubicBezTo>
                    <a:pt x="254074" y="312203"/>
                    <a:pt x="246795" y="304924"/>
                    <a:pt x="246795" y="295945"/>
                  </a:cubicBezTo>
                  <a:lnTo>
                    <a:pt x="246795" y="280012"/>
                  </a:lnTo>
                  <a:cubicBezTo>
                    <a:pt x="246795" y="262054"/>
                    <a:pt x="232237" y="247496"/>
                    <a:pt x="214279" y="247496"/>
                  </a:cubicBezTo>
                  <a:lnTo>
                    <a:pt x="84216" y="247496"/>
                  </a:lnTo>
                  <a:lnTo>
                    <a:pt x="84216" y="45573"/>
                  </a:lnTo>
                  <a:cubicBezTo>
                    <a:pt x="84284" y="45033"/>
                    <a:pt x="84284" y="44487"/>
                    <a:pt x="84216" y="43947"/>
                  </a:cubicBezTo>
                  <a:close/>
                  <a:moveTo>
                    <a:pt x="25687" y="280077"/>
                  </a:moveTo>
                  <a:cubicBezTo>
                    <a:pt x="25687" y="276485"/>
                    <a:pt x="28599" y="273574"/>
                    <a:pt x="32191" y="273574"/>
                  </a:cubicBezTo>
                  <a:lnTo>
                    <a:pt x="214279" y="273184"/>
                  </a:lnTo>
                  <a:cubicBezTo>
                    <a:pt x="217871" y="273184"/>
                    <a:pt x="220782" y="276095"/>
                    <a:pt x="220782" y="279687"/>
                  </a:cubicBezTo>
                  <a:lnTo>
                    <a:pt x="220782" y="295945"/>
                  </a:lnTo>
                  <a:cubicBezTo>
                    <a:pt x="220779" y="301526"/>
                    <a:pt x="221884" y="307052"/>
                    <a:pt x="224034" y="312203"/>
                  </a:cubicBezTo>
                  <a:lnTo>
                    <a:pt x="45197" y="312203"/>
                  </a:lnTo>
                  <a:cubicBezTo>
                    <a:pt x="44657" y="312134"/>
                    <a:pt x="44111" y="312134"/>
                    <a:pt x="43571" y="312203"/>
                  </a:cubicBezTo>
                  <a:cubicBezTo>
                    <a:pt x="43031" y="312134"/>
                    <a:pt x="42485" y="312134"/>
                    <a:pt x="41945" y="312203"/>
                  </a:cubicBezTo>
                  <a:cubicBezTo>
                    <a:pt x="32966" y="312203"/>
                    <a:pt x="25687" y="304924"/>
                    <a:pt x="25687" y="295945"/>
                  </a:cubicBezTo>
                  <a:close/>
                </a:path>
              </a:pathLst>
            </a:custGeom>
            <a:grpFill/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E9B0F87-761E-B58B-F220-0E95DEC40328}"/>
                </a:ext>
              </a:extLst>
            </p:cNvPr>
            <p:cNvSpPr/>
            <p:nvPr/>
          </p:nvSpPr>
          <p:spPr>
            <a:xfrm>
              <a:off x="2413474" y="2627432"/>
              <a:ext cx="32515" cy="26012"/>
            </a:xfrm>
            <a:custGeom>
              <a:avLst/>
              <a:gdLst>
                <a:gd name="connsiteX0" fmla="*/ 13006 w 32515"/>
                <a:gd name="connsiteY0" fmla="*/ 26013 h 26012"/>
                <a:gd name="connsiteX1" fmla="*/ 19509 w 32515"/>
                <a:gd name="connsiteY1" fmla="*/ 26013 h 26012"/>
                <a:gd name="connsiteX2" fmla="*/ 32516 w 32515"/>
                <a:gd name="connsiteY2" fmla="*/ 13006 h 26012"/>
                <a:gd name="connsiteX3" fmla="*/ 19509 w 32515"/>
                <a:gd name="connsiteY3" fmla="*/ 0 h 26012"/>
                <a:gd name="connsiteX4" fmla="*/ 13006 w 32515"/>
                <a:gd name="connsiteY4" fmla="*/ 0 h 26012"/>
                <a:gd name="connsiteX5" fmla="*/ 0 w 32515"/>
                <a:gd name="connsiteY5" fmla="*/ 13006 h 26012"/>
                <a:gd name="connsiteX6" fmla="*/ 13006 w 32515"/>
                <a:gd name="connsiteY6" fmla="*/ 26013 h 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5" h="26012">
                  <a:moveTo>
                    <a:pt x="13006" y="26013"/>
                  </a:moveTo>
                  <a:lnTo>
                    <a:pt x="19509" y="26013"/>
                  </a:lnTo>
                  <a:cubicBezTo>
                    <a:pt x="26693" y="26013"/>
                    <a:pt x="32516" y="20190"/>
                    <a:pt x="32516" y="13006"/>
                  </a:cubicBezTo>
                  <a:cubicBezTo>
                    <a:pt x="32516" y="5823"/>
                    <a:pt x="26693" y="0"/>
                    <a:pt x="19509" y="0"/>
                  </a:cubicBezTo>
                  <a:lnTo>
                    <a:pt x="13006" y="0"/>
                  </a:lnTo>
                  <a:cubicBezTo>
                    <a:pt x="5823" y="0"/>
                    <a:pt x="0" y="5823"/>
                    <a:pt x="0" y="13006"/>
                  </a:cubicBezTo>
                  <a:cubicBezTo>
                    <a:pt x="0" y="20190"/>
                    <a:pt x="5823" y="26013"/>
                    <a:pt x="13006" y="26013"/>
                  </a:cubicBezTo>
                  <a:close/>
                </a:path>
              </a:pathLst>
            </a:custGeom>
            <a:grpFill/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B7E71B3-0F40-E33E-8D76-B8630012C59D}"/>
                </a:ext>
              </a:extLst>
            </p:cNvPr>
            <p:cNvSpPr/>
            <p:nvPr/>
          </p:nvSpPr>
          <p:spPr>
            <a:xfrm>
              <a:off x="2413474" y="2737986"/>
              <a:ext cx="32515" cy="26012"/>
            </a:xfrm>
            <a:custGeom>
              <a:avLst/>
              <a:gdLst>
                <a:gd name="connsiteX0" fmla="*/ 19509 w 32515"/>
                <a:gd name="connsiteY0" fmla="*/ 0 h 26012"/>
                <a:gd name="connsiteX1" fmla="*/ 13006 w 32515"/>
                <a:gd name="connsiteY1" fmla="*/ 0 h 26012"/>
                <a:gd name="connsiteX2" fmla="*/ 0 w 32515"/>
                <a:gd name="connsiteY2" fmla="*/ 13006 h 26012"/>
                <a:gd name="connsiteX3" fmla="*/ 13006 w 32515"/>
                <a:gd name="connsiteY3" fmla="*/ 26013 h 26012"/>
                <a:gd name="connsiteX4" fmla="*/ 19509 w 32515"/>
                <a:gd name="connsiteY4" fmla="*/ 26013 h 26012"/>
                <a:gd name="connsiteX5" fmla="*/ 32516 w 32515"/>
                <a:gd name="connsiteY5" fmla="*/ 13006 h 26012"/>
                <a:gd name="connsiteX6" fmla="*/ 19509 w 32515"/>
                <a:gd name="connsiteY6" fmla="*/ 0 h 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5" h="26012">
                  <a:moveTo>
                    <a:pt x="19509" y="0"/>
                  </a:moveTo>
                  <a:lnTo>
                    <a:pt x="13006" y="0"/>
                  </a:lnTo>
                  <a:cubicBezTo>
                    <a:pt x="5823" y="0"/>
                    <a:pt x="0" y="5823"/>
                    <a:pt x="0" y="13006"/>
                  </a:cubicBezTo>
                  <a:cubicBezTo>
                    <a:pt x="0" y="20190"/>
                    <a:pt x="5823" y="26013"/>
                    <a:pt x="13006" y="26013"/>
                  </a:cubicBezTo>
                  <a:lnTo>
                    <a:pt x="19509" y="26013"/>
                  </a:lnTo>
                  <a:cubicBezTo>
                    <a:pt x="26693" y="26013"/>
                    <a:pt x="32516" y="20190"/>
                    <a:pt x="32516" y="13006"/>
                  </a:cubicBezTo>
                  <a:cubicBezTo>
                    <a:pt x="32516" y="5823"/>
                    <a:pt x="26693" y="0"/>
                    <a:pt x="19509" y="0"/>
                  </a:cubicBezTo>
                  <a:close/>
                </a:path>
              </a:pathLst>
            </a:custGeom>
            <a:grpFill/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5852D67-1F4A-E864-28FB-3FD39B9C179D}"/>
                </a:ext>
              </a:extLst>
            </p:cNvPr>
            <p:cNvSpPr/>
            <p:nvPr/>
          </p:nvSpPr>
          <p:spPr>
            <a:xfrm>
              <a:off x="2393965" y="2666451"/>
              <a:ext cx="52025" cy="26012"/>
            </a:xfrm>
            <a:custGeom>
              <a:avLst/>
              <a:gdLst>
                <a:gd name="connsiteX0" fmla="*/ 13006 w 52025"/>
                <a:gd name="connsiteY0" fmla="*/ 26013 h 26012"/>
                <a:gd name="connsiteX1" fmla="*/ 39019 w 52025"/>
                <a:gd name="connsiteY1" fmla="*/ 26013 h 26012"/>
                <a:gd name="connsiteX2" fmla="*/ 52025 w 52025"/>
                <a:gd name="connsiteY2" fmla="*/ 13006 h 26012"/>
                <a:gd name="connsiteX3" fmla="*/ 39019 w 52025"/>
                <a:gd name="connsiteY3" fmla="*/ 0 h 26012"/>
                <a:gd name="connsiteX4" fmla="*/ 13006 w 52025"/>
                <a:gd name="connsiteY4" fmla="*/ 0 h 26012"/>
                <a:gd name="connsiteX5" fmla="*/ 0 w 52025"/>
                <a:gd name="connsiteY5" fmla="*/ 13006 h 26012"/>
                <a:gd name="connsiteX6" fmla="*/ 13006 w 52025"/>
                <a:gd name="connsiteY6" fmla="*/ 26013 h 2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25" h="26012">
                  <a:moveTo>
                    <a:pt x="13006" y="26013"/>
                  </a:moveTo>
                  <a:lnTo>
                    <a:pt x="39019" y="26013"/>
                  </a:lnTo>
                  <a:cubicBezTo>
                    <a:pt x="46202" y="26013"/>
                    <a:pt x="52025" y="20190"/>
                    <a:pt x="52025" y="13006"/>
                  </a:cubicBezTo>
                  <a:cubicBezTo>
                    <a:pt x="52025" y="5823"/>
                    <a:pt x="46202" y="0"/>
                    <a:pt x="39019" y="0"/>
                  </a:cubicBezTo>
                  <a:lnTo>
                    <a:pt x="13006" y="0"/>
                  </a:lnTo>
                  <a:cubicBezTo>
                    <a:pt x="5823" y="0"/>
                    <a:pt x="0" y="5823"/>
                    <a:pt x="0" y="13006"/>
                  </a:cubicBezTo>
                  <a:cubicBezTo>
                    <a:pt x="0" y="20190"/>
                    <a:pt x="5823" y="26013"/>
                    <a:pt x="13006" y="26013"/>
                  </a:cubicBezTo>
                  <a:close/>
                </a:path>
              </a:pathLst>
            </a:custGeom>
            <a:grpFill/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C54F83-3E58-FA4A-E72D-69699A707FAF}"/>
                </a:ext>
              </a:extLst>
            </p:cNvPr>
            <p:cNvSpPr/>
            <p:nvPr/>
          </p:nvSpPr>
          <p:spPr>
            <a:xfrm>
              <a:off x="2302917" y="2624766"/>
              <a:ext cx="65038" cy="132729"/>
            </a:xfrm>
            <a:custGeom>
              <a:avLst/>
              <a:gdLst>
                <a:gd name="connsiteX0" fmla="*/ 27316 w 65038"/>
                <a:gd name="connsiteY0" fmla="*/ 79013 h 132729"/>
                <a:gd name="connsiteX1" fmla="*/ 31153 w 65038"/>
                <a:gd name="connsiteY1" fmla="*/ 79664 h 132729"/>
                <a:gd name="connsiteX2" fmla="*/ 39022 w 65038"/>
                <a:gd name="connsiteY2" fmla="*/ 85647 h 132729"/>
                <a:gd name="connsiteX3" fmla="*/ 31153 w 65038"/>
                <a:gd name="connsiteY3" fmla="*/ 91629 h 132729"/>
                <a:gd name="connsiteX4" fmla="*/ 24000 w 65038"/>
                <a:gd name="connsiteY4" fmla="*/ 88183 h 132729"/>
                <a:gd name="connsiteX5" fmla="*/ 6051 w 65038"/>
                <a:gd name="connsiteY5" fmla="*/ 84151 h 132729"/>
                <a:gd name="connsiteX6" fmla="*/ 2019 w 65038"/>
                <a:gd name="connsiteY6" fmla="*/ 102100 h 132729"/>
                <a:gd name="connsiteX7" fmla="*/ 19513 w 65038"/>
                <a:gd name="connsiteY7" fmla="*/ 115626 h 132729"/>
                <a:gd name="connsiteX8" fmla="*/ 19513 w 65038"/>
                <a:gd name="connsiteY8" fmla="*/ 119723 h 132729"/>
                <a:gd name="connsiteX9" fmla="*/ 32519 w 65038"/>
                <a:gd name="connsiteY9" fmla="*/ 132729 h 132729"/>
                <a:gd name="connsiteX10" fmla="*/ 45525 w 65038"/>
                <a:gd name="connsiteY10" fmla="*/ 119723 h 132729"/>
                <a:gd name="connsiteX11" fmla="*/ 45525 w 65038"/>
                <a:gd name="connsiteY11" fmla="*/ 114521 h 132729"/>
                <a:gd name="connsiteX12" fmla="*/ 65035 w 65038"/>
                <a:gd name="connsiteY12" fmla="*/ 85647 h 132729"/>
                <a:gd name="connsiteX13" fmla="*/ 37722 w 65038"/>
                <a:gd name="connsiteY13" fmla="*/ 54301 h 132729"/>
                <a:gd name="connsiteX14" fmla="*/ 33885 w 65038"/>
                <a:gd name="connsiteY14" fmla="*/ 53651 h 132729"/>
                <a:gd name="connsiteX15" fmla="*/ 26016 w 65038"/>
                <a:gd name="connsiteY15" fmla="*/ 47668 h 132729"/>
                <a:gd name="connsiteX16" fmla="*/ 33885 w 65038"/>
                <a:gd name="connsiteY16" fmla="*/ 41685 h 132729"/>
                <a:gd name="connsiteX17" fmla="*/ 41038 w 65038"/>
                <a:gd name="connsiteY17" fmla="*/ 45132 h 132729"/>
                <a:gd name="connsiteX18" fmla="*/ 58987 w 65038"/>
                <a:gd name="connsiteY18" fmla="*/ 49164 h 132729"/>
                <a:gd name="connsiteX19" fmla="*/ 63019 w 65038"/>
                <a:gd name="connsiteY19" fmla="*/ 31215 h 132729"/>
                <a:gd name="connsiteX20" fmla="*/ 45525 w 65038"/>
                <a:gd name="connsiteY20" fmla="*/ 17689 h 132729"/>
                <a:gd name="connsiteX21" fmla="*/ 45525 w 65038"/>
                <a:gd name="connsiteY21" fmla="*/ 13006 h 132729"/>
                <a:gd name="connsiteX22" fmla="*/ 32519 w 65038"/>
                <a:gd name="connsiteY22" fmla="*/ 0 h 132729"/>
                <a:gd name="connsiteX23" fmla="*/ 19513 w 65038"/>
                <a:gd name="connsiteY23" fmla="*/ 13006 h 132729"/>
                <a:gd name="connsiteX24" fmla="*/ 19513 w 65038"/>
                <a:gd name="connsiteY24" fmla="*/ 18794 h 132729"/>
                <a:gd name="connsiteX25" fmla="*/ 3 w 65038"/>
                <a:gd name="connsiteY25" fmla="*/ 47668 h 132729"/>
                <a:gd name="connsiteX26" fmla="*/ 27316 w 65038"/>
                <a:gd name="connsiteY26" fmla="*/ 79013 h 1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038" h="132729">
                  <a:moveTo>
                    <a:pt x="27316" y="79013"/>
                  </a:moveTo>
                  <a:cubicBezTo>
                    <a:pt x="28553" y="79430"/>
                    <a:pt x="29848" y="79649"/>
                    <a:pt x="31153" y="79664"/>
                  </a:cubicBezTo>
                  <a:cubicBezTo>
                    <a:pt x="35380" y="79664"/>
                    <a:pt x="39022" y="82395"/>
                    <a:pt x="39022" y="85647"/>
                  </a:cubicBezTo>
                  <a:cubicBezTo>
                    <a:pt x="39022" y="88898"/>
                    <a:pt x="35380" y="91629"/>
                    <a:pt x="31153" y="91629"/>
                  </a:cubicBezTo>
                  <a:cubicBezTo>
                    <a:pt x="28344" y="91741"/>
                    <a:pt x="25663" y="90450"/>
                    <a:pt x="24000" y="88183"/>
                  </a:cubicBezTo>
                  <a:cubicBezTo>
                    <a:pt x="20157" y="82113"/>
                    <a:pt x="12121" y="80308"/>
                    <a:pt x="6051" y="84151"/>
                  </a:cubicBezTo>
                  <a:cubicBezTo>
                    <a:pt x="-19" y="87994"/>
                    <a:pt x="-1824" y="96030"/>
                    <a:pt x="2019" y="102100"/>
                  </a:cubicBezTo>
                  <a:cubicBezTo>
                    <a:pt x="6139" y="108469"/>
                    <a:pt x="12311" y="113242"/>
                    <a:pt x="19513" y="115626"/>
                  </a:cubicBezTo>
                  <a:lnTo>
                    <a:pt x="19513" y="119723"/>
                  </a:lnTo>
                  <a:cubicBezTo>
                    <a:pt x="19513" y="126906"/>
                    <a:pt x="25336" y="132729"/>
                    <a:pt x="32519" y="132729"/>
                  </a:cubicBezTo>
                  <a:cubicBezTo>
                    <a:pt x="39702" y="132729"/>
                    <a:pt x="45525" y="126906"/>
                    <a:pt x="45525" y="119723"/>
                  </a:cubicBezTo>
                  <a:lnTo>
                    <a:pt x="45525" y="114521"/>
                  </a:lnTo>
                  <a:cubicBezTo>
                    <a:pt x="57170" y="109605"/>
                    <a:pt x="64820" y="98284"/>
                    <a:pt x="65035" y="85647"/>
                  </a:cubicBezTo>
                  <a:cubicBezTo>
                    <a:pt x="64672" y="69982"/>
                    <a:pt x="53189" y="56804"/>
                    <a:pt x="37722" y="54301"/>
                  </a:cubicBezTo>
                  <a:cubicBezTo>
                    <a:pt x="36485" y="53885"/>
                    <a:pt x="35190" y="53666"/>
                    <a:pt x="33885" y="53651"/>
                  </a:cubicBezTo>
                  <a:cubicBezTo>
                    <a:pt x="29658" y="53651"/>
                    <a:pt x="26016" y="50920"/>
                    <a:pt x="26016" y="47668"/>
                  </a:cubicBezTo>
                  <a:cubicBezTo>
                    <a:pt x="26016" y="44417"/>
                    <a:pt x="29658" y="41685"/>
                    <a:pt x="33885" y="41685"/>
                  </a:cubicBezTo>
                  <a:cubicBezTo>
                    <a:pt x="36694" y="41573"/>
                    <a:pt x="39375" y="42865"/>
                    <a:pt x="41038" y="45132"/>
                  </a:cubicBezTo>
                  <a:cubicBezTo>
                    <a:pt x="44881" y="51202"/>
                    <a:pt x="52917" y="53007"/>
                    <a:pt x="58987" y="49164"/>
                  </a:cubicBezTo>
                  <a:cubicBezTo>
                    <a:pt x="65057" y="45321"/>
                    <a:pt x="66862" y="37285"/>
                    <a:pt x="63019" y="31215"/>
                  </a:cubicBezTo>
                  <a:cubicBezTo>
                    <a:pt x="58899" y="24845"/>
                    <a:pt x="52727" y="20073"/>
                    <a:pt x="45525" y="17689"/>
                  </a:cubicBezTo>
                  <a:lnTo>
                    <a:pt x="45525" y="13006"/>
                  </a:lnTo>
                  <a:cubicBezTo>
                    <a:pt x="45525" y="5823"/>
                    <a:pt x="39702" y="0"/>
                    <a:pt x="32519" y="0"/>
                  </a:cubicBezTo>
                  <a:cubicBezTo>
                    <a:pt x="25336" y="0"/>
                    <a:pt x="19513" y="5823"/>
                    <a:pt x="19513" y="13006"/>
                  </a:cubicBezTo>
                  <a:lnTo>
                    <a:pt x="19513" y="18794"/>
                  </a:lnTo>
                  <a:cubicBezTo>
                    <a:pt x="7868" y="23709"/>
                    <a:pt x="218" y="35031"/>
                    <a:pt x="3" y="47668"/>
                  </a:cubicBezTo>
                  <a:cubicBezTo>
                    <a:pt x="366" y="63333"/>
                    <a:pt x="11849" y="76510"/>
                    <a:pt x="27316" y="79013"/>
                  </a:cubicBezTo>
                  <a:close/>
                </a:path>
              </a:pathLst>
            </a:custGeom>
            <a:grpFill/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CAFC4E1-E438-55CF-4ACB-CE2BB3A72521}"/>
              </a:ext>
            </a:extLst>
          </p:cNvPr>
          <p:cNvSpPr/>
          <p:nvPr/>
        </p:nvSpPr>
        <p:spPr>
          <a:xfrm>
            <a:off x="2908142" y="2692149"/>
            <a:ext cx="761982" cy="7619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B936BE6-1F34-78AC-4DED-B9100789BF49}"/>
              </a:ext>
            </a:extLst>
          </p:cNvPr>
          <p:cNvSpPr/>
          <p:nvPr/>
        </p:nvSpPr>
        <p:spPr>
          <a:xfrm>
            <a:off x="3830794" y="2692149"/>
            <a:ext cx="761982" cy="7619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68BD9D7-5623-5B52-E2E6-128AB3327054}"/>
              </a:ext>
            </a:extLst>
          </p:cNvPr>
          <p:cNvSpPr/>
          <p:nvPr/>
        </p:nvSpPr>
        <p:spPr>
          <a:xfrm>
            <a:off x="4753133" y="2692149"/>
            <a:ext cx="761982" cy="7619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619B427-C30F-2A08-8DA3-174BE8AA9347}"/>
              </a:ext>
            </a:extLst>
          </p:cNvPr>
          <p:cNvGrpSpPr/>
          <p:nvPr/>
        </p:nvGrpSpPr>
        <p:grpSpPr>
          <a:xfrm>
            <a:off x="3060393" y="2900939"/>
            <a:ext cx="429890" cy="361326"/>
            <a:chOff x="3065704" y="3241335"/>
            <a:chExt cx="533400" cy="448327"/>
          </a:xfrm>
          <a:solidFill>
            <a:srgbClr val="7678ED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477604-B270-B5EB-64E4-65404A246EA7}"/>
                </a:ext>
              </a:extLst>
            </p:cNvPr>
            <p:cNvSpPr/>
            <p:nvPr/>
          </p:nvSpPr>
          <p:spPr>
            <a:xfrm>
              <a:off x="3065704" y="3241335"/>
              <a:ext cx="533400" cy="448327"/>
            </a:xfrm>
            <a:custGeom>
              <a:avLst/>
              <a:gdLst>
                <a:gd name="connsiteX0" fmla="*/ 461963 w 533400"/>
                <a:gd name="connsiteY0" fmla="*/ 29228 h 448327"/>
                <a:gd name="connsiteX1" fmla="*/ 390525 w 533400"/>
                <a:gd name="connsiteY1" fmla="*/ 100665 h 448327"/>
                <a:gd name="connsiteX2" fmla="*/ 390525 w 533400"/>
                <a:gd name="connsiteY2" fmla="*/ 134003 h 448327"/>
                <a:gd name="connsiteX3" fmla="*/ 266700 w 533400"/>
                <a:gd name="connsiteY3" fmla="*/ 134003 h 448327"/>
                <a:gd name="connsiteX4" fmla="*/ 265271 w 533400"/>
                <a:gd name="connsiteY4" fmla="*/ 134003 h 448327"/>
                <a:gd name="connsiteX5" fmla="*/ 152400 w 533400"/>
                <a:gd name="connsiteY5" fmla="*/ 20465 h 448327"/>
                <a:gd name="connsiteX6" fmla="*/ 123825 w 533400"/>
                <a:gd name="connsiteY6" fmla="*/ 3224 h 448327"/>
                <a:gd name="connsiteX7" fmla="*/ 58007 w 533400"/>
                <a:gd name="connsiteY7" fmla="*/ 20465 h 448327"/>
                <a:gd name="connsiteX8" fmla="*/ 40672 w 533400"/>
                <a:gd name="connsiteY8" fmla="*/ 86378 h 448327"/>
                <a:gd name="connsiteX9" fmla="*/ 57912 w 533400"/>
                <a:gd name="connsiteY9" fmla="*/ 114953 h 448327"/>
                <a:gd name="connsiteX10" fmla="*/ 76962 w 533400"/>
                <a:gd name="connsiteY10" fmla="*/ 134003 h 448327"/>
                <a:gd name="connsiteX11" fmla="*/ 67913 w 533400"/>
                <a:gd name="connsiteY11" fmla="*/ 134003 h 448327"/>
                <a:gd name="connsiteX12" fmla="*/ 0 w 533400"/>
                <a:gd name="connsiteY12" fmla="*/ 202202 h 448327"/>
                <a:gd name="connsiteX13" fmla="*/ 0 w 533400"/>
                <a:gd name="connsiteY13" fmla="*/ 380129 h 448327"/>
                <a:gd name="connsiteX14" fmla="*/ 68199 w 533400"/>
                <a:gd name="connsiteY14" fmla="*/ 448328 h 448327"/>
                <a:gd name="connsiteX15" fmla="*/ 457200 w 533400"/>
                <a:gd name="connsiteY15" fmla="*/ 448328 h 448327"/>
                <a:gd name="connsiteX16" fmla="*/ 461963 w 533400"/>
                <a:gd name="connsiteY16" fmla="*/ 448328 h 448327"/>
                <a:gd name="connsiteX17" fmla="*/ 533400 w 533400"/>
                <a:gd name="connsiteY17" fmla="*/ 376890 h 448327"/>
                <a:gd name="connsiteX18" fmla="*/ 533400 w 533400"/>
                <a:gd name="connsiteY18" fmla="*/ 100665 h 448327"/>
                <a:gd name="connsiteX19" fmla="*/ 461963 w 533400"/>
                <a:gd name="connsiteY19" fmla="*/ 29228 h 448327"/>
                <a:gd name="connsiteX20" fmla="*/ 428625 w 533400"/>
                <a:gd name="connsiteY20" fmla="*/ 100665 h 448327"/>
                <a:gd name="connsiteX21" fmla="*/ 461963 w 533400"/>
                <a:gd name="connsiteY21" fmla="*/ 67328 h 448327"/>
                <a:gd name="connsiteX22" fmla="*/ 495300 w 533400"/>
                <a:gd name="connsiteY22" fmla="*/ 100665 h 448327"/>
                <a:gd name="connsiteX23" fmla="*/ 495300 w 533400"/>
                <a:gd name="connsiteY23" fmla="*/ 313739 h 448327"/>
                <a:gd name="connsiteX24" fmla="*/ 461963 w 533400"/>
                <a:gd name="connsiteY24" fmla="*/ 305453 h 448327"/>
                <a:gd name="connsiteX25" fmla="*/ 428625 w 533400"/>
                <a:gd name="connsiteY25" fmla="*/ 313739 h 448327"/>
                <a:gd name="connsiteX26" fmla="*/ 247650 w 533400"/>
                <a:gd name="connsiteY26" fmla="*/ 170483 h 448327"/>
                <a:gd name="connsiteX27" fmla="*/ 247650 w 533400"/>
                <a:gd name="connsiteY27" fmla="*/ 210203 h 448327"/>
                <a:gd name="connsiteX28" fmla="*/ 207931 w 533400"/>
                <a:gd name="connsiteY28" fmla="*/ 210203 h 448327"/>
                <a:gd name="connsiteX29" fmla="*/ 195644 w 533400"/>
                <a:gd name="connsiteY29" fmla="*/ 198011 h 448327"/>
                <a:gd name="connsiteX30" fmla="*/ 235458 w 533400"/>
                <a:gd name="connsiteY30" fmla="*/ 158196 h 448327"/>
                <a:gd name="connsiteX31" fmla="*/ 84868 w 533400"/>
                <a:gd name="connsiteY31" fmla="*/ 47420 h 448327"/>
                <a:gd name="connsiteX32" fmla="*/ 122483 w 533400"/>
                <a:gd name="connsiteY32" fmla="*/ 44650 h 448327"/>
                <a:gd name="connsiteX33" fmla="*/ 125254 w 533400"/>
                <a:gd name="connsiteY33" fmla="*/ 47420 h 448327"/>
                <a:gd name="connsiteX34" fmla="*/ 208598 w 533400"/>
                <a:gd name="connsiteY34" fmla="*/ 131336 h 448327"/>
                <a:gd name="connsiteX35" fmla="*/ 168688 w 533400"/>
                <a:gd name="connsiteY35" fmla="*/ 171150 h 448327"/>
                <a:gd name="connsiteX36" fmla="*/ 84868 w 533400"/>
                <a:gd name="connsiteY36" fmla="*/ 87806 h 448327"/>
                <a:gd name="connsiteX37" fmla="*/ 76867 w 533400"/>
                <a:gd name="connsiteY37" fmla="*/ 74186 h 448327"/>
                <a:gd name="connsiteX38" fmla="*/ 84868 w 533400"/>
                <a:gd name="connsiteY38" fmla="*/ 47420 h 448327"/>
                <a:gd name="connsiteX39" fmla="*/ 461963 w 533400"/>
                <a:gd name="connsiteY39" fmla="*/ 410228 h 448327"/>
                <a:gd name="connsiteX40" fmla="*/ 457200 w 533400"/>
                <a:gd name="connsiteY40" fmla="*/ 410228 h 448327"/>
                <a:gd name="connsiteX41" fmla="*/ 68199 w 533400"/>
                <a:gd name="connsiteY41" fmla="*/ 410228 h 448327"/>
                <a:gd name="connsiteX42" fmla="*/ 38100 w 533400"/>
                <a:gd name="connsiteY42" fmla="*/ 380129 h 448327"/>
                <a:gd name="connsiteX43" fmla="*/ 38100 w 533400"/>
                <a:gd name="connsiteY43" fmla="*/ 202202 h 448327"/>
                <a:gd name="connsiteX44" fmla="*/ 68199 w 533400"/>
                <a:gd name="connsiteY44" fmla="*/ 172103 h 448327"/>
                <a:gd name="connsiteX45" fmla="*/ 115824 w 533400"/>
                <a:gd name="connsiteY45" fmla="*/ 172103 h 448327"/>
                <a:gd name="connsiteX46" fmla="*/ 186976 w 533400"/>
                <a:gd name="connsiteY46" fmla="*/ 242873 h 448327"/>
                <a:gd name="connsiteX47" fmla="*/ 200025 w 533400"/>
                <a:gd name="connsiteY47" fmla="*/ 248303 h 448327"/>
                <a:gd name="connsiteX48" fmla="*/ 266700 w 533400"/>
                <a:gd name="connsiteY48" fmla="*/ 248303 h 448327"/>
                <a:gd name="connsiteX49" fmla="*/ 285750 w 533400"/>
                <a:gd name="connsiteY49" fmla="*/ 229253 h 448327"/>
                <a:gd name="connsiteX50" fmla="*/ 285750 w 533400"/>
                <a:gd name="connsiteY50" fmla="*/ 172103 h 448327"/>
                <a:gd name="connsiteX51" fmla="*/ 390525 w 533400"/>
                <a:gd name="connsiteY51" fmla="*/ 172103 h 448327"/>
                <a:gd name="connsiteX52" fmla="*/ 390525 w 533400"/>
                <a:gd name="connsiteY52" fmla="*/ 376890 h 448327"/>
                <a:gd name="connsiteX53" fmla="*/ 409575 w 533400"/>
                <a:gd name="connsiteY53" fmla="*/ 395940 h 448327"/>
                <a:gd name="connsiteX54" fmla="*/ 428625 w 533400"/>
                <a:gd name="connsiteY54" fmla="*/ 376890 h 448327"/>
                <a:gd name="connsiteX55" fmla="*/ 461963 w 533400"/>
                <a:gd name="connsiteY55" fmla="*/ 343553 h 448327"/>
                <a:gd name="connsiteX56" fmla="*/ 495300 w 533400"/>
                <a:gd name="connsiteY56" fmla="*/ 376890 h 448327"/>
                <a:gd name="connsiteX57" fmla="*/ 461963 w 533400"/>
                <a:gd name="connsiteY57" fmla="*/ 410228 h 44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3400" h="448327">
                  <a:moveTo>
                    <a:pt x="461963" y="29228"/>
                  </a:moveTo>
                  <a:cubicBezTo>
                    <a:pt x="422509" y="29228"/>
                    <a:pt x="390525" y="61212"/>
                    <a:pt x="390525" y="100665"/>
                  </a:cubicBezTo>
                  <a:lnTo>
                    <a:pt x="390525" y="134003"/>
                  </a:lnTo>
                  <a:lnTo>
                    <a:pt x="266700" y="134003"/>
                  </a:lnTo>
                  <a:lnTo>
                    <a:pt x="265271" y="134003"/>
                  </a:lnTo>
                  <a:lnTo>
                    <a:pt x="152400" y="20465"/>
                  </a:lnTo>
                  <a:cubicBezTo>
                    <a:pt x="144183" y="12787"/>
                    <a:pt x="134448" y="6914"/>
                    <a:pt x="123825" y="3224"/>
                  </a:cubicBezTo>
                  <a:cubicBezTo>
                    <a:pt x="100410" y="-4627"/>
                    <a:pt x="74566" y="2142"/>
                    <a:pt x="58007" y="20465"/>
                  </a:cubicBezTo>
                  <a:cubicBezTo>
                    <a:pt x="39612" y="37019"/>
                    <a:pt x="32801" y="62915"/>
                    <a:pt x="40672" y="86378"/>
                  </a:cubicBezTo>
                  <a:cubicBezTo>
                    <a:pt x="44333" y="97015"/>
                    <a:pt x="50209" y="106754"/>
                    <a:pt x="57912" y="114953"/>
                  </a:cubicBezTo>
                  <a:lnTo>
                    <a:pt x="76962" y="134003"/>
                  </a:lnTo>
                  <a:lnTo>
                    <a:pt x="67913" y="134003"/>
                  </a:lnTo>
                  <a:cubicBezTo>
                    <a:pt x="30381" y="134212"/>
                    <a:pt x="52" y="164669"/>
                    <a:pt x="0" y="202202"/>
                  </a:cubicBezTo>
                  <a:lnTo>
                    <a:pt x="0" y="380129"/>
                  </a:lnTo>
                  <a:cubicBezTo>
                    <a:pt x="52" y="417772"/>
                    <a:pt x="30555" y="448275"/>
                    <a:pt x="68199" y="448328"/>
                  </a:cubicBezTo>
                  <a:lnTo>
                    <a:pt x="457200" y="448328"/>
                  </a:lnTo>
                  <a:cubicBezTo>
                    <a:pt x="458765" y="447948"/>
                    <a:pt x="460398" y="447948"/>
                    <a:pt x="461963" y="448328"/>
                  </a:cubicBezTo>
                  <a:cubicBezTo>
                    <a:pt x="501416" y="448328"/>
                    <a:pt x="533400" y="416344"/>
                    <a:pt x="533400" y="376890"/>
                  </a:cubicBezTo>
                  <a:lnTo>
                    <a:pt x="533400" y="100665"/>
                  </a:lnTo>
                  <a:cubicBezTo>
                    <a:pt x="533400" y="61212"/>
                    <a:pt x="501416" y="29228"/>
                    <a:pt x="461963" y="29228"/>
                  </a:cubicBezTo>
                  <a:close/>
                  <a:moveTo>
                    <a:pt x="428625" y="100665"/>
                  </a:moveTo>
                  <a:cubicBezTo>
                    <a:pt x="428625" y="82253"/>
                    <a:pt x="443551" y="67328"/>
                    <a:pt x="461963" y="67328"/>
                  </a:cubicBezTo>
                  <a:cubicBezTo>
                    <a:pt x="480374" y="67328"/>
                    <a:pt x="495300" y="82253"/>
                    <a:pt x="495300" y="100665"/>
                  </a:cubicBezTo>
                  <a:lnTo>
                    <a:pt x="495300" y="313739"/>
                  </a:lnTo>
                  <a:cubicBezTo>
                    <a:pt x="485023" y="308318"/>
                    <a:pt x="473582" y="305474"/>
                    <a:pt x="461963" y="305453"/>
                  </a:cubicBezTo>
                  <a:cubicBezTo>
                    <a:pt x="450337" y="305427"/>
                    <a:pt x="438885" y="308274"/>
                    <a:pt x="428625" y="313739"/>
                  </a:cubicBezTo>
                  <a:close/>
                  <a:moveTo>
                    <a:pt x="247650" y="170483"/>
                  </a:moveTo>
                  <a:lnTo>
                    <a:pt x="247650" y="210203"/>
                  </a:lnTo>
                  <a:lnTo>
                    <a:pt x="207931" y="210203"/>
                  </a:lnTo>
                  <a:lnTo>
                    <a:pt x="195644" y="198011"/>
                  </a:lnTo>
                  <a:lnTo>
                    <a:pt x="235458" y="158196"/>
                  </a:lnTo>
                  <a:close/>
                  <a:moveTo>
                    <a:pt x="84868" y="47420"/>
                  </a:moveTo>
                  <a:cubicBezTo>
                    <a:pt x="94490" y="36268"/>
                    <a:pt x="111331" y="35027"/>
                    <a:pt x="122483" y="44650"/>
                  </a:cubicBezTo>
                  <a:cubicBezTo>
                    <a:pt x="123474" y="45504"/>
                    <a:pt x="124399" y="46430"/>
                    <a:pt x="125254" y="47420"/>
                  </a:cubicBezTo>
                  <a:lnTo>
                    <a:pt x="208598" y="131336"/>
                  </a:lnTo>
                  <a:lnTo>
                    <a:pt x="168688" y="171150"/>
                  </a:lnTo>
                  <a:lnTo>
                    <a:pt x="84868" y="87806"/>
                  </a:lnTo>
                  <a:cubicBezTo>
                    <a:pt x="81279" y="83875"/>
                    <a:pt x="78553" y="79235"/>
                    <a:pt x="76867" y="74186"/>
                  </a:cubicBezTo>
                  <a:cubicBezTo>
                    <a:pt x="73502" y="64472"/>
                    <a:pt x="76724" y="53694"/>
                    <a:pt x="84868" y="47420"/>
                  </a:cubicBezTo>
                  <a:close/>
                  <a:moveTo>
                    <a:pt x="461963" y="410228"/>
                  </a:moveTo>
                  <a:cubicBezTo>
                    <a:pt x="460398" y="410608"/>
                    <a:pt x="458765" y="410608"/>
                    <a:pt x="457200" y="410228"/>
                  </a:cubicBezTo>
                  <a:lnTo>
                    <a:pt x="68199" y="410228"/>
                  </a:lnTo>
                  <a:cubicBezTo>
                    <a:pt x="51597" y="410175"/>
                    <a:pt x="38152" y="396730"/>
                    <a:pt x="38100" y="380129"/>
                  </a:cubicBezTo>
                  <a:lnTo>
                    <a:pt x="38100" y="202202"/>
                  </a:lnTo>
                  <a:cubicBezTo>
                    <a:pt x="38152" y="185600"/>
                    <a:pt x="51597" y="172155"/>
                    <a:pt x="68199" y="172103"/>
                  </a:cubicBezTo>
                  <a:lnTo>
                    <a:pt x="115824" y="172103"/>
                  </a:lnTo>
                  <a:lnTo>
                    <a:pt x="186976" y="242873"/>
                  </a:lnTo>
                  <a:cubicBezTo>
                    <a:pt x="190469" y="246289"/>
                    <a:pt x="195140" y="248233"/>
                    <a:pt x="200025" y="248303"/>
                  </a:cubicBezTo>
                  <a:lnTo>
                    <a:pt x="266700" y="248303"/>
                  </a:lnTo>
                  <a:cubicBezTo>
                    <a:pt x="277221" y="248303"/>
                    <a:pt x="285750" y="239774"/>
                    <a:pt x="285750" y="229253"/>
                  </a:cubicBezTo>
                  <a:lnTo>
                    <a:pt x="285750" y="172103"/>
                  </a:lnTo>
                  <a:lnTo>
                    <a:pt x="390525" y="172103"/>
                  </a:lnTo>
                  <a:lnTo>
                    <a:pt x="390525" y="376890"/>
                  </a:lnTo>
                  <a:cubicBezTo>
                    <a:pt x="390525" y="387411"/>
                    <a:pt x="399054" y="395940"/>
                    <a:pt x="409575" y="395940"/>
                  </a:cubicBezTo>
                  <a:cubicBezTo>
                    <a:pt x="420096" y="395940"/>
                    <a:pt x="428625" y="387411"/>
                    <a:pt x="428625" y="376890"/>
                  </a:cubicBezTo>
                  <a:cubicBezTo>
                    <a:pt x="428625" y="358478"/>
                    <a:pt x="443551" y="343553"/>
                    <a:pt x="461963" y="343553"/>
                  </a:cubicBezTo>
                  <a:cubicBezTo>
                    <a:pt x="480374" y="343553"/>
                    <a:pt x="495300" y="358478"/>
                    <a:pt x="495300" y="376890"/>
                  </a:cubicBezTo>
                  <a:cubicBezTo>
                    <a:pt x="495300" y="395302"/>
                    <a:pt x="480374" y="410228"/>
                    <a:pt x="461963" y="410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A3CCFB8-764A-A8C6-23A8-782AD4877583}"/>
                </a:ext>
              </a:extLst>
            </p:cNvPr>
            <p:cNvSpPr/>
            <p:nvPr/>
          </p:nvSpPr>
          <p:spPr>
            <a:xfrm>
              <a:off x="3322879" y="3518213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6200 h 114300"/>
                <a:gd name="connsiteX6" fmla="*/ 38100 w 114300"/>
                <a:gd name="connsiteY6" fmla="*/ 57150 h 114300"/>
                <a:gd name="connsiteX7" fmla="*/ 57150 w 114300"/>
                <a:gd name="connsiteY7" fmla="*/ 38100 h 114300"/>
                <a:gd name="connsiteX8" fmla="*/ 76200 w 114300"/>
                <a:gd name="connsiteY8" fmla="*/ 57150 h 114300"/>
                <a:gd name="connsiteX9" fmla="*/ 57150 w 114300"/>
                <a:gd name="connsiteY9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6200"/>
                  </a:moveTo>
                  <a:cubicBezTo>
                    <a:pt x="46629" y="76200"/>
                    <a:pt x="38100" y="67671"/>
                    <a:pt x="38100" y="57150"/>
                  </a:cubicBez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99F3512-978F-D987-DADB-977CC6E9C3AB}"/>
                </a:ext>
              </a:extLst>
            </p:cNvPr>
            <p:cNvSpPr/>
            <p:nvPr/>
          </p:nvSpPr>
          <p:spPr>
            <a:xfrm>
              <a:off x="3140864" y="3492262"/>
              <a:ext cx="93018" cy="93664"/>
            </a:xfrm>
            <a:custGeom>
              <a:avLst/>
              <a:gdLst>
                <a:gd name="connsiteX0" fmla="*/ 87431 w 93018"/>
                <a:gd name="connsiteY0" fmla="*/ 6233 h 93664"/>
                <a:gd name="connsiteX1" fmla="*/ 60491 w 93018"/>
                <a:gd name="connsiteY1" fmla="*/ 6218 h 93664"/>
                <a:gd name="connsiteX2" fmla="*/ 60475 w 93018"/>
                <a:gd name="connsiteY2" fmla="*/ 6233 h 93664"/>
                <a:gd name="connsiteX3" fmla="*/ 47045 w 93018"/>
                <a:gd name="connsiteY3" fmla="*/ 19664 h 93664"/>
                <a:gd name="connsiteX4" fmla="*/ 33520 w 93018"/>
                <a:gd name="connsiteY4" fmla="*/ 6233 h 93664"/>
                <a:gd name="connsiteX5" fmla="*/ 6610 w 93018"/>
                <a:gd name="connsiteY5" fmla="*/ 4956 h 93664"/>
                <a:gd name="connsiteX6" fmla="*/ 5332 w 93018"/>
                <a:gd name="connsiteY6" fmla="*/ 31866 h 93664"/>
                <a:gd name="connsiteX7" fmla="*/ 6659 w 93018"/>
                <a:gd name="connsiteY7" fmla="*/ 33189 h 93664"/>
                <a:gd name="connsiteX8" fmla="*/ 20089 w 93018"/>
                <a:gd name="connsiteY8" fmla="*/ 46619 h 93664"/>
                <a:gd name="connsiteX9" fmla="*/ 6659 w 93018"/>
                <a:gd name="connsiteY9" fmla="*/ 60145 h 93664"/>
                <a:gd name="connsiteX10" fmla="*/ 4581 w 93018"/>
                <a:gd name="connsiteY10" fmla="*/ 87005 h 93664"/>
                <a:gd name="connsiteX11" fmla="*/ 31441 w 93018"/>
                <a:gd name="connsiteY11" fmla="*/ 89084 h 93664"/>
                <a:gd name="connsiteX12" fmla="*/ 33520 w 93018"/>
                <a:gd name="connsiteY12" fmla="*/ 87005 h 93664"/>
                <a:gd name="connsiteX13" fmla="*/ 47045 w 93018"/>
                <a:gd name="connsiteY13" fmla="*/ 73575 h 93664"/>
                <a:gd name="connsiteX14" fmla="*/ 60475 w 93018"/>
                <a:gd name="connsiteY14" fmla="*/ 87005 h 93664"/>
                <a:gd name="connsiteX15" fmla="*/ 74001 w 93018"/>
                <a:gd name="connsiteY15" fmla="*/ 92625 h 93664"/>
                <a:gd name="connsiteX16" fmla="*/ 92971 w 93018"/>
                <a:gd name="connsiteY16" fmla="*/ 73495 h 93664"/>
                <a:gd name="connsiteX17" fmla="*/ 87431 w 93018"/>
                <a:gd name="connsiteY17" fmla="*/ 60145 h 93664"/>
                <a:gd name="connsiteX18" fmla="*/ 74001 w 93018"/>
                <a:gd name="connsiteY18" fmla="*/ 46619 h 93664"/>
                <a:gd name="connsiteX19" fmla="*/ 87431 w 93018"/>
                <a:gd name="connsiteY19" fmla="*/ 33189 h 93664"/>
                <a:gd name="connsiteX20" fmla="*/ 87446 w 93018"/>
                <a:gd name="connsiteY20" fmla="*/ 6249 h 93664"/>
                <a:gd name="connsiteX21" fmla="*/ 87431 w 93018"/>
                <a:gd name="connsiteY21" fmla="*/ 6233 h 9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18" h="93664">
                  <a:moveTo>
                    <a:pt x="87431" y="6233"/>
                  </a:moveTo>
                  <a:cubicBezTo>
                    <a:pt x="79996" y="-1210"/>
                    <a:pt x="67934" y="-1217"/>
                    <a:pt x="60491" y="6218"/>
                  </a:cubicBezTo>
                  <a:cubicBezTo>
                    <a:pt x="60485" y="6224"/>
                    <a:pt x="60480" y="6229"/>
                    <a:pt x="60475" y="6233"/>
                  </a:cubicBezTo>
                  <a:lnTo>
                    <a:pt x="47045" y="19664"/>
                  </a:lnTo>
                  <a:lnTo>
                    <a:pt x="33520" y="6233"/>
                  </a:lnTo>
                  <a:cubicBezTo>
                    <a:pt x="26442" y="-1550"/>
                    <a:pt x="14393" y="-2122"/>
                    <a:pt x="6610" y="4956"/>
                  </a:cubicBezTo>
                  <a:cubicBezTo>
                    <a:pt x="-1174" y="12034"/>
                    <a:pt x="-1747" y="24082"/>
                    <a:pt x="5332" y="31866"/>
                  </a:cubicBezTo>
                  <a:cubicBezTo>
                    <a:pt x="5752" y="32329"/>
                    <a:pt x="6195" y="32770"/>
                    <a:pt x="6659" y="33189"/>
                  </a:cubicBezTo>
                  <a:lnTo>
                    <a:pt x="20089" y="46619"/>
                  </a:lnTo>
                  <a:lnTo>
                    <a:pt x="6659" y="60145"/>
                  </a:lnTo>
                  <a:cubicBezTo>
                    <a:pt x="-1332" y="66989"/>
                    <a:pt x="-2262" y="79014"/>
                    <a:pt x="4581" y="87005"/>
                  </a:cubicBezTo>
                  <a:cubicBezTo>
                    <a:pt x="11424" y="94997"/>
                    <a:pt x="23451" y="95927"/>
                    <a:pt x="31441" y="89084"/>
                  </a:cubicBezTo>
                  <a:cubicBezTo>
                    <a:pt x="32187" y="88446"/>
                    <a:pt x="32881" y="87750"/>
                    <a:pt x="33520" y="87005"/>
                  </a:cubicBezTo>
                  <a:lnTo>
                    <a:pt x="47045" y="73575"/>
                  </a:lnTo>
                  <a:lnTo>
                    <a:pt x="60475" y="87005"/>
                  </a:lnTo>
                  <a:cubicBezTo>
                    <a:pt x="64055" y="90606"/>
                    <a:pt x="68924" y="92629"/>
                    <a:pt x="74001" y="92625"/>
                  </a:cubicBezTo>
                  <a:cubicBezTo>
                    <a:pt x="84522" y="92581"/>
                    <a:pt x="93015" y="84016"/>
                    <a:pt x="92971" y="73495"/>
                  </a:cubicBezTo>
                  <a:cubicBezTo>
                    <a:pt x="92950" y="68491"/>
                    <a:pt x="90960" y="63695"/>
                    <a:pt x="87431" y="60145"/>
                  </a:cubicBezTo>
                  <a:lnTo>
                    <a:pt x="74001" y="46619"/>
                  </a:lnTo>
                  <a:lnTo>
                    <a:pt x="87431" y="33189"/>
                  </a:lnTo>
                  <a:cubicBezTo>
                    <a:pt x="94875" y="25754"/>
                    <a:pt x="94882" y="13692"/>
                    <a:pt x="87446" y="6249"/>
                  </a:cubicBezTo>
                  <a:cubicBezTo>
                    <a:pt x="87441" y="6243"/>
                    <a:pt x="87436" y="6238"/>
                    <a:pt x="87431" y="6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09851F0-F96D-2932-D199-99689B21A03A}"/>
              </a:ext>
            </a:extLst>
          </p:cNvPr>
          <p:cNvGrpSpPr/>
          <p:nvPr/>
        </p:nvGrpSpPr>
        <p:grpSpPr>
          <a:xfrm>
            <a:off x="3997717" y="2813415"/>
            <a:ext cx="423316" cy="439352"/>
            <a:chOff x="3707460" y="3451126"/>
            <a:chExt cx="535038" cy="555306"/>
          </a:xfrm>
          <a:solidFill>
            <a:srgbClr val="7678ED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0220B3E-DCFB-4495-584B-C381D55272F2}"/>
                </a:ext>
              </a:extLst>
            </p:cNvPr>
            <p:cNvSpPr/>
            <p:nvPr/>
          </p:nvSpPr>
          <p:spPr>
            <a:xfrm>
              <a:off x="3936824" y="3860701"/>
              <a:ext cx="76200" cy="38100"/>
            </a:xfrm>
            <a:custGeom>
              <a:avLst/>
              <a:gdLst>
                <a:gd name="connsiteX0" fmla="*/ 57150 w 76200"/>
                <a:gd name="connsiteY0" fmla="*/ 0 h 38100"/>
                <a:gd name="connsiteX1" fmla="*/ 19050 w 76200"/>
                <a:gd name="connsiteY1" fmla="*/ 0 h 38100"/>
                <a:gd name="connsiteX2" fmla="*/ 0 w 76200"/>
                <a:gd name="connsiteY2" fmla="*/ 19050 h 38100"/>
                <a:gd name="connsiteX3" fmla="*/ 19050 w 76200"/>
                <a:gd name="connsiteY3" fmla="*/ 38100 h 38100"/>
                <a:gd name="connsiteX4" fmla="*/ 57150 w 76200"/>
                <a:gd name="connsiteY4" fmla="*/ 38100 h 38100"/>
                <a:gd name="connsiteX5" fmla="*/ 76200 w 76200"/>
                <a:gd name="connsiteY5" fmla="*/ 19050 h 38100"/>
                <a:gd name="connsiteX6" fmla="*/ 57150 w 7620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5715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57150" y="38100"/>
                  </a:lnTo>
                  <a:cubicBezTo>
                    <a:pt x="67671" y="38100"/>
                    <a:pt x="76200" y="29571"/>
                    <a:pt x="76200" y="19050"/>
                  </a:cubicBezTo>
                  <a:cubicBezTo>
                    <a:pt x="76200" y="8529"/>
                    <a:pt x="67671" y="0"/>
                    <a:pt x="57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8850516-AA0E-5A43-81C8-3E099567268B}"/>
                </a:ext>
              </a:extLst>
            </p:cNvPr>
            <p:cNvSpPr/>
            <p:nvPr/>
          </p:nvSpPr>
          <p:spPr>
            <a:xfrm>
              <a:off x="3707460" y="3527312"/>
              <a:ext cx="535038" cy="479120"/>
            </a:xfrm>
            <a:custGeom>
              <a:avLst/>
              <a:gdLst>
                <a:gd name="connsiteX0" fmla="*/ 524638 w 535038"/>
                <a:gd name="connsiteY0" fmla="*/ 142888 h 479120"/>
                <a:gd name="connsiteX1" fmla="*/ 395765 w 535038"/>
                <a:gd name="connsiteY1" fmla="*/ 96311 h 479120"/>
                <a:gd name="connsiteX2" fmla="*/ 267463 w 535038"/>
                <a:gd name="connsiteY2" fmla="*/ 13 h 479120"/>
                <a:gd name="connsiteX3" fmla="*/ 137637 w 535038"/>
                <a:gd name="connsiteY3" fmla="*/ 96121 h 479120"/>
                <a:gd name="connsiteX4" fmla="*/ 10288 w 535038"/>
                <a:gd name="connsiteY4" fmla="*/ 142888 h 479120"/>
                <a:gd name="connsiteX5" fmla="*/ 38863 w 535038"/>
                <a:gd name="connsiteY5" fmla="*/ 279477 h 479120"/>
                <a:gd name="connsiteX6" fmla="*/ 44959 w 535038"/>
                <a:gd name="connsiteY6" fmla="*/ 287097 h 479120"/>
                <a:gd name="connsiteX7" fmla="*/ 10288 w 535038"/>
                <a:gd name="connsiteY7" fmla="*/ 432067 h 479120"/>
                <a:gd name="connsiteX8" fmla="*/ 118111 w 535038"/>
                <a:gd name="connsiteY8" fmla="*/ 479121 h 479120"/>
                <a:gd name="connsiteX9" fmla="*/ 267463 w 535038"/>
                <a:gd name="connsiteY9" fmla="*/ 445593 h 479120"/>
                <a:gd name="connsiteX10" fmla="*/ 417101 w 535038"/>
                <a:gd name="connsiteY10" fmla="*/ 479121 h 479120"/>
                <a:gd name="connsiteX11" fmla="*/ 524924 w 535038"/>
                <a:gd name="connsiteY11" fmla="*/ 432067 h 479120"/>
                <a:gd name="connsiteX12" fmla="*/ 489967 w 535038"/>
                <a:gd name="connsiteY12" fmla="*/ 287002 h 479120"/>
                <a:gd name="connsiteX13" fmla="*/ 524638 w 535038"/>
                <a:gd name="connsiteY13" fmla="*/ 142888 h 479120"/>
                <a:gd name="connsiteX14" fmla="*/ 491396 w 535038"/>
                <a:gd name="connsiteY14" fmla="*/ 161938 h 479120"/>
                <a:gd name="connsiteX15" fmla="*/ 463964 w 535038"/>
                <a:gd name="connsiteY15" fmla="*/ 258522 h 479120"/>
                <a:gd name="connsiteX16" fmla="*/ 383478 w 535038"/>
                <a:gd name="connsiteY16" fmla="*/ 191847 h 479120"/>
                <a:gd name="connsiteX17" fmla="*/ 400432 w 535038"/>
                <a:gd name="connsiteY17" fmla="*/ 134697 h 479120"/>
                <a:gd name="connsiteX18" fmla="*/ 491682 w 535038"/>
                <a:gd name="connsiteY18" fmla="*/ 161938 h 479120"/>
                <a:gd name="connsiteX19" fmla="*/ 410338 w 535038"/>
                <a:gd name="connsiteY19" fmla="*/ 352438 h 479120"/>
                <a:gd name="connsiteX20" fmla="*/ 391288 w 535038"/>
                <a:gd name="connsiteY20" fmla="*/ 371488 h 479120"/>
                <a:gd name="connsiteX21" fmla="*/ 372238 w 535038"/>
                <a:gd name="connsiteY21" fmla="*/ 352438 h 479120"/>
                <a:gd name="connsiteX22" fmla="*/ 391288 w 535038"/>
                <a:gd name="connsiteY22" fmla="*/ 333388 h 479120"/>
                <a:gd name="connsiteX23" fmla="*/ 410338 w 535038"/>
                <a:gd name="connsiteY23" fmla="*/ 352438 h 479120"/>
                <a:gd name="connsiteX24" fmla="*/ 422054 w 535038"/>
                <a:gd name="connsiteY24" fmla="*/ 304813 h 479120"/>
                <a:gd name="connsiteX25" fmla="*/ 343116 w 535038"/>
                <a:gd name="connsiteY25" fmla="*/ 322164 h 479120"/>
                <a:gd name="connsiteX26" fmla="*/ 336329 w 535038"/>
                <a:gd name="connsiteY26" fmla="*/ 368726 h 479120"/>
                <a:gd name="connsiteX27" fmla="*/ 318708 w 535038"/>
                <a:gd name="connsiteY27" fmla="*/ 379204 h 479120"/>
                <a:gd name="connsiteX28" fmla="*/ 267368 w 535038"/>
                <a:gd name="connsiteY28" fmla="*/ 404921 h 479120"/>
                <a:gd name="connsiteX29" fmla="*/ 216028 w 535038"/>
                <a:gd name="connsiteY29" fmla="*/ 379204 h 479120"/>
                <a:gd name="connsiteX30" fmla="*/ 96013 w 535038"/>
                <a:gd name="connsiteY30" fmla="*/ 287764 h 479120"/>
                <a:gd name="connsiteX31" fmla="*/ 173547 w 535038"/>
                <a:gd name="connsiteY31" fmla="*/ 222422 h 479120"/>
                <a:gd name="connsiteX32" fmla="*/ 184119 w 535038"/>
                <a:gd name="connsiteY32" fmla="*/ 234233 h 479120"/>
                <a:gd name="connsiteX33" fmla="*/ 203169 w 535038"/>
                <a:gd name="connsiteY33" fmla="*/ 272905 h 479120"/>
                <a:gd name="connsiteX34" fmla="*/ 243645 w 535038"/>
                <a:gd name="connsiteY34" fmla="*/ 314338 h 479120"/>
                <a:gd name="connsiteX35" fmla="*/ 244603 w 535038"/>
                <a:gd name="connsiteY35" fmla="*/ 314338 h 479120"/>
                <a:gd name="connsiteX36" fmla="*/ 290323 w 535038"/>
                <a:gd name="connsiteY36" fmla="*/ 314338 h 479120"/>
                <a:gd name="connsiteX37" fmla="*/ 332225 w 535038"/>
                <a:gd name="connsiteY37" fmla="*/ 274348 h 479120"/>
                <a:gd name="connsiteX38" fmla="*/ 332233 w 535038"/>
                <a:gd name="connsiteY38" fmla="*/ 272905 h 479120"/>
                <a:gd name="connsiteX39" fmla="*/ 350712 w 535038"/>
                <a:gd name="connsiteY39" fmla="*/ 234805 h 479120"/>
                <a:gd name="connsiteX40" fmla="*/ 361475 w 535038"/>
                <a:gd name="connsiteY40" fmla="*/ 222994 h 479120"/>
                <a:gd name="connsiteX41" fmla="*/ 438913 w 535038"/>
                <a:gd name="connsiteY41" fmla="*/ 287764 h 479120"/>
                <a:gd name="connsiteX42" fmla="*/ 422054 w 535038"/>
                <a:gd name="connsiteY42" fmla="*/ 304813 h 479120"/>
                <a:gd name="connsiteX43" fmla="*/ 267463 w 535038"/>
                <a:gd name="connsiteY43" fmla="*/ 38113 h 479120"/>
                <a:gd name="connsiteX44" fmla="*/ 362662 w 535038"/>
                <a:gd name="connsiteY44" fmla="*/ 126823 h 479120"/>
                <a:gd name="connsiteX45" fmla="*/ 362713 w 535038"/>
                <a:gd name="connsiteY45" fmla="*/ 131077 h 479120"/>
                <a:gd name="connsiteX46" fmla="*/ 323184 w 535038"/>
                <a:gd name="connsiteY46" fmla="*/ 207944 h 479120"/>
                <a:gd name="connsiteX47" fmla="*/ 294133 w 535038"/>
                <a:gd name="connsiteY47" fmla="*/ 272428 h 479120"/>
                <a:gd name="connsiteX48" fmla="*/ 293181 w 535038"/>
                <a:gd name="connsiteY48" fmla="*/ 275857 h 479120"/>
                <a:gd name="connsiteX49" fmla="*/ 290323 w 535038"/>
                <a:gd name="connsiteY49" fmla="*/ 275857 h 479120"/>
                <a:gd name="connsiteX50" fmla="*/ 286513 w 535038"/>
                <a:gd name="connsiteY50" fmla="*/ 275857 h 479120"/>
                <a:gd name="connsiteX51" fmla="*/ 286513 w 535038"/>
                <a:gd name="connsiteY51" fmla="*/ 200038 h 479120"/>
                <a:gd name="connsiteX52" fmla="*/ 282703 w 535038"/>
                <a:gd name="connsiteY52" fmla="*/ 188608 h 479120"/>
                <a:gd name="connsiteX53" fmla="*/ 248413 w 535038"/>
                <a:gd name="connsiteY53" fmla="*/ 142888 h 479120"/>
                <a:gd name="connsiteX54" fmla="*/ 286513 w 535038"/>
                <a:gd name="connsiteY54" fmla="*/ 142888 h 479120"/>
                <a:gd name="connsiteX55" fmla="*/ 280798 w 535038"/>
                <a:gd name="connsiteY55" fmla="*/ 150508 h 479120"/>
                <a:gd name="connsiteX56" fmla="*/ 284608 w 535038"/>
                <a:gd name="connsiteY56" fmla="*/ 177178 h 479120"/>
                <a:gd name="connsiteX57" fmla="*/ 311278 w 535038"/>
                <a:gd name="connsiteY57" fmla="*/ 173368 h 479120"/>
                <a:gd name="connsiteX58" fmla="*/ 339853 w 535038"/>
                <a:gd name="connsiteY58" fmla="*/ 135268 h 479120"/>
                <a:gd name="connsiteX59" fmla="*/ 336043 w 535038"/>
                <a:gd name="connsiteY59" fmla="*/ 108598 h 479120"/>
                <a:gd name="connsiteX60" fmla="*/ 324613 w 535038"/>
                <a:gd name="connsiteY60" fmla="*/ 104788 h 479120"/>
                <a:gd name="connsiteX61" fmla="*/ 210313 w 535038"/>
                <a:gd name="connsiteY61" fmla="*/ 104788 h 479120"/>
                <a:gd name="connsiteX62" fmla="*/ 191263 w 535038"/>
                <a:gd name="connsiteY62" fmla="*/ 123838 h 479120"/>
                <a:gd name="connsiteX63" fmla="*/ 195073 w 535038"/>
                <a:gd name="connsiteY63" fmla="*/ 135268 h 479120"/>
                <a:gd name="connsiteX64" fmla="*/ 248413 w 535038"/>
                <a:gd name="connsiteY64" fmla="*/ 206420 h 479120"/>
                <a:gd name="connsiteX65" fmla="*/ 248413 w 535038"/>
                <a:gd name="connsiteY65" fmla="*/ 276238 h 479120"/>
                <a:gd name="connsiteX66" fmla="*/ 244603 w 535038"/>
                <a:gd name="connsiteY66" fmla="*/ 276238 h 479120"/>
                <a:gd name="connsiteX67" fmla="*/ 241936 w 535038"/>
                <a:gd name="connsiteY67" fmla="*/ 276238 h 479120"/>
                <a:gd name="connsiteX68" fmla="*/ 240888 w 535038"/>
                <a:gd name="connsiteY68" fmla="*/ 273286 h 479120"/>
                <a:gd name="connsiteX69" fmla="*/ 211647 w 535038"/>
                <a:gd name="connsiteY69" fmla="*/ 208230 h 479120"/>
                <a:gd name="connsiteX70" fmla="*/ 172213 w 535038"/>
                <a:gd name="connsiteY70" fmla="*/ 123838 h 479120"/>
                <a:gd name="connsiteX71" fmla="*/ 267463 w 535038"/>
                <a:gd name="connsiteY71" fmla="*/ 38113 h 479120"/>
                <a:gd name="connsiteX72" fmla="*/ 69629 w 535038"/>
                <a:gd name="connsiteY72" fmla="*/ 257188 h 479120"/>
                <a:gd name="connsiteX73" fmla="*/ 43245 w 535038"/>
                <a:gd name="connsiteY73" fmla="*/ 161938 h 479120"/>
                <a:gd name="connsiteX74" fmla="*/ 134875 w 535038"/>
                <a:gd name="connsiteY74" fmla="*/ 134602 h 479120"/>
                <a:gd name="connsiteX75" fmla="*/ 151639 w 535038"/>
                <a:gd name="connsiteY75" fmla="*/ 191752 h 479120"/>
                <a:gd name="connsiteX76" fmla="*/ 70581 w 535038"/>
                <a:gd name="connsiteY76" fmla="*/ 258427 h 479120"/>
                <a:gd name="connsiteX77" fmla="*/ 43245 w 535038"/>
                <a:gd name="connsiteY77" fmla="*/ 413398 h 479120"/>
                <a:gd name="connsiteX78" fmla="*/ 71058 w 535038"/>
                <a:gd name="connsiteY78" fmla="*/ 316720 h 479120"/>
                <a:gd name="connsiteX79" fmla="*/ 197454 w 535038"/>
                <a:gd name="connsiteY79" fmla="*/ 411970 h 479120"/>
                <a:gd name="connsiteX80" fmla="*/ 218600 w 535038"/>
                <a:gd name="connsiteY80" fmla="*/ 423114 h 479120"/>
                <a:gd name="connsiteX81" fmla="*/ 43245 w 535038"/>
                <a:gd name="connsiteY81" fmla="*/ 413398 h 479120"/>
                <a:gd name="connsiteX82" fmla="*/ 491682 w 535038"/>
                <a:gd name="connsiteY82" fmla="*/ 413398 h 479120"/>
                <a:gd name="connsiteX83" fmla="*/ 316326 w 535038"/>
                <a:gd name="connsiteY83" fmla="*/ 422923 h 479120"/>
                <a:gd name="connsiteX84" fmla="*/ 337472 w 535038"/>
                <a:gd name="connsiteY84" fmla="*/ 411779 h 479120"/>
                <a:gd name="connsiteX85" fmla="*/ 358713 w 535038"/>
                <a:gd name="connsiteY85" fmla="*/ 399111 h 479120"/>
                <a:gd name="connsiteX86" fmla="*/ 391288 w 535038"/>
                <a:gd name="connsiteY86" fmla="*/ 409588 h 479120"/>
                <a:gd name="connsiteX87" fmla="*/ 448438 w 535038"/>
                <a:gd name="connsiteY87" fmla="*/ 352438 h 479120"/>
                <a:gd name="connsiteX88" fmla="*/ 445485 w 535038"/>
                <a:gd name="connsiteY88" fmla="*/ 334531 h 479120"/>
                <a:gd name="connsiteX89" fmla="*/ 463869 w 535038"/>
                <a:gd name="connsiteY89" fmla="*/ 316720 h 479120"/>
                <a:gd name="connsiteX90" fmla="*/ 491682 w 535038"/>
                <a:gd name="connsiteY90" fmla="*/ 413398 h 4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35038" h="479120">
                  <a:moveTo>
                    <a:pt x="524638" y="142888"/>
                  </a:moveTo>
                  <a:cubicBezTo>
                    <a:pt x="504636" y="107360"/>
                    <a:pt x="459201" y="91168"/>
                    <a:pt x="395765" y="96311"/>
                  </a:cubicBezTo>
                  <a:cubicBezTo>
                    <a:pt x="379901" y="38751"/>
                    <a:pt x="327164" y="-832"/>
                    <a:pt x="267463" y="13"/>
                  </a:cubicBezTo>
                  <a:cubicBezTo>
                    <a:pt x="193263" y="13"/>
                    <a:pt x="149258" y="44971"/>
                    <a:pt x="137637" y="96121"/>
                  </a:cubicBezTo>
                  <a:cubicBezTo>
                    <a:pt x="74868" y="91263"/>
                    <a:pt x="29814" y="107455"/>
                    <a:pt x="10288" y="142888"/>
                  </a:cubicBezTo>
                  <a:cubicBezTo>
                    <a:pt x="-9238" y="178321"/>
                    <a:pt x="763" y="227185"/>
                    <a:pt x="38863" y="279477"/>
                  </a:cubicBezTo>
                  <a:cubicBezTo>
                    <a:pt x="40768" y="282049"/>
                    <a:pt x="42959" y="284525"/>
                    <a:pt x="44959" y="287097"/>
                  </a:cubicBezTo>
                  <a:cubicBezTo>
                    <a:pt x="2573" y="340627"/>
                    <a:pt x="-11810" y="393205"/>
                    <a:pt x="10288" y="432067"/>
                  </a:cubicBezTo>
                  <a:cubicBezTo>
                    <a:pt x="28100" y="463595"/>
                    <a:pt x="67438" y="479121"/>
                    <a:pt x="118111" y="479121"/>
                  </a:cubicBezTo>
                  <a:cubicBezTo>
                    <a:pt x="169557" y="477404"/>
                    <a:pt x="220221" y="466032"/>
                    <a:pt x="267463" y="445593"/>
                  </a:cubicBezTo>
                  <a:cubicBezTo>
                    <a:pt x="314795" y="466066"/>
                    <a:pt x="365559" y="477441"/>
                    <a:pt x="417101" y="479121"/>
                  </a:cubicBezTo>
                  <a:cubicBezTo>
                    <a:pt x="467964" y="479121"/>
                    <a:pt x="507112" y="463595"/>
                    <a:pt x="524924" y="432067"/>
                  </a:cubicBezTo>
                  <a:cubicBezTo>
                    <a:pt x="546736" y="393205"/>
                    <a:pt x="532449" y="340627"/>
                    <a:pt x="489967" y="287002"/>
                  </a:cubicBezTo>
                  <a:cubicBezTo>
                    <a:pt x="532544" y="232804"/>
                    <a:pt x="546069" y="180417"/>
                    <a:pt x="524638" y="142888"/>
                  </a:cubicBezTo>
                  <a:close/>
                  <a:moveTo>
                    <a:pt x="491396" y="161938"/>
                  </a:moveTo>
                  <a:cubicBezTo>
                    <a:pt x="503874" y="184227"/>
                    <a:pt x="493015" y="219850"/>
                    <a:pt x="463964" y="258522"/>
                  </a:cubicBezTo>
                  <a:cubicBezTo>
                    <a:pt x="439425" y="233669"/>
                    <a:pt x="412462" y="211333"/>
                    <a:pt x="383478" y="191847"/>
                  </a:cubicBezTo>
                  <a:cubicBezTo>
                    <a:pt x="393699" y="174462"/>
                    <a:pt x="399519" y="154843"/>
                    <a:pt x="400432" y="134697"/>
                  </a:cubicBezTo>
                  <a:cubicBezTo>
                    <a:pt x="446438" y="130696"/>
                    <a:pt x="479966" y="140507"/>
                    <a:pt x="491682" y="161938"/>
                  </a:cubicBezTo>
                  <a:close/>
                  <a:moveTo>
                    <a:pt x="410338" y="352438"/>
                  </a:moveTo>
                  <a:cubicBezTo>
                    <a:pt x="410338" y="362960"/>
                    <a:pt x="401810" y="371488"/>
                    <a:pt x="391288" y="371488"/>
                  </a:cubicBezTo>
                  <a:cubicBezTo>
                    <a:pt x="380767" y="371488"/>
                    <a:pt x="372238" y="362960"/>
                    <a:pt x="372238" y="352438"/>
                  </a:cubicBezTo>
                  <a:cubicBezTo>
                    <a:pt x="372238" y="341917"/>
                    <a:pt x="380767" y="333388"/>
                    <a:pt x="391288" y="333388"/>
                  </a:cubicBezTo>
                  <a:cubicBezTo>
                    <a:pt x="401810" y="333388"/>
                    <a:pt x="410338" y="341917"/>
                    <a:pt x="410338" y="352438"/>
                  </a:cubicBezTo>
                  <a:close/>
                  <a:moveTo>
                    <a:pt x="422054" y="304813"/>
                  </a:moveTo>
                  <a:cubicBezTo>
                    <a:pt x="395465" y="287806"/>
                    <a:pt x="360122" y="295575"/>
                    <a:pt x="343116" y="322164"/>
                  </a:cubicBezTo>
                  <a:cubicBezTo>
                    <a:pt x="334273" y="335991"/>
                    <a:pt x="331801" y="352951"/>
                    <a:pt x="336329" y="368726"/>
                  </a:cubicBezTo>
                  <a:cubicBezTo>
                    <a:pt x="330423" y="372346"/>
                    <a:pt x="324613" y="375870"/>
                    <a:pt x="318708" y="379204"/>
                  </a:cubicBezTo>
                  <a:cubicBezTo>
                    <a:pt x="301277" y="388729"/>
                    <a:pt x="284132" y="397492"/>
                    <a:pt x="267368" y="404921"/>
                  </a:cubicBezTo>
                  <a:cubicBezTo>
                    <a:pt x="250604" y="397492"/>
                    <a:pt x="233459" y="389014"/>
                    <a:pt x="216028" y="379204"/>
                  </a:cubicBezTo>
                  <a:cubicBezTo>
                    <a:pt x="171782" y="354733"/>
                    <a:pt x="131350" y="323928"/>
                    <a:pt x="96013" y="287764"/>
                  </a:cubicBezTo>
                  <a:cubicBezTo>
                    <a:pt x="119562" y="263396"/>
                    <a:pt x="145541" y="241502"/>
                    <a:pt x="173547" y="222422"/>
                  </a:cubicBezTo>
                  <a:cubicBezTo>
                    <a:pt x="177071" y="226613"/>
                    <a:pt x="180690" y="230518"/>
                    <a:pt x="184119" y="234233"/>
                  </a:cubicBezTo>
                  <a:cubicBezTo>
                    <a:pt x="195004" y="244347"/>
                    <a:pt x="201785" y="258112"/>
                    <a:pt x="203169" y="272905"/>
                  </a:cubicBezTo>
                  <a:cubicBezTo>
                    <a:pt x="202905" y="295524"/>
                    <a:pt x="221027" y="314073"/>
                    <a:pt x="243645" y="314338"/>
                  </a:cubicBezTo>
                  <a:cubicBezTo>
                    <a:pt x="243964" y="314342"/>
                    <a:pt x="244284" y="314342"/>
                    <a:pt x="244603" y="314338"/>
                  </a:cubicBezTo>
                  <a:lnTo>
                    <a:pt x="290323" y="314338"/>
                  </a:lnTo>
                  <a:cubicBezTo>
                    <a:pt x="312937" y="314866"/>
                    <a:pt x="331697" y="296962"/>
                    <a:pt x="332225" y="274348"/>
                  </a:cubicBezTo>
                  <a:cubicBezTo>
                    <a:pt x="332236" y="273867"/>
                    <a:pt x="332239" y="273386"/>
                    <a:pt x="332233" y="272905"/>
                  </a:cubicBezTo>
                  <a:cubicBezTo>
                    <a:pt x="333592" y="258390"/>
                    <a:pt x="340155" y="244858"/>
                    <a:pt x="350712" y="234805"/>
                  </a:cubicBezTo>
                  <a:cubicBezTo>
                    <a:pt x="354141" y="231185"/>
                    <a:pt x="357855" y="227185"/>
                    <a:pt x="361475" y="222994"/>
                  </a:cubicBezTo>
                  <a:cubicBezTo>
                    <a:pt x="389407" y="241915"/>
                    <a:pt x="415352" y="263616"/>
                    <a:pt x="438913" y="287764"/>
                  </a:cubicBezTo>
                  <a:cubicBezTo>
                    <a:pt x="433674" y="293288"/>
                    <a:pt x="427959" y="298813"/>
                    <a:pt x="422054" y="304813"/>
                  </a:cubicBezTo>
                  <a:close/>
                  <a:moveTo>
                    <a:pt x="267463" y="38113"/>
                  </a:moveTo>
                  <a:cubicBezTo>
                    <a:pt x="318249" y="36322"/>
                    <a:pt x="360870" y="76039"/>
                    <a:pt x="362662" y="126823"/>
                  </a:cubicBezTo>
                  <a:cubicBezTo>
                    <a:pt x="362711" y="128241"/>
                    <a:pt x="362728" y="129659"/>
                    <a:pt x="362713" y="131077"/>
                  </a:cubicBezTo>
                  <a:cubicBezTo>
                    <a:pt x="362713" y="162700"/>
                    <a:pt x="341568" y="188799"/>
                    <a:pt x="323184" y="207944"/>
                  </a:cubicBezTo>
                  <a:cubicBezTo>
                    <a:pt x="305640" y="224954"/>
                    <a:pt x="295250" y="248018"/>
                    <a:pt x="294133" y="272428"/>
                  </a:cubicBezTo>
                  <a:cubicBezTo>
                    <a:pt x="294084" y="273629"/>
                    <a:pt x="293758" y="274803"/>
                    <a:pt x="293181" y="275857"/>
                  </a:cubicBezTo>
                  <a:cubicBezTo>
                    <a:pt x="292238" y="276050"/>
                    <a:pt x="291266" y="276050"/>
                    <a:pt x="290323" y="275857"/>
                  </a:cubicBezTo>
                  <a:lnTo>
                    <a:pt x="286513" y="275857"/>
                  </a:lnTo>
                  <a:lnTo>
                    <a:pt x="286513" y="200038"/>
                  </a:lnTo>
                  <a:cubicBezTo>
                    <a:pt x="286513" y="195917"/>
                    <a:pt x="285176" y="191906"/>
                    <a:pt x="282703" y="188608"/>
                  </a:cubicBezTo>
                  <a:lnTo>
                    <a:pt x="248413" y="142888"/>
                  </a:lnTo>
                  <a:lnTo>
                    <a:pt x="286513" y="142888"/>
                  </a:lnTo>
                  <a:lnTo>
                    <a:pt x="280798" y="150508"/>
                  </a:lnTo>
                  <a:cubicBezTo>
                    <a:pt x="274486" y="158926"/>
                    <a:pt x="276191" y="170866"/>
                    <a:pt x="284608" y="177178"/>
                  </a:cubicBezTo>
                  <a:cubicBezTo>
                    <a:pt x="293025" y="183490"/>
                    <a:pt x="304966" y="181786"/>
                    <a:pt x="311278" y="173368"/>
                  </a:cubicBezTo>
                  <a:lnTo>
                    <a:pt x="339853" y="135268"/>
                  </a:lnTo>
                  <a:cubicBezTo>
                    <a:pt x="346165" y="126851"/>
                    <a:pt x="344460" y="114911"/>
                    <a:pt x="336043" y="108598"/>
                  </a:cubicBezTo>
                  <a:cubicBezTo>
                    <a:pt x="332746" y="106126"/>
                    <a:pt x="328735" y="104788"/>
                    <a:pt x="324613" y="104788"/>
                  </a:cubicBezTo>
                  <a:lnTo>
                    <a:pt x="210313" y="104788"/>
                  </a:lnTo>
                  <a:cubicBezTo>
                    <a:pt x="199792" y="104788"/>
                    <a:pt x="191263" y="113317"/>
                    <a:pt x="191263" y="123838"/>
                  </a:cubicBezTo>
                  <a:cubicBezTo>
                    <a:pt x="191263" y="127960"/>
                    <a:pt x="192601" y="131971"/>
                    <a:pt x="195073" y="135268"/>
                  </a:cubicBezTo>
                  <a:lnTo>
                    <a:pt x="248413" y="206420"/>
                  </a:lnTo>
                  <a:lnTo>
                    <a:pt x="248413" y="276238"/>
                  </a:lnTo>
                  <a:lnTo>
                    <a:pt x="244603" y="276238"/>
                  </a:lnTo>
                  <a:cubicBezTo>
                    <a:pt x="243723" y="276420"/>
                    <a:pt x="242816" y="276420"/>
                    <a:pt x="241936" y="276238"/>
                  </a:cubicBezTo>
                  <a:cubicBezTo>
                    <a:pt x="241305" y="275378"/>
                    <a:pt x="240940" y="274351"/>
                    <a:pt x="240888" y="273286"/>
                  </a:cubicBezTo>
                  <a:cubicBezTo>
                    <a:pt x="239846" y="248652"/>
                    <a:pt x="229377" y="225361"/>
                    <a:pt x="211647" y="208230"/>
                  </a:cubicBezTo>
                  <a:cubicBezTo>
                    <a:pt x="192311" y="187656"/>
                    <a:pt x="172213" y="161938"/>
                    <a:pt x="172213" y="123838"/>
                  </a:cubicBezTo>
                  <a:cubicBezTo>
                    <a:pt x="172213" y="81071"/>
                    <a:pt x="201931" y="38113"/>
                    <a:pt x="267463" y="38113"/>
                  </a:cubicBezTo>
                  <a:close/>
                  <a:moveTo>
                    <a:pt x="69629" y="257188"/>
                  </a:moveTo>
                  <a:cubicBezTo>
                    <a:pt x="41054" y="218231"/>
                    <a:pt x="31529" y="183465"/>
                    <a:pt x="43245" y="161938"/>
                  </a:cubicBezTo>
                  <a:cubicBezTo>
                    <a:pt x="54960" y="140412"/>
                    <a:pt x="88774" y="131077"/>
                    <a:pt x="134875" y="134602"/>
                  </a:cubicBezTo>
                  <a:cubicBezTo>
                    <a:pt x="136279" y="154637"/>
                    <a:pt x="141998" y="174132"/>
                    <a:pt x="151639" y="191752"/>
                  </a:cubicBezTo>
                  <a:cubicBezTo>
                    <a:pt x="122507" y="211275"/>
                    <a:pt x="95358" y="233607"/>
                    <a:pt x="70581" y="258427"/>
                  </a:cubicBezTo>
                  <a:close/>
                  <a:moveTo>
                    <a:pt x="43245" y="413398"/>
                  </a:moveTo>
                  <a:cubicBezTo>
                    <a:pt x="29529" y="389014"/>
                    <a:pt x="43245" y="353391"/>
                    <a:pt x="71058" y="316720"/>
                  </a:cubicBezTo>
                  <a:cubicBezTo>
                    <a:pt x="108486" y="354273"/>
                    <a:pt x="151040" y="386341"/>
                    <a:pt x="197454" y="411970"/>
                  </a:cubicBezTo>
                  <a:cubicBezTo>
                    <a:pt x="204503" y="415875"/>
                    <a:pt x="211551" y="419494"/>
                    <a:pt x="218600" y="423114"/>
                  </a:cubicBezTo>
                  <a:cubicBezTo>
                    <a:pt x="130494" y="451594"/>
                    <a:pt x="61152" y="445212"/>
                    <a:pt x="43245" y="413398"/>
                  </a:cubicBezTo>
                  <a:close/>
                  <a:moveTo>
                    <a:pt x="491682" y="413398"/>
                  </a:moveTo>
                  <a:cubicBezTo>
                    <a:pt x="473775" y="445212"/>
                    <a:pt x="404433" y="451498"/>
                    <a:pt x="316326" y="422923"/>
                  </a:cubicBezTo>
                  <a:cubicBezTo>
                    <a:pt x="323375" y="419304"/>
                    <a:pt x="330423" y="415780"/>
                    <a:pt x="337472" y="411779"/>
                  </a:cubicBezTo>
                  <a:cubicBezTo>
                    <a:pt x="344520" y="407779"/>
                    <a:pt x="351664" y="403492"/>
                    <a:pt x="358713" y="399111"/>
                  </a:cubicBezTo>
                  <a:cubicBezTo>
                    <a:pt x="368229" y="405882"/>
                    <a:pt x="379609" y="409542"/>
                    <a:pt x="391288" y="409588"/>
                  </a:cubicBezTo>
                  <a:cubicBezTo>
                    <a:pt x="422851" y="409588"/>
                    <a:pt x="448438" y="384001"/>
                    <a:pt x="448438" y="352438"/>
                  </a:cubicBezTo>
                  <a:cubicBezTo>
                    <a:pt x="448441" y="346348"/>
                    <a:pt x="447444" y="340299"/>
                    <a:pt x="445485" y="334531"/>
                  </a:cubicBezTo>
                  <a:cubicBezTo>
                    <a:pt x="451962" y="328626"/>
                    <a:pt x="458058" y="322625"/>
                    <a:pt x="463869" y="316720"/>
                  </a:cubicBezTo>
                  <a:cubicBezTo>
                    <a:pt x="491967" y="353391"/>
                    <a:pt x="505588" y="389014"/>
                    <a:pt x="491682" y="413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52CB01F-69B8-4B2D-EB40-EC8A06026CEA}"/>
                </a:ext>
              </a:extLst>
            </p:cNvPr>
            <p:cNvSpPr/>
            <p:nvPr/>
          </p:nvSpPr>
          <p:spPr>
            <a:xfrm>
              <a:off x="3955874" y="3451126"/>
              <a:ext cx="38100" cy="57150"/>
            </a:xfrm>
            <a:custGeom>
              <a:avLst/>
              <a:gdLst>
                <a:gd name="connsiteX0" fmla="*/ 38100 w 38100"/>
                <a:gd name="connsiteY0" fmla="*/ 38100 h 57150"/>
                <a:gd name="connsiteX1" fmla="*/ 38100 w 38100"/>
                <a:gd name="connsiteY1" fmla="*/ 19050 h 57150"/>
                <a:gd name="connsiteX2" fmla="*/ 19050 w 38100"/>
                <a:gd name="connsiteY2" fmla="*/ 0 h 57150"/>
                <a:gd name="connsiteX3" fmla="*/ 0 w 38100"/>
                <a:gd name="connsiteY3" fmla="*/ 19050 h 57150"/>
                <a:gd name="connsiteX4" fmla="*/ 0 w 38100"/>
                <a:gd name="connsiteY4" fmla="*/ 38100 h 57150"/>
                <a:gd name="connsiteX5" fmla="*/ 19050 w 38100"/>
                <a:gd name="connsiteY5" fmla="*/ 57150 h 57150"/>
                <a:gd name="connsiteX6" fmla="*/ 38100 w 38100"/>
                <a:gd name="connsiteY6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38100" y="38100"/>
                  </a:move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38100"/>
                  </a:lnTo>
                  <a:cubicBezTo>
                    <a:pt x="0" y="48621"/>
                    <a:pt x="8529" y="57150"/>
                    <a:pt x="19050" y="57150"/>
                  </a:cubicBezTo>
                  <a:cubicBezTo>
                    <a:pt x="29571" y="57150"/>
                    <a:pt x="38100" y="48621"/>
                    <a:pt x="381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ECEBDF9-EC8D-5344-7D99-BC22D57D8107}"/>
                </a:ext>
              </a:extLst>
            </p:cNvPr>
            <p:cNvSpPr/>
            <p:nvPr/>
          </p:nvSpPr>
          <p:spPr>
            <a:xfrm>
              <a:off x="3842237" y="3485934"/>
              <a:ext cx="50881" cy="50916"/>
            </a:xfrm>
            <a:custGeom>
              <a:avLst/>
              <a:gdLst>
                <a:gd name="connsiteX0" fmla="*/ 31817 w 50881"/>
                <a:gd name="connsiteY0" fmla="*/ 50917 h 50916"/>
                <a:gd name="connsiteX1" fmla="*/ 50882 w 50881"/>
                <a:gd name="connsiteY1" fmla="*/ 31882 h 50916"/>
                <a:gd name="connsiteX2" fmla="*/ 45342 w 50881"/>
                <a:gd name="connsiteY2" fmla="*/ 18436 h 50916"/>
                <a:gd name="connsiteX3" fmla="*/ 31817 w 50881"/>
                <a:gd name="connsiteY3" fmla="*/ 4911 h 50916"/>
                <a:gd name="connsiteX4" fmla="*/ 4910 w 50881"/>
                <a:gd name="connsiteY4" fmla="*/ 6284 h 50916"/>
                <a:gd name="connsiteX5" fmla="*/ 4956 w 50881"/>
                <a:gd name="connsiteY5" fmla="*/ 31867 h 50916"/>
                <a:gd name="connsiteX6" fmla="*/ 18386 w 50881"/>
                <a:gd name="connsiteY6" fmla="*/ 45297 h 50916"/>
                <a:gd name="connsiteX7" fmla="*/ 31817 w 50881"/>
                <a:gd name="connsiteY7" fmla="*/ 50917 h 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81" h="50916">
                  <a:moveTo>
                    <a:pt x="31817" y="50917"/>
                  </a:moveTo>
                  <a:cubicBezTo>
                    <a:pt x="42338" y="50925"/>
                    <a:pt x="50873" y="42403"/>
                    <a:pt x="50882" y="31882"/>
                  </a:cubicBezTo>
                  <a:cubicBezTo>
                    <a:pt x="50886" y="26844"/>
                    <a:pt x="48894" y="22009"/>
                    <a:pt x="45342" y="18436"/>
                  </a:cubicBezTo>
                  <a:lnTo>
                    <a:pt x="31817" y="4911"/>
                  </a:lnTo>
                  <a:cubicBezTo>
                    <a:pt x="24008" y="-2140"/>
                    <a:pt x="11962" y="-1525"/>
                    <a:pt x="4910" y="6284"/>
                  </a:cubicBezTo>
                  <a:cubicBezTo>
                    <a:pt x="-1654" y="13554"/>
                    <a:pt x="-1634" y="24619"/>
                    <a:pt x="4956" y="31867"/>
                  </a:cubicBezTo>
                  <a:lnTo>
                    <a:pt x="18386" y="45297"/>
                  </a:lnTo>
                  <a:cubicBezTo>
                    <a:pt x="21943" y="48874"/>
                    <a:pt x="26772" y="50895"/>
                    <a:pt x="31817" y="50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DB18250-F421-3D41-E724-F23480F004E8}"/>
                </a:ext>
              </a:extLst>
            </p:cNvPr>
            <p:cNvSpPr/>
            <p:nvPr/>
          </p:nvSpPr>
          <p:spPr>
            <a:xfrm>
              <a:off x="4056034" y="3484611"/>
              <a:ext cx="52902" cy="52903"/>
            </a:xfrm>
            <a:custGeom>
              <a:avLst/>
              <a:gdLst>
                <a:gd name="connsiteX0" fmla="*/ 33189 w 52902"/>
                <a:gd name="connsiteY0" fmla="*/ 46620 h 52903"/>
                <a:gd name="connsiteX1" fmla="*/ 46619 w 52902"/>
                <a:gd name="connsiteY1" fmla="*/ 33189 h 52903"/>
                <a:gd name="connsiteX2" fmla="*/ 47992 w 52902"/>
                <a:gd name="connsiteY2" fmla="*/ 6284 h 52903"/>
                <a:gd name="connsiteX3" fmla="*/ 21087 w 52902"/>
                <a:gd name="connsiteY3" fmla="*/ 4911 h 52903"/>
                <a:gd name="connsiteX4" fmla="*/ 19759 w 52902"/>
                <a:gd name="connsiteY4" fmla="*/ 6234 h 52903"/>
                <a:gd name="connsiteX5" fmla="*/ 6233 w 52902"/>
                <a:gd name="connsiteY5" fmla="*/ 19759 h 52903"/>
                <a:gd name="connsiteX6" fmla="*/ 4956 w 52902"/>
                <a:gd name="connsiteY6" fmla="*/ 46670 h 52903"/>
                <a:gd name="connsiteX7" fmla="*/ 31866 w 52902"/>
                <a:gd name="connsiteY7" fmla="*/ 47947 h 52903"/>
                <a:gd name="connsiteX8" fmla="*/ 33189 w 52902"/>
                <a:gd name="connsiteY8" fmla="*/ 46620 h 5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02" h="52903">
                  <a:moveTo>
                    <a:pt x="33189" y="46620"/>
                  </a:moveTo>
                  <a:lnTo>
                    <a:pt x="46619" y="33189"/>
                  </a:lnTo>
                  <a:cubicBezTo>
                    <a:pt x="54428" y="26139"/>
                    <a:pt x="55042" y="14092"/>
                    <a:pt x="47992" y="6284"/>
                  </a:cubicBezTo>
                  <a:cubicBezTo>
                    <a:pt x="40942" y="-1525"/>
                    <a:pt x="28895" y="-2140"/>
                    <a:pt x="21087" y="4911"/>
                  </a:cubicBezTo>
                  <a:cubicBezTo>
                    <a:pt x="20623" y="5330"/>
                    <a:pt x="20179" y="5771"/>
                    <a:pt x="19759" y="6234"/>
                  </a:cubicBezTo>
                  <a:lnTo>
                    <a:pt x="6233" y="19759"/>
                  </a:lnTo>
                  <a:cubicBezTo>
                    <a:pt x="-1550" y="26837"/>
                    <a:pt x="-2122" y="38886"/>
                    <a:pt x="4956" y="46670"/>
                  </a:cubicBezTo>
                  <a:cubicBezTo>
                    <a:pt x="12034" y="54453"/>
                    <a:pt x="24082" y="55025"/>
                    <a:pt x="31866" y="47947"/>
                  </a:cubicBezTo>
                  <a:cubicBezTo>
                    <a:pt x="32329" y="47526"/>
                    <a:pt x="32770" y="47083"/>
                    <a:pt x="33189" y="46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22" name="Graphic 120">
            <a:extLst>
              <a:ext uri="{FF2B5EF4-FFF2-40B4-BE49-F238E27FC236}">
                <a16:creationId xmlns:a16="http://schemas.microsoft.com/office/drawing/2014/main" id="{1F613D6E-C9F7-6621-D226-A47F4FA21C3D}"/>
              </a:ext>
            </a:extLst>
          </p:cNvPr>
          <p:cNvSpPr/>
          <p:nvPr/>
        </p:nvSpPr>
        <p:spPr>
          <a:xfrm>
            <a:off x="4917901" y="2831231"/>
            <a:ext cx="417686" cy="416300"/>
          </a:xfrm>
          <a:custGeom>
            <a:avLst/>
            <a:gdLst>
              <a:gd name="connsiteX0" fmla="*/ 561975 w 591502"/>
              <a:gd name="connsiteY0" fmla="*/ 475240 h 589540"/>
              <a:gd name="connsiteX1" fmla="*/ 542925 w 591502"/>
              <a:gd name="connsiteY1" fmla="*/ 475240 h 589540"/>
              <a:gd name="connsiteX2" fmla="*/ 542925 w 591502"/>
              <a:gd name="connsiteY2" fmla="*/ 284740 h 589540"/>
              <a:gd name="connsiteX3" fmla="*/ 485775 w 591502"/>
              <a:gd name="connsiteY3" fmla="*/ 227590 h 589540"/>
              <a:gd name="connsiteX4" fmla="*/ 454343 w 591502"/>
              <a:gd name="connsiteY4" fmla="*/ 227590 h 589540"/>
              <a:gd name="connsiteX5" fmla="*/ 457200 w 591502"/>
              <a:gd name="connsiteY5" fmla="*/ 208540 h 589540"/>
              <a:gd name="connsiteX6" fmla="*/ 438150 w 591502"/>
              <a:gd name="connsiteY6" fmla="*/ 189490 h 589540"/>
              <a:gd name="connsiteX7" fmla="*/ 314325 w 591502"/>
              <a:gd name="connsiteY7" fmla="*/ 235210 h 589540"/>
              <a:gd name="connsiteX8" fmla="*/ 314325 w 591502"/>
              <a:gd name="connsiteY8" fmla="*/ 199015 h 589540"/>
              <a:gd name="connsiteX9" fmla="*/ 428625 w 591502"/>
              <a:gd name="connsiteY9" fmla="*/ 94240 h 589540"/>
              <a:gd name="connsiteX10" fmla="*/ 409575 w 591502"/>
              <a:gd name="connsiteY10" fmla="*/ 75190 h 589540"/>
              <a:gd name="connsiteX11" fmla="*/ 342900 w 591502"/>
              <a:gd name="connsiteY11" fmla="*/ 89478 h 589540"/>
              <a:gd name="connsiteX12" fmla="*/ 343853 w 591502"/>
              <a:gd name="connsiteY12" fmla="*/ 71380 h 589540"/>
              <a:gd name="connsiteX13" fmla="*/ 306705 w 591502"/>
              <a:gd name="connsiteY13" fmla="*/ 3753 h 589540"/>
              <a:gd name="connsiteX14" fmla="*/ 281940 w 591502"/>
              <a:gd name="connsiteY14" fmla="*/ 5658 h 589540"/>
              <a:gd name="connsiteX15" fmla="*/ 246698 w 591502"/>
              <a:gd name="connsiteY15" fmla="*/ 85668 h 589540"/>
              <a:gd name="connsiteX16" fmla="*/ 247650 w 591502"/>
              <a:gd name="connsiteY16" fmla="*/ 90430 h 589540"/>
              <a:gd name="connsiteX17" fmla="*/ 180975 w 591502"/>
              <a:gd name="connsiteY17" fmla="*/ 75190 h 589540"/>
              <a:gd name="connsiteX18" fmla="*/ 167640 w 591502"/>
              <a:gd name="connsiteY18" fmla="*/ 80905 h 589540"/>
              <a:gd name="connsiteX19" fmla="*/ 161925 w 591502"/>
              <a:gd name="connsiteY19" fmla="*/ 94240 h 589540"/>
              <a:gd name="connsiteX20" fmla="*/ 276225 w 591502"/>
              <a:gd name="connsiteY20" fmla="*/ 199015 h 589540"/>
              <a:gd name="connsiteX21" fmla="*/ 276225 w 591502"/>
              <a:gd name="connsiteY21" fmla="*/ 235210 h 589540"/>
              <a:gd name="connsiteX22" fmla="*/ 152400 w 591502"/>
              <a:gd name="connsiteY22" fmla="*/ 189490 h 589540"/>
              <a:gd name="connsiteX23" fmla="*/ 133350 w 591502"/>
              <a:gd name="connsiteY23" fmla="*/ 208540 h 589540"/>
              <a:gd name="connsiteX24" fmla="*/ 136208 w 591502"/>
              <a:gd name="connsiteY24" fmla="*/ 227590 h 589540"/>
              <a:gd name="connsiteX25" fmla="*/ 104775 w 591502"/>
              <a:gd name="connsiteY25" fmla="*/ 227590 h 589540"/>
              <a:gd name="connsiteX26" fmla="*/ 47625 w 591502"/>
              <a:gd name="connsiteY26" fmla="*/ 284740 h 589540"/>
              <a:gd name="connsiteX27" fmla="*/ 47625 w 591502"/>
              <a:gd name="connsiteY27" fmla="*/ 475240 h 589540"/>
              <a:gd name="connsiteX28" fmla="*/ 29528 w 591502"/>
              <a:gd name="connsiteY28" fmla="*/ 475240 h 589540"/>
              <a:gd name="connsiteX29" fmla="*/ 0 w 591502"/>
              <a:gd name="connsiteY29" fmla="*/ 505720 h 589540"/>
              <a:gd name="connsiteX30" fmla="*/ 0 w 591502"/>
              <a:gd name="connsiteY30" fmla="*/ 532390 h 589540"/>
              <a:gd name="connsiteX31" fmla="*/ 57150 w 591502"/>
              <a:gd name="connsiteY31" fmla="*/ 589540 h 589540"/>
              <a:gd name="connsiteX32" fmla="*/ 535305 w 591502"/>
              <a:gd name="connsiteY32" fmla="*/ 589540 h 589540"/>
              <a:gd name="connsiteX33" fmla="*/ 591503 w 591502"/>
              <a:gd name="connsiteY33" fmla="*/ 533343 h 589540"/>
              <a:gd name="connsiteX34" fmla="*/ 591503 w 591502"/>
              <a:gd name="connsiteY34" fmla="*/ 503815 h 589540"/>
              <a:gd name="connsiteX35" fmla="*/ 561975 w 591502"/>
              <a:gd name="connsiteY35" fmla="*/ 475240 h 589540"/>
              <a:gd name="connsiteX36" fmla="*/ 415290 w 591502"/>
              <a:gd name="connsiteY36" fmla="*/ 228543 h 589540"/>
              <a:gd name="connsiteX37" fmla="*/ 328613 w 591502"/>
              <a:gd name="connsiteY37" fmla="*/ 283788 h 589540"/>
              <a:gd name="connsiteX38" fmla="*/ 415290 w 591502"/>
              <a:gd name="connsiteY38" fmla="*/ 228543 h 589540"/>
              <a:gd name="connsiteX39" fmla="*/ 331470 w 591502"/>
              <a:gd name="connsiteY39" fmla="*/ 370465 h 589540"/>
              <a:gd name="connsiteX40" fmla="*/ 329565 w 591502"/>
              <a:gd name="connsiteY40" fmla="*/ 388563 h 589540"/>
              <a:gd name="connsiteX41" fmla="*/ 295275 w 591502"/>
              <a:gd name="connsiteY41" fmla="*/ 419043 h 589540"/>
              <a:gd name="connsiteX42" fmla="*/ 260985 w 591502"/>
              <a:gd name="connsiteY42" fmla="*/ 388563 h 589540"/>
              <a:gd name="connsiteX43" fmla="*/ 259080 w 591502"/>
              <a:gd name="connsiteY43" fmla="*/ 370465 h 589540"/>
              <a:gd name="connsiteX44" fmla="*/ 331470 w 591502"/>
              <a:gd name="connsiteY44" fmla="*/ 370465 h 589540"/>
              <a:gd name="connsiteX45" fmla="*/ 386715 w 591502"/>
              <a:gd name="connsiteY45" fmla="*/ 115195 h 589540"/>
              <a:gd name="connsiteX46" fmla="*/ 328613 w 591502"/>
              <a:gd name="connsiteY46" fmla="*/ 159010 h 589540"/>
              <a:gd name="connsiteX47" fmla="*/ 386715 w 591502"/>
              <a:gd name="connsiteY47" fmla="*/ 115195 h 589540"/>
              <a:gd name="connsiteX48" fmla="*/ 296228 w 591502"/>
              <a:gd name="connsiteY48" fmla="*/ 46615 h 589540"/>
              <a:gd name="connsiteX49" fmla="*/ 305753 w 591502"/>
              <a:gd name="connsiteY49" fmla="*/ 73285 h 589540"/>
              <a:gd name="connsiteX50" fmla="*/ 294323 w 591502"/>
              <a:gd name="connsiteY50" fmla="*/ 108528 h 589540"/>
              <a:gd name="connsiteX51" fmla="*/ 284798 w 591502"/>
              <a:gd name="connsiteY51" fmla="*/ 81858 h 589540"/>
              <a:gd name="connsiteX52" fmla="*/ 296228 w 591502"/>
              <a:gd name="connsiteY52" fmla="*/ 46615 h 589540"/>
              <a:gd name="connsiteX53" fmla="*/ 203835 w 591502"/>
              <a:gd name="connsiteY53" fmla="*/ 115195 h 589540"/>
              <a:gd name="connsiteX54" fmla="*/ 261938 w 591502"/>
              <a:gd name="connsiteY54" fmla="*/ 159010 h 589540"/>
              <a:gd name="connsiteX55" fmla="*/ 203835 w 591502"/>
              <a:gd name="connsiteY55" fmla="*/ 115195 h 589540"/>
              <a:gd name="connsiteX56" fmla="*/ 262890 w 591502"/>
              <a:gd name="connsiteY56" fmla="*/ 283788 h 589540"/>
              <a:gd name="connsiteX57" fmla="*/ 176213 w 591502"/>
              <a:gd name="connsiteY57" fmla="*/ 228543 h 589540"/>
              <a:gd name="connsiteX58" fmla="*/ 262890 w 591502"/>
              <a:gd name="connsiteY58" fmla="*/ 283788 h 589540"/>
              <a:gd name="connsiteX59" fmla="*/ 85725 w 591502"/>
              <a:gd name="connsiteY59" fmla="*/ 284740 h 589540"/>
              <a:gd name="connsiteX60" fmla="*/ 104775 w 591502"/>
              <a:gd name="connsiteY60" fmla="*/ 265690 h 589540"/>
              <a:gd name="connsiteX61" fmla="*/ 152400 w 591502"/>
              <a:gd name="connsiteY61" fmla="*/ 265690 h 589540"/>
              <a:gd name="connsiteX62" fmla="*/ 152400 w 591502"/>
              <a:gd name="connsiteY62" fmla="*/ 265690 h 589540"/>
              <a:gd name="connsiteX63" fmla="*/ 276225 w 591502"/>
              <a:gd name="connsiteY63" fmla="*/ 322840 h 589540"/>
              <a:gd name="connsiteX64" fmla="*/ 276225 w 591502"/>
              <a:gd name="connsiteY64" fmla="*/ 332365 h 589540"/>
              <a:gd name="connsiteX65" fmla="*/ 238125 w 591502"/>
              <a:gd name="connsiteY65" fmla="*/ 332365 h 589540"/>
              <a:gd name="connsiteX66" fmla="*/ 223838 w 591502"/>
              <a:gd name="connsiteY66" fmla="*/ 339033 h 589540"/>
              <a:gd name="connsiteX67" fmla="*/ 219075 w 591502"/>
              <a:gd name="connsiteY67" fmla="*/ 354273 h 589540"/>
              <a:gd name="connsiteX68" fmla="*/ 223838 w 591502"/>
              <a:gd name="connsiteY68" fmla="*/ 393325 h 589540"/>
              <a:gd name="connsiteX69" fmla="*/ 223838 w 591502"/>
              <a:gd name="connsiteY69" fmla="*/ 393325 h 589540"/>
              <a:gd name="connsiteX70" fmla="*/ 295275 w 591502"/>
              <a:gd name="connsiteY70" fmla="*/ 458095 h 589540"/>
              <a:gd name="connsiteX71" fmla="*/ 366713 w 591502"/>
              <a:gd name="connsiteY71" fmla="*/ 393325 h 589540"/>
              <a:gd name="connsiteX72" fmla="*/ 371475 w 591502"/>
              <a:gd name="connsiteY72" fmla="*/ 354273 h 589540"/>
              <a:gd name="connsiteX73" fmla="*/ 366713 w 591502"/>
              <a:gd name="connsiteY73" fmla="*/ 339033 h 589540"/>
              <a:gd name="connsiteX74" fmla="*/ 352425 w 591502"/>
              <a:gd name="connsiteY74" fmla="*/ 332365 h 589540"/>
              <a:gd name="connsiteX75" fmla="*/ 314325 w 591502"/>
              <a:gd name="connsiteY75" fmla="*/ 332365 h 589540"/>
              <a:gd name="connsiteX76" fmla="*/ 314325 w 591502"/>
              <a:gd name="connsiteY76" fmla="*/ 322840 h 589540"/>
              <a:gd name="connsiteX77" fmla="*/ 438150 w 591502"/>
              <a:gd name="connsiteY77" fmla="*/ 265690 h 589540"/>
              <a:gd name="connsiteX78" fmla="*/ 485775 w 591502"/>
              <a:gd name="connsiteY78" fmla="*/ 265690 h 589540"/>
              <a:gd name="connsiteX79" fmla="*/ 504825 w 591502"/>
              <a:gd name="connsiteY79" fmla="*/ 284740 h 589540"/>
              <a:gd name="connsiteX80" fmla="*/ 504825 w 591502"/>
              <a:gd name="connsiteY80" fmla="*/ 475240 h 589540"/>
              <a:gd name="connsiteX81" fmla="*/ 400050 w 591502"/>
              <a:gd name="connsiteY81" fmla="*/ 475240 h 589540"/>
              <a:gd name="connsiteX82" fmla="*/ 381000 w 591502"/>
              <a:gd name="connsiteY82" fmla="*/ 494290 h 589540"/>
              <a:gd name="connsiteX83" fmla="*/ 381000 w 591502"/>
              <a:gd name="connsiteY83" fmla="*/ 502863 h 589540"/>
              <a:gd name="connsiteX84" fmla="*/ 209550 w 591502"/>
              <a:gd name="connsiteY84" fmla="*/ 502863 h 589540"/>
              <a:gd name="connsiteX85" fmla="*/ 209550 w 591502"/>
              <a:gd name="connsiteY85" fmla="*/ 493338 h 589540"/>
              <a:gd name="connsiteX86" fmla="*/ 203835 w 591502"/>
              <a:gd name="connsiteY86" fmla="*/ 480003 h 589540"/>
              <a:gd name="connsiteX87" fmla="*/ 190500 w 591502"/>
              <a:gd name="connsiteY87" fmla="*/ 475240 h 589540"/>
              <a:gd name="connsiteX88" fmla="*/ 190500 w 591502"/>
              <a:gd name="connsiteY88" fmla="*/ 475240 h 589540"/>
              <a:gd name="connsiteX89" fmla="*/ 85725 w 591502"/>
              <a:gd name="connsiteY89" fmla="*/ 475240 h 589540"/>
              <a:gd name="connsiteX90" fmla="*/ 85725 w 591502"/>
              <a:gd name="connsiteY90" fmla="*/ 284740 h 589540"/>
              <a:gd name="connsiteX91" fmla="*/ 552450 w 591502"/>
              <a:gd name="connsiteY91" fmla="*/ 533343 h 589540"/>
              <a:gd name="connsiteX92" fmla="*/ 534353 w 591502"/>
              <a:gd name="connsiteY92" fmla="*/ 551440 h 589540"/>
              <a:gd name="connsiteX93" fmla="*/ 57150 w 591502"/>
              <a:gd name="connsiteY93" fmla="*/ 551440 h 589540"/>
              <a:gd name="connsiteX94" fmla="*/ 38100 w 591502"/>
              <a:gd name="connsiteY94" fmla="*/ 532390 h 589540"/>
              <a:gd name="connsiteX95" fmla="*/ 38100 w 591502"/>
              <a:gd name="connsiteY95" fmla="*/ 513340 h 589540"/>
              <a:gd name="connsiteX96" fmla="*/ 173355 w 591502"/>
              <a:gd name="connsiteY96" fmla="*/ 513340 h 589540"/>
              <a:gd name="connsiteX97" fmla="*/ 209550 w 591502"/>
              <a:gd name="connsiteY97" fmla="*/ 541915 h 589540"/>
              <a:gd name="connsiteX98" fmla="*/ 381000 w 591502"/>
              <a:gd name="connsiteY98" fmla="*/ 541915 h 589540"/>
              <a:gd name="connsiteX99" fmla="*/ 417195 w 591502"/>
              <a:gd name="connsiteY99" fmla="*/ 514293 h 589540"/>
              <a:gd name="connsiteX100" fmla="*/ 552450 w 591502"/>
              <a:gd name="connsiteY100" fmla="*/ 514293 h 589540"/>
              <a:gd name="connsiteX101" fmla="*/ 552450 w 591502"/>
              <a:gd name="connsiteY101" fmla="*/ 533343 h 58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91502" h="589540">
                <a:moveTo>
                  <a:pt x="561975" y="475240"/>
                </a:moveTo>
                <a:lnTo>
                  <a:pt x="542925" y="475240"/>
                </a:lnTo>
                <a:lnTo>
                  <a:pt x="542925" y="284740"/>
                </a:lnTo>
                <a:cubicBezTo>
                  <a:pt x="542925" y="253308"/>
                  <a:pt x="517208" y="227590"/>
                  <a:pt x="485775" y="227590"/>
                </a:cubicBezTo>
                <a:lnTo>
                  <a:pt x="454343" y="227590"/>
                </a:lnTo>
                <a:cubicBezTo>
                  <a:pt x="457200" y="216160"/>
                  <a:pt x="457200" y="208540"/>
                  <a:pt x="457200" y="208540"/>
                </a:cubicBezTo>
                <a:cubicBezTo>
                  <a:pt x="457200" y="198063"/>
                  <a:pt x="448628" y="189490"/>
                  <a:pt x="438150" y="189490"/>
                </a:cubicBezTo>
                <a:cubicBezTo>
                  <a:pt x="373380" y="189490"/>
                  <a:pt x="335280" y="210445"/>
                  <a:pt x="314325" y="235210"/>
                </a:cubicBezTo>
                <a:lnTo>
                  <a:pt x="314325" y="199015"/>
                </a:lnTo>
                <a:cubicBezTo>
                  <a:pt x="427673" y="193300"/>
                  <a:pt x="428625" y="95193"/>
                  <a:pt x="428625" y="94240"/>
                </a:cubicBezTo>
                <a:cubicBezTo>
                  <a:pt x="428625" y="83763"/>
                  <a:pt x="420053" y="75190"/>
                  <a:pt x="409575" y="75190"/>
                </a:cubicBezTo>
                <a:cubicBezTo>
                  <a:pt x="381000" y="75190"/>
                  <a:pt x="359093" y="80905"/>
                  <a:pt x="342900" y="89478"/>
                </a:cubicBezTo>
                <a:cubicBezTo>
                  <a:pt x="343853" y="83763"/>
                  <a:pt x="343853" y="77095"/>
                  <a:pt x="343853" y="71380"/>
                </a:cubicBezTo>
                <a:cubicBezTo>
                  <a:pt x="340995" y="30423"/>
                  <a:pt x="308610" y="4705"/>
                  <a:pt x="306705" y="3753"/>
                </a:cubicBezTo>
                <a:cubicBezTo>
                  <a:pt x="299085" y="-1962"/>
                  <a:pt x="288608" y="-1010"/>
                  <a:pt x="281940" y="5658"/>
                </a:cubicBezTo>
                <a:cubicBezTo>
                  <a:pt x="256223" y="31375"/>
                  <a:pt x="244793" y="58045"/>
                  <a:pt x="246698" y="85668"/>
                </a:cubicBezTo>
                <a:cubicBezTo>
                  <a:pt x="246698" y="87573"/>
                  <a:pt x="246698" y="88525"/>
                  <a:pt x="247650" y="90430"/>
                </a:cubicBezTo>
                <a:cubicBezTo>
                  <a:pt x="230505" y="80905"/>
                  <a:pt x="208598" y="75190"/>
                  <a:pt x="180975" y="75190"/>
                </a:cubicBezTo>
                <a:cubicBezTo>
                  <a:pt x="176213" y="75190"/>
                  <a:pt x="171450" y="77095"/>
                  <a:pt x="167640" y="80905"/>
                </a:cubicBezTo>
                <a:cubicBezTo>
                  <a:pt x="163830" y="84715"/>
                  <a:pt x="161925" y="89478"/>
                  <a:pt x="161925" y="94240"/>
                </a:cubicBezTo>
                <a:cubicBezTo>
                  <a:pt x="161925" y="95193"/>
                  <a:pt x="162878" y="193300"/>
                  <a:pt x="276225" y="199015"/>
                </a:cubicBezTo>
                <a:lnTo>
                  <a:pt x="276225" y="235210"/>
                </a:lnTo>
                <a:cubicBezTo>
                  <a:pt x="255270" y="211398"/>
                  <a:pt x="217170" y="189490"/>
                  <a:pt x="152400" y="189490"/>
                </a:cubicBezTo>
                <a:cubicBezTo>
                  <a:pt x="141923" y="189490"/>
                  <a:pt x="133350" y="198063"/>
                  <a:pt x="133350" y="208540"/>
                </a:cubicBezTo>
                <a:cubicBezTo>
                  <a:pt x="133350" y="208540"/>
                  <a:pt x="133350" y="216160"/>
                  <a:pt x="136208" y="227590"/>
                </a:cubicBezTo>
                <a:lnTo>
                  <a:pt x="104775" y="227590"/>
                </a:lnTo>
                <a:cubicBezTo>
                  <a:pt x="73343" y="227590"/>
                  <a:pt x="47625" y="253308"/>
                  <a:pt x="47625" y="284740"/>
                </a:cubicBezTo>
                <a:lnTo>
                  <a:pt x="47625" y="475240"/>
                </a:lnTo>
                <a:lnTo>
                  <a:pt x="29528" y="475240"/>
                </a:lnTo>
                <a:cubicBezTo>
                  <a:pt x="13335" y="475240"/>
                  <a:pt x="0" y="488575"/>
                  <a:pt x="0" y="505720"/>
                </a:cubicBezTo>
                <a:lnTo>
                  <a:pt x="0" y="532390"/>
                </a:lnTo>
                <a:cubicBezTo>
                  <a:pt x="0" y="563823"/>
                  <a:pt x="25718" y="589540"/>
                  <a:pt x="57150" y="589540"/>
                </a:cubicBezTo>
                <a:lnTo>
                  <a:pt x="535305" y="589540"/>
                </a:lnTo>
                <a:cubicBezTo>
                  <a:pt x="565785" y="589540"/>
                  <a:pt x="591503" y="564775"/>
                  <a:pt x="591503" y="533343"/>
                </a:cubicBezTo>
                <a:lnTo>
                  <a:pt x="591503" y="503815"/>
                </a:lnTo>
                <a:cubicBezTo>
                  <a:pt x="590550" y="488575"/>
                  <a:pt x="577215" y="475240"/>
                  <a:pt x="561975" y="475240"/>
                </a:cubicBezTo>
                <a:close/>
                <a:moveTo>
                  <a:pt x="415290" y="228543"/>
                </a:moveTo>
                <a:cubicBezTo>
                  <a:pt x="407670" y="248545"/>
                  <a:pt x="386715" y="277120"/>
                  <a:pt x="328613" y="283788"/>
                </a:cubicBezTo>
                <a:cubicBezTo>
                  <a:pt x="335280" y="262833"/>
                  <a:pt x="356235" y="234258"/>
                  <a:pt x="415290" y="228543"/>
                </a:cubicBezTo>
                <a:close/>
                <a:moveTo>
                  <a:pt x="331470" y="370465"/>
                </a:moveTo>
                <a:lnTo>
                  <a:pt x="329565" y="388563"/>
                </a:lnTo>
                <a:cubicBezTo>
                  <a:pt x="327660" y="405708"/>
                  <a:pt x="313373" y="419043"/>
                  <a:pt x="295275" y="419043"/>
                </a:cubicBezTo>
                <a:cubicBezTo>
                  <a:pt x="277178" y="419043"/>
                  <a:pt x="262890" y="405708"/>
                  <a:pt x="260985" y="388563"/>
                </a:cubicBezTo>
                <a:lnTo>
                  <a:pt x="259080" y="370465"/>
                </a:lnTo>
                <a:lnTo>
                  <a:pt x="331470" y="370465"/>
                </a:lnTo>
                <a:close/>
                <a:moveTo>
                  <a:pt x="386715" y="115195"/>
                </a:moveTo>
                <a:cubicBezTo>
                  <a:pt x="381000" y="131388"/>
                  <a:pt x="365760" y="153295"/>
                  <a:pt x="328613" y="159010"/>
                </a:cubicBezTo>
                <a:cubicBezTo>
                  <a:pt x="334328" y="142818"/>
                  <a:pt x="349568" y="120910"/>
                  <a:pt x="386715" y="115195"/>
                </a:cubicBezTo>
                <a:close/>
                <a:moveTo>
                  <a:pt x="296228" y="46615"/>
                </a:moveTo>
                <a:cubicBezTo>
                  <a:pt x="300990" y="53283"/>
                  <a:pt x="305753" y="62808"/>
                  <a:pt x="305753" y="73285"/>
                </a:cubicBezTo>
                <a:cubicBezTo>
                  <a:pt x="306705" y="84715"/>
                  <a:pt x="302895" y="96145"/>
                  <a:pt x="294323" y="108528"/>
                </a:cubicBezTo>
                <a:cubicBezTo>
                  <a:pt x="289560" y="101860"/>
                  <a:pt x="284798" y="92335"/>
                  <a:pt x="284798" y="81858"/>
                </a:cubicBezTo>
                <a:cubicBezTo>
                  <a:pt x="283845" y="70428"/>
                  <a:pt x="287655" y="58998"/>
                  <a:pt x="296228" y="46615"/>
                </a:cubicBezTo>
                <a:close/>
                <a:moveTo>
                  <a:pt x="203835" y="115195"/>
                </a:moveTo>
                <a:cubicBezTo>
                  <a:pt x="240983" y="121863"/>
                  <a:pt x="256223" y="142818"/>
                  <a:pt x="261938" y="159010"/>
                </a:cubicBezTo>
                <a:cubicBezTo>
                  <a:pt x="225743" y="153295"/>
                  <a:pt x="210503" y="131388"/>
                  <a:pt x="203835" y="115195"/>
                </a:cubicBezTo>
                <a:close/>
                <a:moveTo>
                  <a:pt x="262890" y="283788"/>
                </a:moveTo>
                <a:cubicBezTo>
                  <a:pt x="204788" y="278073"/>
                  <a:pt x="183833" y="249498"/>
                  <a:pt x="176213" y="228543"/>
                </a:cubicBezTo>
                <a:cubicBezTo>
                  <a:pt x="234315" y="234258"/>
                  <a:pt x="255270" y="262833"/>
                  <a:pt x="262890" y="283788"/>
                </a:cubicBezTo>
                <a:close/>
                <a:moveTo>
                  <a:pt x="85725" y="284740"/>
                </a:moveTo>
                <a:cubicBezTo>
                  <a:pt x="85725" y="274263"/>
                  <a:pt x="94298" y="265690"/>
                  <a:pt x="104775" y="265690"/>
                </a:cubicBezTo>
                <a:lnTo>
                  <a:pt x="152400" y="265690"/>
                </a:lnTo>
                <a:cubicBezTo>
                  <a:pt x="152400" y="265690"/>
                  <a:pt x="152400" y="265690"/>
                  <a:pt x="152400" y="265690"/>
                </a:cubicBezTo>
                <a:cubicBezTo>
                  <a:pt x="170498" y="293313"/>
                  <a:pt x="206693" y="319983"/>
                  <a:pt x="276225" y="322840"/>
                </a:cubicBezTo>
                <a:lnTo>
                  <a:pt x="276225" y="332365"/>
                </a:lnTo>
                <a:lnTo>
                  <a:pt x="238125" y="332365"/>
                </a:lnTo>
                <a:cubicBezTo>
                  <a:pt x="232410" y="332365"/>
                  <a:pt x="227648" y="334270"/>
                  <a:pt x="223838" y="339033"/>
                </a:cubicBezTo>
                <a:cubicBezTo>
                  <a:pt x="220028" y="342843"/>
                  <a:pt x="218123" y="348558"/>
                  <a:pt x="219075" y="354273"/>
                </a:cubicBezTo>
                <a:lnTo>
                  <a:pt x="223838" y="393325"/>
                </a:lnTo>
                <a:lnTo>
                  <a:pt x="223838" y="393325"/>
                </a:lnTo>
                <a:cubicBezTo>
                  <a:pt x="227648" y="429520"/>
                  <a:pt x="259080" y="458095"/>
                  <a:pt x="295275" y="458095"/>
                </a:cubicBezTo>
                <a:cubicBezTo>
                  <a:pt x="331470" y="458095"/>
                  <a:pt x="362903" y="430473"/>
                  <a:pt x="366713" y="393325"/>
                </a:cubicBezTo>
                <a:lnTo>
                  <a:pt x="371475" y="354273"/>
                </a:lnTo>
                <a:cubicBezTo>
                  <a:pt x="372428" y="348558"/>
                  <a:pt x="370523" y="343795"/>
                  <a:pt x="366713" y="339033"/>
                </a:cubicBezTo>
                <a:cubicBezTo>
                  <a:pt x="362903" y="334270"/>
                  <a:pt x="358140" y="332365"/>
                  <a:pt x="352425" y="332365"/>
                </a:cubicBezTo>
                <a:lnTo>
                  <a:pt x="314325" y="332365"/>
                </a:lnTo>
                <a:lnTo>
                  <a:pt x="314325" y="322840"/>
                </a:lnTo>
                <a:cubicBezTo>
                  <a:pt x="383858" y="320935"/>
                  <a:pt x="419100" y="293313"/>
                  <a:pt x="438150" y="265690"/>
                </a:cubicBezTo>
                <a:lnTo>
                  <a:pt x="485775" y="265690"/>
                </a:lnTo>
                <a:cubicBezTo>
                  <a:pt x="496253" y="265690"/>
                  <a:pt x="504825" y="274263"/>
                  <a:pt x="504825" y="284740"/>
                </a:cubicBezTo>
                <a:lnTo>
                  <a:pt x="504825" y="475240"/>
                </a:lnTo>
                <a:lnTo>
                  <a:pt x="400050" y="475240"/>
                </a:lnTo>
                <a:cubicBezTo>
                  <a:pt x="389573" y="475240"/>
                  <a:pt x="381000" y="483813"/>
                  <a:pt x="381000" y="494290"/>
                </a:cubicBezTo>
                <a:lnTo>
                  <a:pt x="381000" y="502863"/>
                </a:lnTo>
                <a:lnTo>
                  <a:pt x="209550" y="502863"/>
                </a:lnTo>
                <a:lnTo>
                  <a:pt x="209550" y="493338"/>
                </a:lnTo>
                <a:cubicBezTo>
                  <a:pt x="209550" y="488575"/>
                  <a:pt x="207645" y="483813"/>
                  <a:pt x="203835" y="480003"/>
                </a:cubicBezTo>
                <a:cubicBezTo>
                  <a:pt x="200978" y="477145"/>
                  <a:pt x="196215" y="475240"/>
                  <a:pt x="190500" y="475240"/>
                </a:cubicBezTo>
                <a:cubicBezTo>
                  <a:pt x="190500" y="475240"/>
                  <a:pt x="190500" y="475240"/>
                  <a:pt x="190500" y="475240"/>
                </a:cubicBezTo>
                <a:lnTo>
                  <a:pt x="85725" y="475240"/>
                </a:lnTo>
                <a:lnTo>
                  <a:pt x="85725" y="284740"/>
                </a:lnTo>
                <a:close/>
                <a:moveTo>
                  <a:pt x="552450" y="533343"/>
                </a:moveTo>
                <a:cubicBezTo>
                  <a:pt x="552450" y="542868"/>
                  <a:pt x="544830" y="551440"/>
                  <a:pt x="534353" y="551440"/>
                </a:cubicBezTo>
                <a:lnTo>
                  <a:pt x="57150" y="551440"/>
                </a:lnTo>
                <a:cubicBezTo>
                  <a:pt x="46673" y="551440"/>
                  <a:pt x="38100" y="542868"/>
                  <a:pt x="38100" y="532390"/>
                </a:cubicBezTo>
                <a:lnTo>
                  <a:pt x="38100" y="513340"/>
                </a:lnTo>
                <a:lnTo>
                  <a:pt x="173355" y="513340"/>
                </a:lnTo>
                <a:cubicBezTo>
                  <a:pt x="177165" y="529533"/>
                  <a:pt x="192405" y="541915"/>
                  <a:pt x="209550" y="541915"/>
                </a:cubicBezTo>
                <a:lnTo>
                  <a:pt x="381000" y="541915"/>
                </a:lnTo>
                <a:cubicBezTo>
                  <a:pt x="398145" y="541915"/>
                  <a:pt x="413385" y="529533"/>
                  <a:pt x="417195" y="514293"/>
                </a:cubicBezTo>
                <a:lnTo>
                  <a:pt x="552450" y="514293"/>
                </a:lnTo>
                <a:lnTo>
                  <a:pt x="552450" y="533343"/>
                </a:lnTo>
                <a:close/>
              </a:path>
            </a:pathLst>
          </a:custGeom>
          <a:solidFill>
            <a:srgbClr val="7678E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0FC673-ADDD-3E88-78B9-3D658B6567A5}"/>
              </a:ext>
            </a:extLst>
          </p:cNvPr>
          <p:cNvSpPr txBox="1"/>
          <p:nvPr/>
        </p:nvSpPr>
        <p:spPr>
          <a:xfrm>
            <a:off x="1005894" y="2110335"/>
            <a:ext cx="4615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BCB837B-AE50-8A27-9E04-82DF2C7EE86B}"/>
              </a:ext>
            </a:extLst>
          </p:cNvPr>
          <p:cNvSpPr txBox="1"/>
          <p:nvPr/>
        </p:nvSpPr>
        <p:spPr>
          <a:xfrm>
            <a:off x="986929" y="3759260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Picture &amp; Texture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5B10AB3-A216-69DC-E2FF-5C75B899D032}"/>
              </a:ext>
            </a:extLst>
          </p:cNvPr>
          <p:cNvSpPr txBox="1"/>
          <p:nvPr/>
        </p:nvSpPr>
        <p:spPr>
          <a:xfrm>
            <a:off x="6445865" y="5401656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Buttons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2E49F986-A967-9813-89B4-A440041F5FD6}"/>
              </a:ext>
            </a:extLst>
          </p:cNvPr>
          <p:cNvSpPr/>
          <p:nvPr/>
        </p:nvSpPr>
        <p:spPr>
          <a:xfrm>
            <a:off x="6511893" y="5777862"/>
            <a:ext cx="1293093" cy="385576"/>
          </a:xfrm>
          <a:prstGeom prst="roundRect">
            <a:avLst/>
          </a:prstGeom>
          <a:solidFill>
            <a:srgbClr val="7678ED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BUTTONS</a:t>
            </a:r>
            <a:endParaRPr lang="en-ID" sz="105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180227A-13B8-CBAC-8803-5C49E39389FF}"/>
              </a:ext>
            </a:extLst>
          </p:cNvPr>
          <p:cNvSpPr/>
          <p:nvPr/>
        </p:nvSpPr>
        <p:spPr>
          <a:xfrm>
            <a:off x="7956651" y="5777862"/>
            <a:ext cx="1293093" cy="385576"/>
          </a:xfrm>
          <a:prstGeom prst="roundRect">
            <a:avLst>
              <a:gd name="adj" fmla="val 50000"/>
            </a:avLst>
          </a:prstGeom>
          <a:solidFill>
            <a:srgbClr val="F35B04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BUTTON</a:t>
            </a:r>
            <a:endParaRPr lang="en-ID" sz="105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6" name="Graphic 144">
            <a:extLst>
              <a:ext uri="{FF2B5EF4-FFF2-40B4-BE49-F238E27FC236}">
                <a16:creationId xmlns:a16="http://schemas.microsoft.com/office/drawing/2014/main" id="{3CC91249-AA70-CD62-C54B-31F33E22C4BA}"/>
              </a:ext>
            </a:extLst>
          </p:cNvPr>
          <p:cNvSpPr/>
          <p:nvPr/>
        </p:nvSpPr>
        <p:spPr>
          <a:xfrm>
            <a:off x="9536501" y="5897305"/>
            <a:ext cx="177847" cy="177847"/>
          </a:xfrm>
          <a:custGeom>
            <a:avLst/>
            <a:gdLst>
              <a:gd name="connsiteX0" fmla="*/ 280988 w 419100"/>
              <a:gd name="connsiteY0" fmla="*/ 202883 h 419100"/>
              <a:gd name="connsiteX1" fmla="*/ 323850 w 419100"/>
              <a:gd name="connsiteY1" fmla="*/ 114300 h 419100"/>
              <a:gd name="connsiteX2" fmla="*/ 209550 w 419100"/>
              <a:gd name="connsiteY2" fmla="*/ 0 h 419100"/>
              <a:gd name="connsiteX3" fmla="*/ 95250 w 419100"/>
              <a:gd name="connsiteY3" fmla="*/ 114300 h 419100"/>
              <a:gd name="connsiteX4" fmla="*/ 138113 w 419100"/>
              <a:gd name="connsiteY4" fmla="*/ 202883 h 419100"/>
              <a:gd name="connsiteX5" fmla="*/ 0 w 419100"/>
              <a:gd name="connsiteY5" fmla="*/ 400050 h 419100"/>
              <a:gd name="connsiteX6" fmla="*/ 19050 w 419100"/>
              <a:gd name="connsiteY6" fmla="*/ 419100 h 419100"/>
              <a:gd name="connsiteX7" fmla="*/ 400050 w 419100"/>
              <a:gd name="connsiteY7" fmla="*/ 419100 h 419100"/>
              <a:gd name="connsiteX8" fmla="*/ 419100 w 419100"/>
              <a:gd name="connsiteY8" fmla="*/ 400050 h 419100"/>
              <a:gd name="connsiteX9" fmla="*/ 280988 w 419100"/>
              <a:gd name="connsiteY9" fmla="*/ 202883 h 419100"/>
              <a:gd name="connsiteX10" fmla="*/ 133350 w 419100"/>
              <a:gd name="connsiteY10" fmla="*/ 114300 h 419100"/>
              <a:gd name="connsiteX11" fmla="*/ 209550 w 419100"/>
              <a:gd name="connsiteY11" fmla="*/ 38100 h 419100"/>
              <a:gd name="connsiteX12" fmla="*/ 285750 w 419100"/>
              <a:gd name="connsiteY12" fmla="*/ 114300 h 419100"/>
              <a:gd name="connsiteX13" fmla="*/ 209550 w 419100"/>
              <a:gd name="connsiteY13" fmla="*/ 190500 h 419100"/>
              <a:gd name="connsiteX14" fmla="*/ 133350 w 419100"/>
              <a:gd name="connsiteY14" fmla="*/ 114300 h 419100"/>
              <a:gd name="connsiteX15" fmla="*/ 39053 w 419100"/>
              <a:gd name="connsiteY15" fmla="*/ 381000 h 419100"/>
              <a:gd name="connsiteX16" fmla="*/ 209550 w 419100"/>
              <a:gd name="connsiteY16" fmla="*/ 228600 h 419100"/>
              <a:gd name="connsiteX17" fmla="*/ 380048 w 419100"/>
              <a:gd name="connsiteY17" fmla="*/ 381000 h 419100"/>
              <a:gd name="connsiteX18" fmla="*/ 39053 w 419100"/>
              <a:gd name="connsiteY18" fmla="*/ 3810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9100" h="419100">
                <a:moveTo>
                  <a:pt x="280988" y="202883"/>
                </a:moveTo>
                <a:cubicBezTo>
                  <a:pt x="306705" y="181928"/>
                  <a:pt x="323850" y="149543"/>
                  <a:pt x="323850" y="114300"/>
                </a:cubicBezTo>
                <a:cubicBezTo>
                  <a:pt x="323850" y="51435"/>
                  <a:pt x="272415" y="0"/>
                  <a:pt x="209550" y="0"/>
                </a:cubicBezTo>
                <a:cubicBezTo>
                  <a:pt x="146685" y="0"/>
                  <a:pt x="95250" y="51435"/>
                  <a:pt x="95250" y="114300"/>
                </a:cubicBezTo>
                <a:cubicBezTo>
                  <a:pt x="95250" y="150495"/>
                  <a:pt x="111443" y="181928"/>
                  <a:pt x="138113" y="202883"/>
                </a:cubicBezTo>
                <a:cubicBezTo>
                  <a:pt x="57150" y="232410"/>
                  <a:pt x="0" y="309563"/>
                  <a:pt x="0" y="400050"/>
                </a:cubicBezTo>
                <a:cubicBezTo>
                  <a:pt x="0" y="410528"/>
                  <a:pt x="8572" y="419100"/>
                  <a:pt x="19050" y="419100"/>
                </a:cubicBezTo>
                <a:lnTo>
                  <a:pt x="400050" y="419100"/>
                </a:lnTo>
                <a:cubicBezTo>
                  <a:pt x="410528" y="419100"/>
                  <a:pt x="419100" y="410528"/>
                  <a:pt x="419100" y="400050"/>
                </a:cubicBezTo>
                <a:cubicBezTo>
                  <a:pt x="419100" y="309563"/>
                  <a:pt x="361950" y="232410"/>
                  <a:pt x="280988" y="202883"/>
                </a:cubicBezTo>
                <a:close/>
                <a:moveTo>
                  <a:pt x="133350" y="114300"/>
                </a:moveTo>
                <a:cubicBezTo>
                  <a:pt x="133350" y="72390"/>
                  <a:pt x="167640" y="38100"/>
                  <a:pt x="209550" y="38100"/>
                </a:cubicBezTo>
                <a:cubicBezTo>
                  <a:pt x="251460" y="38100"/>
                  <a:pt x="285750" y="72390"/>
                  <a:pt x="285750" y="114300"/>
                </a:cubicBezTo>
                <a:cubicBezTo>
                  <a:pt x="285750" y="156210"/>
                  <a:pt x="251460" y="190500"/>
                  <a:pt x="209550" y="190500"/>
                </a:cubicBezTo>
                <a:cubicBezTo>
                  <a:pt x="167640" y="190500"/>
                  <a:pt x="133350" y="156210"/>
                  <a:pt x="133350" y="114300"/>
                </a:cubicBezTo>
                <a:close/>
                <a:moveTo>
                  <a:pt x="39053" y="381000"/>
                </a:moveTo>
                <a:cubicBezTo>
                  <a:pt x="48578" y="295275"/>
                  <a:pt x="120968" y="228600"/>
                  <a:pt x="209550" y="228600"/>
                </a:cubicBezTo>
                <a:cubicBezTo>
                  <a:pt x="298133" y="228600"/>
                  <a:pt x="370523" y="295275"/>
                  <a:pt x="380048" y="381000"/>
                </a:cubicBezTo>
                <a:lnTo>
                  <a:pt x="39053" y="381000"/>
                </a:lnTo>
                <a:close/>
              </a:path>
            </a:pathLst>
          </a:custGeom>
          <a:solidFill>
            <a:srgbClr val="F8F9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94BEFCF-AAAA-3A1C-B931-9A33BB5E30A2}"/>
              </a:ext>
            </a:extLst>
          </p:cNvPr>
          <p:cNvSpPr txBox="1"/>
          <p:nvPr/>
        </p:nvSpPr>
        <p:spPr>
          <a:xfrm>
            <a:off x="9803606" y="5854076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BUTTON</a:t>
            </a:r>
            <a:endParaRPr lang="en-ID" sz="105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8899C-7F69-3855-3FB2-5A2D6011D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ADDCDB-E1B2-C9CC-01A9-5A96EE6A70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7753168-22E1-814D-B8CD-D1654EDA0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CE28CA15-67B9-086E-FC01-C070C54B4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2595785-B51F-C3E0-2C82-492B0458E2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F8D3EBD-EA36-F741-DB04-5D4C540FFE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1206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0C253B-4C12-142C-DC2C-A23D49EA9328}"/>
              </a:ext>
            </a:extLst>
          </p:cNvPr>
          <p:cNvSpPr txBox="1"/>
          <p:nvPr/>
        </p:nvSpPr>
        <p:spPr>
          <a:xfrm>
            <a:off x="959532" y="558269"/>
            <a:ext cx="779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Typography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2C3B4CF4-CB41-A7B9-FB7E-E2A99BF11931}"/>
              </a:ext>
            </a:extLst>
          </p:cNvPr>
          <p:cNvSpPr/>
          <p:nvPr/>
        </p:nvSpPr>
        <p:spPr>
          <a:xfrm rot="5400000">
            <a:off x="197683" y="487591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93894-F310-0850-BC80-83366A69C987}"/>
              </a:ext>
            </a:extLst>
          </p:cNvPr>
          <p:cNvSpPr txBox="1"/>
          <p:nvPr/>
        </p:nvSpPr>
        <p:spPr>
          <a:xfrm>
            <a:off x="968841" y="1175745"/>
            <a:ext cx="4115431" cy="37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Moodboard </a:t>
            </a:r>
            <a:endParaRPr lang="en-ID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76084-1AE6-EB96-F42B-E2A12CA3FA99}"/>
              </a:ext>
            </a:extLst>
          </p:cNvPr>
          <p:cNvSpPr txBox="1"/>
          <p:nvPr/>
        </p:nvSpPr>
        <p:spPr>
          <a:xfrm>
            <a:off x="968841" y="2094970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Heading Style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4FC42-F57C-6167-FA83-3354A325616B}"/>
              </a:ext>
            </a:extLst>
          </p:cNvPr>
          <p:cNvSpPr txBox="1"/>
          <p:nvPr/>
        </p:nvSpPr>
        <p:spPr>
          <a:xfrm>
            <a:off x="968841" y="2342876"/>
            <a:ext cx="529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Quick Brown Fox Jump Into The Lazy Dog</a:t>
            </a:r>
            <a:endParaRPr lang="en-ID" sz="2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8C2B1-76F3-7A2F-8171-7B38EB221998}"/>
              </a:ext>
            </a:extLst>
          </p:cNvPr>
          <p:cNvSpPr txBox="1"/>
          <p:nvPr/>
        </p:nvSpPr>
        <p:spPr>
          <a:xfrm>
            <a:off x="968841" y="3145464"/>
            <a:ext cx="4115431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Used, Write Here</a:t>
            </a:r>
            <a:endParaRPr lang="en-ID" sz="1050" b="1">
              <a:solidFill>
                <a:srgbClr val="6C757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CF355-4788-F17E-0833-34AA0F3CFF91}"/>
              </a:ext>
            </a:extLst>
          </p:cNvPr>
          <p:cNvSpPr txBox="1"/>
          <p:nvPr/>
        </p:nvSpPr>
        <p:spPr>
          <a:xfrm>
            <a:off x="968841" y="3687688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Sub Heading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98F12-04D1-20AC-63C4-37FB6FF498AB}"/>
              </a:ext>
            </a:extLst>
          </p:cNvPr>
          <p:cNvSpPr txBox="1"/>
          <p:nvPr/>
        </p:nvSpPr>
        <p:spPr>
          <a:xfrm>
            <a:off x="968841" y="3940169"/>
            <a:ext cx="52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Quick Brown Fox Jump Into The Lazy Dog</a:t>
            </a:r>
            <a:endParaRPr lang="en-ID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3A9F6F-FE82-EFAA-80FA-87C986E2218F}"/>
              </a:ext>
            </a:extLst>
          </p:cNvPr>
          <p:cNvSpPr txBox="1"/>
          <p:nvPr/>
        </p:nvSpPr>
        <p:spPr>
          <a:xfrm>
            <a:off x="968841" y="4309501"/>
            <a:ext cx="4115431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Used, Write Here</a:t>
            </a:r>
            <a:endParaRPr lang="en-ID" sz="1050" b="1">
              <a:solidFill>
                <a:srgbClr val="6C757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34C51-9D48-F65E-97AE-4CF659344871}"/>
              </a:ext>
            </a:extLst>
          </p:cNvPr>
          <p:cNvSpPr txBox="1"/>
          <p:nvPr/>
        </p:nvSpPr>
        <p:spPr>
          <a:xfrm>
            <a:off x="968841" y="4793888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Paragraph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B380F-0560-5E4F-B823-C68987FFAAE2}"/>
              </a:ext>
            </a:extLst>
          </p:cNvPr>
          <p:cNvSpPr txBox="1"/>
          <p:nvPr/>
        </p:nvSpPr>
        <p:spPr>
          <a:xfrm>
            <a:off x="968841" y="5041794"/>
            <a:ext cx="52924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7678E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Nulla suscipit convallis gravida. Phasellus sit amet ante eros. Aenean in suscipit elit. Nulla vitae vestibulum dolor. Vivamus porttitor pretium sodales. </a:t>
            </a:r>
            <a:endParaRPr lang="en-ID" sz="1100">
              <a:solidFill>
                <a:srgbClr val="7678E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45770-5E9E-FB2F-2415-DFD397D7BFA4}"/>
              </a:ext>
            </a:extLst>
          </p:cNvPr>
          <p:cNvSpPr txBox="1"/>
          <p:nvPr/>
        </p:nvSpPr>
        <p:spPr>
          <a:xfrm>
            <a:off x="968841" y="5641958"/>
            <a:ext cx="4115431" cy="3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Used, Write Here</a:t>
            </a:r>
            <a:endParaRPr lang="en-ID" sz="1050" b="1">
              <a:solidFill>
                <a:srgbClr val="6C757D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E914B8D-B3DF-FFE5-EFB6-CFE12D82E3C2}"/>
              </a:ext>
            </a:extLst>
          </p:cNvPr>
          <p:cNvSpPr/>
          <p:nvPr/>
        </p:nvSpPr>
        <p:spPr>
          <a:xfrm>
            <a:off x="6691086" y="1998929"/>
            <a:ext cx="4659086" cy="4077915"/>
          </a:xfrm>
          <a:prstGeom prst="roundRect">
            <a:avLst>
              <a:gd name="adj" fmla="val 5497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srgbClr val="212529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060BF-889C-9800-E116-377C072D2F4F}"/>
              </a:ext>
            </a:extLst>
          </p:cNvPr>
          <p:cNvSpPr txBox="1"/>
          <p:nvPr/>
        </p:nvSpPr>
        <p:spPr>
          <a:xfrm>
            <a:off x="6879267" y="2522788"/>
            <a:ext cx="41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6C757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Quick Brown Fox Jump Into The Lazy Dog</a:t>
            </a:r>
            <a:endParaRPr lang="en-ID" sz="2000" b="1">
              <a:solidFill>
                <a:srgbClr val="6C757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445D2B-B52A-39F9-BF64-8C101E9B84D4}"/>
              </a:ext>
            </a:extLst>
          </p:cNvPr>
          <p:cNvSpPr txBox="1"/>
          <p:nvPr/>
        </p:nvSpPr>
        <p:spPr>
          <a:xfrm>
            <a:off x="6879267" y="3760092"/>
            <a:ext cx="41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6C757D"/>
                </a:solidFill>
                <a:latin typeface="Poppins Medium" panose="000006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A Quick Brown Fox Jump Into The Lazy Dog</a:t>
            </a:r>
            <a:endParaRPr lang="en-ID" sz="2000">
              <a:solidFill>
                <a:srgbClr val="6C757D"/>
              </a:solidFill>
              <a:latin typeface="Poppins Medium" panose="00000600000000000000" pitchFamily="2" charset="0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E2C561-3C94-825C-CEEB-6C1DCE514F87}"/>
              </a:ext>
            </a:extLst>
          </p:cNvPr>
          <p:cNvSpPr txBox="1"/>
          <p:nvPr/>
        </p:nvSpPr>
        <p:spPr>
          <a:xfrm>
            <a:off x="6879267" y="5039136"/>
            <a:ext cx="41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6C757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Quick Brown Fox Jump Into The Lazy Dog</a:t>
            </a:r>
            <a:endParaRPr lang="en-ID" sz="2000">
              <a:solidFill>
                <a:srgbClr val="6C757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C55118-3253-541E-ACDF-B6047C69EE55}"/>
              </a:ext>
            </a:extLst>
          </p:cNvPr>
          <p:cNvSpPr txBox="1"/>
          <p:nvPr/>
        </p:nvSpPr>
        <p:spPr>
          <a:xfrm>
            <a:off x="6879267" y="2274882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Bold 500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DAED9F-2592-AAA7-2F00-AC9407A2BB08}"/>
              </a:ext>
            </a:extLst>
          </p:cNvPr>
          <p:cNvSpPr txBox="1"/>
          <p:nvPr/>
        </p:nvSpPr>
        <p:spPr>
          <a:xfrm>
            <a:off x="6879267" y="3508752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Medium 400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616DEB-4F57-2CAF-2B45-7250819EA36E}"/>
              </a:ext>
            </a:extLst>
          </p:cNvPr>
          <p:cNvSpPr txBox="1"/>
          <p:nvPr/>
        </p:nvSpPr>
        <p:spPr>
          <a:xfrm>
            <a:off x="6879267" y="4770905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Regular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8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57D193A7-1962-6664-B26E-BBF8FAED064F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922857" y="4484427"/>
            <a:ext cx="600610" cy="152944"/>
          </a:xfrm>
          <a:prstGeom prst="bentConnector2">
            <a:avLst/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45D75F-369F-9FD4-3D7A-BA8568F588C9}"/>
              </a:ext>
            </a:extLst>
          </p:cNvPr>
          <p:cNvSpPr txBox="1"/>
          <p:nvPr/>
        </p:nvSpPr>
        <p:spPr>
          <a:xfrm>
            <a:off x="959532" y="558269"/>
            <a:ext cx="404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Propose Sitemap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7289486-3C49-B37F-8695-FC33CD05D666}"/>
              </a:ext>
            </a:extLst>
          </p:cNvPr>
          <p:cNvSpPr/>
          <p:nvPr/>
        </p:nvSpPr>
        <p:spPr>
          <a:xfrm rot="5400000">
            <a:off x="197683" y="487591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883159-6DE9-A0E5-DEC8-AE1542E549A8}"/>
              </a:ext>
            </a:extLst>
          </p:cNvPr>
          <p:cNvSpPr/>
          <p:nvPr/>
        </p:nvSpPr>
        <p:spPr>
          <a:xfrm>
            <a:off x="5111867" y="1753927"/>
            <a:ext cx="2176342" cy="534997"/>
          </a:xfrm>
          <a:prstGeom prst="roundRect">
            <a:avLst>
              <a:gd name="adj" fmla="val 50000"/>
            </a:avLst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HOMEPAGE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A3A21E-CE39-E7BB-AB7E-F70664B521B2}"/>
              </a:ext>
            </a:extLst>
          </p:cNvPr>
          <p:cNvSpPr/>
          <p:nvPr/>
        </p:nvSpPr>
        <p:spPr>
          <a:xfrm>
            <a:off x="976262" y="3161501"/>
            <a:ext cx="1631420" cy="534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348B"/>
            </a:solidFill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1CFF85-ED27-B9A9-5059-8A8E8F4F1E46}"/>
              </a:ext>
            </a:extLst>
          </p:cNvPr>
          <p:cNvSpPr/>
          <p:nvPr/>
        </p:nvSpPr>
        <p:spPr>
          <a:xfrm>
            <a:off x="959533" y="3908412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96935D-AE54-DA7F-EAA6-B101369A4C18}"/>
              </a:ext>
            </a:extLst>
          </p:cNvPr>
          <p:cNvSpPr/>
          <p:nvPr/>
        </p:nvSpPr>
        <p:spPr>
          <a:xfrm>
            <a:off x="959534" y="5298075"/>
            <a:ext cx="1648148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CD74D1-6058-45A2-0BB9-1D5BF99D78BA}"/>
              </a:ext>
            </a:extLst>
          </p:cNvPr>
          <p:cNvSpPr/>
          <p:nvPr/>
        </p:nvSpPr>
        <p:spPr>
          <a:xfrm>
            <a:off x="1299634" y="4593705"/>
            <a:ext cx="1308047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Subpage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731CBDA-8A45-1AA8-0E0C-A83CC28A5D0B}"/>
              </a:ext>
            </a:extLst>
          </p:cNvPr>
          <p:cNvCxnSpPr>
            <a:cxnSpLocks/>
            <a:stCxn id="12" idx="1"/>
            <a:endCxn id="13" idx="1"/>
          </p:cNvCxnSpPr>
          <p:nvPr/>
        </p:nvCxnSpPr>
        <p:spPr>
          <a:xfrm rot="10800000" flipH="1" flipV="1">
            <a:off x="959532" y="4175910"/>
            <a:ext cx="1" cy="1389663"/>
          </a:xfrm>
          <a:prstGeom prst="bentConnector3">
            <a:avLst>
              <a:gd name="adj1" fmla="val -2286000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8EA1449-51DF-959B-B6F5-2A6D69B972DB}"/>
              </a:ext>
            </a:extLst>
          </p:cNvPr>
          <p:cNvCxnSpPr>
            <a:cxnSpLocks/>
            <a:stCxn id="8" idx="1"/>
            <a:endCxn id="12" idx="1"/>
          </p:cNvCxnSpPr>
          <p:nvPr/>
        </p:nvCxnSpPr>
        <p:spPr>
          <a:xfrm rot="10800000" flipV="1">
            <a:off x="959534" y="3428999"/>
            <a:ext cx="16729" cy="746911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8D8B987-B00E-4BC0-CF1C-F85B8509D7B0}"/>
              </a:ext>
            </a:extLst>
          </p:cNvPr>
          <p:cNvSpPr/>
          <p:nvPr/>
        </p:nvSpPr>
        <p:spPr>
          <a:xfrm>
            <a:off x="3147962" y="3161501"/>
            <a:ext cx="1631420" cy="534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348B"/>
            </a:solidFill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F4BBD1-BA2D-3C39-D7DC-EDC5B5D9EE0F}"/>
              </a:ext>
            </a:extLst>
          </p:cNvPr>
          <p:cNvSpPr/>
          <p:nvPr/>
        </p:nvSpPr>
        <p:spPr>
          <a:xfrm>
            <a:off x="3131233" y="3908412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14247536-0A62-3245-1DEB-F77CBA4A3A06}"/>
              </a:ext>
            </a:extLst>
          </p:cNvPr>
          <p:cNvCxnSpPr>
            <a:cxnSpLocks/>
            <a:stCxn id="48" idx="1"/>
            <a:endCxn id="49" idx="1"/>
          </p:cNvCxnSpPr>
          <p:nvPr/>
        </p:nvCxnSpPr>
        <p:spPr>
          <a:xfrm rot="10800000" flipV="1">
            <a:off x="3131234" y="3428999"/>
            <a:ext cx="16729" cy="746911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97EDE3E-9DA7-3087-AA00-C9FF7C29DE5C}"/>
              </a:ext>
            </a:extLst>
          </p:cNvPr>
          <p:cNvSpPr/>
          <p:nvPr/>
        </p:nvSpPr>
        <p:spPr>
          <a:xfrm>
            <a:off x="3131233" y="4603243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F360DFF-959D-A7B6-5B41-53974C022661}"/>
              </a:ext>
            </a:extLst>
          </p:cNvPr>
          <p:cNvSpPr/>
          <p:nvPr/>
        </p:nvSpPr>
        <p:spPr>
          <a:xfrm>
            <a:off x="3131233" y="5298075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E874FE9C-B920-E212-23EC-01AAD0791873}"/>
              </a:ext>
            </a:extLst>
          </p:cNvPr>
          <p:cNvCxnSpPr>
            <a:cxnSpLocks/>
            <a:stCxn id="48" idx="1"/>
            <a:endCxn id="62" idx="1"/>
          </p:cNvCxnSpPr>
          <p:nvPr/>
        </p:nvCxnSpPr>
        <p:spPr>
          <a:xfrm rot="10800000" flipV="1">
            <a:off x="3131234" y="3429000"/>
            <a:ext cx="16729" cy="1441742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5F248B6-DC24-2A76-7301-E0A417A30CA0}"/>
              </a:ext>
            </a:extLst>
          </p:cNvPr>
          <p:cNvCxnSpPr>
            <a:cxnSpLocks/>
            <a:stCxn id="48" idx="1"/>
            <a:endCxn id="63" idx="1"/>
          </p:cNvCxnSpPr>
          <p:nvPr/>
        </p:nvCxnSpPr>
        <p:spPr>
          <a:xfrm rot="10800000" flipV="1">
            <a:off x="3131234" y="3429000"/>
            <a:ext cx="16729" cy="2136574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5F21E79-E8FB-17FC-2BF6-E4421228AB49}"/>
              </a:ext>
            </a:extLst>
          </p:cNvPr>
          <p:cNvSpPr/>
          <p:nvPr/>
        </p:nvSpPr>
        <p:spPr>
          <a:xfrm>
            <a:off x="5384328" y="3161501"/>
            <a:ext cx="1631420" cy="534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348B"/>
            </a:solidFill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CB73428-867A-24CA-CB5D-DB844947AF2F}"/>
              </a:ext>
            </a:extLst>
          </p:cNvPr>
          <p:cNvSpPr/>
          <p:nvPr/>
        </p:nvSpPr>
        <p:spPr>
          <a:xfrm>
            <a:off x="5367599" y="3908412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BA8661E7-C4C1-690C-CE15-5D88F4FCC652}"/>
              </a:ext>
            </a:extLst>
          </p:cNvPr>
          <p:cNvCxnSpPr>
            <a:cxnSpLocks/>
            <a:stCxn id="70" idx="1"/>
            <a:endCxn id="71" idx="1"/>
          </p:cNvCxnSpPr>
          <p:nvPr/>
        </p:nvCxnSpPr>
        <p:spPr>
          <a:xfrm rot="10800000" flipV="1">
            <a:off x="5367600" y="3428999"/>
            <a:ext cx="16729" cy="746911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95F9A8-345E-6A58-19C2-5180D03B0EE3}"/>
              </a:ext>
            </a:extLst>
          </p:cNvPr>
          <p:cNvSpPr/>
          <p:nvPr/>
        </p:nvSpPr>
        <p:spPr>
          <a:xfrm>
            <a:off x="5367599" y="4603243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58E3A833-DCF9-9275-6E88-C91E05F69532}"/>
              </a:ext>
            </a:extLst>
          </p:cNvPr>
          <p:cNvCxnSpPr>
            <a:cxnSpLocks/>
            <a:stCxn id="70" idx="1"/>
            <a:endCxn id="73" idx="1"/>
          </p:cNvCxnSpPr>
          <p:nvPr/>
        </p:nvCxnSpPr>
        <p:spPr>
          <a:xfrm rot="10800000" flipV="1">
            <a:off x="5367600" y="3429000"/>
            <a:ext cx="16729" cy="1441742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6B136FE-D0DE-D81E-CC78-624164D82948}"/>
              </a:ext>
            </a:extLst>
          </p:cNvPr>
          <p:cNvSpPr/>
          <p:nvPr/>
        </p:nvSpPr>
        <p:spPr>
          <a:xfrm>
            <a:off x="7548730" y="3161501"/>
            <a:ext cx="1631420" cy="534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348B"/>
            </a:solidFill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9FF6332-7A59-85F8-431A-8C007B24397C}"/>
              </a:ext>
            </a:extLst>
          </p:cNvPr>
          <p:cNvSpPr/>
          <p:nvPr/>
        </p:nvSpPr>
        <p:spPr>
          <a:xfrm>
            <a:off x="7532001" y="3908412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5C3FF520-301E-0AEE-8987-C93F6EC38402}"/>
              </a:ext>
            </a:extLst>
          </p:cNvPr>
          <p:cNvCxnSpPr>
            <a:cxnSpLocks/>
            <a:stCxn id="77" idx="1"/>
            <a:endCxn id="78" idx="1"/>
          </p:cNvCxnSpPr>
          <p:nvPr/>
        </p:nvCxnSpPr>
        <p:spPr>
          <a:xfrm rot="10800000" flipV="1">
            <a:off x="7532002" y="3428999"/>
            <a:ext cx="16729" cy="746911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CF65238-259B-D4DE-7C1B-AFBD98AAC2C4}"/>
              </a:ext>
            </a:extLst>
          </p:cNvPr>
          <p:cNvSpPr/>
          <p:nvPr/>
        </p:nvSpPr>
        <p:spPr>
          <a:xfrm>
            <a:off x="7532001" y="4603243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135907E-2AAE-7791-9A7C-4CB628F7B4D2}"/>
              </a:ext>
            </a:extLst>
          </p:cNvPr>
          <p:cNvSpPr/>
          <p:nvPr/>
        </p:nvSpPr>
        <p:spPr>
          <a:xfrm>
            <a:off x="7532001" y="5298075"/>
            <a:ext cx="1648149" cy="534997"/>
          </a:xfrm>
          <a:prstGeom prst="roundRect">
            <a:avLst>
              <a:gd name="adj" fmla="val 50000"/>
            </a:avLst>
          </a:prstGeom>
          <a:solidFill>
            <a:srgbClr val="AD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21252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3ABBD23B-3B2F-F521-7378-AFBA44794C6E}"/>
              </a:ext>
            </a:extLst>
          </p:cNvPr>
          <p:cNvCxnSpPr>
            <a:cxnSpLocks/>
            <a:stCxn id="77" idx="1"/>
            <a:endCxn id="80" idx="1"/>
          </p:cNvCxnSpPr>
          <p:nvPr/>
        </p:nvCxnSpPr>
        <p:spPr>
          <a:xfrm rot="10800000" flipV="1">
            <a:off x="7532002" y="3429000"/>
            <a:ext cx="16729" cy="1441742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BDEA2FC5-B14B-18B7-7E5B-C3AEF8E4B0B0}"/>
              </a:ext>
            </a:extLst>
          </p:cNvPr>
          <p:cNvCxnSpPr>
            <a:cxnSpLocks/>
            <a:stCxn id="77" idx="1"/>
            <a:endCxn id="81" idx="1"/>
          </p:cNvCxnSpPr>
          <p:nvPr/>
        </p:nvCxnSpPr>
        <p:spPr>
          <a:xfrm rot="10800000" flipV="1">
            <a:off x="7532002" y="3429000"/>
            <a:ext cx="16729" cy="2136574"/>
          </a:xfrm>
          <a:prstGeom prst="bentConnector3">
            <a:avLst>
              <a:gd name="adj1" fmla="val 1466489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9788724-E9DE-152E-586F-971890CE15D8}"/>
              </a:ext>
            </a:extLst>
          </p:cNvPr>
          <p:cNvSpPr/>
          <p:nvPr/>
        </p:nvSpPr>
        <p:spPr>
          <a:xfrm>
            <a:off x="9696403" y="3161501"/>
            <a:ext cx="1631420" cy="5349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348B"/>
            </a:solidFill>
          </a:ln>
          <a:effectLst>
            <a:outerShdw blurRad="63500" sx="102000" sy="102000" algn="ctr" rotWithShape="0">
              <a:srgbClr val="21252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678E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Page Title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F4EF314D-320B-ECE4-3132-E8DA8ABBD563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5400000">
            <a:off x="3559717" y="521179"/>
            <a:ext cx="872577" cy="4408066"/>
          </a:xfrm>
          <a:prstGeom prst="bentConnector3">
            <a:avLst>
              <a:gd name="adj1" fmla="val 5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86256BEA-01E1-911B-3851-8E7F2E08E6C5}"/>
              </a:ext>
            </a:extLst>
          </p:cNvPr>
          <p:cNvCxnSpPr>
            <a:cxnSpLocks/>
            <a:stCxn id="4" idx="2"/>
            <a:endCxn id="48" idx="0"/>
          </p:cNvCxnSpPr>
          <p:nvPr/>
        </p:nvCxnSpPr>
        <p:spPr>
          <a:xfrm rot="5400000">
            <a:off x="4645567" y="1607029"/>
            <a:ext cx="872577" cy="2236366"/>
          </a:xfrm>
          <a:prstGeom prst="bentConnector3">
            <a:avLst>
              <a:gd name="adj1" fmla="val 5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F3C8D15F-7CAC-EDFF-658E-AA2A1D3951C8}"/>
              </a:ext>
            </a:extLst>
          </p:cNvPr>
          <p:cNvCxnSpPr>
            <a:cxnSpLocks/>
            <a:stCxn id="4" idx="2"/>
            <a:endCxn id="70" idx="0"/>
          </p:cNvCxnSpPr>
          <p:nvPr/>
        </p:nvCxnSpPr>
        <p:spPr>
          <a:xfrm rot="5400000">
            <a:off x="5763750" y="2725212"/>
            <a:ext cx="872577" cy="12700"/>
          </a:xfrm>
          <a:prstGeom prst="bentConnector3">
            <a:avLst>
              <a:gd name="adj1" fmla="val 5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9EB370FA-5058-3D1F-C355-42B1246B2E43}"/>
              </a:ext>
            </a:extLst>
          </p:cNvPr>
          <p:cNvCxnSpPr>
            <a:cxnSpLocks/>
            <a:stCxn id="4" idx="2"/>
            <a:endCxn id="77" idx="0"/>
          </p:cNvCxnSpPr>
          <p:nvPr/>
        </p:nvCxnSpPr>
        <p:spPr>
          <a:xfrm rot="16200000" flipH="1">
            <a:off x="6845951" y="1643011"/>
            <a:ext cx="872577" cy="2164402"/>
          </a:xfrm>
          <a:prstGeom prst="bentConnector3">
            <a:avLst>
              <a:gd name="adj1" fmla="val 5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B9F47E18-9908-DF50-29B9-9107FA10C272}"/>
              </a:ext>
            </a:extLst>
          </p:cNvPr>
          <p:cNvCxnSpPr>
            <a:cxnSpLocks/>
            <a:stCxn id="4" idx="2"/>
            <a:endCxn id="84" idx="0"/>
          </p:cNvCxnSpPr>
          <p:nvPr/>
        </p:nvCxnSpPr>
        <p:spPr>
          <a:xfrm rot="16200000" flipH="1">
            <a:off x="7919787" y="569174"/>
            <a:ext cx="872577" cy="4312075"/>
          </a:xfrm>
          <a:prstGeom prst="bentConnector3">
            <a:avLst>
              <a:gd name="adj1" fmla="val 50000"/>
            </a:avLst>
          </a:prstGeom>
          <a:ln>
            <a:solidFill>
              <a:srgbClr val="AD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7B14F8C-4415-2671-4C7A-838ABBD9E394}"/>
              </a:ext>
            </a:extLst>
          </p:cNvPr>
          <p:cNvSpPr txBox="1"/>
          <p:nvPr/>
        </p:nvSpPr>
        <p:spPr>
          <a:xfrm>
            <a:off x="5956300" y="569522"/>
            <a:ext cx="5276168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electronics, monitor, indoor&#10;&#10;Description automatically generated">
            <a:extLst>
              <a:ext uri="{FF2B5EF4-FFF2-40B4-BE49-F238E27FC236}">
                <a16:creationId xmlns:a16="http://schemas.microsoft.com/office/drawing/2014/main" id="{7072AA8F-3871-9441-5788-1FAA756F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772238"/>
            <a:ext cx="5765800" cy="3624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BF461-035D-6A67-BDF4-AEAD4A1C4261}"/>
              </a:ext>
            </a:extLst>
          </p:cNvPr>
          <p:cNvSpPr txBox="1"/>
          <p:nvPr/>
        </p:nvSpPr>
        <p:spPr>
          <a:xfrm>
            <a:off x="3559120" y="506258"/>
            <a:ext cx="507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Desktop Wireframe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5FFD6C-7312-5CBD-A876-FB765D2F5EA0}"/>
              </a:ext>
            </a:extLst>
          </p:cNvPr>
          <p:cNvSpPr txBox="1"/>
          <p:nvPr/>
        </p:nvSpPr>
        <p:spPr>
          <a:xfrm>
            <a:off x="539217" y="1985436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F7442E-50F7-0C1E-D320-4F7FA98349C7}"/>
              </a:ext>
            </a:extLst>
          </p:cNvPr>
          <p:cNvSpPr/>
          <p:nvPr/>
        </p:nvSpPr>
        <p:spPr>
          <a:xfrm>
            <a:off x="3146931" y="2186235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877C7B-96D8-CCF1-C883-37569981ACF5}"/>
              </a:ext>
            </a:extLst>
          </p:cNvPr>
          <p:cNvSpPr txBox="1"/>
          <p:nvPr/>
        </p:nvSpPr>
        <p:spPr>
          <a:xfrm>
            <a:off x="539217" y="3045364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9A3097-A5FD-7D32-4446-15D904B5681D}"/>
              </a:ext>
            </a:extLst>
          </p:cNvPr>
          <p:cNvSpPr/>
          <p:nvPr/>
        </p:nvSpPr>
        <p:spPr>
          <a:xfrm>
            <a:off x="3146931" y="3246163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B3398-2989-185A-E8D1-346144427195}"/>
              </a:ext>
            </a:extLst>
          </p:cNvPr>
          <p:cNvSpPr txBox="1"/>
          <p:nvPr/>
        </p:nvSpPr>
        <p:spPr>
          <a:xfrm>
            <a:off x="539217" y="4153691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EF6913E-9E01-5883-215F-7329C6F63B00}"/>
              </a:ext>
            </a:extLst>
          </p:cNvPr>
          <p:cNvSpPr/>
          <p:nvPr/>
        </p:nvSpPr>
        <p:spPr>
          <a:xfrm>
            <a:off x="3146931" y="4354490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9CE05F-081A-8AA0-62B6-4894FE4A8AE2}"/>
              </a:ext>
            </a:extLst>
          </p:cNvPr>
          <p:cNvSpPr txBox="1"/>
          <p:nvPr/>
        </p:nvSpPr>
        <p:spPr>
          <a:xfrm>
            <a:off x="9145074" y="1985436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9737BC-549B-A389-C470-2240E82179CF}"/>
              </a:ext>
            </a:extLst>
          </p:cNvPr>
          <p:cNvSpPr txBox="1"/>
          <p:nvPr/>
        </p:nvSpPr>
        <p:spPr>
          <a:xfrm>
            <a:off x="9145074" y="3045364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3528E9-BCDF-6835-4D36-7FF359B4D3F0}"/>
              </a:ext>
            </a:extLst>
          </p:cNvPr>
          <p:cNvSpPr txBox="1"/>
          <p:nvPr/>
        </p:nvSpPr>
        <p:spPr>
          <a:xfrm>
            <a:off x="9145074" y="4153691"/>
            <a:ext cx="2471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E3E1B7-1193-D409-DD12-A85B71725834}"/>
              </a:ext>
            </a:extLst>
          </p:cNvPr>
          <p:cNvSpPr/>
          <p:nvPr/>
        </p:nvSpPr>
        <p:spPr>
          <a:xfrm>
            <a:off x="8907563" y="2186235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F5F9B3-6328-89C2-A0D5-D460CA0ABB84}"/>
              </a:ext>
            </a:extLst>
          </p:cNvPr>
          <p:cNvSpPr/>
          <p:nvPr/>
        </p:nvSpPr>
        <p:spPr>
          <a:xfrm>
            <a:off x="8907563" y="3246163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8E36FE0-233C-26BC-2457-AACCC822C745}"/>
              </a:ext>
            </a:extLst>
          </p:cNvPr>
          <p:cNvSpPr/>
          <p:nvPr/>
        </p:nvSpPr>
        <p:spPr>
          <a:xfrm>
            <a:off x="8907563" y="4354490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9A7AB99-9B16-4383-1F1D-C47619F45E06}"/>
              </a:ext>
            </a:extLst>
          </p:cNvPr>
          <p:cNvSpPr/>
          <p:nvPr/>
        </p:nvSpPr>
        <p:spPr>
          <a:xfrm>
            <a:off x="5029775" y="5800783"/>
            <a:ext cx="2132448" cy="385576"/>
          </a:xfrm>
          <a:prstGeom prst="roundRect">
            <a:avLst>
              <a:gd name="adj" fmla="val 50000"/>
            </a:avLst>
          </a:prstGeom>
          <a:solidFill>
            <a:srgbClr val="7678ED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Live Prototype</a:t>
            </a:r>
            <a:endParaRPr lang="en-ID" sz="105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B1EC0C-7797-FF61-1008-21430CC25BCF}"/>
              </a:ext>
            </a:extLst>
          </p:cNvPr>
          <p:cNvSpPr txBox="1"/>
          <p:nvPr/>
        </p:nvSpPr>
        <p:spPr>
          <a:xfrm>
            <a:off x="2607016" y="1084256"/>
            <a:ext cx="6977968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5F69DC-D722-6F51-B7DF-6341CBAD4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0353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003AFC3-134A-BE44-0167-4CBB9B34CE45}"/>
              </a:ext>
            </a:extLst>
          </p:cNvPr>
          <p:cNvSpPr txBox="1"/>
          <p:nvPr/>
        </p:nvSpPr>
        <p:spPr>
          <a:xfrm>
            <a:off x="8189073" y="796987"/>
            <a:ext cx="3477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Wireframe Design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6EE92E-C295-2FFB-CA4C-B5F4493CE3B7}"/>
              </a:ext>
            </a:extLst>
          </p:cNvPr>
          <p:cNvSpPr/>
          <p:nvPr/>
        </p:nvSpPr>
        <p:spPr>
          <a:xfrm>
            <a:off x="8193125" y="2292688"/>
            <a:ext cx="3461846" cy="1570653"/>
          </a:xfrm>
          <a:prstGeom prst="roundRect">
            <a:avLst>
              <a:gd name="adj" fmla="val 7871"/>
            </a:avLst>
          </a:prstGeom>
          <a:solidFill>
            <a:srgbClr val="F1870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CD5713-2287-B63D-06B3-F327539FF548}"/>
              </a:ext>
            </a:extLst>
          </p:cNvPr>
          <p:cNvSpPr txBox="1"/>
          <p:nvPr/>
        </p:nvSpPr>
        <p:spPr>
          <a:xfrm>
            <a:off x="8525370" y="2577082"/>
            <a:ext cx="239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Write Featured Here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3E641D-C48E-E21F-D897-A8E60CECA598}"/>
              </a:ext>
            </a:extLst>
          </p:cNvPr>
          <p:cNvSpPr txBox="1"/>
          <p:nvPr/>
        </p:nvSpPr>
        <p:spPr>
          <a:xfrm>
            <a:off x="8525370" y="2942004"/>
            <a:ext cx="2851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F76FB-2846-6E80-5FC2-A192D29B9A6A}"/>
              </a:ext>
            </a:extLst>
          </p:cNvPr>
          <p:cNvSpPr txBox="1"/>
          <p:nvPr/>
        </p:nvSpPr>
        <p:spPr>
          <a:xfrm>
            <a:off x="8193125" y="4818603"/>
            <a:ext cx="3496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product management validation conversion. Strategy accelerator alpha branding business-to-consumer.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A1053-8D78-7851-59CF-828FB1826AE6}"/>
              </a:ext>
            </a:extLst>
          </p:cNvPr>
          <p:cNvSpPr txBox="1"/>
          <p:nvPr/>
        </p:nvSpPr>
        <p:spPr>
          <a:xfrm>
            <a:off x="8218524" y="4280163"/>
            <a:ext cx="3668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accelerator alpha branding business-to-consumer.</a:t>
            </a:r>
            <a:endParaRPr lang="en-ID" sz="120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ACC9CF-1CEF-7DD8-65D2-74E5A77DF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D13F3-E9D7-4832-A935-BC4A2C6A08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35366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, monitor, indoor&#10;&#10;Description automatically generated">
            <a:extLst>
              <a:ext uri="{FF2B5EF4-FFF2-40B4-BE49-F238E27FC236}">
                <a16:creationId xmlns:a16="http://schemas.microsoft.com/office/drawing/2014/main" id="{A65BE648-BBE8-ADAC-FF3A-CDC1E9284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7" y="2225697"/>
            <a:ext cx="5076373" cy="3191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A8D3F-5416-3D8D-4D28-A727AC193D2A}"/>
              </a:ext>
            </a:extLst>
          </p:cNvPr>
          <p:cNvSpPr txBox="1"/>
          <p:nvPr/>
        </p:nvSpPr>
        <p:spPr>
          <a:xfrm>
            <a:off x="3559120" y="645281"/>
            <a:ext cx="507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Desktop Wireframe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A picture containing text, electronics, monitor, indoor&#10;&#10;Description automatically generated">
            <a:extLst>
              <a:ext uri="{FF2B5EF4-FFF2-40B4-BE49-F238E27FC236}">
                <a16:creationId xmlns:a16="http://schemas.microsoft.com/office/drawing/2014/main" id="{93020D1E-94F9-8790-9D6A-B9A122064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225697"/>
            <a:ext cx="5076373" cy="3191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BCCE3-8B16-5E01-3D5C-03603C04C42F}"/>
              </a:ext>
            </a:extLst>
          </p:cNvPr>
          <p:cNvSpPr txBox="1"/>
          <p:nvPr/>
        </p:nvSpPr>
        <p:spPr>
          <a:xfrm>
            <a:off x="2607016" y="1230056"/>
            <a:ext cx="6977968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7BF42242-4751-3F54-53B3-0E8002D69CA2}"/>
              </a:ext>
            </a:extLst>
          </p:cNvPr>
          <p:cNvGrpSpPr/>
          <p:nvPr/>
        </p:nvGrpSpPr>
        <p:grpSpPr>
          <a:xfrm>
            <a:off x="1116712" y="5711256"/>
            <a:ext cx="378530" cy="433106"/>
            <a:chOff x="967422" y="5815101"/>
            <a:chExt cx="515302" cy="589597"/>
          </a:xfrm>
          <a:solidFill>
            <a:srgbClr val="F1870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F9B85A-8009-76BF-A611-914158700E6D}"/>
                </a:ext>
              </a:extLst>
            </p:cNvPr>
            <p:cNvSpPr/>
            <p:nvPr/>
          </p:nvSpPr>
          <p:spPr>
            <a:xfrm>
              <a:off x="967422" y="5815101"/>
              <a:ext cx="515302" cy="589597"/>
            </a:xfrm>
            <a:custGeom>
              <a:avLst/>
              <a:gdLst>
                <a:gd name="connsiteX0" fmla="*/ 457200 w 515302"/>
                <a:gd name="connsiteY0" fmla="*/ 0 h 589597"/>
                <a:gd name="connsiteX1" fmla="*/ 58103 w 515302"/>
                <a:gd name="connsiteY1" fmla="*/ 0 h 589597"/>
                <a:gd name="connsiteX2" fmla="*/ 0 w 515302"/>
                <a:gd name="connsiteY2" fmla="*/ 58103 h 589597"/>
                <a:gd name="connsiteX3" fmla="*/ 0 w 515302"/>
                <a:gd name="connsiteY3" fmla="*/ 381953 h 589597"/>
                <a:gd name="connsiteX4" fmla="*/ 58103 w 515302"/>
                <a:gd name="connsiteY4" fmla="*/ 440055 h 589597"/>
                <a:gd name="connsiteX5" fmla="*/ 96203 w 515302"/>
                <a:gd name="connsiteY5" fmla="*/ 440055 h 589597"/>
                <a:gd name="connsiteX6" fmla="*/ 96203 w 515302"/>
                <a:gd name="connsiteY6" fmla="*/ 522923 h 589597"/>
                <a:gd name="connsiteX7" fmla="*/ 109537 w 515302"/>
                <a:gd name="connsiteY7" fmla="*/ 541020 h 589597"/>
                <a:gd name="connsiteX8" fmla="*/ 252413 w 515302"/>
                <a:gd name="connsiteY8" fmla="*/ 588645 h 589597"/>
                <a:gd name="connsiteX9" fmla="*/ 252413 w 515302"/>
                <a:gd name="connsiteY9" fmla="*/ 588645 h 589597"/>
                <a:gd name="connsiteX10" fmla="*/ 258128 w 515302"/>
                <a:gd name="connsiteY10" fmla="*/ 589598 h 589597"/>
                <a:gd name="connsiteX11" fmla="*/ 263843 w 515302"/>
                <a:gd name="connsiteY11" fmla="*/ 588645 h 589597"/>
                <a:gd name="connsiteX12" fmla="*/ 263843 w 515302"/>
                <a:gd name="connsiteY12" fmla="*/ 588645 h 589597"/>
                <a:gd name="connsiteX13" fmla="*/ 406718 w 515302"/>
                <a:gd name="connsiteY13" fmla="*/ 541020 h 589597"/>
                <a:gd name="connsiteX14" fmla="*/ 420053 w 515302"/>
                <a:gd name="connsiteY14" fmla="*/ 522923 h 589597"/>
                <a:gd name="connsiteX15" fmla="*/ 420053 w 515302"/>
                <a:gd name="connsiteY15" fmla="*/ 440055 h 589597"/>
                <a:gd name="connsiteX16" fmla="*/ 457200 w 515302"/>
                <a:gd name="connsiteY16" fmla="*/ 440055 h 589597"/>
                <a:gd name="connsiteX17" fmla="*/ 515303 w 515302"/>
                <a:gd name="connsiteY17" fmla="*/ 381953 h 589597"/>
                <a:gd name="connsiteX18" fmla="*/ 515303 w 515302"/>
                <a:gd name="connsiteY18" fmla="*/ 58103 h 589597"/>
                <a:gd name="connsiteX19" fmla="*/ 457200 w 515302"/>
                <a:gd name="connsiteY19" fmla="*/ 0 h 589597"/>
                <a:gd name="connsiteX20" fmla="*/ 315278 w 515302"/>
                <a:gd name="connsiteY20" fmla="*/ 363855 h 589597"/>
                <a:gd name="connsiteX21" fmla="*/ 315278 w 515302"/>
                <a:gd name="connsiteY21" fmla="*/ 361950 h 589597"/>
                <a:gd name="connsiteX22" fmla="*/ 340995 w 515302"/>
                <a:gd name="connsiteY22" fmla="*/ 370523 h 589597"/>
                <a:gd name="connsiteX23" fmla="*/ 313373 w 515302"/>
                <a:gd name="connsiteY23" fmla="*/ 380048 h 589597"/>
                <a:gd name="connsiteX24" fmla="*/ 315278 w 515302"/>
                <a:gd name="connsiteY24" fmla="*/ 363855 h 589597"/>
                <a:gd name="connsiteX25" fmla="*/ 288608 w 515302"/>
                <a:gd name="connsiteY25" fmla="*/ 309563 h 589597"/>
                <a:gd name="connsiteX26" fmla="*/ 277178 w 515302"/>
                <a:gd name="connsiteY26" fmla="*/ 327660 h 589597"/>
                <a:gd name="connsiteX27" fmla="*/ 277178 w 515302"/>
                <a:gd name="connsiteY27" fmla="*/ 328613 h 589597"/>
                <a:gd name="connsiteX28" fmla="*/ 277178 w 515302"/>
                <a:gd name="connsiteY28" fmla="*/ 363855 h 589597"/>
                <a:gd name="connsiteX29" fmla="*/ 258128 w 515302"/>
                <a:gd name="connsiteY29" fmla="*/ 382905 h 589597"/>
                <a:gd name="connsiteX30" fmla="*/ 239078 w 515302"/>
                <a:gd name="connsiteY30" fmla="*/ 363855 h 589597"/>
                <a:gd name="connsiteX31" fmla="*/ 239078 w 515302"/>
                <a:gd name="connsiteY31" fmla="*/ 352425 h 589597"/>
                <a:gd name="connsiteX32" fmla="*/ 239078 w 515302"/>
                <a:gd name="connsiteY32" fmla="*/ 352425 h 589597"/>
                <a:gd name="connsiteX33" fmla="*/ 258128 w 515302"/>
                <a:gd name="connsiteY33" fmla="*/ 337185 h 589597"/>
                <a:gd name="connsiteX34" fmla="*/ 242888 w 515302"/>
                <a:gd name="connsiteY34" fmla="*/ 314325 h 589597"/>
                <a:gd name="connsiteX35" fmla="*/ 181928 w 515302"/>
                <a:gd name="connsiteY35" fmla="*/ 240030 h 589597"/>
                <a:gd name="connsiteX36" fmla="*/ 258128 w 515302"/>
                <a:gd name="connsiteY36" fmla="*/ 163830 h 589597"/>
                <a:gd name="connsiteX37" fmla="*/ 334328 w 515302"/>
                <a:gd name="connsiteY37" fmla="*/ 240030 h 589597"/>
                <a:gd name="connsiteX38" fmla="*/ 288608 w 515302"/>
                <a:gd name="connsiteY38" fmla="*/ 309563 h 589597"/>
                <a:gd name="connsiteX39" fmla="*/ 202883 w 515302"/>
                <a:gd name="connsiteY39" fmla="*/ 379095 h 589597"/>
                <a:gd name="connsiteX40" fmla="*/ 175260 w 515302"/>
                <a:gd name="connsiteY40" fmla="*/ 369570 h 589597"/>
                <a:gd name="connsiteX41" fmla="*/ 200978 w 515302"/>
                <a:gd name="connsiteY41" fmla="*/ 360998 h 589597"/>
                <a:gd name="connsiteX42" fmla="*/ 200978 w 515302"/>
                <a:gd name="connsiteY42" fmla="*/ 362903 h 589597"/>
                <a:gd name="connsiteX43" fmla="*/ 202883 w 515302"/>
                <a:gd name="connsiteY43" fmla="*/ 379095 h 589597"/>
                <a:gd name="connsiteX44" fmla="*/ 134303 w 515302"/>
                <a:gd name="connsiteY44" fmla="*/ 396240 h 589597"/>
                <a:gd name="connsiteX45" fmla="*/ 239078 w 515302"/>
                <a:gd name="connsiteY45" fmla="*/ 431483 h 589597"/>
                <a:gd name="connsiteX46" fmla="*/ 239078 w 515302"/>
                <a:gd name="connsiteY46" fmla="*/ 543878 h 589597"/>
                <a:gd name="connsiteX47" fmla="*/ 134303 w 515302"/>
                <a:gd name="connsiteY47" fmla="*/ 508635 h 589597"/>
                <a:gd name="connsiteX48" fmla="*/ 134303 w 515302"/>
                <a:gd name="connsiteY48" fmla="*/ 396240 h 589597"/>
                <a:gd name="connsiteX49" fmla="*/ 381953 w 515302"/>
                <a:gd name="connsiteY49" fmla="*/ 508635 h 589597"/>
                <a:gd name="connsiteX50" fmla="*/ 277178 w 515302"/>
                <a:gd name="connsiteY50" fmla="*/ 543878 h 589597"/>
                <a:gd name="connsiteX51" fmla="*/ 277178 w 515302"/>
                <a:gd name="connsiteY51" fmla="*/ 431483 h 589597"/>
                <a:gd name="connsiteX52" fmla="*/ 381953 w 515302"/>
                <a:gd name="connsiteY52" fmla="*/ 396240 h 589597"/>
                <a:gd name="connsiteX53" fmla="*/ 381953 w 515302"/>
                <a:gd name="connsiteY53" fmla="*/ 508635 h 589597"/>
                <a:gd name="connsiteX54" fmla="*/ 477203 w 515302"/>
                <a:gd name="connsiteY54" fmla="*/ 381953 h 589597"/>
                <a:gd name="connsiteX55" fmla="*/ 457200 w 515302"/>
                <a:gd name="connsiteY55" fmla="*/ 401955 h 589597"/>
                <a:gd name="connsiteX56" fmla="*/ 420053 w 515302"/>
                <a:gd name="connsiteY56" fmla="*/ 401955 h 589597"/>
                <a:gd name="connsiteX57" fmla="*/ 420053 w 515302"/>
                <a:gd name="connsiteY57" fmla="*/ 370523 h 589597"/>
                <a:gd name="connsiteX58" fmla="*/ 420053 w 515302"/>
                <a:gd name="connsiteY58" fmla="*/ 369570 h 589597"/>
                <a:gd name="connsiteX59" fmla="*/ 420053 w 515302"/>
                <a:gd name="connsiteY59" fmla="*/ 366713 h 589597"/>
                <a:gd name="connsiteX60" fmla="*/ 420053 w 515302"/>
                <a:gd name="connsiteY60" fmla="*/ 365760 h 589597"/>
                <a:gd name="connsiteX61" fmla="*/ 418148 w 515302"/>
                <a:gd name="connsiteY61" fmla="*/ 361950 h 589597"/>
                <a:gd name="connsiteX62" fmla="*/ 418148 w 515302"/>
                <a:gd name="connsiteY62" fmla="*/ 360998 h 589597"/>
                <a:gd name="connsiteX63" fmla="*/ 416243 w 515302"/>
                <a:gd name="connsiteY63" fmla="*/ 358140 h 589597"/>
                <a:gd name="connsiteX64" fmla="*/ 415290 w 515302"/>
                <a:gd name="connsiteY64" fmla="*/ 357188 h 589597"/>
                <a:gd name="connsiteX65" fmla="*/ 413385 w 515302"/>
                <a:gd name="connsiteY65" fmla="*/ 355283 h 589597"/>
                <a:gd name="connsiteX66" fmla="*/ 412433 w 515302"/>
                <a:gd name="connsiteY66" fmla="*/ 354330 h 589597"/>
                <a:gd name="connsiteX67" fmla="*/ 411480 w 515302"/>
                <a:gd name="connsiteY67" fmla="*/ 354330 h 589597"/>
                <a:gd name="connsiteX68" fmla="*/ 408623 w 515302"/>
                <a:gd name="connsiteY68" fmla="*/ 352425 h 589597"/>
                <a:gd name="connsiteX69" fmla="*/ 407670 w 515302"/>
                <a:gd name="connsiteY69" fmla="*/ 351473 h 589597"/>
                <a:gd name="connsiteX70" fmla="*/ 406718 w 515302"/>
                <a:gd name="connsiteY70" fmla="*/ 351473 h 589597"/>
                <a:gd name="connsiteX71" fmla="*/ 331470 w 515302"/>
                <a:gd name="connsiteY71" fmla="*/ 326708 h 589597"/>
                <a:gd name="connsiteX72" fmla="*/ 371475 w 515302"/>
                <a:gd name="connsiteY72" fmla="*/ 240030 h 589597"/>
                <a:gd name="connsiteX73" fmla="*/ 257175 w 515302"/>
                <a:gd name="connsiteY73" fmla="*/ 125730 h 589597"/>
                <a:gd name="connsiteX74" fmla="*/ 142875 w 515302"/>
                <a:gd name="connsiteY74" fmla="*/ 240030 h 589597"/>
                <a:gd name="connsiteX75" fmla="*/ 182880 w 515302"/>
                <a:gd name="connsiteY75" fmla="*/ 326708 h 589597"/>
                <a:gd name="connsiteX76" fmla="*/ 107633 w 515302"/>
                <a:gd name="connsiteY76" fmla="*/ 351473 h 589597"/>
                <a:gd name="connsiteX77" fmla="*/ 106680 w 515302"/>
                <a:gd name="connsiteY77" fmla="*/ 351473 h 589597"/>
                <a:gd name="connsiteX78" fmla="*/ 105728 w 515302"/>
                <a:gd name="connsiteY78" fmla="*/ 352425 h 589597"/>
                <a:gd name="connsiteX79" fmla="*/ 102870 w 515302"/>
                <a:gd name="connsiteY79" fmla="*/ 353378 h 589597"/>
                <a:gd name="connsiteX80" fmla="*/ 101918 w 515302"/>
                <a:gd name="connsiteY80" fmla="*/ 353378 h 589597"/>
                <a:gd name="connsiteX81" fmla="*/ 100965 w 515302"/>
                <a:gd name="connsiteY81" fmla="*/ 354330 h 589597"/>
                <a:gd name="connsiteX82" fmla="*/ 99060 w 515302"/>
                <a:gd name="connsiteY82" fmla="*/ 356235 h 589597"/>
                <a:gd name="connsiteX83" fmla="*/ 98108 w 515302"/>
                <a:gd name="connsiteY83" fmla="*/ 357188 h 589597"/>
                <a:gd name="connsiteX84" fmla="*/ 96203 w 515302"/>
                <a:gd name="connsiteY84" fmla="*/ 360045 h 589597"/>
                <a:gd name="connsiteX85" fmla="*/ 96203 w 515302"/>
                <a:gd name="connsiteY85" fmla="*/ 360998 h 589597"/>
                <a:gd name="connsiteX86" fmla="*/ 94298 w 515302"/>
                <a:gd name="connsiteY86" fmla="*/ 364808 h 589597"/>
                <a:gd name="connsiteX87" fmla="*/ 94298 w 515302"/>
                <a:gd name="connsiteY87" fmla="*/ 365760 h 589597"/>
                <a:gd name="connsiteX88" fmla="*/ 94298 w 515302"/>
                <a:gd name="connsiteY88" fmla="*/ 368618 h 589597"/>
                <a:gd name="connsiteX89" fmla="*/ 94298 w 515302"/>
                <a:gd name="connsiteY89" fmla="*/ 369570 h 589597"/>
                <a:gd name="connsiteX90" fmla="*/ 94298 w 515302"/>
                <a:gd name="connsiteY90" fmla="*/ 401003 h 589597"/>
                <a:gd name="connsiteX91" fmla="*/ 56198 w 515302"/>
                <a:gd name="connsiteY91" fmla="*/ 401003 h 589597"/>
                <a:gd name="connsiteX92" fmla="*/ 36195 w 515302"/>
                <a:gd name="connsiteY92" fmla="*/ 381000 h 589597"/>
                <a:gd name="connsiteX93" fmla="*/ 36195 w 515302"/>
                <a:gd name="connsiteY93" fmla="*/ 58103 h 589597"/>
                <a:gd name="connsiteX94" fmla="*/ 56198 w 515302"/>
                <a:gd name="connsiteY94" fmla="*/ 38100 h 589597"/>
                <a:gd name="connsiteX95" fmla="*/ 455295 w 515302"/>
                <a:gd name="connsiteY95" fmla="*/ 38100 h 589597"/>
                <a:gd name="connsiteX96" fmla="*/ 477203 w 515302"/>
                <a:gd name="connsiteY96" fmla="*/ 58103 h 589597"/>
                <a:gd name="connsiteX97" fmla="*/ 477203 w 515302"/>
                <a:gd name="connsiteY97" fmla="*/ 381953 h 5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15302" h="589597">
                  <a:moveTo>
                    <a:pt x="457200" y="0"/>
                  </a:moveTo>
                  <a:lnTo>
                    <a:pt x="58103" y="0"/>
                  </a:lnTo>
                  <a:cubicBezTo>
                    <a:pt x="26670" y="0"/>
                    <a:pt x="0" y="26670"/>
                    <a:pt x="0" y="58103"/>
                  </a:cubicBezTo>
                  <a:lnTo>
                    <a:pt x="0" y="381953"/>
                  </a:lnTo>
                  <a:cubicBezTo>
                    <a:pt x="0" y="413385"/>
                    <a:pt x="25717" y="440055"/>
                    <a:pt x="58103" y="440055"/>
                  </a:cubicBezTo>
                  <a:lnTo>
                    <a:pt x="96203" y="440055"/>
                  </a:lnTo>
                  <a:lnTo>
                    <a:pt x="96203" y="522923"/>
                  </a:lnTo>
                  <a:cubicBezTo>
                    <a:pt x="96203" y="531495"/>
                    <a:pt x="101918" y="538163"/>
                    <a:pt x="109537" y="541020"/>
                  </a:cubicBezTo>
                  <a:lnTo>
                    <a:pt x="252413" y="588645"/>
                  </a:lnTo>
                  <a:cubicBezTo>
                    <a:pt x="252413" y="588645"/>
                    <a:pt x="252413" y="588645"/>
                    <a:pt x="252413" y="588645"/>
                  </a:cubicBezTo>
                  <a:cubicBezTo>
                    <a:pt x="254318" y="589598"/>
                    <a:pt x="256222" y="589598"/>
                    <a:pt x="258128" y="589598"/>
                  </a:cubicBezTo>
                  <a:cubicBezTo>
                    <a:pt x="260033" y="589598"/>
                    <a:pt x="261938" y="589598"/>
                    <a:pt x="263843" y="588645"/>
                  </a:cubicBezTo>
                  <a:cubicBezTo>
                    <a:pt x="263843" y="588645"/>
                    <a:pt x="263843" y="588645"/>
                    <a:pt x="263843" y="588645"/>
                  </a:cubicBezTo>
                  <a:lnTo>
                    <a:pt x="406718" y="541020"/>
                  </a:lnTo>
                  <a:cubicBezTo>
                    <a:pt x="414338" y="538163"/>
                    <a:pt x="420053" y="531495"/>
                    <a:pt x="420053" y="522923"/>
                  </a:cubicBezTo>
                  <a:lnTo>
                    <a:pt x="420053" y="440055"/>
                  </a:lnTo>
                  <a:lnTo>
                    <a:pt x="457200" y="440055"/>
                  </a:lnTo>
                  <a:cubicBezTo>
                    <a:pt x="488633" y="440055"/>
                    <a:pt x="515303" y="414338"/>
                    <a:pt x="515303" y="381953"/>
                  </a:cubicBezTo>
                  <a:lnTo>
                    <a:pt x="515303" y="58103"/>
                  </a:lnTo>
                  <a:cubicBezTo>
                    <a:pt x="515303" y="26670"/>
                    <a:pt x="489585" y="0"/>
                    <a:pt x="457200" y="0"/>
                  </a:cubicBezTo>
                  <a:close/>
                  <a:moveTo>
                    <a:pt x="315278" y="363855"/>
                  </a:moveTo>
                  <a:lnTo>
                    <a:pt x="315278" y="361950"/>
                  </a:lnTo>
                  <a:lnTo>
                    <a:pt x="340995" y="370523"/>
                  </a:lnTo>
                  <a:lnTo>
                    <a:pt x="313373" y="380048"/>
                  </a:lnTo>
                  <a:cubicBezTo>
                    <a:pt x="314325" y="374333"/>
                    <a:pt x="315278" y="368618"/>
                    <a:pt x="315278" y="363855"/>
                  </a:cubicBezTo>
                  <a:close/>
                  <a:moveTo>
                    <a:pt x="288608" y="309563"/>
                  </a:moveTo>
                  <a:cubicBezTo>
                    <a:pt x="280988" y="312420"/>
                    <a:pt x="277178" y="320040"/>
                    <a:pt x="277178" y="327660"/>
                  </a:cubicBezTo>
                  <a:cubicBezTo>
                    <a:pt x="277178" y="327660"/>
                    <a:pt x="277178" y="327660"/>
                    <a:pt x="277178" y="328613"/>
                  </a:cubicBezTo>
                  <a:lnTo>
                    <a:pt x="277178" y="363855"/>
                  </a:lnTo>
                  <a:cubicBezTo>
                    <a:pt x="277178" y="374333"/>
                    <a:pt x="268605" y="382905"/>
                    <a:pt x="258128" y="382905"/>
                  </a:cubicBezTo>
                  <a:cubicBezTo>
                    <a:pt x="247650" y="382905"/>
                    <a:pt x="239078" y="374333"/>
                    <a:pt x="239078" y="363855"/>
                  </a:cubicBezTo>
                  <a:lnTo>
                    <a:pt x="239078" y="352425"/>
                  </a:lnTo>
                  <a:cubicBezTo>
                    <a:pt x="239078" y="352425"/>
                    <a:pt x="239078" y="352425"/>
                    <a:pt x="239078" y="352425"/>
                  </a:cubicBezTo>
                  <a:cubicBezTo>
                    <a:pt x="247650" y="352425"/>
                    <a:pt x="256222" y="345758"/>
                    <a:pt x="258128" y="337185"/>
                  </a:cubicBezTo>
                  <a:cubicBezTo>
                    <a:pt x="260033" y="326708"/>
                    <a:pt x="253365" y="317183"/>
                    <a:pt x="242888" y="314325"/>
                  </a:cubicBezTo>
                  <a:cubicBezTo>
                    <a:pt x="207645" y="306705"/>
                    <a:pt x="181928" y="276225"/>
                    <a:pt x="181928" y="240030"/>
                  </a:cubicBezTo>
                  <a:cubicBezTo>
                    <a:pt x="181928" y="198120"/>
                    <a:pt x="216218" y="163830"/>
                    <a:pt x="258128" y="163830"/>
                  </a:cubicBezTo>
                  <a:cubicBezTo>
                    <a:pt x="300038" y="163830"/>
                    <a:pt x="334328" y="198120"/>
                    <a:pt x="334328" y="240030"/>
                  </a:cubicBezTo>
                  <a:cubicBezTo>
                    <a:pt x="334328" y="269558"/>
                    <a:pt x="316230" y="297180"/>
                    <a:pt x="288608" y="309563"/>
                  </a:cubicBezTo>
                  <a:close/>
                  <a:moveTo>
                    <a:pt x="202883" y="379095"/>
                  </a:moveTo>
                  <a:lnTo>
                    <a:pt x="175260" y="369570"/>
                  </a:lnTo>
                  <a:lnTo>
                    <a:pt x="200978" y="360998"/>
                  </a:lnTo>
                  <a:lnTo>
                    <a:pt x="200978" y="362903"/>
                  </a:lnTo>
                  <a:cubicBezTo>
                    <a:pt x="200978" y="368618"/>
                    <a:pt x="201930" y="374333"/>
                    <a:pt x="202883" y="379095"/>
                  </a:cubicBezTo>
                  <a:close/>
                  <a:moveTo>
                    <a:pt x="134303" y="396240"/>
                  </a:moveTo>
                  <a:lnTo>
                    <a:pt x="239078" y="431483"/>
                  </a:lnTo>
                  <a:lnTo>
                    <a:pt x="239078" y="543878"/>
                  </a:lnTo>
                  <a:lnTo>
                    <a:pt x="134303" y="508635"/>
                  </a:lnTo>
                  <a:lnTo>
                    <a:pt x="134303" y="396240"/>
                  </a:lnTo>
                  <a:close/>
                  <a:moveTo>
                    <a:pt x="381953" y="508635"/>
                  </a:moveTo>
                  <a:lnTo>
                    <a:pt x="277178" y="543878"/>
                  </a:lnTo>
                  <a:lnTo>
                    <a:pt x="277178" y="431483"/>
                  </a:lnTo>
                  <a:lnTo>
                    <a:pt x="381953" y="396240"/>
                  </a:lnTo>
                  <a:lnTo>
                    <a:pt x="381953" y="508635"/>
                  </a:lnTo>
                  <a:close/>
                  <a:moveTo>
                    <a:pt x="477203" y="381953"/>
                  </a:moveTo>
                  <a:cubicBezTo>
                    <a:pt x="477203" y="392430"/>
                    <a:pt x="468630" y="401955"/>
                    <a:pt x="457200" y="401955"/>
                  </a:cubicBezTo>
                  <a:lnTo>
                    <a:pt x="420053" y="401955"/>
                  </a:lnTo>
                  <a:lnTo>
                    <a:pt x="420053" y="370523"/>
                  </a:lnTo>
                  <a:cubicBezTo>
                    <a:pt x="420053" y="370523"/>
                    <a:pt x="420053" y="370523"/>
                    <a:pt x="420053" y="369570"/>
                  </a:cubicBezTo>
                  <a:cubicBezTo>
                    <a:pt x="420053" y="368618"/>
                    <a:pt x="420053" y="367665"/>
                    <a:pt x="420053" y="366713"/>
                  </a:cubicBezTo>
                  <a:cubicBezTo>
                    <a:pt x="420053" y="366713"/>
                    <a:pt x="420053" y="365760"/>
                    <a:pt x="420053" y="365760"/>
                  </a:cubicBezTo>
                  <a:cubicBezTo>
                    <a:pt x="420053" y="364808"/>
                    <a:pt x="419100" y="362903"/>
                    <a:pt x="418148" y="361950"/>
                  </a:cubicBezTo>
                  <a:cubicBezTo>
                    <a:pt x="418148" y="361950"/>
                    <a:pt x="418148" y="361950"/>
                    <a:pt x="418148" y="360998"/>
                  </a:cubicBezTo>
                  <a:cubicBezTo>
                    <a:pt x="417195" y="360045"/>
                    <a:pt x="417195" y="359093"/>
                    <a:pt x="416243" y="358140"/>
                  </a:cubicBezTo>
                  <a:cubicBezTo>
                    <a:pt x="416243" y="358140"/>
                    <a:pt x="415290" y="357188"/>
                    <a:pt x="415290" y="357188"/>
                  </a:cubicBezTo>
                  <a:cubicBezTo>
                    <a:pt x="414338" y="356235"/>
                    <a:pt x="414338" y="356235"/>
                    <a:pt x="413385" y="355283"/>
                  </a:cubicBezTo>
                  <a:cubicBezTo>
                    <a:pt x="413385" y="355283"/>
                    <a:pt x="413385" y="355283"/>
                    <a:pt x="412433" y="354330"/>
                  </a:cubicBezTo>
                  <a:cubicBezTo>
                    <a:pt x="412433" y="354330"/>
                    <a:pt x="412433" y="354330"/>
                    <a:pt x="411480" y="354330"/>
                  </a:cubicBezTo>
                  <a:cubicBezTo>
                    <a:pt x="410528" y="353378"/>
                    <a:pt x="409575" y="353378"/>
                    <a:pt x="408623" y="352425"/>
                  </a:cubicBezTo>
                  <a:cubicBezTo>
                    <a:pt x="408623" y="352425"/>
                    <a:pt x="407670" y="352425"/>
                    <a:pt x="407670" y="351473"/>
                  </a:cubicBezTo>
                  <a:cubicBezTo>
                    <a:pt x="407670" y="351473"/>
                    <a:pt x="407670" y="351473"/>
                    <a:pt x="406718" y="351473"/>
                  </a:cubicBezTo>
                  <a:lnTo>
                    <a:pt x="331470" y="326708"/>
                  </a:lnTo>
                  <a:cubicBezTo>
                    <a:pt x="356235" y="305753"/>
                    <a:pt x="371475" y="273368"/>
                    <a:pt x="371475" y="240030"/>
                  </a:cubicBezTo>
                  <a:cubicBezTo>
                    <a:pt x="371475" y="177165"/>
                    <a:pt x="320040" y="125730"/>
                    <a:pt x="257175" y="125730"/>
                  </a:cubicBezTo>
                  <a:cubicBezTo>
                    <a:pt x="194310" y="125730"/>
                    <a:pt x="142875" y="177165"/>
                    <a:pt x="142875" y="240030"/>
                  </a:cubicBezTo>
                  <a:cubicBezTo>
                    <a:pt x="142875" y="274320"/>
                    <a:pt x="158115" y="305753"/>
                    <a:pt x="182880" y="326708"/>
                  </a:cubicBezTo>
                  <a:lnTo>
                    <a:pt x="107633" y="351473"/>
                  </a:lnTo>
                  <a:cubicBezTo>
                    <a:pt x="107633" y="351473"/>
                    <a:pt x="107633" y="351473"/>
                    <a:pt x="106680" y="351473"/>
                  </a:cubicBezTo>
                  <a:cubicBezTo>
                    <a:pt x="105728" y="351473"/>
                    <a:pt x="105728" y="351473"/>
                    <a:pt x="105728" y="352425"/>
                  </a:cubicBezTo>
                  <a:cubicBezTo>
                    <a:pt x="104775" y="352425"/>
                    <a:pt x="103823" y="353378"/>
                    <a:pt x="102870" y="353378"/>
                  </a:cubicBezTo>
                  <a:cubicBezTo>
                    <a:pt x="102870" y="353378"/>
                    <a:pt x="102870" y="353378"/>
                    <a:pt x="101918" y="353378"/>
                  </a:cubicBezTo>
                  <a:cubicBezTo>
                    <a:pt x="101918" y="353378"/>
                    <a:pt x="101918" y="353378"/>
                    <a:pt x="100965" y="354330"/>
                  </a:cubicBezTo>
                  <a:cubicBezTo>
                    <a:pt x="100012" y="355283"/>
                    <a:pt x="99060" y="355283"/>
                    <a:pt x="99060" y="356235"/>
                  </a:cubicBezTo>
                  <a:cubicBezTo>
                    <a:pt x="99060" y="356235"/>
                    <a:pt x="98108" y="357188"/>
                    <a:pt x="98108" y="357188"/>
                  </a:cubicBezTo>
                  <a:cubicBezTo>
                    <a:pt x="97155" y="358140"/>
                    <a:pt x="97155" y="359093"/>
                    <a:pt x="96203" y="360045"/>
                  </a:cubicBezTo>
                  <a:cubicBezTo>
                    <a:pt x="96203" y="360045"/>
                    <a:pt x="96203" y="360045"/>
                    <a:pt x="96203" y="360998"/>
                  </a:cubicBezTo>
                  <a:cubicBezTo>
                    <a:pt x="95250" y="361950"/>
                    <a:pt x="95250" y="363855"/>
                    <a:pt x="94298" y="364808"/>
                  </a:cubicBezTo>
                  <a:cubicBezTo>
                    <a:pt x="94298" y="364808"/>
                    <a:pt x="94298" y="365760"/>
                    <a:pt x="94298" y="365760"/>
                  </a:cubicBezTo>
                  <a:cubicBezTo>
                    <a:pt x="94298" y="366713"/>
                    <a:pt x="94298" y="367665"/>
                    <a:pt x="94298" y="368618"/>
                  </a:cubicBezTo>
                  <a:cubicBezTo>
                    <a:pt x="94298" y="368618"/>
                    <a:pt x="94298" y="368618"/>
                    <a:pt x="94298" y="369570"/>
                  </a:cubicBezTo>
                  <a:lnTo>
                    <a:pt x="94298" y="401003"/>
                  </a:lnTo>
                  <a:lnTo>
                    <a:pt x="56198" y="401003"/>
                  </a:lnTo>
                  <a:cubicBezTo>
                    <a:pt x="45720" y="401003"/>
                    <a:pt x="36195" y="392430"/>
                    <a:pt x="36195" y="381000"/>
                  </a:cubicBezTo>
                  <a:lnTo>
                    <a:pt x="36195" y="58103"/>
                  </a:lnTo>
                  <a:cubicBezTo>
                    <a:pt x="36195" y="47625"/>
                    <a:pt x="44768" y="38100"/>
                    <a:pt x="56198" y="38100"/>
                  </a:cubicBezTo>
                  <a:lnTo>
                    <a:pt x="455295" y="38100"/>
                  </a:lnTo>
                  <a:cubicBezTo>
                    <a:pt x="468630" y="38100"/>
                    <a:pt x="477203" y="47625"/>
                    <a:pt x="477203" y="58103"/>
                  </a:cubicBezTo>
                  <a:lnTo>
                    <a:pt x="477203" y="381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413D6-D60C-D910-9E0C-77513A60BE8E}"/>
                </a:ext>
              </a:extLst>
            </p:cNvPr>
            <p:cNvSpPr/>
            <p:nvPr/>
          </p:nvSpPr>
          <p:spPr>
            <a:xfrm>
              <a:off x="1206500" y="5874156"/>
              <a:ext cx="38100" cy="47625"/>
            </a:xfrm>
            <a:custGeom>
              <a:avLst/>
              <a:gdLst>
                <a:gd name="connsiteX0" fmla="*/ 19050 w 38100"/>
                <a:gd name="connsiteY0" fmla="*/ 0 h 47625"/>
                <a:gd name="connsiteX1" fmla="*/ 0 w 38100"/>
                <a:gd name="connsiteY1" fmla="*/ 19050 h 47625"/>
                <a:gd name="connsiteX2" fmla="*/ 0 w 38100"/>
                <a:gd name="connsiteY2" fmla="*/ 28575 h 47625"/>
                <a:gd name="connsiteX3" fmla="*/ 19050 w 38100"/>
                <a:gd name="connsiteY3" fmla="*/ 47625 h 47625"/>
                <a:gd name="connsiteX4" fmla="*/ 38100 w 38100"/>
                <a:gd name="connsiteY4" fmla="*/ 28575 h 47625"/>
                <a:gd name="connsiteX5" fmla="*/ 38100 w 38100"/>
                <a:gd name="connsiteY5" fmla="*/ 19050 h 47625"/>
                <a:gd name="connsiteX6" fmla="*/ 19050 w 38100"/>
                <a:gd name="connsiteY6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9050" y="0"/>
                  </a:moveTo>
                  <a:cubicBezTo>
                    <a:pt x="8572" y="0"/>
                    <a:pt x="0" y="8572"/>
                    <a:pt x="0" y="19050"/>
                  </a:cubicBezTo>
                  <a:lnTo>
                    <a:pt x="0" y="28575"/>
                  </a:lnTo>
                  <a:cubicBezTo>
                    <a:pt x="0" y="39052"/>
                    <a:pt x="8572" y="47625"/>
                    <a:pt x="19050" y="47625"/>
                  </a:cubicBezTo>
                  <a:cubicBezTo>
                    <a:pt x="29527" y="47625"/>
                    <a:pt x="38100" y="39052"/>
                    <a:pt x="38100" y="28575"/>
                  </a:cubicBezTo>
                  <a:lnTo>
                    <a:pt x="38100" y="19050"/>
                  </a:lnTo>
                  <a:cubicBezTo>
                    <a:pt x="38100" y="8572"/>
                    <a:pt x="29527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5AF327-4FAB-FC20-5573-0475ADEE39E8}"/>
                </a:ext>
              </a:extLst>
            </p:cNvPr>
            <p:cNvSpPr/>
            <p:nvPr/>
          </p:nvSpPr>
          <p:spPr>
            <a:xfrm>
              <a:off x="1095057" y="5919876"/>
              <a:ext cx="44767" cy="44767"/>
            </a:xfrm>
            <a:custGeom>
              <a:avLst/>
              <a:gdLst>
                <a:gd name="connsiteX0" fmla="*/ 32385 w 44767"/>
                <a:gd name="connsiteY0" fmla="*/ 5715 h 44767"/>
                <a:gd name="connsiteX1" fmla="*/ 5715 w 44767"/>
                <a:gd name="connsiteY1" fmla="*/ 5715 h 44767"/>
                <a:gd name="connsiteX2" fmla="*/ 5715 w 44767"/>
                <a:gd name="connsiteY2" fmla="*/ 32385 h 44767"/>
                <a:gd name="connsiteX3" fmla="*/ 12383 w 44767"/>
                <a:gd name="connsiteY3" fmla="*/ 39053 h 44767"/>
                <a:gd name="connsiteX4" fmla="*/ 25717 w 44767"/>
                <a:gd name="connsiteY4" fmla="*/ 44768 h 44767"/>
                <a:gd name="connsiteX5" fmla="*/ 39052 w 44767"/>
                <a:gd name="connsiteY5" fmla="*/ 39053 h 44767"/>
                <a:gd name="connsiteX6" fmla="*/ 39052 w 44767"/>
                <a:gd name="connsiteY6" fmla="*/ 12383 h 44767"/>
                <a:gd name="connsiteX7" fmla="*/ 32385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32385" y="5715"/>
                  </a:move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12383" y="39053"/>
                  </a:lnTo>
                  <a:cubicBezTo>
                    <a:pt x="16192" y="42862"/>
                    <a:pt x="20955" y="44768"/>
                    <a:pt x="25717" y="44768"/>
                  </a:cubicBezTo>
                  <a:cubicBezTo>
                    <a:pt x="30480" y="44768"/>
                    <a:pt x="35243" y="42862"/>
                    <a:pt x="39052" y="39053"/>
                  </a:cubicBezTo>
                  <a:cubicBezTo>
                    <a:pt x="46673" y="31433"/>
                    <a:pt x="46673" y="20003"/>
                    <a:pt x="39052" y="12383"/>
                  </a:cubicBezTo>
                  <a:lnTo>
                    <a:pt x="32385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6D47E1-3789-A73B-684E-406E0181CC8F}"/>
                </a:ext>
              </a:extLst>
            </p:cNvPr>
            <p:cNvSpPr/>
            <p:nvPr/>
          </p:nvSpPr>
          <p:spPr>
            <a:xfrm>
              <a:off x="1311274" y="5919876"/>
              <a:ext cx="44767" cy="44767"/>
            </a:xfrm>
            <a:custGeom>
              <a:avLst/>
              <a:gdLst>
                <a:gd name="connsiteX0" fmla="*/ 12383 w 44767"/>
                <a:gd name="connsiteY0" fmla="*/ 5715 h 44767"/>
                <a:gd name="connsiteX1" fmla="*/ 5715 w 44767"/>
                <a:gd name="connsiteY1" fmla="*/ 12383 h 44767"/>
                <a:gd name="connsiteX2" fmla="*/ 5715 w 44767"/>
                <a:gd name="connsiteY2" fmla="*/ 39053 h 44767"/>
                <a:gd name="connsiteX3" fmla="*/ 19050 w 44767"/>
                <a:gd name="connsiteY3" fmla="*/ 44768 h 44767"/>
                <a:gd name="connsiteX4" fmla="*/ 32385 w 44767"/>
                <a:gd name="connsiteY4" fmla="*/ 39053 h 44767"/>
                <a:gd name="connsiteX5" fmla="*/ 39052 w 44767"/>
                <a:gd name="connsiteY5" fmla="*/ 32385 h 44767"/>
                <a:gd name="connsiteX6" fmla="*/ 39052 w 44767"/>
                <a:gd name="connsiteY6" fmla="*/ 5715 h 44767"/>
                <a:gd name="connsiteX7" fmla="*/ 12383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12383" y="5715"/>
                  </a:moveTo>
                  <a:lnTo>
                    <a:pt x="5715" y="12383"/>
                  </a:lnTo>
                  <a:cubicBezTo>
                    <a:pt x="-1905" y="20003"/>
                    <a:pt x="-1905" y="31433"/>
                    <a:pt x="5715" y="39053"/>
                  </a:cubicBezTo>
                  <a:cubicBezTo>
                    <a:pt x="9525" y="42862"/>
                    <a:pt x="14288" y="44768"/>
                    <a:pt x="19050" y="44768"/>
                  </a:cubicBezTo>
                  <a:cubicBezTo>
                    <a:pt x="23813" y="44768"/>
                    <a:pt x="28575" y="42862"/>
                    <a:pt x="32385" y="39053"/>
                  </a:cubicBezTo>
                  <a:lnTo>
                    <a:pt x="39052" y="32385"/>
                  </a:lnTo>
                  <a:cubicBezTo>
                    <a:pt x="46673" y="24765"/>
                    <a:pt x="46673" y="13335"/>
                    <a:pt x="39052" y="5715"/>
                  </a:cubicBezTo>
                  <a:cubicBezTo>
                    <a:pt x="31433" y="-1905"/>
                    <a:pt x="19050" y="-1905"/>
                    <a:pt x="12383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A26FDE-76C1-C571-B1C2-7E33662CD427}"/>
                </a:ext>
              </a:extLst>
            </p:cNvPr>
            <p:cNvSpPr/>
            <p:nvPr/>
          </p:nvSpPr>
          <p:spPr>
            <a:xfrm>
              <a:off x="1358900" y="6026556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28575" y="38100"/>
                  </a:lnTo>
                  <a:cubicBezTo>
                    <a:pt x="39052" y="38100"/>
                    <a:pt x="47625" y="29528"/>
                    <a:pt x="47625" y="19050"/>
                  </a:cubicBezTo>
                  <a:cubicBezTo>
                    <a:pt x="47625" y="8572"/>
                    <a:pt x="3905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2F87F81-FC2D-9822-1399-EA5CC2B00D66}"/>
                </a:ext>
              </a:extLst>
            </p:cNvPr>
            <p:cNvSpPr/>
            <p:nvPr/>
          </p:nvSpPr>
          <p:spPr>
            <a:xfrm>
              <a:off x="1044575" y="6026556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lnTo>
                    <a:pt x="28575" y="38100"/>
                  </a:lnTo>
                  <a:cubicBezTo>
                    <a:pt x="39053" y="38100"/>
                    <a:pt x="47625" y="29528"/>
                    <a:pt x="47625" y="19050"/>
                  </a:cubicBezTo>
                  <a:cubicBezTo>
                    <a:pt x="47625" y="8572"/>
                    <a:pt x="39053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C59F68-C2EA-24B8-4A49-0CA6733204C6}"/>
              </a:ext>
            </a:extLst>
          </p:cNvPr>
          <p:cNvSpPr txBox="1"/>
          <p:nvPr/>
        </p:nvSpPr>
        <p:spPr>
          <a:xfrm>
            <a:off x="1670864" y="5906855"/>
            <a:ext cx="3526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B85E1-B1AB-DE95-3231-A3396147D265}"/>
              </a:ext>
            </a:extLst>
          </p:cNvPr>
          <p:cNvSpPr txBox="1"/>
          <p:nvPr/>
        </p:nvSpPr>
        <p:spPr>
          <a:xfrm>
            <a:off x="1670864" y="5666199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The Idea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2" name="Graphic 11">
            <a:extLst>
              <a:ext uri="{FF2B5EF4-FFF2-40B4-BE49-F238E27FC236}">
                <a16:creationId xmlns:a16="http://schemas.microsoft.com/office/drawing/2014/main" id="{AC5E2DDF-92AE-D47A-F6A7-5E79A3D8B82C}"/>
              </a:ext>
            </a:extLst>
          </p:cNvPr>
          <p:cNvGrpSpPr/>
          <p:nvPr/>
        </p:nvGrpSpPr>
        <p:grpSpPr>
          <a:xfrm>
            <a:off x="6761732" y="5711256"/>
            <a:ext cx="378530" cy="433106"/>
            <a:chOff x="967422" y="5815101"/>
            <a:chExt cx="515302" cy="589597"/>
          </a:xfrm>
          <a:solidFill>
            <a:srgbClr val="F1870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0D3036-CB33-C20A-3731-4A8D96B35461}"/>
                </a:ext>
              </a:extLst>
            </p:cNvPr>
            <p:cNvSpPr/>
            <p:nvPr/>
          </p:nvSpPr>
          <p:spPr>
            <a:xfrm>
              <a:off x="967422" y="5815101"/>
              <a:ext cx="515302" cy="589597"/>
            </a:xfrm>
            <a:custGeom>
              <a:avLst/>
              <a:gdLst>
                <a:gd name="connsiteX0" fmla="*/ 457200 w 515302"/>
                <a:gd name="connsiteY0" fmla="*/ 0 h 589597"/>
                <a:gd name="connsiteX1" fmla="*/ 58103 w 515302"/>
                <a:gd name="connsiteY1" fmla="*/ 0 h 589597"/>
                <a:gd name="connsiteX2" fmla="*/ 0 w 515302"/>
                <a:gd name="connsiteY2" fmla="*/ 58103 h 589597"/>
                <a:gd name="connsiteX3" fmla="*/ 0 w 515302"/>
                <a:gd name="connsiteY3" fmla="*/ 381953 h 589597"/>
                <a:gd name="connsiteX4" fmla="*/ 58103 w 515302"/>
                <a:gd name="connsiteY4" fmla="*/ 440055 h 589597"/>
                <a:gd name="connsiteX5" fmla="*/ 96203 w 515302"/>
                <a:gd name="connsiteY5" fmla="*/ 440055 h 589597"/>
                <a:gd name="connsiteX6" fmla="*/ 96203 w 515302"/>
                <a:gd name="connsiteY6" fmla="*/ 522923 h 589597"/>
                <a:gd name="connsiteX7" fmla="*/ 109537 w 515302"/>
                <a:gd name="connsiteY7" fmla="*/ 541020 h 589597"/>
                <a:gd name="connsiteX8" fmla="*/ 252413 w 515302"/>
                <a:gd name="connsiteY8" fmla="*/ 588645 h 589597"/>
                <a:gd name="connsiteX9" fmla="*/ 252413 w 515302"/>
                <a:gd name="connsiteY9" fmla="*/ 588645 h 589597"/>
                <a:gd name="connsiteX10" fmla="*/ 258128 w 515302"/>
                <a:gd name="connsiteY10" fmla="*/ 589598 h 589597"/>
                <a:gd name="connsiteX11" fmla="*/ 263843 w 515302"/>
                <a:gd name="connsiteY11" fmla="*/ 588645 h 589597"/>
                <a:gd name="connsiteX12" fmla="*/ 263843 w 515302"/>
                <a:gd name="connsiteY12" fmla="*/ 588645 h 589597"/>
                <a:gd name="connsiteX13" fmla="*/ 406718 w 515302"/>
                <a:gd name="connsiteY13" fmla="*/ 541020 h 589597"/>
                <a:gd name="connsiteX14" fmla="*/ 420053 w 515302"/>
                <a:gd name="connsiteY14" fmla="*/ 522923 h 589597"/>
                <a:gd name="connsiteX15" fmla="*/ 420053 w 515302"/>
                <a:gd name="connsiteY15" fmla="*/ 440055 h 589597"/>
                <a:gd name="connsiteX16" fmla="*/ 457200 w 515302"/>
                <a:gd name="connsiteY16" fmla="*/ 440055 h 589597"/>
                <a:gd name="connsiteX17" fmla="*/ 515303 w 515302"/>
                <a:gd name="connsiteY17" fmla="*/ 381953 h 589597"/>
                <a:gd name="connsiteX18" fmla="*/ 515303 w 515302"/>
                <a:gd name="connsiteY18" fmla="*/ 58103 h 589597"/>
                <a:gd name="connsiteX19" fmla="*/ 457200 w 515302"/>
                <a:gd name="connsiteY19" fmla="*/ 0 h 589597"/>
                <a:gd name="connsiteX20" fmla="*/ 315278 w 515302"/>
                <a:gd name="connsiteY20" fmla="*/ 363855 h 589597"/>
                <a:gd name="connsiteX21" fmla="*/ 315278 w 515302"/>
                <a:gd name="connsiteY21" fmla="*/ 361950 h 589597"/>
                <a:gd name="connsiteX22" fmla="*/ 340995 w 515302"/>
                <a:gd name="connsiteY22" fmla="*/ 370523 h 589597"/>
                <a:gd name="connsiteX23" fmla="*/ 313373 w 515302"/>
                <a:gd name="connsiteY23" fmla="*/ 380048 h 589597"/>
                <a:gd name="connsiteX24" fmla="*/ 315278 w 515302"/>
                <a:gd name="connsiteY24" fmla="*/ 363855 h 589597"/>
                <a:gd name="connsiteX25" fmla="*/ 288608 w 515302"/>
                <a:gd name="connsiteY25" fmla="*/ 309563 h 589597"/>
                <a:gd name="connsiteX26" fmla="*/ 277178 w 515302"/>
                <a:gd name="connsiteY26" fmla="*/ 327660 h 589597"/>
                <a:gd name="connsiteX27" fmla="*/ 277178 w 515302"/>
                <a:gd name="connsiteY27" fmla="*/ 328613 h 589597"/>
                <a:gd name="connsiteX28" fmla="*/ 277178 w 515302"/>
                <a:gd name="connsiteY28" fmla="*/ 363855 h 589597"/>
                <a:gd name="connsiteX29" fmla="*/ 258128 w 515302"/>
                <a:gd name="connsiteY29" fmla="*/ 382905 h 589597"/>
                <a:gd name="connsiteX30" fmla="*/ 239078 w 515302"/>
                <a:gd name="connsiteY30" fmla="*/ 363855 h 589597"/>
                <a:gd name="connsiteX31" fmla="*/ 239078 w 515302"/>
                <a:gd name="connsiteY31" fmla="*/ 352425 h 589597"/>
                <a:gd name="connsiteX32" fmla="*/ 239078 w 515302"/>
                <a:gd name="connsiteY32" fmla="*/ 352425 h 589597"/>
                <a:gd name="connsiteX33" fmla="*/ 258128 w 515302"/>
                <a:gd name="connsiteY33" fmla="*/ 337185 h 589597"/>
                <a:gd name="connsiteX34" fmla="*/ 242888 w 515302"/>
                <a:gd name="connsiteY34" fmla="*/ 314325 h 589597"/>
                <a:gd name="connsiteX35" fmla="*/ 181928 w 515302"/>
                <a:gd name="connsiteY35" fmla="*/ 240030 h 589597"/>
                <a:gd name="connsiteX36" fmla="*/ 258128 w 515302"/>
                <a:gd name="connsiteY36" fmla="*/ 163830 h 589597"/>
                <a:gd name="connsiteX37" fmla="*/ 334328 w 515302"/>
                <a:gd name="connsiteY37" fmla="*/ 240030 h 589597"/>
                <a:gd name="connsiteX38" fmla="*/ 288608 w 515302"/>
                <a:gd name="connsiteY38" fmla="*/ 309563 h 589597"/>
                <a:gd name="connsiteX39" fmla="*/ 202883 w 515302"/>
                <a:gd name="connsiteY39" fmla="*/ 379095 h 589597"/>
                <a:gd name="connsiteX40" fmla="*/ 175260 w 515302"/>
                <a:gd name="connsiteY40" fmla="*/ 369570 h 589597"/>
                <a:gd name="connsiteX41" fmla="*/ 200978 w 515302"/>
                <a:gd name="connsiteY41" fmla="*/ 360998 h 589597"/>
                <a:gd name="connsiteX42" fmla="*/ 200978 w 515302"/>
                <a:gd name="connsiteY42" fmla="*/ 362903 h 589597"/>
                <a:gd name="connsiteX43" fmla="*/ 202883 w 515302"/>
                <a:gd name="connsiteY43" fmla="*/ 379095 h 589597"/>
                <a:gd name="connsiteX44" fmla="*/ 134303 w 515302"/>
                <a:gd name="connsiteY44" fmla="*/ 396240 h 589597"/>
                <a:gd name="connsiteX45" fmla="*/ 239078 w 515302"/>
                <a:gd name="connsiteY45" fmla="*/ 431483 h 589597"/>
                <a:gd name="connsiteX46" fmla="*/ 239078 w 515302"/>
                <a:gd name="connsiteY46" fmla="*/ 543878 h 589597"/>
                <a:gd name="connsiteX47" fmla="*/ 134303 w 515302"/>
                <a:gd name="connsiteY47" fmla="*/ 508635 h 589597"/>
                <a:gd name="connsiteX48" fmla="*/ 134303 w 515302"/>
                <a:gd name="connsiteY48" fmla="*/ 396240 h 589597"/>
                <a:gd name="connsiteX49" fmla="*/ 381953 w 515302"/>
                <a:gd name="connsiteY49" fmla="*/ 508635 h 589597"/>
                <a:gd name="connsiteX50" fmla="*/ 277178 w 515302"/>
                <a:gd name="connsiteY50" fmla="*/ 543878 h 589597"/>
                <a:gd name="connsiteX51" fmla="*/ 277178 w 515302"/>
                <a:gd name="connsiteY51" fmla="*/ 431483 h 589597"/>
                <a:gd name="connsiteX52" fmla="*/ 381953 w 515302"/>
                <a:gd name="connsiteY52" fmla="*/ 396240 h 589597"/>
                <a:gd name="connsiteX53" fmla="*/ 381953 w 515302"/>
                <a:gd name="connsiteY53" fmla="*/ 508635 h 589597"/>
                <a:gd name="connsiteX54" fmla="*/ 477203 w 515302"/>
                <a:gd name="connsiteY54" fmla="*/ 381953 h 589597"/>
                <a:gd name="connsiteX55" fmla="*/ 457200 w 515302"/>
                <a:gd name="connsiteY55" fmla="*/ 401955 h 589597"/>
                <a:gd name="connsiteX56" fmla="*/ 420053 w 515302"/>
                <a:gd name="connsiteY56" fmla="*/ 401955 h 589597"/>
                <a:gd name="connsiteX57" fmla="*/ 420053 w 515302"/>
                <a:gd name="connsiteY57" fmla="*/ 370523 h 589597"/>
                <a:gd name="connsiteX58" fmla="*/ 420053 w 515302"/>
                <a:gd name="connsiteY58" fmla="*/ 369570 h 589597"/>
                <a:gd name="connsiteX59" fmla="*/ 420053 w 515302"/>
                <a:gd name="connsiteY59" fmla="*/ 366713 h 589597"/>
                <a:gd name="connsiteX60" fmla="*/ 420053 w 515302"/>
                <a:gd name="connsiteY60" fmla="*/ 365760 h 589597"/>
                <a:gd name="connsiteX61" fmla="*/ 418148 w 515302"/>
                <a:gd name="connsiteY61" fmla="*/ 361950 h 589597"/>
                <a:gd name="connsiteX62" fmla="*/ 418148 w 515302"/>
                <a:gd name="connsiteY62" fmla="*/ 360998 h 589597"/>
                <a:gd name="connsiteX63" fmla="*/ 416243 w 515302"/>
                <a:gd name="connsiteY63" fmla="*/ 358140 h 589597"/>
                <a:gd name="connsiteX64" fmla="*/ 415290 w 515302"/>
                <a:gd name="connsiteY64" fmla="*/ 357188 h 589597"/>
                <a:gd name="connsiteX65" fmla="*/ 413385 w 515302"/>
                <a:gd name="connsiteY65" fmla="*/ 355283 h 589597"/>
                <a:gd name="connsiteX66" fmla="*/ 412433 w 515302"/>
                <a:gd name="connsiteY66" fmla="*/ 354330 h 589597"/>
                <a:gd name="connsiteX67" fmla="*/ 411480 w 515302"/>
                <a:gd name="connsiteY67" fmla="*/ 354330 h 589597"/>
                <a:gd name="connsiteX68" fmla="*/ 408623 w 515302"/>
                <a:gd name="connsiteY68" fmla="*/ 352425 h 589597"/>
                <a:gd name="connsiteX69" fmla="*/ 407670 w 515302"/>
                <a:gd name="connsiteY69" fmla="*/ 351473 h 589597"/>
                <a:gd name="connsiteX70" fmla="*/ 406718 w 515302"/>
                <a:gd name="connsiteY70" fmla="*/ 351473 h 589597"/>
                <a:gd name="connsiteX71" fmla="*/ 331470 w 515302"/>
                <a:gd name="connsiteY71" fmla="*/ 326708 h 589597"/>
                <a:gd name="connsiteX72" fmla="*/ 371475 w 515302"/>
                <a:gd name="connsiteY72" fmla="*/ 240030 h 589597"/>
                <a:gd name="connsiteX73" fmla="*/ 257175 w 515302"/>
                <a:gd name="connsiteY73" fmla="*/ 125730 h 589597"/>
                <a:gd name="connsiteX74" fmla="*/ 142875 w 515302"/>
                <a:gd name="connsiteY74" fmla="*/ 240030 h 589597"/>
                <a:gd name="connsiteX75" fmla="*/ 182880 w 515302"/>
                <a:gd name="connsiteY75" fmla="*/ 326708 h 589597"/>
                <a:gd name="connsiteX76" fmla="*/ 107633 w 515302"/>
                <a:gd name="connsiteY76" fmla="*/ 351473 h 589597"/>
                <a:gd name="connsiteX77" fmla="*/ 106680 w 515302"/>
                <a:gd name="connsiteY77" fmla="*/ 351473 h 589597"/>
                <a:gd name="connsiteX78" fmla="*/ 105728 w 515302"/>
                <a:gd name="connsiteY78" fmla="*/ 352425 h 589597"/>
                <a:gd name="connsiteX79" fmla="*/ 102870 w 515302"/>
                <a:gd name="connsiteY79" fmla="*/ 353378 h 589597"/>
                <a:gd name="connsiteX80" fmla="*/ 101918 w 515302"/>
                <a:gd name="connsiteY80" fmla="*/ 353378 h 589597"/>
                <a:gd name="connsiteX81" fmla="*/ 100965 w 515302"/>
                <a:gd name="connsiteY81" fmla="*/ 354330 h 589597"/>
                <a:gd name="connsiteX82" fmla="*/ 99060 w 515302"/>
                <a:gd name="connsiteY82" fmla="*/ 356235 h 589597"/>
                <a:gd name="connsiteX83" fmla="*/ 98108 w 515302"/>
                <a:gd name="connsiteY83" fmla="*/ 357188 h 589597"/>
                <a:gd name="connsiteX84" fmla="*/ 96203 w 515302"/>
                <a:gd name="connsiteY84" fmla="*/ 360045 h 589597"/>
                <a:gd name="connsiteX85" fmla="*/ 96203 w 515302"/>
                <a:gd name="connsiteY85" fmla="*/ 360998 h 589597"/>
                <a:gd name="connsiteX86" fmla="*/ 94298 w 515302"/>
                <a:gd name="connsiteY86" fmla="*/ 364808 h 589597"/>
                <a:gd name="connsiteX87" fmla="*/ 94298 w 515302"/>
                <a:gd name="connsiteY87" fmla="*/ 365760 h 589597"/>
                <a:gd name="connsiteX88" fmla="*/ 94298 w 515302"/>
                <a:gd name="connsiteY88" fmla="*/ 368618 h 589597"/>
                <a:gd name="connsiteX89" fmla="*/ 94298 w 515302"/>
                <a:gd name="connsiteY89" fmla="*/ 369570 h 589597"/>
                <a:gd name="connsiteX90" fmla="*/ 94298 w 515302"/>
                <a:gd name="connsiteY90" fmla="*/ 401003 h 589597"/>
                <a:gd name="connsiteX91" fmla="*/ 56198 w 515302"/>
                <a:gd name="connsiteY91" fmla="*/ 401003 h 589597"/>
                <a:gd name="connsiteX92" fmla="*/ 36195 w 515302"/>
                <a:gd name="connsiteY92" fmla="*/ 381000 h 589597"/>
                <a:gd name="connsiteX93" fmla="*/ 36195 w 515302"/>
                <a:gd name="connsiteY93" fmla="*/ 58103 h 589597"/>
                <a:gd name="connsiteX94" fmla="*/ 56198 w 515302"/>
                <a:gd name="connsiteY94" fmla="*/ 38100 h 589597"/>
                <a:gd name="connsiteX95" fmla="*/ 455295 w 515302"/>
                <a:gd name="connsiteY95" fmla="*/ 38100 h 589597"/>
                <a:gd name="connsiteX96" fmla="*/ 477203 w 515302"/>
                <a:gd name="connsiteY96" fmla="*/ 58103 h 589597"/>
                <a:gd name="connsiteX97" fmla="*/ 477203 w 515302"/>
                <a:gd name="connsiteY97" fmla="*/ 381953 h 5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15302" h="589597">
                  <a:moveTo>
                    <a:pt x="457200" y="0"/>
                  </a:moveTo>
                  <a:lnTo>
                    <a:pt x="58103" y="0"/>
                  </a:lnTo>
                  <a:cubicBezTo>
                    <a:pt x="26670" y="0"/>
                    <a:pt x="0" y="26670"/>
                    <a:pt x="0" y="58103"/>
                  </a:cubicBezTo>
                  <a:lnTo>
                    <a:pt x="0" y="381953"/>
                  </a:lnTo>
                  <a:cubicBezTo>
                    <a:pt x="0" y="413385"/>
                    <a:pt x="25717" y="440055"/>
                    <a:pt x="58103" y="440055"/>
                  </a:cubicBezTo>
                  <a:lnTo>
                    <a:pt x="96203" y="440055"/>
                  </a:lnTo>
                  <a:lnTo>
                    <a:pt x="96203" y="522923"/>
                  </a:lnTo>
                  <a:cubicBezTo>
                    <a:pt x="96203" y="531495"/>
                    <a:pt x="101918" y="538163"/>
                    <a:pt x="109537" y="541020"/>
                  </a:cubicBezTo>
                  <a:lnTo>
                    <a:pt x="252413" y="588645"/>
                  </a:lnTo>
                  <a:cubicBezTo>
                    <a:pt x="252413" y="588645"/>
                    <a:pt x="252413" y="588645"/>
                    <a:pt x="252413" y="588645"/>
                  </a:cubicBezTo>
                  <a:cubicBezTo>
                    <a:pt x="254318" y="589598"/>
                    <a:pt x="256222" y="589598"/>
                    <a:pt x="258128" y="589598"/>
                  </a:cubicBezTo>
                  <a:cubicBezTo>
                    <a:pt x="260033" y="589598"/>
                    <a:pt x="261938" y="589598"/>
                    <a:pt x="263843" y="588645"/>
                  </a:cubicBezTo>
                  <a:cubicBezTo>
                    <a:pt x="263843" y="588645"/>
                    <a:pt x="263843" y="588645"/>
                    <a:pt x="263843" y="588645"/>
                  </a:cubicBezTo>
                  <a:lnTo>
                    <a:pt x="406718" y="541020"/>
                  </a:lnTo>
                  <a:cubicBezTo>
                    <a:pt x="414338" y="538163"/>
                    <a:pt x="420053" y="531495"/>
                    <a:pt x="420053" y="522923"/>
                  </a:cubicBezTo>
                  <a:lnTo>
                    <a:pt x="420053" y="440055"/>
                  </a:lnTo>
                  <a:lnTo>
                    <a:pt x="457200" y="440055"/>
                  </a:lnTo>
                  <a:cubicBezTo>
                    <a:pt x="488633" y="440055"/>
                    <a:pt x="515303" y="414338"/>
                    <a:pt x="515303" y="381953"/>
                  </a:cubicBezTo>
                  <a:lnTo>
                    <a:pt x="515303" y="58103"/>
                  </a:lnTo>
                  <a:cubicBezTo>
                    <a:pt x="515303" y="26670"/>
                    <a:pt x="489585" y="0"/>
                    <a:pt x="457200" y="0"/>
                  </a:cubicBezTo>
                  <a:close/>
                  <a:moveTo>
                    <a:pt x="315278" y="363855"/>
                  </a:moveTo>
                  <a:lnTo>
                    <a:pt x="315278" y="361950"/>
                  </a:lnTo>
                  <a:lnTo>
                    <a:pt x="340995" y="370523"/>
                  </a:lnTo>
                  <a:lnTo>
                    <a:pt x="313373" y="380048"/>
                  </a:lnTo>
                  <a:cubicBezTo>
                    <a:pt x="314325" y="374333"/>
                    <a:pt x="315278" y="368618"/>
                    <a:pt x="315278" y="363855"/>
                  </a:cubicBezTo>
                  <a:close/>
                  <a:moveTo>
                    <a:pt x="288608" y="309563"/>
                  </a:moveTo>
                  <a:cubicBezTo>
                    <a:pt x="280988" y="312420"/>
                    <a:pt x="277178" y="320040"/>
                    <a:pt x="277178" y="327660"/>
                  </a:cubicBezTo>
                  <a:cubicBezTo>
                    <a:pt x="277178" y="327660"/>
                    <a:pt x="277178" y="327660"/>
                    <a:pt x="277178" y="328613"/>
                  </a:cubicBezTo>
                  <a:lnTo>
                    <a:pt x="277178" y="363855"/>
                  </a:lnTo>
                  <a:cubicBezTo>
                    <a:pt x="277178" y="374333"/>
                    <a:pt x="268605" y="382905"/>
                    <a:pt x="258128" y="382905"/>
                  </a:cubicBezTo>
                  <a:cubicBezTo>
                    <a:pt x="247650" y="382905"/>
                    <a:pt x="239078" y="374333"/>
                    <a:pt x="239078" y="363855"/>
                  </a:cubicBezTo>
                  <a:lnTo>
                    <a:pt x="239078" y="352425"/>
                  </a:lnTo>
                  <a:cubicBezTo>
                    <a:pt x="239078" y="352425"/>
                    <a:pt x="239078" y="352425"/>
                    <a:pt x="239078" y="352425"/>
                  </a:cubicBezTo>
                  <a:cubicBezTo>
                    <a:pt x="247650" y="352425"/>
                    <a:pt x="256222" y="345758"/>
                    <a:pt x="258128" y="337185"/>
                  </a:cubicBezTo>
                  <a:cubicBezTo>
                    <a:pt x="260033" y="326708"/>
                    <a:pt x="253365" y="317183"/>
                    <a:pt x="242888" y="314325"/>
                  </a:cubicBezTo>
                  <a:cubicBezTo>
                    <a:pt x="207645" y="306705"/>
                    <a:pt x="181928" y="276225"/>
                    <a:pt x="181928" y="240030"/>
                  </a:cubicBezTo>
                  <a:cubicBezTo>
                    <a:pt x="181928" y="198120"/>
                    <a:pt x="216218" y="163830"/>
                    <a:pt x="258128" y="163830"/>
                  </a:cubicBezTo>
                  <a:cubicBezTo>
                    <a:pt x="300038" y="163830"/>
                    <a:pt x="334328" y="198120"/>
                    <a:pt x="334328" y="240030"/>
                  </a:cubicBezTo>
                  <a:cubicBezTo>
                    <a:pt x="334328" y="269558"/>
                    <a:pt x="316230" y="297180"/>
                    <a:pt x="288608" y="309563"/>
                  </a:cubicBezTo>
                  <a:close/>
                  <a:moveTo>
                    <a:pt x="202883" y="379095"/>
                  </a:moveTo>
                  <a:lnTo>
                    <a:pt x="175260" y="369570"/>
                  </a:lnTo>
                  <a:lnTo>
                    <a:pt x="200978" y="360998"/>
                  </a:lnTo>
                  <a:lnTo>
                    <a:pt x="200978" y="362903"/>
                  </a:lnTo>
                  <a:cubicBezTo>
                    <a:pt x="200978" y="368618"/>
                    <a:pt x="201930" y="374333"/>
                    <a:pt x="202883" y="379095"/>
                  </a:cubicBezTo>
                  <a:close/>
                  <a:moveTo>
                    <a:pt x="134303" y="396240"/>
                  </a:moveTo>
                  <a:lnTo>
                    <a:pt x="239078" y="431483"/>
                  </a:lnTo>
                  <a:lnTo>
                    <a:pt x="239078" y="543878"/>
                  </a:lnTo>
                  <a:lnTo>
                    <a:pt x="134303" y="508635"/>
                  </a:lnTo>
                  <a:lnTo>
                    <a:pt x="134303" y="396240"/>
                  </a:lnTo>
                  <a:close/>
                  <a:moveTo>
                    <a:pt x="381953" y="508635"/>
                  </a:moveTo>
                  <a:lnTo>
                    <a:pt x="277178" y="543878"/>
                  </a:lnTo>
                  <a:lnTo>
                    <a:pt x="277178" y="431483"/>
                  </a:lnTo>
                  <a:lnTo>
                    <a:pt x="381953" y="396240"/>
                  </a:lnTo>
                  <a:lnTo>
                    <a:pt x="381953" y="508635"/>
                  </a:lnTo>
                  <a:close/>
                  <a:moveTo>
                    <a:pt x="477203" y="381953"/>
                  </a:moveTo>
                  <a:cubicBezTo>
                    <a:pt x="477203" y="392430"/>
                    <a:pt x="468630" y="401955"/>
                    <a:pt x="457200" y="401955"/>
                  </a:cubicBezTo>
                  <a:lnTo>
                    <a:pt x="420053" y="401955"/>
                  </a:lnTo>
                  <a:lnTo>
                    <a:pt x="420053" y="370523"/>
                  </a:lnTo>
                  <a:cubicBezTo>
                    <a:pt x="420053" y="370523"/>
                    <a:pt x="420053" y="370523"/>
                    <a:pt x="420053" y="369570"/>
                  </a:cubicBezTo>
                  <a:cubicBezTo>
                    <a:pt x="420053" y="368618"/>
                    <a:pt x="420053" y="367665"/>
                    <a:pt x="420053" y="366713"/>
                  </a:cubicBezTo>
                  <a:cubicBezTo>
                    <a:pt x="420053" y="366713"/>
                    <a:pt x="420053" y="365760"/>
                    <a:pt x="420053" y="365760"/>
                  </a:cubicBezTo>
                  <a:cubicBezTo>
                    <a:pt x="420053" y="364808"/>
                    <a:pt x="419100" y="362903"/>
                    <a:pt x="418148" y="361950"/>
                  </a:cubicBezTo>
                  <a:cubicBezTo>
                    <a:pt x="418148" y="361950"/>
                    <a:pt x="418148" y="361950"/>
                    <a:pt x="418148" y="360998"/>
                  </a:cubicBezTo>
                  <a:cubicBezTo>
                    <a:pt x="417195" y="360045"/>
                    <a:pt x="417195" y="359093"/>
                    <a:pt x="416243" y="358140"/>
                  </a:cubicBezTo>
                  <a:cubicBezTo>
                    <a:pt x="416243" y="358140"/>
                    <a:pt x="415290" y="357188"/>
                    <a:pt x="415290" y="357188"/>
                  </a:cubicBezTo>
                  <a:cubicBezTo>
                    <a:pt x="414338" y="356235"/>
                    <a:pt x="414338" y="356235"/>
                    <a:pt x="413385" y="355283"/>
                  </a:cubicBezTo>
                  <a:cubicBezTo>
                    <a:pt x="413385" y="355283"/>
                    <a:pt x="413385" y="355283"/>
                    <a:pt x="412433" y="354330"/>
                  </a:cubicBezTo>
                  <a:cubicBezTo>
                    <a:pt x="412433" y="354330"/>
                    <a:pt x="412433" y="354330"/>
                    <a:pt x="411480" y="354330"/>
                  </a:cubicBezTo>
                  <a:cubicBezTo>
                    <a:pt x="410528" y="353378"/>
                    <a:pt x="409575" y="353378"/>
                    <a:pt x="408623" y="352425"/>
                  </a:cubicBezTo>
                  <a:cubicBezTo>
                    <a:pt x="408623" y="352425"/>
                    <a:pt x="407670" y="352425"/>
                    <a:pt x="407670" y="351473"/>
                  </a:cubicBezTo>
                  <a:cubicBezTo>
                    <a:pt x="407670" y="351473"/>
                    <a:pt x="407670" y="351473"/>
                    <a:pt x="406718" y="351473"/>
                  </a:cubicBezTo>
                  <a:lnTo>
                    <a:pt x="331470" y="326708"/>
                  </a:lnTo>
                  <a:cubicBezTo>
                    <a:pt x="356235" y="305753"/>
                    <a:pt x="371475" y="273368"/>
                    <a:pt x="371475" y="240030"/>
                  </a:cubicBezTo>
                  <a:cubicBezTo>
                    <a:pt x="371475" y="177165"/>
                    <a:pt x="320040" y="125730"/>
                    <a:pt x="257175" y="125730"/>
                  </a:cubicBezTo>
                  <a:cubicBezTo>
                    <a:pt x="194310" y="125730"/>
                    <a:pt x="142875" y="177165"/>
                    <a:pt x="142875" y="240030"/>
                  </a:cubicBezTo>
                  <a:cubicBezTo>
                    <a:pt x="142875" y="274320"/>
                    <a:pt x="158115" y="305753"/>
                    <a:pt x="182880" y="326708"/>
                  </a:cubicBezTo>
                  <a:lnTo>
                    <a:pt x="107633" y="351473"/>
                  </a:lnTo>
                  <a:cubicBezTo>
                    <a:pt x="107633" y="351473"/>
                    <a:pt x="107633" y="351473"/>
                    <a:pt x="106680" y="351473"/>
                  </a:cubicBezTo>
                  <a:cubicBezTo>
                    <a:pt x="105728" y="351473"/>
                    <a:pt x="105728" y="351473"/>
                    <a:pt x="105728" y="352425"/>
                  </a:cubicBezTo>
                  <a:cubicBezTo>
                    <a:pt x="104775" y="352425"/>
                    <a:pt x="103823" y="353378"/>
                    <a:pt x="102870" y="353378"/>
                  </a:cubicBezTo>
                  <a:cubicBezTo>
                    <a:pt x="102870" y="353378"/>
                    <a:pt x="102870" y="353378"/>
                    <a:pt x="101918" y="353378"/>
                  </a:cubicBezTo>
                  <a:cubicBezTo>
                    <a:pt x="101918" y="353378"/>
                    <a:pt x="101918" y="353378"/>
                    <a:pt x="100965" y="354330"/>
                  </a:cubicBezTo>
                  <a:cubicBezTo>
                    <a:pt x="100012" y="355283"/>
                    <a:pt x="99060" y="355283"/>
                    <a:pt x="99060" y="356235"/>
                  </a:cubicBezTo>
                  <a:cubicBezTo>
                    <a:pt x="99060" y="356235"/>
                    <a:pt x="98108" y="357188"/>
                    <a:pt x="98108" y="357188"/>
                  </a:cubicBezTo>
                  <a:cubicBezTo>
                    <a:pt x="97155" y="358140"/>
                    <a:pt x="97155" y="359093"/>
                    <a:pt x="96203" y="360045"/>
                  </a:cubicBezTo>
                  <a:cubicBezTo>
                    <a:pt x="96203" y="360045"/>
                    <a:pt x="96203" y="360045"/>
                    <a:pt x="96203" y="360998"/>
                  </a:cubicBezTo>
                  <a:cubicBezTo>
                    <a:pt x="95250" y="361950"/>
                    <a:pt x="95250" y="363855"/>
                    <a:pt x="94298" y="364808"/>
                  </a:cubicBezTo>
                  <a:cubicBezTo>
                    <a:pt x="94298" y="364808"/>
                    <a:pt x="94298" y="365760"/>
                    <a:pt x="94298" y="365760"/>
                  </a:cubicBezTo>
                  <a:cubicBezTo>
                    <a:pt x="94298" y="366713"/>
                    <a:pt x="94298" y="367665"/>
                    <a:pt x="94298" y="368618"/>
                  </a:cubicBezTo>
                  <a:cubicBezTo>
                    <a:pt x="94298" y="368618"/>
                    <a:pt x="94298" y="368618"/>
                    <a:pt x="94298" y="369570"/>
                  </a:cubicBezTo>
                  <a:lnTo>
                    <a:pt x="94298" y="401003"/>
                  </a:lnTo>
                  <a:lnTo>
                    <a:pt x="56198" y="401003"/>
                  </a:lnTo>
                  <a:cubicBezTo>
                    <a:pt x="45720" y="401003"/>
                    <a:pt x="36195" y="392430"/>
                    <a:pt x="36195" y="381000"/>
                  </a:cubicBezTo>
                  <a:lnTo>
                    <a:pt x="36195" y="58103"/>
                  </a:lnTo>
                  <a:cubicBezTo>
                    <a:pt x="36195" y="47625"/>
                    <a:pt x="44768" y="38100"/>
                    <a:pt x="56198" y="38100"/>
                  </a:cubicBezTo>
                  <a:lnTo>
                    <a:pt x="455295" y="38100"/>
                  </a:lnTo>
                  <a:cubicBezTo>
                    <a:pt x="468630" y="38100"/>
                    <a:pt x="477203" y="47625"/>
                    <a:pt x="477203" y="58103"/>
                  </a:cubicBezTo>
                  <a:lnTo>
                    <a:pt x="477203" y="381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F0D04C-F285-E6A0-7D37-2AF1F6A2C2E0}"/>
                </a:ext>
              </a:extLst>
            </p:cNvPr>
            <p:cNvSpPr/>
            <p:nvPr/>
          </p:nvSpPr>
          <p:spPr>
            <a:xfrm>
              <a:off x="1206500" y="5874156"/>
              <a:ext cx="38100" cy="47625"/>
            </a:xfrm>
            <a:custGeom>
              <a:avLst/>
              <a:gdLst>
                <a:gd name="connsiteX0" fmla="*/ 19050 w 38100"/>
                <a:gd name="connsiteY0" fmla="*/ 0 h 47625"/>
                <a:gd name="connsiteX1" fmla="*/ 0 w 38100"/>
                <a:gd name="connsiteY1" fmla="*/ 19050 h 47625"/>
                <a:gd name="connsiteX2" fmla="*/ 0 w 38100"/>
                <a:gd name="connsiteY2" fmla="*/ 28575 h 47625"/>
                <a:gd name="connsiteX3" fmla="*/ 19050 w 38100"/>
                <a:gd name="connsiteY3" fmla="*/ 47625 h 47625"/>
                <a:gd name="connsiteX4" fmla="*/ 38100 w 38100"/>
                <a:gd name="connsiteY4" fmla="*/ 28575 h 47625"/>
                <a:gd name="connsiteX5" fmla="*/ 38100 w 38100"/>
                <a:gd name="connsiteY5" fmla="*/ 19050 h 47625"/>
                <a:gd name="connsiteX6" fmla="*/ 19050 w 38100"/>
                <a:gd name="connsiteY6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9050" y="0"/>
                  </a:moveTo>
                  <a:cubicBezTo>
                    <a:pt x="8572" y="0"/>
                    <a:pt x="0" y="8572"/>
                    <a:pt x="0" y="19050"/>
                  </a:cubicBezTo>
                  <a:lnTo>
                    <a:pt x="0" y="28575"/>
                  </a:lnTo>
                  <a:cubicBezTo>
                    <a:pt x="0" y="39052"/>
                    <a:pt x="8572" y="47625"/>
                    <a:pt x="19050" y="47625"/>
                  </a:cubicBezTo>
                  <a:cubicBezTo>
                    <a:pt x="29527" y="47625"/>
                    <a:pt x="38100" y="39052"/>
                    <a:pt x="38100" y="28575"/>
                  </a:cubicBezTo>
                  <a:lnTo>
                    <a:pt x="38100" y="19050"/>
                  </a:lnTo>
                  <a:cubicBezTo>
                    <a:pt x="38100" y="8572"/>
                    <a:pt x="29527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EC2DE3-F6AB-0D8D-04EE-904DF264F0BB}"/>
                </a:ext>
              </a:extLst>
            </p:cNvPr>
            <p:cNvSpPr/>
            <p:nvPr/>
          </p:nvSpPr>
          <p:spPr>
            <a:xfrm>
              <a:off x="1095057" y="5919876"/>
              <a:ext cx="44767" cy="44767"/>
            </a:xfrm>
            <a:custGeom>
              <a:avLst/>
              <a:gdLst>
                <a:gd name="connsiteX0" fmla="*/ 32385 w 44767"/>
                <a:gd name="connsiteY0" fmla="*/ 5715 h 44767"/>
                <a:gd name="connsiteX1" fmla="*/ 5715 w 44767"/>
                <a:gd name="connsiteY1" fmla="*/ 5715 h 44767"/>
                <a:gd name="connsiteX2" fmla="*/ 5715 w 44767"/>
                <a:gd name="connsiteY2" fmla="*/ 32385 h 44767"/>
                <a:gd name="connsiteX3" fmla="*/ 12383 w 44767"/>
                <a:gd name="connsiteY3" fmla="*/ 39053 h 44767"/>
                <a:gd name="connsiteX4" fmla="*/ 25717 w 44767"/>
                <a:gd name="connsiteY4" fmla="*/ 44768 h 44767"/>
                <a:gd name="connsiteX5" fmla="*/ 39052 w 44767"/>
                <a:gd name="connsiteY5" fmla="*/ 39053 h 44767"/>
                <a:gd name="connsiteX6" fmla="*/ 39052 w 44767"/>
                <a:gd name="connsiteY6" fmla="*/ 12383 h 44767"/>
                <a:gd name="connsiteX7" fmla="*/ 32385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32385" y="5715"/>
                  </a:move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12383" y="39053"/>
                  </a:lnTo>
                  <a:cubicBezTo>
                    <a:pt x="16192" y="42862"/>
                    <a:pt x="20955" y="44768"/>
                    <a:pt x="25717" y="44768"/>
                  </a:cubicBezTo>
                  <a:cubicBezTo>
                    <a:pt x="30480" y="44768"/>
                    <a:pt x="35243" y="42862"/>
                    <a:pt x="39052" y="39053"/>
                  </a:cubicBezTo>
                  <a:cubicBezTo>
                    <a:pt x="46673" y="31433"/>
                    <a:pt x="46673" y="20003"/>
                    <a:pt x="39052" y="12383"/>
                  </a:cubicBezTo>
                  <a:lnTo>
                    <a:pt x="32385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05B9FE9-7676-D702-D17B-4FB076CA4BA4}"/>
                </a:ext>
              </a:extLst>
            </p:cNvPr>
            <p:cNvSpPr/>
            <p:nvPr/>
          </p:nvSpPr>
          <p:spPr>
            <a:xfrm>
              <a:off x="1311274" y="5919876"/>
              <a:ext cx="44767" cy="44767"/>
            </a:xfrm>
            <a:custGeom>
              <a:avLst/>
              <a:gdLst>
                <a:gd name="connsiteX0" fmla="*/ 12383 w 44767"/>
                <a:gd name="connsiteY0" fmla="*/ 5715 h 44767"/>
                <a:gd name="connsiteX1" fmla="*/ 5715 w 44767"/>
                <a:gd name="connsiteY1" fmla="*/ 12383 h 44767"/>
                <a:gd name="connsiteX2" fmla="*/ 5715 w 44767"/>
                <a:gd name="connsiteY2" fmla="*/ 39053 h 44767"/>
                <a:gd name="connsiteX3" fmla="*/ 19050 w 44767"/>
                <a:gd name="connsiteY3" fmla="*/ 44768 h 44767"/>
                <a:gd name="connsiteX4" fmla="*/ 32385 w 44767"/>
                <a:gd name="connsiteY4" fmla="*/ 39053 h 44767"/>
                <a:gd name="connsiteX5" fmla="*/ 39052 w 44767"/>
                <a:gd name="connsiteY5" fmla="*/ 32385 h 44767"/>
                <a:gd name="connsiteX6" fmla="*/ 39052 w 44767"/>
                <a:gd name="connsiteY6" fmla="*/ 5715 h 44767"/>
                <a:gd name="connsiteX7" fmla="*/ 12383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12383" y="5715"/>
                  </a:moveTo>
                  <a:lnTo>
                    <a:pt x="5715" y="12383"/>
                  </a:lnTo>
                  <a:cubicBezTo>
                    <a:pt x="-1905" y="20003"/>
                    <a:pt x="-1905" y="31433"/>
                    <a:pt x="5715" y="39053"/>
                  </a:cubicBezTo>
                  <a:cubicBezTo>
                    <a:pt x="9525" y="42862"/>
                    <a:pt x="14288" y="44768"/>
                    <a:pt x="19050" y="44768"/>
                  </a:cubicBezTo>
                  <a:cubicBezTo>
                    <a:pt x="23813" y="44768"/>
                    <a:pt x="28575" y="42862"/>
                    <a:pt x="32385" y="39053"/>
                  </a:cubicBezTo>
                  <a:lnTo>
                    <a:pt x="39052" y="32385"/>
                  </a:lnTo>
                  <a:cubicBezTo>
                    <a:pt x="46673" y="24765"/>
                    <a:pt x="46673" y="13335"/>
                    <a:pt x="39052" y="5715"/>
                  </a:cubicBezTo>
                  <a:cubicBezTo>
                    <a:pt x="31433" y="-1905"/>
                    <a:pt x="19050" y="-1905"/>
                    <a:pt x="12383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21B57A-7BCB-069F-52E8-D11AE3CA7272}"/>
                </a:ext>
              </a:extLst>
            </p:cNvPr>
            <p:cNvSpPr/>
            <p:nvPr/>
          </p:nvSpPr>
          <p:spPr>
            <a:xfrm>
              <a:off x="1358900" y="6026556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28575" y="38100"/>
                  </a:lnTo>
                  <a:cubicBezTo>
                    <a:pt x="39052" y="38100"/>
                    <a:pt x="47625" y="29528"/>
                    <a:pt x="47625" y="19050"/>
                  </a:cubicBezTo>
                  <a:cubicBezTo>
                    <a:pt x="47625" y="8572"/>
                    <a:pt x="3905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4655DA-23D9-F190-478B-512FB3047031}"/>
                </a:ext>
              </a:extLst>
            </p:cNvPr>
            <p:cNvSpPr/>
            <p:nvPr/>
          </p:nvSpPr>
          <p:spPr>
            <a:xfrm>
              <a:off x="1044575" y="6026556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lnTo>
                    <a:pt x="28575" y="38100"/>
                  </a:lnTo>
                  <a:cubicBezTo>
                    <a:pt x="39053" y="38100"/>
                    <a:pt x="47625" y="29528"/>
                    <a:pt x="47625" y="19050"/>
                  </a:cubicBezTo>
                  <a:cubicBezTo>
                    <a:pt x="47625" y="8572"/>
                    <a:pt x="39053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3849BC-3469-889A-E9BE-D3A333CDFE09}"/>
              </a:ext>
            </a:extLst>
          </p:cNvPr>
          <p:cNvSpPr txBox="1"/>
          <p:nvPr/>
        </p:nvSpPr>
        <p:spPr>
          <a:xfrm>
            <a:off x="7315884" y="5906855"/>
            <a:ext cx="3526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DD4672-2F73-B14D-89FC-296CD85F80C6}"/>
              </a:ext>
            </a:extLst>
          </p:cNvPr>
          <p:cNvSpPr txBox="1"/>
          <p:nvPr/>
        </p:nvSpPr>
        <p:spPr>
          <a:xfrm>
            <a:off x="7315884" y="5666199"/>
            <a:ext cx="1688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The Idea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9D469-E51E-6FD4-4B7C-569E40C083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20276E-5C9C-7683-9A97-9238FA4617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1772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EB0637-3E7D-EE73-1AE4-4B587C3D80FC}"/>
              </a:ext>
            </a:extLst>
          </p:cNvPr>
          <p:cNvSpPr txBox="1"/>
          <p:nvPr/>
        </p:nvSpPr>
        <p:spPr>
          <a:xfrm>
            <a:off x="7235027" y="604157"/>
            <a:ext cx="507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Mockup Design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5DCF9-A52C-7EFE-2FE1-E78AAED9F437}"/>
              </a:ext>
            </a:extLst>
          </p:cNvPr>
          <p:cNvSpPr txBox="1"/>
          <p:nvPr/>
        </p:nvSpPr>
        <p:spPr>
          <a:xfrm>
            <a:off x="7235027" y="1285089"/>
            <a:ext cx="4521544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DEDA4C84-0336-CEC1-2D8A-BCCF81EB0ABE}"/>
              </a:ext>
            </a:extLst>
          </p:cNvPr>
          <p:cNvSpPr/>
          <p:nvPr/>
        </p:nvSpPr>
        <p:spPr>
          <a:xfrm>
            <a:off x="7345093" y="2452117"/>
            <a:ext cx="368155" cy="354508"/>
          </a:xfrm>
          <a:custGeom>
            <a:avLst/>
            <a:gdLst>
              <a:gd name="connsiteX0" fmla="*/ 327249 w 368155"/>
              <a:gd name="connsiteY0" fmla="*/ 27259 h 354508"/>
              <a:gd name="connsiteX1" fmla="*/ 262208 w 368155"/>
              <a:gd name="connsiteY1" fmla="*/ 27259 h 354508"/>
              <a:gd name="connsiteX2" fmla="*/ 258868 w 368155"/>
              <a:gd name="connsiteY2" fmla="*/ 11442 h 354508"/>
              <a:gd name="connsiteX3" fmla="*/ 243215 w 368155"/>
              <a:gd name="connsiteY3" fmla="*/ 180 h 354508"/>
              <a:gd name="connsiteX4" fmla="*/ 235619 w 368155"/>
              <a:gd name="connsiteY4" fmla="*/ 4147 h 354508"/>
              <a:gd name="connsiteX5" fmla="*/ 218166 w 368155"/>
              <a:gd name="connsiteY5" fmla="*/ 27259 h 354508"/>
              <a:gd name="connsiteX6" fmla="*/ 156807 w 368155"/>
              <a:gd name="connsiteY6" fmla="*/ 27259 h 354508"/>
              <a:gd name="connsiteX7" fmla="*/ 155716 w 368155"/>
              <a:gd name="connsiteY7" fmla="*/ 27259 h 354508"/>
              <a:gd name="connsiteX8" fmla="*/ 132331 w 368155"/>
              <a:gd name="connsiteY8" fmla="*/ 4011 h 354508"/>
              <a:gd name="connsiteX9" fmla="*/ 113048 w 368155"/>
              <a:gd name="connsiteY9" fmla="*/ 4000 h 354508"/>
              <a:gd name="connsiteX10" fmla="*/ 113037 w 368155"/>
              <a:gd name="connsiteY10" fmla="*/ 4011 h 354508"/>
              <a:gd name="connsiteX11" fmla="*/ 89789 w 368155"/>
              <a:gd name="connsiteY11" fmla="*/ 27259 h 354508"/>
              <a:gd name="connsiteX12" fmla="*/ 40906 w 368155"/>
              <a:gd name="connsiteY12" fmla="*/ 27259 h 354508"/>
              <a:gd name="connsiteX13" fmla="*/ 0 w 368155"/>
              <a:gd name="connsiteY13" fmla="*/ 68165 h 354508"/>
              <a:gd name="connsiteX14" fmla="*/ 0 w 368155"/>
              <a:gd name="connsiteY14" fmla="*/ 231790 h 354508"/>
              <a:gd name="connsiteX15" fmla="*/ 0 w 368155"/>
              <a:gd name="connsiteY15" fmla="*/ 231790 h 354508"/>
              <a:gd name="connsiteX16" fmla="*/ 0 w 368155"/>
              <a:gd name="connsiteY16" fmla="*/ 259061 h 354508"/>
              <a:gd name="connsiteX17" fmla="*/ 40906 w 368155"/>
              <a:gd name="connsiteY17" fmla="*/ 299967 h 354508"/>
              <a:gd name="connsiteX18" fmla="*/ 133559 w 368155"/>
              <a:gd name="connsiteY18" fmla="*/ 299967 h 354508"/>
              <a:gd name="connsiteX19" fmla="*/ 104720 w 368155"/>
              <a:gd name="connsiteY19" fmla="*/ 327919 h 354508"/>
              <a:gd name="connsiteX20" fmla="*/ 96022 w 368155"/>
              <a:gd name="connsiteY20" fmla="*/ 345130 h 354508"/>
              <a:gd name="connsiteX21" fmla="*/ 109083 w 368155"/>
              <a:gd name="connsiteY21" fmla="*/ 354508 h 354508"/>
              <a:gd name="connsiteX22" fmla="*/ 259072 w 368155"/>
              <a:gd name="connsiteY22" fmla="*/ 354508 h 354508"/>
              <a:gd name="connsiteX23" fmla="*/ 272693 w 368155"/>
              <a:gd name="connsiteY23" fmla="*/ 340859 h 354508"/>
              <a:gd name="connsiteX24" fmla="*/ 265140 w 368155"/>
              <a:gd name="connsiteY24" fmla="*/ 328669 h 354508"/>
              <a:gd name="connsiteX25" fmla="*/ 235551 w 368155"/>
              <a:gd name="connsiteY25" fmla="*/ 299967 h 354508"/>
              <a:gd name="connsiteX26" fmla="*/ 327249 w 368155"/>
              <a:gd name="connsiteY26" fmla="*/ 299967 h 354508"/>
              <a:gd name="connsiteX27" fmla="*/ 368155 w 368155"/>
              <a:gd name="connsiteY27" fmla="*/ 259061 h 354508"/>
              <a:gd name="connsiteX28" fmla="*/ 368155 w 368155"/>
              <a:gd name="connsiteY28" fmla="*/ 68165 h 354508"/>
              <a:gd name="connsiteX29" fmla="*/ 327249 w 368155"/>
              <a:gd name="connsiteY29" fmla="*/ 27259 h 354508"/>
              <a:gd name="connsiteX30" fmla="*/ 327249 w 368155"/>
              <a:gd name="connsiteY30" fmla="*/ 54530 h 354508"/>
              <a:gd name="connsiteX31" fmla="*/ 340884 w 368155"/>
              <a:gd name="connsiteY31" fmla="*/ 68165 h 354508"/>
              <a:gd name="connsiteX32" fmla="*/ 340884 w 368155"/>
              <a:gd name="connsiteY32" fmla="*/ 218155 h 354508"/>
              <a:gd name="connsiteX33" fmla="*/ 293161 w 368155"/>
              <a:gd name="connsiteY33" fmla="*/ 218155 h 354508"/>
              <a:gd name="connsiteX34" fmla="*/ 280889 w 368155"/>
              <a:gd name="connsiteY34" fmla="*/ 132115 h 354508"/>
              <a:gd name="connsiteX35" fmla="*/ 275094 w 368155"/>
              <a:gd name="connsiteY35" fmla="*/ 58689 h 354508"/>
              <a:gd name="connsiteX36" fmla="*/ 272094 w 368155"/>
              <a:gd name="connsiteY36" fmla="*/ 54530 h 354508"/>
              <a:gd name="connsiteX37" fmla="*/ 224984 w 368155"/>
              <a:gd name="connsiteY37" fmla="*/ 218155 h 354508"/>
              <a:gd name="connsiteX38" fmla="*/ 236710 w 368155"/>
              <a:gd name="connsiteY38" fmla="*/ 138251 h 354508"/>
              <a:gd name="connsiteX39" fmla="*/ 245437 w 368155"/>
              <a:gd name="connsiteY39" fmla="*/ 136342 h 354508"/>
              <a:gd name="connsiteX40" fmla="*/ 254027 w 368155"/>
              <a:gd name="connsiteY40" fmla="*/ 138183 h 354508"/>
              <a:gd name="connsiteX41" fmla="*/ 265890 w 368155"/>
              <a:gd name="connsiteY41" fmla="*/ 218155 h 354508"/>
              <a:gd name="connsiteX42" fmla="*/ 238619 w 368155"/>
              <a:gd name="connsiteY42" fmla="*/ 45190 h 354508"/>
              <a:gd name="connsiteX43" fmla="*/ 255186 w 368155"/>
              <a:gd name="connsiteY43" fmla="*/ 77642 h 354508"/>
              <a:gd name="connsiteX44" fmla="*/ 261049 w 368155"/>
              <a:gd name="connsiteY44" fmla="*/ 111730 h 354508"/>
              <a:gd name="connsiteX45" fmla="*/ 245437 w 368155"/>
              <a:gd name="connsiteY45" fmla="*/ 109072 h 354508"/>
              <a:gd name="connsiteX46" fmla="*/ 232824 w 368155"/>
              <a:gd name="connsiteY46" fmla="*/ 110708 h 354508"/>
              <a:gd name="connsiteX47" fmla="*/ 238619 w 368155"/>
              <a:gd name="connsiteY47" fmla="*/ 45190 h 354508"/>
              <a:gd name="connsiteX48" fmla="*/ 210803 w 368155"/>
              <a:gd name="connsiteY48" fmla="*/ 130138 h 354508"/>
              <a:gd name="connsiteX49" fmla="*/ 197713 w 368155"/>
              <a:gd name="connsiteY49" fmla="*/ 218155 h 354508"/>
              <a:gd name="connsiteX50" fmla="*/ 170442 w 368155"/>
              <a:gd name="connsiteY50" fmla="*/ 218155 h 354508"/>
              <a:gd name="connsiteX51" fmla="*/ 170442 w 368155"/>
              <a:gd name="connsiteY51" fmla="*/ 54530 h 354508"/>
              <a:gd name="connsiteX52" fmla="*/ 206099 w 368155"/>
              <a:gd name="connsiteY52" fmla="*/ 54530 h 354508"/>
              <a:gd name="connsiteX53" fmla="*/ 210803 w 368155"/>
              <a:gd name="connsiteY53" fmla="*/ 130138 h 354508"/>
              <a:gd name="connsiteX54" fmla="*/ 102265 w 368155"/>
              <a:gd name="connsiteY54" fmla="*/ 95436 h 354508"/>
              <a:gd name="connsiteX55" fmla="*/ 143171 w 368155"/>
              <a:gd name="connsiteY55" fmla="*/ 95436 h 354508"/>
              <a:gd name="connsiteX56" fmla="*/ 143171 w 368155"/>
              <a:gd name="connsiteY56" fmla="*/ 218155 h 354508"/>
              <a:gd name="connsiteX57" fmla="*/ 102265 w 368155"/>
              <a:gd name="connsiteY57" fmla="*/ 218155 h 354508"/>
              <a:gd name="connsiteX58" fmla="*/ 122718 w 368155"/>
              <a:gd name="connsiteY58" fmla="*/ 32850 h 354508"/>
              <a:gd name="connsiteX59" fmla="*/ 143171 w 368155"/>
              <a:gd name="connsiteY59" fmla="*/ 53303 h 354508"/>
              <a:gd name="connsiteX60" fmla="*/ 143171 w 368155"/>
              <a:gd name="connsiteY60" fmla="*/ 68165 h 354508"/>
              <a:gd name="connsiteX61" fmla="*/ 102265 w 368155"/>
              <a:gd name="connsiteY61" fmla="*/ 68165 h 354508"/>
              <a:gd name="connsiteX62" fmla="*/ 102265 w 368155"/>
              <a:gd name="connsiteY62" fmla="*/ 53371 h 354508"/>
              <a:gd name="connsiteX63" fmla="*/ 105061 w 368155"/>
              <a:gd name="connsiteY63" fmla="*/ 50576 h 354508"/>
              <a:gd name="connsiteX64" fmla="*/ 105061 w 368155"/>
              <a:gd name="connsiteY64" fmla="*/ 50576 h 354508"/>
              <a:gd name="connsiteX65" fmla="*/ 40906 w 368155"/>
              <a:gd name="connsiteY65" fmla="*/ 54530 h 354508"/>
              <a:gd name="connsiteX66" fmla="*/ 74995 w 368155"/>
              <a:gd name="connsiteY66" fmla="*/ 54530 h 354508"/>
              <a:gd name="connsiteX67" fmla="*/ 74995 w 368155"/>
              <a:gd name="connsiteY67" fmla="*/ 218155 h 354508"/>
              <a:gd name="connsiteX68" fmla="*/ 27271 w 368155"/>
              <a:gd name="connsiteY68" fmla="*/ 218155 h 354508"/>
              <a:gd name="connsiteX69" fmla="*/ 27271 w 368155"/>
              <a:gd name="connsiteY69" fmla="*/ 68165 h 354508"/>
              <a:gd name="connsiteX70" fmla="*/ 40906 w 368155"/>
              <a:gd name="connsiteY70" fmla="*/ 54530 h 354508"/>
              <a:gd name="connsiteX71" fmla="*/ 220211 w 368155"/>
              <a:gd name="connsiteY71" fmla="*/ 327238 h 354508"/>
              <a:gd name="connsiteX72" fmla="*/ 149989 w 368155"/>
              <a:gd name="connsiteY72" fmla="*/ 327238 h 354508"/>
              <a:gd name="connsiteX73" fmla="*/ 162125 w 368155"/>
              <a:gd name="connsiteY73" fmla="*/ 299967 h 354508"/>
              <a:gd name="connsiteX74" fmla="*/ 206849 w 368155"/>
              <a:gd name="connsiteY74" fmla="*/ 299967 h 354508"/>
              <a:gd name="connsiteX75" fmla="*/ 220416 w 368155"/>
              <a:gd name="connsiteY75" fmla="*/ 327238 h 354508"/>
              <a:gd name="connsiteX76" fmla="*/ 327249 w 368155"/>
              <a:gd name="connsiteY76" fmla="*/ 272696 h 354508"/>
              <a:gd name="connsiteX77" fmla="*/ 40906 w 368155"/>
              <a:gd name="connsiteY77" fmla="*/ 272696 h 354508"/>
              <a:gd name="connsiteX78" fmla="*/ 27271 w 368155"/>
              <a:gd name="connsiteY78" fmla="*/ 259061 h 354508"/>
              <a:gd name="connsiteX79" fmla="*/ 27271 w 368155"/>
              <a:gd name="connsiteY79" fmla="*/ 245425 h 354508"/>
              <a:gd name="connsiteX80" fmla="*/ 340884 w 368155"/>
              <a:gd name="connsiteY80" fmla="*/ 245425 h 354508"/>
              <a:gd name="connsiteX81" fmla="*/ 340884 w 368155"/>
              <a:gd name="connsiteY81" fmla="*/ 259061 h 354508"/>
              <a:gd name="connsiteX82" fmla="*/ 327249 w 368155"/>
              <a:gd name="connsiteY82" fmla="*/ 272696 h 35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68155" h="354508">
                <a:moveTo>
                  <a:pt x="327249" y="27259"/>
                </a:moveTo>
                <a:lnTo>
                  <a:pt x="262208" y="27259"/>
                </a:lnTo>
                <a:cubicBezTo>
                  <a:pt x="260777" y="21601"/>
                  <a:pt x="259618" y="16078"/>
                  <a:pt x="258868" y="11442"/>
                </a:cubicBezTo>
                <a:cubicBezTo>
                  <a:pt x="257655" y="4010"/>
                  <a:pt x="250648" y="-1032"/>
                  <a:pt x="243215" y="180"/>
                </a:cubicBezTo>
                <a:cubicBezTo>
                  <a:pt x="240322" y="652"/>
                  <a:pt x="237659" y="2043"/>
                  <a:pt x="235619" y="4147"/>
                </a:cubicBezTo>
                <a:cubicBezTo>
                  <a:pt x="228927" y="11150"/>
                  <a:pt x="223070" y="18906"/>
                  <a:pt x="218166" y="27259"/>
                </a:cubicBezTo>
                <a:lnTo>
                  <a:pt x="156807" y="27259"/>
                </a:lnTo>
                <a:lnTo>
                  <a:pt x="155716" y="27259"/>
                </a:lnTo>
                <a:lnTo>
                  <a:pt x="132331" y="4011"/>
                </a:lnTo>
                <a:cubicBezTo>
                  <a:pt x="127009" y="-1317"/>
                  <a:pt x="118376" y="-1322"/>
                  <a:pt x="113048" y="4000"/>
                </a:cubicBezTo>
                <a:cubicBezTo>
                  <a:pt x="113044" y="4004"/>
                  <a:pt x="113041" y="4007"/>
                  <a:pt x="113037" y="4011"/>
                </a:cubicBezTo>
                <a:lnTo>
                  <a:pt x="89789" y="27259"/>
                </a:lnTo>
                <a:lnTo>
                  <a:pt x="40906" y="27259"/>
                </a:lnTo>
                <a:cubicBezTo>
                  <a:pt x="18314" y="27259"/>
                  <a:pt x="0" y="45574"/>
                  <a:pt x="0" y="68165"/>
                </a:cubicBezTo>
                <a:lnTo>
                  <a:pt x="0" y="231790"/>
                </a:lnTo>
                <a:lnTo>
                  <a:pt x="0" y="231790"/>
                </a:lnTo>
                <a:lnTo>
                  <a:pt x="0" y="259061"/>
                </a:lnTo>
                <a:cubicBezTo>
                  <a:pt x="0" y="281652"/>
                  <a:pt x="18314" y="299967"/>
                  <a:pt x="40906" y="299967"/>
                </a:cubicBezTo>
                <a:lnTo>
                  <a:pt x="133559" y="299967"/>
                </a:lnTo>
                <a:cubicBezTo>
                  <a:pt x="128981" y="313368"/>
                  <a:pt x="118257" y="323763"/>
                  <a:pt x="104720" y="327919"/>
                </a:cubicBezTo>
                <a:cubicBezTo>
                  <a:pt x="97565" y="330270"/>
                  <a:pt x="93672" y="337975"/>
                  <a:pt x="96022" y="345130"/>
                </a:cubicBezTo>
                <a:cubicBezTo>
                  <a:pt x="97873" y="350763"/>
                  <a:pt x="103153" y="354555"/>
                  <a:pt x="109083" y="354508"/>
                </a:cubicBezTo>
                <a:lnTo>
                  <a:pt x="259072" y="354508"/>
                </a:lnTo>
                <a:cubicBezTo>
                  <a:pt x="266603" y="354500"/>
                  <a:pt x="272701" y="348389"/>
                  <a:pt x="272693" y="340859"/>
                </a:cubicBezTo>
                <a:cubicBezTo>
                  <a:pt x="272688" y="335693"/>
                  <a:pt x="269763" y="330974"/>
                  <a:pt x="265140" y="328669"/>
                </a:cubicBezTo>
                <a:cubicBezTo>
                  <a:pt x="252233" y="322843"/>
                  <a:pt x="241767" y="312691"/>
                  <a:pt x="235551" y="299967"/>
                </a:cubicBezTo>
                <a:lnTo>
                  <a:pt x="327249" y="299967"/>
                </a:lnTo>
                <a:cubicBezTo>
                  <a:pt x="349841" y="299967"/>
                  <a:pt x="368155" y="281652"/>
                  <a:pt x="368155" y="259061"/>
                </a:cubicBezTo>
                <a:lnTo>
                  <a:pt x="368155" y="68165"/>
                </a:lnTo>
                <a:cubicBezTo>
                  <a:pt x="368155" y="45574"/>
                  <a:pt x="349841" y="27259"/>
                  <a:pt x="327249" y="27259"/>
                </a:cubicBezTo>
                <a:close/>
                <a:moveTo>
                  <a:pt x="327249" y="54530"/>
                </a:moveTo>
                <a:cubicBezTo>
                  <a:pt x="334780" y="54530"/>
                  <a:pt x="340884" y="60635"/>
                  <a:pt x="340884" y="68165"/>
                </a:cubicBezTo>
                <a:lnTo>
                  <a:pt x="340884" y="218155"/>
                </a:lnTo>
                <a:lnTo>
                  <a:pt x="293161" y="218155"/>
                </a:lnTo>
                <a:cubicBezTo>
                  <a:pt x="294321" y="188968"/>
                  <a:pt x="290162" y="159814"/>
                  <a:pt x="280889" y="132115"/>
                </a:cubicBezTo>
                <a:cubicBezTo>
                  <a:pt x="296843" y="109425"/>
                  <a:pt x="294410" y="78596"/>
                  <a:pt x="275094" y="58689"/>
                </a:cubicBezTo>
                <a:cubicBezTo>
                  <a:pt x="273935" y="57425"/>
                  <a:pt x="272928" y="56029"/>
                  <a:pt x="272094" y="54530"/>
                </a:cubicBezTo>
                <a:close/>
                <a:moveTo>
                  <a:pt x="224984" y="218155"/>
                </a:moveTo>
                <a:cubicBezTo>
                  <a:pt x="223731" y="191015"/>
                  <a:pt x="227711" y="163887"/>
                  <a:pt x="236710" y="138251"/>
                </a:cubicBezTo>
                <a:cubicBezTo>
                  <a:pt x="239413" y="136892"/>
                  <a:pt x="242414" y="136235"/>
                  <a:pt x="245437" y="136342"/>
                </a:cubicBezTo>
                <a:cubicBezTo>
                  <a:pt x="248404" y="136287"/>
                  <a:pt x="251344" y="136917"/>
                  <a:pt x="254027" y="138183"/>
                </a:cubicBezTo>
                <a:cubicBezTo>
                  <a:pt x="263060" y="163836"/>
                  <a:pt x="267088" y="190984"/>
                  <a:pt x="265890" y="218155"/>
                </a:cubicBezTo>
                <a:close/>
                <a:moveTo>
                  <a:pt x="238619" y="45190"/>
                </a:moveTo>
                <a:cubicBezTo>
                  <a:pt x="241740" y="57074"/>
                  <a:pt x="247391" y="68144"/>
                  <a:pt x="255186" y="77642"/>
                </a:cubicBezTo>
                <a:cubicBezTo>
                  <a:pt x="263847" y="86777"/>
                  <a:pt x="266160" y="100226"/>
                  <a:pt x="261049" y="111730"/>
                </a:cubicBezTo>
                <a:cubicBezTo>
                  <a:pt x="256034" y="109963"/>
                  <a:pt x="250755" y="109064"/>
                  <a:pt x="245437" y="109072"/>
                </a:cubicBezTo>
                <a:cubicBezTo>
                  <a:pt x="241178" y="109052"/>
                  <a:pt x="236936" y="109602"/>
                  <a:pt x="232824" y="110708"/>
                </a:cubicBezTo>
                <a:cubicBezTo>
                  <a:pt x="225980" y="88965"/>
                  <a:pt x="228065" y="65393"/>
                  <a:pt x="238619" y="45190"/>
                </a:cubicBezTo>
                <a:close/>
                <a:moveTo>
                  <a:pt x="210803" y="130138"/>
                </a:moveTo>
                <a:cubicBezTo>
                  <a:pt x="200975" y="158400"/>
                  <a:pt x="196535" y="188256"/>
                  <a:pt x="197713" y="218155"/>
                </a:cubicBezTo>
                <a:lnTo>
                  <a:pt x="170442" y="218155"/>
                </a:lnTo>
                <a:lnTo>
                  <a:pt x="170442" y="54530"/>
                </a:lnTo>
                <a:lnTo>
                  <a:pt x="206099" y="54530"/>
                </a:lnTo>
                <a:cubicBezTo>
                  <a:pt x="199154" y="79548"/>
                  <a:pt x="200810" y="106174"/>
                  <a:pt x="210803" y="130138"/>
                </a:cubicBezTo>
                <a:close/>
                <a:moveTo>
                  <a:pt x="102265" y="95436"/>
                </a:moveTo>
                <a:lnTo>
                  <a:pt x="143171" y="95436"/>
                </a:lnTo>
                <a:lnTo>
                  <a:pt x="143171" y="218155"/>
                </a:lnTo>
                <a:lnTo>
                  <a:pt x="102265" y="218155"/>
                </a:lnTo>
                <a:close/>
                <a:moveTo>
                  <a:pt x="122718" y="32850"/>
                </a:moveTo>
                <a:lnTo>
                  <a:pt x="143171" y="53303"/>
                </a:lnTo>
                <a:lnTo>
                  <a:pt x="143171" y="68165"/>
                </a:lnTo>
                <a:lnTo>
                  <a:pt x="102265" y="68165"/>
                </a:lnTo>
                <a:lnTo>
                  <a:pt x="102265" y="53371"/>
                </a:lnTo>
                <a:lnTo>
                  <a:pt x="105061" y="50576"/>
                </a:lnTo>
                <a:lnTo>
                  <a:pt x="105061" y="50576"/>
                </a:lnTo>
                <a:close/>
                <a:moveTo>
                  <a:pt x="40906" y="54530"/>
                </a:moveTo>
                <a:lnTo>
                  <a:pt x="74995" y="54530"/>
                </a:lnTo>
                <a:lnTo>
                  <a:pt x="74995" y="218155"/>
                </a:lnTo>
                <a:lnTo>
                  <a:pt x="27271" y="218155"/>
                </a:lnTo>
                <a:lnTo>
                  <a:pt x="27271" y="68165"/>
                </a:lnTo>
                <a:cubicBezTo>
                  <a:pt x="27271" y="60635"/>
                  <a:pt x="33376" y="54530"/>
                  <a:pt x="40906" y="54530"/>
                </a:cubicBezTo>
                <a:close/>
                <a:moveTo>
                  <a:pt x="220211" y="327238"/>
                </a:moveTo>
                <a:lnTo>
                  <a:pt x="149989" y="327238"/>
                </a:lnTo>
                <a:cubicBezTo>
                  <a:pt x="155778" y="319028"/>
                  <a:pt x="159901" y="309763"/>
                  <a:pt x="162125" y="299967"/>
                </a:cubicBezTo>
                <a:lnTo>
                  <a:pt x="206849" y="299967"/>
                </a:lnTo>
                <a:cubicBezTo>
                  <a:pt x="209504" y="309872"/>
                  <a:pt x="214118" y="319145"/>
                  <a:pt x="220416" y="327238"/>
                </a:cubicBezTo>
                <a:close/>
                <a:moveTo>
                  <a:pt x="327249" y="272696"/>
                </a:moveTo>
                <a:lnTo>
                  <a:pt x="40906" y="272696"/>
                </a:lnTo>
                <a:cubicBezTo>
                  <a:pt x="33376" y="272696"/>
                  <a:pt x="27271" y="266591"/>
                  <a:pt x="27271" y="259061"/>
                </a:cubicBezTo>
                <a:lnTo>
                  <a:pt x="27271" y="245425"/>
                </a:lnTo>
                <a:lnTo>
                  <a:pt x="340884" y="245425"/>
                </a:lnTo>
                <a:lnTo>
                  <a:pt x="340884" y="259061"/>
                </a:lnTo>
                <a:cubicBezTo>
                  <a:pt x="340884" y="266591"/>
                  <a:pt x="334780" y="272696"/>
                  <a:pt x="327249" y="272696"/>
                </a:cubicBezTo>
                <a:close/>
              </a:path>
            </a:pathLst>
          </a:custGeom>
          <a:solidFill>
            <a:srgbClr val="F18701"/>
          </a:solidFill>
          <a:ln w="6697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91820-9D2D-5C89-0802-C61DABFD73F1}"/>
              </a:ext>
            </a:extLst>
          </p:cNvPr>
          <p:cNvSpPr txBox="1"/>
          <p:nvPr/>
        </p:nvSpPr>
        <p:spPr>
          <a:xfrm>
            <a:off x="7852589" y="2720787"/>
            <a:ext cx="3526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0D799-5388-8F9D-C347-2F7AF5AD033B}"/>
              </a:ext>
            </a:extLst>
          </p:cNvPr>
          <p:cNvSpPr txBox="1"/>
          <p:nvPr/>
        </p:nvSpPr>
        <p:spPr>
          <a:xfrm>
            <a:off x="7852589" y="2480131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DDA826-FE85-6E1B-06F3-995D23DA97E5}"/>
              </a:ext>
            </a:extLst>
          </p:cNvPr>
          <p:cNvSpPr txBox="1"/>
          <p:nvPr/>
        </p:nvSpPr>
        <p:spPr>
          <a:xfrm>
            <a:off x="7852589" y="3871642"/>
            <a:ext cx="3526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3ED79-1C22-F0D4-78CF-45581AB47474}"/>
              </a:ext>
            </a:extLst>
          </p:cNvPr>
          <p:cNvSpPr txBox="1"/>
          <p:nvPr/>
        </p:nvSpPr>
        <p:spPr>
          <a:xfrm>
            <a:off x="7852589" y="3630986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E904B-1F90-B5C3-1ABB-D2672A9052DB}"/>
              </a:ext>
            </a:extLst>
          </p:cNvPr>
          <p:cNvSpPr txBox="1"/>
          <p:nvPr/>
        </p:nvSpPr>
        <p:spPr>
          <a:xfrm>
            <a:off x="7852589" y="5022497"/>
            <a:ext cx="35262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B0285-F0CA-C2AE-E41F-C4B4F0338E90}"/>
              </a:ext>
            </a:extLst>
          </p:cNvPr>
          <p:cNvSpPr txBox="1"/>
          <p:nvPr/>
        </p:nvSpPr>
        <p:spPr>
          <a:xfrm>
            <a:off x="7852589" y="4781841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171114-0451-DCBF-F5DD-DC8CF649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8542" y="4727902"/>
            <a:ext cx="381256" cy="3812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8CC3FBC-AE7C-44A3-D20C-BBB82C9C14B4}"/>
              </a:ext>
            </a:extLst>
          </p:cNvPr>
          <p:cNvGrpSpPr/>
          <p:nvPr/>
        </p:nvGrpSpPr>
        <p:grpSpPr>
          <a:xfrm>
            <a:off x="7332529" y="3630986"/>
            <a:ext cx="393282" cy="342450"/>
            <a:chOff x="7252393" y="4049557"/>
            <a:chExt cx="590707" cy="514361"/>
          </a:xfrm>
          <a:solidFill>
            <a:srgbClr val="F1870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0295DE-B477-1805-7562-DAA203D32A5E}"/>
                </a:ext>
              </a:extLst>
            </p:cNvPr>
            <p:cNvSpPr/>
            <p:nvPr/>
          </p:nvSpPr>
          <p:spPr>
            <a:xfrm>
              <a:off x="7252393" y="4220761"/>
              <a:ext cx="590707" cy="343157"/>
            </a:xfrm>
            <a:custGeom>
              <a:avLst/>
              <a:gdLst>
                <a:gd name="connsiteX0" fmla="*/ 558095 w 590707"/>
                <a:gd name="connsiteY0" fmla="*/ 92828 h 343157"/>
                <a:gd name="connsiteX1" fmla="*/ 588252 w 590707"/>
                <a:gd name="connsiteY1" fmla="*/ 32606 h 343157"/>
                <a:gd name="connsiteX2" fmla="*/ 528029 w 590707"/>
                <a:gd name="connsiteY2" fmla="*/ 2448 h 343157"/>
                <a:gd name="connsiteX3" fmla="*/ 497872 w 590707"/>
                <a:gd name="connsiteY3" fmla="*/ 62671 h 343157"/>
                <a:gd name="connsiteX4" fmla="*/ 519995 w 590707"/>
                <a:gd name="connsiteY4" fmla="*/ 89304 h 343157"/>
                <a:gd name="connsiteX5" fmla="*/ 336829 w 590707"/>
                <a:gd name="connsiteY5" fmla="*/ 272565 h 343157"/>
                <a:gd name="connsiteX6" fmla="*/ 271951 w 590707"/>
                <a:gd name="connsiteY6" fmla="*/ 254481 h 343157"/>
                <a:gd name="connsiteX7" fmla="*/ 253867 w 590707"/>
                <a:gd name="connsiteY7" fmla="*/ 272565 h 343157"/>
                <a:gd name="connsiteX8" fmla="*/ 70701 w 590707"/>
                <a:gd name="connsiteY8" fmla="*/ 89304 h 343157"/>
                <a:gd name="connsiteX9" fmla="*/ 89299 w 590707"/>
                <a:gd name="connsiteY9" fmla="*/ 24571 h 343157"/>
                <a:gd name="connsiteX10" fmla="*/ 24567 w 590707"/>
                <a:gd name="connsiteY10" fmla="*/ 5973 h 343157"/>
                <a:gd name="connsiteX11" fmla="*/ 5968 w 590707"/>
                <a:gd name="connsiteY11" fmla="*/ 70706 h 343157"/>
                <a:gd name="connsiteX12" fmla="*/ 32601 w 590707"/>
                <a:gd name="connsiteY12" fmla="*/ 92828 h 343157"/>
                <a:gd name="connsiteX13" fmla="*/ 157378 w 590707"/>
                <a:gd name="connsiteY13" fmla="*/ 276470 h 343157"/>
                <a:gd name="connsiteX14" fmla="*/ 91370 w 590707"/>
                <a:gd name="connsiteY14" fmla="*/ 276470 h 343157"/>
                <a:gd name="connsiteX15" fmla="*/ 28671 w 590707"/>
                <a:gd name="connsiteY15" fmla="*/ 251871 h 343157"/>
                <a:gd name="connsiteX16" fmla="*/ 4072 w 590707"/>
                <a:gd name="connsiteY16" fmla="*/ 314570 h 343157"/>
                <a:gd name="connsiteX17" fmla="*/ 66771 w 590707"/>
                <a:gd name="connsiteY17" fmla="*/ 339170 h 343157"/>
                <a:gd name="connsiteX18" fmla="*/ 91370 w 590707"/>
                <a:gd name="connsiteY18" fmla="*/ 314570 h 343157"/>
                <a:gd name="connsiteX19" fmla="*/ 251771 w 590707"/>
                <a:gd name="connsiteY19" fmla="*/ 314570 h 343157"/>
                <a:gd name="connsiteX20" fmla="*/ 314563 w 590707"/>
                <a:gd name="connsiteY20" fmla="*/ 338932 h 343157"/>
                <a:gd name="connsiteX21" fmla="*/ 338925 w 590707"/>
                <a:gd name="connsiteY21" fmla="*/ 314570 h 343157"/>
                <a:gd name="connsiteX22" fmla="*/ 499421 w 590707"/>
                <a:gd name="connsiteY22" fmla="*/ 314570 h 343157"/>
                <a:gd name="connsiteX23" fmla="*/ 562120 w 590707"/>
                <a:gd name="connsiteY23" fmla="*/ 339170 h 343157"/>
                <a:gd name="connsiteX24" fmla="*/ 586720 w 590707"/>
                <a:gd name="connsiteY24" fmla="*/ 276470 h 343157"/>
                <a:gd name="connsiteX25" fmla="*/ 524020 w 590707"/>
                <a:gd name="connsiteY25" fmla="*/ 251871 h 343157"/>
                <a:gd name="connsiteX26" fmla="*/ 499421 w 590707"/>
                <a:gd name="connsiteY26" fmla="*/ 276470 h 343157"/>
                <a:gd name="connsiteX27" fmla="*/ 433413 w 590707"/>
                <a:gd name="connsiteY27" fmla="*/ 276470 h 343157"/>
                <a:gd name="connsiteX28" fmla="*/ 558095 w 590707"/>
                <a:gd name="connsiteY28" fmla="*/ 92828 h 343157"/>
                <a:gd name="connsiteX29" fmla="*/ 543046 w 590707"/>
                <a:gd name="connsiteY29" fmla="*/ 38345 h 343157"/>
                <a:gd name="connsiteX30" fmla="*/ 552571 w 590707"/>
                <a:gd name="connsiteY30" fmla="*/ 47870 h 343157"/>
                <a:gd name="connsiteX31" fmla="*/ 543046 w 590707"/>
                <a:gd name="connsiteY31" fmla="*/ 57395 h 343157"/>
                <a:gd name="connsiteX32" fmla="*/ 533521 w 590707"/>
                <a:gd name="connsiteY32" fmla="*/ 47870 h 343157"/>
                <a:gd name="connsiteX33" fmla="*/ 543046 w 590707"/>
                <a:gd name="connsiteY33" fmla="*/ 38345 h 343157"/>
                <a:gd name="connsiteX34" fmla="*/ 47746 w 590707"/>
                <a:gd name="connsiteY34" fmla="*/ 38345 h 343157"/>
                <a:gd name="connsiteX35" fmla="*/ 57271 w 590707"/>
                <a:gd name="connsiteY35" fmla="*/ 47870 h 343157"/>
                <a:gd name="connsiteX36" fmla="*/ 47746 w 590707"/>
                <a:gd name="connsiteY36" fmla="*/ 57395 h 343157"/>
                <a:gd name="connsiteX37" fmla="*/ 38221 w 590707"/>
                <a:gd name="connsiteY37" fmla="*/ 47870 h 343157"/>
                <a:gd name="connsiteX38" fmla="*/ 47746 w 590707"/>
                <a:gd name="connsiteY38" fmla="*/ 38345 h 343157"/>
                <a:gd name="connsiteX39" fmla="*/ 47746 w 590707"/>
                <a:gd name="connsiteY39" fmla="*/ 305045 h 343157"/>
                <a:gd name="connsiteX40" fmla="*/ 38221 w 590707"/>
                <a:gd name="connsiteY40" fmla="*/ 295520 h 343157"/>
                <a:gd name="connsiteX41" fmla="*/ 47746 w 590707"/>
                <a:gd name="connsiteY41" fmla="*/ 285995 h 343157"/>
                <a:gd name="connsiteX42" fmla="*/ 57271 w 590707"/>
                <a:gd name="connsiteY42" fmla="*/ 295520 h 343157"/>
                <a:gd name="connsiteX43" fmla="*/ 47746 w 590707"/>
                <a:gd name="connsiteY43" fmla="*/ 305045 h 343157"/>
                <a:gd name="connsiteX44" fmla="*/ 295396 w 590707"/>
                <a:gd name="connsiteY44" fmla="*/ 305045 h 343157"/>
                <a:gd name="connsiteX45" fmla="*/ 285871 w 590707"/>
                <a:gd name="connsiteY45" fmla="*/ 295520 h 343157"/>
                <a:gd name="connsiteX46" fmla="*/ 295396 w 590707"/>
                <a:gd name="connsiteY46" fmla="*/ 285995 h 343157"/>
                <a:gd name="connsiteX47" fmla="*/ 304921 w 590707"/>
                <a:gd name="connsiteY47" fmla="*/ 295520 h 343157"/>
                <a:gd name="connsiteX48" fmla="*/ 295396 w 590707"/>
                <a:gd name="connsiteY48" fmla="*/ 305045 h 343157"/>
                <a:gd name="connsiteX49" fmla="*/ 543046 w 590707"/>
                <a:gd name="connsiteY49" fmla="*/ 285995 h 343157"/>
                <a:gd name="connsiteX50" fmla="*/ 552571 w 590707"/>
                <a:gd name="connsiteY50" fmla="*/ 295520 h 343157"/>
                <a:gd name="connsiteX51" fmla="*/ 543046 w 590707"/>
                <a:gd name="connsiteY51" fmla="*/ 305045 h 343157"/>
                <a:gd name="connsiteX52" fmla="*/ 533521 w 590707"/>
                <a:gd name="connsiteY52" fmla="*/ 295520 h 343157"/>
                <a:gd name="connsiteX53" fmla="*/ 543046 w 590707"/>
                <a:gd name="connsiteY53" fmla="*/ 285995 h 34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90707" h="343157">
                  <a:moveTo>
                    <a:pt x="558095" y="92828"/>
                  </a:moveTo>
                  <a:cubicBezTo>
                    <a:pt x="583052" y="84526"/>
                    <a:pt x="596555" y="57563"/>
                    <a:pt x="588252" y="32606"/>
                  </a:cubicBezTo>
                  <a:cubicBezTo>
                    <a:pt x="579950" y="7647"/>
                    <a:pt x="552987" y="-5854"/>
                    <a:pt x="528029" y="2448"/>
                  </a:cubicBezTo>
                  <a:cubicBezTo>
                    <a:pt x="503071" y="10750"/>
                    <a:pt x="489569" y="37713"/>
                    <a:pt x="497872" y="62671"/>
                  </a:cubicBezTo>
                  <a:cubicBezTo>
                    <a:pt x="501644" y="74010"/>
                    <a:pt x="509540" y="83517"/>
                    <a:pt x="519995" y="89304"/>
                  </a:cubicBezTo>
                  <a:cubicBezTo>
                    <a:pt x="502323" y="182186"/>
                    <a:pt x="429702" y="254845"/>
                    <a:pt x="336829" y="272565"/>
                  </a:cubicBezTo>
                  <a:cubicBezTo>
                    <a:pt x="323908" y="249656"/>
                    <a:pt x="294860" y="241559"/>
                    <a:pt x="271951" y="254481"/>
                  </a:cubicBezTo>
                  <a:cubicBezTo>
                    <a:pt x="264387" y="258747"/>
                    <a:pt x="258133" y="265001"/>
                    <a:pt x="253867" y="272565"/>
                  </a:cubicBezTo>
                  <a:cubicBezTo>
                    <a:pt x="160994" y="254845"/>
                    <a:pt x="88373" y="182186"/>
                    <a:pt x="70701" y="89304"/>
                  </a:cubicBezTo>
                  <a:cubicBezTo>
                    <a:pt x="93712" y="76564"/>
                    <a:pt x="102039" y="47583"/>
                    <a:pt x="89299" y="24571"/>
                  </a:cubicBezTo>
                  <a:cubicBezTo>
                    <a:pt x="76560" y="1560"/>
                    <a:pt x="47578" y="-6767"/>
                    <a:pt x="24567" y="5973"/>
                  </a:cubicBezTo>
                  <a:cubicBezTo>
                    <a:pt x="1555" y="18711"/>
                    <a:pt x="-6772" y="47694"/>
                    <a:pt x="5968" y="70706"/>
                  </a:cubicBezTo>
                  <a:cubicBezTo>
                    <a:pt x="11756" y="81160"/>
                    <a:pt x="21262" y="89056"/>
                    <a:pt x="32601" y="92828"/>
                  </a:cubicBezTo>
                  <a:cubicBezTo>
                    <a:pt x="45295" y="169361"/>
                    <a:pt x="90901" y="236482"/>
                    <a:pt x="157378" y="276470"/>
                  </a:cubicBezTo>
                  <a:lnTo>
                    <a:pt x="91370" y="276470"/>
                  </a:lnTo>
                  <a:cubicBezTo>
                    <a:pt x="80849" y="252364"/>
                    <a:pt x="52778" y="241351"/>
                    <a:pt x="28671" y="251871"/>
                  </a:cubicBezTo>
                  <a:cubicBezTo>
                    <a:pt x="4564" y="262392"/>
                    <a:pt x="-6449" y="290464"/>
                    <a:pt x="4072" y="314570"/>
                  </a:cubicBezTo>
                  <a:cubicBezTo>
                    <a:pt x="14593" y="338677"/>
                    <a:pt x="42664" y="349690"/>
                    <a:pt x="66771" y="339170"/>
                  </a:cubicBezTo>
                  <a:cubicBezTo>
                    <a:pt x="77779" y="334365"/>
                    <a:pt x="86566" y="325578"/>
                    <a:pt x="91370" y="314570"/>
                  </a:cubicBezTo>
                  <a:lnTo>
                    <a:pt x="251771" y="314570"/>
                  </a:lnTo>
                  <a:cubicBezTo>
                    <a:pt x="262383" y="338637"/>
                    <a:pt x="290496" y="349544"/>
                    <a:pt x="314563" y="338932"/>
                  </a:cubicBezTo>
                  <a:cubicBezTo>
                    <a:pt x="325439" y="334137"/>
                    <a:pt x="334129" y="325447"/>
                    <a:pt x="338925" y="314570"/>
                  </a:cubicBezTo>
                  <a:lnTo>
                    <a:pt x="499421" y="314570"/>
                  </a:lnTo>
                  <a:cubicBezTo>
                    <a:pt x="509942" y="338677"/>
                    <a:pt x="538013" y="349690"/>
                    <a:pt x="562120" y="339170"/>
                  </a:cubicBezTo>
                  <a:cubicBezTo>
                    <a:pt x="586227" y="328648"/>
                    <a:pt x="597240" y="300577"/>
                    <a:pt x="586720" y="276470"/>
                  </a:cubicBezTo>
                  <a:cubicBezTo>
                    <a:pt x="576198" y="252364"/>
                    <a:pt x="548127" y="241351"/>
                    <a:pt x="524020" y="251871"/>
                  </a:cubicBezTo>
                  <a:cubicBezTo>
                    <a:pt x="513012" y="256675"/>
                    <a:pt x="504225" y="265462"/>
                    <a:pt x="499421" y="276470"/>
                  </a:cubicBezTo>
                  <a:lnTo>
                    <a:pt x="433413" y="276470"/>
                  </a:lnTo>
                  <a:cubicBezTo>
                    <a:pt x="499853" y="236461"/>
                    <a:pt x="545423" y="169344"/>
                    <a:pt x="558095" y="92828"/>
                  </a:cubicBezTo>
                  <a:close/>
                  <a:moveTo>
                    <a:pt x="543046" y="38345"/>
                  </a:moveTo>
                  <a:cubicBezTo>
                    <a:pt x="548306" y="38345"/>
                    <a:pt x="552571" y="42610"/>
                    <a:pt x="552571" y="47870"/>
                  </a:cubicBezTo>
                  <a:cubicBezTo>
                    <a:pt x="552571" y="53131"/>
                    <a:pt x="548306" y="57395"/>
                    <a:pt x="543046" y="57395"/>
                  </a:cubicBezTo>
                  <a:cubicBezTo>
                    <a:pt x="537785" y="57395"/>
                    <a:pt x="533521" y="53131"/>
                    <a:pt x="533521" y="47870"/>
                  </a:cubicBezTo>
                  <a:cubicBezTo>
                    <a:pt x="533521" y="42610"/>
                    <a:pt x="537785" y="38345"/>
                    <a:pt x="543046" y="38345"/>
                  </a:cubicBezTo>
                  <a:close/>
                  <a:moveTo>
                    <a:pt x="47746" y="38345"/>
                  </a:moveTo>
                  <a:cubicBezTo>
                    <a:pt x="53006" y="38345"/>
                    <a:pt x="57271" y="42610"/>
                    <a:pt x="57271" y="47870"/>
                  </a:cubicBezTo>
                  <a:cubicBezTo>
                    <a:pt x="57271" y="53131"/>
                    <a:pt x="53006" y="57395"/>
                    <a:pt x="47746" y="57395"/>
                  </a:cubicBezTo>
                  <a:cubicBezTo>
                    <a:pt x="42485" y="57395"/>
                    <a:pt x="38221" y="53131"/>
                    <a:pt x="38221" y="47870"/>
                  </a:cubicBezTo>
                  <a:cubicBezTo>
                    <a:pt x="38221" y="42610"/>
                    <a:pt x="42485" y="38345"/>
                    <a:pt x="47746" y="38345"/>
                  </a:cubicBezTo>
                  <a:close/>
                  <a:moveTo>
                    <a:pt x="47746" y="305045"/>
                  </a:moveTo>
                  <a:cubicBezTo>
                    <a:pt x="42485" y="305045"/>
                    <a:pt x="38221" y="300781"/>
                    <a:pt x="38221" y="295520"/>
                  </a:cubicBezTo>
                  <a:cubicBezTo>
                    <a:pt x="38221" y="290260"/>
                    <a:pt x="42485" y="285995"/>
                    <a:pt x="47746" y="285995"/>
                  </a:cubicBezTo>
                  <a:cubicBezTo>
                    <a:pt x="53006" y="285995"/>
                    <a:pt x="57271" y="290260"/>
                    <a:pt x="57271" y="295520"/>
                  </a:cubicBezTo>
                  <a:cubicBezTo>
                    <a:pt x="57271" y="300781"/>
                    <a:pt x="53006" y="305045"/>
                    <a:pt x="47746" y="305045"/>
                  </a:cubicBezTo>
                  <a:close/>
                  <a:moveTo>
                    <a:pt x="295396" y="305045"/>
                  </a:moveTo>
                  <a:cubicBezTo>
                    <a:pt x="290135" y="305045"/>
                    <a:pt x="285871" y="300781"/>
                    <a:pt x="285871" y="295520"/>
                  </a:cubicBezTo>
                  <a:cubicBezTo>
                    <a:pt x="285871" y="290260"/>
                    <a:pt x="290135" y="285995"/>
                    <a:pt x="295396" y="285995"/>
                  </a:cubicBezTo>
                  <a:cubicBezTo>
                    <a:pt x="300656" y="285995"/>
                    <a:pt x="304921" y="290260"/>
                    <a:pt x="304921" y="295520"/>
                  </a:cubicBezTo>
                  <a:cubicBezTo>
                    <a:pt x="304921" y="300781"/>
                    <a:pt x="300656" y="305045"/>
                    <a:pt x="295396" y="305045"/>
                  </a:cubicBezTo>
                  <a:close/>
                  <a:moveTo>
                    <a:pt x="543046" y="285995"/>
                  </a:moveTo>
                  <a:cubicBezTo>
                    <a:pt x="548306" y="285995"/>
                    <a:pt x="552571" y="290260"/>
                    <a:pt x="552571" y="295520"/>
                  </a:cubicBezTo>
                  <a:cubicBezTo>
                    <a:pt x="552571" y="300781"/>
                    <a:pt x="548306" y="305045"/>
                    <a:pt x="543046" y="305045"/>
                  </a:cubicBezTo>
                  <a:cubicBezTo>
                    <a:pt x="537785" y="305045"/>
                    <a:pt x="533521" y="300781"/>
                    <a:pt x="533521" y="295520"/>
                  </a:cubicBezTo>
                  <a:cubicBezTo>
                    <a:pt x="533521" y="290260"/>
                    <a:pt x="537785" y="285995"/>
                    <a:pt x="543046" y="285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4CB2A1-CF98-A24B-A23D-9B924ADB8D3F}"/>
                </a:ext>
              </a:extLst>
            </p:cNvPr>
            <p:cNvSpPr/>
            <p:nvPr/>
          </p:nvSpPr>
          <p:spPr>
            <a:xfrm>
              <a:off x="7423964" y="4049557"/>
              <a:ext cx="247650" cy="361950"/>
            </a:xfrm>
            <a:custGeom>
              <a:avLst/>
              <a:gdLst>
                <a:gd name="connsiteX0" fmla="*/ 247650 w 247650"/>
                <a:gd name="connsiteY0" fmla="*/ 95250 h 361950"/>
                <a:gd name="connsiteX1" fmla="*/ 247650 w 247650"/>
                <a:gd name="connsiteY1" fmla="*/ 19050 h 361950"/>
                <a:gd name="connsiteX2" fmla="*/ 228600 w 247650"/>
                <a:gd name="connsiteY2" fmla="*/ 0 h 361950"/>
                <a:gd name="connsiteX3" fmla="*/ 19050 w 247650"/>
                <a:gd name="connsiteY3" fmla="*/ 0 h 361950"/>
                <a:gd name="connsiteX4" fmla="*/ 0 w 247650"/>
                <a:gd name="connsiteY4" fmla="*/ 19050 h 361950"/>
                <a:gd name="connsiteX5" fmla="*/ 0 w 247650"/>
                <a:gd name="connsiteY5" fmla="*/ 95250 h 361950"/>
                <a:gd name="connsiteX6" fmla="*/ 19050 w 247650"/>
                <a:gd name="connsiteY6" fmla="*/ 114300 h 361950"/>
                <a:gd name="connsiteX7" fmla="*/ 46006 w 247650"/>
                <a:gd name="connsiteY7" fmla="*/ 114300 h 361950"/>
                <a:gd name="connsiteX8" fmla="*/ 13716 w 247650"/>
                <a:gd name="connsiteY8" fmla="*/ 188119 h 361950"/>
                <a:gd name="connsiteX9" fmla="*/ 16528 w 247650"/>
                <a:gd name="connsiteY9" fmla="*/ 214913 h 361950"/>
                <a:gd name="connsiteX10" fmla="*/ 19145 w 247650"/>
                <a:gd name="connsiteY10" fmla="*/ 216694 h 361950"/>
                <a:gd name="connsiteX11" fmla="*/ 105442 w 247650"/>
                <a:gd name="connsiteY11" fmla="*/ 348044 h 361950"/>
                <a:gd name="connsiteX12" fmla="*/ 105442 w 247650"/>
                <a:gd name="connsiteY12" fmla="*/ 348044 h 361950"/>
                <a:gd name="connsiteX13" fmla="*/ 107728 w 247650"/>
                <a:gd name="connsiteY13" fmla="*/ 352997 h 361950"/>
                <a:gd name="connsiteX14" fmla="*/ 108394 w 247650"/>
                <a:gd name="connsiteY14" fmla="*/ 353854 h 361950"/>
                <a:gd name="connsiteX15" fmla="*/ 112109 w 247650"/>
                <a:gd name="connsiteY15" fmla="*/ 357759 h 361950"/>
                <a:gd name="connsiteX16" fmla="*/ 112586 w 247650"/>
                <a:gd name="connsiteY16" fmla="*/ 357759 h 361950"/>
                <a:gd name="connsiteX17" fmla="*/ 116872 w 247650"/>
                <a:gd name="connsiteY17" fmla="*/ 360045 h 361950"/>
                <a:gd name="connsiteX18" fmla="*/ 118015 w 247650"/>
                <a:gd name="connsiteY18" fmla="*/ 360045 h 361950"/>
                <a:gd name="connsiteX19" fmla="*/ 118681 w 247650"/>
                <a:gd name="connsiteY19" fmla="*/ 360045 h 361950"/>
                <a:gd name="connsiteX20" fmla="*/ 123825 w 247650"/>
                <a:gd name="connsiteY20" fmla="*/ 361950 h 361950"/>
                <a:gd name="connsiteX21" fmla="*/ 123825 w 247650"/>
                <a:gd name="connsiteY21" fmla="*/ 361950 h 361950"/>
                <a:gd name="connsiteX22" fmla="*/ 128778 w 247650"/>
                <a:gd name="connsiteY22" fmla="*/ 361283 h 361950"/>
                <a:gd name="connsiteX23" fmla="*/ 129445 w 247650"/>
                <a:gd name="connsiteY23" fmla="*/ 361283 h 361950"/>
                <a:gd name="connsiteX24" fmla="*/ 130493 w 247650"/>
                <a:gd name="connsiteY24" fmla="*/ 361283 h 361950"/>
                <a:gd name="connsiteX25" fmla="*/ 134874 w 247650"/>
                <a:gd name="connsiteY25" fmla="*/ 358997 h 361950"/>
                <a:gd name="connsiteX26" fmla="*/ 134874 w 247650"/>
                <a:gd name="connsiteY26" fmla="*/ 358997 h 361950"/>
                <a:gd name="connsiteX27" fmla="*/ 138589 w 247650"/>
                <a:gd name="connsiteY27" fmla="*/ 355092 h 361950"/>
                <a:gd name="connsiteX28" fmla="*/ 139255 w 247650"/>
                <a:gd name="connsiteY28" fmla="*/ 354235 h 361950"/>
                <a:gd name="connsiteX29" fmla="*/ 141542 w 247650"/>
                <a:gd name="connsiteY29" fmla="*/ 349282 h 361950"/>
                <a:gd name="connsiteX30" fmla="*/ 141542 w 247650"/>
                <a:gd name="connsiteY30" fmla="*/ 349282 h 361950"/>
                <a:gd name="connsiteX31" fmla="*/ 227838 w 247650"/>
                <a:gd name="connsiteY31" fmla="*/ 217932 h 361950"/>
                <a:gd name="connsiteX32" fmla="*/ 235048 w 247650"/>
                <a:gd name="connsiteY32" fmla="*/ 191974 h 361950"/>
                <a:gd name="connsiteX33" fmla="*/ 233267 w 247650"/>
                <a:gd name="connsiteY33" fmla="*/ 189357 h 361950"/>
                <a:gd name="connsiteX34" fmla="*/ 201644 w 247650"/>
                <a:gd name="connsiteY34" fmla="*/ 114300 h 361950"/>
                <a:gd name="connsiteX35" fmla="*/ 228600 w 247650"/>
                <a:gd name="connsiteY35" fmla="*/ 114300 h 361950"/>
                <a:gd name="connsiteX36" fmla="*/ 247650 w 247650"/>
                <a:gd name="connsiteY36" fmla="*/ 95250 h 361950"/>
                <a:gd name="connsiteX37" fmla="*/ 192596 w 247650"/>
                <a:gd name="connsiteY37" fmla="*/ 194977 h 361950"/>
                <a:gd name="connsiteX38" fmla="*/ 142875 w 247650"/>
                <a:gd name="connsiteY38" fmla="*/ 252984 h 361950"/>
                <a:gd name="connsiteX39" fmla="*/ 142875 w 247650"/>
                <a:gd name="connsiteY39" fmla="*/ 219075 h 361950"/>
                <a:gd name="connsiteX40" fmla="*/ 123825 w 247650"/>
                <a:gd name="connsiteY40" fmla="*/ 200025 h 361950"/>
                <a:gd name="connsiteX41" fmla="*/ 104775 w 247650"/>
                <a:gd name="connsiteY41" fmla="*/ 219075 h 361950"/>
                <a:gd name="connsiteX42" fmla="*/ 104775 w 247650"/>
                <a:gd name="connsiteY42" fmla="*/ 252984 h 361950"/>
                <a:gd name="connsiteX43" fmla="*/ 55055 w 247650"/>
                <a:gd name="connsiteY43" fmla="*/ 194881 h 361950"/>
                <a:gd name="connsiteX44" fmla="*/ 84392 w 247650"/>
                <a:gd name="connsiteY44" fmla="*/ 114300 h 361950"/>
                <a:gd name="connsiteX45" fmla="*/ 163259 w 247650"/>
                <a:gd name="connsiteY45" fmla="*/ 114300 h 361950"/>
                <a:gd name="connsiteX46" fmla="*/ 192596 w 247650"/>
                <a:gd name="connsiteY46" fmla="*/ 194977 h 361950"/>
                <a:gd name="connsiteX47" fmla="*/ 209550 w 247650"/>
                <a:gd name="connsiteY47" fmla="*/ 76200 h 361950"/>
                <a:gd name="connsiteX48" fmla="*/ 38100 w 247650"/>
                <a:gd name="connsiteY48" fmla="*/ 76200 h 361950"/>
                <a:gd name="connsiteX49" fmla="*/ 38100 w 247650"/>
                <a:gd name="connsiteY49" fmla="*/ 38100 h 361950"/>
                <a:gd name="connsiteX50" fmla="*/ 209550 w 247650"/>
                <a:gd name="connsiteY50" fmla="*/ 3810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47650" h="361950">
                  <a:moveTo>
                    <a:pt x="247650" y="95250"/>
                  </a:moveTo>
                  <a:lnTo>
                    <a:pt x="247650" y="19050"/>
                  </a:lnTo>
                  <a:cubicBezTo>
                    <a:pt x="247650" y="8529"/>
                    <a:pt x="239121" y="0"/>
                    <a:pt x="22860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95250"/>
                  </a:lnTo>
                  <a:cubicBezTo>
                    <a:pt x="0" y="105771"/>
                    <a:pt x="8529" y="114300"/>
                    <a:pt x="19050" y="114300"/>
                  </a:cubicBezTo>
                  <a:lnTo>
                    <a:pt x="46006" y="114300"/>
                  </a:lnTo>
                  <a:cubicBezTo>
                    <a:pt x="40904" y="141013"/>
                    <a:pt x="29869" y="166240"/>
                    <a:pt x="13716" y="188119"/>
                  </a:cubicBezTo>
                  <a:cubicBezTo>
                    <a:pt x="7093" y="196294"/>
                    <a:pt x="8352" y="208290"/>
                    <a:pt x="16528" y="214913"/>
                  </a:cubicBezTo>
                  <a:cubicBezTo>
                    <a:pt x="17350" y="215577"/>
                    <a:pt x="18225" y="216174"/>
                    <a:pt x="19145" y="216694"/>
                  </a:cubicBezTo>
                  <a:cubicBezTo>
                    <a:pt x="78010" y="250317"/>
                    <a:pt x="104870" y="347091"/>
                    <a:pt x="105442" y="348044"/>
                  </a:cubicBezTo>
                  <a:lnTo>
                    <a:pt x="105442" y="348044"/>
                  </a:lnTo>
                  <a:cubicBezTo>
                    <a:pt x="105962" y="349795"/>
                    <a:pt x="106732" y="351464"/>
                    <a:pt x="107728" y="352997"/>
                  </a:cubicBezTo>
                  <a:lnTo>
                    <a:pt x="108394" y="353854"/>
                  </a:lnTo>
                  <a:cubicBezTo>
                    <a:pt x="109441" y="355325"/>
                    <a:pt x="110692" y="356640"/>
                    <a:pt x="112109" y="357759"/>
                  </a:cubicBezTo>
                  <a:lnTo>
                    <a:pt x="112586" y="357759"/>
                  </a:lnTo>
                  <a:cubicBezTo>
                    <a:pt x="113910" y="358701"/>
                    <a:pt x="115352" y="359469"/>
                    <a:pt x="116872" y="360045"/>
                  </a:cubicBezTo>
                  <a:lnTo>
                    <a:pt x="118015" y="360045"/>
                  </a:lnTo>
                  <a:lnTo>
                    <a:pt x="118681" y="360045"/>
                  </a:lnTo>
                  <a:cubicBezTo>
                    <a:pt x="120295" y="360925"/>
                    <a:pt x="122028" y="361566"/>
                    <a:pt x="123825" y="361950"/>
                  </a:cubicBezTo>
                  <a:lnTo>
                    <a:pt x="123825" y="361950"/>
                  </a:lnTo>
                  <a:cubicBezTo>
                    <a:pt x="125499" y="361946"/>
                    <a:pt x="127163" y="361722"/>
                    <a:pt x="128778" y="361283"/>
                  </a:cubicBezTo>
                  <a:lnTo>
                    <a:pt x="129445" y="361283"/>
                  </a:lnTo>
                  <a:lnTo>
                    <a:pt x="130493" y="361283"/>
                  </a:lnTo>
                  <a:cubicBezTo>
                    <a:pt x="132046" y="360715"/>
                    <a:pt x="133519" y="359946"/>
                    <a:pt x="134874" y="358997"/>
                  </a:cubicBezTo>
                  <a:lnTo>
                    <a:pt x="134874" y="358997"/>
                  </a:lnTo>
                  <a:cubicBezTo>
                    <a:pt x="136291" y="357878"/>
                    <a:pt x="137542" y="356564"/>
                    <a:pt x="138589" y="355092"/>
                  </a:cubicBezTo>
                  <a:lnTo>
                    <a:pt x="139255" y="354235"/>
                  </a:lnTo>
                  <a:cubicBezTo>
                    <a:pt x="140251" y="352702"/>
                    <a:pt x="141021" y="351033"/>
                    <a:pt x="141542" y="349282"/>
                  </a:cubicBezTo>
                  <a:lnTo>
                    <a:pt x="141542" y="349282"/>
                  </a:lnTo>
                  <a:cubicBezTo>
                    <a:pt x="141542" y="348329"/>
                    <a:pt x="168974" y="251555"/>
                    <a:pt x="227838" y="217932"/>
                  </a:cubicBezTo>
                  <a:cubicBezTo>
                    <a:pt x="236997" y="212755"/>
                    <a:pt x="240225" y="201134"/>
                    <a:pt x="235048" y="191974"/>
                  </a:cubicBezTo>
                  <a:cubicBezTo>
                    <a:pt x="234528" y="191053"/>
                    <a:pt x="233933" y="190178"/>
                    <a:pt x="233267" y="189357"/>
                  </a:cubicBezTo>
                  <a:cubicBezTo>
                    <a:pt x="217098" y="167101"/>
                    <a:pt x="206277" y="141417"/>
                    <a:pt x="201644" y="114300"/>
                  </a:cubicBezTo>
                  <a:lnTo>
                    <a:pt x="228600" y="114300"/>
                  </a:lnTo>
                  <a:cubicBezTo>
                    <a:pt x="239121" y="114300"/>
                    <a:pt x="247650" y="105771"/>
                    <a:pt x="247650" y="95250"/>
                  </a:cubicBezTo>
                  <a:close/>
                  <a:moveTo>
                    <a:pt x="192596" y="194977"/>
                  </a:moveTo>
                  <a:cubicBezTo>
                    <a:pt x="172713" y="211211"/>
                    <a:pt x="155878" y="230853"/>
                    <a:pt x="142875" y="252984"/>
                  </a:cubicBezTo>
                  <a:lnTo>
                    <a:pt x="142875" y="219075"/>
                  </a:lnTo>
                  <a:cubicBezTo>
                    <a:pt x="142875" y="208554"/>
                    <a:pt x="134346" y="200025"/>
                    <a:pt x="123825" y="200025"/>
                  </a:cubicBezTo>
                  <a:cubicBezTo>
                    <a:pt x="113304" y="200025"/>
                    <a:pt x="104775" y="208554"/>
                    <a:pt x="104775" y="219075"/>
                  </a:cubicBezTo>
                  <a:lnTo>
                    <a:pt x="104775" y="252984"/>
                  </a:lnTo>
                  <a:cubicBezTo>
                    <a:pt x="91782" y="230818"/>
                    <a:pt x="74946" y="211144"/>
                    <a:pt x="55055" y="194881"/>
                  </a:cubicBezTo>
                  <a:cubicBezTo>
                    <a:pt x="70284" y="170331"/>
                    <a:pt x="80272" y="142896"/>
                    <a:pt x="84392" y="114300"/>
                  </a:cubicBezTo>
                  <a:lnTo>
                    <a:pt x="163259" y="114300"/>
                  </a:lnTo>
                  <a:cubicBezTo>
                    <a:pt x="167366" y="142928"/>
                    <a:pt x="177354" y="170397"/>
                    <a:pt x="192596" y="194977"/>
                  </a:cubicBezTo>
                  <a:close/>
                  <a:moveTo>
                    <a:pt x="209550" y="76200"/>
                  </a:moveTo>
                  <a:lnTo>
                    <a:pt x="38100" y="76200"/>
                  </a:lnTo>
                  <a:lnTo>
                    <a:pt x="38100" y="38100"/>
                  </a:lnTo>
                  <a:lnTo>
                    <a:pt x="20955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D981A-AAD3-2B6B-5C8D-A5DAEF57B8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D3A9A1-F90D-6ECE-5F53-E7B1969F6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DE684-7ED3-619A-FC5A-1449EECEE8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42401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509FA-B79F-68A6-E654-7E6CAAC5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05" y="793102"/>
            <a:ext cx="2610866" cy="5271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39994-E3F4-372F-B6DF-869ACAA761D9}"/>
              </a:ext>
            </a:extLst>
          </p:cNvPr>
          <p:cNvSpPr txBox="1"/>
          <p:nvPr/>
        </p:nvSpPr>
        <p:spPr>
          <a:xfrm>
            <a:off x="4472085" y="793102"/>
            <a:ext cx="394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Mobile Wireframe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B4C190-BE13-CB55-2273-DA9B5CA880A5}"/>
              </a:ext>
            </a:extLst>
          </p:cNvPr>
          <p:cNvSpPr/>
          <p:nvPr/>
        </p:nvSpPr>
        <p:spPr>
          <a:xfrm>
            <a:off x="4590745" y="2289442"/>
            <a:ext cx="7620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20916B-9FFC-DA9E-8B02-71791445B795}"/>
              </a:ext>
            </a:extLst>
          </p:cNvPr>
          <p:cNvSpPr/>
          <p:nvPr/>
        </p:nvSpPr>
        <p:spPr>
          <a:xfrm>
            <a:off x="5517176" y="2289442"/>
            <a:ext cx="762000" cy="762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CA775-9D85-FBBB-044F-3D0FB0DBC3B3}"/>
              </a:ext>
            </a:extLst>
          </p:cNvPr>
          <p:cNvSpPr txBox="1"/>
          <p:nvPr/>
        </p:nvSpPr>
        <p:spPr>
          <a:xfrm>
            <a:off x="4519710" y="1868753"/>
            <a:ext cx="184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21252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Icon Style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C2B4E-AF6B-2FCB-6CAB-0986A40FD6E9}"/>
              </a:ext>
            </a:extLst>
          </p:cNvPr>
          <p:cNvSpPr txBox="1"/>
          <p:nvPr/>
        </p:nvSpPr>
        <p:spPr>
          <a:xfrm>
            <a:off x="6594355" y="2393443"/>
            <a:ext cx="42434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100">
              <a:solidFill>
                <a:srgbClr val="6C757D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83CA24-3F03-ED60-F349-170E83AF8E46}"/>
              </a:ext>
            </a:extLst>
          </p:cNvPr>
          <p:cNvGrpSpPr/>
          <p:nvPr/>
        </p:nvGrpSpPr>
        <p:grpSpPr>
          <a:xfrm>
            <a:off x="5706327" y="2471479"/>
            <a:ext cx="383696" cy="376844"/>
            <a:chOff x="5706327" y="2534712"/>
            <a:chExt cx="383696" cy="376844"/>
          </a:xfrm>
        </p:grpSpPr>
        <p:grpSp>
          <p:nvGrpSpPr>
            <p:cNvPr id="35" name="Graphic 16">
              <a:extLst>
                <a:ext uri="{FF2B5EF4-FFF2-40B4-BE49-F238E27FC236}">
                  <a16:creationId xmlns:a16="http://schemas.microsoft.com/office/drawing/2014/main" id="{E20823D1-53E2-02DE-D72A-AD444FA89862}"/>
                </a:ext>
              </a:extLst>
            </p:cNvPr>
            <p:cNvGrpSpPr/>
            <p:nvPr/>
          </p:nvGrpSpPr>
          <p:grpSpPr>
            <a:xfrm>
              <a:off x="5754289" y="2541564"/>
              <a:ext cx="328882" cy="363141"/>
              <a:chOff x="5754289" y="2541564"/>
              <a:chExt cx="328882" cy="363141"/>
            </a:xfrm>
            <a:solidFill>
              <a:srgbClr val="F18701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E1DE0A3-94F4-F73B-BDDE-0B517873C927}"/>
                  </a:ext>
                </a:extLst>
              </p:cNvPr>
              <p:cNvSpPr/>
              <p:nvPr/>
            </p:nvSpPr>
            <p:spPr>
              <a:xfrm>
                <a:off x="5836510" y="2541564"/>
                <a:ext cx="246661" cy="95924"/>
              </a:xfrm>
              <a:custGeom>
                <a:avLst/>
                <a:gdLst>
                  <a:gd name="connsiteX0" fmla="*/ 27407 w 246661"/>
                  <a:gd name="connsiteY0" fmla="*/ 54814 h 95924"/>
                  <a:gd name="connsiteX1" fmla="*/ 0 w 246661"/>
                  <a:gd name="connsiteY1" fmla="*/ 27407 h 95924"/>
                  <a:gd name="connsiteX2" fmla="*/ 0 w 246661"/>
                  <a:gd name="connsiteY2" fmla="*/ 27407 h 95924"/>
                  <a:gd name="connsiteX3" fmla="*/ 27407 w 246661"/>
                  <a:gd name="connsiteY3" fmla="*/ 0 h 95924"/>
                  <a:gd name="connsiteX4" fmla="*/ 219255 w 246661"/>
                  <a:gd name="connsiteY4" fmla="*/ 0 h 95924"/>
                  <a:gd name="connsiteX5" fmla="*/ 246662 w 246661"/>
                  <a:gd name="connsiteY5" fmla="*/ 27407 h 95924"/>
                  <a:gd name="connsiteX6" fmla="*/ 246662 w 246661"/>
                  <a:gd name="connsiteY6" fmla="*/ 27407 h 95924"/>
                  <a:gd name="connsiteX7" fmla="*/ 219255 w 246661"/>
                  <a:gd name="connsiteY7" fmla="*/ 54814 h 95924"/>
                  <a:gd name="connsiteX8" fmla="*/ 123331 w 246661"/>
                  <a:gd name="connsiteY8" fmla="*/ 54814 h 95924"/>
                  <a:gd name="connsiteX9" fmla="*/ 82221 w 246661"/>
                  <a:gd name="connsiteY9" fmla="*/ 95924 h 95924"/>
                  <a:gd name="connsiteX10" fmla="*/ 82221 w 246661"/>
                  <a:gd name="connsiteY10" fmla="*/ 54814 h 95924"/>
                  <a:gd name="connsiteX11" fmla="*/ 27407 w 246661"/>
                  <a:gd name="connsiteY11" fmla="*/ 54814 h 9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661" h="95924">
                    <a:moveTo>
                      <a:pt x="27407" y="54814"/>
                    </a:moveTo>
                    <a:cubicBezTo>
                      <a:pt x="12333" y="54814"/>
                      <a:pt x="0" y="42481"/>
                      <a:pt x="0" y="27407"/>
                    </a:cubicBezTo>
                    <a:lnTo>
                      <a:pt x="0" y="27407"/>
                    </a:lnTo>
                    <a:cubicBezTo>
                      <a:pt x="0" y="12333"/>
                      <a:pt x="12333" y="0"/>
                      <a:pt x="27407" y="0"/>
                    </a:cubicBezTo>
                    <a:lnTo>
                      <a:pt x="219255" y="0"/>
                    </a:lnTo>
                    <a:cubicBezTo>
                      <a:pt x="234329" y="0"/>
                      <a:pt x="246662" y="12333"/>
                      <a:pt x="246662" y="27407"/>
                    </a:cubicBezTo>
                    <a:lnTo>
                      <a:pt x="246662" y="27407"/>
                    </a:lnTo>
                    <a:cubicBezTo>
                      <a:pt x="246662" y="42481"/>
                      <a:pt x="234329" y="54814"/>
                      <a:pt x="219255" y="54814"/>
                    </a:cubicBezTo>
                    <a:lnTo>
                      <a:pt x="123331" y="54814"/>
                    </a:lnTo>
                    <a:lnTo>
                      <a:pt x="82221" y="95924"/>
                    </a:lnTo>
                    <a:lnTo>
                      <a:pt x="82221" y="54814"/>
                    </a:lnTo>
                    <a:lnTo>
                      <a:pt x="27407" y="54814"/>
                    </a:ln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4768A5F-6C3E-0FE9-8CFC-785CF061329E}"/>
                  </a:ext>
                </a:extLst>
              </p:cNvPr>
              <p:cNvSpPr/>
              <p:nvPr/>
            </p:nvSpPr>
            <p:spPr>
              <a:xfrm>
                <a:off x="5754289" y="2699153"/>
                <a:ext cx="152108" cy="164441"/>
              </a:xfrm>
              <a:custGeom>
                <a:avLst/>
                <a:gdLst>
                  <a:gd name="connsiteX0" fmla="*/ 137034 w 152108"/>
                  <a:gd name="connsiteY0" fmla="*/ 82221 h 164441"/>
                  <a:gd name="connsiteX1" fmla="*/ 152108 w 152108"/>
                  <a:gd name="connsiteY1" fmla="*/ 39055 h 164441"/>
                  <a:gd name="connsiteX2" fmla="*/ 82221 w 152108"/>
                  <a:gd name="connsiteY2" fmla="*/ 0 h 164441"/>
                  <a:gd name="connsiteX3" fmla="*/ 0 w 152108"/>
                  <a:gd name="connsiteY3" fmla="*/ 82221 h 164441"/>
                  <a:gd name="connsiteX4" fmla="*/ 82221 w 152108"/>
                  <a:gd name="connsiteY4" fmla="*/ 164441 h 164441"/>
                  <a:gd name="connsiteX5" fmla="*/ 152108 w 152108"/>
                  <a:gd name="connsiteY5" fmla="*/ 125386 h 164441"/>
                  <a:gd name="connsiteX6" fmla="*/ 137034 w 152108"/>
                  <a:gd name="connsiteY6" fmla="*/ 82221 h 16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108" h="164441">
                    <a:moveTo>
                      <a:pt x="137034" y="82221"/>
                    </a:moveTo>
                    <a:cubicBezTo>
                      <a:pt x="137034" y="65776"/>
                      <a:pt x="142516" y="50703"/>
                      <a:pt x="152108" y="39055"/>
                    </a:cubicBezTo>
                    <a:cubicBezTo>
                      <a:pt x="137720" y="15759"/>
                      <a:pt x="111683" y="0"/>
                      <a:pt x="82221" y="0"/>
                    </a:cubicBezTo>
                    <a:cubicBezTo>
                      <a:pt x="36999" y="0"/>
                      <a:pt x="0" y="36999"/>
                      <a:pt x="0" y="82221"/>
                    </a:cubicBezTo>
                    <a:cubicBezTo>
                      <a:pt x="0" y="127442"/>
                      <a:pt x="36999" y="164441"/>
                      <a:pt x="82221" y="164441"/>
                    </a:cubicBezTo>
                    <a:cubicBezTo>
                      <a:pt x="111683" y="164441"/>
                      <a:pt x="137720" y="148682"/>
                      <a:pt x="152108" y="125386"/>
                    </a:cubicBezTo>
                    <a:cubicBezTo>
                      <a:pt x="142516" y="113739"/>
                      <a:pt x="137034" y="98665"/>
                      <a:pt x="137034" y="82221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4E9956-3C00-3637-7373-10B7FC9AE5CF}"/>
                  </a:ext>
                </a:extLst>
              </p:cNvPr>
              <p:cNvSpPr/>
              <p:nvPr/>
            </p:nvSpPr>
            <p:spPr>
              <a:xfrm>
                <a:off x="6021506" y="2843040"/>
                <a:ext cx="61665" cy="61665"/>
              </a:xfrm>
              <a:custGeom>
                <a:avLst/>
                <a:gdLst>
                  <a:gd name="connsiteX0" fmla="*/ 57554 w 61665"/>
                  <a:gd name="connsiteY0" fmla="*/ 57554 h 61665"/>
                  <a:gd name="connsiteX1" fmla="*/ 57554 w 61665"/>
                  <a:gd name="connsiteY1" fmla="*/ 57554 h 61665"/>
                  <a:gd name="connsiteX2" fmla="*/ 38370 w 61665"/>
                  <a:gd name="connsiteY2" fmla="*/ 57554 h 61665"/>
                  <a:gd name="connsiteX3" fmla="*/ 4111 w 61665"/>
                  <a:gd name="connsiteY3" fmla="*/ 23296 h 61665"/>
                  <a:gd name="connsiteX4" fmla="*/ 4111 w 61665"/>
                  <a:gd name="connsiteY4" fmla="*/ 4111 h 61665"/>
                  <a:gd name="connsiteX5" fmla="*/ 4111 w 61665"/>
                  <a:gd name="connsiteY5" fmla="*/ 4111 h 61665"/>
                  <a:gd name="connsiteX6" fmla="*/ 23296 w 61665"/>
                  <a:gd name="connsiteY6" fmla="*/ 4111 h 61665"/>
                  <a:gd name="connsiteX7" fmla="*/ 57554 w 61665"/>
                  <a:gd name="connsiteY7" fmla="*/ 38370 h 61665"/>
                  <a:gd name="connsiteX8" fmla="*/ 57554 w 61665"/>
                  <a:gd name="connsiteY8" fmla="*/ 57554 h 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665" h="61665">
                    <a:moveTo>
                      <a:pt x="57554" y="57554"/>
                    </a:moveTo>
                    <a:lnTo>
                      <a:pt x="57554" y="57554"/>
                    </a:lnTo>
                    <a:cubicBezTo>
                      <a:pt x="52073" y="63036"/>
                      <a:pt x="43166" y="63036"/>
                      <a:pt x="38370" y="57554"/>
                    </a:cubicBezTo>
                    <a:lnTo>
                      <a:pt x="4111" y="23296"/>
                    </a:lnTo>
                    <a:cubicBezTo>
                      <a:pt x="-1370" y="17814"/>
                      <a:pt x="-1370" y="8907"/>
                      <a:pt x="4111" y="4111"/>
                    </a:cubicBezTo>
                    <a:lnTo>
                      <a:pt x="4111" y="4111"/>
                    </a:lnTo>
                    <a:cubicBezTo>
                      <a:pt x="9592" y="-1370"/>
                      <a:pt x="18500" y="-1370"/>
                      <a:pt x="23296" y="4111"/>
                    </a:cubicBezTo>
                    <a:lnTo>
                      <a:pt x="57554" y="38370"/>
                    </a:lnTo>
                    <a:cubicBezTo>
                      <a:pt x="63036" y="43851"/>
                      <a:pt x="63036" y="52073"/>
                      <a:pt x="57554" y="57554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9" name="Graphic 16">
              <a:extLst>
                <a:ext uri="{FF2B5EF4-FFF2-40B4-BE49-F238E27FC236}">
                  <a16:creationId xmlns:a16="http://schemas.microsoft.com/office/drawing/2014/main" id="{90B81C16-94A5-FFDA-BB73-755017F646E0}"/>
                </a:ext>
              </a:extLst>
            </p:cNvPr>
            <p:cNvGrpSpPr/>
            <p:nvPr/>
          </p:nvGrpSpPr>
          <p:grpSpPr>
            <a:xfrm>
              <a:off x="5706327" y="2534712"/>
              <a:ext cx="383696" cy="376844"/>
              <a:chOff x="5706327" y="2534712"/>
              <a:chExt cx="383696" cy="376844"/>
            </a:xfrm>
            <a:solidFill>
              <a:srgbClr val="212529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3B81B90-826B-8BD6-93B5-6DA4154F5403}"/>
                  </a:ext>
                </a:extLst>
              </p:cNvPr>
              <p:cNvSpPr/>
              <p:nvPr/>
            </p:nvSpPr>
            <p:spPr>
              <a:xfrm>
                <a:off x="5706327" y="2651191"/>
                <a:ext cx="383696" cy="260365"/>
              </a:xfrm>
              <a:custGeom>
                <a:avLst/>
                <a:gdLst>
                  <a:gd name="connsiteX0" fmla="*/ 377530 w 383696"/>
                  <a:gd name="connsiteY0" fmla="*/ 225422 h 260365"/>
                  <a:gd name="connsiteX1" fmla="*/ 343271 w 383696"/>
                  <a:gd name="connsiteY1" fmla="*/ 191163 h 260365"/>
                  <a:gd name="connsiteX2" fmla="*/ 319975 w 383696"/>
                  <a:gd name="connsiteY2" fmla="*/ 187052 h 260365"/>
                  <a:gd name="connsiteX3" fmla="*/ 311068 w 383696"/>
                  <a:gd name="connsiteY3" fmla="*/ 178145 h 260365"/>
                  <a:gd name="connsiteX4" fmla="*/ 328883 w 383696"/>
                  <a:gd name="connsiteY4" fmla="*/ 130183 h 260365"/>
                  <a:gd name="connsiteX5" fmla="*/ 253514 w 383696"/>
                  <a:gd name="connsiteY5" fmla="*/ 54814 h 260365"/>
                  <a:gd name="connsiteX6" fmla="*/ 237755 w 383696"/>
                  <a:gd name="connsiteY6" fmla="*/ 56869 h 260365"/>
                  <a:gd name="connsiteX7" fmla="*/ 130183 w 383696"/>
                  <a:gd name="connsiteY7" fmla="*/ 0 h 260365"/>
                  <a:gd name="connsiteX8" fmla="*/ 0 w 383696"/>
                  <a:gd name="connsiteY8" fmla="*/ 130183 h 260365"/>
                  <a:gd name="connsiteX9" fmla="*/ 130183 w 383696"/>
                  <a:gd name="connsiteY9" fmla="*/ 260365 h 260365"/>
                  <a:gd name="connsiteX10" fmla="*/ 237755 w 383696"/>
                  <a:gd name="connsiteY10" fmla="*/ 203496 h 260365"/>
                  <a:gd name="connsiteX11" fmla="*/ 253514 w 383696"/>
                  <a:gd name="connsiteY11" fmla="*/ 205552 h 260365"/>
                  <a:gd name="connsiteX12" fmla="*/ 301476 w 383696"/>
                  <a:gd name="connsiteY12" fmla="*/ 187737 h 260365"/>
                  <a:gd name="connsiteX13" fmla="*/ 310383 w 383696"/>
                  <a:gd name="connsiteY13" fmla="*/ 196644 h 260365"/>
                  <a:gd name="connsiteX14" fmla="*/ 314494 w 383696"/>
                  <a:gd name="connsiteY14" fmla="*/ 219940 h 260365"/>
                  <a:gd name="connsiteX15" fmla="*/ 348753 w 383696"/>
                  <a:gd name="connsiteY15" fmla="*/ 254199 h 260365"/>
                  <a:gd name="connsiteX16" fmla="*/ 363141 w 383696"/>
                  <a:gd name="connsiteY16" fmla="*/ 260365 h 260365"/>
                  <a:gd name="connsiteX17" fmla="*/ 377530 w 383696"/>
                  <a:gd name="connsiteY17" fmla="*/ 254199 h 260365"/>
                  <a:gd name="connsiteX18" fmla="*/ 377530 w 383696"/>
                  <a:gd name="connsiteY18" fmla="*/ 254199 h 260365"/>
                  <a:gd name="connsiteX19" fmla="*/ 377530 w 383696"/>
                  <a:gd name="connsiteY19" fmla="*/ 225422 h 260365"/>
                  <a:gd name="connsiteX20" fmla="*/ 14389 w 383696"/>
                  <a:gd name="connsiteY20" fmla="*/ 137034 h 260365"/>
                  <a:gd name="connsiteX21" fmla="*/ 62351 w 383696"/>
                  <a:gd name="connsiteY21" fmla="*/ 137034 h 260365"/>
                  <a:gd name="connsiteX22" fmla="*/ 66462 w 383696"/>
                  <a:gd name="connsiteY22" fmla="*/ 177460 h 260365"/>
                  <a:gd name="connsiteX23" fmla="*/ 30833 w 383696"/>
                  <a:gd name="connsiteY23" fmla="*/ 189793 h 260365"/>
                  <a:gd name="connsiteX24" fmla="*/ 14389 w 383696"/>
                  <a:gd name="connsiteY24" fmla="*/ 137034 h 260365"/>
                  <a:gd name="connsiteX25" fmla="*/ 31518 w 383696"/>
                  <a:gd name="connsiteY25" fmla="*/ 69202 h 260365"/>
                  <a:gd name="connsiteX26" fmla="*/ 67147 w 383696"/>
                  <a:gd name="connsiteY26" fmla="*/ 81535 h 260365"/>
                  <a:gd name="connsiteX27" fmla="*/ 62351 w 383696"/>
                  <a:gd name="connsiteY27" fmla="*/ 124016 h 260365"/>
                  <a:gd name="connsiteX28" fmla="*/ 14389 w 383696"/>
                  <a:gd name="connsiteY28" fmla="*/ 124016 h 260365"/>
                  <a:gd name="connsiteX29" fmla="*/ 31518 w 383696"/>
                  <a:gd name="connsiteY29" fmla="*/ 69202 h 260365"/>
                  <a:gd name="connsiteX30" fmla="*/ 178830 w 383696"/>
                  <a:gd name="connsiteY30" fmla="*/ 123331 h 260365"/>
                  <a:gd name="connsiteX31" fmla="*/ 137034 w 383696"/>
                  <a:gd name="connsiteY31" fmla="*/ 123331 h 260365"/>
                  <a:gd name="connsiteX32" fmla="*/ 137034 w 383696"/>
                  <a:gd name="connsiteY32" fmla="*/ 88387 h 260365"/>
                  <a:gd name="connsiteX33" fmla="*/ 180200 w 383696"/>
                  <a:gd name="connsiteY33" fmla="*/ 84276 h 260365"/>
                  <a:gd name="connsiteX34" fmla="*/ 182941 w 383696"/>
                  <a:gd name="connsiteY34" fmla="*/ 102776 h 260365"/>
                  <a:gd name="connsiteX35" fmla="*/ 178830 w 383696"/>
                  <a:gd name="connsiteY35" fmla="*/ 123331 h 260365"/>
                  <a:gd name="connsiteX36" fmla="*/ 137034 w 383696"/>
                  <a:gd name="connsiteY36" fmla="*/ 74684 h 260365"/>
                  <a:gd name="connsiteX37" fmla="*/ 137034 w 383696"/>
                  <a:gd name="connsiteY37" fmla="*/ 15074 h 260365"/>
                  <a:gd name="connsiteX38" fmla="*/ 176774 w 383696"/>
                  <a:gd name="connsiteY38" fmla="*/ 71258 h 260365"/>
                  <a:gd name="connsiteX39" fmla="*/ 137034 w 383696"/>
                  <a:gd name="connsiteY39" fmla="*/ 74684 h 260365"/>
                  <a:gd name="connsiteX40" fmla="*/ 123331 w 383696"/>
                  <a:gd name="connsiteY40" fmla="*/ 15074 h 260365"/>
                  <a:gd name="connsiteX41" fmla="*/ 123331 w 383696"/>
                  <a:gd name="connsiteY41" fmla="*/ 74684 h 260365"/>
                  <a:gd name="connsiteX42" fmla="*/ 83591 w 383696"/>
                  <a:gd name="connsiteY42" fmla="*/ 70573 h 260365"/>
                  <a:gd name="connsiteX43" fmla="*/ 123331 w 383696"/>
                  <a:gd name="connsiteY43" fmla="*/ 15074 h 260365"/>
                  <a:gd name="connsiteX44" fmla="*/ 123331 w 383696"/>
                  <a:gd name="connsiteY44" fmla="*/ 88387 h 260365"/>
                  <a:gd name="connsiteX45" fmla="*/ 123331 w 383696"/>
                  <a:gd name="connsiteY45" fmla="*/ 123331 h 260365"/>
                  <a:gd name="connsiteX46" fmla="*/ 75369 w 383696"/>
                  <a:gd name="connsiteY46" fmla="*/ 123331 h 260365"/>
                  <a:gd name="connsiteX47" fmla="*/ 80165 w 383696"/>
                  <a:gd name="connsiteY47" fmla="*/ 84276 h 260365"/>
                  <a:gd name="connsiteX48" fmla="*/ 123331 w 383696"/>
                  <a:gd name="connsiteY48" fmla="*/ 88387 h 260365"/>
                  <a:gd name="connsiteX49" fmla="*/ 75369 w 383696"/>
                  <a:gd name="connsiteY49" fmla="*/ 137034 h 260365"/>
                  <a:gd name="connsiteX50" fmla="*/ 123331 w 383696"/>
                  <a:gd name="connsiteY50" fmla="*/ 137034 h 260365"/>
                  <a:gd name="connsiteX51" fmla="*/ 123331 w 383696"/>
                  <a:gd name="connsiteY51" fmla="*/ 169923 h 260365"/>
                  <a:gd name="connsiteX52" fmla="*/ 79480 w 383696"/>
                  <a:gd name="connsiteY52" fmla="*/ 174719 h 260365"/>
                  <a:gd name="connsiteX53" fmla="*/ 75369 w 383696"/>
                  <a:gd name="connsiteY53" fmla="*/ 137034 h 260365"/>
                  <a:gd name="connsiteX54" fmla="*/ 123331 w 383696"/>
                  <a:gd name="connsiteY54" fmla="*/ 183626 h 260365"/>
                  <a:gd name="connsiteX55" fmla="*/ 123331 w 383696"/>
                  <a:gd name="connsiteY55" fmla="*/ 245977 h 260365"/>
                  <a:gd name="connsiteX56" fmla="*/ 82906 w 383696"/>
                  <a:gd name="connsiteY56" fmla="*/ 187737 h 260365"/>
                  <a:gd name="connsiteX57" fmla="*/ 123331 w 383696"/>
                  <a:gd name="connsiteY57" fmla="*/ 183626 h 260365"/>
                  <a:gd name="connsiteX58" fmla="*/ 137034 w 383696"/>
                  <a:gd name="connsiteY58" fmla="*/ 245292 h 260365"/>
                  <a:gd name="connsiteX59" fmla="*/ 137034 w 383696"/>
                  <a:gd name="connsiteY59" fmla="*/ 182941 h 260365"/>
                  <a:gd name="connsiteX60" fmla="*/ 177460 w 383696"/>
                  <a:gd name="connsiteY60" fmla="*/ 187052 h 260365"/>
                  <a:gd name="connsiteX61" fmla="*/ 137034 w 383696"/>
                  <a:gd name="connsiteY61" fmla="*/ 245292 h 260365"/>
                  <a:gd name="connsiteX62" fmla="*/ 137034 w 383696"/>
                  <a:gd name="connsiteY62" fmla="*/ 169923 h 260365"/>
                  <a:gd name="connsiteX63" fmla="*/ 137034 w 383696"/>
                  <a:gd name="connsiteY63" fmla="*/ 137034 h 260365"/>
                  <a:gd name="connsiteX64" fmla="*/ 178830 w 383696"/>
                  <a:gd name="connsiteY64" fmla="*/ 137034 h 260365"/>
                  <a:gd name="connsiteX65" fmla="*/ 183626 w 383696"/>
                  <a:gd name="connsiteY65" fmla="*/ 157590 h 260365"/>
                  <a:gd name="connsiteX66" fmla="*/ 180885 w 383696"/>
                  <a:gd name="connsiteY66" fmla="*/ 174034 h 260365"/>
                  <a:gd name="connsiteX67" fmla="*/ 137034 w 383696"/>
                  <a:gd name="connsiteY67" fmla="*/ 169923 h 260365"/>
                  <a:gd name="connsiteX68" fmla="*/ 194589 w 383696"/>
                  <a:gd name="connsiteY68" fmla="*/ 176774 h 260365"/>
                  <a:gd name="connsiteX69" fmla="*/ 195274 w 383696"/>
                  <a:gd name="connsiteY69" fmla="*/ 177460 h 260365"/>
                  <a:gd name="connsiteX70" fmla="*/ 194589 w 383696"/>
                  <a:gd name="connsiteY70" fmla="*/ 176774 h 260365"/>
                  <a:gd name="connsiteX71" fmla="*/ 194589 w 383696"/>
                  <a:gd name="connsiteY71" fmla="*/ 176774 h 260365"/>
                  <a:gd name="connsiteX72" fmla="*/ 194589 w 383696"/>
                  <a:gd name="connsiteY72" fmla="*/ 83591 h 260365"/>
                  <a:gd name="connsiteX73" fmla="*/ 193904 w 383696"/>
                  <a:gd name="connsiteY73" fmla="*/ 80850 h 260365"/>
                  <a:gd name="connsiteX74" fmla="*/ 197330 w 383696"/>
                  <a:gd name="connsiteY74" fmla="*/ 80165 h 260365"/>
                  <a:gd name="connsiteX75" fmla="*/ 194589 w 383696"/>
                  <a:gd name="connsiteY75" fmla="*/ 83591 h 260365"/>
                  <a:gd name="connsiteX76" fmla="*/ 221311 w 383696"/>
                  <a:gd name="connsiteY76" fmla="*/ 57554 h 260365"/>
                  <a:gd name="connsiteX77" fmla="*/ 190478 w 383696"/>
                  <a:gd name="connsiteY77" fmla="*/ 67832 h 260365"/>
                  <a:gd name="connsiteX78" fmla="*/ 166497 w 383696"/>
                  <a:gd name="connsiteY78" fmla="*/ 19870 h 260365"/>
                  <a:gd name="connsiteX79" fmla="*/ 221311 w 383696"/>
                  <a:gd name="connsiteY79" fmla="*/ 57554 h 260365"/>
                  <a:gd name="connsiteX80" fmla="*/ 93869 w 383696"/>
                  <a:gd name="connsiteY80" fmla="*/ 19870 h 260365"/>
                  <a:gd name="connsiteX81" fmla="*/ 69888 w 383696"/>
                  <a:gd name="connsiteY81" fmla="*/ 67832 h 260365"/>
                  <a:gd name="connsiteX82" fmla="*/ 39740 w 383696"/>
                  <a:gd name="connsiteY82" fmla="*/ 57554 h 260365"/>
                  <a:gd name="connsiteX83" fmla="*/ 93869 w 383696"/>
                  <a:gd name="connsiteY83" fmla="*/ 19870 h 260365"/>
                  <a:gd name="connsiteX84" fmla="*/ 38370 w 383696"/>
                  <a:gd name="connsiteY84" fmla="*/ 201441 h 260365"/>
                  <a:gd name="connsiteX85" fmla="*/ 69888 w 383696"/>
                  <a:gd name="connsiteY85" fmla="*/ 190478 h 260365"/>
                  <a:gd name="connsiteX86" fmla="*/ 94554 w 383696"/>
                  <a:gd name="connsiteY86" fmla="*/ 240495 h 260365"/>
                  <a:gd name="connsiteX87" fmla="*/ 38370 w 383696"/>
                  <a:gd name="connsiteY87" fmla="*/ 201441 h 260365"/>
                  <a:gd name="connsiteX88" fmla="*/ 166497 w 383696"/>
                  <a:gd name="connsiteY88" fmla="*/ 240495 h 260365"/>
                  <a:gd name="connsiteX89" fmla="*/ 191163 w 383696"/>
                  <a:gd name="connsiteY89" fmla="*/ 190478 h 260365"/>
                  <a:gd name="connsiteX90" fmla="*/ 222681 w 383696"/>
                  <a:gd name="connsiteY90" fmla="*/ 201441 h 260365"/>
                  <a:gd name="connsiteX91" fmla="*/ 166497 w 383696"/>
                  <a:gd name="connsiteY91" fmla="*/ 240495 h 260365"/>
                  <a:gd name="connsiteX92" fmla="*/ 191848 w 383696"/>
                  <a:gd name="connsiteY92" fmla="*/ 130183 h 260365"/>
                  <a:gd name="connsiteX93" fmla="*/ 253514 w 383696"/>
                  <a:gd name="connsiteY93" fmla="*/ 68517 h 260365"/>
                  <a:gd name="connsiteX94" fmla="*/ 315179 w 383696"/>
                  <a:gd name="connsiteY94" fmla="*/ 130183 h 260365"/>
                  <a:gd name="connsiteX95" fmla="*/ 253514 w 383696"/>
                  <a:gd name="connsiteY95" fmla="*/ 191848 h 260365"/>
                  <a:gd name="connsiteX96" fmla="*/ 191848 w 383696"/>
                  <a:gd name="connsiteY96" fmla="*/ 130183 h 260365"/>
                  <a:gd name="connsiteX97" fmla="*/ 367937 w 383696"/>
                  <a:gd name="connsiteY97" fmla="*/ 244606 h 260365"/>
                  <a:gd name="connsiteX98" fmla="*/ 358345 w 383696"/>
                  <a:gd name="connsiteY98" fmla="*/ 244606 h 260365"/>
                  <a:gd name="connsiteX99" fmla="*/ 324086 w 383696"/>
                  <a:gd name="connsiteY99" fmla="*/ 210348 h 260365"/>
                  <a:gd name="connsiteX100" fmla="*/ 324086 w 383696"/>
                  <a:gd name="connsiteY100" fmla="*/ 200755 h 260365"/>
                  <a:gd name="connsiteX101" fmla="*/ 328883 w 383696"/>
                  <a:gd name="connsiteY101" fmla="*/ 198700 h 260365"/>
                  <a:gd name="connsiteX102" fmla="*/ 333679 w 383696"/>
                  <a:gd name="connsiteY102" fmla="*/ 200755 h 260365"/>
                  <a:gd name="connsiteX103" fmla="*/ 367937 w 383696"/>
                  <a:gd name="connsiteY103" fmla="*/ 235014 h 260365"/>
                  <a:gd name="connsiteX104" fmla="*/ 367937 w 383696"/>
                  <a:gd name="connsiteY104" fmla="*/ 244606 h 26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83696" h="260365">
                    <a:moveTo>
                      <a:pt x="377530" y="225422"/>
                    </a:moveTo>
                    <a:lnTo>
                      <a:pt x="343271" y="191163"/>
                    </a:lnTo>
                    <a:cubicBezTo>
                      <a:pt x="337105" y="184996"/>
                      <a:pt x="327512" y="183626"/>
                      <a:pt x="319975" y="187052"/>
                    </a:cubicBezTo>
                    <a:lnTo>
                      <a:pt x="311068" y="178145"/>
                    </a:lnTo>
                    <a:cubicBezTo>
                      <a:pt x="322031" y="165126"/>
                      <a:pt x="328883" y="147997"/>
                      <a:pt x="328883" y="130183"/>
                    </a:cubicBezTo>
                    <a:cubicBezTo>
                      <a:pt x="328883" y="88387"/>
                      <a:pt x="295309" y="54814"/>
                      <a:pt x="253514" y="54814"/>
                    </a:cubicBezTo>
                    <a:cubicBezTo>
                      <a:pt x="248032" y="54814"/>
                      <a:pt x="242551" y="55499"/>
                      <a:pt x="237755" y="56869"/>
                    </a:cubicBezTo>
                    <a:cubicBezTo>
                      <a:pt x="213088" y="21240"/>
                      <a:pt x="173348" y="0"/>
                      <a:pt x="130183" y="0"/>
                    </a:cubicBezTo>
                    <a:cubicBezTo>
                      <a:pt x="58240" y="0"/>
                      <a:pt x="0" y="58240"/>
                      <a:pt x="0" y="130183"/>
                    </a:cubicBezTo>
                    <a:cubicBezTo>
                      <a:pt x="0" y="202126"/>
                      <a:pt x="58240" y="260365"/>
                      <a:pt x="130183" y="260365"/>
                    </a:cubicBezTo>
                    <a:cubicBezTo>
                      <a:pt x="173348" y="260365"/>
                      <a:pt x="213088" y="239125"/>
                      <a:pt x="237755" y="203496"/>
                    </a:cubicBezTo>
                    <a:cubicBezTo>
                      <a:pt x="243236" y="204866"/>
                      <a:pt x="248032" y="205552"/>
                      <a:pt x="253514" y="205552"/>
                    </a:cubicBezTo>
                    <a:cubicBezTo>
                      <a:pt x="272013" y="205552"/>
                      <a:pt x="288457" y="198700"/>
                      <a:pt x="301476" y="187737"/>
                    </a:cubicBezTo>
                    <a:lnTo>
                      <a:pt x="310383" y="196644"/>
                    </a:lnTo>
                    <a:cubicBezTo>
                      <a:pt x="306957" y="204181"/>
                      <a:pt x="308327" y="213774"/>
                      <a:pt x="314494" y="219940"/>
                    </a:cubicBezTo>
                    <a:lnTo>
                      <a:pt x="348753" y="254199"/>
                    </a:lnTo>
                    <a:cubicBezTo>
                      <a:pt x="352864" y="258310"/>
                      <a:pt x="358345" y="260365"/>
                      <a:pt x="363141" y="260365"/>
                    </a:cubicBezTo>
                    <a:cubicBezTo>
                      <a:pt x="368622" y="260365"/>
                      <a:pt x="373419" y="258310"/>
                      <a:pt x="377530" y="254199"/>
                    </a:cubicBezTo>
                    <a:cubicBezTo>
                      <a:pt x="377530" y="254199"/>
                      <a:pt x="377530" y="254199"/>
                      <a:pt x="377530" y="254199"/>
                    </a:cubicBezTo>
                    <a:cubicBezTo>
                      <a:pt x="385752" y="246662"/>
                      <a:pt x="385752" y="233644"/>
                      <a:pt x="377530" y="225422"/>
                    </a:cubicBezTo>
                    <a:close/>
                    <a:moveTo>
                      <a:pt x="14389" y="137034"/>
                    </a:moveTo>
                    <a:lnTo>
                      <a:pt x="62351" y="137034"/>
                    </a:lnTo>
                    <a:cubicBezTo>
                      <a:pt x="63036" y="151423"/>
                      <a:pt x="64406" y="164441"/>
                      <a:pt x="66462" y="177460"/>
                    </a:cubicBezTo>
                    <a:cubicBezTo>
                      <a:pt x="53443" y="180885"/>
                      <a:pt x="41110" y="184996"/>
                      <a:pt x="30833" y="189793"/>
                    </a:cubicBezTo>
                    <a:cubicBezTo>
                      <a:pt x="21240" y="174034"/>
                      <a:pt x="15074" y="156219"/>
                      <a:pt x="14389" y="137034"/>
                    </a:cubicBezTo>
                    <a:close/>
                    <a:moveTo>
                      <a:pt x="31518" y="69202"/>
                    </a:moveTo>
                    <a:cubicBezTo>
                      <a:pt x="42481" y="73999"/>
                      <a:pt x="54129" y="78110"/>
                      <a:pt x="67147" y="81535"/>
                    </a:cubicBezTo>
                    <a:cubicBezTo>
                      <a:pt x="64406" y="94554"/>
                      <a:pt x="63036" y="108942"/>
                      <a:pt x="62351" y="124016"/>
                    </a:cubicBezTo>
                    <a:lnTo>
                      <a:pt x="14389" y="124016"/>
                    </a:lnTo>
                    <a:cubicBezTo>
                      <a:pt x="15074" y="103461"/>
                      <a:pt x="21240" y="84961"/>
                      <a:pt x="31518" y="69202"/>
                    </a:cubicBezTo>
                    <a:close/>
                    <a:moveTo>
                      <a:pt x="178830" y="123331"/>
                    </a:moveTo>
                    <a:lnTo>
                      <a:pt x="137034" y="123331"/>
                    </a:lnTo>
                    <a:lnTo>
                      <a:pt x="137034" y="88387"/>
                    </a:lnTo>
                    <a:cubicBezTo>
                      <a:pt x="152108" y="87702"/>
                      <a:pt x="166497" y="86332"/>
                      <a:pt x="180200" y="84276"/>
                    </a:cubicBezTo>
                    <a:cubicBezTo>
                      <a:pt x="181571" y="90443"/>
                      <a:pt x="182256" y="96609"/>
                      <a:pt x="182941" y="102776"/>
                    </a:cubicBezTo>
                    <a:cubicBezTo>
                      <a:pt x="180885" y="108942"/>
                      <a:pt x="178830" y="115794"/>
                      <a:pt x="178830" y="123331"/>
                    </a:cubicBezTo>
                    <a:close/>
                    <a:moveTo>
                      <a:pt x="137034" y="74684"/>
                    </a:moveTo>
                    <a:lnTo>
                      <a:pt x="137034" y="15074"/>
                    </a:lnTo>
                    <a:cubicBezTo>
                      <a:pt x="153479" y="19870"/>
                      <a:pt x="168552" y="40425"/>
                      <a:pt x="176774" y="71258"/>
                    </a:cubicBezTo>
                    <a:cubicBezTo>
                      <a:pt x="164441" y="72628"/>
                      <a:pt x="150738" y="73999"/>
                      <a:pt x="137034" y="74684"/>
                    </a:cubicBezTo>
                    <a:close/>
                    <a:moveTo>
                      <a:pt x="123331" y="15074"/>
                    </a:moveTo>
                    <a:lnTo>
                      <a:pt x="123331" y="74684"/>
                    </a:lnTo>
                    <a:cubicBezTo>
                      <a:pt x="109628" y="73999"/>
                      <a:pt x="95924" y="73313"/>
                      <a:pt x="83591" y="70573"/>
                    </a:cubicBezTo>
                    <a:cubicBezTo>
                      <a:pt x="91813" y="41110"/>
                      <a:pt x="106887" y="19185"/>
                      <a:pt x="123331" y="15074"/>
                    </a:cubicBezTo>
                    <a:close/>
                    <a:moveTo>
                      <a:pt x="123331" y="88387"/>
                    </a:moveTo>
                    <a:lnTo>
                      <a:pt x="123331" y="123331"/>
                    </a:lnTo>
                    <a:lnTo>
                      <a:pt x="75369" y="123331"/>
                    </a:lnTo>
                    <a:cubicBezTo>
                      <a:pt x="76054" y="109628"/>
                      <a:pt x="77424" y="95924"/>
                      <a:pt x="80165" y="84276"/>
                    </a:cubicBezTo>
                    <a:cubicBezTo>
                      <a:pt x="93869" y="86332"/>
                      <a:pt x="108257" y="87702"/>
                      <a:pt x="123331" y="88387"/>
                    </a:cubicBezTo>
                    <a:close/>
                    <a:moveTo>
                      <a:pt x="75369" y="137034"/>
                    </a:moveTo>
                    <a:lnTo>
                      <a:pt x="123331" y="137034"/>
                    </a:lnTo>
                    <a:lnTo>
                      <a:pt x="123331" y="169923"/>
                    </a:lnTo>
                    <a:cubicBezTo>
                      <a:pt x="108257" y="170608"/>
                      <a:pt x="93869" y="171978"/>
                      <a:pt x="79480" y="174719"/>
                    </a:cubicBezTo>
                    <a:cubicBezTo>
                      <a:pt x="77424" y="162386"/>
                      <a:pt x="76054" y="150053"/>
                      <a:pt x="75369" y="137034"/>
                    </a:cubicBezTo>
                    <a:close/>
                    <a:moveTo>
                      <a:pt x="123331" y="183626"/>
                    </a:moveTo>
                    <a:lnTo>
                      <a:pt x="123331" y="245977"/>
                    </a:lnTo>
                    <a:cubicBezTo>
                      <a:pt x="106202" y="241181"/>
                      <a:pt x="91128" y="218570"/>
                      <a:pt x="82906" y="187737"/>
                    </a:cubicBezTo>
                    <a:cubicBezTo>
                      <a:pt x="95924" y="184996"/>
                      <a:pt x="109628" y="183626"/>
                      <a:pt x="123331" y="183626"/>
                    </a:cubicBezTo>
                    <a:close/>
                    <a:moveTo>
                      <a:pt x="137034" y="245292"/>
                    </a:moveTo>
                    <a:lnTo>
                      <a:pt x="137034" y="182941"/>
                    </a:lnTo>
                    <a:cubicBezTo>
                      <a:pt x="150738" y="183626"/>
                      <a:pt x="164441" y="184996"/>
                      <a:pt x="177460" y="187052"/>
                    </a:cubicBezTo>
                    <a:cubicBezTo>
                      <a:pt x="169237" y="219255"/>
                      <a:pt x="154164" y="241181"/>
                      <a:pt x="137034" y="245292"/>
                    </a:cubicBezTo>
                    <a:close/>
                    <a:moveTo>
                      <a:pt x="137034" y="169923"/>
                    </a:moveTo>
                    <a:lnTo>
                      <a:pt x="137034" y="137034"/>
                    </a:lnTo>
                    <a:lnTo>
                      <a:pt x="178830" y="137034"/>
                    </a:lnTo>
                    <a:cubicBezTo>
                      <a:pt x="179515" y="144571"/>
                      <a:pt x="180885" y="151423"/>
                      <a:pt x="183626" y="157590"/>
                    </a:cubicBezTo>
                    <a:cubicBezTo>
                      <a:pt x="182941" y="163071"/>
                      <a:pt x="182256" y="168552"/>
                      <a:pt x="180885" y="174034"/>
                    </a:cubicBezTo>
                    <a:cubicBezTo>
                      <a:pt x="166497" y="171978"/>
                      <a:pt x="152108" y="169923"/>
                      <a:pt x="137034" y="169923"/>
                    </a:cubicBezTo>
                    <a:close/>
                    <a:moveTo>
                      <a:pt x="194589" y="176774"/>
                    </a:moveTo>
                    <a:cubicBezTo>
                      <a:pt x="194589" y="176774"/>
                      <a:pt x="195274" y="177460"/>
                      <a:pt x="195274" y="177460"/>
                    </a:cubicBezTo>
                    <a:cubicBezTo>
                      <a:pt x="194589" y="177460"/>
                      <a:pt x="194589" y="177460"/>
                      <a:pt x="194589" y="176774"/>
                    </a:cubicBezTo>
                    <a:cubicBezTo>
                      <a:pt x="193904" y="176774"/>
                      <a:pt x="193904" y="176774"/>
                      <a:pt x="194589" y="176774"/>
                    </a:cubicBezTo>
                    <a:close/>
                    <a:moveTo>
                      <a:pt x="194589" y="83591"/>
                    </a:moveTo>
                    <a:cubicBezTo>
                      <a:pt x="194589" y="82906"/>
                      <a:pt x="194589" y="81535"/>
                      <a:pt x="193904" y="80850"/>
                    </a:cubicBezTo>
                    <a:cubicBezTo>
                      <a:pt x="195274" y="80850"/>
                      <a:pt x="195959" y="80165"/>
                      <a:pt x="197330" y="80165"/>
                    </a:cubicBezTo>
                    <a:cubicBezTo>
                      <a:pt x="195959" y="81535"/>
                      <a:pt x="195274" y="82221"/>
                      <a:pt x="194589" y="83591"/>
                    </a:cubicBezTo>
                    <a:close/>
                    <a:moveTo>
                      <a:pt x="221311" y="57554"/>
                    </a:moveTo>
                    <a:cubicBezTo>
                      <a:pt x="211718" y="61665"/>
                      <a:pt x="201441" y="65091"/>
                      <a:pt x="190478" y="67832"/>
                    </a:cubicBezTo>
                    <a:cubicBezTo>
                      <a:pt x="184996" y="47962"/>
                      <a:pt x="176774" y="31518"/>
                      <a:pt x="166497" y="19870"/>
                    </a:cubicBezTo>
                    <a:cubicBezTo>
                      <a:pt x="187737" y="26722"/>
                      <a:pt x="206922" y="39740"/>
                      <a:pt x="221311" y="57554"/>
                    </a:cubicBezTo>
                    <a:close/>
                    <a:moveTo>
                      <a:pt x="93869" y="19870"/>
                    </a:moveTo>
                    <a:cubicBezTo>
                      <a:pt x="83591" y="31518"/>
                      <a:pt x="75369" y="47962"/>
                      <a:pt x="69888" y="67832"/>
                    </a:cubicBezTo>
                    <a:cubicBezTo>
                      <a:pt x="58925" y="65091"/>
                      <a:pt x="48647" y="61665"/>
                      <a:pt x="39740" y="57554"/>
                    </a:cubicBezTo>
                    <a:cubicBezTo>
                      <a:pt x="53443" y="40425"/>
                      <a:pt x="71943" y="26722"/>
                      <a:pt x="93869" y="19870"/>
                    </a:cubicBezTo>
                    <a:close/>
                    <a:moveTo>
                      <a:pt x="38370" y="201441"/>
                    </a:moveTo>
                    <a:cubicBezTo>
                      <a:pt x="47962" y="197330"/>
                      <a:pt x="58240" y="193904"/>
                      <a:pt x="69888" y="190478"/>
                    </a:cubicBezTo>
                    <a:cubicBezTo>
                      <a:pt x="75369" y="211033"/>
                      <a:pt x="83591" y="228162"/>
                      <a:pt x="94554" y="240495"/>
                    </a:cubicBezTo>
                    <a:cubicBezTo>
                      <a:pt x="71258" y="232958"/>
                      <a:pt x="52073" y="219255"/>
                      <a:pt x="38370" y="201441"/>
                    </a:cubicBezTo>
                    <a:close/>
                    <a:moveTo>
                      <a:pt x="166497" y="240495"/>
                    </a:moveTo>
                    <a:cubicBezTo>
                      <a:pt x="176774" y="228162"/>
                      <a:pt x="185682" y="211033"/>
                      <a:pt x="191163" y="190478"/>
                    </a:cubicBezTo>
                    <a:cubicBezTo>
                      <a:pt x="202126" y="193218"/>
                      <a:pt x="213088" y="196644"/>
                      <a:pt x="222681" y="201441"/>
                    </a:cubicBezTo>
                    <a:cubicBezTo>
                      <a:pt x="208292" y="219940"/>
                      <a:pt x="188422" y="233644"/>
                      <a:pt x="166497" y="240495"/>
                    </a:cubicBezTo>
                    <a:close/>
                    <a:moveTo>
                      <a:pt x="191848" y="130183"/>
                    </a:moveTo>
                    <a:cubicBezTo>
                      <a:pt x="191848" y="95924"/>
                      <a:pt x="219255" y="68517"/>
                      <a:pt x="253514" y="68517"/>
                    </a:cubicBezTo>
                    <a:cubicBezTo>
                      <a:pt x="287772" y="68517"/>
                      <a:pt x="315179" y="95924"/>
                      <a:pt x="315179" y="130183"/>
                    </a:cubicBezTo>
                    <a:cubicBezTo>
                      <a:pt x="315179" y="164441"/>
                      <a:pt x="287772" y="191848"/>
                      <a:pt x="253514" y="191848"/>
                    </a:cubicBezTo>
                    <a:cubicBezTo>
                      <a:pt x="219255" y="191848"/>
                      <a:pt x="191848" y="164441"/>
                      <a:pt x="191848" y="130183"/>
                    </a:cubicBezTo>
                    <a:close/>
                    <a:moveTo>
                      <a:pt x="367937" y="244606"/>
                    </a:moveTo>
                    <a:cubicBezTo>
                      <a:pt x="365197" y="247347"/>
                      <a:pt x="361086" y="247347"/>
                      <a:pt x="358345" y="244606"/>
                    </a:cubicBezTo>
                    <a:lnTo>
                      <a:pt x="324086" y="210348"/>
                    </a:lnTo>
                    <a:cubicBezTo>
                      <a:pt x="321346" y="207607"/>
                      <a:pt x="321346" y="203496"/>
                      <a:pt x="324086" y="200755"/>
                    </a:cubicBezTo>
                    <a:cubicBezTo>
                      <a:pt x="325457" y="199385"/>
                      <a:pt x="327512" y="198700"/>
                      <a:pt x="328883" y="198700"/>
                    </a:cubicBezTo>
                    <a:cubicBezTo>
                      <a:pt x="330938" y="198700"/>
                      <a:pt x="332308" y="199385"/>
                      <a:pt x="333679" y="200755"/>
                    </a:cubicBezTo>
                    <a:lnTo>
                      <a:pt x="367937" y="235014"/>
                    </a:lnTo>
                    <a:cubicBezTo>
                      <a:pt x="370678" y="237755"/>
                      <a:pt x="370678" y="241866"/>
                      <a:pt x="367937" y="244606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82B358E-49C0-503C-1E95-B788D6D4E72F}"/>
                  </a:ext>
                </a:extLst>
              </p:cNvPr>
              <p:cNvSpPr/>
              <p:nvPr/>
            </p:nvSpPr>
            <p:spPr>
              <a:xfrm>
                <a:off x="5952989" y="2774522"/>
                <a:ext cx="54813" cy="54813"/>
              </a:xfrm>
              <a:custGeom>
                <a:avLst/>
                <a:gdLst>
                  <a:gd name="connsiteX0" fmla="*/ 47962 w 54813"/>
                  <a:gd name="connsiteY0" fmla="*/ 0 h 54813"/>
                  <a:gd name="connsiteX1" fmla="*/ 41110 w 54813"/>
                  <a:gd name="connsiteY1" fmla="*/ 6852 h 54813"/>
                  <a:gd name="connsiteX2" fmla="*/ 6852 w 54813"/>
                  <a:gd name="connsiteY2" fmla="*/ 41110 h 54813"/>
                  <a:gd name="connsiteX3" fmla="*/ 0 w 54813"/>
                  <a:gd name="connsiteY3" fmla="*/ 47962 h 54813"/>
                  <a:gd name="connsiteX4" fmla="*/ 6852 w 54813"/>
                  <a:gd name="connsiteY4" fmla="*/ 54814 h 54813"/>
                  <a:gd name="connsiteX5" fmla="*/ 54814 w 54813"/>
                  <a:gd name="connsiteY5" fmla="*/ 6852 h 54813"/>
                  <a:gd name="connsiteX6" fmla="*/ 47962 w 54813"/>
                  <a:gd name="connsiteY6" fmla="*/ 0 h 5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13" h="54813">
                    <a:moveTo>
                      <a:pt x="47962" y="0"/>
                    </a:moveTo>
                    <a:cubicBezTo>
                      <a:pt x="43851" y="0"/>
                      <a:pt x="41110" y="2741"/>
                      <a:pt x="41110" y="6852"/>
                    </a:cubicBezTo>
                    <a:cubicBezTo>
                      <a:pt x="41110" y="26037"/>
                      <a:pt x="26037" y="41110"/>
                      <a:pt x="6852" y="41110"/>
                    </a:cubicBezTo>
                    <a:cubicBezTo>
                      <a:pt x="2741" y="41110"/>
                      <a:pt x="0" y="43851"/>
                      <a:pt x="0" y="47962"/>
                    </a:cubicBezTo>
                    <a:cubicBezTo>
                      <a:pt x="0" y="52073"/>
                      <a:pt x="2741" y="54814"/>
                      <a:pt x="6852" y="54814"/>
                    </a:cubicBezTo>
                    <a:cubicBezTo>
                      <a:pt x="33573" y="54814"/>
                      <a:pt x="54814" y="33573"/>
                      <a:pt x="54814" y="6852"/>
                    </a:cubicBezTo>
                    <a:cubicBezTo>
                      <a:pt x="54814" y="2741"/>
                      <a:pt x="52073" y="0"/>
                      <a:pt x="47962" y="0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73F40BF-FA5C-04EC-751F-5086E4DF779E}"/>
                  </a:ext>
                </a:extLst>
              </p:cNvPr>
              <p:cNvSpPr/>
              <p:nvPr/>
            </p:nvSpPr>
            <p:spPr>
              <a:xfrm>
                <a:off x="5857065" y="2562119"/>
                <a:ext cx="157589" cy="13703"/>
              </a:xfrm>
              <a:custGeom>
                <a:avLst/>
                <a:gdLst>
                  <a:gd name="connsiteX0" fmla="*/ 6852 w 157589"/>
                  <a:gd name="connsiteY0" fmla="*/ 13703 h 13703"/>
                  <a:gd name="connsiteX1" fmla="*/ 150738 w 157589"/>
                  <a:gd name="connsiteY1" fmla="*/ 13703 h 13703"/>
                  <a:gd name="connsiteX2" fmla="*/ 157590 w 157589"/>
                  <a:gd name="connsiteY2" fmla="*/ 6852 h 13703"/>
                  <a:gd name="connsiteX3" fmla="*/ 150738 w 157589"/>
                  <a:gd name="connsiteY3" fmla="*/ 0 h 13703"/>
                  <a:gd name="connsiteX4" fmla="*/ 6852 w 157589"/>
                  <a:gd name="connsiteY4" fmla="*/ 0 h 13703"/>
                  <a:gd name="connsiteX5" fmla="*/ 0 w 157589"/>
                  <a:gd name="connsiteY5" fmla="*/ 6852 h 13703"/>
                  <a:gd name="connsiteX6" fmla="*/ 6852 w 157589"/>
                  <a:gd name="connsiteY6" fmla="*/ 13703 h 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589" h="13703">
                    <a:moveTo>
                      <a:pt x="6852" y="13703"/>
                    </a:moveTo>
                    <a:lnTo>
                      <a:pt x="150738" y="13703"/>
                    </a:lnTo>
                    <a:cubicBezTo>
                      <a:pt x="154849" y="13703"/>
                      <a:pt x="157590" y="10963"/>
                      <a:pt x="157590" y="6852"/>
                    </a:cubicBezTo>
                    <a:cubicBezTo>
                      <a:pt x="157590" y="2741"/>
                      <a:pt x="154849" y="0"/>
                      <a:pt x="150738" y="0"/>
                    </a:cubicBezTo>
                    <a:lnTo>
                      <a:pt x="6852" y="0"/>
                    </a:lnTo>
                    <a:cubicBezTo>
                      <a:pt x="2741" y="0"/>
                      <a:pt x="0" y="2741"/>
                      <a:pt x="0" y="6852"/>
                    </a:cubicBezTo>
                    <a:cubicBezTo>
                      <a:pt x="0" y="10963"/>
                      <a:pt x="2741" y="13703"/>
                      <a:pt x="6852" y="13703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A6617AB-D5D5-EEA3-205D-93A6FFD4A87D}"/>
                  </a:ext>
                </a:extLst>
              </p:cNvPr>
              <p:cNvSpPr/>
              <p:nvPr/>
            </p:nvSpPr>
            <p:spPr>
              <a:xfrm>
                <a:off x="6042062" y="2562119"/>
                <a:ext cx="20555" cy="13703"/>
              </a:xfrm>
              <a:custGeom>
                <a:avLst/>
                <a:gdLst>
                  <a:gd name="connsiteX0" fmla="*/ 6852 w 20555"/>
                  <a:gd name="connsiteY0" fmla="*/ 13703 h 13703"/>
                  <a:gd name="connsiteX1" fmla="*/ 13703 w 20555"/>
                  <a:gd name="connsiteY1" fmla="*/ 13703 h 13703"/>
                  <a:gd name="connsiteX2" fmla="*/ 20555 w 20555"/>
                  <a:gd name="connsiteY2" fmla="*/ 6852 h 13703"/>
                  <a:gd name="connsiteX3" fmla="*/ 13703 w 20555"/>
                  <a:gd name="connsiteY3" fmla="*/ 0 h 13703"/>
                  <a:gd name="connsiteX4" fmla="*/ 6852 w 20555"/>
                  <a:gd name="connsiteY4" fmla="*/ 0 h 13703"/>
                  <a:gd name="connsiteX5" fmla="*/ 0 w 20555"/>
                  <a:gd name="connsiteY5" fmla="*/ 6852 h 13703"/>
                  <a:gd name="connsiteX6" fmla="*/ 6852 w 20555"/>
                  <a:gd name="connsiteY6" fmla="*/ 13703 h 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55" h="13703">
                    <a:moveTo>
                      <a:pt x="6852" y="13703"/>
                    </a:moveTo>
                    <a:lnTo>
                      <a:pt x="13703" y="13703"/>
                    </a:lnTo>
                    <a:cubicBezTo>
                      <a:pt x="17814" y="13703"/>
                      <a:pt x="20555" y="10963"/>
                      <a:pt x="20555" y="6852"/>
                    </a:cubicBezTo>
                    <a:cubicBezTo>
                      <a:pt x="20555" y="2741"/>
                      <a:pt x="17814" y="0"/>
                      <a:pt x="13703" y="0"/>
                    </a:cubicBezTo>
                    <a:lnTo>
                      <a:pt x="6852" y="0"/>
                    </a:lnTo>
                    <a:cubicBezTo>
                      <a:pt x="2741" y="0"/>
                      <a:pt x="0" y="2741"/>
                      <a:pt x="0" y="6852"/>
                    </a:cubicBezTo>
                    <a:cubicBezTo>
                      <a:pt x="0" y="10963"/>
                      <a:pt x="2741" y="13703"/>
                      <a:pt x="6852" y="13703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104E4BB-C6DA-518C-8833-9C996E355F4C}"/>
                  </a:ext>
                </a:extLst>
              </p:cNvPr>
              <p:cNvSpPr/>
              <p:nvPr/>
            </p:nvSpPr>
            <p:spPr>
              <a:xfrm>
                <a:off x="6021506" y="2562119"/>
                <a:ext cx="13703" cy="13703"/>
              </a:xfrm>
              <a:custGeom>
                <a:avLst/>
                <a:gdLst>
                  <a:gd name="connsiteX0" fmla="*/ 6852 w 13703"/>
                  <a:gd name="connsiteY0" fmla="*/ 13703 h 13703"/>
                  <a:gd name="connsiteX1" fmla="*/ 11648 w 13703"/>
                  <a:gd name="connsiteY1" fmla="*/ 11648 h 13703"/>
                  <a:gd name="connsiteX2" fmla="*/ 13703 w 13703"/>
                  <a:gd name="connsiteY2" fmla="*/ 6852 h 13703"/>
                  <a:gd name="connsiteX3" fmla="*/ 11648 w 13703"/>
                  <a:gd name="connsiteY3" fmla="*/ 2056 h 13703"/>
                  <a:gd name="connsiteX4" fmla="*/ 2056 w 13703"/>
                  <a:gd name="connsiteY4" fmla="*/ 2056 h 13703"/>
                  <a:gd name="connsiteX5" fmla="*/ 0 w 13703"/>
                  <a:gd name="connsiteY5" fmla="*/ 6852 h 13703"/>
                  <a:gd name="connsiteX6" fmla="*/ 2056 w 13703"/>
                  <a:gd name="connsiteY6" fmla="*/ 11648 h 13703"/>
                  <a:gd name="connsiteX7" fmla="*/ 6852 w 13703"/>
                  <a:gd name="connsiteY7" fmla="*/ 13703 h 1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03" h="13703">
                    <a:moveTo>
                      <a:pt x="6852" y="13703"/>
                    </a:moveTo>
                    <a:cubicBezTo>
                      <a:pt x="8907" y="13703"/>
                      <a:pt x="10278" y="13018"/>
                      <a:pt x="11648" y="11648"/>
                    </a:cubicBezTo>
                    <a:cubicBezTo>
                      <a:pt x="13018" y="10278"/>
                      <a:pt x="13703" y="8907"/>
                      <a:pt x="13703" y="6852"/>
                    </a:cubicBezTo>
                    <a:cubicBezTo>
                      <a:pt x="13703" y="4796"/>
                      <a:pt x="13018" y="3426"/>
                      <a:pt x="11648" y="2056"/>
                    </a:cubicBezTo>
                    <a:cubicBezTo>
                      <a:pt x="8907" y="-685"/>
                      <a:pt x="4796" y="-685"/>
                      <a:pt x="2056" y="2056"/>
                    </a:cubicBezTo>
                    <a:cubicBezTo>
                      <a:pt x="685" y="3426"/>
                      <a:pt x="0" y="4796"/>
                      <a:pt x="0" y="6852"/>
                    </a:cubicBezTo>
                    <a:cubicBezTo>
                      <a:pt x="0" y="8907"/>
                      <a:pt x="685" y="10278"/>
                      <a:pt x="2056" y="11648"/>
                    </a:cubicBezTo>
                    <a:cubicBezTo>
                      <a:pt x="3426" y="13018"/>
                      <a:pt x="4796" y="13703"/>
                      <a:pt x="6852" y="13703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A578AB-7351-8E4C-447D-236ABF98EF42}"/>
                  </a:ext>
                </a:extLst>
              </p:cNvPr>
              <p:cNvSpPr/>
              <p:nvPr/>
            </p:nvSpPr>
            <p:spPr>
              <a:xfrm>
                <a:off x="5767993" y="2534712"/>
                <a:ext cx="322030" cy="130182"/>
              </a:xfrm>
              <a:custGeom>
                <a:avLst/>
                <a:gdLst>
                  <a:gd name="connsiteX0" fmla="*/ 6852 w 322030"/>
                  <a:gd name="connsiteY0" fmla="*/ 109628 h 130182"/>
                  <a:gd name="connsiteX1" fmla="*/ 13703 w 322030"/>
                  <a:gd name="connsiteY1" fmla="*/ 102776 h 130182"/>
                  <a:gd name="connsiteX2" fmla="*/ 13703 w 322030"/>
                  <a:gd name="connsiteY2" fmla="*/ 54814 h 130182"/>
                  <a:gd name="connsiteX3" fmla="*/ 27407 w 322030"/>
                  <a:gd name="connsiteY3" fmla="*/ 41110 h 130182"/>
                  <a:gd name="connsiteX4" fmla="*/ 62351 w 322030"/>
                  <a:gd name="connsiteY4" fmla="*/ 41110 h 130182"/>
                  <a:gd name="connsiteX5" fmla="*/ 95924 w 322030"/>
                  <a:gd name="connsiteY5" fmla="*/ 68517 h 130182"/>
                  <a:gd name="connsiteX6" fmla="*/ 143886 w 322030"/>
                  <a:gd name="connsiteY6" fmla="*/ 68517 h 130182"/>
                  <a:gd name="connsiteX7" fmla="*/ 143886 w 322030"/>
                  <a:gd name="connsiteY7" fmla="*/ 102776 h 130182"/>
                  <a:gd name="connsiteX8" fmla="*/ 147997 w 322030"/>
                  <a:gd name="connsiteY8" fmla="*/ 108942 h 130182"/>
                  <a:gd name="connsiteX9" fmla="*/ 150738 w 322030"/>
                  <a:gd name="connsiteY9" fmla="*/ 109628 h 130182"/>
                  <a:gd name="connsiteX10" fmla="*/ 155534 w 322030"/>
                  <a:gd name="connsiteY10" fmla="*/ 107572 h 130182"/>
                  <a:gd name="connsiteX11" fmla="*/ 194589 w 322030"/>
                  <a:gd name="connsiteY11" fmla="*/ 68517 h 130182"/>
                  <a:gd name="connsiteX12" fmla="*/ 267217 w 322030"/>
                  <a:gd name="connsiteY12" fmla="*/ 68517 h 130182"/>
                  <a:gd name="connsiteX13" fmla="*/ 267217 w 322030"/>
                  <a:gd name="connsiteY13" fmla="*/ 102776 h 130182"/>
                  <a:gd name="connsiteX14" fmla="*/ 253514 w 322030"/>
                  <a:gd name="connsiteY14" fmla="*/ 116479 h 130182"/>
                  <a:gd name="connsiteX15" fmla="*/ 212403 w 322030"/>
                  <a:gd name="connsiteY15" fmla="*/ 116479 h 130182"/>
                  <a:gd name="connsiteX16" fmla="*/ 205552 w 322030"/>
                  <a:gd name="connsiteY16" fmla="*/ 123331 h 130182"/>
                  <a:gd name="connsiteX17" fmla="*/ 212403 w 322030"/>
                  <a:gd name="connsiteY17" fmla="*/ 130183 h 130182"/>
                  <a:gd name="connsiteX18" fmla="*/ 253514 w 322030"/>
                  <a:gd name="connsiteY18" fmla="*/ 130183 h 130182"/>
                  <a:gd name="connsiteX19" fmla="*/ 280920 w 322030"/>
                  <a:gd name="connsiteY19" fmla="*/ 102776 h 130182"/>
                  <a:gd name="connsiteX20" fmla="*/ 280920 w 322030"/>
                  <a:gd name="connsiteY20" fmla="*/ 68517 h 130182"/>
                  <a:gd name="connsiteX21" fmla="*/ 287772 w 322030"/>
                  <a:gd name="connsiteY21" fmla="*/ 68517 h 130182"/>
                  <a:gd name="connsiteX22" fmla="*/ 322031 w 322030"/>
                  <a:gd name="connsiteY22" fmla="*/ 34259 h 130182"/>
                  <a:gd name="connsiteX23" fmla="*/ 287772 w 322030"/>
                  <a:gd name="connsiteY23" fmla="*/ 0 h 130182"/>
                  <a:gd name="connsiteX24" fmla="*/ 95924 w 322030"/>
                  <a:gd name="connsiteY24" fmla="*/ 0 h 130182"/>
                  <a:gd name="connsiteX25" fmla="*/ 62351 w 322030"/>
                  <a:gd name="connsiteY25" fmla="*/ 27407 h 130182"/>
                  <a:gd name="connsiteX26" fmla="*/ 27407 w 322030"/>
                  <a:gd name="connsiteY26" fmla="*/ 27407 h 130182"/>
                  <a:gd name="connsiteX27" fmla="*/ 0 w 322030"/>
                  <a:gd name="connsiteY27" fmla="*/ 54814 h 130182"/>
                  <a:gd name="connsiteX28" fmla="*/ 0 w 322030"/>
                  <a:gd name="connsiteY28" fmla="*/ 102776 h 130182"/>
                  <a:gd name="connsiteX29" fmla="*/ 6852 w 322030"/>
                  <a:gd name="connsiteY29" fmla="*/ 109628 h 130182"/>
                  <a:gd name="connsiteX30" fmla="*/ 95924 w 322030"/>
                  <a:gd name="connsiteY30" fmla="*/ 13703 h 130182"/>
                  <a:gd name="connsiteX31" fmla="*/ 287772 w 322030"/>
                  <a:gd name="connsiteY31" fmla="*/ 13703 h 130182"/>
                  <a:gd name="connsiteX32" fmla="*/ 308327 w 322030"/>
                  <a:gd name="connsiteY32" fmla="*/ 34259 h 130182"/>
                  <a:gd name="connsiteX33" fmla="*/ 287772 w 322030"/>
                  <a:gd name="connsiteY33" fmla="*/ 54814 h 130182"/>
                  <a:gd name="connsiteX34" fmla="*/ 191848 w 322030"/>
                  <a:gd name="connsiteY34" fmla="*/ 54814 h 130182"/>
                  <a:gd name="connsiteX35" fmla="*/ 187052 w 322030"/>
                  <a:gd name="connsiteY35" fmla="*/ 56869 h 130182"/>
                  <a:gd name="connsiteX36" fmla="*/ 157590 w 322030"/>
                  <a:gd name="connsiteY36" fmla="*/ 86332 h 130182"/>
                  <a:gd name="connsiteX37" fmla="*/ 157590 w 322030"/>
                  <a:gd name="connsiteY37" fmla="*/ 61665 h 130182"/>
                  <a:gd name="connsiteX38" fmla="*/ 150738 w 322030"/>
                  <a:gd name="connsiteY38" fmla="*/ 54814 h 130182"/>
                  <a:gd name="connsiteX39" fmla="*/ 95924 w 322030"/>
                  <a:gd name="connsiteY39" fmla="*/ 54814 h 130182"/>
                  <a:gd name="connsiteX40" fmla="*/ 75369 w 322030"/>
                  <a:gd name="connsiteY40" fmla="*/ 34259 h 130182"/>
                  <a:gd name="connsiteX41" fmla="*/ 95924 w 322030"/>
                  <a:gd name="connsiteY41" fmla="*/ 13703 h 13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22030" h="130182">
                    <a:moveTo>
                      <a:pt x="6852" y="109628"/>
                    </a:moveTo>
                    <a:cubicBezTo>
                      <a:pt x="10963" y="109628"/>
                      <a:pt x="13703" y="106887"/>
                      <a:pt x="13703" y="102776"/>
                    </a:cubicBezTo>
                    <a:lnTo>
                      <a:pt x="13703" y="54814"/>
                    </a:lnTo>
                    <a:cubicBezTo>
                      <a:pt x="13703" y="42481"/>
                      <a:pt x="23981" y="41110"/>
                      <a:pt x="27407" y="41110"/>
                    </a:cubicBezTo>
                    <a:lnTo>
                      <a:pt x="62351" y="41110"/>
                    </a:lnTo>
                    <a:cubicBezTo>
                      <a:pt x="65777" y="56869"/>
                      <a:pt x="79480" y="68517"/>
                      <a:pt x="95924" y="68517"/>
                    </a:cubicBezTo>
                    <a:lnTo>
                      <a:pt x="143886" y="68517"/>
                    </a:lnTo>
                    <a:lnTo>
                      <a:pt x="143886" y="102776"/>
                    </a:lnTo>
                    <a:cubicBezTo>
                      <a:pt x="143886" y="105516"/>
                      <a:pt x="145256" y="108257"/>
                      <a:pt x="147997" y="108942"/>
                    </a:cubicBezTo>
                    <a:cubicBezTo>
                      <a:pt x="148682" y="109628"/>
                      <a:pt x="150053" y="109628"/>
                      <a:pt x="150738" y="109628"/>
                    </a:cubicBezTo>
                    <a:cubicBezTo>
                      <a:pt x="152793" y="109628"/>
                      <a:pt x="154164" y="108942"/>
                      <a:pt x="155534" y="107572"/>
                    </a:cubicBezTo>
                    <a:lnTo>
                      <a:pt x="194589" y="68517"/>
                    </a:lnTo>
                    <a:lnTo>
                      <a:pt x="267217" y="68517"/>
                    </a:lnTo>
                    <a:lnTo>
                      <a:pt x="267217" y="102776"/>
                    </a:lnTo>
                    <a:cubicBezTo>
                      <a:pt x="267217" y="115109"/>
                      <a:pt x="256939" y="116479"/>
                      <a:pt x="253514" y="116479"/>
                    </a:cubicBezTo>
                    <a:lnTo>
                      <a:pt x="212403" y="116479"/>
                    </a:lnTo>
                    <a:cubicBezTo>
                      <a:pt x="208292" y="116479"/>
                      <a:pt x="205552" y="119220"/>
                      <a:pt x="205552" y="123331"/>
                    </a:cubicBezTo>
                    <a:cubicBezTo>
                      <a:pt x="205552" y="127442"/>
                      <a:pt x="208292" y="130183"/>
                      <a:pt x="212403" y="130183"/>
                    </a:cubicBezTo>
                    <a:lnTo>
                      <a:pt x="253514" y="130183"/>
                    </a:lnTo>
                    <a:cubicBezTo>
                      <a:pt x="264476" y="130183"/>
                      <a:pt x="280920" y="122646"/>
                      <a:pt x="280920" y="102776"/>
                    </a:cubicBezTo>
                    <a:lnTo>
                      <a:pt x="280920" y="68517"/>
                    </a:lnTo>
                    <a:lnTo>
                      <a:pt x="287772" y="68517"/>
                    </a:lnTo>
                    <a:cubicBezTo>
                      <a:pt x="306957" y="68517"/>
                      <a:pt x="322031" y="53443"/>
                      <a:pt x="322031" y="34259"/>
                    </a:cubicBezTo>
                    <a:cubicBezTo>
                      <a:pt x="322031" y="15074"/>
                      <a:pt x="306957" y="0"/>
                      <a:pt x="287772" y="0"/>
                    </a:cubicBezTo>
                    <a:lnTo>
                      <a:pt x="95924" y="0"/>
                    </a:lnTo>
                    <a:cubicBezTo>
                      <a:pt x="79480" y="0"/>
                      <a:pt x="65777" y="11648"/>
                      <a:pt x="62351" y="27407"/>
                    </a:cubicBezTo>
                    <a:lnTo>
                      <a:pt x="27407" y="27407"/>
                    </a:lnTo>
                    <a:cubicBezTo>
                      <a:pt x="16444" y="27407"/>
                      <a:pt x="0" y="34944"/>
                      <a:pt x="0" y="54814"/>
                    </a:cubicBezTo>
                    <a:lnTo>
                      <a:pt x="0" y="102776"/>
                    </a:lnTo>
                    <a:cubicBezTo>
                      <a:pt x="0" y="106887"/>
                      <a:pt x="2741" y="109628"/>
                      <a:pt x="6852" y="109628"/>
                    </a:cubicBezTo>
                    <a:close/>
                    <a:moveTo>
                      <a:pt x="95924" y="13703"/>
                    </a:moveTo>
                    <a:lnTo>
                      <a:pt x="287772" y="13703"/>
                    </a:lnTo>
                    <a:cubicBezTo>
                      <a:pt x="299420" y="13703"/>
                      <a:pt x="308327" y="22611"/>
                      <a:pt x="308327" y="34259"/>
                    </a:cubicBezTo>
                    <a:cubicBezTo>
                      <a:pt x="308327" y="45907"/>
                      <a:pt x="299420" y="54814"/>
                      <a:pt x="287772" y="54814"/>
                    </a:cubicBezTo>
                    <a:lnTo>
                      <a:pt x="191848" y="54814"/>
                    </a:lnTo>
                    <a:cubicBezTo>
                      <a:pt x="189793" y="54814"/>
                      <a:pt x="188422" y="55499"/>
                      <a:pt x="187052" y="56869"/>
                    </a:cubicBezTo>
                    <a:lnTo>
                      <a:pt x="157590" y="86332"/>
                    </a:lnTo>
                    <a:lnTo>
                      <a:pt x="157590" y="61665"/>
                    </a:lnTo>
                    <a:cubicBezTo>
                      <a:pt x="157590" y="57554"/>
                      <a:pt x="154849" y="54814"/>
                      <a:pt x="150738" y="54814"/>
                    </a:cubicBezTo>
                    <a:lnTo>
                      <a:pt x="95924" y="54814"/>
                    </a:lnTo>
                    <a:cubicBezTo>
                      <a:pt x="84276" y="54814"/>
                      <a:pt x="75369" y="45907"/>
                      <a:pt x="75369" y="34259"/>
                    </a:cubicBezTo>
                    <a:cubicBezTo>
                      <a:pt x="75369" y="22611"/>
                      <a:pt x="84276" y="13703"/>
                      <a:pt x="95924" y="13703"/>
                    </a:cubicBezTo>
                    <a:close/>
                  </a:path>
                </a:pathLst>
              </a:custGeom>
              <a:grpFill/>
              <a:ln w="6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C7486F-EB7D-E2B1-6022-BF762F6531BA}"/>
              </a:ext>
            </a:extLst>
          </p:cNvPr>
          <p:cNvGrpSpPr/>
          <p:nvPr/>
        </p:nvGrpSpPr>
        <p:grpSpPr>
          <a:xfrm>
            <a:off x="4776170" y="2479973"/>
            <a:ext cx="391150" cy="438088"/>
            <a:chOff x="4776170" y="2543206"/>
            <a:chExt cx="391150" cy="438088"/>
          </a:xfrm>
        </p:grpSpPr>
        <p:grpSp>
          <p:nvGrpSpPr>
            <p:cNvPr id="21" name="Graphic 18">
              <a:extLst>
                <a:ext uri="{FF2B5EF4-FFF2-40B4-BE49-F238E27FC236}">
                  <a16:creationId xmlns:a16="http://schemas.microsoft.com/office/drawing/2014/main" id="{BC3F36FA-A8F2-8EB9-AD48-28882BB0B0A1}"/>
                </a:ext>
              </a:extLst>
            </p:cNvPr>
            <p:cNvGrpSpPr/>
            <p:nvPr/>
          </p:nvGrpSpPr>
          <p:grpSpPr>
            <a:xfrm>
              <a:off x="4783993" y="2551029"/>
              <a:ext cx="375504" cy="219044"/>
              <a:chOff x="4783993" y="2551029"/>
              <a:chExt cx="375504" cy="219044"/>
            </a:xfrm>
            <a:solidFill>
              <a:srgbClr val="F18701"/>
            </a:solidFill>
          </p:grpSpPr>
          <p:grpSp>
            <p:nvGrpSpPr>
              <p:cNvPr id="22" name="Graphic 18">
                <a:extLst>
                  <a:ext uri="{FF2B5EF4-FFF2-40B4-BE49-F238E27FC236}">
                    <a16:creationId xmlns:a16="http://schemas.microsoft.com/office/drawing/2014/main" id="{A0B4A913-23B8-5D34-E55C-71E6C4136277}"/>
                  </a:ext>
                </a:extLst>
              </p:cNvPr>
              <p:cNvGrpSpPr/>
              <p:nvPr/>
            </p:nvGrpSpPr>
            <p:grpSpPr>
              <a:xfrm>
                <a:off x="4932630" y="2637082"/>
                <a:ext cx="78230" cy="86053"/>
                <a:chOff x="4932630" y="2637082"/>
                <a:chExt cx="78230" cy="86053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EFFB2F7-54EF-C19B-F375-8DACF7C35171}"/>
                    </a:ext>
                  </a:extLst>
                </p:cNvPr>
                <p:cNvSpPr/>
                <p:nvPr/>
              </p:nvSpPr>
              <p:spPr>
                <a:xfrm>
                  <a:off x="4932630" y="2684020"/>
                  <a:ext cx="78230" cy="39115"/>
                </a:xfrm>
                <a:custGeom>
                  <a:avLst/>
                  <a:gdLst>
                    <a:gd name="connsiteX0" fmla="*/ 0 w 78230"/>
                    <a:gd name="connsiteY0" fmla="*/ 39115 h 39115"/>
                    <a:gd name="connsiteX1" fmla="*/ 78230 w 78230"/>
                    <a:gd name="connsiteY1" fmla="*/ 39115 h 39115"/>
                    <a:gd name="connsiteX2" fmla="*/ 39115 w 78230"/>
                    <a:gd name="connsiteY2" fmla="*/ 0 h 39115"/>
                    <a:gd name="connsiteX3" fmla="*/ 0 w 78230"/>
                    <a:gd name="connsiteY3" fmla="*/ 39115 h 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30" h="39115">
                      <a:moveTo>
                        <a:pt x="0" y="39115"/>
                      </a:moveTo>
                      <a:lnTo>
                        <a:pt x="78230" y="39115"/>
                      </a:lnTo>
                      <a:cubicBezTo>
                        <a:pt x="78230" y="17211"/>
                        <a:pt x="61019" y="0"/>
                        <a:pt x="39115" y="0"/>
                      </a:cubicBezTo>
                      <a:cubicBezTo>
                        <a:pt x="17211" y="0"/>
                        <a:pt x="0" y="17211"/>
                        <a:pt x="0" y="39115"/>
                      </a:cubicBezTo>
                      <a:close/>
                    </a:path>
                  </a:pathLst>
                </a:custGeom>
                <a:grpFill/>
                <a:ln w="77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C6D9279-CF91-EE20-AB02-5CF3C5C1F65F}"/>
                    </a:ext>
                  </a:extLst>
                </p:cNvPr>
                <p:cNvSpPr/>
                <p:nvPr/>
              </p:nvSpPr>
              <p:spPr>
                <a:xfrm>
                  <a:off x="4948276" y="2637082"/>
                  <a:ext cx="46938" cy="46938"/>
                </a:xfrm>
                <a:custGeom>
                  <a:avLst/>
                  <a:gdLst>
                    <a:gd name="connsiteX0" fmla="*/ 46938 w 46938"/>
                    <a:gd name="connsiteY0" fmla="*/ 23469 h 46938"/>
                    <a:gd name="connsiteX1" fmla="*/ 23469 w 46938"/>
                    <a:gd name="connsiteY1" fmla="*/ 46938 h 46938"/>
                    <a:gd name="connsiteX2" fmla="*/ 0 w 46938"/>
                    <a:gd name="connsiteY2" fmla="*/ 23469 h 46938"/>
                    <a:gd name="connsiteX3" fmla="*/ 23469 w 46938"/>
                    <a:gd name="connsiteY3" fmla="*/ 0 h 46938"/>
                    <a:gd name="connsiteX4" fmla="*/ 46938 w 46938"/>
                    <a:gd name="connsiteY4" fmla="*/ 23469 h 4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38" h="46938">
                      <a:moveTo>
                        <a:pt x="46938" y="23469"/>
                      </a:moveTo>
                      <a:cubicBezTo>
                        <a:pt x="46938" y="36431"/>
                        <a:pt x="36431" y="46938"/>
                        <a:pt x="23469" y="46938"/>
                      </a:cubicBezTo>
                      <a:cubicBezTo>
                        <a:pt x="10507" y="46938"/>
                        <a:pt x="0" y="36431"/>
                        <a:pt x="0" y="23469"/>
                      </a:cubicBezTo>
                      <a:cubicBezTo>
                        <a:pt x="0" y="10507"/>
                        <a:pt x="10507" y="0"/>
                        <a:pt x="23469" y="0"/>
                      </a:cubicBezTo>
                      <a:cubicBezTo>
                        <a:pt x="36431" y="0"/>
                        <a:pt x="46938" y="10507"/>
                        <a:pt x="46938" y="23469"/>
                      </a:cubicBezTo>
                      <a:close/>
                    </a:path>
                  </a:pathLst>
                </a:custGeom>
                <a:grpFill/>
                <a:ln w="77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5" name="Graphic 18">
                <a:extLst>
                  <a:ext uri="{FF2B5EF4-FFF2-40B4-BE49-F238E27FC236}">
                    <a16:creationId xmlns:a16="http://schemas.microsoft.com/office/drawing/2014/main" id="{8E71FA87-EE72-59CA-9A52-57ABE5751145}"/>
                  </a:ext>
                </a:extLst>
              </p:cNvPr>
              <p:cNvGrpSpPr/>
              <p:nvPr/>
            </p:nvGrpSpPr>
            <p:grpSpPr>
              <a:xfrm>
                <a:off x="4783993" y="2551029"/>
                <a:ext cx="375504" cy="219044"/>
                <a:chOff x="4783993" y="2551029"/>
                <a:chExt cx="375504" cy="219044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5929F77-AD5F-8B86-66E5-FCC5068EAD24}"/>
                    </a:ext>
                  </a:extLst>
                </p:cNvPr>
                <p:cNvSpPr/>
                <p:nvPr/>
              </p:nvSpPr>
              <p:spPr>
                <a:xfrm>
                  <a:off x="4783993" y="2551029"/>
                  <a:ext cx="140814" cy="219044"/>
                </a:xfrm>
                <a:custGeom>
                  <a:avLst/>
                  <a:gdLst>
                    <a:gd name="connsiteX0" fmla="*/ 117345 w 140814"/>
                    <a:gd name="connsiteY0" fmla="*/ 0 h 219044"/>
                    <a:gd name="connsiteX1" fmla="*/ 117345 w 140814"/>
                    <a:gd name="connsiteY1" fmla="*/ 7823 h 219044"/>
                    <a:gd name="connsiteX2" fmla="*/ 121257 w 140814"/>
                    <a:gd name="connsiteY2" fmla="*/ 7823 h 219044"/>
                    <a:gd name="connsiteX3" fmla="*/ 125168 w 140814"/>
                    <a:gd name="connsiteY3" fmla="*/ 11735 h 219044"/>
                    <a:gd name="connsiteX4" fmla="*/ 121257 w 140814"/>
                    <a:gd name="connsiteY4" fmla="*/ 15646 h 219044"/>
                    <a:gd name="connsiteX5" fmla="*/ 19558 w 140814"/>
                    <a:gd name="connsiteY5" fmla="*/ 15646 h 219044"/>
                    <a:gd name="connsiteX6" fmla="*/ 15646 w 140814"/>
                    <a:gd name="connsiteY6" fmla="*/ 11735 h 219044"/>
                    <a:gd name="connsiteX7" fmla="*/ 19558 w 140814"/>
                    <a:gd name="connsiteY7" fmla="*/ 7823 h 219044"/>
                    <a:gd name="connsiteX8" fmla="*/ 23469 w 140814"/>
                    <a:gd name="connsiteY8" fmla="*/ 7823 h 219044"/>
                    <a:gd name="connsiteX9" fmla="*/ 23469 w 140814"/>
                    <a:gd name="connsiteY9" fmla="*/ 0 h 219044"/>
                    <a:gd name="connsiteX10" fmla="*/ 0 w 140814"/>
                    <a:gd name="connsiteY10" fmla="*/ 23469 h 219044"/>
                    <a:gd name="connsiteX11" fmla="*/ 0 w 140814"/>
                    <a:gd name="connsiteY11" fmla="*/ 172106 h 219044"/>
                    <a:gd name="connsiteX12" fmla="*/ 23469 w 140814"/>
                    <a:gd name="connsiteY12" fmla="*/ 195575 h 219044"/>
                    <a:gd name="connsiteX13" fmla="*/ 50067 w 140814"/>
                    <a:gd name="connsiteY13" fmla="*/ 195575 h 219044"/>
                    <a:gd name="connsiteX14" fmla="*/ 78230 w 140814"/>
                    <a:gd name="connsiteY14" fmla="*/ 219044 h 219044"/>
                    <a:gd name="connsiteX15" fmla="*/ 84488 w 140814"/>
                    <a:gd name="connsiteY15" fmla="*/ 195575 h 219044"/>
                    <a:gd name="connsiteX16" fmla="*/ 117345 w 140814"/>
                    <a:gd name="connsiteY16" fmla="*/ 195575 h 219044"/>
                    <a:gd name="connsiteX17" fmla="*/ 117345 w 140814"/>
                    <a:gd name="connsiteY17" fmla="*/ 195575 h 219044"/>
                    <a:gd name="connsiteX18" fmla="*/ 117345 w 140814"/>
                    <a:gd name="connsiteY18" fmla="*/ 54761 h 219044"/>
                    <a:gd name="connsiteX19" fmla="*/ 140814 w 140814"/>
                    <a:gd name="connsiteY19" fmla="*/ 31292 h 219044"/>
                    <a:gd name="connsiteX20" fmla="*/ 140814 w 140814"/>
                    <a:gd name="connsiteY20" fmla="*/ 23469 h 219044"/>
                    <a:gd name="connsiteX21" fmla="*/ 117345 w 140814"/>
                    <a:gd name="connsiteY21" fmla="*/ 0 h 219044"/>
                    <a:gd name="connsiteX22" fmla="*/ 31292 w 140814"/>
                    <a:gd name="connsiteY22" fmla="*/ 140814 h 219044"/>
                    <a:gd name="connsiteX23" fmla="*/ 70407 w 140814"/>
                    <a:gd name="connsiteY23" fmla="*/ 101699 h 219044"/>
                    <a:gd name="connsiteX24" fmla="*/ 46938 w 140814"/>
                    <a:gd name="connsiteY24" fmla="*/ 78230 h 219044"/>
                    <a:gd name="connsiteX25" fmla="*/ 70407 w 140814"/>
                    <a:gd name="connsiteY25" fmla="*/ 54761 h 219044"/>
                    <a:gd name="connsiteX26" fmla="*/ 93876 w 140814"/>
                    <a:gd name="connsiteY26" fmla="*/ 78230 h 219044"/>
                    <a:gd name="connsiteX27" fmla="*/ 70407 w 140814"/>
                    <a:gd name="connsiteY27" fmla="*/ 101699 h 219044"/>
                    <a:gd name="connsiteX28" fmla="*/ 109522 w 140814"/>
                    <a:gd name="connsiteY28" fmla="*/ 140814 h 219044"/>
                    <a:gd name="connsiteX29" fmla="*/ 31292 w 140814"/>
                    <a:gd name="connsiteY29" fmla="*/ 140814 h 21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40814" h="219044">
                      <a:moveTo>
                        <a:pt x="117345" y="0"/>
                      </a:moveTo>
                      <a:lnTo>
                        <a:pt x="117345" y="7823"/>
                      </a:lnTo>
                      <a:lnTo>
                        <a:pt x="121257" y="7823"/>
                      </a:lnTo>
                      <a:cubicBezTo>
                        <a:pt x="123603" y="7823"/>
                        <a:pt x="125168" y="9388"/>
                        <a:pt x="125168" y="11735"/>
                      </a:cubicBezTo>
                      <a:cubicBezTo>
                        <a:pt x="125168" y="14081"/>
                        <a:pt x="123603" y="15646"/>
                        <a:pt x="121257" y="15646"/>
                      </a:cubicBezTo>
                      <a:lnTo>
                        <a:pt x="19558" y="15646"/>
                      </a:lnTo>
                      <a:cubicBezTo>
                        <a:pt x="17211" y="15646"/>
                        <a:pt x="15646" y="14081"/>
                        <a:pt x="15646" y="11735"/>
                      </a:cubicBezTo>
                      <a:cubicBezTo>
                        <a:pt x="15646" y="9388"/>
                        <a:pt x="17211" y="7823"/>
                        <a:pt x="19558" y="7823"/>
                      </a:cubicBezTo>
                      <a:lnTo>
                        <a:pt x="23469" y="7823"/>
                      </a:lnTo>
                      <a:lnTo>
                        <a:pt x="23469" y="0"/>
                      </a:lnTo>
                      <a:cubicBezTo>
                        <a:pt x="10170" y="0"/>
                        <a:pt x="0" y="10952"/>
                        <a:pt x="0" y="23469"/>
                      </a:cubicBezTo>
                      <a:lnTo>
                        <a:pt x="0" y="172106"/>
                      </a:lnTo>
                      <a:cubicBezTo>
                        <a:pt x="0" y="185405"/>
                        <a:pt x="10952" y="195575"/>
                        <a:pt x="23469" y="195575"/>
                      </a:cubicBezTo>
                      <a:lnTo>
                        <a:pt x="50067" y="195575"/>
                      </a:lnTo>
                      <a:lnTo>
                        <a:pt x="78230" y="219044"/>
                      </a:lnTo>
                      <a:lnTo>
                        <a:pt x="84488" y="195575"/>
                      </a:lnTo>
                      <a:lnTo>
                        <a:pt x="117345" y="195575"/>
                      </a:lnTo>
                      <a:lnTo>
                        <a:pt x="117345" y="195575"/>
                      </a:lnTo>
                      <a:lnTo>
                        <a:pt x="117345" y="54761"/>
                      </a:lnTo>
                      <a:cubicBezTo>
                        <a:pt x="117345" y="41462"/>
                        <a:pt x="127515" y="31292"/>
                        <a:pt x="140814" y="31292"/>
                      </a:cubicBezTo>
                      <a:lnTo>
                        <a:pt x="140814" y="23469"/>
                      </a:lnTo>
                      <a:cubicBezTo>
                        <a:pt x="140814" y="10952"/>
                        <a:pt x="130644" y="0"/>
                        <a:pt x="117345" y="0"/>
                      </a:cubicBezTo>
                      <a:close/>
                      <a:moveTo>
                        <a:pt x="31292" y="140814"/>
                      </a:moveTo>
                      <a:cubicBezTo>
                        <a:pt x="31292" y="118910"/>
                        <a:pt x="48503" y="101699"/>
                        <a:pt x="70407" y="101699"/>
                      </a:cubicBezTo>
                      <a:cubicBezTo>
                        <a:pt x="57108" y="101699"/>
                        <a:pt x="46938" y="91529"/>
                        <a:pt x="46938" y="78230"/>
                      </a:cubicBezTo>
                      <a:cubicBezTo>
                        <a:pt x="46938" y="64931"/>
                        <a:pt x="57108" y="54761"/>
                        <a:pt x="70407" y="54761"/>
                      </a:cubicBezTo>
                      <a:cubicBezTo>
                        <a:pt x="83706" y="54761"/>
                        <a:pt x="93876" y="64931"/>
                        <a:pt x="93876" y="78230"/>
                      </a:cubicBezTo>
                      <a:cubicBezTo>
                        <a:pt x="93876" y="91529"/>
                        <a:pt x="83706" y="101699"/>
                        <a:pt x="70407" y="101699"/>
                      </a:cubicBezTo>
                      <a:cubicBezTo>
                        <a:pt x="92311" y="101699"/>
                        <a:pt x="109522" y="118910"/>
                        <a:pt x="109522" y="140814"/>
                      </a:cubicBezTo>
                      <a:lnTo>
                        <a:pt x="31292" y="140814"/>
                      </a:lnTo>
                      <a:close/>
                    </a:path>
                  </a:pathLst>
                </a:custGeom>
                <a:grpFill/>
                <a:ln w="77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DD0C8BE5-607C-9BE7-D13D-A729DB9683AB}"/>
                    </a:ext>
                  </a:extLst>
                </p:cNvPr>
                <p:cNvSpPr/>
                <p:nvPr/>
              </p:nvSpPr>
              <p:spPr>
                <a:xfrm>
                  <a:off x="5018683" y="2551029"/>
                  <a:ext cx="140814" cy="219044"/>
                </a:xfrm>
                <a:custGeom>
                  <a:avLst/>
                  <a:gdLst>
                    <a:gd name="connsiteX0" fmla="*/ 117345 w 140814"/>
                    <a:gd name="connsiteY0" fmla="*/ 0 h 219044"/>
                    <a:gd name="connsiteX1" fmla="*/ 117345 w 140814"/>
                    <a:gd name="connsiteY1" fmla="*/ 7823 h 219044"/>
                    <a:gd name="connsiteX2" fmla="*/ 121257 w 140814"/>
                    <a:gd name="connsiteY2" fmla="*/ 7823 h 219044"/>
                    <a:gd name="connsiteX3" fmla="*/ 125168 w 140814"/>
                    <a:gd name="connsiteY3" fmla="*/ 11735 h 219044"/>
                    <a:gd name="connsiteX4" fmla="*/ 121257 w 140814"/>
                    <a:gd name="connsiteY4" fmla="*/ 15646 h 219044"/>
                    <a:gd name="connsiteX5" fmla="*/ 19558 w 140814"/>
                    <a:gd name="connsiteY5" fmla="*/ 15646 h 219044"/>
                    <a:gd name="connsiteX6" fmla="*/ 15646 w 140814"/>
                    <a:gd name="connsiteY6" fmla="*/ 11735 h 219044"/>
                    <a:gd name="connsiteX7" fmla="*/ 19558 w 140814"/>
                    <a:gd name="connsiteY7" fmla="*/ 7823 h 219044"/>
                    <a:gd name="connsiteX8" fmla="*/ 23469 w 140814"/>
                    <a:gd name="connsiteY8" fmla="*/ 7823 h 219044"/>
                    <a:gd name="connsiteX9" fmla="*/ 23469 w 140814"/>
                    <a:gd name="connsiteY9" fmla="*/ 0 h 219044"/>
                    <a:gd name="connsiteX10" fmla="*/ 0 w 140814"/>
                    <a:gd name="connsiteY10" fmla="*/ 23469 h 219044"/>
                    <a:gd name="connsiteX11" fmla="*/ 0 w 140814"/>
                    <a:gd name="connsiteY11" fmla="*/ 31292 h 219044"/>
                    <a:gd name="connsiteX12" fmla="*/ 23469 w 140814"/>
                    <a:gd name="connsiteY12" fmla="*/ 54761 h 219044"/>
                    <a:gd name="connsiteX13" fmla="*/ 23469 w 140814"/>
                    <a:gd name="connsiteY13" fmla="*/ 195575 h 219044"/>
                    <a:gd name="connsiteX14" fmla="*/ 23469 w 140814"/>
                    <a:gd name="connsiteY14" fmla="*/ 195575 h 219044"/>
                    <a:gd name="connsiteX15" fmla="*/ 62584 w 140814"/>
                    <a:gd name="connsiteY15" fmla="*/ 195575 h 219044"/>
                    <a:gd name="connsiteX16" fmla="*/ 62584 w 140814"/>
                    <a:gd name="connsiteY16" fmla="*/ 219044 h 219044"/>
                    <a:gd name="connsiteX17" fmla="*/ 90747 w 140814"/>
                    <a:gd name="connsiteY17" fmla="*/ 195575 h 219044"/>
                    <a:gd name="connsiteX18" fmla="*/ 117345 w 140814"/>
                    <a:gd name="connsiteY18" fmla="*/ 195575 h 219044"/>
                    <a:gd name="connsiteX19" fmla="*/ 140814 w 140814"/>
                    <a:gd name="connsiteY19" fmla="*/ 172106 h 219044"/>
                    <a:gd name="connsiteX20" fmla="*/ 140814 w 140814"/>
                    <a:gd name="connsiteY20" fmla="*/ 23469 h 219044"/>
                    <a:gd name="connsiteX21" fmla="*/ 117345 w 140814"/>
                    <a:gd name="connsiteY21" fmla="*/ 0 h 219044"/>
                    <a:gd name="connsiteX22" fmla="*/ 70407 w 140814"/>
                    <a:gd name="connsiteY22" fmla="*/ 101699 h 219044"/>
                    <a:gd name="connsiteX23" fmla="*/ 46938 w 140814"/>
                    <a:gd name="connsiteY23" fmla="*/ 78230 h 219044"/>
                    <a:gd name="connsiteX24" fmla="*/ 70407 w 140814"/>
                    <a:gd name="connsiteY24" fmla="*/ 54761 h 219044"/>
                    <a:gd name="connsiteX25" fmla="*/ 93876 w 140814"/>
                    <a:gd name="connsiteY25" fmla="*/ 78230 h 219044"/>
                    <a:gd name="connsiteX26" fmla="*/ 70407 w 140814"/>
                    <a:gd name="connsiteY26" fmla="*/ 101699 h 219044"/>
                    <a:gd name="connsiteX27" fmla="*/ 109522 w 140814"/>
                    <a:gd name="connsiteY27" fmla="*/ 140814 h 219044"/>
                    <a:gd name="connsiteX28" fmla="*/ 31292 w 140814"/>
                    <a:gd name="connsiteY28" fmla="*/ 140814 h 219044"/>
                    <a:gd name="connsiteX29" fmla="*/ 70407 w 140814"/>
                    <a:gd name="connsiteY29" fmla="*/ 101699 h 219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40814" h="219044">
                      <a:moveTo>
                        <a:pt x="117345" y="0"/>
                      </a:moveTo>
                      <a:lnTo>
                        <a:pt x="117345" y="7823"/>
                      </a:lnTo>
                      <a:lnTo>
                        <a:pt x="121257" y="7823"/>
                      </a:lnTo>
                      <a:cubicBezTo>
                        <a:pt x="123603" y="7823"/>
                        <a:pt x="125168" y="9388"/>
                        <a:pt x="125168" y="11735"/>
                      </a:cubicBezTo>
                      <a:cubicBezTo>
                        <a:pt x="125168" y="14081"/>
                        <a:pt x="123603" y="15646"/>
                        <a:pt x="121257" y="15646"/>
                      </a:cubicBezTo>
                      <a:lnTo>
                        <a:pt x="19558" y="15646"/>
                      </a:lnTo>
                      <a:cubicBezTo>
                        <a:pt x="17211" y="15646"/>
                        <a:pt x="15646" y="14081"/>
                        <a:pt x="15646" y="11735"/>
                      </a:cubicBezTo>
                      <a:cubicBezTo>
                        <a:pt x="15646" y="9388"/>
                        <a:pt x="17211" y="7823"/>
                        <a:pt x="19558" y="7823"/>
                      </a:cubicBezTo>
                      <a:lnTo>
                        <a:pt x="23469" y="7823"/>
                      </a:lnTo>
                      <a:lnTo>
                        <a:pt x="23469" y="0"/>
                      </a:lnTo>
                      <a:cubicBezTo>
                        <a:pt x="10170" y="0"/>
                        <a:pt x="0" y="10952"/>
                        <a:pt x="0" y="23469"/>
                      </a:cubicBezTo>
                      <a:lnTo>
                        <a:pt x="0" y="31292"/>
                      </a:lnTo>
                      <a:cubicBezTo>
                        <a:pt x="13299" y="31292"/>
                        <a:pt x="23469" y="42244"/>
                        <a:pt x="23469" y="54761"/>
                      </a:cubicBezTo>
                      <a:lnTo>
                        <a:pt x="23469" y="195575"/>
                      </a:lnTo>
                      <a:lnTo>
                        <a:pt x="23469" y="195575"/>
                      </a:lnTo>
                      <a:lnTo>
                        <a:pt x="62584" y="195575"/>
                      </a:lnTo>
                      <a:lnTo>
                        <a:pt x="62584" y="219044"/>
                      </a:lnTo>
                      <a:lnTo>
                        <a:pt x="90747" y="195575"/>
                      </a:lnTo>
                      <a:lnTo>
                        <a:pt x="117345" y="195575"/>
                      </a:lnTo>
                      <a:cubicBezTo>
                        <a:pt x="130644" y="195575"/>
                        <a:pt x="140814" y="184623"/>
                        <a:pt x="140814" y="172106"/>
                      </a:cubicBezTo>
                      <a:lnTo>
                        <a:pt x="140814" y="23469"/>
                      </a:lnTo>
                      <a:cubicBezTo>
                        <a:pt x="140814" y="10952"/>
                        <a:pt x="130644" y="0"/>
                        <a:pt x="117345" y="0"/>
                      </a:cubicBezTo>
                      <a:close/>
                      <a:moveTo>
                        <a:pt x="70407" y="101699"/>
                      </a:moveTo>
                      <a:cubicBezTo>
                        <a:pt x="57108" y="101699"/>
                        <a:pt x="46938" y="91529"/>
                        <a:pt x="46938" y="78230"/>
                      </a:cubicBezTo>
                      <a:cubicBezTo>
                        <a:pt x="46938" y="64931"/>
                        <a:pt x="57108" y="54761"/>
                        <a:pt x="70407" y="54761"/>
                      </a:cubicBezTo>
                      <a:cubicBezTo>
                        <a:pt x="83706" y="54761"/>
                        <a:pt x="93876" y="64931"/>
                        <a:pt x="93876" y="78230"/>
                      </a:cubicBezTo>
                      <a:cubicBezTo>
                        <a:pt x="93876" y="91529"/>
                        <a:pt x="83706" y="101699"/>
                        <a:pt x="70407" y="101699"/>
                      </a:cubicBezTo>
                      <a:cubicBezTo>
                        <a:pt x="92311" y="101699"/>
                        <a:pt x="109522" y="118910"/>
                        <a:pt x="109522" y="140814"/>
                      </a:cubicBezTo>
                      <a:lnTo>
                        <a:pt x="31292" y="140814"/>
                      </a:lnTo>
                      <a:cubicBezTo>
                        <a:pt x="31292" y="118910"/>
                        <a:pt x="48503" y="101699"/>
                        <a:pt x="70407" y="101699"/>
                      </a:cubicBezTo>
                      <a:close/>
                    </a:path>
                  </a:pathLst>
                </a:custGeom>
                <a:grpFill/>
                <a:ln w="77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8" name="Graphic 18">
              <a:extLst>
                <a:ext uri="{FF2B5EF4-FFF2-40B4-BE49-F238E27FC236}">
                  <a16:creationId xmlns:a16="http://schemas.microsoft.com/office/drawing/2014/main" id="{B26B3DBA-9DD0-01C0-0253-86A42866E62E}"/>
                </a:ext>
              </a:extLst>
            </p:cNvPr>
            <p:cNvGrpSpPr/>
            <p:nvPr/>
          </p:nvGrpSpPr>
          <p:grpSpPr>
            <a:xfrm>
              <a:off x="4776170" y="2543206"/>
              <a:ext cx="391150" cy="438088"/>
              <a:chOff x="4776170" y="2543206"/>
              <a:chExt cx="391150" cy="438088"/>
            </a:xfrm>
            <a:solidFill>
              <a:srgbClr val="212529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5433FA1-7C91-D11F-F0AB-D8FF9DC8730C}"/>
                  </a:ext>
                </a:extLst>
              </p:cNvPr>
              <p:cNvSpPr/>
              <p:nvPr/>
            </p:nvSpPr>
            <p:spPr>
              <a:xfrm>
                <a:off x="4877869" y="2793542"/>
                <a:ext cx="188058" cy="187752"/>
              </a:xfrm>
              <a:custGeom>
                <a:avLst/>
                <a:gdLst>
                  <a:gd name="connsiteX0" fmla="*/ 60237 w 188058"/>
                  <a:gd name="connsiteY0" fmla="*/ 125168 h 187752"/>
                  <a:gd name="connsiteX1" fmla="*/ 164283 w 188058"/>
                  <a:gd name="connsiteY1" fmla="*/ 125168 h 187752"/>
                  <a:gd name="connsiteX2" fmla="*/ 172106 w 188058"/>
                  <a:gd name="connsiteY2" fmla="*/ 118910 h 187752"/>
                  <a:gd name="connsiteX3" fmla="*/ 187752 w 188058"/>
                  <a:gd name="connsiteY3" fmla="*/ 40680 h 187752"/>
                  <a:gd name="connsiteX4" fmla="*/ 186187 w 188058"/>
                  <a:gd name="connsiteY4" fmla="*/ 34421 h 187752"/>
                  <a:gd name="connsiteX5" fmla="*/ 179929 w 188058"/>
                  <a:gd name="connsiteY5" fmla="*/ 31292 h 187752"/>
                  <a:gd name="connsiteX6" fmla="*/ 44591 w 188058"/>
                  <a:gd name="connsiteY6" fmla="*/ 31292 h 187752"/>
                  <a:gd name="connsiteX7" fmla="*/ 43809 w 188058"/>
                  <a:gd name="connsiteY7" fmla="*/ 28945 h 187752"/>
                  <a:gd name="connsiteX8" fmla="*/ 7823 w 188058"/>
                  <a:gd name="connsiteY8" fmla="*/ 0 h 187752"/>
                  <a:gd name="connsiteX9" fmla="*/ 0 w 188058"/>
                  <a:gd name="connsiteY9" fmla="*/ 7823 h 187752"/>
                  <a:gd name="connsiteX10" fmla="*/ 7823 w 188058"/>
                  <a:gd name="connsiteY10" fmla="*/ 15646 h 187752"/>
                  <a:gd name="connsiteX11" fmla="*/ 28945 w 188058"/>
                  <a:gd name="connsiteY11" fmla="*/ 32074 h 187752"/>
                  <a:gd name="connsiteX12" fmla="*/ 46938 w 188058"/>
                  <a:gd name="connsiteY12" fmla="*/ 116563 h 187752"/>
                  <a:gd name="connsiteX13" fmla="*/ 32074 w 188058"/>
                  <a:gd name="connsiteY13" fmla="*/ 161154 h 187752"/>
                  <a:gd name="connsiteX14" fmla="*/ 32857 w 188058"/>
                  <a:gd name="connsiteY14" fmla="*/ 168195 h 187752"/>
                  <a:gd name="connsiteX15" fmla="*/ 39115 w 188058"/>
                  <a:gd name="connsiteY15" fmla="*/ 172106 h 187752"/>
                  <a:gd name="connsiteX16" fmla="*/ 56326 w 188058"/>
                  <a:gd name="connsiteY16" fmla="*/ 172106 h 187752"/>
                  <a:gd name="connsiteX17" fmla="*/ 78230 w 188058"/>
                  <a:gd name="connsiteY17" fmla="*/ 187752 h 187752"/>
                  <a:gd name="connsiteX18" fmla="*/ 100134 w 188058"/>
                  <a:gd name="connsiteY18" fmla="*/ 172106 h 187752"/>
                  <a:gd name="connsiteX19" fmla="*/ 134556 w 188058"/>
                  <a:gd name="connsiteY19" fmla="*/ 172106 h 187752"/>
                  <a:gd name="connsiteX20" fmla="*/ 156460 w 188058"/>
                  <a:gd name="connsiteY20" fmla="*/ 187752 h 187752"/>
                  <a:gd name="connsiteX21" fmla="*/ 179929 w 188058"/>
                  <a:gd name="connsiteY21" fmla="*/ 164283 h 187752"/>
                  <a:gd name="connsiteX22" fmla="*/ 156460 w 188058"/>
                  <a:gd name="connsiteY22" fmla="*/ 140814 h 187752"/>
                  <a:gd name="connsiteX23" fmla="*/ 134556 w 188058"/>
                  <a:gd name="connsiteY23" fmla="*/ 156460 h 187752"/>
                  <a:gd name="connsiteX24" fmla="*/ 100134 w 188058"/>
                  <a:gd name="connsiteY24" fmla="*/ 156460 h 187752"/>
                  <a:gd name="connsiteX25" fmla="*/ 78230 w 188058"/>
                  <a:gd name="connsiteY25" fmla="*/ 140814 h 187752"/>
                  <a:gd name="connsiteX26" fmla="*/ 56326 w 188058"/>
                  <a:gd name="connsiteY26" fmla="*/ 156460 h 187752"/>
                  <a:gd name="connsiteX27" fmla="*/ 50067 w 188058"/>
                  <a:gd name="connsiteY27" fmla="*/ 156460 h 187752"/>
                  <a:gd name="connsiteX28" fmla="*/ 60237 w 188058"/>
                  <a:gd name="connsiteY28" fmla="*/ 125168 h 187752"/>
                  <a:gd name="connsiteX29" fmla="*/ 156460 w 188058"/>
                  <a:gd name="connsiteY29" fmla="*/ 156460 h 187752"/>
                  <a:gd name="connsiteX30" fmla="*/ 164283 w 188058"/>
                  <a:gd name="connsiteY30" fmla="*/ 164283 h 187752"/>
                  <a:gd name="connsiteX31" fmla="*/ 156460 w 188058"/>
                  <a:gd name="connsiteY31" fmla="*/ 172106 h 187752"/>
                  <a:gd name="connsiteX32" fmla="*/ 148637 w 188058"/>
                  <a:gd name="connsiteY32" fmla="*/ 164283 h 187752"/>
                  <a:gd name="connsiteX33" fmla="*/ 156460 w 188058"/>
                  <a:gd name="connsiteY33" fmla="*/ 156460 h 187752"/>
                  <a:gd name="connsiteX34" fmla="*/ 78230 w 188058"/>
                  <a:gd name="connsiteY34" fmla="*/ 156460 h 187752"/>
                  <a:gd name="connsiteX35" fmla="*/ 86053 w 188058"/>
                  <a:gd name="connsiteY35" fmla="*/ 164283 h 187752"/>
                  <a:gd name="connsiteX36" fmla="*/ 78230 w 188058"/>
                  <a:gd name="connsiteY36" fmla="*/ 172106 h 187752"/>
                  <a:gd name="connsiteX37" fmla="*/ 70407 w 188058"/>
                  <a:gd name="connsiteY37" fmla="*/ 164283 h 187752"/>
                  <a:gd name="connsiteX38" fmla="*/ 78230 w 188058"/>
                  <a:gd name="connsiteY38" fmla="*/ 156460 h 187752"/>
                  <a:gd name="connsiteX39" fmla="*/ 125168 w 188058"/>
                  <a:gd name="connsiteY39" fmla="*/ 86053 h 187752"/>
                  <a:gd name="connsiteX40" fmla="*/ 125168 w 188058"/>
                  <a:gd name="connsiteY40" fmla="*/ 109522 h 187752"/>
                  <a:gd name="connsiteX41" fmla="*/ 93876 w 188058"/>
                  <a:gd name="connsiteY41" fmla="*/ 109522 h 187752"/>
                  <a:gd name="connsiteX42" fmla="*/ 93876 w 188058"/>
                  <a:gd name="connsiteY42" fmla="*/ 86053 h 187752"/>
                  <a:gd name="connsiteX43" fmla="*/ 125168 w 188058"/>
                  <a:gd name="connsiteY43" fmla="*/ 86053 h 187752"/>
                  <a:gd name="connsiteX44" fmla="*/ 93876 w 188058"/>
                  <a:gd name="connsiteY44" fmla="*/ 70407 h 187752"/>
                  <a:gd name="connsiteX45" fmla="*/ 93876 w 188058"/>
                  <a:gd name="connsiteY45" fmla="*/ 46938 h 187752"/>
                  <a:gd name="connsiteX46" fmla="*/ 125168 w 188058"/>
                  <a:gd name="connsiteY46" fmla="*/ 46938 h 187752"/>
                  <a:gd name="connsiteX47" fmla="*/ 125168 w 188058"/>
                  <a:gd name="connsiteY47" fmla="*/ 70407 h 187752"/>
                  <a:gd name="connsiteX48" fmla="*/ 93876 w 188058"/>
                  <a:gd name="connsiteY48" fmla="*/ 70407 h 187752"/>
                  <a:gd name="connsiteX49" fmla="*/ 78230 w 188058"/>
                  <a:gd name="connsiteY49" fmla="*/ 109522 h 187752"/>
                  <a:gd name="connsiteX50" fmla="*/ 61019 w 188058"/>
                  <a:gd name="connsiteY50" fmla="*/ 109522 h 187752"/>
                  <a:gd name="connsiteX51" fmla="*/ 56326 w 188058"/>
                  <a:gd name="connsiteY51" fmla="*/ 86053 h 187752"/>
                  <a:gd name="connsiteX52" fmla="*/ 78230 w 188058"/>
                  <a:gd name="connsiteY52" fmla="*/ 86053 h 187752"/>
                  <a:gd name="connsiteX53" fmla="*/ 78230 w 188058"/>
                  <a:gd name="connsiteY53" fmla="*/ 109522 h 187752"/>
                  <a:gd name="connsiteX54" fmla="*/ 140814 w 188058"/>
                  <a:gd name="connsiteY54" fmla="*/ 109522 h 187752"/>
                  <a:gd name="connsiteX55" fmla="*/ 140814 w 188058"/>
                  <a:gd name="connsiteY55" fmla="*/ 86053 h 187752"/>
                  <a:gd name="connsiteX56" fmla="*/ 162718 w 188058"/>
                  <a:gd name="connsiteY56" fmla="*/ 86053 h 187752"/>
                  <a:gd name="connsiteX57" fmla="*/ 158025 w 188058"/>
                  <a:gd name="connsiteY57" fmla="*/ 109522 h 187752"/>
                  <a:gd name="connsiteX58" fmla="*/ 140814 w 188058"/>
                  <a:gd name="connsiteY58" fmla="*/ 109522 h 187752"/>
                  <a:gd name="connsiteX59" fmla="*/ 165848 w 188058"/>
                  <a:gd name="connsiteY59" fmla="*/ 70407 h 187752"/>
                  <a:gd name="connsiteX60" fmla="*/ 164283 w 188058"/>
                  <a:gd name="connsiteY60" fmla="*/ 70407 h 187752"/>
                  <a:gd name="connsiteX61" fmla="*/ 140814 w 188058"/>
                  <a:gd name="connsiteY61" fmla="*/ 70407 h 187752"/>
                  <a:gd name="connsiteX62" fmla="*/ 140814 w 188058"/>
                  <a:gd name="connsiteY62" fmla="*/ 46938 h 187752"/>
                  <a:gd name="connsiteX63" fmla="*/ 170541 w 188058"/>
                  <a:gd name="connsiteY63" fmla="*/ 46938 h 187752"/>
                  <a:gd name="connsiteX64" fmla="*/ 165848 w 188058"/>
                  <a:gd name="connsiteY64" fmla="*/ 70407 h 187752"/>
                  <a:gd name="connsiteX65" fmla="*/ 78230 w 188058"/>
                  <a:gd name="connsiteY65" fmla="*/ 46938 h 187752"/>
                  <a:gd name="connsiteX66" fmla="*/ 78230 w 188058"/>
                  <a:gd name="connsiteY66" fmla="*/ 70407 h 187752"/>
                  <a:gd name="connsiteX67" fmla="*/ 52414 w 188058"/>
                  <a:gd name="connsiteY67" fmla="*/ 70407 h 187752"/>
                  <a:gd name="connsiteX68" fmla="*/ 47720 w 188058"/>
                  <a:gd name="connsiteY68" fmla="*/ 46938 h 187752"/>
                  <a:gd name="connsiteX69" fmla="*/ 78230 w 188058"/>
                  <a:gd name="connsiteY69" fmla="*/ 46938 h 18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88058" h="187752">
                    <a:moveTo>
                      <a:pt x="60237" y="125168"/>
                    </a:moveTo>
                    <a:lnTo>
                      <a:pt x="164283" y="125168"/>
                    </a:lnTo>
                    <a:cubicBezTo>
                      <a:pt x="168195" y="125168"/>
                      <a:pt x="171324" y="122821"/>
                      <a:pt x="172106" y="118910"/>
                    </a:cubicBezTo>
                    <a:lnTo>
                      <a:pt x="187752" y="40680"/>
                    </a:lnTo>
                    <a:cubicBezTo>
                      <a:pt x="188534" y="38333"/>
                      <a:pt x="187752" y="35986"/>
                      <a:pt x="186187" y="34421"/>
                    </a:cubicBezTo>
                    <a:cubicBezTo>
                      <a:pt x="184623" y="32074"/>
                      <a:pt x="182276" y="31292"/>
                      <a:pt x="179929" y="31292"/>
                    </a:cubicBezTo>
                    <a:lnTo>
                      <a:pt x="44591" y="31292"/>
                    </a:lnTo>
                    <a:lnTo>
                      <a:pt x="43809" y="28945"/>
                    </a:lnTo>
                    <a:cubicBezTo>
                      <a:pt x="39897" y="12517"/>
                      <a:pt x="25034" y="0"/>
                      <a:pt x="7823" y="0"/>
                    </a:cubicBezTo>
                    <a:cubicBezTo>
                      <a:pt x="3129" y="0"/>
                      <a:pt x="0" y="3129"/>
                      <a:pt x="0" y="7823"/>
                    </a:cubicBezTo>
                    <a:cubicBezTo>
                      <a:pt x="0" y="12517"/>
                      <a:pt x="3129" y="15646"/>
                      <a:pt x="7823" y="15646"/>
                    </a:cubicBezTo>
                    <a:cubicBezTo>
                      <a:pt x="17993" y="15646"/>
                      <a:pt x="26598" y="22687"/>
                      <a:pt x="28945" y="32074"/>
                    </a:cubicBezTo>
                    <a:lnTo>
                      <a:pt x="46938" y="116563"/>
                    </a:lnTo>
                    <a:lnTo>
                      <a:pt x="32074" y="161154"/>
                    </a:lnTo>
                    <a:cubicBezTo>
                      <a:pt x="31292" y="163501"/>
                      <a:pt x="31292" y="165848"/>
                      <a:pt x="32857" y="168195"/>
                    </a:cubicBezTo>
                    <a:cubicBezTo>
                      <a:pt x="34421" y="170541"/>
                      <a:pt x="36768" y="172106"/>
                      <a:pt x="39115" y="172106"/>
                    </a:cubicBezTo>
                    <a:lnTo>
                      <a:pt x="56326" y="172106"/>
                    </a:lnTo>
                    <a:cubicBezTo>
                      <a:pt x="59455" y="181494"/>
                      <a:pt x="68060" y="187752"/>
                      <a:pt x="78230" y="187752"/>
                    </a:cubicBezTo>
                    <a:cubicBezTo>
                      <a:pt x="88400" y="187752"/>
                      <a:pt x="97005" y="181494"/>
                      <a:pt x="100134" y="172106"/>
                    </a:cubicBezTo>
                    <a:lnTo>
                      <a:pt x="134556" y="172106"/>
                    </a:lnTo>
                    <a:cubicBezTo>
                      <a:pt x="137685" y="181494"/>
                      <a:pt x="146290" y="187752"/>
                      <a:pt x="156460" y="187752"/>
                    </a:cubicBezTo>
                    <a:cubicBezTo>
                      <a:pt x="169759" y="187752"/>
                      <a:pt x="179929" y="177582"/>
                      <a:pt x="179929" y="164283"/>
                    </a:cubicBezTo>
                    <a:cubicBezTo>
                      <a:pt x="179929" y="150984"/>
                      <a:pt x="169759" y="140814"/>
                      <a:pt x="156460" y="140814"/>
                    </a:cubicBezTo>
                    <a:cubicBezTo>
                      <a:pt x="146290" y="140814"/>
                      <a:pt x="137685" y="147072"/>
                      <a:pt x="134556" y="156460"/>
                    </a:cubicBezTo>
                    <a:lnTo>
                      <a:pt x="100134" y="156460"/>
                    </a:lnTo>
                    <a:cubicBezTo>
                      <a:pt x="97005" y="147072"/>
                      <a:pt x="88400" y="140814"/>
                      <a:pt x="78230" y="140814"/>
                    </a:cubicBezTo>
                    <a:cubicBezTo>
                      <a:pt x="68060" y="140814"/>
                      <a:pt x="59455" y="147072"/>
                      <a:pt x="56326" y="156460"/>
                    </a:cubicBezTo>
                    <a:lnTo>
                      <a:pt x="50067" y="156460"/>
                    </a:lnTo>
                    <a:lnTo>
                      <a:pt x="60237" y="125168"/>
                    </a:lnTo>
                    <a:close/>
                    <a:moveTo>
                      <a:pt x="156460" y="156460"/>
                    </a:moveTo>
                    <a:cubicBezTo>
                      <a:pt x="161154" y="156460"/>
                      <a:pt x="164283" y="159589"/>
                      <a:pt x="164283" y="164283"/>
                    </a:cubicBezTo>
                    <a:cubicBezTo>
                      <a:pt x="164283" y="168977"/>
                      <a:pt x="161154" y="172106"/>
                      <a:pt x="156460" y="172106"/>
                    </a:cubicBezTo>
                    <a:cubicBezTo>
                      <a:pt x="151766" y="172106"/>
                      <a:pt x="148637" y="168977"/>
                      <a:pt x="148637" y="164283"/>
                    </a:cubicBezTo>
                    <a:cubicBezTo>
                      <a:pt x="148637" y="159589"/>
                      <a:pt x="151766" y="156460"/>
                      <a:pt x="156460" y="156460"/>
                    </a:cubicBezTo>
                    <a:close/>
                    <a:moveTo>
                      <a:pt x="78230" y="156460"/>
                    </a:moveTo>
                    <a:cubicBezTo>
                      <a:pt x="82924" y="156460"/>
                      <a:pt x="86053" y="159589"/>
                      <a:pt x="86053" y="164283"/>
                    </a:cubicBezTo>
                    <a:cubicBezTo>
                      <a:pt x="86053" y="168977"/>
                      <a:pt x="82924" y="172106"/>
                      <a:pt x="78230" y="172106"/>
                    </a:cubicBezTo>
                    <a:cubicBezTo>
                      <a:pt x="73536" y="172106"/>
                      <a:pt x="70407" y="168977"/>
                      <a:pt x="70407" y="164283"/>
                    </a:cubicBezTo>
                    <a:cubicBezTo>
                      <a:pt x="70407" y="159589"/>
                      <a:pt x="73536" y="156460"/>
                      <a:pt x="78230" y="156460"/>
                    </a:cubicBezTo>
                    <a:close/>
                    <a:moveTo>
                      <a:pt x="125168" y="86053"/>
                    </a:moveTo>
                    <a:lnTo>
                      <a:pt x="125168" y="109522"/>
                    </a:lnTo>
                    <a:lnTo>
                      <a:pt x="93876" y="109522"/>
                    </a:lnTo>
                    <a:lnTo>
                      <a:pt x="93876" y="86053"/>
                    </a:lnTo>
                    <a:lnTo>
                      <a:pt x="125168" y="86053"/>
                    </a:lnTo>
                    <a:close/>
                    <a:moveTo>
                      <a:pt x="93876" y="70407"/>
                    </a:moveTo>
                    <a:lnTo>
                      <a:pt x="93876" y="46938"/>
                    </a:lnTo>
                    <a:lnTo>
                      <a:pt x="125168" y="46938"/>
                    </a:lnTo>
                    <a:lnTo>
                      <a:pt x="125168" y="70407"/>
                    </a:lnTo>
                    <a:lnTo>
                      <a:pt x="93876" y="70407"/>
                    </a:lnTo>
                    <a:close/>
                    <a:moveTo>
                      <a:pt x="78230" y="109522"/>
                    </a:moveTo>
                    <a:lnTo>
                      <a:pt x="61019" y="109522"/>
                    </a:lnTo>
                    <a:lnTo>
                      <a:pt x="56326" y="86053"/>
                    </a:lnTo>
                    <a:lnTo>
                      <a:pt x="78230" y="86053"/>
                    </a:lnTo>
                    <a:lnTo>
                      <a:pt x="78230" y="109522"/>
                    </a:lnTo>
                    <a:close/>
                    <a:moveTo>
                      <a:pt x="140814" y="109522"/>
                    </a:moveTo>
                    <a:lnTo>
                      <a:pt x="140814" y="86053"/>
                    </a:lnTo>
                    <a:lnTo>
                      <a:pt x="162718" y="86053"/>
                    </a:lnTo>
                    <a:lnTo>
                      <a:pt x="158025" y="109522"/>
                    </a:lnTo>
                    <a:lnTo>
                      <a:pt x="140814" y="109522"/>
                    </a:lnTo>
                    <a:close/>
                    <a:moveTo>
                      <a:pt x="165848" y="70407"/>
                    </a:moveTo>
                    <a:cubicBezTo>
                      <a:pt x="165065" y="70407"/>
                      <a:pt x="165065" y="70407"/>
                      <a:pt x="164283" y="70407"/>
                    </a:cubicBezTo>
                    <a:lnTo>
                      <a:pt x="140814" y="70407"/>
                    </a:lnTo>
                    <a:lnTo>
                      <a:pt x="140814" y="46938"/>
                    </a:lnTo>
                    <a:lnTo>
                      <a:pt x="170541" y="46938"/>
                    </a:lnTo>
                    <a:lnTo>
                      <a:pt x="165848" y="70407"/>
                    </a:lnTo>
                    <a:close/>
                    <a:moveTo>
                      <a:pt x="78230" y="46938"/>
                    </a:moveTo>
                    <a:lnTo>
                      <a:pt x="78230" y="70407"/>
                    </a:lnTo>
                    <a:lnTo>
                      <a:pt x="52414" y="70407"/>
                    </a:lnTo>
                    <a:lnTo>
                      <a:pt x="47720" y="46938"/>
                    </a:lnTo>
                    <a:lnTo>
                      <a:pt x="78230" y="46938"/>
                    </a:lnTo>
                    <a:close/>
                  </a:path>
                </a:pathLst>
              </a:custGeom>
              <a:grpFill/>
              <a:ln w="7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7344400-B4AC-3D40-AC9E-62E853D7D0EB}"/>
                  </a:ext>
                </a:extLst>
              </p:cNvPr>
              <p:cNvSpPr/>
              <p:nvPr/>
            </p:nvSpPr>
            <p:spPr>
              <a:xfrm>
                <a:off x="4776170" y="2543206"/>
                <a:ext cx="391150" cy="273805"/>
              </a:xfrm>
              <a:custGeom>
                <a:avLst/>
                <a:gdLst>
                  <a:gd name="connsiteX0" fmla="*/ 359858 w 391150"/>
                  <a:gd name="connsiteY0" fmla="*/ 0 h 273805"/>
                  <a:gd name="connsiteX1" fmla="*/ 265982 w 391150"/>
                  <a:gd name="connsiteY1" fmla="*/ 0 h 273805"/>
                  <a:gd name="connsiteX2" fmla="*/ 234690 w 391150"/>
                  <a:gd name="connsiteY2" fmla="*/ 31292 h 273805"/>
                  <a:gd name="connsiteX3" fmla="*/ 156460 w 391150"/>
                  <a:gd name="connsiteY3" fmla="*/ 31292 h 273805"/>
                  <a:gd name="connsiteX4" fmla="*/ 125168 w 391150"/>
                  <a:gd name="connsiteY4" fmla="*/ 0 h 273805"/>
                  <a:gd name="connsiteX5" fmla="*/ 31292 w 391150"/>
                  <a:gd name="connsiteY5" fmla="*/ 0 h 273805"/>
                  <a:gd name="connsiteX6" fmla="*/ 0 w 391150"/>
                  <a:gd name="connsiteY6" fmla="*/ 31292 h 273805"/>
                  <a:gd name="connsiteX7" fmla="*/ 0 w 391150"/>
                  <a:gd name="connsiteY7" fmla="*/ 179929 h 273805"/>
                  <a:gd name="connsiteX8" fmla="*/ 31292 w 391150"/>
                  <a:gd name="connsiteY8" fmla="*/ 211221 h 273805"/>
                  <a:gd name="connsiteX9" fmla="*/ 51632 w 391150"/>
                  <a:gd name="connsiteY9" fmla="*/ 211221 h 273805"/>
                  <a:gd name="connsiteX10" fmla="*/ 80577 w 391150"/>
                  <a:gd name="connsiteY10" fmla="*/ 240166 h 273805"/>
                  <a:gd name="connsiteX11" fmla="*/ 86053 w 391150"/>
                  <a:gd name="connsiteY11" fmla="*/ 242513 h 273805"/>
                  <a:gd name="connsiteX12" fmla="*/ 89182 w 391150"/>
                  <a:gd name="connsiteY12" fmla="*/ 241731 h 273805"/>
                  <a:gd name="connsiteX13" fmla="*/ 93876 w 391150"/>
                  <a:gd name="connsiteY13" fmla="*/ 234690 h 273805"/>
                  <a:gd name="connsiteX14" fmla="*/ 93876 w 391150"/>
                  <a:gd name="connsiteY14" fmla="*/ 211221 h 273805"/>
                  <a:gd name="connsiteX15" fmla="*/ 117345 w 391150"/>
                  <a:gd name="connsiteY15" fmla="*/ 211221 h 273805"/>
                  <a:gd name="connsiteX16" fmla="*/ 148637 w 391150"/>
                  <a:gd name="connsiteY16" fmla="*/ 242513 h 273805"/>
                  <a:gd name="connsiteX17" fmla="*/ 168195 w 391150"/>
                  <a:gd name="connsiteY17" fmla="*/ 242513 h 273805"/>
                  <a:gd name="connsiteX18" fmla="*/ 189317 w 391150"/>
                  <a:gd name="connsiteY18" fmla="*/ 270676 h 273805"/>
                  <a:gd name="connsiteX19" fmla="*/ 195575 w 391150"/>
                  <a:gd name="connsiteY19" fmla="*/ 273805 h 273805"/>
                  <a:gd name="connsiteX20" fmla="*/ 201833 w 391150"/>
                  <a:gd name="connsiteY20" fmla="*/ 270676 h 273805"/>
                  <a:gd name="connsiteX21" fmla="*/ 222956 w 391150"/>
                  <a:gd name="connsiteY21" fmla="*/ 242513 h 273805"/>
                  <a:gd name="connsiteX22" fmla="*/ 242513 w 391150"/>
                  <a:gd name="connsiteY22" fmla="*/ 242513 h 273805"/>
                  <a:gd name="connsiteX23" fmla="*/ 273805 w 391150"/>
                  <a:gd name="connsiteY23" fmla="*/ 211221 h 273805"/>
                  <a:gd name="connsiteX24" fmla="*/ 297274 w 391150"/>
                  <a:gd name="connsiteY24" fmla="*/ 211221 h 273805"/>
                  <a:gd name="connsiteX25" fmla="*/ 297274 w 391150"/>
                  <a:gd name="connsiteY25" fmla="*/ 234690 h 273805"/>
                  <a:gd name="connsiteX26" fmla="*/ 301968 w 391150"/>
                  <a:gd name="connsiteY26" fmla="*/ 241731 h 273805"/>
                  <a:gd name="connsiteX27" fmla="*/ 305097 w 391150"/>
                  <a:gd name="connsiteY27" fmla="*/ 242513 h 273805"/>
                  <a:gd name="connsiteX28" fmla="*/ 310573 w 391150"/>
                  <a:gd name="connsiteY28" fmla="*/ 240166 h 273805"/>
                  <a:gd name="connsiteX29" fmla="*/ 339518 w 391150"/>
                  <a:gd name="connsiteY29" fmla="*/ 211221 h 273805"/>
                  <a:gd name="connsiteX30" fmla="*/ 359858 w 391150"/>
                  <a:gd name="connsiteY30" fmla="*/ 211221 h 273805"/>
                  <a:gd name="connsiteX31" fmla="*/ 391150 w 391150"/>
                  <a:gd name="connsiteY31" fmla="*/ 179929 h 273805"/>
                  <a:gd name="connsiteX32" fmla="*/ 391150 w 391150"/>
                  <a:gd name="connsiteY32" fmla="*/ 31292 h 273805"/>
                  <a:gd name="connsiteX33" fmla="*/ 359858 w 391150"/>
                  <a:gd name="connsiteY33" fmla="*/ 0 h 273805"/>
                  <a:gd name="connsiteX34" fmla="*/ 117345 w 391150"/>
                  <a:gd name="connsiteY34" fmla="*/ 62584 h 273805"/>
                  <a:gd name="connsiteX35" fmla="*/ 117345 w 391150"/>
                  <a:gd name="connsiteY35" fmla="*/ 122821 h 273805"/>
                  <a:gd name="connsiteX36" fmla="*/ 100917 w 391150"/>
                  <a:gd name="connsiteY36" fmla="*/ 107957 h 273805"/>
                  <a:gd name="connsiteX37" fmla="*/ 109522 w 391150"/>
                  <a:gd name="connsiteY37" fmla="*/ 86053 h 273805"/>
                  <a:gd name="connsiteX38" fmla="*/ 78230 w 391150"/>
                  <a:gd name="connsiteY38" fmla="*/ 54761 h 273805"/>
                  <a:gd name="connsiteX39" fmla="*/ 46938 w 391150"/>
                  <a:gd name="connsiteY39" fmla="*/ 86053 h 273805"/>
                  <a:gd name="connsiteX40" fmla="*/ 55543 w 391150"/>
                  <a:gd name="connsiteY40" fmla="*/ 107175 h 273805"/>
                  <a:gd name="connsiteX41" fmla="*/ 31292 w 391150"/>
                  <a:gd name="connsiteY41" fmla="*/ 148637 h 273805"/>
                  <a:gd name="connsiteX42" fmla="*/ 39115 w 391150"/>
                  <a:gd name="connsiteY42" fmla="*/ 156460 h 273805"/>
                  <a:gd name="connsiteX43" fmla="*/ 117345 w 391150"/>
                  <a:gd name="connsiteY43" fmla="*/ 156460 h 273805"/>
                  <a:gd name="connsiteX44" fmla="*/ 117345 w 391150"/>
                  <a:gd name="connsiteY44" fmla="*/ 195575 h 273805"/>
                  <a:gd name="connsiteX45" fmla="*/ 86053 w 391150"/>
                  <a:gd name="connsiteY45" fmla="*/ 195575 h 273805"/>
                  <a:gd name="connsiteX46" fmla="*/ 78230 w 391150"/>
                  <a:gd name="connsiteY46" fmla="*/ 203398 h 273805"/>
                  <a:gd name="connsiteX47" fmla="*/ 78230 w 391150"/>
                  <a:gd name="connsiteY47" fmla="*/ 215915 h 273805"/>
                  <a:gd name="connsiteX48" fmla="*/ 60237 w 391150"/>
                  <a:gd name="connsiteY48" fmla="*/ 197922 h 273805"/>
                  <a:gd name="connsiteX49" fmla="*/ 54761 w 391150"/>
                  <a:gd name="connsiteY49" fmla="*/ 195575 h 273805"/>
                  <a:gd name="connsiteX50" fmla="*/ 31292 w 391150"/>
                  <a:gd name="connsiteY50" fmla="*/ 195575 h 273805"/>
                  <a:gd name="connsiteX51" fmla="*/ 15646 w 391150"/>
                  <a:gd name="connsiteY51" fmla="*/ 179929 h 273805"/>
                  <a:gd name="connsiteX52" fmla="*/ 15646 w 391150"/>
                  <a:gd name="connsiteY52" fmla="*/ 31292 h 273805"/>
                  <a:gd name="connsiteX53" fmla="*/ 31292 w 391150"/>
                  <a:gd name="connsiteY53" fmla="*/ 15646 h 273805"/>
                  <a:gd name="connsiteX54" fmla="*/ 125168 w 391150"/>
                  <a:gd name="connsiteY54" fmla="*/ 15646 h 273805"/>
                  <a:gd name="connsiteX55" fmla="*/ 140814 w 391150"/>
                  <a:gd name="connsiteY55" fmla="*/ 31292 h 273805"/>
                  <a:gd name="connsiteX56" fmla="*/ 140814 w 391150"/>
                  <a:gd name="connsiteY56" fmla="*/ 32074 h 273805"/>
                  <a:gd name="connsiteX57" fmla="*/ 117345 w 391150"/>
                  <a:gd name="connsiteY57" fmla="*/ 62584 h 273805"/>
                  <a:gd name="connsiteX58" fmla="*/ 62584 w 391150"/>
                  <a:gd name="connsiteY58" fmla="*/ 86053 h 273805"/>
                  <a:gd name="connsiteX59" fmla="*/ 78230 w 391150"/>
                  <a:gd name="connsiteY59" fmla="*/ 70407 h 273805"/>
                  <a:gd name="connsiteX60" fmla="*/ 93876 w 391150"/>
                  <a:gd name="connsiteY60" fmla="*/ 86053 h 273805"/>
                  <a:gd name="connsiteX61" fmla="*/ 78230 w 391150"/>
                  <a:gd name="connsiteY61" fmla="*/ 101699 h 273805"/>
                  <a:gd name="connsiteX62" fmla="*/ 62584 w 391150"/>
                  <a:gd name="connsiteY62" fmla="*/ 86053 h 273805"/>
                  <a:gd name="connsiteX63" fmla="*/ 78230 w 391150"/>
                  <a:gd name="connsiteY63" fmla="*/ 117345 h 273805"/>
                  <a:gd name="connsiteX64" fmla="*/ 108740 w 391150"/>
                  <a:gd name="connsiteY64" fmla="*/ 140814 h 273805"/>
                  <a:gd name="connsiteX65" fmla="*/ 48503 w 391150"/>
                  <a:gd name="connsiteY65" fmla="*/ 140814 h 273805"/>
                  <a:gd name="connsiteX66" fmla="*/ 78230 w 391150"/>
                  <a:gd name="connsiteY66" fmla="*/ 117345 h 273805"/>
                  <a:gd name="connsiteX67" fmla="*/ 258159 w 391150"/>
                  <a:gd name="connsiteY67" fmla="*/ 211221 h 273805"/>
                  <a:gd name="connsiteX68" fmla="*/ 242513 w 391150"/>
                  <a:gd name="connsiteY68" fmla="*/ 226867 h 273805"/>
                  <a:gd name="connsiteX69" fmla="*/ 219044 w 391150"/>
                  <a:gd name="connsiteY69" fmla="*/ 226867 h 273805"/>
                  <a:gd name="connsiteX70" fmla="*/ 212786 w 391150"/>
                  <a:gd name="connsiteY70" fmla="*/ 229996 h 273805"/>
                  <a:gd name="connsiteX71" fmla="*/ 195575 w 391150"/>
                  <a:gd name="connsiteY71" fmla="*/ 252683 h 273805"/>
                  <a:gd name="connsiteX72" fmla="*/ 178364 w 391150"/>
                  <a:gd name="connsiteY72" fmla="*/ 229996 h 273805"/>
                  <a:gd name="connsiteX73" fmla="*/ 172106 w 391150"/>
                  <a:gd name="connsiteY73" fmla="*/ 226867 h 273805"/>
                  <a:gd name="connsiteX74" fmla="*/ 148637 w 391150"/>
                  <a:gd name="connsiteY74" fmla="*/ 226867 h 273805"/>
                  <a:gd name="connsiteX75" fmla="*/ 132991 w 391150"/>
                  <a:gd name="connsiteY75" fmla="*/ 211221 h 273805"/>
                  <a:gd name="connsiteX76" fmla="*/ 132991 w 391150"/>
                  <a:gd name="connsiteY76" fmla="*/ 62584 h 273805"/>
                  <a:gd name="connsiteX77" fmla="*/ 148637 w 391150"/>
                  <a:gd name="connsiteY77" fmla="*/ 46938 h 273805"/>
                  <a:gd name="connsiteX78" fmla="*/ 242513 w 391150"/>
                  <a:gd name="connsiteY78" fmla="*/ 46938 h 273805"/>
                  <a:gd name="connsiteX79" fmla="*/ 258159 w 391150"/>
                  <a:gd name="connsiteY79" fmla="*/ 62584 h 273805"/>
                  <a:gd name="connsiteX80" fmla="*/ 258159 w 391150"/>
                  <a:gd name="connsiteY80" fmla="*/ 211221 h 273805"/>
                  <a:gd name="connsiteX81" fmla="*/ 375504 w 391150"/>
                  <a:gd name="connsiteY81" fmla="*/ 179929 h 273805"/>
                  <a:gd name="connsiteX82" fmla="*/ 359858 w 391150"/>
                  <a:gd name="connsiteY82" fmla="*/ 195575 h 273805"/>
                  <a:gd name="connsiteX83" fmla="*/ 336389 w 391150"/>
                  <a:gd name="connsiteY83" fmla="*/ 195575 h 273805"/>
                  <a:gd name="connsiteX84" fmla="*/ 330913 w 391150"/>
                  <a:gd name="connsiteY84" fmla="*/ 197922 h 273805"/>
                  <a:gd name="connsiteX85" fmla="*/ 312920 w 391150"/>
                  <a:gd name="connsiteY85" fmla="*/ 215915 h 273805"/>
                  <a:gd name="connsiteX86" fmla="*/ 312920 w 391150"/>
                  <a:gd name="connsiteY86" fmla="*/ 203398 h 273805"/>
                  <a:gd name="connsiteX87" fmla="*/ 305097 w 391150"/>
                  <a:gd name="connsiteY87" fmla="*/ 195575 h 273805"/>
                  <a:gd name="connsiteX88" fmla="*/ 273805 w 391150"/>
                  <a:gd name="connsiteY88" fmla="*/ 195575 h 273805"/>
                  <a:gd name="connsiteX89" fmla="*/ 273805 w 391150"/>
                  <a:gd name="connsiteY89" fmla="*/ 156460 h 273805"/>
                  <a:gd name="connsiteX90" fmla="*/ 352035 w 391150"/>
                  <a:gd name="connsiteY90" fmla="*/ 156460 h 273805"/>
                  <a:gd name="connsiteX91" fmla="*/ 359858 w 391150"/>
                  <a:gd name="connsiteY91" fmla="*/ 148637 h 273805"/>
                  <a:gd name="connsiteX92" fmla="*/ 335607 w 391150"/>
                  <a:gd name="connsiteY92" fmla="*/ 107175 h 273805"/>
                  <a:gd name="connsiteX93" fmla="*/ 344212 w 391150"/>
                  <a:gd name="connsiteY93" fmla="*/ 86053 h 273805"/>
                  <a:gd name="connsiteX94" fmla="*/ 312920 w 391150"/>
                  <a:gd name="connsiteY94" fmla="*/ 54761 h 273805"/>
                  <a:gd name="connsiteX95" fmla="*/ 281628 w 391150"/>
                  <a:gd name="connsiteY95" fmla="*/ 86053 h 273805"/>
                  <a:gd name="connsiteX96" fmla="*/ 290233 w 391150"/>
                  <a:gd name="connsiteY96" fmla="*/ 107175 h 273805"/>
                  <a:gd name="connsiteX97" fmla="*/ 273805 w 391150"/>
                  <a:gd name="connsiteY97" fmla="*/ 122039 h 273805"/>
                  <a:gd name="connsiteX98" fmla="*/ 273805 w 391150"/>
                  <a:gd name="connsiteY98" fmla="*/ 62584 h 273805"/>
                  <a:gd name="connsiteX99" fmla="*/ 250336 w 391150"/>
                  <a:gd name="connsiteY99" fmla="*/ 32074 h 273805"/>
                  <a:gd name="connsiteX100" fmla="*/ 250336 w 391150"/>
                  <a:gd name="connsiteY100" fmla="*/ 31292 h 273805"/>
                  <a:gd name="connsiteX101" fmla="*/ 265982 w 391150"/>
                  <a:gd name="connsiteY101" fmla="*/ 15646 h 273805"/>
                  <a:gd name="connsiteX102" fmla="*/ 359858 w 391150"/>
                  <a:gd name="connsiteY102" fmla="*/ 15646 h 273805"/>
                  <a:gd name="connsiteX103" fmla="*/ 375504 w 391150"/>
                  <a:gd name="connsiteY103" fmla="*/ 31292 h 273805"/>
                  <a:gd name="connsiteX104" fmla="*/ 375504 w 391150"/>
                  <a:gd name="connsiteY104" fmla="*/ 179929 h 273805"/>
                  <a:gd name="connsiteX105" fmla="*/ 297274 w 391150"/>
                  <a:gd name="connsiteY105" fmla="*/ 86053 h 273805"/>
                  <a:gd name="connsiteX106" fmla="*/ 312920 w 391150"/>
                  <a:gd name="connsiteY106" fmla="*/ 70407 h 273805"/>
                  <a:gd name="connsiteX107" fmla="*/ 328566 w 391150"/>
                  <a:gd name="connsiteY107" fmla="*/ 86053 h 273805"/>
                  <a:gd name="connsiteX108" fmla="*/ 312920 w 391150"/>
                  <a:gd name="connsiteY108" fmla="*/ 101699 h 273805"/>
                  <a:gd name="connsiteX109" fmla="*/ 297274 w 391150"/>
                  <a:gd name="connsiteY109" fmla="*/ 86053 h 273805"/>
                  <a:gd name="connsiteX110" fmla="*/ 312920 w 391150"/>
                  <a:gd name="connsiteY110" fmla="*/ 117345 h 273805"/>
                  <a:gd name="connsiteX111" fmla="*/ 343430 w 391150"/>
                  <a:gd name="connsiteY111" fmla="*/ 140814 h 273805"/>
                  <a:gd name="connsiteX112" fmla="*/ 283193 w 391150"/>
                  <a:gd name="connsiteY112" fmla="*/ 140814 h 273805"/>
                  <a:gd name="connsiteX113" fmla="*/ 312920 w 391150"/>
                  <a:gd name="connsiteY113" fmla="*/ 117345 h 27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91150" h="273805">
                    <a:moveTo>
                      <a:pt x="359858" y="0"/>
                    </a:moveTo>
                    <a:lnTo>
                      <a:pt x="265982" y="0"/>
                    </a:lnTo>
                    <a:cubicBezTo>
                      <a:pt x="248771" y="0"/>
                      <a:pt x="234690" y="14081"/>
                      <a:pt x="234690" y="31292"/>
                    </a:cubicBezTo>
                    <a:lnTo>
                      <a:pt x="156460" y="31292"/>
                    </a:lnTo>
                    <a:cubicBezTo>
                      <a:pt x="156460" y="14081"/>
                      <a:pt x="142379" y="0"/>
                      <a:pt x="125168" y="0"/>
                    </a:cubicBezTo>
                    <a:lnTo>
                      <a:pt x="31292" y="0"/>
                    </a:lnTo>
                    <a:cubicBezTo>
                      <a:pt x="14081" y="0"/>
                      <a:pt x="0" y="14081"/>
                      <a:pt x="0" y="31292"/>
                    </a:cubicBezTo>
                    <a:lnTo>
                      <a:pt x="0" y="179929"/>
                    </a:lnTo>
                    <a:cubicBezTo>
                      <a:pt x="0" y="197140"/>
                      <a:pt x="14081" y="211221"/>
                      <a:pt x="31292" y="211221"/>
                    </a:cubicBezTo>
                    <a:lnTo>
                      <a:pt x="51632" y="211221"/>
                    </a:lnTo>
                    <a:lnTo>
                      <a:pt x="80577" y="240166"/>
                    </a:lnTo>
                    <a:cubicBezTo>
                      <a:pt x="82142" y="241731"/>
                      <a:pt x="83706" y="242513"/>
                      <a:pt x="86053" y="242513"/>
                    </a:cubicBezTo>
                    <a:cubicBezTo>
                      <a:pt x="86835" y="242513"/>
                      <a:pt x="88400" y="242513"/>
                      <a:pt x="89182" y="241731"/>
                    </a:cubicBezTo>
                    <a:cubicBezTo>
                      <a:pt x="92311" y="240166"/>
                      <a:pt x="93876" y="237819"/>
                      <a:pt x="93876" y="234690"/>
                    </a:cubicBezTo>
                    <a:lnTo>
                      <a:pt x="93876" y="211221"/>
                    </a:lnTo>
                    <a:lnTo>
                      <a:pt x="117345" y="211221"/>
                    </a:lnTo>
                    <a:cubicBezTo>
                      <a:pt x="117345" y="228432"/>
                      <a:pt x="131426" y="242513"/>
                      <a:pt x="148637" y="242513"/>
                    </a:cubicBezTo>
                    <a:lnTo>
                      <a:pt x="168195" y="242513"/>
                    </a:lnTo>
                    <a:lnTo>
                      <a:pt x="189317" y="270676"/>
                    </a:lnTo>
                    <a:cubicBezTo>
                      <a:pt x="190881" y="273023"/>
                      <a:pt x="193228" y="273805"/>
                      <a:pt x="195575" y="273805"/>
                    </a:cubicBezTo>
                    <a:cubicBezTo>
                      <a:pt x="197922" y="273805"/>
                      <a:pt x="200269" y="273023"/>
                      <a:pt x="201833" y="270676"/>
                    </a:cubicBezTo>
                    <a:lnTo>
                      <a:pt x="222956" y="242513"/>
                    </a:lnTo>
                    <a:lnTo>
                      <a:pt x="242513" y="242513"/>
                    </a:lnTo>
                    <a:cubicBezTo>
                      <a:pt x="259724" y="242513"/>
                      <a:pt x="273805" y="228432"/>
                      <a:pt x="273805" y="211221"/>
                    </a:cubicBezTo>
                    <a:lnTo>
                      <a:pt x="297274" y="211221"/>
                    </a:lnTo>
                    <a:lnTo>
                      <a:pt x="297274" y="234690"/>
                    </a:lnTo>
                    <a:cubicBezTo>
                      <a:pt x="297274" y="237819"/>
                      <a:pt x="298839" y="240948"/>
                      <a:pt x="301968" y="241731"/>
                    </a:cubicBezTo>
                    <a:cubicBezTo>
                      <a:pt x="302750" y="242513"/>
                      <a:pt x="304315" y="242513"/>
                      <a:pt x="305097" y="242513"/>
                    </a:cubicBezTo>
                    <a:cubicBezTo>
                      <a:pt x="307444" y="242513"/>
                      <a:pt x="309009" y="241731"/>
                      <a:pt x="310573" y="240166"/>
                    </a:cubicBezTo>
                    <a:lnTo>
                      <a:pt x="339518" y="211221"/>
                    </a:lnTo>
                    <a:lnTo>
                      <a:pt x="359858" y="211221"/>
                    </a:lnTo>
                    <a:cubicBezTo>
                      <a:pt x="377069" y="211221"/>
                      <a:pt x="391150" y="197140"/>
                      <a:pt x="391150" y="179929"/>
                    </a:cubicBezTo>
                    <a:lnTo>
                      <a:pt x="391150" y="31292"/>
                    </a:lnTo>
                    <a:cubicBezTo>
                      <a:pt x="391150" y="14081"/>
                      <a:pt x="377069" y="0"/>
                      <a:pt x="359858" y="0"/>
                    </a:cubicBezTo>
                    <a:close/>
                    <a:moveTo>
                      <a:pt x="117345" y="62584"/>
                    </a:moveTo>
                    <a:lnTo>
                      <a:pt x="117345" y="122821"/>
                    </a:lnTo>
                    <a:cubicBezTo>
                      <a:pt x="113434" y="116563"/>
                      <a:pt x="107175" y="111087"/>
                      <a:pt x="100917" y="107957"/>
                    </a:cubicBezTo>
                    <a:cubicBezTo>
                      <a:pt x="106393" y="101699"/>
                      <a:pt x="109522" y="94658"/>
                      <a:pt x="109522" y="86053"/>
                    </a:cubicBezTo>
                    <a:cubicBezTo>
                      <a:pt x="109522" y="68842"/>
                      <a:pt x="95441" y="54761"/>
                      <a:pt x="78230" y="54761"/>
                    </a:cubicBezTo>
                    <a:cubicBezTo>
                      <a:pt x="61019" y="54761"/>
                      <a:pt x="46938" y="68842"/>
                      <a:pt x="46938" y="86053"/>
                    </a:cubicBezTo>
                    <a:cubicBezTo>
                      <a:pt x="46938" y="94658"/>
                      <a:pt x="50067" y="101699"/>
                      <a:pt x="55543" y="107175"/>
                    </a:cubicBezTo>
                    <a:cubicBezTo>
                      <a:pt x="40680" y="114998"/>
                      <a:pt x="31292" y="130644"/>
                      <a:pt x="31292" y="148637"/>
                    </a:cubicBezTo>
                    <a:cubicBezTo>
                      <a:pt x="31292" y="153331"/>
                      <a:pt x="34421" y="156460"/>
                      <a:pt x="39115" y="156460"/>
                    </a:cubicBezTo>
                    <a:lnTo>
                      <a:pt x="117345" y="156460"/>
                    </a:lnTo>
                    <a:lnTo>
                      <a:pt x="117345" y="195575"/>
                    </a:lnTo>
                    <a:lnTo>
                      <a:pt x="86053" y="195575"/>
                    </a:lnTo>
                    <a:cubicBezTo>
                      <a:pt x="81359" y="195575"/>
                      <a:pt x="78230" y="198704"/>
                      <a:pt x="78230" y="203398"/>
                    </a:cubicBezTo>
                    <a:lnTo>
                      <a:pt x="78230" y="215915"/>
                    </a:lnTo>
                    <a:lnTo>
                      <a:pt x="60237" y="197922"/>
                    </a:lnTo>
                    <a:cubicBezTo>
                      <a:pt x="58673" y="196357"/>
                      <a:pt x="57108" y="195575"/>
                      <a:pt x="54761" y="195575"/>
                    </a:cubicBezTo>
                    <a:lnTo>
                      <a:pt x="31292" y="195575"/>
                    </a:lnTo>
                    <a:cubicBezTo>
                      <a:pt x="22687" y="195575"/>
                      <a:pt x="15646" y="188534"/>
                      <a:pt x="15646" y="179929"/>
                    </a:cubicBezTo>
                    <a:lnTo>
                      <a:pt x="15646" y="31292"/>
                    </a:lnTo>
                    <a:cubicBezTo>
                      <a:pt x="15646" y="22687"/>
                      <a:pt x="22687" y="15646"/>
                      <a:pt x="31292" y="15646"/>
                    </a:cubicBezTo>
                    <a:lnTo>
                      <a:pt x="125168" y="15646"/>
                    </a:lnTo>
                    <a:cubicBezTo>
                      <a:pt x="133773" y="15646"/>
                      <a:pt x="140814" y="22687"/>
                      <a:pt x="140814" y="31292"/>
                    </a:cubicBezTo>
                    <a:cubicBezTo>
                      <a:pt x="140814" y="31292"/>
                      <a:pt x="140814" y="32074"/>
                      <a:pt x="140814" y="32074"/>
                    </a:cubicBezTo>
                    <a:cubicBezTo>
                      <a:pt x="127515" y="35986"/>
                      <a:pt x="117345" y="47720"/>
                      <a:pt x="117345" y="62584"/>
                    </a:cubicBezTo>
                    <a:close/>
                    <a:moveTo>
                      <a:pt x="62584" y="86053"/>
                    </a:moveTo>
                    <a:cubicBezTo>
                      <a:pt x="62584" y="77448"/>
                      <a:pt x="69625" y="70407"/>
                      <a:pt x="78230" y="70407"/>
                    </a:cubicBezTo>
                    <a:cubicBezTo>
                      <a:pt x="86835" y="70407"/>
                      <a:pt x="93876" y="77448"/>
                      <a:pt x="93876" y="86053"/>
                    </a:cubicBezTo>
                    <a:cubicBezTo>
                      <a:pt x="93876" y="94658"/>
                      <a:pt x="86835" y="101699"/>
                      <a:pt x="78230" y="101699"/>
                    </a:cubicBezTo>
                    <a:cubicBezTo>
                      <a:pt x="69625" y="101699"/>
                      <a:pt x="62584" y="94658"/>
                      <a:pt x="62584" y="86053"/>
                    </a:cubicBezTo>
                    <a:close/>
                    <a:moveTo>
                      <a:pt x="78230" y="117345"/>
                    </a:moveTo>
                    <a:cubicBezTo>
                      <a:pt x="93094" y="117345"/>
                      <a:pt x="104828" y="127515"/>
                      <a:pt x="108740" y="140814"/>
                    </a:cubicBezTo>
                    <a:lnTo>
                      <a:pt x="48503" y="140814"/>
                    </a:lnTo>
                    <a:cubicBezTo>
                      <a:pt x="51632" y="127515"/>
                      <a:pt x="63366" y="117345"/>
                      <a:pt x="78230" y="117345"/>
                    </a:cubicBezTo>
                    <a:close/>
                    <a:moveTo>
                      <a:pt x="258159" y="211221"/>
                    </a:moveTo>
                    <a:cubicBezTo>
                      <a:pt x="258159" y="219826"/>
                      <a:pt x="251118" y="226867"/>
                      <a:pt x="242513" y="226867"/>
                    </a:cubicBezTo>
                    <a:lnTo>
                      <a:pt x="219044" y="226867"/>
                    </a:lnTo>
                    <a:cubicBezTo>
                      <a:pt x="216697" y="226867"/>
                      <a:pt x="214350" y="227649"/>
                      <a:pt x="212786" y="229996"/>
                    </a:cubicBezTo>
                    <a:lnTo>
                      <a:pt x="195575" y="252683"/>
                    </a:lnTo>
                    <a:lnTo>
                      <a:pt x="178364" y="229996"/>
                    </a:lnTo>
                    <a:cubicBezTo>
                      <a:pt x="176800" y="227649"/>
                      <a:pt x="174453" y="226867"/>
                      <a:pt x="172106" y="226867"/>
                    </a:cubicBezTo>
                    <a:lnTo>
                      <a:pt x="148637" y="226867"/>
                    </a:lnTo>
                    <a:cubicBezTo>
                      <a:pt x="140032" y="226867"/>
                      <a:pt x="132991" y="219826"/>
                      <a:pt x="132991" y="211221"/>
                    </a:cubicBezTo>
                    <a:lnTo>
                      <a:pt x="132991" y="62584"/>
                    </a:lnTo>
                    <a:cubicBezTo>
                      <a:pt x="132991" y="53979"/>
                      <a:pt x="140032" y="46938"/>
                      <a:pt x="148637" y="46938"/>
                    </a:cubicBezTo>
                    <a:lnTo>
                      <a:pt x="242513" y="46938"/>
                    </a:lnTo>
                    <a:cubicBezTo>
                      <a:pt x="251118" y="46938"/>
                      <a:pt x="258159" y="53979"/>
                      <a:pt x="258159" y="62584"/>
                    </a:cubicBezTo>
                    <a:lnTo>
                      <a:pt x="258159" y="211221"/>
                    </a:lnTo>
                    <a:close/>
                    <a:moveTo>
                      <a:pt x="375504" y="179929"/>
                    </a:moveTo>
                    <a:cubicBezTo>
                      <a:pt x="375504" y="188534"/>
                      <a:pt x="368463" y="195575"/>
                      <a:pt x="359858" y="195575"/>
                    </a:cubicBezTo>
                    <a:lnTo>
                      <a:pt x="336389" y="195575"/>
                    </a:lnTo>
                    <a:cubicBezTo>
                      <a:pt x="334042" y="195575"/>
                      <a:pt x="332478" y="196357"/>
                      <a:pt x="330913" y="197922"/>
                    </a:cubicBezTo>
                    <a:lnTo>
                      <a:pt x="312920" y="215915"/>
                    </a:lnTo>
                    <a:lnTo>
                      <a:pt x="312920" y="203398"/>
                    </a:lnTo>
                    <a:cubicBezTo>
                      <a:pt x="312920" y="198704"/>
                      <a:pt x="309791" y="195575"/>
                      <a:pt x="305097" y="195575"/>
                    </a:cubicBezTo>
                    <a:lnTo>
                      <a:pt x="273805" y="195575"/>
                    </a:lnTo>
                    <a:lnTo>
                      <a:pt x="273805" y="156460"/>
                    </a:lnTo>
                    <a:lnTo>
                      <a:pt x="352035" y="156460"/>
                    </a:lnTo>
                    <a:cubicBezTo>
                      <a:pt x="356729" y="156460"/>
                      <a:pt x="359858" y="153331"/>
                      <a:pt x="359858" y="148637"/>
                    </a:cubicBezTo>
                    <a:cubicBezTo>
                      <a:pt x="359858" y="130644"/>
                      <a:pt x="349688" y="115780"/>
                      <a:pt x="335607" y="107175"/>
                    </a:cubicBezTo>
                    <a:cubicBezTo>
                      <a:pt x="341083" y="101699"/>
                      <a:pt x="344212" y="94658"/>
                      <a:pt x="344212" y="86053"/>
                    </a:cubicBezTo>
                    <a:cubicBezTo>
                      <a:pt x="344212" y="68842"/>
                      <a:pt x="330131" y="54761"/>
                      <a:pt x="312920" y="54761"/>
                    </a:cubicBezTo>
                    <a:cubicBezTo>
                      <a:pt x="295709" y="54761"/>
                      <a:pt x="281628" y="68842"/>
                      <a:pt x="281628" y="86053"/>
                    </a:cubicBezTo>
                    <a:cubicBezTo>
                      <a:pt x="281628" y="94658"/>
                      <a:pt x="284757" y="101699"/>
                      <a:pt x="290233" y="107175"/>
                    </a:cubicBezTo>
                    <a:cubicBezTo>
                      <a:pt x="283975" y="111087"/>
                      <a:pt x="277717" y="115780"/>
                      <a:pt x="273805" y="122039"/>
                    </a:cubicBezTo>
                    <a:lnTo>
                      <a:pt x="273805" y="62584"/>
                    </a:lnTo>
                    <a:cubicBezTo>
                      <a:pt x="273805" y="47720"/>
                      <a:pt x="263635" y="35986"/>
                      <a:pt x="250336" y="32074"/>
                    </a:cubicBezTo>
                    <a:cubicBezTo>
                      <a:pt x="250336" y="32074"/>
                      <a:pt x="250336" y="31292"/>
                      <a:pt x="250336" y="31292"/>
                    </a:cubicBezTo>
                    <a:cubicBezTo>
                      <a:pt x="250336" y="22687"/>
                      <a:pt x="257377" y="15646"/>
                      <a:pt x="265982" y="15646"/>
                    </a:cubicBezTo>
                    <a:lnTo>
                      <a:pt x="359858" y="15646"/>
                    </a:lnTo>
                    <a:cubicBezTo>
                      <a:pt x="368463" y="15646"/>
                      <a:pt x="375504" y="22687"/>
                      <a:pt x="375504" y="31292"/>
                    </a:cubicBezTo>
                    <a:lnTo>
                      <a:pt x="375504" y="179929"/>
                    </a:lnTo>
                    <a:close/>
                    <a:moveTo>
                      <a:pt x="297274" y="86053"/>
                    </a:moveTo>
                    <a:cubicBezTo>
                      <a:pt x="297274" y="77448"/>
                      <a:pt x="304315" y="70407"/>
                      <a:pt x="312920" y="70407"/>
                    </a:cubicBezTo>
                    <a:cubicBezTo>
                      <a:pt x="321525" y="70407"/>
                      <a:pt x="328566" y="77448"/>
                      <a:pt x="328566" y="86053"/>
                    </a:cubicBezTo>
                    <a:cubicBezTo>
                      <a:pt x="328566" y="94658"/>
                      <a:pt x="321525" y="101699"/>
                      <a:pt x="312920" y="101699"/>
                    </a:cubicBezTo>
                    <a:cubicBezTo>
                      <a:pt x="304315" y="101699"/>
                      <a:pt x="297274" y="94658"/>
                      <a:pt x="297274" y="86053"/>
                    </a:cubicBezTo>
                    <a:close/>
                    <a:moveTo>
                      <a:pt x="312920" y="117345"/>
                    </a:moveTo>
                    <a:cubicBezTo>
                      <a:pt x="327784" y="117345"/>
                      <a:pt x="339518" y="127515"/>
                      <a:pt x="343430" y="140814"/>
                    </a:cubicBezTo>
                    <a:lnTo>
                      <a:pt x="283193" y="140814"/>
                    </a:lnTo>
                    <a:cubicBezTo>
                      <a:pt x="286322" y="127515"/>
                      <a:pt x="298056" y="117345"/>
                      <a:pt x="312920" y="117345"/>
                    </a:cubicBezTo>
                    <a:close/>
                  </a:path>
                </a:pathLst>
              </a:custGeom>
              <a:grpFill/>
              <a:ln w="7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C5B518-4CEA-31CC-ABE7-EEB8662E8FD5}"/>
                  </a:ext>
                </a:extLst>
              </p:cNvPr>
              <p:cNvSpPr/>
              <p:nvPr/>
            </p:nvSpPr>
            <p:spPr>
              <a:xfrm>
                <a:off x="4924807" y="2629259"/>
                <a:ext cx="93876" cy="101699"/>
              </a:xfrm>
              <a:custGeom>
                <a:avLst/>
                <a:gdLst>
                  <a:gd name="connsiteX0" fmla="*/ 69625 w 93876"/>
                  <a:gd name="connsiteY0" fmla="*/ 52414 h 101699"/>
                  <a:gd name="connsiteX1" fmla="*/ 78230 w 93876"/>
                  <a:gd name="connsiteY1" fmla="*/ 31292 h 101699"/>
                  <a:gd name="connsiteX2" fmla="*/ 46938 w 93876"/>
                  <a:gd name="connsiteY2" fmla="*/ 0 h 101699"/>
                  <a:gd name="connsiteX3" fmla="*/ 15646 w 93876"/>
                  <a:gd name="connsiteY3" fmla="*/ 31292 h 101699"/>
                  <a:gd name="connsiteX4" fmla="*/ 24251 w 93876"/>
                  <a:gd name="connsiteY4" fmla="*/ 52414 h 101699"/>
                  <a:gd name="connsiteX5" fmla="*/ 0 w 93876"/>
                  <a:gd name="connsiteY5" fmla="*/ 93876 h 101699"/>
                  <a:gd name="connsiteX6" fmla="*/ 7823 w 93876"/>
                  <a:gd name="connsiteY6" fmla="*/ 101699 h 101699"/>
                  <a:gd name="connsiteX7" fmla="*/ 86053 w 93876"/>
                  <a:gd name="connsiteY7" fmla="*/ 101699 h 101699"/>
                  <a:gd name="connsiteX8" fmla="*/ 93876 w 93876"/>
                  <a:gd name="connsiteY8" fmla="*/ 93876 h 101699"/>
                  <a:gd name="connsiteX9" fmla="*/ 69625 w 93876"/>
                  <a:gd name="connsiteY9" fmla="*/ 52414 h 101699"/>
                  <a:gd name="connsiteX10" fmla="*/ 31292 w 93876"/>
                  <a:gd name="connsiteY10" fmla="*/ 31292 h 101699"/>
                  <a:gd name="connsiteX11" fmla="*/ 46938 w 93876"/>
                  <a:gd name="connsiteY11" fmla="*/ 15646 h 101699"/>
                  <a:gd name="connsiteX12" fmla="*/ 62584 w 93876"/>
                  <a:gd name="connsiteY12" fmla="*/ 31292 h 101699"/>
                  <a:gd name="connsiteX13" fmla="*/ 46938 w 93876"/>
                  <a:gd name="connsiteY13" fmla="*/ 46938 h 101699"/>
                  <a:gd name="connsiteX14" fmla="*/ 31292 w 93876"/>
                  <a:gd name="connsiteY14" fmla="*/ 31292 h 101699"/>
                  <a:gd name="connsiteX15" fmla="*/ 16428 w 93876"/>
                  <a:gd name="connsiteY15" fmla="*/ 86053 h 101699"/>
                  <a:gd name="connsiteX16" fmla="*/ 46938 w 93876"/>
                  <a:gd name="connsiteY16" fmla="*/ 62584 h 101699"/>
                  <a:gd name="connsiteX17" fmla="*/ 77448 w 93876"/>
                  <a:gd name="connsiteY17" fmla="*/ 86053 h 101699"/>
                  <a:gd name="connsiteX18" fmla="*/ 16428 w 93876"/>
                  <a:gd name="connsiteY18" fmla="*/ 86053 h 10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3876" h="101699">
                    <a:moveTo>
                      <a:pt x="69625" y="52414"/>
                    </a:moveTo>
                    <a:cubicBezTo>
                      <a:pt x="75101" y="46938"/>
                      <a:pt x="78230" y="39897"/>
                      <a:pt x="78230" y="31292"/>
                    </a:cubicBezTo>
                    <a:cubicBezTo>
                      <a:pt x="78230" y="14081"/>
                      <a:pt x="64149" y="0"/>
                      <a:pt x="46938" y="0"/>
                    </a:cubicBezTo>
                    <a:cubicBezTo>
                      <a:pt x="29727" y="0"/>
                      <a:pt x="15646" y="14081"/>
                      <a:pt x="15646" y="31292"/>
                    </a:cubicBezTo>
                    <a:cubicBezTo>
                      <a:pt x="15646" y="39897"/>
                      <a:pt x="18775" y="46938"/>
                      <a:pt x="24251" y="52414"/>
                    </a:cubicBezTo>
                    <a:cubicBezTo>
                      <a:pt x="9388" y="60237"/>
                      <a:pt x="0" y="75883"/>
                      <a:pt x="0" y="93876"/>
                    </a:cubicBezTo>
                    <a:cubicBezTo>
                      <a:pt x="0" y="98570"/>
                      <a:pt x="3129" y="101699"/>
                      <a:pt x="7823" y="101699"/>
                    </a:cubicBezTo>
                    <a:lnTo>
                      <a:pt x="86053" y="101699"/>
                    </a:lnTo>
                    <a:cubicBezTo>
                      <a:pt x="90747" y="101699"/>
                      <a:pt x="93876" y="98570"/>
                      <a:pt x="93876" y="93876"/>
                    </a:cubicBezTo>
                    <a:cubicBezTo>
                      <a:pt x="93876" y="75883"/>
                      <a:pt x="83706" y="61019"/>
                      <a:pt x="69625" y="52414"/>
                    </a:cubicBezTo>
                    <a:close/>
                    <a:moveTo>
                      <a:pt x="31292" y="31292"/>
                    </a:moveTo>
                    <a:cubicBezTo>
                      <a:pt x="31292" y="22687"/>
                      <a:pt x="38333" y="15646"/>
                      <a:pt x="46938" y="15646"/>
                    </a:cubicBezTo>
                    <a:cubicBezTo>
                      <a:pt x="55543" y="15646"/>
                      <a:pt x="62584" y="22687"/>
                      <a:pt x="62584" y="31292"/>
                    </a:cubicBezTo>
                    <a:cubicBezTo>
                      <a:pt x="62584" y="39897"/>
                      <a:pt x="55543" y="46938"/>
                      <a:pt x="46938" y="46938"/>
                    </a:cubicBezTo>
                    <a:cubicBezTo>
                      <a:pt x="38333" y="46938"/>
                      <a:pt x="31292" y="39897"/>
                      <a:pt x="31292" y="31292"/>
                    </a:cubicBezTo>
                    <a:close/>
                    <a:moveTo>
                      <a:pt x="16428" y="86053"/>
                    </a:moveTo>
                    <a:cubicBezTo>
                      <a:pt x="19558" y="72754"/>
                      <a:pt x="32074" y="62584"/>
                      <a:pt x="46938" y="62584"/>
                    </a:cubicBezTo>
                    <a:cubicBezTo>
                      <a:pt x="61802" y="62584"/>
                      <a:pt x="73536" y="72754"/>
                      <a:pt x="77448" y="86053"/>
                    </a:cubicBezTo>
                    <a:lnTo>
                      <a:pt x="16428" y="86053"/>
                    </a:lnTo>
                    <a:close/>
                  </a:path>
                </a:pathLst>
              </a:custGeom>
              <a:grpFill/>
              <a:ln w="7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D4E8F7B-9D92-1438-0B4B-BED82CC6644B}"/>
              </a:ext>
            </a:extLst>
          </p:cNvPr>
          <p:cNvSpPr txBox="1"/>
          <p:nvPr/>
        </p:nvSpPr>
        <p:spPr>
          <a:xfrm>
            <a:off x="4493530" y="1275130"/>
            <a:ext cx="6977968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than ever to stay on top of market trends and analyze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F13B35-2D03-9401-A98F-0368E6646CFE}"/>
              </a:ext>
            </a:extLst>
          </p:cNvPr>
          <p:cNvSpPr/>
          <p:nvPr/>
        </p:nvSpPr>
        <p:spPr>
          <a:xfrm>
            <a:off x="4596366" y="3605963"/>
            <a:ext cx="175892" cy="175892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BF7398-BBF7-F505-8E96-887D9C6E1961}"/>
              </a:ext>
            </a:extLst>
          </p:cNvPr>
          <p:cNvSpPr txBox="1"/>
          <p:nvPr/>
        </p:nvSpPr>
        <p:spPr>
          <a:xfrm>
            <a:off x="4831212" y="3801161"/>
            <a:ext cx="261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3B0A87-E453-086A-2F4C-4AE5059220FB}"/>
              </a:ext>
            </a:extLst>
          </p:cNvPr>
          <p:cNvSpPr txBox="1"/>
          <p:nvPr/>
        </p:nvSpPr>
        <p:spPr>
          <a:xfrm>
            <a:off x="4831211" y="3560505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44BBC8-45F0-E773-D89C-81FDA0AEF8C0}"/>
              </a:ext>
            </a:extLst>
          </p:cNvPr>
          <p:cNvSpPr/>
          <p:nvPr/>
        </p:nvSpPr>
        <p:spPr>
          <a:xfrm>
            <a:off x="7961901" y="3605963"/>
            <a:ext cx="175892" cy="175892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E479DD-B676-CDF4-41F0-AAE6E1F06DE4}"/>
              </a:ext>
            </a:extLst>
          </p:cNvPr>
          <p:cNvSpPr txBox="1"/>
          <p:nvPr/>
        </p:nvSpPr>
        <p:spPr>
          <a:xfrm>
            <a:off x="8196747" y="3801161"/>
            <a:ext cx="261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CF5362-1DB2-F8CD-3197-28D2048B6DEC}"/>
              </a:ext>
            </a:extLst>
          </p:cNvPr>
          <p:cNvSpPr txBox="1"/>
          <p:nvPr/>
        </p:nvSpPr>
        <p:spPr>
          <a:xfrm>
            <a:off x="8196746" y="3560505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AFDA1F-537D-32FC-DC02-A08D0212E593}"/>
              </a:ext>
            </a:extLst>
          </p:cNvPr>
          <p:cNvSpPr/>
          <p:nvPr/>
        </p:nvSpPr>
        <p:spPr>
          <a:xfrm>
            <a:off x="4596366" y="4913469"/>
            <a:ext cx="175892" cy="175892"/>
          </a:xfrm>
          <a:prstGeom prst="ellipse">
            <a:avLst/>
          </a:prstGeom>
          <a:solidFill>
            <a:srgbClr val="2D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743C8D-5C37-937B-990B-D62B29EE6802}"/>
              </a:ext>
            </a:extLst>
          </p:cNvPr>
          <p:cNvSpPr txBox="1"/>
          <p:nvPr/>
        </p:nvSpPr>
        <p:spPr>
          <a:xfrm>
            <a:off x="4831212" y="5108667"/>
            <a:ext cx="261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CCA45B-E1DE-EEF1-2DB0-94778DAA4CA7}"/>
              </a:ext>
            </a:extLst>
          </p:cNvPr>
          <p:cNvSpPr txBox="1"/>
          <p:nvPr/>
        </p:nvSpPr>
        <p:spPr>
          <a:xfrm>
            <a:off x="4831211" y="4868011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7F461DC-F606-426B-2904-D0AEDAEB84FF}"/>
              </a:ext>
            </a:extLst>
          </p:cNvPr>
          <p:cNvSpPr/>
          <p:nvPr/>
        </p:nvSpPr>
        <p:spPr>
          <a:xfrm>
            <a:off x="7961901" y="4913469"/>
            <a:ext cx="175892" cy="175892"/>
          </a:xfrm>
          <a:prstGeom prst="ellips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28D2F8-6720-AA50-0755-4FFE48DCFFC0}"/>
              </a:ext>
            </a:extLst>
          </p:cNvPr>
          <p:cNvSpPr txBox="1"/>
          <p:nvPr/>
        </p:nvSpPr>
        <p:spPr>
          <a:xfrm>
            <a:off x="8196747" y="5108667"/>
            <a:ext cx="2610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DA72DA-D3AF-8C30-A9AB-AA9EC8A7A314}"/>
              </a:ext>
            </a:extLst>
          </p:cNvPr>
          <p:cNvSpPr txBox="1"/>
          <p:nvPr/>
        </p:nvSpPr>
        <p:spPr>
          <a:xfrm>
            <a:off x="8196746" y="4868011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31904-9EBF-3B89-C8B6-10931E6B9C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ADB5BD"/>
          </a:solidFill>
        </p:spPr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3F8417-8AE0-6AD5-E877-F48FBF066B4D}"/>
              </a:ext>
            </a:extLst>
          </p:cNvPr>
          <p:cNvSpPr/>
          <p:nvPr/>
        </p:nvSpPr>
        <p:spPr>
          <a:xfrm>
            <a:off x="3287714" y="1756094"/>
            <a:ext cx="175892" cy="175892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4670470-80A0-0A8F-094A-1028F1439508}"/>
              </a:ext>
            </a:extLst>
          </p:cNvPr>
          <p:cNvSpPr/>
          <p:nvPr/>
        </p:nvSpPr>
        <p:spPr>
          <a:xfrm>
            <a:off x="3287714" y="2878019"/>
            <a:ext cx="175892" cy="175892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DB1D1F5-5409-6E27-55B6-7813A6B4A5CE}"/>
              </a:ext>
            </a:extLst>
          </p:cNvPr>
          <p:cNvSpPr/>
          <p:nvPr/>
        </p:nvSpPr>
        <p:spPr>
          <a:xfrm>
            <a:off x="3287714" y="3716144"/>
            <a:ext cx="175892" cy="175892"/>
          </a:xfrm>
          <a:prstGeom prst="ellipse">
            <a:avLst/>
          </a:prstGeom>
          <a:solidFill>
            <a:srgbClr val="2D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5441AC9-36DE-B2BF-93B4-361B9BF429EE}"/>
              </a:ext>
            </a:extLst>
          </p:cNvPr>
          <p:cNvSpPr/>
          <p:nvPr/>
        </p:nvSpPr>
        <p:spPr>
          <a:xfrm>
            <a:off x="3287714" y="4634930"/>
            <a:ext cx="175892" cy="175892"/>
          </a:xfrm>
          <a:prstGeom prst="ellips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2354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7C22A2-C3F5-F187-88E7-BD4AC0881B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E0899-4E67-BE6A-90B9-0A3F9962BF58}"/>
              </a:ext>
            </a:extLst>
          </p:cNvPr>
          <p:cNvSpPr>
            <a:spLocks/>
          </p:cNvSpPr>
          <p:nvPr/>
        </p:nvSpPr>
        <p:spPr>
          <a:xfrm>
            <a:off x="2190750" y="4171950"/>
            <a:ext cx="10001250" cy="2686049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065F9-1C5A-1A32-4B54-D62D92E25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6" y="590302"/>
            <a:ext cx="2943824" cy="59440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D365E4-4CFC-DE18-8ED5-DFAF3651B877}"/>
              </a:ext>
            </a:extLst>
          </p:cNvPr>
          <p:cNvSpPr txBox="1"/>
          <p:nvPr/>
        </p:nvSpPr>
        <p:spPr>
          <a:xfrm>
            <a:off x="4268885" y="974633"/>
            <a:ext cx="394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Responsive Mobile Wireframe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65E018-FBDC-EF4A-5C6C-A43F4EC5B813}"/>
              </a:ext>
            </a:extLst>
          </p:cNvPr>
          <p:cNvSpPr txBox="1"/>
          <p:nvPr/>
        </p:nvSpPr>
        <p:spPr>
          <a:xfrm>
            <a:off x="4268885" y="2125315"/>
            <a:ext cx="5408516" cy="10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400">
              <a:solidFill>
                <a:srgbClr val="6C757D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C4D4304-7C65-94C0-50C4-F2A3F45D3676}"/>
              </a:ext>
            </a:extLst>
          </p:cNvPr>
          <p:cNvSpPr/>
          <p:nvPr/>
        </p:nvSpPr>
        <p:spPr>
          <a:xfrm rot="2700000">
            <a:off x="4901470" y="3710323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576FB5-4FC6-114E-29AC-F06313DC2D46}"/>
              </a:ext>
            </a:extLst>
          </p:cNvPr>
          <p:cNvSpPr txBox="1"/>
          <p:nvPr/>
        </p:nvSpPr>
        <p:spPr>
          <a:xfrm>
            <a:off x="4335018" y="5224129"/>
            <a:ext cx="1967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09DA2-F792-792F-3C02-8D50799628EF}"/>
              </a:ext>
            </a:extLst>
          </p:cNvPr>
          <p:cNvSpPr txBox="1"/>
          <p:nvPr/>
        </p:nvSpPr>
        <p:spPr>
          <a:xfrm>
            <a:off x="4223486" y="4881538"/>
            <a:ext cx="2190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F7B8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Featured One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3668EA-0D8B-A85F-6A53-739520DF49D6}"/>
              </a:ext>
            </a:extLst>
          </p:cNvPr>
          <p:cNvSpPr/>
          <p:nvPr/>
        </p:nvSpPr>
        <p:spPr>
          <a:xfrm rot="2700000">
            <a:off x="7247987" y="3710323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F381E-5276-7114-A784-0BBCA0D57E87}"/>
              </a:ext>
            </a:extLst>
          </p:cNvPr>
          <p:cNvSpPr txBox="1"/>
          <p:nvPr/>
        </p:nvSpPr>
        <p:spPr>
          <a:xfrm>
            <a:off x="6681535" y="5224129"/>
            <a:ext cx="1967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A8C0E7-6B60-D00E-417A-CE3EFDE102CC}"/>
              </a:ext>
            </a:extLst>
          </p:cNvPr>
          <p:cNvSpPr txBox="1"/>
          <p:nvPr/>
        </p:nvSpPr>
        <p:spPr>
          <a:xfrm>
            <a:off x="6570003" y="4881538"/>
            <a:ext cx="2190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F7B8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Featured One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E0EE15-3B17-3009-309C-A73AF0D2C4F7}"/>
              </a:ext>
            </a:extLst>
          </p:cNvPr>
          <p:cNvSpPr/>
          <p:nvPr/>
        </p:nvSpPr>
        <p:spPr>
          <a:xfrm rot="2700000">
            <a:off x="9711495" y="3710322"/>
            <a:ext cx="923252" cy="9232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sx="105000" sy="105000" algn="ctr" rotWithShape="0">
              <a:srgbClr val="212529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61ADA9-AEB3-A897-A58C-0C85B8A6B6BD}"/>
              </a:ext>
            </a:extLst>
          </p:cNvPr>
          <p:cNvSpPr txBox="1"/>
          <p:nvPr/>
        </p:nvSpPr>
        <p:spPr>
          <a:xfrm>
            <a:off x="9145043" y="5224128"/>
            <a:ext cx="1967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F8F9F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9B839A-0CE2-7863-446B-04477D123A37}"/>
              </a:ext>
            </a:extLst>
          </p:cNvPr>
          <p:cNvSpPr txBox="1"/>
          <p:nvPr/>
        </p:nvSpPr>
        <p:spPr>
          <a:xfrm>
            <a:off x="9033511" y="4881537"/>
            <a:ext cx="2190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solidFill>
                  <a:srgbClr val="F7B80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Featured One</a:t>
            </a:r>
            <a:endParaRPr lang="en-ID" sz="1400" b="1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F8ED81-8B62-9630-14E1-71E8B109859E}"/>
              </a:ext>
            </a:extLst>
          </p:cNvPr>
          <p:cNvGrpSpPr/>
          <p:nvPr/>
        </p:nvGrpSpPr>
        <p:grpSpPr>
          <a:xfrm>
            <a:off x="9862186" y="3852486"/>
            <a:ext cx="533400" cy="552450"/>
            <a:chOff x="9862186" y="3852486"/>
            <a:chExt cx="533400" cy="55245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3715B1-D233-0BA0-34B0-502DFB281991}"/>
                </a:ext>
              </a:extLst>
            </p:cNvPr>
            <p:cNvSpPr/>
            <p:nvPr/>
          </p:nvSpPr>
          <p:spPr>
            <a:xfrm>
              <a:off x="9966961" y="3957251"/>
              <a:ext cx="323859" cy="390554"/>
            </a:xfrm>
            <a:custGeom>
              <a:avLst/>
              <a:gdLst>
                <a:gd name="connsiteX0" fmla="*/ 238125 w 323859"/>
                <a:gd name="connsiteY0" fmla="*/ 342909 h 390554"/>
                <a:gd name="connsiteX1" fmla="*/ 262700 w 323859"/>
                <a:gd name="connsiteY1" fmla="*/ 289950 h 390554"/>
                <a:gd name="connsiteX2" fmla="*/ 323850 w 323859"/>
                <a:gd name="connsiteY2" fmla="*/ 161934 h 390554"/>
                <a:gd name="connsiteX3" fmla="*/ 165372 w 323859"/>
                <a:gd name="connsiteY3" fmla="*/ 9 h 390554"/>
                <a:gd name="connsiteX4" fmla="*/ 161925 w 323859"/>
                <a:gd name="connsiteY4" fmla="*/ 9 h 390554"/>
                <a:gd name="connsiteX5" fmla="*/ 0 w 323859"/>
                <a:gd name="connsiteY5" fmla="*/ 152409 h 390554"/>
                <a:gd name="connsiteX6" fmla="*/ 60674 w 323859"/>
                <a:gd name="connsiteY6" fmla="*/ 289760 h 390554"/>
                <a:gd name="connsiteX7" fmla="*/ 85725 w 323859"/>
                <a:gd name="connsiteY7" fmla="*/ 342909 h 390554"/>
                <a:gd name="connsiteX8" fmla="*/ 130643 w 323859"/>
                <a:gd name="connsiteY8" fmla="*/ 390534 h 390554"/>
                <a:gd name="connsiteX9" fmla="*/ 133350 w 323859"/>
                <a:gd name="connsiteY9" fmla="*/ 390534 h 390554"/>
                <a:gd name="connsiteX10" fmla="*/ 190500 w 323859"/>
                <a:gd name="connsiteY10" fmla="*/ 390534 h 390554"/>
                <a:gd name="connsiteX11" fmla="*/ 238125 w 323859"/>
                <a:gd name="connsiteY11" fmla="*/ 345616 h 390554"/>
                <a:gd name="connsiteX12" fmla="*/ 238125 w 323859"/>
                <a:gd name="connsiteY12" fmla="*/ 342909 h 390554"/>
                <a:gd name="connsiteX13" fmla="*/ 190500 w 323859"/>
                <a:gd name="connsiteY13" fmla="*/ 352434 h 390554"/>
                <a:gd name="connsiteX14" fmla="*/ 180975 w 323859"/>
                <a:gd name="connsiteY14" fmla="*/ 352434 h 390554"/>
                <a:gd name="connsiteX15" fmla="*/ 180975 w 323859"/>
                <a:gd name="connsiteY15" fmla="*/ 247659 h 390554"/>
                <a:gd name="connsiteX16" fmla="*/ 176975 w 323859"/>
                <a:gd name="connsiteY16" fmla="*/ 235944 h 390554"/>
                <a:gd name="connsiteX17" fmla="*/ 134017 w 323859"/>
                <a:gd name="connsiteY17" fmla="*/ 180984 h 390554"/>
                <a:gd name="connsiteX18" fmla="*/ 190500 w 323859"/>
                <a:gd name="connsiteY18" fmla="*/ 180984 h 390554"/>
                <a:gd name="connsiteX19" fmla="*/ 184690 w 323859"/>
                <a:gd name="connsiteY19" fmla="*/ 188700 h 390554"/>
                <a:gd name="connsiteX20" fmla="*/ 188500 w 323859"/>
                <a:gd name="connsiteY20" fmla="*/ 215370 h 390554"/>
                <a:gd name="connsiteX21" fmla="*/ 215170 w 323859"/>
                <a:gd name="connsiteY21" fmla="*/ 211560 h 390554"/>
                <a:gd name="connsiteX22" fmla="*/ 243745 w 323859"/>
                <a:gd name="connsiteY22" fmla="*/ 173460 h 390554"/>
                <a:gd name="connsiteX23" fmla="*/ 240102 w 323859"/>
                <a:gd name="connsiteY23" fmla="*/ 146766 h 390554"/>
                <a:gd name="connsiteX24" fmla="*/ 228600 w 323859"/>
                <a:gd name="connsiteY24" fmla="*/ 142884 h 390554"/>
                <a:gd name="connsiteX25" fmla="*/ 95250 w 323859"/>
                <a:gd name="connsiteY25" fmla="*/ 142884 h 390554"/>
                <a:gd name="connsiteX26" fmla="*/ 76172 w 323859"/>
                <a:gd name="connsiteY26" fmla="*/ 161907 h 390554"/>
                <a:gd name="connsiteX27" fmla="*/ 80201 w 323859"/>
                <a:gd name="connsiteY27" fmla="*/ 173650 h 390554"/>
                <a:gd name="connsiteX28" fmla="*/ 142875 w 323859"/>
                <a:gd name="connsiteY28" fmla="*/ 254232 h 390554"/>
                <a:gd name="connsiteX29" fmla="*/ 142875 w 323859"/>
                <a:gd name="connsiteY29" fmla="*/ 352434 h 390554"/>
                <a:gd name="connsiteX30" fmla="*/ 133350 w 323859"/>
                <a:gd name="connsiteY30" fmla="*/ 352434 h 390554"/>
                <a:gd name="connsiteX31" fmla="*/ 123825 w 323859"/>
                <a:gd name="connsiteY31" fmla="*/ 342909 h 390554"/>
                <a:gd name="connsiteX32" fmla="*/ 88868 w 323859"/>
                <a:gd name="connsiteY32" fmla="*/ 263757 h 390554"/>
                <a:gd name="connsiteX33" fmla="*/ 38100 w 323859"/>
                <a:gd name="connsiteY33" fmla="*/ 152409 h 390554"/>
                <a:gd name="connsiteX34" fmla="*/ 161925 w 323859"/>
                <a:gd name="connsiteY34" fmla="*/ 38109 h 390554"/>
                <a:gd name="connsiteX35" fmla="*/ 285750 w 323859"/>
                <a:gd name="connsiteY35" fmla="*/ 156540 h 390554"/>
                <a:gd name="connsiteX36" fmla="*/ 285750 w 323859"/>
                <a:gd name="connsiteY36" fmla="*/ 161934 h 390554"/>
                <a:gd name="connsiteX37" fmla="*/ 234887 w 323859"/>
                <a:gd name="connsiteY37" fmla="*/ 263852 h 390554"/>
                <a:gd name="connsiteX38" fmla="*/ 200025 w 323859"/>
                <a:gd name="connsiteY38" fmla="*/ 342909 h 390554"/>
                <a:gd name="connsiteX39" fmla="*/ 190500 w 323859"/>
                <a:gd name="connsiteY39" fmla="*/ 352434 h 39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9" h="390554">
                  <a:moveTo>
                    <a:pt x="238125" y="342909"/>
                  </a:moveTo>
                  <a:cubicBezTo>
                    <a:pt x="239603" y="322855"/>
                    <a:pt x="248341" y="304027"/>
                    <a:pt x="262700" y="289950"/>
                  </a:cubicBezTo>
                  <a:cubicBezTo>
                    <a:pt x="288893" y="261947"/>
                    <a:pt x="323850" y="218227"/>
                    <a:pt x="323850" y="161934"/>
                  </a:cubicBezTo>
                  <a:cubicBezTo>
                    <a:pt x="324802" y="73458"/>
                    <a:pt x="253849" y="961"/>
                    <a:pt x="165372" y="9"/>
                  </a:cubicBezTo>
                  <a:cubicBezTo>
                    <a:pt x="164223" y="-3"/>
                    <a:pt x="163074" y="-3"/>
                    <a:pt x="161925" y="9"/>
                  </a:cubicBezTo>
                  <a:cubicBezTo>
                    <a:pt x="81629" y="9"/>
                    <a:pt x="0" y="52397"/>
                    <a:pt x="0" y="152409"/>
                  </a:cubicBezTo>
                  <a:cubicBezTo>
                    <a:pt x="0" y="216894"/>
                    <a:pt x="32385" y="259661"/>
                    <a:pt x="60674" y="289760"/>
                  </a:cubicBezTo>
                  <a:cubicBezTo>
                    <a:pt x="75378" y="303720"/>
                    <a:pt x="84316" y="322683"/>
                    <a:pt x="85725" y="342909"/>
                  </a:cubicBezTo>
                  <a:cubicBezTo>
                    <a:pt x="84977" y="368465"/>
                    <a:pt x="105088" y="389787"/>
                    <a:pt x="130643" y="390534"/>
                  </a:cubicBezTo>
                  <a:cubicBezTo>
                    <a:pt x="131545" y="390561"/>
                    <a:pt x="132448" y="390561"/>
                    <a:pt x="133350" y="390534"/>
                  </a:cubicBezTo>
                  <a:lnTo>
                    <a:pt x="190500" y="390534"/>
                  </a:lnTo>
                  <a:cubicBezTo>
                    <a:pt x="216056" y="391282"/>
                    <a:pt x="237377" y="371171"/>
                    <a:pt x="238125" y="345616"/>
                  </a:cubicBezTo>
                  <a:cubicBezTo>
                    <a:pt x="238152" y="344714"/>
                    <a:pt x="238152" y="343811"/>
                    <a:pt x="238125" y="342909"/>
                  </a:cubicBezTo>
                  <a:close/>
                  <a:moveTo>
                    <a:pt x="190500" y="352434"/>
                  </a:moveTo>
                  <a:lnTo>
                    <a:pt x="180975" y="352434"/>
                  </a:lnTo>
                  <a:lnTo>
                    <a:pt x="180975" y="247659"/>
                  </a:lnTo>
                  <a:cubicBezTo>
                    <a:pt x="180983" y="243418"/>
                    <a:pt x="179575" y="239294"/>
                    <a:pt x="176975" y="235944"/>
                  </a:cubicBezTo>
                  <a:lnTo>
                    <a:pt x="134017" y="180984"/>
                  </a:lnTo>
                  <a:lnTo>
                    <a:pt x="190500" y="180984"/>
                  </a:lnTo>
                  <a:lnTo>
                    <a:pt x="184690" y="188700"/>
                  </a:lnTo>
                  <a:cubicBezTo>
                    <a:pt x="178378" y="197117"/>
                    <a:pt x="180083" y="209057"/>
                    <a:pt x="188500" y="215370"/>
                  </a:cubicBezTo>
                  <a:cubicBezTo>
                    <a:pt x="196917" y="221682"/>
                    <a:pt x="208858" y="219977"/>
                    <a:pt x="215170" y="211560"/>
                  </a:cubicBezTo>
                  <a:lnTo>
                    <a:pt x="243745" y="173460"/>
                  </a:lnTo>
                  <a:cubicBezTo>
                    <a:pt x="250110" y="165082"/>
                    <a:pt x="248479" y="153131"/>
                    <a:pt x="240102" y="146766"/>
                  </a:cubicBezTo>
                  <a:cubicBezTo>
                    <a:pt x="236793" y="144253"/>
                    <a:pt x="232755" y="142889"/>
                    <a:pt x="228600" y="142884"/>
                  </a:cubicBezTo>
                  <a:lnTo>
                    <a:pt x="95250" y="142884"/>
                  </a:lnTo>
                  <a:cubicBezTo>
                    <a:pt x="84729" y="142869"/>
                    <a:pt x="76188" y="151385"/>
                    <a:pt x="76172" y="161907"/>
                  </a:cubicBezTo>
                  <a:cubicBezTo>
                    <a:pt x="76166" y="166161"/>
                    <a:pt x="77584" y="170295"/>
                    <a:pt x="80201" y="173650"/>
                  </a:cubicBezTo>
                  <a:lnTo>
                    <a:pt x="142875" y="254232"/>
                  </a:lnTo>
                  <a:lnTo>
                    <a:pt x="142875" y="352434"/>
                  </a:lnTo>
                  <a:lnTo>
                    <a:pt x="133350" y="352434"/>
                  </a:lnTo>
                  <a:cubicBezTo>
                    <a:pt x="130112" y="352434"/>
                    <a:pt x="123825" y="352434"/>
                    <a:pt x="123825" y="342909"/>
                  </a:cubicBezTo>
                  <a:cubicBezTo>
                    <a:pt x="122549" y="313067"/>
                    <a:pt x="110066" y="284802"/>
                    <a:pt x="88868" y="263757"/>
                  </a:cubicBezTo>
                  <a:cubicBezTo>
                    <a:pt x="63913" y="237182"/>
                    <a:pt x="38100" y="203178"/>
                    <a:pt x="38100" y="152409"/>
                  </a:cubicBezTo>
                  <a:cubicBezTo>
                    <a:pt x="38100" y="73923"/>
                    <a:pt x="102108" y="38109"/>
                    <a:pt x="161925" y="38109"/>
                  </a:cubicBezTo>
                  <a:cubicBezTo>
                    <a:pt x="228822" y="36620"/>
                    <a:pt x="284260" y="89643"/>
                    <a:pt x="285750" y="156540"/>
                  </a:cubicBezTo>
                  <a:cubicBezTo>
                    <a:pt x="285790" y="158338"/>
                    <a:pt x="285790" y="160137"/>
                    <a:pt x="285750" y="161934"/>
                  </a:cubicBezTo>
                  <a:cubicBezTo>
                    <a:pt x="285750" y="204225"/>
                    <a:pt x="258604" y="238134"/>
                    <a:pt x="234887" y="263852"/>
                  </a:cubicBezTo>
                  <a:cubicBezTo>
                    <a:pt x="213658" y="284828"/>
                    <a:pt x="201197" y="313088"/>
                    <a:pt x="200025" y="342909"/>
                  </a:cubicBezTo>
                  <a:cubicBezTo>
                    <a:pt x="200025" y="352434"/>
                    <a:pt x="193739" y="352434"/>
                    <a:pt x="190500" y="352434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5AED3E-2451-1650-E9BD-B4BD7EC7052C}"/>
                </a:ext>
              </a:extLst>
            </p:cNvPr>
            <p:cNvSpPr/>
            <p:nvPr/>
          </p:nvSpPr>
          <p:spPr>
            <a:xfrm>
              <a:off x="10090786" y="4366836"/>
              <a:ext cx="76200" cy="38100"/>
            </a:xfrm>
            <a:custGeom>
              <a:avLst/>
              <a:gdLst>
                <a:gd name="connsiteX0" fmla="*/ 19050 w 76200"/>
                <a:gd name="connsiteY0" fmla="*/ 0 h 38100"/>
                <a:gd name="connsiteX1" fmla="*/ 0 w 76200"/>
                <a:gd name="connsiteY1" fmla="*/ 19050 h 38100"/>
                <a:gd name="connsiteX2" fmla="*/ 19050 w 76200"/>
                <a:gd name="connsiteY2" fmla="*/ 38100 h 38100"/>
                <a:gd name="connsiteX3" fmla="*/ 57150 w 76200"/>
                <a:gd name="connsiteY3" fmla="*/ 38100 h 38100"/>
                <a:gd name="connsiteX4" fmla="*/ 76200 w 76200"/>
                <a:gd name="connsiteY4" fmla="*/ 19050 h 38100"/>
                <a:gd name="connsiteX5" fmla="*/ 57150 w 7620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38100">
                  <a:moveTo>
                    <a:pt x="19050" y="0"/>
                  </a:move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57150" y="38100"/>
                  </a:lnTo>
                  <a:cubicBezTo>
                    <a:pt x="67671" y="38100"/>
                    <a:pt x="76200" y="29571"/>
                    <a:pt x="76200" y="19050"/>
                  </a:cubicBezTo>
                  <a:cubicBezTo>
                    <a:pt x="76200" y="8529"/>
                    <a:pt x="67671" y="0"/>
                    <a:pt x="57150" y="0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800059-F6F3-D1B7-0BFC-921E413AA613}"/>
                </a:ext>
              </a:extLst>
            </p:cNvPr>
            <p:cNvSpPr/>
            <p:nvPr/>
          </p:nvSpPr>
          <p:spPr>
            <a:xfrm>
              <a:off x="10109836" y="3852486"/>
              <a:ext cx="38100" cy="66675"/>
            </a:xfrm>
            <a:custGeom>
              <a:avLst/>
              <a:gdLst>
                <a:gd name="connsiteX0" fmla="*/ 38100 w 38100"/>
                <a:gd name="connsiteY0" fmla="*/ 47625 h 66675"/>
                <a:gd name="connsiteX1" fmla="*/ 38100 w 38100"/>
                <a:gd name="connsiteY1" fmla="*/ 19050 h 66675"/>
                <a:gd name="connsiteX2" fmla="*/ 19050 w 38100"/>
                <a:gd name="connsiteY2" fmla="*/ 0 h 66675"/>
                <a:gd name="connsiteX3" fmla="*/ 0 w 38100"/>
                <a:gd name="connsiteY3" fmla="*/ 19050 h 66675"/>
                <a:gd name="connsiteX4" fmla="*/ 0 w 38100"/>
                <a:gd name="connsiteY4" fmla="*/ 47625 h 66675"/>
                <a:gd name="connsiteX5" fmla="*/ 19050 w 38100"/>
                <a:gd name="connsiteY5" fmla="*/ 66675 h 66675"/>
                <a:gd name="connsiteX6" fmla="*/ 38100 w 38100"/>
                <a:gd name="connsiteY6" fmla="*/ 4762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38100" y="47625"/>
                  </a:move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47625"/>
                  </a:lnTo>
                  <a:cubicBezTo>
                    <a:pt x="0" y="58146"/>
                    <a:pt x="8529" y="66675"/>
                    <a:pt x="19050" y="66675"/>
                  </a:cubicBezTo>
                  <a:cubicBezTo>
                    <a:pt x="29571" y="66675"/>
                    <a:pt x="38100" y="58146"/>
                    <a:pt x="38100" y="47625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BAE4516-8536-5CFE-8233-9B17A340862E}"/>
                </a:ext>
              </a:extLst>
            </p:cNvPr>
            <p:cNvSpPr/>
            <p:nvPr/>
          </p:nvSpPr>
          <p:spPr>
            <a:xfrm>
              <a:off x="10328911" y="4133473"/>
              <a:ext cx="66675" cy="38100"/>
            </a:xfrm>
            <a:custGeom>
              <a:avLst/>
              <a:gdLst>
                <a:gd name="connsiteX0" fmla="*/ 47625 w 66675"/>
                <a:gd name="connsiteY0" fmla="*/ 0 h 38100"/>
                <a:gd name="connsiteX1" fmla="*/ 19050 w 66675"/>
                <a:gd name="connsiteY1" fmla="*/ 0 h 38100"/>
                <a:gd name="connsiteX2" fmla="*/ 0 w 66675"/>
                <a:gd name="connsiteY2" fmla="*/ 19050 h 38100"/>
                <a:gd name="connsiteX3" fmla="*/ 19050 w 66675"/>
                <a:gd name="connsiteY3" fmla="*/ 38100 h 38100"/>
                <a:gd name="connsiteX4" fmla="*/ 47625 w 66675"/>
                <a:gd name="connsiteY4" fmla="*/ 38100 h 38100"/>
                <a:gd name="connsiteX5" fmla="*/ 66675 w 66675"/>
                <a:gd name="connsiteY5" fmla="*/ 19050 h 38100"/>
                <a:gd name="connsiteX6" fmla="*/ 47625 w 666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47625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47625" y="38100"/>
                  </a:lnTo>
                  <a:cubicBezTo>
                    <a:pt x="58146" y="38100"/>
                    <a:pt x="66675" y="29571"/>
                    <a:pt x="66675" y="19050"/>
                  </a:cubicBezTo>
                  <a:cubicBezTo>
                    <a:pt x="66675" y="8529"/>
                    <a:pt x="58146" y="0"/>
                    <a:pt x="47625" y="0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034EBF-62CC-88F3-6915-2B07F08532EA}"/>
                </a:ext>
              </a:extLst>
            </p:cNvPr>
            <p:cNvSpPr/>
            <p:nvPr/>
          </p:nvSpPr>
          <p:spPr>
            <a:xfrm>
              <a:off x="9862186" y="4133473"/>
              <a:ext cx="66675" cy="38100"/>
            </a:xfrm>
            <a:custGeom>
              <a:avLst/>
              <a:gdLst>
                <a:gd name="connsiteX0" fmla="*/ 19050 w 66675"/>
                <a:gd name="connsiteY0" fmla="*/ 38100 h 38100"/>
                <a:gd name="connsiteX1" fmla="*/ 47625 w 66675"/>
                <a:gd name="connsiteY1" fmla="*/ 38100 h 38100"/>
                <a:gd name="connsiteX2" fmla="*/ 66675 w 66675"/>
                <a:gd name="connsiteY2" fmla="*/ 19050 h 38100"/>
                <a:gd name="connsiteX3" fmla="*/ 47625 w 66675"/>
                <a:gd name="connsiteY3" fmla="*/ 0 h 38100"/>
                <a:gd name="connsiteX4" fmla="*/ 19050 w 66675"/>
                <a:gd name="connsiteY4" fmla="*/ 0 h 38100"/>
                <a:gd name="connsiteX5" fmla="*/ 0 w 66675"/>
                <a:gd name="connsiteY5" fmla="*/ 19050 h 38100"/>
                <a:gd name="connsiteX6" fmla="*/ 19050 w 6667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19050" y="38100"/>
                  </a:moveTo>
                  <a:lnTo>
                    <a:pt x="47625" y="38100"/>
                  </a:lnTo>
                  <a:cubicBezTo>
                    <a:pt x="58146" y="38100"/>
                    <a:pt x="66675" y="29571"/>
                    <a:pt x="66675" y="19050"/>
                  </a:cubicBezTo>
                  <a:cubicBezTo>
                    <a:pt x="66675" y="8529"/>
                    <a:pt x="58146" y="0"/>
                    <a:pt x="47625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C614B63-5A71-C0CF-8F94-F2BB1AE4167A}"/>
                </a:ext>
              </a:extLst>
            </p:cNvPr>
            <p:cNvSpPr/>
            <p:nvPr/>
          </p:nvSpPr>
          <p:spPr>
            <a:xfrm>
              <a:off x="10288319" y="3935821"/>
              <a:ext cx="57269" cy="57253"/>
            </a:xfrm>
            <a:custGeom>
              <a:avLst/>
              <a:gdLst>
                <a:gd name="connsiteX0" fmla="*/ 52688 w 57269"/>
                <a:gd name="connsiteY0" fmla="*/ 31441 h 57253"/>
                <a:gd name="connsiteX1" fmla="*/ 50610 w 57269"/>
                <a:gd name="connsiteY1" fmla="*/ 4581 h 57253"/>
                <a:gd name="connsiteX2" fmla="*/ 25828 w 57269"/>
                <a:gd name="connsiteY2" fmla="*/ 4581 h 57253"/>
                <a:gd name="connsiteX3" fmla="*/ 5540 w 57269"/>
                <a:gd name="connsiteY3" fmla="*/ 24774 h 57253"/>
                <a:gd name="connsiteX4" fmla="*/ 5620 w 57269"/>
                <a:gd name="connsiteY4" fmla="*/ 51714 h 57253"/>
                <a:gd name="connsiteX5" fmla="*/ 19065 w 57269"/>
                <a:gd name="connsiteY5" fmla="*/ 57254 h 57253"/>
                <a:gd name="connsiteX6" fmla="*/ 32495 w 57269"/>
                <a:gd name="connsiteY6" fmla="*/ 51729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69" h="57253">
                  <a:moveTo>
                    <a:pt x="52688" y="31441"/>
                  </a:moveTo>
                  <a:cubicBezTo>
                    <a:pt x="59532" y="23450"/>
                    <a:pt x="58602" y="11424"/>
                    <a:pt x="50610" y="4581"/>
                  </a:cubicBezTo>
                  <a:cubicBezTo>
                    <a:pt x="43479" y="-1527"/>
                    <a:pt x="32960" y="-1527"/>
                    <a:pt x="25828" y="4581"/>
                  </a:cubicBezTo>
                  <a:lnTo>
                    <a:pt x="5540" y="24774"/>
                  </a:lnTo>
                  <a:cubicBezTo>
                    <a:pt x="-1877" y="32235"/>
                    <a:pt x="-1842" y="44297"/>
                    <a:pt x="5620" y="51714"/>
                  </a:cubicBezTo>
                  <a:cubicBezTo>
                    <a:pt x="9193" y="55266"/>
                    <a:pt x="14027" y="57258"/>
                    <a:pt x="19065" y="57254"/>
                  </a:cubicBezTo>
                  <a:cubicBezTo>
                    <a:pt x="24095" y="57258"/>
                    <a:pt x="28924" y="55272"/>
                    <a:pt x="32495" y="51729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4748AE-CA49-1A3C-31BB-0A12F5995C59}"/>
                </a:ext>
              </a:extLst>
            </p:cNvPr>
            <p:cNvSpPr/>
            <p:nvPr/>
          </p:nvSpPr>
          <p:spPr>
            <a:xfrm>
              <a:off x="9938466" y="4289434"/>
              <a:ext cx="58271" cy="58351"/>
            </a:xfrm>
            <a:custGeom>
              <a:avLst/>
              <a:gdLst>
                <a:gd name="connsiteX0" fmla="*/ 18970 w 58271"/>
                <a:gd name="connsiteY0" fmla="*/ 58351 h 58351"/>
                <a:gd name="connsiteX1" fmla="*/ 32400 w 58271"/>
                <a:gd name="connsiteY1" fmla="*/ 52732 h 58351"/>
                <a:gd name="connsiteX2" fmla="*/ 52688 w 58271"/>
                <a:gd name="connsiteY2" fmla="*/ 32539 h 58351"/>
                <a:gd name="connsiteX3" fmla="*/ 52688 w 58271"/>
                <a:gd name="connsiteY3" fmla="*/ 5583 h 58351"/>
                <a:gd name="connsiteX4" fmla="*/ 25733 w 58271"/>
                <a:gd name="connsiteY4" fmla="*/ 5583 h 58351"/>
                <a:gd name="connsiteX5" fmla="*/ 5540 w 58271"/>
                <a:gd name="connsiteY5" fmla="*/ 25871 h 58351"/>
                <a:gd name="connsiteX6" fmla="*/ 5620 w 58271"/>
                <a:gd name="connsiteY6" fmla="*/ 52812 h 58351"/>
                <a:gd name="connsiteX7" fmla="*/ 18970 w 58271"/>
                <a:gd name="connsiteY7" fmla="*/ 58351 h 5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71" h="58351">
                  <a:moveTo>
                    <a:pt x="18970" y="58351"/>
                  </a:moveTo>
                  <a:cubicBezTo>
                    <a:pt x="24014" y="58330"/>
                    <a:pt x="28844" y="56309"/>
                    <a:pt x="32400" y="52732"/>
                  </a:cubicBezTo>
                  <a:lnTo>
                    <a:pt x="52688" y="32539"/>
                  </a:lnTo>
                  <a:cubicBezTo>
                    <a:pt x="60132" y="25095"/>
                    <a:pt x="60132" y="13027"/>
                    <a:pt x="52688" y="5583"/>
                  </a:cubicBezTo>
                  <a:cubicBezTo>
                    <a:pt x="45245" y="-1861"/>
                    <a:pt x="33176" y="-1861"/>
                    <a:pt x="25733" y="5583"/>
                  </a:cubicBezTo>
                  <a:lnTo>
                    <a:pt x="5540" y="25871"/>
                  </a:lnTo>
                  <a:cubicBezTo>
                    <a:pt x="-1877" y="33333"/>
                    <a:pt x="-1842" y="45394"/>
                    <a:pt x="5620" y="52812"/>
                  </a:cubicBezTo>
                  <a:cubicBezTo>
                    <a:pt x="9169" y="56341"/>
                    <a:pt x="13965" y="58330"/>
                    <a:pt x="18970" y="58351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EF513F6-2C3C-E83D-52CB-1D911575B165}"/>
                </a:ext>
              </a:extLst>
            </p:cNvPr>
            <p:cNvSpPr/>
            <p:nvPr/>
          </p:nvSpPr>
          <p:spPr>
            <a:xfrm>
              <a:off x="9912183" y="3935820"/>
              <a:ext cx="57316" cy="57254"/>
            </a:xfrm>
            <a:custGeom>
              <a:avLst/>
              <a:gdLst>
                <a:gd name="connsiteX0" fmla="*/ 51729 w 57316"/>
                <a:gd name="connsiteY0" fmla="*/ 51730 h 57254"/>
                <a:gd name="connsiteX1" fmla="*/ 51745 w 57316"/>
                <a:gd name="connsiteY1" fmla="*/ 24789 h 57254"/>
                <a:gd name="connsiteX2" fmla="*/ 51729 w 57316"/>
                <a:gd name="connsiteY2" fmla="*/ 24774 h 57254"/>
                <a:gd name="connsiteX3" fmla="*/ 31441 w 57316"/>
                <a:gd name="connsiteY3" fmla="*/ 4581 h 57254"/>
                <a:gd name="connsiteX4" fmla="*/ 4581 w 57316"/>
                <a:gd name="connsiteY4" fmla="*/ 6659 h 57254"/>
                <a:gd name="connsiteX5" fmla="*/ 4581 w 57316"/>
                <a:gd name="connsiteY5" fmla="*/ 31442 h 57254"/>
                <a:gd name="connsiteX6" fmla="*/ 24774 w 57316"/>
                <a:gd name="connsiteY6" fmla="*/ 51730 h 57254"/>
                <a:gd name="connsiteX7" fmla="*/ 38204 w 57316"/>
                <a:gd name="connsiteY7" fmla="*/ 57254 h 57254"/>
                <a:gd name="connsiteX8" fmla="*/ 51729 w 57316"/>
                <a:gd name="connsiteY8" fmla="*/ 51730 h 5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16" h="57254">
                  <a:moveTo>
                    <a:pt x="51729" y="51730"/>
                  </a:moveTo>
                  <a:cubicBezTo>
                    <a:pt x="59173" y="44295"/>
                    <a:pt x="59180" y="32233"/>
                    <a:pt x="51745" y="24789"/>
                  </a:cubicBezTo>
                  <a:cubicBezTo>
                    <a:pt x="51739" y="24784"/>
                    <a:pt x="51734" y="24779"/>
                    <a:pt x="51729" y="24774"/>
                  </a:cubicBezTo>
                  <a:lnTo>
                    <a:pt x="31441" y="4581"/>
                  </a:lnTo>
                  <a:cubicBezTo>
                    <a:pt x="23450" y="-2263"/>
                    <a:pt x="11424" y="-1332"/>
                    <a:pt x="4581" y="6659"/>
                  </a:cubicBezTo>
                  <a:cubicBezTo>
                    <a:pt x="-1527" y="13791"/>
                    <a:pt x="-1527" y="24309"/>
                    <a:pt x="4581" y="31442"/>
                  </a:cubicBezTo>
                  <a:lnTo>
                    <a:pt x="24774" y="51730"/>
                  </a:lnTo>
                  <a:cubicBezTo>
                    <a:pt x="28346" y="55272"/>
                    <a:pt x="33174" y="57258"/>
                    <a:pt x="38204" y="57254"/>
                  </a:cubicBezTo>
                  <a:cubicBezTo>
                    <a:pt x="43267" y="57284"/>
                    <a:pt x="48135" y="55296"/>
                    <a:pt x="51729" y="51730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669575-6446-FCF5-480A-E999B59EC5F9}"/>
                </a:ext>
              </a:extLst>
            </p:cNvPr>
            <p:cNvSpPr/>
            <p:nvPr/>
          </p:nvSpPr>
          <p:spPr>
            <a:xfrm>
              <a:off x="10261034" y="4289434"/>
              <a:ext cx="57312" cy="57312"/>
            </a:xfrm>
            <a:custGeom>
              <a:avLst/>
              <a:gdLst>
                <a:gd name="connsiteX0" fmla="*/ 25871 w 57312"/>
                <a:gd name="connsiteY0" fmla="*/ 52732 h 57312"/>
                <a:gd name="connsiteX1" fmla="*/ 52732 w 57312"/>
                <a:gd name="connsiteY1" fmla="*/ 50653 h 57312"/>
                <a:gd name="connsiteX2" fmla="*/ 52732 w 57312"/>
                <a:gd name="connsiteY2" fmla="*/ 25871 h 57312"/>
                <a:gd name="connsiteX3" fmla="*/ 32539 w 57312"/>
                <a:gd name="connsiteY3" fmla="*/ 5583 h 57312"/>
                <a:gd name="connsiteX4" fmla="*/ 5583 w 57312"/>
                <a:gd name="connsiteY4" fmla="*/ 5583 h 57312"/>
                <a:gd name="connsiteX5" fmla="*/ 5583 w 57312"/>
                <a:gd name="connsiteY5" fmla="*/ 32539 h 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12" h="57312">
                  <a:moveTo>
                    <a:pt x="25871" y="52732"/>
                  </a:moveTo>
                  <a:cubicBezTo>
                    <a:pt x="33863" y="59575"/>
                    <a:pt x="45888" y="58645"/>
                    <a:pt x="52732" y="50653"/>
                  </a:cubicBezTo>
                  <a:cubicBezTo>
                    <a:pt x="58839" y="43522"/>
                    <a:pt x="58839" y="33003"/>
                    <a:pt x="52732" y="25871"/>
                  </a:cubicBezTo>
                  <a:lnTo>
                    <a:pt x="32539" y="5583"/>
                  </a:lnTo>
                  <a:cubicBezTo>
                    <a:pt x="25095" y="-1861"/>
                    <a:pt x="13027" y="-1861"/>
                    <a:pt x="5583" y="5583"/>
                  </a:cubicBezTo>
                  <a:cubicBezTo>
                    <a:pt x="-1861" y="13027"/>
                    <a:pt x="-1861" y="25095"/>
                    <a:pt x="5583" y="32539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2A6881-AE5A-6AC0-6704-DC172D0EB372}"/>
              </a:ext>
            </a:extLst>
          </p:cNvPr>
          <p:cNvGrpSpPr/>
          <p:nvPr/>
        </p:nvGrpSpPr>
        <p:grpSpPr>
          <a:xfrm>
            <a:off x="7442913" y="3899458"/>
            <a:ext cx="533400" cy="448327"/>
            <a:chOff x="7442913" y="3899458"/>
            <a:chExt cx="533400" cy="44832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050FD8A-9932-70D5-3857-33C0938FA352}"/>
                </a:ext>
              </a:extLst>
            </p:cNvPr>
            <p:cNvSpPr/>
            <p:nvPr/>
          </p:nvSpPr>
          <p:spPr>
            <a:xfrm>
              <a:off x="7442913" y="3899458"/>
              <a:ext cx="533400" cy="448327"/>
            </a:xfrm>
            <a:custGeom>
              <a:avLst/>
              <a:gdLst>
                <a:gd name="connsiteX0" fmla="*/ 461963 w 533400"/>
                <a:gd name="connsiteY0" fmla="*/ 29228 h 448327"/>
                <a:gd name="connsiteX1" fmla="*/ 390525 w 533400"/>
                <a:gd name="connsiteY1" fmla="*/ 100665 h 448327"/>
                <a:gd name="connsiteX2" fmla="*/ 390525 w 533400"/>
                <a:gd name="connsiteY2" fmla="*/ 134003 h 448327"/>
                <a:gd name="connsiteX3" fmla="*/ 266700 w 533400"/>
                <a:gd name="connsiteY3" fmla="*/ 134003 h 448327"/>
                <a:gd name="connsiteX4" fmla="*/ 265271 w 533400"/>
                <a:gd name="connsiteY4" fmla="*/ 134003 h 448327"/>
                <a:gd name="connsiteX5" fmla="*/ 152400 w 533400"/>
                <a:gd name="connsiteY5" fmla="*/ 20465 h 448327"/>
                <a:gd name="connsiteX6" fmla="*/ 123825 w 533400"/>
                <a:gd name="connsiteY6" fmla="*/ 3224 h 448327"/>
                <a:gd name="connsiteX7" fmla="*/ 58007 w 533400"/>
                <a:gd name="connsiteY7" fmla="*/ 20465 h 448327"/>
                <a:gd name="connsiteX8" fmla="*/ 40672 w 533400"/>
                <a:gd name="connsiteY8" fmla="*/ 86378 h 448327"/>
                <a:gd name="connsiteX9" fmla="*/ 57912 w 533400"/>
                <a:gd name="connsiteY9" fmla="*/ 114953 h 448327"/>
                <a:gd name="connsiteX10" fmla="*/ 76962 w 533400"/>
                <a:gd name="connsiteY10" fmla="*/ 134003 h 448327"/>
                <a:gd name="connsiteX11" fmla="*/ 67913 w 533400"/>
                <a:gd name="connsiteY11" fmla="*/ 134003 h 448327"/>
                <a:gd name="connsiteX12" fmla="*/ 0 w 533400"/>
                <a:gd name="connsiteY12" fmla="*/ 202202 h 448327"/>
                <a:gd name="connsiteX13" fmla="*/ 0 w 533400"/>
                <a:gd name="connsiteY13" fmla="*/ 380129 h 448327"/>
                <a:gd name="connsiteX14" fmla="*/ 68199 w 533400"/>
                <a:gd name="connsiteY14" fmla="*/ 448328 h 448327"/>
                <a:gd name="connsiteX15" fmla="*/ 457200 w 533400"/>
                <a:gd name="connsiteY15" fmla="*/ 448328 h 448327"/>
                <a:gd name="connsiteX16" fmla="*/ 461963 w 533400"/>
                <a:gd name="connsiteY16" fmla="*/ 448328 h 448327"/>
                <a:gd name="connsiteX17" fmla="*/ 533400 w 533400"/>
                <a:gd name="connsiteY17" fmla="*/ 376890 h 448327"/>
                <a:gd name="connsiteX18" fmla="*/ 533400 w 533400"/>
                <a:gd name="connsiteY18" fmla="*/ 100665 h 448327"/>
                <a:gd name="connsiteX19" fmla="*/ 461963 w 533400"/>
                <a:gd name="connsiteY19" fmla="*/ 29228 h 448327"/>
                <a:gd name="connsiteX20" fmla="*/ 428625 w 533400"/>
                <a:gd name="connsiteY20" fmla="*/ 100665 h 448327"/>
                <a:gd name="connsiteX21" fmla="*/ 461963 w 533400"/>
                <a:gd name="connsiteY21" fmla="*/ 67328 h 448327"/>
                <a:gd name="connsiteX22" fmla="*/ 495300 w 533400"/>
                <a:gd name="connsiteY22" fmla="*/ 100665 h 448327"/>
                <a:gd name="connsiteX23" fmla="*/ 495300 w 533400"/>
                <a:gd name="connsiteY23" fmla="*/ 313739 h 448327"/>
                <a:gd name="connsiteX24" fmla="*/ 461963 w 533400"/>
                <a:gd name="connsiteY24" fmla="*/ 305453 h 448327"/>
                <a:gd name="connsiteX25" fmla="*/ 428625 w 533400"/>
                <a:gd name="connsiteY25" fmla="*/ 313739 h 448327"/>
                <a:gd name="connsiteX26" fmla="*/ 247650 w 533400"/>
                <a:gd name="connsiteY26" fmla="*/ 170483 h 448327"/>
                <a:gd name="connsiteX27" fmla="*/ 247650 w 533400"/>
                <a:gd name="connsiteY27" fmla="*/ 210203 h 448327"/>
                <a:gd name="connsiteX28" fmla="*/ 207931 w 533400"/>
                <a:gd name="connsiteY28" fmla="*/ 210203 h 448327"/>
                <a:gd name="connsiteX29" fmla="*/ 195644 w 533400"/>
                <a:gd name="connsiteY29" fmla="*/ 198011 h 448327"/>
                <a:gd name="connsiteX30" fmla="*/ 235458 w 533400"/>
                <a:gd name="connsiteY30" fmla="*/ 158196 h 448327"/>
                <a:gd name="connsiteX31" fmla="*/ 84868 w 533400"/>
                <a:gd name="connsiteY31" fmla="*/ 47420 h 448327"/>
                <a:gd name="connsiteX32" fmla="*/ 122483 w 533400"/>
                <a:gd name="connsiteY32" fmla="*/ 44650 h 448327"/>
                <a:gd name="connsiteX33" fmla="*/ 125254 w 533400"/>
                <a:gd name="connsiteY33" fmla="*/ 47420 h 448327"/>
                <a:gd name="connsiteX34" fmla="*/ 208598 w 533400"/>
                <a:gd name="connsiteY34" fmla="*/ 131336 h 448327"/>
                <a:gd name="connsiteX35" fmla="*/ 168688 w 533400"/>
                <a:gd name="connsiteY35" fmla="*/ 171150 h 448327"/>
                <a:gd name="connsiteX36" fmla="*/ 84868 w 533400"/>
                <a:gd name="connsiteY36" fmla="*/ 87806 h 448327"/>
                <a:gd name="connsiteX37" fmla="*/ 76867 w 533400"/>
                <a:gd name="connsiteY37" fmla="*/ 74186 h 448327"/>
                <a:gd name="connsiteX38" fmla="*/ 84868 w 533400"/>
                <a:gd name="connsiteY38" fmla="*/ 47420 h 448327"/>
                <a:gd name="connsiteX39" fmla="*/ 461963 w 533400"/>
                <a:gd name="connsiteY39" fmla="*/ 410228 h 448327"/>
                <a:gd name="connsiteX40" fmla="*/ 457200 w 533400"/>
                <a:gd name="connsiteY40" fmla="*/ 410228 h 448327"/>
                <a:gd name="connsiteX41" fmla="*/ 68199 w 533400"/>
                <a:gd name="connsiteY41" fmla="*/ 410228 h 448327"/>
                <a:gd name="connsiteX42" fmla="*/ 38100 w 533400"/>
                <a:gd name="connsiteY42" fmla="*/ 380129 h 448327"/>
                <a:gd name="connsiteX43" fmla="*/ 38100 w 533400"/>
                <a:gd name="connsiteY43" fmla="*/ 202202 h 448327"/>
                <a:gd name="connsiteX44" fmla="*/ 68199 w 533400"/>
                <a:gd name="connsiteY44" fmla="*/ 172103 h 448327"/>
                <a:gd name="connsiteX45" fmla="*/ 115824 w 533400"/>
                <a:gd name="connsiteY45" fmla="*/ 172103 h 448327"/>
                <a:gd name="connsiteX46" fmla="*/ 186976 w 533400"/>
                <a:gd name="connsiteY46" fmla="*/ 242873 h 448327"/>
                <a:gd name="connsiteX47" fmla="*/ 200025 w 533400"/>
                <a:gd name="connsiteY47" fmla="*/ 248303 h 448327"/>
                <a:gd name="connsiteX48" fmla="*/ 266700 w 533400"/>
                <a:gd name="connsiteY48" fmla="*/ 248303 h 448327"/>
                <a:gd name="connsiteX49" fmla="*/ 285750 w 533400"/>
                <a:gd name="connsiteY49" fmla="*/ 229253 h 448327"/>
                <a:gd name="connsiteX50" fmla="*/ 285750 w 533400"/>
                <a:gd name="connsiteY50" fmla="*/ 172103 h 448327"/>
                <a:gd name="connsiteX51" fmla="*/ 390525 w 533400"/>
                <a:gd name="connsiteY51" fmla="*/ 172103 h 448327"/>
                <a:gd name="connsiteX52" fmla="*/ 390525 w 533400"/>
                <a:gd name="connsiteY52" fmla="*/ 376890 h 448327"/>
                <a:gd name="connsiteX53" fmla="*/ 409575 w 533400"/>
                <a:gd name="connsiteY53" fmla="*/ 395940 h 448327"/>
                <a:gd name="connsiteX54" fmla="*/ 428625 w 533400"/>
                <a:gd name="connsiteY54" fmla="*/ 376890 h 448327"/>
                <a:gd name="connsiteX55" fmla="*/ 461963 w 533400"/>
                <a:gd name="connsiteY55" fmla="*/ 343553 h 448327"/>
                <a:gd name="connsiteX56" fmla="*/ 495300 w 533400"/>
                <a:gd name="connsiteY56" fmla="*/ 376890 h 448327"/>
                <a:gd name="connsiteX57" fmla="*/ 461963 w 533400"/>
                <a:gd name="connsiteY57" fmla="*/ 410228 h 44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3400" h="448327">
                  <a:moveTo>
                    <a:pt x="461963" y="29228"/>
                  </a:moveTo>
                  <a:cubicBezTo>
                    <a:pt x="422509" y="29228"/>
                    <a:pt x="390525" y="61212"/>
                    <a:pt x="390525" y="100665"/>
                  </a:cubicBezTo>
                  <a:lnTo>
                    <a:pt x="390525" y="134003"/>
                  </a:lnTo>
                  <a:lnTo>
                    <a:pt x="266700" y="134003"/>
                  </a:lnTo>
                  <a:lnTo>
                    <a:pt x="265271" y="134003"/>
                  </a:lnTo>
                  <a:lnTo>
                    <a:pt x="152400" y="20465"/>
                  </a:lnTo>
                  <a:cubicBezTo>
                    <a:pt x="144183" y="12787"/>
                    <a:pt x="134448" y="6914"/>
                    <a:pt x="123825" y="3224"/>
                  </a:cubicBezTo>
                  <a:cubicBezTo>
                    <a:pt x="100410" y="-4627"/>
                    <a:pt x="74566" y="2142"/>
                    <a:pt x="58007" y="20465"/>
                  </a:cubicBezTo>
                  <a:cubicBezTo>
                    <a:pt x="39612" y="37019"/>
                    <a:pt x="32801" y="62915"/>
                    <a:pt x="40672" y="86378"/>
                  </a:cubicBezTo>
                  <a:cubicBezTo>
                    <a:pt x="44333" y="97015"/>
                    <a:pt x="50209" y="106754"/>
                    <a:pt x="57912" y="114953"/>
                  </a:cubicBezTo>
                  <a:lnTo>
                    <a:pt x="76962" y="134003"/>
                  </a:lnTo>
                  <a:lnTo>
                    <a:pt x="67913" y="134003"/>
                  </a:lnTo>
                  <a:cubicBezTo>
                    <a:pt x="30381" y="134212"/>
                    <a:pt x="52" y="164669"/>
                    <a:pt x="0" y="202202"/>
                  </a:cubicBezTo>
                  <a:lnTo>
                    <a:pt x="0" y="380129"/>
                  </a:lnTo>
                  <a:cubicBezTo>
                    <a:pt x="52" y="417772"/>
                    <a:pt x="30555" y="448275"/>
                    <a:pt x="68199" y="448328"/>
                  </a:cubicBezTo>
                  <a:lnTo>
                    <a:pt x="457200" y="448328"/>
                  </a:lnTo>
                  <a:cubicBezTo>
                    <a:pt x="458765" y="447948"/>
                    <a:pt x="460398" y="447948"/>
                    <a:pt x="461963" y="448328"/>
                  </a:cubicBezTo>
                  <a:cubicBezTo>
                    <a:pt x="501416" y="448328"/>
                    <a:pt x="533400" y="416344"/>
                    <a:pt x="533400" y="376890"/>
                  </a:cubicBezTo>
                  <a:lnTo>
                    <a:pt x="533400" y="100665"/>
                  </a:lnTo>
                  <a:cubicBezTo>
                    <a:pt x="533400" y="61212"/>
                    <a:pt x="501416" y="29228"/>
                    <a:pt x="461963" y="29228"/>
                  </a:cubicBezTo>
                  <a:close/>
                  <a:moveTo>
                    <a:pt x="428625" y="100665"/>
                  </a:moveTo>
                  <a:cubicBezTo>
                    <a:pt x="428625" y="82253"/>
                    <a:pt x="443551" y="67328"/>
                    <a:pt x="461963" y="67328"/>
                  </a:cubicBezTo>
                  <a:cubicBezTo>
                    <a:pt x="480374" y="67328"/>
                    <a:pt x="495300" y="82253"/>
                    <a:pt x="495300" y="100665"/>
                  </a:cubicBezTo>
                  <a:lnTo>
                    <a:pt x="495300" y="313739"/>
                  </a:lnTo>
                  <a:cubicBezTo>
                    <a:pt x="485023" y="308318"/>
                    <a:pt x="473582" y="305474"/>
                    <a:pt x="461963" y="305453"/>
                  </a:cubicBezTo>
                  <a:cubicBezTo>
                    <a:pt x="450337" y="305427"/>
                    <a:pt x="438885" y="308274"/>
                    <a:pt x="428625" y="313739"/>
                  </a:cubicBezTo>
                  <a:close/>
                  <a:moveTo>
                    <a:pt x="247650" y="170483"/>
                  </a:moveTo>
                  <a:lnTo>
                    <a:pt x="247650" y="210203"/>
                  </a:lnTo>
                  <a:lnTo>
                    <a:pt x="207931" y="210203"/>
                  </a:lnTo>
                  <a:lnTo>
                    <a:pt x="195644" y="198011"/>
                  </a:lnTo>
                  <a:lnTo>
                    <a:pt x="235458" y="158196"/>
                  </a:lnTo>
                  <a:close/>
                  <a:moveTo>
                    <a:pt x="84868" y="47420"/>
                  </a:moveTo>
                  <a:cubicBezTo>
                    <a:pt x="94490" y="36268"/>
                    <a:pt x="111331" y="35027"/>
                    <a:pt x="122483" y="44650"/>
                  </a:cubicBezTo>
                  <a:cubicBezTo>
                    <a:pt x="123474" y="45504"/>
                    <a:pt x="124399" y="46430"/>
                    <a:pt x="125254" y="47420"/>
                  </a:cubicBezTo>
                  <a:lnTo>
                    <a:pt x="208598" y="131336"/>
                  </a:lnTo>
                  <a:lnTo>
                    <a:pt x="168688" y="171150"/>
                  </a:lnTo>
                  <a:lnTo>
                    <a:pt x="84868" y="87806"/>
                  </a:lnTo>
                  <a:cubicBezTo>
                    <a:pt x="81279" y="83875"/>
                    <a:pt x="78553" y="79235"/>
                    <a:pt x="76867" y="74186"/>
                  </a:cubicBezTo>
                  <a:cubicBezTo>
                    <a:pt x="73502" y="64472"/>
                    <a:pt x="76724" y="53694"/>
                    <a:pt x="84868" y="47420"/>
                  </a:cubicBezTo>
                  <a:close/>
                  <a:moveTo>
                    <a:pt x="461963" y="410228"/>
                  </a:moveTo>
                  <a:cubicBezTo>
                    <a:pt x="460398" y="410608"/>
                    <a:pt x="458765" y="410608"/>
                    <a:pt x="457200" y="410228"/>
                  </a:cubicBezTo>
                  <a:lnTo>
                    <a:pt x="68199" y="410228"/>
                  </a:lnTo>
                  <a:cubicBezTo>
                    <a:pt x="51597" y="410175"/>
                    <a:pt x="38152" y="396730"/>
                    <a:pt x="38100" y="380129"/>
                  </a:cubicBezTo>
                  <a:lnTo>
                    <a:pt x="38100" y="202202"/>
                  </a:lnTo>
                  <a:cubicBezTo>
                    <a:pt x="38152" y="185600"/>
                    <a:pt x="51597" y="172155"/>
                    <a:pt x="68199" y="172103"/>
                  </a:cubicBezTo>
                  <a:lnTo>
                    <a:pt x="115824" y="172103"/>
                  </a:lnTo>
                  <a:lnTo>
                    <a:pt x="186976" y="242873"/>
                  </a:lnTo>
                  <a:cubicBezTo>
                    <a:pt x="190469" y="246289"/>
                    <a:pt x="195140" y="248233"/>
                    <a:pt x="200025" y="248303"/>
                  </a:cubicBezTo>
                  <a:lnTo>
                    <a:pt x="266700" y="248303"/>
                  </a:lnTo>
                  <a:cubicBezTo>
                    <a:pt x="277221" y="248303"/>
                    <a:pt x="285750" y="239774"/>
                    <a:pt x="285750" y="229253"/>
                  </a:cubicBezTo>
                  <a:lnTo>
                    <a:pt x="285750" y="172103"/>
                  </a:lnTo>
                  <a:lnTo>
                    <a:pt x="390525" y="172103"/>
                  </a:lnTo>
                  <a:lnTo>
                    <a:pt x="390525" y="376890"/>
                  </a:lnTo>
                  <a:cubicBezTo>
                    <a:pt x="390525" y="387411"/>
                    <a:pt x="399054" y="395940"/>
                    <a:pt x="409575" y="395940"/>
                  </a:cubicBezTo>
                  <a:cubicBezTo>
                    <a:pt x="420096" y="395940"/>
                    <a:pt x="428625" y="387411"/>
                    <a:pt x="428625" y="376890"/>
                  </a:cubicBezTo>
                  <a:cubicBezTo>
                    <a:pt x="428625" y="358478"/>
                    <a:pt x="443551" y="343553"/>
                    <a:pt x="461963" y="343553"/>
                  </a:cubicBezTo>
                  <a:cubicBezTo>
                    <a:pt x="480374" y="343553"/>
                    <a:pt x="495300" y="358478"/>
                    <a:pt x="495300" y="376890"/>
                  </a:cubicBezTo>
                  <a:cubicBezTo>
                    <a:pt x="495300" y="395302"/>
                    <a:pt x="480374" y="410228"/>
                    <a:pt x="461963" y="410228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32367-293E-1EF5-7ABC-EF8EB2EE0BEA}"/>
                </a:ext>
              </a:extLst>
            </p:cNvPr>
            <p:cNvSpPr/>
            <p:nvPr/>
          </p:nvSpPr>
          <p:spPr>
            <a:xfrm>
              <a:off x="7700088" y="4176336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6200 h 114300"/>
                <a:gd name="connsiteX6" fmla="*/ 38100 w 114300"/>
                <a:gd name="connsiteY6" fmla="*/ 57150 h 114300"/>
                <a:gd name="connsiteX7" fmla="*/ 57150 w 114300"/>
                <a:gd name="connsiteY7" fmla="*/ 38100 h 114300"/>
                <a:gd name="connsiteX8" fmla="*/ 76200 w 114300"/>
                <a:gd name="connsiteY8" fmla="*/ 57150 h 114300"/>
                <a:gd name="connsiteX9" fmla="*/ 57150 w 114300"/>
                <a:gd name="connsiteY9" fmla="*/ 762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6200"/>
                  </a:moveTo>
                  <a:cubicBezTo>
                    <a:pt x="46629" y="76200"/>
                    <a:pt x="38100" y="67671"/>
                    <a:pt x="38100" y="57150"/>
                  </a:cubicBezTo>
                  <a:cubicBezTo>
                    <a:pt x="38100" y="46629"/>
                    <a:pt x="46629" y="38100"/>
                    <a:pt x="57150" y="38100"/>
                  </a:cubicBezTo>
                  <a:cubicBezTo>
                    <a:pt x="67671" y="38100"/>
                    <a:pt x="76200" y="46629"/>
                    <a:pt x="76200" y="57150"/>
                  </a:cubicBezTo>
                  <a:cubicBezTo>
                    <a:pt x="76200" y="67671"/>
                    <a:pt x="67671" y="76200"/>
                    <a:pt x="57150" y="76200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0C5CE3-9EB3-C713-2AA4-DD45D66254BB}"/>
                </a:ext>
              </a:extLst>
            </p:cNvPr>
            <p:cNvSpPr/>
            <p:nvPr/>
          </p:nvSpPr>
          <p:spPr>
            <a:xfrm>
              <a:off x="7518073" y="4150385"/>
              <a:ext cx="93018" cy="93664"/>
            </a:xfrm>
            <a:custGeom>
              <a:avLst/>
              <a:gdLst>
                <a:gd name="connsiteX0" fmla="*/ 87431 w 93018"/>
                <a:gd name="connsiteY0" fmla="*/ 6233 h 93664"/>
                <a:gd name="connsiteX1" fmla="*/ 60491 w 93018"/>
                <a:gd name="connsiteY1" fmla="*/ 6218 h 93664"/>
                <a:gd name="connsiteX2" fmla="*/ 60475 w 93018"/>
                <a:gd name="connsiteY2" fmla="*/ 6233 h 93664"/>
                <a:gd name="connsiteX3" fmla="*/ 47045 w 93018"/>
                <a:gd name="connsiteY3" fmla="*/ 19664 h 93664"/>
                <a:gd name="connsiteX4" fmla="*/ 33520 w 93018"/>
                <a:gd name="connsiteY4" fmla="*/ 6233 h 93664"/>
                <a:gd name="connsiteX5" fmla="*/ 6610 w 93018"/>
                <a:gd name="connsiteY5" fmla="*/ 4956 h 93664"/>
                <a:gd name="connsiteX6" fmla="*/ 5332 w 93018"/>
                <a:gd name="connsiteY6" fmla="*/ 31866 h 93664"/>
                <a:gd name="connsiteX7" fmla="*/ 6659 w 93018"/>
                <a:gd name="connsiteY7" fmla="*/ 33189 h 93664"/>
                <a:gd name="connsiteX8" fmla="*/ 20089 w 93018"/>
                <a:gd name="connsiteY8" fmla="*/ 46619 h 93664"/>
                <a:gd name="connsiteX9" fmla="*/ 6659 w 93018"/>
                <a:gd name="connsiteY9" fmla="*/ 60145 h 93664"/>
                <a:gd name="connsiteX10" fmla="*/ 4581 w 93018"/>
                <a:gd name="connsiteY10" fmla="*/ 87005 h 93664"/>
                <a:gd name="connsiteX11" fmla="*/ 31441 w 93018"/>
                <a:gd name="connsiteY11" fmla="*/ 89084 h 93664"/>
                <a:gd name="connsiteX12" fmla="*/ 33520 w 93018"/>
                <a:gd name="connsiteY12" fmla="*/ 87005 h 93664"/>
                <a:gd name="connsiteX13" fmla="*/ 47045 w 93018"/>
                <a:gd name="connsiteY13" fmla="*/ 73575 h 93664"/>
                <a:gd name="connsiteX14" fmla="*/ 60475 w 93018"/>
                <a:gd name="connsiteY14" fmla="*/ 87005 h 93664"/>
                <a:gd name="connsiteX15" fmla="*/ 74001 w 93018"/>
                <a:gd name="connsiteY15" fmla="*/ 92625 h 93664"/>
                <a:gd name="connsiteX16" fmla="*/ 92971 w 93018"/>
                <a:gd name="connsiteY16" fmla="*/ 73495 h 93664"/>
                <a:gd name="connsiteX17" fmla="*/ 87431 w 93018"/>
                <a:gd name="connsiteY17" fmla="*/ 60145 h 93664"/>
                <a:gd name="connsiteX18" fmla="*/ 74001 w 93018"/>
                <a:gd name="connsiteY18" fmla="*/ 46619 h 93664"/>
                <a:gd name="connsiteX19" fmla="*/ 87431 w 93018"/>
                <a:gd name="connsiteY19" fmla="*/ 33189 h 93664"/>
                <a:gd name="connsiteX20" fmla="*/ 87446 w 93018"/>
                <a:gd name="connsiteY20" fmla="*/ 6249 h 93664"/>
                <a:gd name="connsiteX21" fmla="*/ 87431 w 93018"/>
                <a:gd name="connsiteY21" fmla="*/ 6233 h 9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18" h="93664">
                  <a:moveTo>
                    <a:pt x="87431" y="6233"/>
                  </a:moveTo>
                  <a:cubicBezTo>
                    <a:pt x="79996" y="-1210"/>
                    <a:pt x="67934" y="-1217"/>
                    <a:pt x="60491" y="6218"/>
                  </a:cubicBezTo>
                  <a:cubicBezTo>
                    <a:pt x="60485" y="6224"/>
                    <a:pt x="60480" y="6229"/>
                    <a:pt x="60475" y="6233"/>
                  </a:cubicBezTo>
                  <a:lnTo>
                    <a:pt x="47045" y="19664"/>
                  </a:lnTo>
                  <a:lnTo>
                    <a:pt x="33520" y="6233"/>
                  </a:lnTo>
                  <a:cubicBezTo>
                    <a:pt x="26442" y="-1550"/>
                    <a:pt x="14393" y="-2122"/>
                    <a:pt x="6610" y="4956"/>
                  </a:cubicBezTo>
                  <a:cubicBezTo>
                    <a:pt x="-1174" y="12034"/>
                    <a:pt x="-1747" y="24082"/>
                    <a:pt x="5332" y="31866"/>
                  </a:cubicBezTo>
                  <a:cubicBezTo>
                    <a:pt x="5752" y="32329"/>
                    <a:pt x="6195" y="32770"/>
                    <a:pt x="6659" y="33189"/>
                  </a:cubicBezTo>
                  <a:lnTo>
                    <a:pt x="20089" y="46619"/>
                  </a:lnTo>
                  <a:lnTo>
                    <a:pt x="6659" y="60145"/>
                  </a:lnTo>
                  <a:cubicBezTo>
                    <a:pt x="-1332" y="66989"/>
                    <a:pt x="-2262" y="79014"/>
                    <a:pt x="4581" y="87005"/>
                  </a:cubicBezTo>
                  <a:cubicBezTo>
                    <a:pt x="11424" y="94997"/>
                    <a:pt x="23451" y="95927"/>
                    <a:pt x="31441" y="89084"/>
                  </a:cubicBezTo>
                  <a:cubicBezTo>
                    <a:pt x="32187" y="88446"/>
                    <a:pt x="32881" y="87750"/>
                    <a:pt x="33520" y="87005"/>
                  </a:cubicBezTo>
                  <a:lnTo>
                    <a:pt x="47045" y="73575"/>
                  </a:lnTo>
                  <a:lnTo>
                    <a:pt x="60475" y="87005"/>
                  </a:lnTo>
                  <a:cubicBezTo>
                    <a:pt x="64055" y="90606"/>
                    <a:pt x="68924" y="92629"/>
                    <a:pt x="74001" y="92625"/>
                  </a:cubicBezTo>
                  <a:cubicBezTo>
                    <a:pt x="84522" y="92581"/>
                    <a:pt x="93015" y="84016"/>
                    <a:pt x="92971" y="73495"/>
                  </a:cubicBezTo>
                  <a:cubicBezTo>
                    <a:pt x="92950" y="68491"/>
                    <a:pt x="90960" y="63695"/>
                    <a:pt x="87431" y="60145"/>
                  </a:cubicBezTo>
                  <a:lnTo>
                    <a:pt x="74001" y="46619"/>
                  </a:lnTo>
                  <a:lnTo>
                    <a:pt x="87431" y="33189"/>
                  </a:lnTo>
                  <a:cubicBezTo>
                    <a:pt x="94875" y="25754"/>
                    <a:pt x="94882" y="13692"/>
                    <a:pt x="87446" y="6249"/>
                  </a:cubicBezTo>
                  <a:cubicBezTo>
                    <a:pt x="87441" y="6243"/>
                    <a:pt x="87436" y="6238"/>
                    <a:pt x="87431" y="6233"/>
                  </a:cubicBezTo>
                  <a:close/>
                </a:path>
              </a:pathLst>
            </a:custGeom>
            <a:solidFill>
              <a:srgbClr val="F18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C0F817-CFAD-51CF-CAB9-AD07D18EABAC}"/>
              </a:ext>
            </a:extLst>
          </p:cNvPr>
          <p:cNvGrpSpPr/>
          <p:nvPr/>
        </p:nvGrpSpPr>
        <p:grpSpPr>
          <a:xfrm>
            <a:off x="5114410" y="3833436"/>
            <a:ext cx="535038" cy="555306"/>
            <a:chOff x="5114410" y="3833436"/>
            <a:chExt cx="535038" cy="555306"/>
          </a:xfrm>
          <a:solidFill>
            <a:srgbClr val="F1870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8B46C7D-5DF3-803D-5BB0-507C6F240918}"/>
                </a:ext>
              </a:extLst>
            </p:cNvPr>
            <p:cNvSpPr/>
            <p:nvPr/>
          </p:nvSpPr>
          <p:spPr>
            <a:xfrm>
              <a:off x="5343774" y="4243011"/>
              <a:ext cx="76200" cy="38100"/>
            </a:xfrm>
            <a:custGeom>
              <a:avLst/>
              <a:gdLst>
                <a:gd name="connsiteX0" fmla="*/ 57150 w 76200"/>
                <a:gd name="connsiteY0" fmla="*/ 0 h 38100"/>
                <a:gd name="connsiteX1" fmla="*/ 19050 w 76200"/>
                <a:gd name="connsiteY1" fmla="*/ 0 h 38100"/>
                <a:gd name="connsiteX2" fmla="*/ 0 w 76200"/>
                <a:gd name="connsiteY2" fmla="*/ 19050 h 38100"/>
                <a:gd name="connsiteX3" fmla="*/ 19050 w 76200"/>
                <a:gd name="connsiteY3" fmla="*/ 38100 h 38100"/>
                <a:gd name="connsiteX4" fmla="*/ 57150 w 76200"/>
                <a:gd name="connsiteY4" fmla="*/ 38100 h 38100"/>
                <a:gd name="connsiteX5" fmla="*/ 76200 w 76200"/>
                <a:gd name="connsiteY5" fmla="*/ 19050 h 38100"/>
                <a:gd name="connsiteX6" fmla="*/ 57150 w 76200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5715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57150" y="38100"/>
                  </a:lnTo>
                  <a:cubicBezTo>
                    <a:pt x="67671" y="38100"/>
                    <a:pt x="76200" y="29571"/>
                    <a:pt x="76200" y="19050"/>
                  </a:cubicBezTo>
                  <a:cubicBezTo>
                    <a:pt x="76200" y="8529"/>
                    <a:pt x="67671" y="0"/>
                    <a:pt x="571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8B770C-62B8-C0BB-82B7-1FA52C0BB036}"/>
                </a:ext>
              </a:extLst>
            </p:cNvPr>
            <p:cNvSpPr/>
            <p:nvPr/>
          </p:nvSpPr>
          <p:spPr>
            <a:xfrm>
              <a:off x="5114410" y="3909622"/>
              <a:ext cx="535038" cy="479120"/>
            </a:xfrm>
            <a:custGeom>
              <a:avLst/>
              <a:gdLst>
                <a:gd name="connsiteX0" fmla="*/ 524638 w 535038"/>
                <a:gd name="connsiteY0" fmla="*/ 142888 h 479120"/>
                <a:gd name="connsiteX1" fmla="*/ 395765 w 535038"/>
                <a:gd name="connsiteY1" fmla="*/ 96311 h 479120"/>
                <a:gd name="connsiteX2" fmla="*/ 267463 w 535038"/>
                <a:gd name="connsiteY2" fmla="*/ 13 h 479120"/>
                <a:gd name="connsiteX3" fmla="*/ 137637 w 535038"/>
                <a:gd name="connsiteY3" fmla="*/ 96121 h 479120"/>
                <a:gd name="connsiteX4" fmla="*/ 10288 w 535038"/>
                <a:gd name="connsiteY4" fmla="*/ 142888 h 479120"/>
                <a:gd name="connsiteX5" fmla="*/ 38863 w 535038"/>
                <a:gd name="connsiteY5" fmla="*/ 279477 h 479120"/>
                <a:gd name="connsiteX6" fmla="*/ 44959 w 535038"/>
                <a:gd name="connsiteY6" fmla="*/ 287097 h 479120"/>
                <a:gd name="connsiteX7" fmla="*/ 10288 w 535038"/>
                <a:gd name="connsiteY7" fmla="*/ 432067 h 479120"/>
                <a:gd name="connsiteX8" fmla="*/ 118111 w 535038"/>
                <a:gd name="connsiteY8" fmla="*/ 479121 h 479120"/>
                <a:gd name="connsiteX9" fmla="*/ 267463 w 535038"/>
                <a:gd name="connsiteY9" fmla="*/ 445593 h 479120"/>
                <a:gd name="connsiteX10" fmla="*/ 417101 w 535038"/>
                <a:gd name="connsiteY10" fmla="*/ 479121 h 479120"/>
                <a:gd name="connsiteX11" fmla="*/ 524924 w 535038"/>
                <a:gd name="connsiteY11" fmla="*/ 432067 h 479120"/>
                <a:gd name="connsiteX12" fmla="*/ 489967 w 535038"/>
                <a:gd name="connsiteY12" fmla="*/ 287002 h 479120"/>
                <a:gd name="connsiteX13" fmla="*/ 524638 w 535038"/>
                <a:gd name="connsiteY13" fmla="*/ 142888 h 479120"/>
                <a:gd name="connsiteX14" fmla="*/ 491396 w 535038"/>
                <a:gd name="connsiteY14" fmla="*/ 161938 h 479120"/>
                <a:gd name="connsiteX15" fmla="*/ 463964 w 535038"/>
                <a:gd name="connsiteY15" fmla="*/ 258522 h 479120"/>
                <a:gd name="connsiteX16" fmla="*/ 383478 w 535038"/>
                <a:gd name="connsiteY16" fmla="*/ 191847 h 479120"/>
                <a:gd name="connsiteX17" fmla="*/ 400432 w 535038"/>
                <a:gd name="connsiteY17" fmla="*/ 134697 h 479120"/>
                <a:gd name="connsiteX18" fmla="*/ 491682 w 535038"/>
                <a:gd name="connsiteY18" fmla="*/ 161938 h 479120"/>
                <a:gd name="connsiteX19" fmla="*/ 410338 w 535038"/>
                <a:gd name="connsiteY19" fmla="*/ 352438 h 479120"/>
                <a:gd name="connsiteX20" fmla="*/ 391288 w 535038"/>
                <a:gd name="connsiteY20" fmla="*/ 371488 h 479120"/>
                <a:gd name="connsiteX21" fmla="*/ 372238 w 535038"/>
                <a:gd name="connsiteY21" fmla="*/ 352438 h 479120"/>
                <a:gd name="connsiteX22" fmla="*/ 391288 w 535038"/>
                <a:gd name="connsiteY22" fmla="*/ 333388 h 479120"/>
                <a:gd name="connsiteX23" fmla="*/ 410338 w 535038"/>
                <a:gd name="connsiteY23" fmla="*/ 352438 h 479120"/>
                <a:gd name="connsiteX24" fmla="*/ 422054 w 535038"/>
                <a:gd name="connsiteY24" fmla="*/ 304813 h 479120"/>
                <a:gd name="connsiteX25" fmla="*/ 343116 w 535038"/>
                <a:gd name="connsiteY25" fmla="*/ 322164 h 479120"/>
                <a:gd name="connsiteX26" fmla="*/ 336329 w 535038"/>
                <a:gd name="connsiteY26" fmla="*/ 368726 h 479120"/>
                <a:gd name="connsiteX27" fmla="*/ 318708 w 535038"/>
                <a:gd name="connsiteY27" fmla="*/ 379204 h 479120"/>
                <a:gd name="connsiteX28" fmla="*/ 267368 w 535038"/>
                <a:gd name="connsiteY28" fmla="*/ 404921 h 479120"/>
                <a:gd name="connsiteX29" fmla="*/ 216028 w 535038"/>
                <a:gd name="connsiteY29" fmla="*/ 379204 h 479120"/>
                <a:gd name="connsiteX30" fmla="*/ 96013 w 535038"/>
                <a:gd name="connsiteY30" fmla="*/ 287764 h 479120"/>
                <a:gd name="connsiteX31" fmla="*/ 173547 w 535038"/>
                <a:gd name="connsiteY31" fmla="*/ 222422 h 479120"/>
                <a:gd name="connsiteX32" fmla="*/ 184119 w 535038"/>
                <a:gd name="connsiteY32" fmla="*/ 234233 h 479120"/>
                <a:gd name="connsiteX33" fmla="*/ 203169 w 535038"/>
                <a:gd name="connsiteY33" fmla="*/ 272905 h 479120"/>
                <a:gd name="connsiteX34" fmla="*/ 243645 w 535038"/>
                <a:gd name="connsiteY34" fmla="*/ 314338 h 479120"/>
                <a:gd name="connsiteX35" fmla="*/ 244603 w 535038"/>
                <a:gd name="connsiteY35" fmla="*/ 314338 h 479120"/>
                <a:gd name="connsiteX36" fmla="*/ 290323 w 535038"/>
                <a:gd name="connsiteY36" fmla="*/ 314338 h 479120"/>
                <a:gd name="connsiteX37" fmla="*/ 332225 w 535038"/>
                <a:gd name="connsiteY37" fmla="*/ 274348 h 479120"/>
                <a:gd name="connsiteX38" fmla="*/ 332233 w 535038"/>
                <a:gd name="connsiteY38" fmla="*/ 272905 h 479120"/>
                <a:gd name="connsiteX39" fmla="*/ 350712 w 535038"/>
                <a:gd name="connsiteY39" fmla="*/ 234805 h 479120"/>
                <a:gd name="connsiteX40" fmla="*/ 361475 w 535038"/>
                <a:gd name="connsiteY40" fmla="*/ 222994 h 479120"/>
                <a:gd name="connsiteX41" fmla="*/ 438913 w 535038"/>
                <a:gd name="connsiteY41" fmla="*/ 287764 h 479120"/>
                <a:gd name="connsiteX42" fmla="*/ 422054 w 535038"/>
                <a:gd name="connsiteY42" fmla="*/ 304813 h 479120"/>
                <a:gd name="connsiteX43" fmla="*/ 267463 w 535038"/>
                <a:gd name="connsiteY43" fmla="*/ 38113 h 479120"/>
                <a:gd name="connsiteX44" fmla="*/ 362662 w 535038"/>
                <a:gd name="connsiteY44" fmla="*/ 126823 h 479120"/>
                <a:gd name="connsiteX45" fmla="*/ 362713 w 535038"/>
                <a:gd name="connsiteY45" fmla="*/ 131077 h 479120"/>
                <a:gd name="connsiteX46" fmla="*/ 323184 w 535038"/>
                <a:gd name="connsiteY46" fmla="*/ 207944 h 479120"/>
                <a:gd name="connsiteX47" fmla="*/ 294133 w 535038"/>
                <a:gd name="connsiteY47" fmla="*/ 272428 h 479120"/>
                <a:gd name="connsiteX48" fmla="*/ 293181 w 535038"/>
                <a:gd name="connsiteY48" fmla="*/ 275857 h 479120"/>
                <a:gd name="connsiteX49" fmla="*/ 290323 w 535038"/>
                <a:gd name="connsiteY49" fmla="*/ 275857 h 479120"/>
                <a:gd name="connsiteX50" fmla="*/ 286513 w 535038"/>
                <a:gd name="connsiteY50" fmla="*/ 275857 h 479120"/>
                <a:gd name="connsiteX51" fmla="*/ 286513 w 535038"/>
                <a:gd name="connsiteY51" fmla="*/ 200038 h 479120"/>
                <a:gd name="connsiteX52" fmla="*/ 282703 w 535038"/>
                <a:gd name="connsiteY52" fmla="*/ 188608 h 479120"/>
                <a:gd name="connsiteX53" fmla="*/ 248413 w 535038"/>
                <a:gd name="connsiteY53" fmla="*/ 142888 h 479120"/>
                <a:gd name="connsiteX54" fmla="*/ 286513 w 535038"/>
                <a:gd name="connsiteY54" fmla="*/ 142888 h 479120"/>
                <a:gd name="connsiteX55" fmla="*/ 280798 w 535038"/>
                <a:gd name="connsiteY55" fmla="*/ 150508 h 479120"/>
                <a:gd name="connsiteX56" fmla="*/ 284608 w 535038"/>
                <a:gd name="connsiteY56" fmla="*/ 177178 h 479120"/>
                <a:gd name="connsiteX57" fmla="*/ 311278 w 535038"/>
                <a:gd name="connsiteY57" fmla="*/ 173368 h 479120"/>
                <a:gd name="connsiteX58" fmla="*/ 339853 w 535038"/>
                <a:gd name="connsiteY58" fmla="*/ 135268 h 479120"/>
                <a:gd name="connsiteX59" fmla="*/ 336043 w 535038"/>
                <a:gd name="connsiteY59" fmla="*/ 108598 h 479120"/>
                <a:gd name="connsiteX60" fmla="*/ 324613 w 535038"/>
                <a:gd name="connsiteY60" fmla="*/ 104788 h 479120"/>
                <a:gd name="connsiteX61" fmla="*/ 210313 w 535038"/>
                <a:gd name="connsiteY61" fmla="*/ 104788 h 479120"/>
                <a:gd name="connsiteX62" fmla="*/ 191263 w 535038"/>
                <a:gd name="connsiteY62" fmla="*/ 123838 h 479120"/>
                <a:gd name="connsiteX63" fmla="*/ 195073 w 535038"/>
                <a:gd name="connsiteY63" fmla="*/ 135268 h 479120"/>
                <a:gd name="connsiteX64" fmla="*/ 248413 w 535038"/>
                <a:gd name="connsiteY64" fmla="*/ 206420 h 479120"/>
                <a:gd name="connsiteX65" fmla="*/ 248413 w 535038"/>
                <a:gd name="connsiteY65" fmla="*/ 276238 h 479120"/>
                <a:gd name="connsiteX66" fmla="*/ 244603 w 535038"/>
                <a:gd name="connsiteY66" fmla="*/ 276238 h 479120"/>
                <a:gd name="connsiteX67" fmla="*/ 241936 w 535038"/>
                <a:gd name="connsiteY67" fmla="*/ 276238 h 479120"/>
                <a:gd name="connsiteX68" fmla="*/ 240888 w 535038"/>
                <a:gd name="connsiteY68" fmla="*/ 273286 h 479120"/>
                <a:gd name="connsiteX69" fmla="*/ 211647 w 535038"/>
                <a:gd name="connsiteY69" fmla="*/ 208230 h 479120"/>
                <a:gd name="connsiteX70" fmla="*/ 172213 w 535038"/>
                <a:gd name="connsiteY70" fmla="*/ 123838 h 479120"/>
                <a:gd name="connsiteX71" fmla="*/ 267463 w 535038"/>
                <a:gd name="connsiteY71" fmla="*/ 38113 h 479120"/>
                <a:gd name="connsiteX72" fmla="*/ 69629 w 535038"/>
                <a:gd name="connsiteY72" fmla="*/ 257188 h 479120"/>
                <a:gd name="connsiteX73" fmla="*/ 43245 w 535038"/>
                <a:gd name="connsiteY73" fmla="*/ 161938 h 479120"/>
                <a:gd name="connsiteX74" fmla="*/ 134875 w 535038"/>
                <a:gd name="connsiteY74" fmla="*/ 134602 h 479120"/>
                <a:gd name="connsiteX75" fmla="*/ 151639 w 535038"/>
                <a:gd name="connsiteY75" fmla="*/ 191752 h 479120"/>
                <a:gd name="connsiteX76" fmla="*/ 70581 w 535038"/>
                <a:gd name="connsiteY76" fmla="*/ 258427 h 479120"/>
                <a:gd name="connsiteX77" fmla="*/ 43245 w 535038"/>
                <a:gd name="connsiteY77" fmla="*/ 413398 h 479120"/>
                <a:gd name="connsiteX78" fmla="*/ 71058 w 535038"/>
                <a:gd name="connsiteY78" fmla="*/ 316720 h 479120"/>
                <a:gd name="connsiteX79" fmla="*/ 197454 w 535038"/>
                <a:gd name="connsiteY79" fmla="*/ 411970 h 479120"/>
                <a:gd name="connsiteX80" fmla="*/ 218600 w 535038"/>
                <a:gd name="connsiteY80" fmla="*/ 423114 h 479120"/>
                <a:gd name="connsiteX81" fmla="*/ 43245 w 535038"/>
                <a:gd name="connsiteY81" fmla="*/ 413398 h 479120"/>
                <a:gd name="connsiteX82" fmla="*/ 491682 w 535038"/>
                <a:gd name="connsiteY82" fmla="*/ 413398 h 479120"/>
                <a:gd name="connsiteX83" fmla="*/ 316326 w 535038"/>
                <a:gd name="connsiteY83" fmla="*/ 422923 h 479120"/>
                <a:gd name="connsiteX84" fmla="*/ 337472 w 535038"/>
                <a:gd name="connsiteY84" fmla="*/ 411779 h 479120"/>
                <a:gd name="connsiteX85" fmla="*/ 358713 w 535038"/>
                <a:gd name="connsiteY85" fmla="*/ 399111 h 479120"/>
                <a:gd name="connsiteX86" fmla="*/ 391288 w 535038"/>
                <a:gd name="connsiteY86" fmla="*/ 409588 h 479120"/>
                <a:gd name="connsiteX87" fmla="*/ 448438 w 535038"/>
                <a:gd name="connsiteY87" fmla="*/ 352438 h 479120"/>
                <a:gd name="connsiteX88" fmla="*/ 445485 w 535038"/>
                <a:gd name="connsiteY88" fmla="*/ 334531 h 479120"/>
                <a:gd name="connsiteX89" fmla="*/ 463869 w 535038"/>
                <a:gd name="connsiteY89" fmla="*/ 316720 h 479120"/>
                <a:gd name="connsiteX90" fmla="*/ 491682 w 535038"/>
                <a:gd name="connsiteY90" fmla="*/ 413398 h 47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35038" h="479120">
                  <a:moveTo>
                    <a:pt x="524638" y="142888"/>
                  </a:moveTo>
                  <a:cubicBezTo>
                    <a:pt x="504636" y="107360"/>
                    <a:pt x="459201" y="91168"/>
                    <a:pt x="395765" y="96311"/>
                  </a:cubicBezTo>
                  <a:cubicBezTo>
                    <a:pt x="379901" y="38751"/>
                    <a:pt x="327164" y="-832"/>
                    <a:pt x="267463" y="13"/>
                  </a:cubicBezTo>
                  <a:cubicBezTo>
                    <a:pt x="193263" y="13"/>
                    <a:pt x="149258" y="44971"/>
                    <a:pt x="137637" y="96121"/>
                  </a:cubicBezTo>
                  <a:cubicBezTo>
                    <a:pt x="74868" y="91263"/>
                    <a:pt x="29814" y="107455"/>
                    <a:pt x="10288" y="142888"/>
                  </a:cubicBezTo>
                  <a:cubicBezTo>
                    <a:pt x="-9238" y="178321"/>
                    <a:pt x="763" y="227185"/>
                    <a:pt x="38863" y="279477"/>
                  </a:cubicBezTo>
                  <a:cubicBezTo>
                    <a:pt x="40768" y="282049"/>
                    <a:pt x="42959" y="284525"/>
                    <a:pt x="44959" y="287097"/>
                  </a:cubicBezTo>
                  <a:cubicBezTo>
                    <a:pt x="2573" y="340627"/>
                    <a:pt x="-11810" y="393205"/>
                    <a:pt x="10288" y="432067"/>
                  </a:cubicBezTo>
                  <a:cubicBezTo>
                    <a:pt x="28100" y="463595"/>
                    <a:pt x="67438" y="479121"/>
                    <a:pt x="118111" y="479121"/>
                  </a:cubicBezTo>
                  <a:cubicBezTo>
                    <a:pt x="169557" y="477404"/>
                    <a:pt x="220221" y="466032"/>
                    <a:pt x="267463" y="445593"/>
                  </a:cubicBezTo>
                  <a:cubicBezTo>
                    <a:pt x="314795" y="466066"/>
                    <a:pt x="365559" y="477441"/>
                    <a:pt x="417101" y="479121"/>
                  </a:cubicBezTo>
                  <a:cubicBezTo>
                    <a:pt x="467964" y="479121"/>
                    <a:pt x="507112" y="463595"/>
                    <a:pt x="524924" y="432067"/>
                  </a:cubicBezTo>
                  <a:cubicBezTo>
                    <a:pt x="546736" y="393205"/>
                    <a:pt x="532449" y="340627"/>
                    <a:pt x="489967" y="287002"/>
                  </a:cubicBezTo>
                  <a:cubicBezTo>
                    <a:pt x="532544" y="232804"/>
                    <a:pt x="546069" y="180417"/>
                    <a:pt x="524638" y="142888"/>
                  </a:cubicBezTo>
                  <a:close/>
                  <a:moveTo>
                    <a:pt x="491396" y="161938"/>
                  </a:moveTo>
                  <a:cubicBezTo>
                    <a:pt x="503874" y="184227"/>
                    <a:pt x="493015" y="219850"/>
                    <a:pt x="463964" y="258522"/>
                  </a:cubicBezTo>
                  <a:cubicBezTo>
                    <a:pt x="439425" y="233669"/>
                    <a:pt x="412462" y="211333"/>
                    <a:pt x="383478" y="191847"/>
                  </a:cubicBezTo>
                  <a:cubicBezTo>
                    <a:pt x="393699" y="174462"/>
                    <a:pt x="399519" y="154843"/>
                    <a:pt x="400432" y="134697"/>
                  </a:cubicBezTo>
                  <a:cubicBezTo>
                    <a:pt x="446438" y="130696"/>
                    <a:pt x="479966" y="140507"/>
                    <a:pt x="491682" y="161938"/>
                  </a:cubicBezTo>
                  <a:close/>
                  <a:moveTo>
                    <a:pt x="410338" y="352438"/>
                  </a:moveTo>
                  <a:cubicBezTo>
                    <a:pt x="410338" y="362960"/>
                    <a:pt x="401810" y="371488"/>
                    <a:pt x="391288" y="371488"/>
                  </a:cubicBezTo>
                  <a:cubicBezTo>
                    <a:pt x="380767" y="371488"/>
                    <a:pt x="372238" y="362960"/>
                    <a:pt x="372238" y="352438"/>
                  </a:cubicBezTo>
                  <a:cubicBezTo>
                    <a:pt x="372238" y="341917"/>
                    <a:pt x="380767" y="333388"/>
                    <a:pt x="391288" y="333388"/>
                  </a:cubicBezTo>
                  <a:cubicBezTo>
                    <a:pt x="401810" y="333388"/>
                    <a:pt x="410338" y="341917"/>
                    <a:pt x="410338" y="352438"/>
                  </a:cubicBezTo>
                  <a:close/>
                  <a:moveTo>
                    <a:pt x="422054" y="304813"/>
                  </a:moveTo>
                  <a:cubicBezTo>
                    <a:pt x="395465" y="287806"/>
                    <a:pt x="360122" y="295575"/>
                    <a:pt x="343116" y="322164"/>
                  </a:cubicBezTo>
                  <a:cubicBezTo>
                    <a:pt x="334273" y="335991"/>
                    <a:pt x="331801" y="352951"/>
                    <a:pt x="336329" y="368726"/>
                  </a:cubicBezTo>
                  <a:cubicBezTo>
                    <a:pt x="330423" y="372346"/>
                    <a:pt x="324613" y="375870"/>
                    <a:pt x="318708" y="379204"/>
                  </a:cubicBezTo>
                  <a:cubicBezTo>
                    <a:pt x="301277" y="388729"/>
                    <a:pt x="284132" y="397492"/>
                    <a:pt x="267368" y="404921"/>
                  </a:cubicBezTo>
                  <a:cubicBezTo>
                    <a:pt x="250604" y="397492"/>
                    <a:pt x="233459" y="389014"/>
                    <a:pt x="216028" y="379204"/>
                  </a:cubicBezTo>
                  <a:cubicBezTo>
                    <a:pt x="171782" y="354733"/>
                    <a:pt x="131350" y="323928"/>
                    <a:pt x="96013" y="287764"/>
                  </a:cubicBezTo>
                  <a:cubicBezTo>
                    <a:pt x="119562" y="263396"/>
                    <a:pt x="145541" y="241502"/>
                    <a:pt x="173547" y="222422"/>
                  </a:cubicBezTo>
                  <a:cubicBezTo>
                    <a:pt x="177071" y="226613"/>
                    <a:pt x="180690" y="230518"/>
                    <a:pt x="184119" y="234233"/>
                  </a:cubicBezTo>
                  <a:cubicBezTo>
                    <a:pt x="195004" y="244347"/>
                    <a:pt x="201785" y="258112"/>
                    <a:pt x="203169" y="272905"/>
                  </a:cubicBezTo>
                  <a:cubicBezTo>
                    <a:pt x="202905" y="295524"/>
                    <a:pt x="221027" y="314073"/>
                    <a:pt x="243645" y="314338"/>
                  </a:cubicBezTo>
                  <a:cubicBezTo>
                    <a:pt x="243964" y="314342"/>
                    <a:pt x="244284" y="314342"/>
                    <a:pt x="244603" y="314338"/>
                  </a:cubicBezTo>
                  <a:lnTo>
                    <a:pt x="290323" y="314338"/>
                  </a:lnTo>
                  <a:cubicBezTo>
                    <a:pt x="312937" y="314866"/>
                    <a:pt x="331697" y="296962"/>
                    <a:pt x="332225" y="274348"/>
                  </a:cubicBezTo>
                  <a:cubicBezTo>
                    <a:pt x="332236" y="273867"/>
                    <a:pt x="332239" y="273386"/>
                    <a:pt x="332233" y="272905"/>
                  </a:cubicBezTo>
                  <a:cubicBezTo>
                    <a:pt x="333592" y="258390"/>
                    <a:pt x="340155" y="244858"/>
                    <a:pt x="350712" y="234805"/>
                  </a:cubicBezTo>
                  <a:cubicBezTo>
                    <a:pt x="354141" y="231185"/>
                    <a:pt x="357855" y="227185"/>
                    <a:pt x="361475" y="222994"/>
                  </a:cubicBezTo>
                  <a:cubicBezTo>
                    <a:pt x="389407" y="241915"/>
                    <a:pt x="415352" y="263616"/>
                    <a:pt x="438913" y="287764"/>
                  </a:cubicBezTo>
                  <a:cubicBezTo>
                    <a:pt x="433674" y="293288"/>
                    <a:pt x="427959" y="298813"/>
                    <a:pt x="422054" y="304813"/>
                  </a:cubicBezTo>
                  <a:close/>
                  <a:moveTo>
                    <a:pt x="267463" y="38113"/>
                  </a:moveTo>
                  <a:cubicBezTo>
                    <a:pt x="318249" y="36322"/>
                    <a:pt x="360870" y="76039"/>
                    <a:pt x="362662" y="126823"/>
                  </a:cubicBezTo>
                  <a:cubicBezTo>
                    <a:pt x="362711" y="128241"/>
                    <a:pt x="362728" y="129659"/>
                    <a:pt x="362713" y="131077"/>
                  </a:cubicBezTo>
                  <a:cubicBezTo>
                    <a:pt x="362713" y="162700"/>
                    <a:pt x="341568" y="188799"/>
                    <a:pt x="323184" y="207944"/>
                  </a:cubicBezTo>
                  <a:cubicBezTo>
                    <a:pt x="305640" y="224954"/>
                    <a:pt x="295250" y="248018"/>
                    <a:pt x="294133" y="272428"/>
                  </a:cubicBezTo>
                  <a:cubicBezTo>
                    <a:pt x="294084" y="273629"/>
                    <a:pt x="293758" y="274803"/>
                    <a:pt x="293181" y="275857"/>
                  </a:cubicBezTo>
                  <a:cubicBezTo>
                    <a:pt x="292238" y="276050"/>
                    <a:pt x="291266" y="276050"/>
                    <a:pt x="290323" y="275857"/>
                  </a:cubicBezTo>
                  <a:lnTo>
                    <a:pt x="286513" y="275857"/>
                  </a:lnTo>
                  <a:lnTo>
                    <a:pt x="286513" y="200038"/>
                  </a:lnTo>
                  <a:cubicBezTo>
                    <a:pt x="286513" y="195917"/>
                    <a:pt x="285176" y="191906"/>
                    <a:pt x="282703" y="188608"/>
                  </a:cubicBezTo>
                  <a:lnTo>
                    <a:pt x="248413" y="142888"/>
                  </a:lnTo>
                  <a:lnTo>
                    <a:pt x="286513" y="142888"/>
                  </a:lnTo>
                  <a:lnTo>
                    <a:pt x="280798" y="150508"/>
                  </a:lnTo>
                  <a:cubicBezTo>
                    <a:pt x="274486" y="158926"/>
                    <a:pt x="276191" y="170866"/>
                    <a:pt x="284608" y="177178"/>
                  </a:cubicBezTo>
                  <a:cubicBezTo>
                    <a:pt x="293025" y="183490"/>
                    <a:pt x="304966" y="181786"/>
                    <a:pt x="311278" y="173368"/>
                  </a:cubicBezTo>
                  <a:lnTo>
                    <a:pt x="339853" y="135268"/>
                  </a:lnTo>
                  <a:cubicBezTo>
                    <a:pt x="346165" y="126851"/>
                    <a:pt x="344460" y="114911"/>
                    <a:pt x="336043" y="108598"/>
                  </a:cubicBezTo>
                  <a:cubicBezTo>
                    <a:pt x="332746" y="106126"/>
                    <a:pt x="328735" y="104788"/>
                    <a:pt x="324613" y="104788"/>
                  </a:cubicBezTo>
                  <a:lnTo>
                    <a:pt x="210313" y="104788"/>
                  </a:lnTo>
                  <a:cubicBezTo>
                    <a:pt x="199792" y="104788"/>
                    <a:pt x="191263" y="113317"/>
                    <a:pt x="191263" y="123838"/>
                  </a:cubicBezTo>
                  <a:cubicBezTo>
                    <a:pt x="191263" y="127960"/>
                    <a:pt x="192601" y="131971"/>
                    <a:pt x="195073" y="135268"/>
                  </a:cubicBezTo>
                  <a:lnTo>
                    <a:pt x="248413" y="206420"/>
                  </a:lnTo>
                  <a:lnTo>
                    <a:pt x="248413" y="276238"/>
                  </a:lnTo>
                  <a:lnTo>
                    <a:pt x="244603" y="276238"/>
                  </a:lnTo>
                  <a:cubicBezTo>
                    <a:pt x="243723" y="276420"/>
                    <a:pt x="242816" y="276420"/>
                    <a:pt x="241936" y="276238"/>
                  </a:cubicBezTo>
                  <a:cubicBezTo>
                    <a:pt x="241305" y="275378"/>
                    <a:pt x="240940" y="274351"/>
                    <a:pt x="240888" y="273286"/>
                  </a:cubicBezTo>
                  <a:cubicBezTo>
                    <a:pt x="239846" y="248652"/>
                    <a:pt x="229377" y="225361"/>
                    <a:pt x="211647" y="208230"/>
                  </a:cubicBezTo>
                  <a:cubicBezTo>
                    <a:pt x="192311" y="187656"/>
                    <a:pt x="172213" y="161938"/>
                    <a:pt x="172213" y="123838"/>
                  </a:cubicBezTo>
                  <a:cubicBezTo>
                    <a:pt x="172213" y="81071"/>
                    <a:pt x="201931" y="38113"/>
                    <a:pt x="267463" y="38113"/>
                  </a:cubicBezTo>
                  <a:close/>
                  <a:moveTo>
                    <a:pt x="69629" y="257188"/>
                  </a:moveTo>
                  <a:cubicBezTo>
                    <a:pt x="41054" y="218231"/>
                    <a:pt x="31529" y="183465"/>
                    <a:pt x="43245" y="161938"/>
                  </a:cubicBezTo>
                  <a:cubicBezTo>
                    <a:pt x="54960" y="140412"/>
                    <a:pt x="88774" y="131077"/>
                    <a:pt x="134875" y="134602"/>
                  </a:cubicBezTo>
                  <a:cubicBezTo>
                    <a:pt x="136279" y="154637"/>
                    <a:pt x="141998" y="174132"/>
                    <a:pt x="151639" y="191752"/>
                  </a:cubicBezTo>
                  <a:cubicBezTo>
                    <a:pt x="122507" y="211275"/>
                    <a:pt x="95358" y="233607"/>
                    <a:pt x="70581" y="258427"/>
                  </a:cubicBezTo>
                  <a:close/>
                  <a:moveTo>
                    <a:pt x="43245" y="413398"/>
                  </a:moveTo>
                  <a:cubicBezTo>
                    <a:pt x="29529" y="389014"/>
                    <a:pt x="43245" y="353391"/>
                    <a:pt x="71058" y="316720"/>
                  </a:cubicBezTo>
                  <a:cubicBezTo>
                    <a:pt x="108486" y="354273"/>
                    <a:pt x="151040" y="386341"/>
                    <a:pt x="197454" y="411970"/>
                  </a:cubicBezTo>
                  <a:cubicBezTo>
                    <a:pt x="204503" y="415875"/>
                    <a:pt x="211551" y="419494"/>
                    <a:pt x="218600" y="423114"/>
                  </a:cubicBezTo>
                  <a:cubicBezTo>
                    <a:pt x="130494" y="451594"/>
                    <a:pt x="61152" y="445212"/>
                    <a:pt x="43245" y="413398"/>
                  </a:cubicBezTo>
                  <a:close/>
                  <a:moveTo>
                    <a:pt x="491682" y="413398"/>
                  </a:moveTo>
                  <a:cubicBezTo>
                    <a:pt x="473775" y="445212"/>
                    <a:pt x="404433" y="451498"/>
                    <a:pt x="316326" y="422923"/>
                  </a:cubicBezTo>
                  <a:cubicBezTo>
                    <a:pt x="323375" y="419304"/>
                    <a:pt x="330423" y="415780"/>
                    <a:pt x="337472" y="411779"/>
                  </a:cubicBezTo>
                  <a:cubicBezTo>
                    <a:pt x="344520" y="407779"/>
                    <a:pt x="351664" y="403492"/>
                    <a:pt x="358713" y="399111"/>
                  </a:cubicBezTo>
                  <a:cubicBezTo>
                    <a:pt x="368229" y="405882"/>
                    <a:pt x="379609" y="409542"/>
                    <a:pt x="391288" y="409588"/>
                  </a:cubicBezTo>
                  <a:cubicBezTo>
                    <a:pt x="422851" y="409588"/>
                    <a:pt x="448438" y="384001"/>
                    <a:pt x="448438" y="352438"/>
                  </a:cubicBezTo>
                  <a:cubicBezTo>
                    <a:pt x="448441" y="346348"/>
                    <a:pt x="447444" y="340299"/>
                    <a:pt x="445485" y="334531"/>
                  </a:cubicBezTo>
                  <a:cubicBezTo>
                    <a:pt x="451962" y="328626"/>
                    <a:pt x="458058" y="322625"/>
                    <a:pt x="463869" y="316720"/>
                  </a:cubicBezTo>
                  <a:cubicBezTo>
                    <a:pt x="491967" y="353391"/>
                    <a:pt x="505588" y="389014"/>
                    <a:pt x="491682" y="413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AAE17D-076A-8D71-1809-933204C58CF4}"/>
                </a:ext>
              </a:extLst>
            </p:cNvPr>
            <p:cNvSpPr/>
            <p:nvPr/>
          </p:nvSpPr>
          <p:spPr>
            <a:xfrm>
              <a:off x="5362824" y="3833436"/>
              <a:ext cx="38100" cy="57150"/>
            </a:xfrm>
            <a:custGeom>
              <a:avLst/>
              <a:gdLst>
                <a:gd name="connsiteX0" fmla="*/ 38100 w 38100"/>
                <a:gd name="connsiteY0" fmla="*/ 38100 h 57150"/>
                <a:gd name="connsiteX1" fmla="*/ 38100 w 38100"/>
                <a:gd name="connsiteY1" fmla="*/ 19050 h 57150"/>
                <a:gd name="connsiteX2" fmla="*/ 19050 w 38100"/>
                <a:gd name="connsiteY2" fmla="*/ 0 h 57150"/>
                <a:gd name="connsiteX3" fmla="*/ 0 w 38100"/>
                <a:gd name="connsiteY3" fmla="*/ 19050 h 57150"/>
                <a:gd name="connsiteX4" fmla="*/ 0 w 38100"/>
                <a:gd name="connsiteY4" fmla="*/ 38100 h 57150"/>
                <a:gd name="connsiteX5" fmla="*/ 19050 w 38100"/>
                <a:gd name="connsiteY5" fmla="*/ 57150 h 57150"/>
                <a:gd name="connsiteX6" fmla="*/ 38100 w 38100"/>
                <a:gd name="connsiteY6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38100" y="38100"/>
                  </a:move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38100"/>
                  </a:lnTo>
                  <a:cubicBezTo>
                    <a:pt x="0" y="48621"/>
                    <a:pt x="8529" y="57150"/>
                    <a:pt x="19050" y="57150"/>
                  </a:cubicBezTo>
                  <a:cubicBezTo>
                    <a:pt x="29571" y="57150"/>
                    <a:pt x="38100" y="48621"/>
                    <a:pt x="381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41FAA6E-BDFD-9E5B-9753-58C5F35A898F}"/>
                </a:ext>
              </a:extLst>
            </p:cNvPr>
            <p:cNvSpPr/>
            <p:nvPr/>
          </p:nvSpPr>
          <p:spPr>
            <a:xfrm>
              <a:off x="5249187" y="3868244"/>
              <a:ext cx="50881" cy="50916"/>
            </a:xfrm>
            <a:custGeom>
              <a:avLst/>
              <a:gdLst>
                <a:gd name="connsiteX0" fmla="*/ 31817 w 50881"/>
                <a:gd name="connsiteY0" fmla="*/ 50917 h 50916"/>
                <a:gd name="connsiteX1" fmla="*/ 50882 w 50881"/>
                <a:gd name="connsiteY1" fmla="*/ 31882 h 50916"/>
                <a:gd name="connsiteX2" fmla="*/ 45342 w 50881"/>
                <a:gd name="connsiteY2" fmla="*/ 18436 h 50916"/>
                <a:gd name="connsiteX3" fmla="*/ 31817 w 50881"/>
                <a:gd name="connsiteY3" fmla="*/ 4911 h 50916"/>
                <a:gd name="connsiteX4" fmla="*/ 4910 w 50881"/>
                <a:gd name="connsiteY4" fmla="*/ 6284 h 50916"/>
                <a:gd name="connsiteX5" fmla="*/ 4956 w 50881"/>
                <a:gd name="connsiteY5" fmla="*/ 31867 h 50916"/>
                <a:gd name="connsiteX6" fmla="*/ 18386 w 50881"/>
                <a:gd name="connsiteY6" fmla="*/ 45297 h 50916"/>
                <a:gd name="connsiteX7" fmla="*/ 31817 w 50881"/>
                <a:gd name="connsiteY7" fmla="*/ 50917 h 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81" h="50916">
                  <a:moveTo>
                    <a:pt x="31817" y="50917"/>
                  </a:moveTo>
                  <a:cubicBezTo>
                    <a:pt x="42338" y="50925"/>
                    <a:pt x="50873" y="42403"/>
                    <a:pt x="50882" y="31882"/>
                  </a:cubicBezTo>
                  <a:cubicBezTo>
                    <a:pt x="50886" y="26844"/>
                    <a:pt x="48894" y="22009"/>
                    <a:pt x="45342" y="18436"/>
                  </a:cubicBezTo>
                  <a:lnTo>
                    <a:pt x="31817" y="4911"/>
                  </a:lnTo>
                  <a:cubicBezTo>
                    <a:pt x="24008" y="-2140"/>
                    <a:pt x="11962" y="-1525"/>
                    <a:pt x="4910" y="6284"/>
                  </a:cubicBezTo>
                  <a:cubicBezTo>
                    <a:pt x="-1654" y="13554"/>
                    <a:pt x="-1634" y="24619"/>
                    <a:pt x="4956" y="31867"/>
                  </a:cubicBezTo>
                  <a:lnTo>
                    <a:pt x="18386" y="45297"/>
                  </a:lnTo>
                  <a:cubicBezTo>
                    <a:pt x="21943" y="48874"/>
                    <a:pt x="26772" y="50895"/>
                    <a:pt x="31817" y="50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16603B-72E6-A726-B45D-2ADA5A069E74}"/>
                </a:ext>
              </a:extLst>
            </p:cNvPr>
            <p:cNvSpPr/>
            <p:nvPr/>
          </p:nvSpPr>
          <p:spPr>
            <a:xfrm>
              <a:off x="5462984" y="3866921"/>
              <a:ext cx="52902" cy="52903"/>
            </a:xfrm>
            <a:custGeom>
              <a:avLst/>
              <a:gdLst>
                <a:gd name="connsiteX0" fmla="*/ 33189 w 52902"/>
                <a:gd name="connsiteY0" fmla="*/ 46620 h 52903"/>
                <a:gd name="connsiteX1" fmla="*/ 46619 w 52902"/>
                <a:gd name="connsiteY1" fmla="*/ 33189 h 52903"/>
                <a:gd name="connsiteX2" fmla="*/ 47992 w 52902"/>
                <a:gd name="connsiteY2" fmla="*/ 6284 h 52903"/>
                <a:gd name="connsiteX3" fmla="*/ 21087 w 52902"/>
                <a:gd name="connsiteY3" fmla="*/ 4911 h 52903"/>
                <a:gd name="connsiteX4" fmla="*/ 19759 w 52902"/>
                <a:gd name="connsiteY4" fmla="*/ 6234 h 52903"/>
                <a:gd name="connsiteX5" fmla="*/ 6233 w 52902"/>
                <a:gd name="connsiteY5" fmla="*/ 19759 h 52903"/>
                <a:gd name="connsiteX6" fmla="*/ 4956 w 52902"/>
                <a:gd name="connsiteY6" fmla="*/ 46670 h 52903"/>
                <a:gd name="connsiteX7" fmla="*/ 31866 w 52902"/>
                <a:gd name="connsiteY7" fmla="*/ 47947 h 52903"/>
                <a:gd name="connsiteX8" fmla="*/ 33189 w 52902"/>
                <a:gd name="connsiteY8" fmla="*/ 46620 h 5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02" h="52903">
                  <a:moveTo>
                    <a:pt x="33189" y="46620"/>
                  </a:moveTo>
                  <a:lnTo>
                    <a:pt x="46619" y="33189"/>
                  </a:lnTo>
                  <a:cubicBezTo>
                    <a:pt x="54428" y="26139"/>
                    <a:pt x="55042" y="14092"/>
                    <a:pt x="47992" y="6284"/>
                  </a:cubicBezTo>
                  <a:cubicBezTo>
                    <a:pt x="40942" y="-1525"/>
                    <a:pt x="28895" y="-2140"/>
                    <a:pt x="21087" y="4911"/>
                  </a:cubicBezTo>
                  <a:cubicBezTo>
                    <a:pt x="20623" y="5330"/>
                    <a:pt x="20179" y="5771"/>
                    <a:pt x="19759" y="6234"/>
                  </a:cubicBezTo>
                  <a:lnTo>
                    <a:pt x="6233" y="19759"/>
                  </a:lnTo>
                  <a:cubicBezTo>
                    <a:pt x="-1550" y="26837"/>
                    <a:pt x="-2122" y="38886"/>
                    <a:pt x="4956" y="46670"/>
                  </a:cubicBezTo>
                  <a:cubicBezTo>
                    <a:pt x="12034" y="54453"/>
                    <a:pt x="24082" y="55025"/>
                    <a:pt x="31866" y="47947"/>
                  </a:cubicBezTo>
                  <a:cubicBezTo>
                    <a:pt x="32329" y="47526"/>
                    <a:pt x="32770" y="47083"/>
                    <a:pt x="33189" y="46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67678-01AD-A69A-46AF-5A16F3B156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09359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F9FD4-1782-A0FC-E760-87CC56FE9E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628843-1DB9-E6ED-8FFE-2E8A4B8B35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F37170-8168-A1C4-5784-52383BA640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F82BD-1A19-3968-F14A-DCEC9EAF3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34" y="1716834"/>
            <a:ext cx="2131708" cy="4304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F635-1F58-0BC8-379E-EAA6A175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21" y="1716834"/>
            <a:ext cx="2131708" cy="4304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B439E9-2D90-78DD-B153-11A8592F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66" y="1716833"/>
            <a:ext cx="2131708" cy="430429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7C9DB6-08C7-52F2-027B-116EE749825F}"/>
              </a:ext>
            </a:extLst>
          </p:cNvPr>
          <p:cNvSpPr/>
          <p:nvPr/>
        </p:nvSpPr>
        <p:spPr>
          <a:xfrm>
            <a:off x="0" y="5673012"/>
            <a:ext cx="12192000" cy="1184987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902CB0-3A88-54B2-7B49-280C54C34B16}"/>
              </a:ext>
            </a:extLst>
          </p:cNvPr>
          <p:cNvSpPr/>
          <p:nvPr/>
        </p:nvSpPr>
        <p:spPr>
          <a:xfrm>
            <a:off x="4722228" y="5042982"/>
            <a:ext cx="2936694" cy="1411827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5F8DFA-99FD-2CCE-C360-2A0FA781E5D1}"/>
              </a:ext>
            </a:extLst>
          </p:cNvPr>
          <p:cNvSpPr/>
          <p:nvPr/>
        </p:nvSpPr>
        <p:spPr>
          <a:xfrm>
            <a:off x="8147273" y="5042981"/>
            <a:ext cx="2936694" cy="1411827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997294-793B-2855-329F-40392021058C}"/>
              </a:ext>
            </a:extLst>
          </p:cNvPr>
          <p:cNvSpPr txBox="1"/>
          <p:nvPr/>
        </p:nvSpPr>
        <p:spPr>
          <a:xfrm>
            <a:off x="4911205" y="5541408"/>
            <a:ext cx="26757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B943FA-1322-C568-18C5-7BFE8A31E4F1}"/>
              </a:ext>
            </a:extLst>
          </p:cNvPr>
          <p:cNvSpPr txBox="1"/>
          <p:nvPr/>
        </p:nvSpPr>
        <p:spPr>
          <a:xfrm>
            <a:off x="4911205" y="5275352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81D270-AE13-2F6C-151F-6A614FA78474}"/>
              </a:ext>
            </a:extLst>
          </p:cNvPr>
          <p:cNvSpPr txBox="1"/>
          <p:nvPr/>
        </p:nvSpPr>
        <p:spPr>
          <a:xfrm>
            <a:off x="8273992" y="5541408"/>
            <a:ext cx="26757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DB6EF3-2256-2C96-F53B-90ECD8D09B7E}"/>
              </a:ext>
            </a:extLst>
          </p:cNvPr>
          <p:cNvSpPr txBox="1"/>
          <p:nvPr/>
        </p:nvSpPr>
        <p:spPr>
          <a:xfrm>
            <a:off x="8273992" y="5275352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F7454-6603-457D-14FC-79343D437380}"/>
              </a:ext>
            </a:extLst>
          </p:cNvPr>
          <p:cNvSpPr txBox="1"/>
          <p:nvPr/>
        </p:nvSpPr>
        <p:spPr>
          <a:xfrm>
            <a:off x="1169305" y="418865"/>
            <a:ext cx="688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Responsive Mobile Wireframe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2D73E-2DEE-1C04-1894-E2CE767AE592}"/>
              </a:ext>
            </a:extLst>
          </p:cNvPr>
          <p:cNvSpPr txBox="1"/>
          <p:nvPr/>
        </p:nvSpPr>
        <p:spPr>
          <a:xfrm>
            <a:off x="1169305" y="963579"/>
            <a:ext cx="673009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than ever to stay on top of market trends and analyze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BD569C-577B-F7F1-E74A-63AF9B06666F}"/>
              </a:ext>
            </a:extLst>
          </p:cNvPr>
          <p:cNvSpPr/>
          <p:nvPr/>
        </p:nvSpPr>
        <p:spPr>
          <a:xfrm>
            <a:off x="1242241" y="5042982"/>
            <a:ext cx="2936694" cy="1411827"/>
          </a:xfrm>
          <a:prstGeom prst="roundRect">
            <a:avLst>
              <a:gd name="adj" fmla="val 11645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4B48E-D52A-72B3-810E-F9D18E066806}"/>
              </a:ext>
            </a:extLst>
          </p:cNvPr>
          <p:cNvSpPr txBox="1"/>
          <p:nvPr/>
        </p:nvSpPr>
        <p:spPr>
          <a:xfrm>
            <a:off x="1359773" y="5541408"/>
            <a:ext cx="26757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E14F5-94D8-0786-4E90-6A9D275D82D4}"/>
              </a:ext>
            </a:extLst>
          </p:cNvPr>
          <p:cNvSpPr txBox="1"/>
          <p:nvPr/>
        </p:nvSpPr>
        <p:spPr>
          <a:xfrm>
            <a:off x="1359773" y="5275352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B454C06-4368-EFCE-7133-F7EA6B9B9D38}"/>
              </a:ext>
            </a:extLst>
          </p:cNvPr>
          <p:cNvSpPr/>
          <p:nvPr/>
        </p:nvSpPr>
        <p:spPr>
          <a:xfrm>
            <a:off x="8818051" y="595318"/>
            <a:ext cx="2131708" cy="483109"/>
          </a:xfrm>
          <a:prstGeom prst="roundRect">
            <a:avLst>
              <a:gd name="adj" fmla="val 50000"/>
            </a:avLst>
          </a:prstGeom>
          <a:solidFill>
            <a:srgbClr val="7678ED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Live Prototype</a:t>
            </a:r>
            <a:endParaRPr lang="en-ID" sz="140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8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0F5A4A-8663-7514-CF86-8D63D3008AE3}"/>
              </a:ext>
            </a:extLst>
          </p:cNvPr>
          <p:cNvSpPr txBox="1"/>
          <p:nvPr/>
        </p:nvSpPr>
        <p:spPr>
          <a:xfrm>
            <a:off x="921246" y="702249"/>
            <a:ext cx="289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About Us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41537-40E3-5E05-50DB-717B0DE7D84C}"/>
              </a:ext>
            </a:extLst>
          </p:cNvPr>
          <p:cNvSpPr txBox="1"/>
          <p:nvPr/>
        </p:nvSpPr>
        <p:spPr>
          <a:xfrm>
            <a:off x="921245" y="1410135"/>
            <a:ext cx="10349509" cy="79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Collaboratively administrate empowered markets via plug-and-play networks, dynamically procrastinate B2C users after installed base benefits. </a:t>
            </a:r>
            <a:endParaRPr lang="en-ID" sz="16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79BB8-A375-9517-C9A5-C840BD117FE6}"/>
              </a:ext>
            </a:extLst>
          </p:cNvPr>
          <p:cNvSpPr txBox="1"/>
          <p:nvPr/>
        </p:nvSpPr>
        <p:spPr>
          <a:xfrm>
            <a:off x="5101361" y="3423363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55+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F8A7B-E1D2-26BF-1D73-8FBCF7373FB9}"/>
              </a:ext>
            </a:extLst>
          </p:cNvPr>
          <p:cNvSpPr txBox="1"/>
          <p:nvPr/>
        </p:nvSpPr>
        <p:spPr>
          <a:xfrm>
            <a:off x="5086642" y="3946583"/>
            <a:ext cx="197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Project Complete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7A3E4E-A33D-6A35-B22A-08D7A82340FB}"/>
              </a:ext>
            </a:extLst>
          </p:cNvPr>
          <p:cNvSpPr txBox="1"/>
          <p:nvPr/>
        </p:nvSpPr>
        <p:spPr>
          <a:xfrm>
            <a:off x="5101361" y="5140681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30+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180CC-937E-CB32-E653-9FFFB2DE8BB7}"/>
              </a:ext>
            </a:extLst>
          </p:cNvPr>
          <p:cNvSpPr txBox="1"/>
          <p:nvPr/>
        </p:nvSpPr>
        <p:spPr>
          <a:xfrm>
            <a:off x="5086641" y="5663901"/>
            <a:ext cx="227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Engineer &amp; Designer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CF48AB-69EB-01D6-BAE7-82DEC3CCB545}"/>
              </a:ext>
            </a:extLst>
          </p:cNvPr>
          <p:cNvSpPr txBox="1"/>
          <p:nvPr/>
        </p:nvSpPr>
        <p:spPr>
          <a:xfrm>
            <a:off x="7072746" y="3423363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15+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95283-1830-A31A-C32F-36458491A9B9}"/>
              </a:ext>
            </a:extLst>
          </p:cNvPr>
          <p:cNvSpPr txBox="1"/>
          <p:nvPr/>
        </p:nvSpPr>
        <p:spPr>
          <a:xfrm>
            <a:off x="7058027" y="3946583"/>
            <a:ext cx="197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Web Design Awards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BE5FB7-E47F-E57E-DB96-CB670E03D1BD}"/>
              </a:ext>
            </a:extLst>
          </p:cNvPr>
          <p:cNvSpPr txBox="1"/>
          <p:nvPr/>
        </p:nvSpPr>
        <p:spPr>
          <a:xfrm>
            <a:off x="7072746" y="5140681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25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80F67-50B8-6A6F-2392-B7E7E99CFAF6}"/>
              </a:ext>
            </a:extLst>
          </p:cNvPr>
          <p:cNvSpPr txBox="1"/>
          <p:nvPr/>
        </p:nvSpPr>
        <p:spPr>
          <a:xfrm>
            <a:off x="7058026" y="5663901"/>
            <a:ext cx="160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Offshore Office 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23F01D-5271-C4B0-82E9-6CA3437338AE}"/>
              </a:ext>
            </a:extLst>
          </p:cNvPr>
          <p:cNvSpPr txBox="1"/>
          <p:nvPr/>
        </p:nvSpPr>
        <p:spPr>
          <a:xfrm>
            <a:off x="9095538" y="3423363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125+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2CBEE3-D9B9-E00A-060C-703FCA80D757}"/>
              </a:ext>
            </a:extLst>
          </p:cNvPr>
          <p:cNvSpPr txBox="1"/>
          <p:nvPr/>
        </p:nvSpPr>
        <p:spPr>
          <a:xfrm>
            <a:off x="9080819" y="3946583"/>
            <a:ext cx="197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World Wide Clients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1F2A1-312B-0B80-4D89-77772E1C6769}"/>
              </a:ext>
            </a:extLst>
          </p:cNvPr>
          <p:cNvSpPr txBox="1"/>
          <p:nvPr/>
        </p:nvSpPr>
        <p:spPr>
          <a:xfrm>
            <a:off x="9095538" y="5140681"/>
            <a:ext cx="148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35+</a:t>
            </a:r>
            <a:endParaRPr lang="en-ID" sz="2800" b="1">
              <a:solidFill>
                <a:srgbClr val="F7B801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D36013-0BB0-E109-1F83-4039B3714F1A}"/>
              </a:ext>
            </a:extLst>
          </p:cNvPr>
          <p:cNvSpPr txBox="1"/>
          <p:nvPr/>
        </p:nvSpPr>
        <p:spPr>
          <a:xfrm>
            <a:off x="9080818" y="5663901"/>
            <a:ext cx="188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Mobile App Awards</a:t>
            </a:r>
            <a:endParaRPr lang="en-ID" sz="1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:a16="http://schemas.microsoft.com/office/drawing/2014/main" id="{E96A86FD-B9BE-EAEF-4E97-A6DB9FB00B6C}"/>
              </a:ext>
            </a:extLst>
          </p:cNvPr>
          <p:cNvSpPr/>
          <p:nvPr/>
        </p:nvSpPr>
        <p:spPr>
          <a:xfrm rot="5400000">
            <a:off x="197683" y="684979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199FC-59F9-7192-813F-3252636878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93167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0ADCED-FFD3-B2B8-0FAB-ACC06F354CD0}"/>
              </a:ext>
            </a:extLst>
          </p:cNvPr>
          <p:cNvSpPr txBox="1"/>
          <p:nvPr/>
        </p:nvSpPr>
        <p:spPr>
          <a:xfrm>
            <a:off x="863702" y="697238"/>
            <a:ext cx="459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Mobile Design Mockup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36FA53-3966-EB60-4036-CCA05848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53" y="747883"/>
            <a:ext cx="2655654" cy="5362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B58349-1F6E-2F6D-1547-91C6E063A7BA}"/>
              </a:ext>
            </a:extLst>
          </p:cNvPr>
          <p:cNvSpPr txBox="1"/>
          <p:nvPr/>
        </p:nvSpPr>
        <p:spPr>
          <a:xfrm>
            <a:off x="863702" y="1961798"/>
            <a:ext cx="3930137" cy="89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D2B089-7788-2FB8-7696-A61B2765A7BA}"/>
              </a:ext>
            </a:extLst>
          </p:cNvPr>
          <p:cNvSpPr/>
          <p:nvPr/>
        </p:nvSpPr>
        <p:spPr>
          <a:xfrm>
            <a:off x="9191897" y="1283942"/>
            <a:ext cx="354564" cy="354564"/>
          </a:xfrm>
          <a:prstGeom prst="ellipse">
            <a:avLst/>
          </a:prstGeom>
          <a:solidFill>
            <a:srgbClr val="7678ED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1DD981-0A03-5126-8828-D2776F44E0A2}"/>
              </a:ext>
            </a:extLst>
          </p:cNvPr>
          <p:cNvSpPr/>
          <p:nvPr/>
        </p:nvSpPr>
        <p:spPr>
          <a:xfrm>
            <a:off x="10255586" y="2506617"/>
            <a:ext cx="354564" cy="354564"/>
          </a:xfrm>
          <a:prstGeom prst="ellipse">
            <a:avLst/>
          </a:prstGeom>
          <a:solidFill>
            <a:srgbClr val="F1870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D9A627-74AC-E164-946B-7ED6F562762B}"/>
              </a:ext>
            </a:extLst>
          </p:cNvPr>
          <p:cNvSpPr/>
          <p:nvPr/>
        </p:nvSpPr>
        <p:spPr>
          <a:xfrm>
            <a:off x="9107922" y="4646645"/>
            <a:ext cx="354564" cy="354564"/>
          </a:xfrm>
          <a:prstGeom prst="ellipse">
            <a:avLst/>
          </a:prstGeom>
          <a:solidFill>
            <a:srgbClr val="212529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584B4D-FA07-D199-5985-8F4F28A507CE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178800" y="4823927"/>
            <a:ext cx="929122" cy="0"/>
          </a:xfrm>
          <a:prstGeom prst="straightConnector1">
            <a:avLst/>
          </a:prstGeom>
          <a:ln w="15875">
            <a:solidFill>
              <a:srgbClr val="6C757D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FD5BA9-F1B5-B8AD-A275-989947195EC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8113056" y="2683899"/>
            <a:ext cx="2142530" cy="0"/>
          </a:xfrm>
          <a:prstGeom prst="straightConnector1">
            <a:avLst/>
          </a:prstGeom>
          <a:ln w="15875">
            <a:solidFill>
              <a:srgbClr val="6C757D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C9D5F-A457-2213-8219-F893E6CF19B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003130" y="1461224"/>
            <a:ext cx="1188767" cy="0"/>
          </a:xfrm>
          <a:prstGeom prst="straightConnector1">
            <a:avLst/>
          </a:prstGeom>
          <a:ln w="15875">
            <a:solidFill>
              <a:srgbClr val="6C757D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5F3C392-9504-0159-2396-8727C1DBB3F5}"/>
              </a:ext>
            </a:extLst>
          </p:cNvPr>
          <p:cNvSpPr txBox="1"/>
          <p:nvPr/>
        </p:nvSpPr>
        <p:spPr>
          <a:xfrm>
            <a:off x="6013928" y="1330419"/>
            <a:ext cx="1857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63C22E-A345-3AAC-C16D-B75604572406}"/>
              </a:ext>
            </a:extLst>
          </p:cNvPr>
          <p:cNvSpPr txBox="1"/>
          <p:nvPr/>
        </p:nvSpPr>
        <p:spPr>
          <a:xfrm>
            <a:off x="6145741" y="2538714"/>
            <a:ext cx="1857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8B17EE-93FE-87EC-BCEF-DF1EB808FAD1}"/>
              </a:ext>
            </a:extLst>
          </p:cNvPr>
          <p:cNvSpPr txBox="1"/>
          <p:nvPr/>
        </p:nvSpPr>
        <p:spPr>
          <a:xfrm>
            <a:off x="6255667" y="4693122"/>
            <a:ext cx="1857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A0C908-429A-C1EE-09D8-DB579E128DF4}"/>
              </a:ext>
            </a:extLst>
          </p:cNvPr>
          <p:cNvSpPr/>
          <p:nvPr/>
        </p:nvSpPr>
        <p:spPr>
          <a:xfrm>
            <a:off x="965642" y="3176142"/>
            <a:ext cx="175892" cy="175892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8149F5-F754-D394-A025-B87EF6723BA7}"/>
              </a:ext>
            </a:extLst>
          </p:cNvPr>
          <p:cNvSpPr txBox="1"/>
          <p:nvPr/>
        </p:nvSpPr>
        <p:spPr>
          <a:xfrm>
            <a:off x="1200488" y="3371340"/>
            <a:ext cx="39301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B72135-CF0F-1D31-7F0A-9B2CE9E9066E}"/>
              </a:ext>
            </a:extLst>
          </p:cNvPr>
          <p:cNvSpPr txBox="1"/>
          <p:nvPr/>
        </p:nvSpPr>
        <p:spPr>
          <a:xfrm>
            <a:off x="1200487" y="3130684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17CE3A-93D2-898B-7A65-F0B81E097103}"/>
              </a:ext>
            </a:extLst>
          </p:cNvPr>
          <p:cNvSpPr/>
          <p:nvPr/>
        </p:nvSpPr>
        <p:spPr>
          <a:xfrm>
            <a:off x="995119" y="4222079"/>
            <a:ext cx="175892" cy="175892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9A6C2A-39B6-9B90-466A-DD93ADB9C63F}"/>
              </a:ext>
            </a:extLst>
          </p:cNvPr>
          <p:cNvSpPr txBox="1"/>
          <p:nvPr/>
        </p:nvSpPr>
        <p:spPr>
          <a:xfrm>
            <a:off x="1200488" y="4417277"/>
            <a:ext cx="39301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86222E-732E-A3DB-4329-85AD6EC64FE4}"/>
              </a:ext>
            </a:extLst>
          </p:cNvPr>
          <p:cNvSpPr txBox="1"/>
          <p:nvPr/>
        </p:nvSpPr>
        <p:spPr>
          <a:xfrm>
            <a:off x="1200487" y="4176621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BC5B23E-73E3-0A8F-67D5-DE22F0C79852}"/>
              </a:ext>
            </a:extLst>
          </p:cNvPr>
          <p:cNvSpPr/>
          <p:nvPr/>
        </p:nvSpPr>
        <p:spPr>
          <a:xfrm>
            <a:off x="965642" y="5360921"/>
            <a:ext cx="175892" cy="175892"/>
          </a:xfrm>
          <a:prstGeom prst="ellipse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E920B1-2402-E5C1-6012-38F57A419EE2}"/>
              </a:ext>
            </a:extLst>
          </p:cNvPr>
          <p:cNvSpPr txBox="1"/>
          <p:nvPr/>
        </p:nvSpPr>
        <p:spPr>
          <a:xfrm>
            <a:off x="1200488" y="5556119"/>
            <a:ext cx="39301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68AB3C-3727-07A5-4C9B-D5A3FAEBE04B}"/>
              </a:ext>
            </a:extLst>
          </p:cNvPr>
          <p:cNvSpPr txBox="1"/>
          <p:nvPr/>
        </p:nvSpPr>
        <p:spPr>
          <a:xfrm>
            <a:off x="1200487" y="5315463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3D766-99E0-6C33-5FD2-1E8FB902B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58546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7B51A-C0D5-E2FE-DD80-6EC686D27E31}"/>
              </a:ext>
            </a:extLst>
          </p:cNvPr>
          <p:cNvSpPr txBox="1"/>
          <p:nvPr/>
        </p:nvSpPr>
        <p:spPr>
          <a:xfrm>
            <a:off x="489480" y="783518"/>
            <a:ext cx="369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Mobile Design Mockup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92435-ABAA-4E80-742C-DB9B6F363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66" y="601489"/>
            <a:ext cx="2211989" cy="446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DD095-06B7-655C-43FC-6B290CE3F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91" y="601489"/>
            <a:ext cx="2211989" cy="4466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1E944-D0AF-FE86-C61B-12228C59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17" y="601489"/>
            <a:ext cx="2211989" cy="446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DEA0B6-0760-1CDE-B69D-DC6340E3D0D9}"/>
              </a:ext>
            </a:extLst>
          </p:cNvPr>
          <p:cNvSpPr txBox="1"/>
          <p:nvPr/>
        </p:nvSpPr>
        <p:spPr>
          <a:xfrm>
            <a:off x="833403" y="3660593"/>
            <a:ext cx="27802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F5AD4-3B4A-9AE6-1D81-65F0DC82FE17}"/>
              </a:ext>
            </a:extLst>
          </p:cNvPr>
          <p:cNvSpPr txBox="1"/>
          <p:nvPr/>
        </p:nvSpPr>
        <p:spPr>
          <a:xfrm>
            <a:off x="833403" y="4467721"/>
            <a:ext cx="26913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be achieved through a user-friendly design, easy navigation, and fast loading times.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D17B11-A75E-28D2-5B25-DCFA44FD0CA1}"/>
              </a:ext>
            </a:extLst>
          </p:cNvPr>
          <p:cNvSpPr/>
          <p:nvPr/>
        </p:nvSpPr>
        <p:spPr>
          <a:xfrm>
            <a:off x="595892" y="3861392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F24EC8-1745-9B32-DBF3-49D81D13BF71}"/>
              </a:ext>
            </a:extLst>
          </p:cNvPr>
          <p:cNvSpPr/>
          <p:nvPr/>
        </p:nvSpPr>
        <p:spPr>
          <a:xfrm>
            <a:off x="595892" y="4668520"/>
            <a:ext cx="152400" cy="152400"/>
          </a:xfrm>
          <a:prstGeom prst="ellipse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32550-1A55-C765-B6B3-DBEB81FDBC2D}"/>
              </a:ext>
            </a:extLst>
          </p:cNvPr>
          <p:cNvSpPr txBox="1"/>
          <p:nvPr/>
        </p:nvSpPr>
        <p:spPr>
          <a:xfrm>
            <a:off x="595892" y="2237284"/>
            <a:ext cx="3169027" cy="116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</a:t>
            </a:r>
            <a:r>
              <a:rPr lang="en-GB" sz="12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it's more important than ever to stay on top of market trends and analyze data to make informed decisions. </a:t>
            </a:r>
            <a:endParaRPr lang="en-ID" sz="1200">
              <a:solidFill>
                <a:srgbClr val="21252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31DA58-7542-70BF-FB62-81E2BA7A256A}"/>
              </a:ext>
            </a:extLst>
          </p:cNvPr>
          <p:cNvSpPr txBox="1"/>
          <p:nvPr/>
        </p:nvSpPr>
        <p:spPr>
          <a:xfrm>
            <a:off x="4381500" y="5551722"/>
            <a:ext cx="231595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84861-1470-9F85-38D5-D178EF2583CC}"/>
              </a:ext>
            </a:extLst>
          </p:cNvPr>
          <p:cNvSpPr txBox="1"/>
          <p:nvPr/>
        </p:nvSpPr>
        <p:spPr>
          <a:xfrm>
            <a:off x="4381500" y="5274723"/>
            <a:ext cx="2315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39268-485D-5E3A-64A9-63E68A5A9638}"/>
              </a:ext>
            </a:extLst>
          </p:cNvPr>
          <p:cNvSpPr txBox="1"/>
          <p:nvPr/>
        </p:nvSpPr>
        <p:spPr>
          <a:xfrm>
            <a:off x="6893825" y="5551722"/>
            <a:ext cx="231595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CF09AD-EC2B-CD56-C040-234945347FF1}"/>
              </a:ext>
            </a:extLst>
          </p:cNvPr>
          <p:cNvSpPr txBox="1"/>
          <p:nvPr/>
        </p:nvSpPr>
        <p:spPr>
          <a:xfrm>
            <a:off x="6893825" y="5274723"/>
            <a:ext cx="2315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163A-E087-B3F6-EC47-C092BE92EF68}"/>
              </a:ext>
            </a:extLst>
          </p:cNvPr>
          <p:cNvSpPr txBox="1"/>
          <p:nvPr/>
        </p:nvSpPr>
        <p:spPr>
          <a:xfrm>
            <a:off x="9406150" y="5551722"/>
            <a:ext cx="231595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50">
              <a:solidFill>
                <a:srgbClr val="6C757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BC2CC-D89B-BE1C-903D-D3B7894A8D41}"/>
              </a:ext>
            </a:extLst>
          </p:cNvPr>
          <p:cNvSpPr txBox="1"/>
          <p:nvPr/>
        </p:nvSpPr>
        <p:spPr>
          <a:xfrm>
            <a:off x="9406150" y="5274723"/>
            <a:ext cx="2315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E86090E-E569-3E20-D2AF-4A7183AD6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B7E521-26FB-02A5-69CC-6655EC216D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C28676-AEF5-35A2-FE38-3533F0CE3C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5413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Picture 1292" descr="A picture containing text, electronics, monitor, indoor&#10;&#10;Description automatically generated">
            <a:extLst>
              <a:ext uri="{FF2B5EF4-FFF2-40B4-BE49-F238E27FC236}">
                <a16:creationId xmlns:a16="http://schemas.microsoft.com/office/drawing/2014/main" id="{F460D05C-011C-5994-41D3-837130C2C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3" y="2225697"/>
            <a:ext cx="3964062" cy="2492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8A61F-8BAA-BA1E-0AE3-A6741D048185}"/>
              </a:ext>
            </a:extLst>
          </p:cNvPr>
          <p:cNvSpPr txBox="1"/>
          <p:nvPr/>
        </p:nvSpPr>
        <p:spPr>
          <a:xfrm>
            <a:off x="489480" y="640643"/>
            <a:ext cx="6273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Content Management System (CMS) 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3098A-F626-9367-8FF8-248B86857D94}"/>
              </a:ext>
            </a:extLst>
          </p:cNvPr>
          <p:cNvSpPr txBox="1"/>
          <p:nvPr/>
        </p:nvSpPr>
        <p:spPr>
          <a:xfrm>
            <a:off x="489481" y="5395225"/>
            <a:ext cx="39301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5C3DE-8FD4-678F-9240-76675B306736}"/>
              </a:ext>
            </a:extLst>
          </p:cNvPr>
          <p:cNvSpPr txBox="1"/>
          <p:nvPr/>
        </p:nvSpPr>
        <p:spPr>
          <a:xfrm>
            <a:off x="489480" y="5154569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Our Platform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11" name="Graphic 209">
            <a:extLst>
              <a:ext uri="{FF2B5EF4-FFF2-40B4-BE49-F238E27FC236}">
                <a16:creationId xmlns:a16="http://schemas.microsoft.com/office/drawing/2014/main" id="{C466534F-B806-3E58-AC08-0552FA264497}"/>
              </a:ext>
            </a:extLst>
          </p:cNvPr>
          <p:cNvGrpSpPr/>
          <p:nvPr/>
        </p:nvGrpSpPr>
        <p:grpSpPr>
          <a:xfrm>
            <a:off x="5189638" y="1995781"/>
            <a:ext cx="890855" cy="808782"/>
            <a:chOff x="4776520" y="2231318"/>
            <a:chExt cx="2644597" cy="2400954"/>
          </a:xfrm>
        </p:grpSpPr>
        <p:grpSp>
          <p:nvGrpSpPr>
            <p:cNvPr id="212" name="Graphic 209">
              <a:extLst>
                <a:ext uri="{FF2B5EF4-FFF2-40B4-BE49-F238E27FC236}">
                  <a16:creationId xmlns:a16="http://schemas.microsoft.com/office/drawing/2014/main" id="{34668DE2-C8B7-489F-1454-B142DC31868C}"/>
                </a:ext>
              </a:extLst>
            </p:cNvPr>
            <p:cNvGrpSpPr/>
            <p:nvPr/>
          </p:nvGrpSpPr>
          <p:grpSpPr>
            <a:xfrm>
              <a:off x="5323766" y="2614475"/>
              <a:ext cx="1668238" cy="1779041"/>
              <a:chOff x="5323766" y="2614475"/>
              <a:chExt cx="1668238" cy="1779041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DDD1CF5-A139-06DD-AF56-B0F77FF9CFA9}"/>
                  </a:ext>
                </a:extLst>
              </p:cNvPr>
              <p:cNvSpPr/>
              <p:nvPr/>
            </p:nvSpPr>
            <p:spPr>
              <a:xfrm>
                <a:off x="5323766" y="2614475"/>
                <a:ext cx="1668238" cy="1779041"/>
              </a:xfrm>
              <a:custGeom>
                <a:avLst/>
                <a:gdLst>
                  <a:gd name="connsiteX0" fmla="*/ 145199 w 1668238"/>
                  <a:gd name="connsiteY0" fmla="*/ 1779041 h 1779041"/>
                  <a:gd name="connsiteX1" fmla="*/ 1523040 w 1668238"/>
                  <a:gd name="connsiteY1" fmla="*/ 1779041 h 1779041"/>
                  <a:gd name="connsiteX2" fmla="*/ 1668239 w 1668238"/>
                  <a:gd name="connsiteY2" fmla="*/ 1633842 h 1779041"/>
                  <a:gd name="connsiteX3" fmla="*/ 1668239 w 1668238"/>
                  <a:gd name="connsiteY3" fmla="*/ 145199 h 1779041"/>
                  <a:gd name="connsiteX4" fmla="*/ 1523040 w 1668238"/>
                  <a:gd name="connsiteY4" fmla="*/ 0 h 1779041"/>
                  <a:gd name="connsiteX5" fmla="*/ 145199 w 1668238"/>
                  <a:gd name="connsiteY5" fmla="*/ 0 h 1779041"/>
                  <a:gd name="connsiteX6" fmla="*/ 0 w 1668238"/>
                  <a:gd name="connsiteY6" fmla="*/ 145199 h 1779041"/>
                  <a:gd name="connsiteX7" fmla="*/ 0 w 1668238"/>
                  <a:gd name="connsiteY7" fmla="*/ 1633560 h 1779041"/>
                  <a:gd name="connsiteX8" fmla="*/ 145199 w 1668238"/>
                  <a:gd name="connsiteY8" fmla="*/ 1779041 h 17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8238" h="1779041">
                    <a:moveTo>
                      <a:pt x="145199" y="1779041"/>
                    </a:moveTo>
                    <a:lnTo>
                      <a:pt x="1523040" y="1779041"/>
                    </a:lnTo>
                    <a:cubicBezTo>
                      <a:pt x="1603393" y="1779041"/>
                      <a:pt x="1668239" y="1713913"/>
                      <a:pt x="1668239" y="1633842"/>
                    </a:cubicBezTo>
                    <a:lnTo>
                      <a:pt x="1668239" y="145199"/>
                    </a:lnTo>
                    <a:cubicBezTo>
                      <a:pt x="1668239" y="64846"/>
                      <a:pt x="1603111" y="0"/>
                      <a:pt x="1523040" y="0"/>
                    </a:cubicBezTo>
                    <a:lnTo>
                      <a:pt x="145199" y="0"/>
                    </a:lnTo>
                    <a:cubicBezTo>
                      <a:pt x="64846" y="0"/>
                      <a:pt x="0" y="65128"/>
                      <a:pt x="0" y="145199"/>
                    </a:cubicBezTo>
                    <a:lnTo>
                      <a:pt x="0" y="1633560"/>
                    </a:lnTo>
                    <a:cubicBezTo>
                      <a:pt x="0" y="1713913"/>
                      <a:pt x="65128" y="1779041"/>
                      <a:pt x="145199" y="1779041"/>
                    </a:cubicBezTo>
                    <a:close/>
                  </a:path>
                </a:pathLst>
              </a:custGeom>
              <a:solidFill>
                <a:srgbClr val="FFEAB1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B4E2AC5-8CF9-A687-6EB8-25CD94FB26DE}"/>
                  </a:ext>
                </a:extLst>
              </p:cNvPr>
              <p:cNvSpPr/>
              <p:nvPr/>
            </p:nvSpPr>
            <p:spPr>
              <a:xfrm>
                <a:off x="5424418" y="2709771"/>
                <a:ext cx="1467215" cy="1255760"/>
              </a:xfrm>
              <a:custGeom>
                <a:avLst/>
                <a:gdLst>
                  <a:gd name="connsiteX0" fmla="*/ 93322 w 1467215"/>
                  <a:gd name="connsiteY0" fmla="*/ 1255761 h 1255760"/>
                  <a:gd name="connsiteX1" fmla="*/ 1373894 w 1467215"/>
                  <a:gd name="connsiteY1" fmla="*/ 1255761 h 1255760"/>
                  <a:gd name="connsiteX2" fmla="*/ 1467216 w 1467215"/>
                  <a:gd name="connsiteY2" fmla="*/ 1162439 h 1255760"/>
                  <a:gd name="connsiteX3" fmla="*/ 1467216 w 1467215"/>
                  <a:gd name="connsiteY3" fmla="*/ 93322 h 1255760"/>
                  <a:gd name="connsiteX4" fmla="*/ 1373894 w 1467215"/>
                  <a:gd name="connsiteY4" fmla="*/ 0 h 1255760"/>
                  <a:gd name="connsiteX5" fmla="*/ 93322 w 1467215"/>
                  <a:gd name="connsiteY5" fmla="*/ 0 h 1255760"/>
                  <a:gd name="connsiteX6" fmla="*/ 0 w 1467215"/>
                  <a:gd name="connsiteY6" fmla="*/ 93322 h 1255760"/>
                  <a:gd name="connsiteX7" fmla="*/ 0 w 1467215"/>
                  <a:gd name="connsiteY7" fmla="*/ 1162439 h 1255760"/>
                  <a:gd name="connsiteX8" fmla="*/ 93322 w 1467215"/>
                  <a:gd name="connsiteY8" fmla="*/ 1255761 h 125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7215" h="1255760">
                    <a:moveTo>
                      <a:pt x="93322" y="1255761"/>
                    </a:moveTo>
                    <a:lnTo>
                      <a:pt x="1373894" y="1255761"/>
                    </a:lnTo>
                    <a:cubicBezTo>
                      <a:pt x="1425489" y="1255761"/>
                      <a:pt x="1467216" y="1214034"/>
                      <a:pt x="1467216" y="1162439"/>
                    </a:cubicBezTo>
                    <a:lnTo>
                      <a:pt x="1467216" y="93322"/>
                    </a:lnTo>
                    <a:cubicBezTo>
                      <a:pt x="1467216" y="41727"/>
                      <a:pt x="1425489" y="0"/>
                      <a:pt x="1373894" y="0"/>
                    </a:cubicBezTo>
                    <a:lnTo>
                      <a:pt x="93322" y="0"/>
                    </a:lnTo>
                    <a:cubicBezTo>
                      <a:pt x="41727" y="0"/>
                      <a:pt x="0" y="41727"/>
                      <a:pt x="0" y="93322"/>
                    </a:cubicBezTo>
                    <a:lnTo>
                      <a:pt x="0" y="1162439"/>
                    </a:lnTo>
                    <a:cubicBezTo>
                      <a:pt x="0" y="1214034"/>
                      <a:pt x="41727" y="1255761"/>
                      <a:pt x="93322" y="1255761"/>
                    </a:cubicBezTo>
                    <a:close/>
                  </a:path>
                </a:pathLst>
              </a:custGeom>
              <a:solidFill>
                <a:srgbClr val="FFF6DC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15" name="Graphic 209">
              <a:extLst>
                <a:ext uri="{FF2B5EF4-FFF2-40B4-BE49-F238E27FC236}">
                  <a16:creationId xmlns:a16="http://schemas.microsoft.com/office/drawing/2014/main" id="{9ECA1300-578E-0C68-CD7C-EB798C9C3253}"/>
                </a:ext>
              </a:extLst>
            </p:cNvPr>
            <p:cNvGrpSpPr/>
            <p:nvPr/>
          </p:nvGrpSpPr>
          <p:grpSpPr>
            <a:xfrm>
              <a:off x="5096069" y="2264343"/>
              <a:ext cx="2293360" cy="1862938"/>
              <a:chOff x="5096069" y="2264343"/>
              <a:chExt cx="2293360" cy="186293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21C24DE-C8BF-77D3-AA73-19B6F758E549}"/>
                  </a:ext>
                </a:extLst>
              </p:cNvPr>
              <p:cNvSpPr/>
              <p:nvPr/>
            </p:nvSpPr>
            <p:spPr>
              <a:xfrm>
                <a:off x="5377372" y="2870025"/>
                <a:ext cx="1679368" cy="1215902"/>
              </a:xfrm>
              <a:custGeom>
                <a:avLst/>
                <a:gdLst>
                  <a:gd name="connsiteX0" fmla="*/ 1620271 w 1679368"/>
                  <a:gd name="connsiteY0" fmla="*/ 325810 h 1215902"/>
                  <a:gd name="connsiteX1" fmla="*/ 1276305 w 1679368"/>
                  <a:gd name="connsiteY1" fmla="*/ 54584 h 1215902"/>
                  <a:gd name="connsiteX2" fmla="*/ 583014 w 1679368"/>
                  <a:gd name="connsiteY2" fmla="*/ 71500 h 1215902"/>
                  <a:gd name="connsiteX3" fmla="*/ 53249 w 1679368"/>
                  <a:gd name="connsiteY3" fmla="*/ 671750 h 1215902"/>
                  <a:gd name="connsiteX4" fmla="*/ 115276 w 1679368"/>
                  <a:gd name="connsiteY4" fmla="*/ 1213075 h 1215902"/>
                  <a:gd name="connsiteX5" fmla="*/ 321092 w 1679368"/>
                  <a:gd name="connsiteY5" fmla="*/ 962149 h 1215902"/>
                  <a:gd name="connsiteX6" fmla="*/ 346749 w 1679368"/>
                  <a:gd name="connsiteY6" fmla="*/ 1096352 h 1215902"/>
                  <a:gd name="connsiteX7" fmla="*/ 1278842 w 1679368"/>
                  <a:gd name="connsiteY7" fmla="*/ 1096352 h 1215902"/>
                  <a:gd name="connsiteX8" fmla="*/ 1267001 w 1679368"/>
                  <a:gd name="connsiteY8" fmla="*/ 588296 h 1215902"/>
                  <a:gd name="connsiteX9" fmla="*/ 1553734 w 1679368"/>
                  <a:gd name="connsiteY9" fmla="*/ 648913 h 1215902"/>
                  <a:gd name="connsiteX10" fmla="*/ 1620271 w 1679368"/>
                  <a:gd name="connsiteY10" fmla="*/ 325810 h 12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9368" h="1215902">
                    <a:moveTo>
                      <a:pt x="1620271" y="325810"/>
                    </a:moveTo>
                    <a:cubicBezTo>
                      <a:pt x="1567549" y="261528"/>
                      <a:pt x="1380622" y="110972"/>
                      <a:pt x="1276305" y="54584"/>
                    </a:cubicBezTo>
                    <a:cubicBezTo>
                      <a:pt x="1171987" y="-1804"/>
                      <a:pt x="928955" y="-39584"/>
                      <a:pt x="583014" y="71500"/>
                    </a:cubicBezTo>
                    <a:cubicBezTo>
                      <a:pt x="197038" y="195554"/>
                      <a:pt x="154747" y="421106"/>
                      <a:pt x="53249" y="671750"/>
                    </a:cubicBezTo>
                    <a:cubicBezTo>
                      <a:pt x="-48249" y="922395"/>
                      <a:pt x="8139" y="1249728"/>
                      <a:pt x="115276" y="1213075"/>
                    </a:cubicBezTo>
                    <a:cubicBezTo>
                      <a:pt x="222413" y="1176423"/>
                      <a:pt x="321092" y="962149"/>
                      <a:pt x="321092" y="962149"/>
                    </a:cubicBezTo>
                    <a:cubicBezTo>
                      <a:pt x="321092" y="962149"/>
                      <a:pt x="331524" y="1020792"/>
                      <a:pt x="346749" y="1096352"/>
                    </a:cubicBezTo>
                    <a:lnTo>
                      <a:pt x="1278842" y="1096352"/>
                    </a:lnTo>
                    <a:cubicBezTo>
                      <a:pt x="1284481" y="866289"/>
                      <a:pt x="1267001" y="588296"/>
                      <a:pt x="1267001" y="588296"/>
                    </a:cubicBezTo>
                    <a:cubicBezTo>
                      <a:pt x="1267001" y="588296"/>
                      <a:pt x="1427988" y="667803"/>
                      <a:pt x="1553734" y="648913"/>
                    </a:cubicBezTo>
                    <a:cubicBezTo>
                      <a:pt x="1749964" y="620155"/>
                      <a:pt x="1670175" y="386709"/>
                      <a:pt x="1620271" y="325810"/>
                    </a:cubicBezTo>
                    <a:close/>
                  </a:path>
                </a:pathLst>
              </a:custGeom>
              <a:solidFill>
                <a:srgbClr val="4047B8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9C8FB-5EAF-DCB1-3D0B-1BD434DA2A29}"/>
                  </a:ext>
                </a:extLst>
              </p:cNvPr>
              <p:cNvSpPr/>
              <p:nvPr/>
            </p:nvSpPr>
            <p:spPr>
              <a:xfrm>
                <a:off x="5882007" y="2648590"/>
                <a:ext cx="301728" cy="425830"/>
              </a:xfrm>
              <a:custGeom>
                <a:avLst/>
                <a:gdLst>
                  <a:gd name="connsiteX0" fmla="*/ 0 w 301728"/>
                  <a:gd name="connsiteY0" fmla="*/ 0 h 425830"/>
                  <a:gd name="connsiteX1" fmla="*/ 846 w 301728"/>
                  <a:gd name="connsiteY1" fmla="*/ 338328 h 425830"/>
                  <a:gd name="connsiteX2" fmla="*/ 107983 w 301728"/>
                  <a:gd name="connsiteY2" fmla="*/ 424884 h 425830"/>
                  <a:gd name="connsiteX3" fmla="*/ 301394 w 301728"/>
                  <a:gd name="connsiteY3" fmla="*/ 255720 h 425830"/>
                  <a:gd name="connsiteX4" fmla="*/ 213992 w 301728"/>
                  <a:gd name="connsiteY4" fmla="*/ 18890 h 425830"/>
                  <a:gd name="connsiteX5" fmla="*/ 0 w 301728"/>
                  <a:gd name="connsiteY5" fmla="*/ 0 h 42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728" h="425830">
                    <a:moveTo>
                      <a:pt x="0" y="0"/>
                    </a:moveTo>
                    <a:lnTo>
                      <a:pt x="846" y="338328"/>
                    </a:lnTo>
                    <a:cubicBezTo>
                      <a:pt x="846" y="338328"/>
                      <a:pt x="4511" y="436443"/>
                      <a:pt x="107983" y="424884"/>
                    </a:cubicBezTo>
                    <a:cubicBezTo>
                      <a:pt x="241341" y="409941"/>
                      <a:pt x="307033" y="293500"/>
                      <a:pt x="301394" y="255720"/>
                    </a:cubicBezTo>
                    <a:cubicBezTo>
                      <a:pt x="295755" y="217940"/>
                      <a:pt x="213992" y="18890"/>
                      <a:pt x="213992" y="188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329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5E439BF5-8070-0CF5-460A-CF868E7E0CB1}"/>
                  </a:ext>
                </a:extLst>
              </p:cNvPr>
              <p:cNvSpPr/>
              <p:nvPr/>
            </p:nvSpPr>
            <p:spPr>
              <a:xfrm>
                <a:off x="5255964" y="3519776"/>
                <a:ext cx="317509" cy="607505"/>
              </a:xfrm>
              <a:custGeom>
                <a:avLst/>
                <a:gdLst>
                  <a:gd name="connsiteX0" fmla="*/ 79079 w 317509"/>
                  <a:gd name="connsiteY0" fmla="*/ 6211 h 607505"/>
                  <a:gd name="connsiteX1" fmla="*/ 13669 w 317509"/>
                  <a:gd name="connsiteY1" fmla="*/ 492839 h 607505"/>
                  <a:gd name="connsiteX2" fmla="*/ 263750 w 317509"/>
                  <a:gd name="connsiteY2" fmla="*/ 564452 h 607505"/>
                  <a:gd name="connsiteX3" fmla="*/ 79079 w 317509"/>
                  <a:gd name="connsiteY3" fmla="*/ 6211 h 60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509" h="607505">
                    <a:moveTo>
                      <a:pt x="79079" y="6211"/>
                    </a:moveTo>
                    <a:cubicBezTo>
                      <a:pt x="2392" y="53295"/>
                      <a:pt x="-16498" y="362865"/>
                      <a:pt x="13669" y="492839"/>
                    </a:cubicBezTo>
                    <a:cubicBezTo>
                      <a:pt x="43837" y="622813"/>
                      <a:pt x="166763" y="635783"/>
                      <a:pt x="263750" y="564452"/>
                    </a:cubicBezTo>
                    <a:cubicBezTo>
                      <a:pt x="422482" y="447729"/>
                      <a:pt x="189882" y="-61737"/>
                      <a:pt x="79079" y="6211"/>
                    </a:cubicBezTo>
                    <a:close/>
                  </a:path>
                </a:pathLst>
              </a:custGeom>
              <a:solidFill>
                <a:srgbClr val="FEA329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F8D556A-E6E6-4331-6137-0FA22EE96ED3}"/>
                  </a:ext>
                </a:extLst>
              </p:cNvPr>
              <p:cNvSpPr/>
              <p:nvPr/>
            </p:nvSpPr>
            <p:spPr>
              <a:xfrm>
                <a:off x="6787752" y="2610398"/>
                <a:ext cx="405937" cy="884427"/>
              </a:xfrm>
              <a:custGeom>
                <a:avLst/>
                <a:gdLst>
                  <a:gd name="connsiteX0" fmla="*/ 304341 w 405937"/>
                  <a:gd name="connsiteY0" fmla="*/ 129 h 884427"/>
                  <a:gd name="connsiteX1" fmla="*/ 164781 w 405937"/>
                  <a:gd name="connsiteY1" fmla="*/ 300396 h 884427"/>
                  <a:gd name="connsiteX2" fmla="*/ 142226 w 405937"/>
                  <a:gd name="connsiteY2" fmla="*/ 883729 h 884427"/>
                  <a:gd name="connsiteX3" fmla="*/ 405840 w 405937"/>
                  <a:gd name="connsiteY3" fmla="*/ 159426 h 884427"/>
                  <a:gd name="connsiteX4" fmla="*/ 304341 w 405937"/>
                  <a:gd name="connsiteY4" fmla="*/ 129 h 88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37" h="884427">
                    <a:moveTo>
                      <a:pt x="304341" y="129"/>
                    </a:moveTo>
                    <a:cubicBezTo>
                      <a:pt x="241751" y="3513"/>
                      <a:pt x="229627" y="156606"/>
                      <a:pt x="164781" y="300396"/>
                    </a:cubicBezTo>
                    <a:cubicBezTo>
                      <a:pt x="103036" y="437136"/>
                      <a:pt x="-159450" y="852716"/>
                      <a:pt x="142226" y="883729"/>
                    </a:cubicBezTo>
                    <a:cubicBezTo>
                      <a:pt x="351143" y="905157"/>
                      <a:pt x="408659" y="428114"/>
                      <a:pt x="405840" y="159426"/>
                    </a:cubicBezTo>
                    <a:cubicBezTo>
                      <a:pt x="404430" y="24094"/>
                      <a:pt x="345787" y="-2126"/>
                      <a:pt x="304341" y="129"/>
                    </a:cubicBezTo>
                    <a:close/>
                  </a:path>
                </a:pathLst>
              </a:custGeom>
              <a:solidFill>
                <a:srgbClr val="FEA329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262718E-F8EE-0836-E177-B62B4BEBA5F7}"/>
                  </a:ext>
                </a:extLst>
              </p:cNvPr>
              <p:cNvSpPr/>
              <p:nvPr/>
            </p:nvSpPr>
            <p:spPr>
              <a:xfrm>
                <a:off x="7001209" y="2710669"/>
                <a:ext cx="195509" cy="117772"/>
              </a:xfrm>
              <a:custGeom>
                <a:avLst/>
                <a:gdLst>
                  <a:gd name="connsiteX0" fmla="*/ 23501 w 195509"/>
                  <a:gd name="connsiteY0" fmla="*/ 1076 h 117772"/>
                  <a:gd name="connsiteX1" fmla="*/ 184207 w 195509"/>
                  <a:gd name="connsiteY1" fmla="*/ 40547 h 117772"/>
                  <a:gd name="connsiteX2" fmla="*/ 192947 w 195509"/>
                  <a:gd name="connsiteY2" fmla="*/ 47032 h 117772"/>
                  <a:gd name="connsiteX3" fmla="*/ 195202 w 195509"/>
                  <a:gd name="connsiteY3" fmla="*/ 106239 h 117772"/>
                  <a:gd name="connsiteX4" fmla="*/ 4047 w 195509"/>
                  <a:gd name="connsiteY4" fmla="*/ 63666 h 117772"/>
                  <a:gd name="connsiteX5" fmla="*/ 664 w 195509"/>
                  <a:gd name="connsiteY5" fmla="*/ 50697 h 117772"/>
                  <a:gd name="connsiteX6" fmla="*/ 16734 w 195509"/>
                  <a:gd name="connsiteY6" fmla="*/ 2767 h 117772"/>
                  <a:gd name="connsiteX7" fmla="*/ 23501 w 195509"/>
                  <a:gd name="connsiteY7" fmla="*/ 1076 h 11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09" h="117772">
                    <a:moveTo>
                      <a:pt x="23501" y="1076"/>
                    </a:moveTo>
                    <a:cubicBezTo>
                      <a:pt x="39289" y="16300"/>
                      <a:pt x="95114" y="62257"/>
                      <a:pt x="184207" y="40547"/>
                    </a:cubicBezTo>
                    <a:cubicBezTo>
                      <a:pt x="188436" y="39419"/>
                      <a:pt x="192665" y="42521"/>
                      <a:pt x="192947" y="47032"/>
                    </a:cubicBezTo>
                    <a:cubicBezTo>
                      <a:pt x="194075" y="61975"/>
                      <a:pt x="196330" y="92706"/>
                      <a:pt x="195202" y="106239"/>
                    </a:cubicBezTo>
                    <a:cubicBezTo>
                      <a:pt x="193793" y="123720"/>
                      <a:pt x="68329" y="129358"/>
                      <a:pt x="4047" y="63666"/>
                    </a:cubicBezTo>
                    <a:cubicBezTo>
                      <a:pt x="664" y="60283"/>
                      <a:pt x="-1028" y="55490"/>
                      <a:pt x="664" y="50697"/>
                    </a:cubicBezTo>
                    <a:lnTo>
                      <a:pt x="16734" y="2767"/>
                    </a:lnTo>
                    <a:cubicBezTo>
                      <a:pt x="17862" y="-52"/>
                      <a:pt x="21527" y="-898"/>
                      <a:pt x="23501" y="1076"/>
                    </a:cubicBezTo>
                    <a:close/>
                  </a:path>
                </a:pathLst>
              </a:custGeom>
              <a:solidFill>
                <a:srgbClr val="24263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21" name="Graphic 209">
                <a:extLst>
                  <a:ext uri="{FF2B5EF4-FFF2-40B4-BE49-F238E27FC236}">
                    <a16:creationId xmlns:a16="http://schemas.microsoft.com/office/drawing/2014/main" id="{A7BB4CDA-C79E-0982-6229-C159D7C24E2E}"/>
                  </a:ext>
                </a:extLst>
              </p:cNvPr>
              <p:cNvGrpSpPr/>
              <p:nvPr/>
            </p:nvGrpSpPr>
            <p:grpSpPr>
              <a:xfrm>
                <a:off x="6931103" y="2264343"/>
                <a:ext cx="458325" cy="460933"/>
                <a:chOff x="6931103" y="2264343"/>
                <a:chExt cx="458325" cy="460933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676AA13E-64F1-D4ED-2BBD-0213E71AAE82}"/>
                    </a:ext>
                  </a:extLst>
                </p:cNvPr>
                <p:cNvSpPr/>
                <p:nvPr/>
              </p:nvSpPr>
              <p:spPr>
                <a:xfrm>
                  <a:off x="6931103" y="2264343"/>
                  <a:ext cx="458325" cy="446232"/>
                </a:xfrm>
                <a:custGeom>
                  <a:avLst/>
                  <a:gdLst>
                    <a:gd name="connsiteX0" fmla="*/ 227810 w 458325"/>
                    <a:gd name="connsiteY0" fmla="*/ 443454 h 446232"/>
                    <a:gd name="connsiteX1" fmla="*/ 93888 w 458325"/>
                    <a:gd name="connsiteY1" fmla="*/ 383964 h 446232"/>
                    <a:gd name="connsiteX2" fmla="*/ 8461 w 458325"/>
                    <a:gd name="connsiteY2" fmla="*/ 267241 h 446232"/>
                    <a:gd name="connsiteX3" fmla="*/ 56672 w 458325"/>
                    <a:gd name="connsiteY3" fmla="*/ 244122 h 446232"/>
                    <a:gd name="connsiteX4" fmla="*/ 132232 w 458325"/>
                    <a:gd name="connsiteY4" fmla="*/ 276263 h 446232"/>
                    <a:gd name="connsiteX5" fmla="*/ 180162 w 458325"/>
                    <a:gd name="connsiteY5" fmla="*/ 130500 h 446232"/>
                    <a:gd name="connsiteX6" fmla="*/ 231475 w 458325"/>
                    <a:gd name="connsiteY6" fmla="*/ 11240 h 446232"/>
                    <a:gd name="connsiteX7" fmla="*/ 225272 w 458325"/>
                    <a:gd name="connsiteY7" fmla="*/ 160104 h 446232"/>
                    <a:gd name="connsiteX8" fmla="*/ 254030 w 458325"/>
                    <a:gd name="connsiteY8" fmla="*/ 159822 h 446232"/>
                    <a:gd name="connsiteX9" fmla="*/ 342560 w 458325"/>
                    <a:gd name="connsiteY9" fmla="*/ 244 h 446232"/>
                    <a:gd name="connsiteX10" fmla="*/ 322542 w 458325"/>
                    <a:gd name="connsiteY10" fmla="*/ 127963 h 446232"/>
                    <a:gd name="connsiteX11" fmla="*/ 324797 w 458325"/>
                    <a:gd name="connsiteY11" fmla="*/ 200421 h 446232"/>
                    <a:gd name="connsiteX12" fmla="*/ 416428 w 458325"/>
                    <a:gd name="connsiteY12" fmla="*/ 134165 h 446232"/>
                    <a:gd name="connsiteX13" fmla="*/ 433344 w 458325"/>
                    <a:gd name="connsiteY13" fmla="*/ 175329 h 446232"/>
                    <a:gd name="connsiteX14" fmla="*/ 353555 w 458325"/>
                    <a:gd name="connsiteY14" fmla="*/ 256245 h 446232"/>
                    <a:gd name="connsiteX15" fmla="*/ 430243 w 458325"/>
                    <a:gd name="connsiteY15" fmla="*/ 220157 h 446232"/>
                    <a:gd name="connsiteX16" fmla="*/ 429115 w 458325"/>
                    <a:gd name="connsiteY16" fmla="*/ 266959 h 446232"/>
                    <a:gd name="connsiteX17" fmla="*/ 334383 w 458325"/>
                    <a:gd name="connsiteY17" fmla="*/ 365920 h 446232"/>
                    <a:gd name="connsiteX18" fmla="*/ 227810 w 458325"/>
                    <a:gd name="connsiteY18" fmla="*/ 443454 h 44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325" h="446232">
                      <a:moveTo>
                        <a:pt x="227810" y="443454"/>
                      </a:moveTo>
                      <a:cubicBezTo>
                        <a:pt x="152250" y="457551"/>
                        <a:pt x="118981" y="414978"/>
                        <a:pt x="93888" y="383964"/>
                      </a:cubicBezTo>
                      <a:cubicBezTo>
                        <a:pt x="68796" y="353233"/>
                        <a:pt x="37500" y="290078"/>
                        <a:pt x="8461" y="267241"/>
                      </a:cubicBezTo>
                      <a:cubicBezTo>
                        <a:pt x="-16068" y="248069"/>
                        <a:pt x="16637" y="218184"/>
                        <a:pt x="56672" y="244122"/>
                      </a:cubicBezTo>
                      <a:cubicBezTo>
                        <a:pt x="89378" y="265268"/>
                        <a:pt x="109113" y="285849"/>
                        <a:pt x="132232" y="276263"/>
                      </a:cubicBezTo>
                      <a:cubicBezTo>
                        <a:pt x="155069" y="266395"/>
                        <a:pt x="164655" y="220721"/>
                        <a:pt x="180162" y="130500"/>
                      </a:cubicBezTo>
                      <a:cubicBezTo>
                        <a:pt x="196233" y="36896"/>
                        <a:pt x="206946" y="5601"/>
                        <a:pt x="231475" y="11240"/>
                      </a:cubicBezTo>
                      <a:cubicBezTo>
                        <a:pt x="259951" y="17442"/>
                        <a:pt x="234577" y="115839"/>
                        <a:pt x="225272" y="160104"/>
                      </a:cubicBezTo>
                      <a:cubicBezTo>
                        <a:pt x="215968" y="204368"/>
                        <a:pt x="237678" y="207470"/>
                        <a:pt x="254030" y="159822"/>
                      </a:cubicBezTo>
                      <a:cubicBezTo>
                        <a:pt x="268127" y="118377"/>
                        <a:pt x="315493" y="-6241"/>
                        <a:pt x="342560" y="244"/>
                      </a:cubicBezTo>
                      <a:cubicBezTo>
                        <a:pt x="369626" y="6729"/>
                        <a:pt x="344815" y="70165"/>
                        <a:pt x="322542" y="127963"/>
                      </a:cubicBezTo>
                      <a:cubicBezTo>
                        <a:pt x="300269" y="185760"/>
                        <a:pt x="284198" y="228333"/>
                        <a:pt x="324797" y="200421"/>
                      </a:cubicBezTo>
                      <a:cubicBezTo>
                        <a:pt x="355247" y="179558"/>
                        <a:pt x="380339" y="161232"/>
                        <a:pt x="416428" y="134165"/>
                      </a:cubicBezTo>
                      <a:cubicBezTo>
                        <a:pt x="450824" y="108509"/>
                        <a:pt x="470278" y="140086"/>
                        <a:pt x="433344" y="175329"/>
                      </a:cubicBezTo>
                      <a:cubicBezTo>
                        <a:pt x="396410" y="210571"/>
                        <a:pt x="341432" y="247505"/>
                        <a:pt x="353555" y="256245"/>
                      </a:cubicBezTo>
                      <a:cubicBezTo>
                        <a:pt x="362859" y="263012"/>
                        <a:pt x="409943" y="230307"/>
                        <a:pt x="430243" y="220157"/>
                      </a:cubicBezTo>
                      <a:cubicBezTo>
                        <a:pt x="456181" y="207188"/>
                        <a:pt x="478173" y="236228"/>
                        <a:pt x="429115" y="266959"/>
                      </a:cubicBezTo>
                      <a:cubicBezTo>
                        <a:pt x="368216" y="305303"/>
                        <a:pt x="358348" y="322501"/>
                        <a:pt x="334383" y="365920"/>
                      </a:cubicBezTo>
                      <a:cubicBezTo>
                        <a:pt x="310418" y="409339"/>
                        <a:pt x="293784" y="431330"/>
                        <a:pt x="227810" y="443454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2CA14AFB-A485-C319-CA9A-881A3CB5B1E6}"/>
                    </a:ext>
                  </a:extLst>
                </p:cNvPr>
                <p:cNvSpPr/>
                <p:nvPr/>
              </p:nvSpPr>
              <p:spPr>
                <a:xfrm>
                  <a:off x="7127888" y="2470392"/>
                  <a:ext cx="147643" cy="98126"/>
                </a:xfrm>
                <a:custGeom>
                  <a:avLst/>
                  <a:gdLst>
                    <a:gd name="connsiteX0" fmla="*/ 136753 w 147643"/>
                    <a:gd name="connsiteY0" fmla="*/ 98127 h 98126"/>
                    <a:gd name="connsiteX1" fmla="*/ 126039 w 147643"/>
                    <a:gd name="connsiteY1" fmla="*/ 90233 h 98126"/>
                    <a:gd name="connsiteX2" fmla="*/ 10726 w 147643"/>
                    <a:gd name="connsiteY2" fmla="*/ 22003 h 98126"/>
                    <a:gd name="connsiteX3" fmla="*/ 12 w 147643"/>
                    <a:gd name="connsiteY3" fmla="*/ 10726 h 98126"/>
                    <a:gd name="connsiteX4" fmla="*/ 11289 w 147643"/>
                    <a:gd name="connsiteY4" fmla="*/ 12 h 98126"/>
                    <a:gd name="connsiteX5" fmla="*/ 147185 w 147643"/>
                    <a:gd name="connsiteY5" fmla="*/ 83748 h 98126"/>
                    <a:gd name="connsiteX6" fmla="*/ 139854 w 147643"/>
                    <a:gd name="connsiteY6" fmla="*/ 97563 h 98126"/>
                    <a:gd name="connsiteX7" fmla="*/ 136753 w 147643"/>
                    <a:gd name="connsiteY7" fmla="*/ 98127 h 9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643" h="98126">
                      <a:moveTo>
                        <a:pt x="136753" y="98127"/>
                      </a:moveTo>
                      <a:cubicBezTo>
                        <a:pt x="131960" y="98127"/>
                        <a:pt x="127731" y="95026"/>
                        <a:pt x="126039" y="90233"/>
                      </a:cubicBezTo>
                      <a:cubicBezTo>
                        <a:pt x="125193" y="87413"/>
                        <a:pt x="104330" y="24541"/>
                        <a:pt x="10726" y="22003"/>
                      </a:cubicBezTo>
                      <a:cubicBezTo>
                        <a:pt x="4523" y="21721"/>
                        <a:pt x="-270" y="16646"/>
                        <a:pt x="12" y="10726"/>
                      </a:cubicBezTo>
                      <a:cubicBezTo>
                        <a:pt x="294" y="4523"/>
                        <a:pt x="5087" y="-270"/>
                        <a:pt x="11289" y="12"/>
                      </a:cubicBezTo>
                      <a:cubicBezTo>
                        <a:pt x="121528" y="2831"/>
                        <a:pt x="146339" y="80647"/>
                        <a:pt x="147185" y="83748"/>
                      </a:cubicBezTo>
                      <a:cubicBezTo>
                        <a:pt x="148876" y="89669"/>
                        <a:pt x="145775" y="95871"/>
                        <a:pt x="139854" y="97563"/>
                      </a:cubicBezTo>
                      <a:cubicBezTo>
                        <a:pt x="138726" y="98127"/>
                        <a:pt x="137599" y="98127"/>
                        <a:pt x="136753" y="98127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91824043-9A88-AA5B-7B22-617B7BF2F291}"/>
                    </a:ext>
                  </a:extLst>
                </p:cNvPr>
                <p:cNvSpPr/>
                <p:nvPr/>
              </p:nvSpPr>
              <p:spPr>
                <a:xfrm>
                  <a:off x="7092520" y="2695881"/>
                  <a:ext cx="70360" cy="29396"/>
                </a:xfrm>
                <a:custGeom>
                  <a:avLst/>
                  <a:gdLst>
                    <a:gd name="connsiteX0" fmla="*/ 39045 w 70360"/>
                    <a:gd name="connsiteY0" fmla="*/ 29397 h 29396"/>
                    <a:gd name="connsiteX1" fmla="*/ 4367 w 70360"/>
                    <a:gd name="connsiteY1" fmla="*/ 19811 h 29396"/>
                    <a:gd name="connsiteX2" fmla="*/ 2393 w 70360"/>
                    <a:gd name="connsiteY2" fmla="*/ 4304 h 29396"/>
                    <a:gd name="connsiteX3" fmla="*/ 17900 w 70360"/>
                    <a:gd name="connsiteY3" fmla="*/ 2048 h 29396"/>
                    <a:gd name="connsiteX4" fmla="*/ 56807 w 70360"/>
                    <a:gd name="connsiteY4" fmla="*/ 4868 h 29396"/>
                    <a:gd name="connsiteX5" fmla="*/ 70059 w 70360"/>
                    <a:gd name="connsiteY5" fmla="*/ 13044 h 29396"/>
                    <a:gd name="connsiteX6" fmla="*/ 61882 w 70360"/>
                    <a:gd name="connsiteY6" fmla="*/ 26295 h 29396"/>
                    <a:gd name="connsiteX7" fmla="*/ 39045 w 70360"/>
                    <a:gd name="connsiteY7" fmla="*/ 29397 h 29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360" h="29396">
                      <a:moveTo>
                        <a:pt x="39045" y="29397"/>
                      </a:moveTo>
                      <a:cubicBezTo>
                        <a:pt x="17618" y="29397"/>
                        <a:pt x="6058" y="21220"/>
                        <a:pt x="4367" y="19811"/>
                      </a:cubicBezTo>
                      <a:cubicBezTo>
                        <a:pt x="-426" y="16145"/>
                        <a:pt x="-1554" y="9097"/>
                        <a:pt x="2393" y="4304"/>
                      </a:cubicBezTo>
                      <a:cubicBezTo>
                        <a:pt x="6058" y="-489"/>
                        <a:pt x="12825" y="-1335"/>
                        <a:pt x="17900" y="2048"/>
                      </a:cubicBezTo>
                      <a:cubicBezTo>
                        <a:pt x="18745" y="2612"/>
                        <a:pt x="31151" y="10789"/>
                        <a:pt x="56807" y="4868"/>
                      </a:cubicBezTo>
                      <a:cubicBezTo>
                        <a:pt x="62728" y="3458"/>
                        <a:pt x="68649" y="7123"/>
                        <a:pt x="70059" y="13044"/>
                      </a:cubicBezTo>
                      <a:cubicBezTo>
                        <a:pt x="71468" y="18965"/>
                        <a:pt x="67803" y="24886"/>
                        <a:pt x="61882" y="26295"/>
                      </a:cubicBezTo>
                      <a:cubicBezTo>
                        <a:pt x="53142" y="28551"/>
                        <a:pt x="45530" y="29397"/>
                        <a:pt x="39045" y="29397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B44EC9-4276-68BE-5221-F132E891092A}"/>
                  </a:ext>
                </a:extLst>
              </p:cNvPr>
              <p:cNvSpPr/>
              <p:nvPr/>
            </p:nvSpPr>
            <p:spPr>
              <a:xfrm>
                <a:off x="6297868" y="3402825"/>
                <a:ext cx="359466" cy="563833"/>
              </a:xfrm>
              <a:custGeom>
                <a:avLst/>
                <a:gdLst>
                  <a:gd name="connsiteX0" fmla="*/ 0 w 359466"/>
                  <a:gd name="connsiteY0" fmla="*/ 563834 h 563833"/>
                  <a:gd name="connsiteX1" fmla="*/ 358346 w 359466"/>
                  <a:gd name="connsiteY1" fmla="*/ 563834 h 563833"/>
                  <a:gd name="connsiteX2" fmla="*/ 346504 w 359466"/>
                  <a:gd name="connsiteY2" fmla="*/ 55778 h 563833"/>
                  <a:gd name="connsiteX3" fmla="*/ 231473 w 359466"/>
                  <a:gd name="connsiteY3" fmla="*/ 1645 h 563833"/>
                  <a:gd name="connsiteX4" fmla="*/ 0 w 359466"/>
                  <a:gd name="connsiteY4" fmla="*/ 563834 h 563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466" h="563833">
                    <a:moveTo>
                      <a:pt x="0" y="563834"/>
                    </a:moveTo>
                    <a:lnTo>
                      <a:pt x="358346" y="563834"/>
                    </a:lnTo>
                    <a:cubicBezTo>
                      <a:pt x="363985" y="333771"/>
                      <a:pt x="346504" y="55778"/>
                      <a:pt x="346504" y="55778"/>
                    </a:cubicBezTo>
                    <a:cubicBezTo>
                      <a:pt x="346504" y="55778"/>
                      <a:pt x="274328" y="30403"/>
                      <a:pt x="231473" y="1645"/>
                    </a:cubicBezTo>
                    <a:cubicBezTo>
                      <a:pt x="198204" y="-20064"/>
                      <a:pt x="144071" y="173347"/>
                      <a:pt x="0" y="563834"/>
                    </a:cubicBezTo>
                    <a:close/>
                  </a:path>
                </a:pathLst>
              </a:custGeom>
              <a:solidFill>
                <a:srgbClr val="232E91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26" name="Graphic 209">
                <a:extLst>
                  <a:ext uri="{FF2B5EF4-FFF2-40B4-BE49-F238E27FC236}">
                    <a16:creationId xmlns:a16="http://schemas.microsoft.com/office/drawing/2014/main" id="{D10C0717-EEA8-C965-82CE-8B2A7295B8A4}"/>
                  </a:ext>
                </a:extLst>
              </p:cNvPr>
              <p:cNvGrpSpPr/>
              <p:nvPr/>
            </p:nvGrpSpPr>
            <p:grpSpPr>
              <a:xfrm>
                <a:off x="5659526" y="3437176"/>
                <a:ext cx="47432" cy="346222"/>
                <a:chOff x="5659526" y="3437176"/>
                <a:chExt cx="47432" cy="346222"/>
              </a:xfrm>
              <a:solidFill>
                <a:srgbClr val="232E91"/>
              </a:solidFill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F2C42EAD-ACE0-BB02-D626-26BB0269AD2C}"/>
                    </a:ext>
                  </a:extLst>
                </p:cNvPr>
                <p:cNvSpPr/>
                <p:nvPr/>
              </p:nvSpPr>
              <p:spPr>
                <a:xfrm>
                  <a:off x="5659526" y="3437176"/>
                  <a:ext cx="26859" cy="191437"/>
                </a:xfrm>
                <a:custGeom>
                  <a:avLst/>
                  <a:gdLst>
                    <a:gd name="connsiteX0" fmla="*/ 16101 w 26859"/>
                    <a:gd name="connsiteY0" fmla="*/ 191437 h 191437"/>
                    <a:gd name="connsiteX1" fmla="*/ 5105 w 26859"/>
                    <a:gd name="connsiteY1" fmla="*/ 181005 h 191437"/>
                    <a:gd name="connsiteX2" fmla="*/ 30 w 26859"/>
                    <a:gd name="connsiteY2" fmla="*/ 10996 h 191437"/>
                    <a:gd name="connsiteX3" fmla="*/ 11026 w 26859"/>
                    <a:gd name="connsiteY3" fmla="*/ 0 h 191437"/>
                    <a:gd name="connsiteX4" fmla="*/ 11026 w 26859"/>
                    <a:gd name="connsiteY4" fmla="*/ 0 h 191437"/>
                    <a:gd name="connsiteX5" fmla="*/ 22021 w 26859"/>
                    <a:gd name="connsiteY5" fmla="*/ 11278 h 191437"/>
                    <a:gd name="connsiteX6" fmla="*/ 26815 w 26859"/>
                    <a:gd name="connsiteY6" fmla="*/ 179596 h 191437"/>
                    <a:gd name="connsiteX7" fmla="*/ 16665 w 26859"/>
                    <a:gd name="connsiteY7" fmla="*/ 191437 h 191437"/>
                    <a:gd name="connsiteX8" fmla="*/ 16101 w 26859"/>
                    <a:gd name="connsiteY8" fmla="*/ 191437 h 19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859" h="191437">
                      <a:moveTo>
                        <a:pt x="16101" y="191437"/>
                      </a:moveTo>
                      <a:cubicBezTo>
                        <a:pt x="10462" y="191437"/>
                        <a:pt x="5387" y="186926"/>
                        <a:pt x="5105" y="181005"/>
                      </a:cubicBezTo>
                      <a:cubicBezTo>
                        <a:pt x="1440" y="128565"/>
                        <a:pt x="-252" y="71331"/>
                        <a:pt x="30" y="10996"/>
                      </a:cubicBezTo>
                      <a:cubicBezTo>
                        <a:pt x="30" y="4793"/>
                        <a:pt x="5105" y="0"/>
                        <a:pt x="11026" y="0"/>
                      </a:cubicBezTo>
                      <a:cubicBezTo>
                        <a:pt x="11026" y="0"/>
                        <a:pt x="11026" y="0"/>
                        <a:pt x="11026" y="0"/>
                      </a:cubicBezTo>
                      <a:cubicBezTo>
                        <a:pt x="17228" y="0"/>
                        <a:pt x="22021" y="5075"/>
                        <a:pt x="22021" y="11278"/>
                      </a:cubicBezTo>
                      <a:cubicBezTo>
                        <a:pt x="21740" y="71049"/>
                        <a:pt x="23431" y="127719"/>
                        <a:pt x="26815" y="179596"/>
                      </a:cubicBezTo>
                      <a:cubicBezTo>
                        <a:pt x="27378" y="185798"/>
                        <a:pt x="22585" y="190873"/>
                        <a:pt x="16665" y="191437"/>
                      </a:cubicBezTo>
                      <a:cubicBezTo>
                        <a:pt x="16665" y="191437"/>
                        <a:pt x="16383" y="191437"/>
                        <a:pt x="16101" y="191437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E18C605D-2F3D-FD2F-619D-82AD3ADE175E}"/>
                    </a:ext>
                  </a:extLst>
                </p:cNvPr>
                <p:cNvSpPr/>
                <p:nvPr/>
              </p:nvSpPr>
              <p:spPr>
                <a:xfrm>
                  <a:off x="5672142" y="3685745"/>
                  <a:ext cx="34817" cy="97653"/>
                </a:xfrm>
                <a:custGeom>
                  <a:avLst/>
                  <a:gdLst>
                    <a:gd name="connsiteX0" fmla="*/ 23785 w 34817"/>
                    <a:gd name="connsiteY0" fmla="*/ 97654 h 97653"/>
                    <a:gd name="connsiteX1" fmla="*/ 13071 w 34817"/>
                    <a:gd name="connsiteY1" fmla="*/ 89195 h 97653"/>
                    <a:gd name="connsiteX2" fmla="*/ 102 w 34817"/>
                    <a:gd name="connsiteY2" fmla="*/ 12508 h 97653"/>
                    <a:gd name="connsiteX3" fmla="*/ 9688 w 34817"/>
                    <a:gd name="connsiteY3" fmla="*/ 102 h 97653"/>
                    <a:gd name="connsiteX4" fmla="*/ 22093 w 34817"/>
                    <a:gd name="connsiteY4" fmla="*/ 9688 h 97653"/>
                    <a:gd name="connsiteX5" fmla="*/ 34499 w 34817"/>
                    <a:gd name="connsiteY5" fmla="*/ 83557 h 97653"/>
                    <a:gd name="connsiteX6" fmla="*/ 26605 w 34817"/>
                    <a:gd name="connsiteY6" fmla="*/ 97090 h 97653"/>
                    <a:gd name="connsiteX7" fmla="*/ 23785 w 34817"/>
                    <a:gd name="connsiteY7" fmla="*/ 97654 h 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817" h="97653">
                      <a:moveTo>
                        <a:pt x="23785" y="97654"/>
                      </a:moveTo>
                      <a:cubicBezTo>
                        <a:pt x="18710" y="97654"/>
                        <a:pt x="14199" y="94270"/>
                        <a:pt x="13071" y="89195"/>
                      </a:cubicBezTo>
                      <a:cubicBezTo>
                        <a:pt x="12790" y="88068"/>
                        <a:pt x="6587" y="63539"/>
                        <a:pt x="102" y="12508"/>
                      </a:cubicBezTo>
                      <a:cubicBezTo>
                        <a:pt x="-744" y="6305"/>
                        <a:pt x="3767" y="948"/>
                        <a:pt x="9688" y="102"/>
                      </a:cubicBezTo>
                      <a:cubicBezTo>
                        <a:pt x="15891" y="-744"/>
                        <a:pt x="21248" y="3768"/>
                        <a:pt x="22093" y="9688"/>
                      </a:cubicBezTo>
                      <a:cubicBezTo>
                        <a:pt x="28296" y="59028"/>
                        <a:pt x="34217" y="83274"/>
                        <a:pt x="34499" y="83557"/>
                      </a:cubicBezTo>
                      <a:cubicBezTo>
                        <a:pt x="35909" y="89477"/>
                        <a:pt x="32525" y="95398"/>
                        <a:pt x="26605" y="97090"/>
                      </a:cubicBezTo>
                      <a:cubicBezTo>
                        <a:pt x="25477" y="97654"/>
                        <a:pt x="24631" y="97654"/>
                        <a:pt x="23785" y="97654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A02EEE9-7FA7-BEEC-A627-C0260BFD7853}"/>
                  </a:ext>
                </a:extLst>
              </p:cNvPr>
              <p:cNvSpPr/>
              <p:nvPr/>
            </p:nvSpPr>
            <p:spPr>
              <a:xfrm>
                <a:off x="5882289" y="2652819"/>
                <a:ext cx="250362" cy="297884"/>
              </a:xfrm>
              <a:custGeom>
                <a:avLst/>
                <a:gdLst>
                  <a:gd name="connsiteX0" fmla="*/ 0 w 250362"/>
                  <a:gd name="connsiteY0" fmla="*/ 80917 h 297884"/>
                  <a:gd name="connsiteX1" fmla="*/ 564 w 250362"/>
                  <a:gd name="connsiteY1" fmla="*/ 246134 h 297884"/>
                  <a:gd name="connsiteX2" fmla="*/ 101216 w 250362"/>
                  <a:gd name="connsiteY2" fmla="*/ 296883 h 297884"/>
                  <a:gd name="connsiteX3" fmla="*/ 250363 w 250362"/>
                  <a:gd name="connsiteY3" fmla="*/ 105164 h 297884"/>
                  <a:gd name="connsiteX4" fmla="*/ 213992 w 250362"/>
                  <a:gd name="connsiteY4" fmla="*/ 14379 h 297884"/>
                  <a:gd name="connsiteX5" fmla="*/ 49058 w 250362"/>
                  <a:gd name="connsiteY5" fmla="*/ 0 h 297884"/>
                  <a:gd name="connsiteX6" fmla="*/ 0 w 250362"/>
                  <a:gd name="connsiteY6" fmla="*/ 80917 h 29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362" h="297884">
                    <a:moveTo>
                      <a:pt x="0" y="80917"/>
                    </a:moveTo>
                    <a:lnTo>
                      <a:pt x="564" y="246134"/>
                    </a:lnTo>
                    <a:cubicBezTo>
                      <a:pt x="25093" y="277429"/>
                      <a:pt x="58925" y="303367"/>
                      <a:pt x="101216" y="296883"/>
                    </a:cubicBezTo>
                    <a:cubicBezTo>
                      <a:pt x="177622" y="285323"/>
                      <a:pt x="224424" y="195948"/>
                      <a:pt x="250363" y="105164"/>
                    </a:cubicBezTo>
                    <a:cubicBezTo>
                      <a:pt x="231191" y="56106"/>
                      <a:pt x="213992" y="14379"/>
                      <a:pt x="213992" y="14379"/>
                    </a:cubicBezTo>
                    <a:lnTo>
                      <a:pt x="49058" y="0"/>
                    </a:lnTo>
                    <a:lnTo>
                      <a:pt x="0" y="80917"/>
                    </a:lnTo>
                    <a:close/>
                  </a:path>
                </a:pathLst>
              </a:custGeom>
              <a:solidFill>
                <a:srgbClr val="E28617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30" name="Graphic 209">
                <a:extLst>
                  <a:ext uri="{FF2B5EF4-FFF2-40B4-BE49-F238E27FC236}">
                    <a16:creationId xmlns:a16="http://schemas.microsoft.com/office/drawing/2014/main" id="{CC5895BA-CA81-6FAF-A4EA-B4541A40D0C1}"/>
                  </a:ext>
                </a:extLst>
              </p:cNvPr>
              <p:cNvGrpSpPr/>
              <p:nvPr/>
            </p:nvGrpSpPr>
            <p:grpSpPr>
              <a:xfrm>
                <a:off x="5733304" y="2339521"/>
                <a:ext cx="479375" cy="545727"/>
                <a:chOff x="5733304" y="2339521"/>
                <a:chExt cx="479375" cy="545727"/>
              </a:xfrm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D6B0BAED-0796-0593-A8DB-968BF758C147}"/>
                    </a:ext>
                  </a:extLst>
                </p:cNvPr>
                <p:cNvSpPr/>
                <p:nvPr/>
              </p:nvSpPr>
              <p:spPr>
                <a:xfrm>
                  <a:off x="5772806" y="2411798"/>
                  <a:ext cx="376162" cy="473449"/>
                </a:xfrm>
                <a:custGeom>
                  <a:avLst/>
                  <a:gdLst>
                    <a:gd name="connsiteX0" fmla="*/ 90 w 376162"/>
                    <a:gd name="connsiteY0" fmla="*/ 173073 h 473449"/>
                    <a:gd name="connsiteX1" fmla="*/ 136831 w 376162"/>
                    <a:gd name="connsiteY1" fmla="*/ 467982 h 473449"/>
                    <a:gd name="connsiteX2" fmla="*/ 375634 w 376162"/>
                    <a:gd name="connsiteY2" fmla="*/ 230870 h 473449"/>
                    <a:gd name="connsiteX3" fmla="*/ 164179 w 376162"/>
                    <a:gd name="connsiteY3" fmla="*/ 3063 h 473449"/>
                    <a:gd name="connsiteX4" fmla="*/ 90 w 376162"/>
                    <a:gd name="connsiteY4" fmla="*/ 173073 h 473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162" h="473449">
                      <a:moveTo>
                        <a:pt x="90" y="173073"/>
                      </a:moveTo>
                      <a:cubicBezTo>
                        <a:pt x="-2166" y="235945"/>
                        <a:pt x="37870" y="432458"/>
                        <a:pt x="136831" y="467982"/>
                      </a:cubicBezTo>
                      <a:cubicBezTo>
                        <a:pt x="235510" y="503506"/>
                        <a:pt x="366048" y="359153"/>
                        <a:pt x="375634" y="230870"/>
                      </a:cubicBezTo>
                      <a:cubicBezTo>
                        <a:pt x="385220" y="102588"/>
                        <a:pt x="262576" y="-21184"/>
                        <a:pt x="164179" y="3063"/>
                      </a:cubicBezTo>
                      <a:cubicBezTo>
                        <a:pt x="65782" y="27310"/>
                        <a:pt x="2627" y="98077"/>
                        <a:pt x="90" y="17307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B9E43402-1D4C-5F8F-828D-667818EC7F0A}"/>
                    </a:ext>
                  </a:extLst>
                </p:cNvPr>
                <p:cNvSpPr/>
                <p:nvPr/>
              </p:nvSpPr>
              <p:spPr>
                <a:xfrm>
                  <a:off x="6108995" y="2531851"/>
                  <a:ext cx="103683" cy="155432"/>
                </a:xfrm>
                <a:custGeom>
                  <a:avLst/>
                  <a:gdLst>
                    <a:gd name="connsiteX0" fmla="*/ 8432 w 103683"/>
                    <a:gd name="connsiteY0" fmla="*/ 71628 h 155432"/>
                    <a:gd name="connsiteX1" fmla="*/ 86529 w 103683"/>
                    <a:gd name="connsiteY1" fmla="*/ 7064 h 155432"/>
                    <a:gd name="connsiteX2" fmla="*/ 23938 w 103683"/>
                    <a:gd name="connsiteY2" fmla="*/ 155364 h 155432"/>
                    <a:gd name="connsiteX3" fmla="*/ 8432 w 103683"/>
                    <a:gd name="connsiteY3" fmla="*/ 71628 h 15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683" h="155432">
                      <a:moveTo>
                        <a:pt x="8432" y="71628"/>
                      </a:moveTo>
                      <a:cubicBezTo>
                        <a:pt x="16890" y="47663"/>
                        <a:pt x="41982" y="-22258"/>
                        <a:pt x="86529" y="7064"/>
                      </a:cubicBezTo>
                      <a:cubicBezTo>
                        <a:pt x="130793" y="36385"/>
                        <a:pt x="82018" y="158747"/>
                        <a:pt x="23938" y="155364"/>
                      </a:cubicBezTo>
                      <a:cubicBezTo>
                        <a:pt x="-12150" y="153109"/>
                        <a:pt x="1383" y="91646"/>
                        <a:pt x="8432" y="71628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C1D4A438-E7F5-0416-0BE7-F536E78C99A4}"/>
                    </a:ext>
                  </a:extLst>
                </p:cNvPr>
                <p:cNvSpPr/>
                <p:nvPr/>
              </p:nvSpPr>
              <p:spPr>
                <a:xfrm>
                  <a:off x="5733304" y="2595949"/>
                  <a:ext cx="121012" cy="144529"/>
                </a:xfrm>
                <a:custGeom>
                  <a:avLst/>
                  <a:gdLst>
                    <a:gd name="connsiteX0" fmla="*/ 100210 w 121012"/>
                    <a:gd name="connsiteY0" fmla="*/ 57715 h 144529"/>
                    <a:gd name="connsiteX1" fmla="*/ 9707 w 121012"/>
                    <a:gd name="connsiteY1" fmla="*/ 12323 h 144529"/>
                    <a:gd name="connsiteX2" fmla="*/ 103875 w 121012"/>
                    <a:gd name="connsiteY2" fmla="*/ 142861 h 144529"/>
                    <a:gd name="connsiteX3" fmla="*/ 100210 w 121012"/>
                    <a:gd name="connsiteY3" fmla="*/ 57715 h 14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012" h="144529">
                      <a:moveTo>
                        <a:pt x="100210" y="57715"/>
                      </a:moveTo>
                      <a:cubicBezTo>
                        <a:pt x="86677" y="36288"/>
                        <a:pt x="46359" y="-26303"/>
                        <a:pt x="9707" y="12323"/>
                      </a:cubicBezTo>
                      <a:cubicBezTo>
                        <a:pt x="-26945" y="50949"/>
                        <a:pt x="48051" y="159214"/>
                        <a:pt x="103875" y="142861"/>
                      </a:cubicBezTo>
                      <a:cubicBezTo>
                        <a:pt x="138554" y="132711"/>
                        <a:pt x="111769" y="75759"/>
                        <a:pt x="100210" y="57715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132E0C14-3125-CA6E-8285-FE115AF849A9}"/>
                    </a:ext>
                  </a:extLst>
                </p:cNvPr>
                <p:cNvSpPr/>
                <p:nvPr/>
              </p:nvSpPr>
              <p:spPr>
                <a:xfrm>
                  <a:off x="5876086" y="2746705"/>
                  <a:ext cx="126027" cy="64339"/>
                </a:xfrm>
                <a:custGeom>
                  <a:avLst/>
                  <a:gdLst>
                    <a:gd name="connsiteX0" fmla="*/ 0 w 126027"/>
                    <a:gd name="connsiteY0" fmla="*/ 16352 h 64339"/>
                    <a:gd name="connsiteX1" fmla="*/ 126027 w 126027"/>
                    <a:gd name="connsiteY1" fmla="*/ 0 h 64339"/>
                    <a:gd name="connsiteX2" fmla="*/ 47648 w 126027"/>
                    <a:gd name="connsiteY2" fmla="*/ 64282 h 64339"/>
                    <a:gd name="connsiteX3" fmla="*/ 0 w 126027"/>
                    <a:gd name="connsiteY3" fmla="*/ 16352 h 6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027" h="64339">
                      <a:moveTo>
                        <a:pt x="0" y="16352"/>
                      </a:moveTo>
                      <a:lnTo>
                        <a:pt x="126027" y="0"/>
                      </a:lnTo>
                      <a:cubicBezTo>
                        <a:pt x="126027" y="0"/>
                        <a:pt x="99243" y="61745"/>
                        <a:pt x="47648" y="64282"/>
                      </a:cubicBezTo>
                      <a:cubicBezTo>
                        <a:pt x="11278" y="66256"/>
                        <a:pt x="0" y="16352"/>
                        <a:pt x="0" y="16352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57AC1BC6-E750-58F4-CF86-F791F8C4E63B}"/>
                    </a:ext>
                  </a:extLst>
                </p:cNvPr>
                <p:cNvSpPr/>
                <p:nvPr/>
              </p:nvSpPr>
              <p:spPr>
                <a:xfrm>
                  <a:off x="5877068" y="2653168"/>
                  <a:ext cx="53365" cy="63369"/>
                </a:xfrm>
                <a:custGeom>
                  <a:avLst/>
                  <a:gdLst>
                    <a:gd name="connsiteX0" fmla="*/ 27212 w 53365"/>
                    <a:gd name="connsiteY0" fmla="*/ 63369 h 63369"/>
                    <a:gd name="connsiteX1" fmla="*/ 24675 w 53365"/>
                    <a:gd name="connsiteY1" fmla="*/ 63087 h 63369"/>
                    <a:gd name="connsiteX2" fmla="*/ 146 w 53365"/>
                    <a:gd name="connsiteY2" fmla="*/ 40250 h 63369"/>
                    <a:gd name="connsiteX3" fmla="*/ 38208 w 53365"/>
                    <a:gd name="connsiteY3" fmla="*/ 779 h 63369"/>
                    <a:gd name="connsiteX4" fmla="*/ 52587 w 53365"/>
                    <a:gd name="connsiteY4" fmla="*/ 6981 h 63369"/>
                    <a:gd name="connsiteX5" fmla="*/ 46384 w 53365"/>
                    <a:gd name="connsiteY5" fmla="*/ 21360 h 63369"/>
                    <a:gd name="connsiteX6" fmla="*/ 22137 w 53365"/>
                    <a:gd name="connsiteY6" fmla="*/ 37713 h 63369"/>
                    <a:gd name="connsiteX7" fmla="*/ 29468 w 53365"/>
                    <a:gd name="connsiteY7" fmla="*/ 41378 h 63369"/>
                    <a:gd name="connsiteX8" fmla="*/ 37644 w 53365"/>
                    <a:gd name="connsiteY8" fmla="*/ 54629 h 63369"/>
                    <a:gd name="connsiteX9" fmla="*/ 27212 w 53365"/>
                    <a:gd name="connsiteY9" fmla="*/ 63369 h 6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365" h="63369">
                      <a:moveTo>
                        <a:pt x="27212" y="63369"/>
                      </a:moveTo>
                      <a:cubicBezTo>
                        <a:pt x="26366" y="63369"/>
                        <a:pt x="25520" y="63369"/>
                        <a:pt x="24675" y="63087"/>
                      </a:cubicBezTo>
                      <a:cubicBezTo>
                        <a:pt x="22419" y="62523"/>
                        <a:pt x="2119" y="57449"/>
                        <a:pt x="146" y="40250"/>
                      </a:cubicBezTo>
                      <a:cubicBezTo>
                        <a:pt x="-2392" y="18541"/>
                        <a:pt x="28904" y="4726"/>
                        <a:pt x="38208" y="779"/>
                      </a:cubicBezTo>
                      <a:cubicBezTo>
                        <a:pt x="43847" y="-1477"/>
                        <a:pt x="50331" y="1343"/>
                        <a:pt x="52587" y="6981"/>
                      </a:cubicBezTo>
                      <a:cubicBezTo>
                        <a:pt x="54842" y="12620"/>
                        <a:pt x="52023" y="19105"/>
                        <a:pt x="46384" y="21360"/>
                      </a:cubicBezTo>
                      <a:cubicBezTo>
                        <a:pt x="33979" y="26153"/>
                        <a:pt x="23265" y="34048"/>
                        <a:pt x="22137" y="37713"/>
                      </a:cubicBezTo>
                      <a:cubicBezTo>
                        <a:pt x="22983" y="38841"/>
                        <a:pt x="26366" y="40814"/>
                        <a:pt x="29468" y="41378"/>
                      </a:cubicBezTo>
                      <a:cubicBezTo>
                        <a:pt x="35388" y="42788"/>
                        <a:pt x="39054" y="48708"/>
                        <a:pt x="37644" y="54629"/>
                      </a:cubicBezTo>
                      <a:cubicBezTo>
                        <a:pt x="36798" y="59986"/>
                        <a:pt x="32287" y="63369"/>
                        <a:pt x="27212" y="63369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6EDF6DD2-5316-8BF6-E3CA-EA1CB70F6348}"/>
                    </a:ext>
                  </a:extLst>
                </p:cNvPr>
                <p:cNvSpPr/>
                <p:nvPr/>
              </p:nvSpPr>
              <p:spPr>
                <a:xfrm>
                  <a:off x="5768589" y="2390614"/>
                  <a:ext cx="369983" cy="251490"/>
                </a:xfrm>
                <a:custGeom>
                  <a:avLst/>
                  <a:gdLst>
                    <a:gd name="connsiteX0" fmla="*/ 43215 w 369983"/>
                    <a:gd name="connsiteY0" fmla="*/ 89375 h 251490"/>
                    <a:gd name="connsiteX1" fmla="*/ 39550 w 369983"/>
                    <a:gd name="connsiteY1" fmla="*/ 75278 h 251490"/>
                    <a:gd name="connsiteX2" fmla="*/ 61541 w 369983"/>
                    <a:gd name="connsiteY2" fmla="*/ 40035 h 251490"/>
                    <a:gd name="connsiteX3" fmla="*/ 153172 w 369983"/>
                    <a:gd name="connsiteY3" fmla="*/ 0 h 251490"/>
                    <a:gd name="connsiteX4" fmla="*/ 211252 w 369983"/>
                    <a:gd name="connsiteY4" fmla="*/ 3947 h 251490"/>
                    <a:gd name="connsiteX5" fmla="*/ 251569 w 369983"/>
                    <a:gd name="connsiteY5" fmla="*/ 31013 h 251490"/>
                    <a:gd name="connsiteX6" fmla="*/ 369984 w 369983"/>
                    <a:gd name="connsiteY6" fmla="*/ 167190 h 251490"/>
                    <a:gd name="connsiteX7" fmla="*/ 243675 w 369983"/>
                    <a:gd name="connsiteY7" fmla="*/ 201587 h 251490"/>
                    <a:gd name="connsiteX8" fmla="*/ 272151 w 369983"/>
                    <a:gd name="connsiteY8" fmla="*/ 241905 h 251490"/>
                    <a:gd name="connsiteX9" fmla="*/ 112009 w 369983"/>
                    <a:gd name="connsiteY9" fmla="*/ 112212 h 251490"/>
                    <a:gd name="connsiteX10" fmla="*/ 29682 w 369983"/>
                    <a:gd name="connsiteY10" fmla="*/ 251490 h 251490"/>
                    <a:gd name="connsiteX11" fmla="*/ 2052 w 369983"/>
                    <a:gd name="connsiteY11" fmla="*/ 200177 h 251490"/>
                    <a:gd name="connsiteX12" fmla="*/ 43215 w 369983"/>
                    <a:gd name="connsiteY12" fmla="*/ 89375 h 25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9983" h="251490">
                      <a:moveTo>
                        <a:pt x="43215" y="89375"/>
                      </a:moveTo>
                      <a:cubicBezTo>
                        <a:pt x="41524" y="82890"/>
                        <a:pt x="39550" y="75278"/>
                        <a:pt x="39550" y="75278"/>
                      </a:cubicBezTo>
                      <a:lnTo>
                        <a:pt x="61541" y="40035"/>
                      </a:lnTo>
                      <a:lnTo>
                        <a:pt x="153172" y="0"/>
                      </a:lnTo>
                      <a:lnTo>
                        <a:pt x="211252" y="3947"/>
                      </a:lnTo>
                      <a:lnTo>
                        <a:pt x="251569" y="31013"/>
                      </a:lnTo>
                      <a:cubicBezTo>
                        <a:pt x="350248" y="43701"/>
                        <a:pt x="369984" y="167190"/>
                        <a:pt x="369984" y="167190"/>
                      </a:cubicBezTo>
                      <a:cubicBezTo>
                        <a:pt x="335587" y="257975"/>
                        <a:pt x="243675" y="201587"/>
                        <a:pt x="243675" y="201587"/>
                      </a:cubicBezTo>
                      <a:cubicBezTo>
                        <a:pt x="246494" y="214274"/>
                        <a:pt x="272151" y="241905"/>
                        <a:pt x="272151" y="241905"/>
                      </a:cubicBezTo>
                      <a:cubicBezTo>
                        <a:pt x="154582" y="217940"/>
                        <a:pt x="121313" y="145199"/>
                        <a:pt x="112009" y="112212"/>
                      </a:cubicBezTo>
                      <a:cubicBezTo>
                        <a:pt x="88890" y="131384"/>
                        <a:pt x="42088" y="178186"/>
                        <a:pt x="29682" y="251490"/>
                      </a:cubicBezTo>
                      <a:cubicBezTo>
                        <a:pt x="29682" y="251490"/>
                        <a:pt x="13048" y="240777"/>
                        <a:pt x="2052" y="200177"/>
                      </a:cubicBezTo>
                      <a:cubicBezTo>
                        <a:pt x="-5560" y="171138"/>
                        <a:pt x="7973" y="115032"/>
                        <a:pt x="43215" y="89375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289A3EA5-FC7D-7E72-F2D4-3657C5BE6EF9}"/>
                    </a:ext>
                  </a:extLst>
                </p:cNvPr>
                <p:cNvSpPr/>
                <p:nvPr/>
              </p:nvSpPr>
              <p:spPr>
                <a:xfrm>
                  <a:off x="5764287" y="2339521"/>
                  <a:ext cx="407144" cy="273302"/>
                </a:xfrm>
                <a:custGeom>
                  <a:avLst/>
                  <a:gdLst>
                    <a:gd name="connsiteX0" fmla="*/ 178901 w 407144"/>
                    <a:gd name="connsiteY0" fmla="*/ 23182 h 273302"/>
                    <a:gd name="connsiteX1" fmla="*/ 247130 w 407144"/>
                    <a:gd name="connsiteY1" fmla="*/ 1754 h 273302"/>
                    <a:gd name="connsiteX2" fmla="*/ 355113 w 407144"/>
                    <a:gd name="connsiteY2" fmla="*/ 24310 h 273302"/>
                    <a:gd name="connsiteX3" fmla="*/ 337915 w 407144"/>
                    <a:gd name="connsiteY3" fmla="*/ 51094 h 273302"/>
                    <a:gd name="connsiteX4" fmla="*/ 406145 w 407144"/>
                    <a:gd name="connsiteY4" fmla="*/ 202214 h 273302"/>
                    <a:gd name="connsiteX5" fmla="*/ 310285 w 407144"/>
                    <a:gd name="connsiteY5" fmla="*/ 246478 h 273302"/>
                    <a:gd name="connsiteX6" fmla="*/ 150989 w 407144"/>
                    <a:gd name="connsiteY6" fmla="*/ 144980 h 273302"/>
                    <a:gd name="connsiteX7" fmla="*/ 117438 w 407144"/>
                    <a:gd name="connsiteY7" fmla="*/ 153156 h 273302"/>
                    <a:gd name="connsiteX8" fmla="*/ 43852 w 407144"/>
                    <a:gd name="connsiteY8" fmla="*/ 199676 h 273302"/>
                    <a:gd name="connsiteX9" fmla="*/ 10301 w 407144"/>
                    <a:gd name="connsiteY9" fmla="*/ 261703 h 273302"/>
                    <a:gd name="connsiteX10" fmla="*/ 99394 w 407144"/>
                    <a:gd name="connsiteY10" fmla="*/ 36997 h 273302"/>
                    <a:gd name="connsiteX11" fmla="*/ 178901 w 407144"/>
                    <a:gd name="connsiteY11" fmla="*/ 23182 h 273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7144" h="273302">
                      <a:moveTo>
                        <a:pt x="178901" y="23182"/>
                      </a:moveTo>
                      <a:cubicBezTo>
                        <a:pt x="178901" y="23182"/>
                        <a:pt x="194408" y="-7550"/>
                        <a:pt x="247130" y="1754"/>
                      </a:cubicBezTo>
                      <a:cubicBezTo>
                        <a:pt x="280681" y="7675"/>
                        <a:pt x="335660" y="27411"/>
                        <a:pt x="355113" y="24310"/>
                      </a:cubicBezTo>
                      <a:cubicBezTo>
                        <a:pt x="355113" y="24310"/>
                        <a:pt x="351166" y="45737"/>
                        <a:pt x="337915" y="51094"/>
                      </a:cubicBezTo>
                      <a:cubicBezTo>
                        <a:pt x="337915" y="51094"/>
                        <a:pt x="416858" y="78160"/>
                        <a:pt x="406145" y="202214"/>
                      </a:cubicBezTo>
                      <a:cubicBezTo>
                        <a:pt x="395431" y="326267"/>
                        <a:pt x="317615" y="251271"/>
                        <a:pt x="310285" y="246478"/>
                      </a:cubicBezTo>
                      <a:cubicBezTo>
                        <a:pt x="302954" y="241685"/>
                        <a:pt x="164804" y="141033"/>
                        <a:pt x="150989" y="144980"/>
                      </a:cubicBezTo>
                      <a:cubicBezTo>
                        <a:pt x="137174" y="148927"/>
                        <a:pt x="117438" y="153156"/>
                        <a:pt x="117438" y="153156"/>
                      </a:cubicBezTo>
                      <a:cubicBezTo>
                        <a:pt x="117438" y="153156"/>
                        <a:pt x="65843" y="176839"/>
                        <a:pt x="43852" y="199676"/>
                      </a:cubicBezTo>
                      <a:cubicBezTo>
                        <a:pt x="21860" y="222513"/>
                        <a:pt x="10301" y="261703"/>
                        <a:pt x="10301" y="261703"/>
                      </a:cubicBezTo>
                      <a:cubicBezTo>
                        <a:pt x="10301" y="261703"/>
                        <a:pt x="-44678" y="141033"/>
                        <a:pt x="99394" y="36997"/>
                      </a:cubicBezTo>
                      <a:cubicBezTo>
                        <a:pt x="157192" y="-4730"/>
                        <a:pt x="178901" y="23182"/>
                        <a:pt x="178901" y="23182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38" name="Graphic 209">
                <a:extLst>
                  <a:ext uri="{FF2B5EF4-FFF2-40B4-BE49-F238E27FC236}">
                    <a16:creationId xmlns:a16="http://schemas.microsoft.com/office/drawing/2014/main" id="{14032478-475C-3A67-D94E-CEEAD493F0EF}"/>
                  </a:ext>
                </a:extLst>
              </p:cNvPr>
              <p:cNvGrpSpPr/>
              <p:nvPr/>
            </p:nvGrpSpPr>
            <p:grpSpPr>
              <a:xfrm>
                <a:off x="5096069" y="3171626"/>
                <a:ext cx="458325" cy="460933"/>
                <a:chOff x="5096069" y="3171626"/>
                <a:chExt cx="458325" cy="460933"/>
              </a:xfrm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C247727C-7FF4-965F-0DB1-2CDE9A9DBA8D}"/>
                    </a:ext>
                  </a:extLst>
                </p:cNvPr>
                <p:cNvSpPr/>
                <p:nvPr/>
              </p:nvSpPr>
              <p:spPr>
                <a:xfrm>
                  <a:off x="5096069" y="3171626"/>
                  <a:ext cx="458325" cy="446232"/>
                </a:xfrm>
                <a:custGeom>
                  <a:avLst/>
                  <a:gdLst>
                    <a:gd name="connsiteX0" fmla="*/ 230516 w 458325"/>
                    <a:gd name="connsiteY0" fmla="*/ 443454 h 446232"/>
                    <a:gd name="connsiteX1" fmla="*/ 364438 w 458325"/>
                    <a:gd name="connsiteY1" fmla="*/ 383964 h 446232"/>
                    <a:gd name="connsiteX2" fmla="*/ 449865 w 458325"/>
                    <a:gd name="connsiteY2" fmla="*/ 267241 h 446232"/>
                    <a:gd name="connsiteX3" fmla="*/ 401654 w 458325"/>
                    <a:gd name="connsiteY3" fmla="*/ 244122 h 446232"/>
                    <a:gd name="connsiteX4" fmla="*/ 326094 w 458325"/>
                    <a:gd name="connsiteY4" fmla="*/ 276263 h 446232"/>
                    <a:gd name="connsiteX5" fmla="*/ 278164 w 458325"/>
                    <a:gd name="connsiteY5" fmla="*/ 130500 h 446232"/>
                    <a:gd name="connsiteX6" fmla="*/ 226851 w 458325"/>
                    <a:gd name="connsiteY6" fmla="*/ 11240 h 446232"/>
                    <a:gd name="connsiteX7" fmla="*/ 233053 w 458325"/>
                    <a:gd name="connsiteY7" fmla="*/ 160104 h 446232"/>
                    <a:gd name="connsiteX8" fmla="*/ 204296 w 458325"/>
                    <a:gd name="connsiteY8" fmla="*/ 159822 h 446232"/>
                    <a:gd name="connsiteX9" fmla="*/ 115766 w 458325"/>
                    <a:gd name="connsiteY9" fmla="*/ 244 h 446232"/>
                    <a:gd name="connsiteX10" fmla="*/ 135784 w 458325"/>
                    <a:gd name="connsiteY10" fmla="*/ 127963 h 446232"/>
                    <a:gd name="connsiteX11" fmla="*/ 133529 w 458325"/>
                    <a:gd name="connsiteY11" fmla="*/ 200421 h 446232"/>
                    <a:gd name="connsiteX12" fmla="*/ 41898 w 458325"/>
                    <a:gd name="connsiteY12" fmla="*/ 134165 h 446232"/>
                    <a:gd name="connsiteX13" fmla="*/ 24982 w 458325"/>
                    <a:gd name="connsiteY13" fmla="*/ 175329 h 446232"/>
                    <a:gd name="connsiteX14" fmla="*/ 104771 w 458325"/>
                    <a:gd name="connsiteY14" fmla="*/ 256245 h 446232"/>
                    <a:gd name="connsiteX15" fmla="*/ 28083 w 458325"/>
                    <a:gd name="connsiteY15" fmla="*/ 220157 h 446232"/>
                    <a:gd name="connsiteX16" fmla="*/ 29211 w 458325"/>
                    <a:gd name="connsiteY16" fmla="*/ 266959 h 446232"/>
                    <a:gd name="connsiteX17" fmla="*/ 123943 w 458325"/>
                    <a:gd name="connsiteY17" fmla="*/ 365920 h 446232"/>
                    <a:gd name="connsiteX18" fmla="*/ 230516 w 458325"/>
                    <a:gd name="connsiteY18" fmla="*/ 443454 h 44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325" h="446232">
                      <a:moveTo>
                        <a:pt x="230516" y="443454"/>
                      </a:moveTo>
                      <a:cubicBezTo>
                        <a:pt x="306076" y="457551"/>
                        <a:pt x="339345" y="414978"/>
                        <a:pt x="364438" y="383964"/>
                      </a:cubicBezTo>
                      <a:cubicBezTo>
                        <a:pt x="389530" y="352951"/>
                        <a:pt x="420826" y="290078"/>
                        <a:pt x="449865" y="267241"/>
                      </a:cubicBezTo>
                      <a:cubicBezTo>
                        <a:pt x="474394" y="248069"/>
                        <a:pt x="441689" y="218184"/>
                        <a:pt x="401654" y="244122"/>
                      </a:cubicBezTo>
                      <a:cubicBezTo>
                        <a:pt x="368949" y="265268"/>
                        <a:pt x="349213" y="285849"/>
                        <a:pt x="326094" y="276263"/>
                      </a:cubicBezTo>
                      <a:cubicBezTo>
                        <a:pt x="303257" y="266395"/>
                        <a:pt x="293671" y="220721"/>
                        <a:pt x="278164" y="130500"/>
                      </a:cubicBezTo>
                      <a:cubicBezTo>
                        <a:pt x="262093" y="36896"/>
                        <a:pt x="251380" y="5601"/>
                        <a:pt x="226851" y="11240"/>
                      </a:cubicBezTo>
                      <a:cubicBezTo>
                        <a:pt x="198375" y="17442"/>
                        <a:pt x="223749" y="115839"/>
                        <a:pt x="233053" y="160104"/>
                      </a:cubicBezTo>
                      <a:cubicBezTo>
                        <a:pt x="242357" y="204369"/>
                        <a:pt x="220648" y="207470"/>
                        <a:pt x="204296" y="159822"/>
                      </a:cubicBezTo>
                      <a:cubicBezTo>
                        <a:pt x="190199" y="118377"/>
                        <a:pt x="142833" y="-6241"/>
                        <a:pt x="115766" y="244"/>
                      </a:cubicBezTo>
                      <a:cubicBezTo>
                        <a:pt x="88700" y="6729"/>
                        <a:pt x="113511" y="70165"/>
                        <a:pt x="135784" y="127963"/>
                      </a:cubicBezTo>
                      <a:cubicBezTo>
                        <a:pt x="158057" y="185760"/>
                        <a:pt x="174128" y="228333"/>
                        <a:pt x="133529" y="200421"/>
                      </a:cubicBezTo>
                      <a:cubicBezTo>
                        <a:pt x="103079" y="179558"/>
                        <a:pt x="77986" y="161232"/>
                        <a:pt x="41898" y="134165"/>
                      </a:cubicBezTo>
                      <a:cubicBezTo>
                        <a:pt x="7501" y="108509"/>
                        <a:pt x="-11952" y="140086"/>
                        <a:pt x="24982" y="175329"/>
                      </a:cubicBezTo>
                      <a:cubicBezTo>
                        <a:pt x="61916" y="210571"/>
                        <a:pt x="116894" y="247505"/>
                        <a:pt x="104771" y="256245"/>
                      </a:cubicBezTo>
                      <a:cubicBezTo>
                        <a:pt x="95467" y="263012"/>
                        <a:pt x="48383" y="230307"/>
                        <a:pt x="28083" y="220157"/>
                      </a:cubicBezTo>
                      <a:cubicBezTo>
                        <a:pt x="2145" y="207188"/>
                        <a:pt x="-19847" y="236228"/>
                        <a:pt x="29211" y="266959"/>
                      </a:cubicBezTo>
                      <a:cubicBezTo>
                        <a:pt x="90110" y="305303"/>
                        <a:pt x="99978" y="322501"/>
                        <a:pt x="123943" y="365920"/>
                      </a:cubicBezTo>
                      <a:cubicBezTo>
                        <a:pt x="147908" y="409621"/>
                        <a:pt x="164542" y="431330"/>
                        <a:pt x="230516" y="443454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22BF9B6E-2AAA-1678-C646-767FD4B6A421}"/>
                    </a:ext>
                  </a:extLst>
                </p:cNvPr>
                <p:cNvSpPr/>
                <p:nvPr/>
              </p:nvSpPr>
              <p:spPr>
                <a:xfrm>
                  <a:off x="5210144" y="3377675"/>
                  <a:ext cx="147748" cy="98126"/>
                </a:xfrm>
                <a:custGeom>
                  <a:avLst/>
                  <a:gdLst>
                    <a:gd name="connsiteX0" fmla="*/ 10996 w 147748"/>
                    <a:gd name="connsiteY0" fmla="*/ 98126 h 98126"/>
                    <a:gd name="connsiteX1" fmla="*/ 7895 w 147748"/>
                    <a:gd name="connsiteY1" fmla="*/ 97563 h 98126"/>
                    <a:gd name="connsiteX2" fmla="*/ 564 w 147748"/>
                    <a:gd name="connsiteY2" fmla="*/ 83747 h 98126"/>
                    <a:gd name="connsiteX3" fmla="*/ 136459 w 147748"/>
                    <a:gd name="connsiteY3" fmla="*/ 11 h 98126"/>
                    <a:gd name="connsiteX4" fmla="*/ 147737 w 147748"/>
                    <a:gd name="connsiteY4" fmla="*/ 10725 h 98126"/>
                    <a:gd name="connsiteX5" fmla="*/ 137023 w 147748"/>
                    <a:gd name="connsiteY5" fmla="*/ 22003 h 98126"/>
                    <a:gd name="connsiteX6" fmla="*/ 21710 w 147748"/>
                    <a:gd name="connsiteY6" fmla="*/ 89950 h 98126"/>
                    <a:gd name="connsiteX7" fmla="*/ 10996 w 147748"/>
                    <a:gd name="connsiteY7" fmla="*/ 98126 h 9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748" h="98126">
                      <a:moveTo>
                        <a:pt x="10996" y="98126"/>
                      </a:moveTo>
                      <a:cubicBezTo>
                        <a:pt x="9868" y="98126"/>
                        <a:pt x="8741" y="97844"/>
                        <a:pt x="7895" y="97563"/>
                      </a:cubicBezTo>
                      <a:cubicBezTo>
                        <a:pt x="1974" y="95871"/>
                        <a:pt x="-1409" y="89668"/>
                        <a:pt x="564" y="83747"/>
                      </a:cubicBezTo>
                      <a:cubicBezTo>
                        <a:pt x="1692" y="80364"/>
                        <a:pt x="26221" y="2831"/>
                        <a:pt x="136459" y="11"/>
                      </a:cubicBezTo>
                      <a:cubicBezTo>
                        <a:pt x="142380" y="-271"/>
                        <a:pt x="147737" y="4804"/>
                        <a:pt x="147737" y="10725"/>
                      </a:cubicBezTo>
                      <a:cubicBezTo>
                        <a:pt x="148019" y="16928"/>
                        <a:pt x="142944" y="22003"/>
                        <a:pt x="137023" y="22003"/>
                      </a:cubicBezTo>
                      <a:cubicBezTo>
                        <a:pt x="42573" y="24540"/>
                        <a:pt x="21992" y="89386"/>
                        <a:pt x="21710" y="89950"/>
                      </a:cubicBezTo>
                      <a:cubicBezTo>
                        <a:pt x="20018" y="95025"/>
                        <a:pt x="15789" y="98126"/>
                        <a:pt x="10996" y="98126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5EA5F8A0-E174-8B48-A782-275B94A58745}"/>
                    </a:ext>
                  </a:extLst>
                </p:cNvPr>
                <p:cNvSpPr/>
                <p:nvPr/>
              </p:nvSpPr>
              <p:spPr>
                <a:xfrm>
                  <a:off x="5322900" y="3603241"/>
                  <a:ext cx="70220" cy="29319"/>
                </a:xfrm>
                <a:custGeom>
                  <a:avLst/>
                  <a:gdLst>
                    <a:gd name="connsiteX0" fmla="*/ 31033 w 70220"/>
                    <a:gd name="connsiteY0" fmla="*/ 29319 h 29319"/>
                    <a:gd name="connsiteX1" fmla="*/ 8478 w 70220"/>
                    <a:gd name="connsiteY1" fmla="*/ 26500 h 29319"/>
                    <a:gd name="connsiteX2" fmla="*/ 302 w 70220"/>
                    <a:gd name="connsiteY2" fmla="*/ 13248 h 29319"/>
                    <a:gd name="connsiteX3" fmla="*/ 13553 w 70220"/>
                    <a:gd name="connsiteY3" fmla="*/ 5072 h 29319"/>
                    <a:gd name="connsiteX4" fmla="*/ 52461 w 70220"/>
                    <a:gd name="connsiteY4" fmla="*/ 2253 h 29319"/>
                    <a:gd name="connsiteX5" fmla="*/ 67967 w 70220"/>
                    <a:gd name="connsiteY5" fmla="*/ 4508 h 29319"/>
                    <a:gd name="connsiteX6" fmla="*/ 65712 w 70220"/>
                    <a:gd name="connsiteY6" fmla="*/ 20015 h 29319"/>
                    <a:gd name="connsiteX7" fmla="*/ 31033 w 70220"/>
                    <a:gd name="connsiteY7" fmla="*/ 29319 h 2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20" h="29319">
                      <a:moveTo>
                        <a:pt x="31033" y="29319"/>
                      </a:moveTo>
                      <a:cubicBezTo>
                        <a:pt x="24549" y="29319"/>
                        <a:pt x="16936" y="28473"/>
                        <a:pt x="8478" y="26500"/>
                      </a:cubicBezTo>
                      <a:cubicBezTo>
                        <a:pt x="2557" y="25090"/>
                        <a:pt x="-1108" y="19169"/>
                        <a:pt x="302" y="13248"/>
                      </a:cubicBezTo>
                      <a:cubicBezTo>
                        <a:pt x="1711" y="7328"/>
                        <a:pt x="7632" y="3662"/>
                        <a:pt x="13553" y="5072"/>
                      </a:cubicBezTo>
                      <a:cubicBezTo>
                        <a:pt x="39209" y="10993"/>
                        <a:pt x="51897" y="2535"/>
                        <a:pt x="52461" y="2253"/>
                      </a:cubicBezTo>
                      <a:cubicBezTo>
                        <a:pt x="57254" y="-1412"/>
                        <a:pt x="64302" y="-567"/>
                        <a:pt x="67967" y="4508"/>
                      </a:cubicBezTo>
                      <a:cubicBezTo>
                        <a:pt x="71633" y="9301"/>
                        <a:pt x="70787" y="16350"/>
                        <a:pt x="65712" y="20015"/>
                      </a:cubicBezTo>
                      <a:cubicBezTo>
                        <a:pt x="64020" y="21143"/>
                        <a:pt x="52461" y="29319"/>
                        <a:pt x="31033" y="29319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936CEAC-8D26-667A-12AC-73398506F19A}"/>
                </a:ext>
              </a:extLst>
            </p:cNvPr>
            <p:cNvSpPr/>
            <p:nvPr/>
          </p:nvSpPr>
          <p:spPr>
            <a:xfrm>
              <a:off x="5726094" y="2256693"/>
              <a:ext cx="1670494" cy="1245329"/>
            </a:xfrm>
            <a:custGeom>
              <a:avLst/>
              <a:gdLst>
                <a:gd name="connsiteX0" fmla="*/ 1670495 w 1670494"/>
                <a:gd name="connsiteY0" fmla="*/ 1245329 h 1245329"/>
                <a:gd name="connsiteX1" fmla="*/ 0 w 1670494"/>
                <a:gd name="connsiteY1" fmla="*/ 1245329 h 1245329"/>
                <a:gd name="connsiteX2" fmla="*/ 0 w 1670494"/>
                <a:gd name="connsiteY2" fmla="*/ 0 h 1245329"/>
                <a:gd name="connsiteX3" fmla="*/ 1670495 w 1670494"/>
                <a:gd name="connsiteY3" fmla="*/ 0 h 1245329"/>
                <a:gd name="connsiteX4" fmla="*/ 1670495 w 1670494"/>
                <a:gd name="connsiteY4" fmla="*/ 1245329 h 1245329"/>
                <a:gd name="connsiteX5" fmla="*/ 14943 w 1670494"/>
                <a:gd name="connsiteY5" fmla="*/ 1230668 h 1245329"/>
                <a:gd name="connsiteX6" fmla="*/ 1655834 w 1670494"/>
                <a:gd name="connsiteY6" fmla="*/ 1230668 h 1245329"/>
                <a:gd name="connsiteX7" fmla="*/ 1655834 w 1670494"/>
                <a:gd name="connsiteY7" fmla="*/ 14943 h 1245329"/>
                <a:gd name="connsiteX8" fmla="*/ 14943 w 1670494"/>
                <a:gd name="connsiteY8" fmla="*/ 14943 h 1245329"/>
                <a:gd name="connsiteX9" fmla="*/ 14943 w 1670494"/>
                <a:gd name="connsiteY9" fmla="*/ 1230668 h 124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494" h="1245329">
                  <a:moveTo>
                    <a:pt x="1670495" y="1245329"/>
                  </a:moveTo>
                  <a:lnTo>
                    <a:pt x="0" y="1245329"/>
                  </a:lnTo>
                  <a:lnTo>
                    <a:pt x="0" y="0"/>
                  </a:lnTo>
                  <a:lnTo>
                    <a:pt x="1670495" y="0"/>
                  </a:lnTo>
                  <a:lnTo>
                    <a:pt x="1670495" y="1245329"/>
                  </a:lnTo>
                  <a:close/>
                  <a:moveTo>
                    <a:pt x="14943" y="1230668"/>
                  </a:moveTo>
                  <a:lnTo>
                    <a:pt x="1655834" y="1230668"/>
                  </a:lnTo>
                  <a:lnTo>
                    <a:pt x="1655834" y="14943"/>
                  </a:lnTo>
                  <a:lnTo>
                    <a:pt x="14943" y="14943"/>
                  </a:lnTo>
                  <a:lnTo>
                    <a:pt x="14943" y="1230668"/>
                  </a:lnTo>
                  <a:close/>
                </a:path>
              </a:pathLst>
            </a:custGeom>
            <a:solidFill>
              <a:srgbClr val="FF1D00"/>
            </a:solidFill>
            <a:ln w="2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243" name="Graphic 209">
              <a:extLst>
                <a:ext uri="{FF2B5EF4-FFF2-40B4-BE49-F238E27FC236}">
                  <a16:creationId xmlns:a16="http://schemas.microsoft.com/office/drawing/2014/main" id="{480041DD-F6F7-25BA-4CAC-8DA39CAD9130}"/>
                </a:ext>
              </a:extLst>
            </p:cNvPr>
            <p:cNvGrpSpPr/>
            <p:nvPr/>
          </p:nvGrpSpPr>
          <p:grpSpPr>
            <a:xfrm>
              <a:off x="7357399" y="2233292"/>
              <a:ext cx="63718" cy="63718"/>
              <a:chOff x="7357399" y="2233292"/>
              <a:chExt cx="63718" cy="63718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BBB683FA-5D66-355F-F1D5-A3DC7258025A}"/>
                  </a:ext>
                </a:extLst>
              </p:cNvPr>
              <p:cNvSpPr/>
              <p:nvPr/>
            </p:nvSpPr>
            <p:spPr>
              <a:xfrm>
                <a:off x="7364730" y="2240622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54777CB-FC75-48CF-751C-5B4A21160299}"/>
                  </a:ext>
                </a:extLst>
              </p:cNvPr>
              <p:cNvSpPr/>
              <p:nvPr/>
            </p:nvSpPr>
            <p:spPr>
              <a:xfrm>
                <a:off x="7357399" y="2233292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7 w 63718"/>
                  <a:gd name="connsiteY6" fmla="*/ 49058 h 63718"/>
                  <a:gd name="connsiteX7" fmla="*/ 49057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7" y="49058"/>
                    </a:lnTo>
                    <a:lnTo>
                      <a:pt x="49057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46" name="Graphic 209">
              <a:extLst>
                <a:ext uri="{FF2B5EF4-FFF2-40B4-BE49-F238E27FC236}">
                  <a16:creationId xmlns:a16="http://schemas.microsoft.com/office/drawing/2014/main" id="{70DB44F7-58AE-EA5E-BE31-D99C0D869259}"/>
                </a:ext>
              </a:extLst>
            </p:cNvPr>
            <p:cNvGrpSpPr/>
            <p:nvPr/>
          </p:nvGrpSpPr>
          <p:grpSpPr>
            <a:xfrm>
              <a:off x="7357399" y="2853278"/>
              <a:ext cx="63718" cy="63718"/>
              <a:chOff x="7357399" y="2853278"/>
              <a:chExt cx="63718" cy="63718"/>
            </a:xfrm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6D0A4F3-25D5-D888-7B09-C303BFFCBBC8}"/>
                  </a:ext>
                </a:extLst>
              </p:cNvPr>
              <p:cNvSpPr/>
              <p:nvPr/>
            </p:nvSpPr>
            <p:spPr>
              <a:xfrm>
                <a:off x="7364730" y="2860608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2E188AEB-8696-F4B1-FCFE-14A7083AECA9}"/>
                  </a:ext>
                </a:extLst>
              </p:cNvPr>
              <p:cNvSpPr/>
              <p:nvPr/>
            </p:nvSpPr>
            <p:spPr>
              <a:xfrm>
                <a:off x="7357399" y="2853278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7 w 63718"/>
                  <a:gd name="connsiteY6" fmla="*/ 49058 h 63718"/>
                  <a:gd name="connsiteX7" fmla="*/ 49057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7" y="49058"/>
                    </a:lnTo>
                    <a:lnTo>
                      <a:pt x="49057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49" name="Graphic 209">
              <a:extLst>
                <a:ext uri="{FF2B5EF4-FFF2-40B4-BE49-F238E27FC236}">
                  <a16:creationId xmlns:a16="http://schemas.microsoft.com/office/drawing/2014/main" id="{6652EF39-61ED-190E-BA32-DC2EEEAF12A6}"/>
                </a:ext>
              </a:extLst>
            </p:cNvPr>
            <p:cNvGrpSpPr/>
            <p:nvPr/>
          </p:nvGrpSpPr>
          <p:grpSpPr>
            <a:xfrm>
              <a:off x="5701002" y="2853278"/>
              <a:ext cx="63718" cy="63718"/>
              <a:chOff x="5701002" y="2853278"/>
              <a:chExt cx="63718" cy="63718"/>
            </a:xfrm>
          </p:grpSpPr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0BC8D29-81EC-ACF4-A53F-3AB089BC5842}"/>
                  </a:ext>
                </a:extLst>
              </p:cNvPr>
              <p:cNvSpPr/>
              <p:nvPr/>
            </p:nvSpPr>
            <p:spPr>
              <a:xfrm>
                <a:off x="5708332" y="2860608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13B73F0-41CD-177B-953F-FF736E30C454}"/>
                  </a:ext>
                </a:extLst>
              </p:cNvPr>
              <p:cNvSpPr/>
              <p:nvPr/>
            </p:nvSpPr>
            <p:spPr>
              <a:xfrm>
                <a:off x="5701002" y="2853278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8 w 63718"/>
                  <a:gd name="connsiteY6" fmla="*/ 49058 h 63718"/>
                  <a:gd name="connsiteX7" fmla="*/ 49058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8" y="49058"/>
                    </a:lnTo>
                    <a:lnTo>
                      <a:pt x="49058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52" name="Graphic 209">
              <a:extLst>
                <a:ext uri="{FF2B5EF4-FFF2-40B4-BE49-F238E27FC236}">
                  <a16:creationId xmlns:a16="http://schemas.microsoft.com/office/drawing/2014/main" id="{4F62E96C-BA03-2218-71B6-E8B40856CAB5}"/>
                </a:ext>
              </a:extLst>
            </p:cNvPr>
            <p:cNvGrpSpPr/>
            <p:nvPr/>
          </p:nvGrpSpPr>
          <p:grpSpPr>
            <a:xfrm>
              <a:off x="5701847" y="2231318"/>
              <a:ext cx="63718" cy="63718"/>
              <a:chOff x="5701847" y="2231318"/>
              <a:chExt cx="63718" cy="63718"/>
            </a:xfrm>
          </p:grpSpPr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5503941-6E4E-ECB1-5417-EBE4CD6617F8}"/>
                  </a:ext>
                </a:extLst>
              </p:cNvPr>
              <p:cNvSpPr/>
              <p:nvPr/>
            </p:nvSpPr>
            <p:spPr>
              <a:xfrm>
                <a:off x="5708896" y="2238649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77ED272-75EB-6978-E2D5-253330201414}"/>
                  </a:ext>
                </a:extLst>
              </p:cNvPr>
              <p:cNvSpPr/>
              <p:nvPr/>
            </p:nvSpPr>
            <p:spPr>
              <a:xfrm>
                <a:off x="5701847" y="2231318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8 w 63718"/>
                  <a:gd name="connsiteY6" fmla="*/ 49058 h 63718"/>
                  <a:gd name="connsiteX7" fmla="*/ 49058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8" y="49058"/>
                    </a:lnTo>
                    <a:lnTo>
                      <a:pt x="49058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55" name="Graphic 209">
              <a:extLst>
                <a:ext uri="{FF2B5EF4-FFF2-40B4-BE49-F238E27FC236}">
                  <a16:creationId xmlns:a16="http://schemas.microsoft.com/office/drawing/2014/main" id="{E81ABB26-1CDF-2907-D5F9-224E6D100990}"/>
                </a:ext>
              </a:extLst>
            </p:cNvPr>
            <p:cNvGrpSpPr/>
            <p:nvPr/>
          </p:nvGrpSpPr>
          <p:grpSpPr>
            <a:xfrm>
              <a:off x="6529623" y="3462832"/>
              <a:ext cx="63718" cy="63718"/>
              <a:chOff x="6529623" y="3462832"/>
              <a:chExt cx="63718" cy="63718"/>
            </a:xfrm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720D9DE-AD86-1FC2-678D-6FB1807377FC}"/>
                  </a:ext>
                </a:extLst>
              </p:cNvPr>
              <p:cNvSpPr/>
              <p:nvPr/>
            </p:nvSpPr>
            <p:spPr>
              <a:xfrm>
                <a:off x="6536954" y="3470163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5CF461A-144A-2F68-332B-E0308CAC49A2}"/>
                  </a:ext>
                </a:extLst>
              </p:cNvPr>
              <p:cNvSpPr/>
              <p:nvPr/>
            </p:nvSpPr>
            <p:spPr>
              <a:xfrm>
                <a:off x="6529623" y="3462832"/>
                <a:ext cx="63718" cy="63718"/>
              </a:xfrm>
              <a:custGeom>
                <a:avLst/>
                <a:gdLst>
                  <a:gd name="connsiteX0" fmla="*/ 63719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9 w 63718"/>
                  <a:gd name="connsiteY3" fmla="*/ 0 h 63718"/>
                  <a:gd name="connsiteX4" fmla="*/ 63719 w 63718"/>
                  <a:gd name="connsiteY4" fmla="*/ 63718 h 63718"/>
                  <a:gd name="connsiteX5" fmla="*/ 14661 w 63718"/>
                  <a:gd name="connsiteY5" fmla="*/ 49058 h 63718"/>
                  <a:gd name="connsiteX6" fmla="*/ 49058 w 63718"/>
                  <a:gd name="connsiteY6" fmla="*/ 49058 h 63718"/>
                  <a:gd name="connsiteX7" fmla="*/ 49058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9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9" y="0"/>
                    </a:lnTo>
                    <a:lnTo>
                      <a:pt x="63719" y="63718"/>
                    </a:lnTo>
                    <a:close/>
                    <a:moveTo>
                      <a:pt x="14661" y="49058"/>
                    </a:moveTo>
                    <a:lnTo>
                      <a:pt x="49058" y="49058"/>
                    </a:lnTo>
                    <a:lnTo>
                      <a:pt x="49058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58" name="Graphic 209">
              <a:extLst>
                <a:ext uri="{FF2B5EF4-FFF2-40B4-BE49-F238E27FC236}">
                  <a16:creationId xmlns:a16="http://schemas.microsoft.com/office/drawing/2014/main" id="{A03488EA-3D1C-8D6B-CE55-E7DD1BF81317}"/>
                </a:ext>
              </a:extLst>
            </p:cNvPr>
            <p:cNvGrpSpPr/>
            <p:nvPr/>
          </p:nvGrpSpPr>
          <p:grpSpPr>
            <a:xfrm>
              <a:off x="6529623" y="2231318"/>
              <a:ext cx="63718" cy="63718"/>
              <a:chOff x="6529623" y="2231318"/>
              <a:chExt cx="63718" cy="63718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F0AFF90-184C-07BF-186D-FCA2498AA150}"/>
                  </a:ext>
                </a:extLst>
              </p:cNvPr>
              <p:cNvSpPr/>
              <p:nvPr/>
            </p:nvSpPr>
            <p:spPr>
              <a:xfrm>
                <a:off x="6536954" y="2238649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3BFCF09-E528-AE0C-9771-76D5092833E1}"/>
                  </a:ext>
                </a:extLst>
              </p:cNvPr>
              <p:cNvSpPr/>
              <p:nvPr/>
            </p:nvSpPr>
            <p:spPr>
              <a:xfrm>
                <a:off x="6529623" y="2231318"/>
                <a:ext cx="63718" cy="63718"/>
              </a:xfrm>
              <a:custGeom>
                <a:avLst/>
                <a:gdLst>
                  <a:gd name="connsiteX0" fmla="*/ 63719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9 w 63718"/>
                  <a:gd name="connsiteY3" fmla="*/ 0 h 63718"/>
                  <a:gd name="connsiteX4" fmla="*/ 63719 w 63718"/>
                  <a:gd name="connsiteY4" fmla="*/ 63718 h 63718"/>
                  <a:gd name="connsiteX5" fmla="*/ 14661 w 63718"/>
                  <a:gd name="connsiteY5" fmla="*/ 49058 h 63718"/>
                  <a:gd name="connsiteX6" fmla="*/ 49058 w 63718"/>
                  <a:gd name="connsiteY6" fmla="*/ 49058 h 63718"/>
                  <a:gd name="connsiteX7" fmla="*/ 49058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9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9" y="0"/>
                    </a:lnTo>
                    <a:lnTo>
                      <a:pt x="63719" y="63718"/>
                    </a:lnTo>
                    <a:close/>
                    <a:moveTo>
                      <a:pt x="14661" y="49058"/>
                    </a:moveTo>
                    <a:lnTo>
                      <a:pt x="49058" y="49058"/>
                    </a:lnTo>
                    <a:lnTo>
                      <a:pt x="49058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1" name="Graphic 209">
              <a:extLst>
                <a:ext uri="{FF2B5EF4-FFF2-40B4-BE49-F238E27FC236}">
                  <a16:creationId xmlns:a16="http://schemas.microsoft.com/office/drawing/2014/main" id="{FB667F30-B7A5-9FA3-6482-807AC6804926}"/>
                </a:ext>
              </a:extLst>
            </p:cNvPr>
            <p:cNvGrpSpPr/>
            <p:nvPr/>
          </p:nvGrpSpPr>
          <p:grpSpPr>
            <a:xfrm>
              <a:off x="7357399" y="3462832"/>
              <a:ext cx="63718" cy="63718"/>
              <a:chOff x="7357399" y="3462832"/>
              <a:chExt cx="63718" cy="63718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9DD70980-F868-5FA9-8633-5850A51B206C}"/>
                  </a:ext>
                </a:extLst>
              </p:cNvPr>
              <p:cNvSpPr/>
              <p:nvPr/>
            </p:nvSpPr>
            <p:spPr>
              <a:xfrm>
                <a:off x="7364730" y="3470163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070B626-EDC8-F1D7-ABF6-11DB64A02E27}"/>
                  </a:ext>
                </a:extLst>
              </p:cNvPr>
              <p:cNvSpPr/>
              <p:nvPr/>
            </p:nvSpPr>
            <p:spPr>
              <a:xfrm>
                <a:off x="7357399" y="3462832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7 w 63718"/>
                  <a:gd name="connsiteY6" fmla="*/ 49058 h 63718"/>
                  <a:gd name="connsiteX7" fmla="*/ 49057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7" y="49058"/>
                    </a:lnTo>
                    <a:lnTo>
                      <a:pt x="49057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4" name="Graphic 209">
              <a:extLst>
                <a:ext uri="{FF2B5EF4-FFF2-40B4-BE49-F238E27FC236}">
                  <a16:creationId xmlns:a16="http://schemas.microsoft.com/office/drawing/2014/main" id="{68D369A0-3989-9D59-4AB2-9674476B17EC}"/>
                </a:ext>
              </a:extLst>
            </p:cNvPr>
            <p:cNvGrpSpPr/>
            <p:nvPr/>
          </p:nvGrpSpPr>
          <p:grpSpPr>
            <a:xfrm>
              <a:off x="5701002" y="3462832"/>
              <a:ext cx="63718" cy="63718"/>
              <a:chOff x="5701002" y="3462832"/>
              <a:chExt cx="63718" cy="63718"/>
            </a:xfrm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5464A2CA-211F-2D02-CCDE-A25F5D9522BA}"/>
                  </a:ext>
                </a:extLst>
              </p:cNvPr>
              <p:cNvSpPr/>
              <p:nvPr/>
            </p:nvSpPr>
            <p:spPr>
              <a:xfrm>
                <a:off x="5708332" y="3470163"/>
                <a:ext cx="49057" cy="49057"/>
              </a:xfrm>
              <a:custGeom>
                <a:avLst/>
                <a:gdLst>
                  <a:gd name="connsiteX0" fmla="*/ 0 w 49057"/>
                  <a:gd name="connsiteY0" fmla="*/ 0 h 49057"/>
                  <a:gd name="connsiteX1" fmla="*/ 49058 w 49057"/>
                  <a:gd name="connsiteY1" fmla="*/ 0 h 49057"/>
                  <a:gd name="connsiteX2" fmla="*/ 49058 w 49057"/>
                  <a:gd name="connsiteY2" fmla="*/ 49058 h 49057"/>
                  <a:gd name="connsiteX3" fmla="*/ 0 w 49057"/>
                  <a:gd name="connsiteY3" fmla="*/ 49058 h 4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057" h="49057">
                    <a:moveTo>
                      <a:pt x="0" y="0"/>
                    </a:moveTo>
                    <a:lnTo>
                      <a:pt x="49058" y="0"/>
                    </a:lnTo>
                    <a:lnTo>
                      <a:pt x="49058" y="49058"/>
                    </a:lnTo>
                    <a:lnTo>
                      <a:pt x="0" y="49058"/>
                    </a:ln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C8107CA3-27EE-59C7-23D7-9E3C0534DAF3}"/>
                  </a:ext>
                </a:extLst>
              </p:cNvPr>
              <p:cNvSpPr/>
              <p:nvPr/>
            </p:nvSpPr>
            <p:spPr>
              <a:xfrm>
                <a:off x="5701002" y="3462832"/>
                <a:ext cx="63718" cy="63718"/>
              </a:xfrm>
              <a:custGeom>
                <a:avLst/>
                <a:gdLst>
                  <a:gd name="connsiteX0" fmla="*/ 63718 w 63718"/>
                  <a:gd name="connsiteY0" fmla="*/ 63718 h 63718"/>
                  <a:gd name="connsiteX1" fmla="*/ 0 w 63718"/>
                  <a:gd name="connsiteY1" fmla="*/ 63718 h 63718"/>
                  <a:gd name="connsiteX2" fmla="*/ 0 w 63718"/>
                  <a:gd name="connsiteY2" fmla="*/ 0 h 63718"/>
                  <a:gd name="connsiteX3" fmla="*/ 63718 w 63718"/>
                  <a:gd name="connsiteY3" fmla="*/ 0 h 63718"/>
                  <a:gd name="connsiteX4" fmla="*/ 63718 w 63718"/>
                  <a:gd name="connsiteY4" fmla="*/ 63718 h 63718"/>
                  <a:gd name="connsiteX5" fmla="*/ 14661 w 63718"/>
                  <a:gd name="connsiteY5" fmla="*/ 49058 h 63718"/>
                  <a:gd name="connsiteX6" fmla="*/ 49058 w 63718"/>
                  <a:gd name="connsiteY6" fmla="*/ 49058 h 63718"/>
                  <a:gd name="connsiteX7" fmla="*/ 49058 w 63718"/>
                  <a:gd name="connsiteY7" fmla="*/ 14661 h 63718"/>
                  <a:gd name="connsiteX8" fmla="*/ 14661 w 63718"/>
                  <a:gd name="connsiteY8" fmla="*/ 14661 h 63718"/>
                  <a:gd name="connsiteX9" fmla="*/ 14661 w 63718"/>
                  <a:gd name="connsiteY9" fmla="*/ 49058 h 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8" h="63718">
                    <a:moveTo>
                      <a:pt x="63718" y="63718"/>
                    </a:moveTo>
                    <a:lnTo>
                      <a:pt x="0" y="63718"/>
                    </a:lnTo>
                    <a:lnTo>
                      <a:pt x="0" y="0"/>
                    </a:lnTo>
                    <a:lnTo>
                      <a:pt x="63718" y="0"/>
                    </a:lnTo>
                    <a:lnTo>
                      <a:pt x="63718" y="63718"/>
                    </a:lnTo>
                    <a:close/>
                    <a:moveTo>
                      <a:pt x="14661" y="49058"/>
                    </a:moveTo>
                    <a:lnTo>
                      <a:pt x="49058" y="49058"/>
                    </a:lnTo>
                    <a:lnTo>
                      <a:pt x="49058" y="14661"/>
                    </a:lnTo>
                    <a:lnTo>
                      <a:pt x="14661" y="14661"/>
                    </a:lnTo>
                    <a:lnTo>
                      <a:pt x="14661" y="49058"/>
                    </a:lnTo>
                    <a:close/>
                  </a:path>
                </a:pathLst>
              </a:custGeom>
              <a:solidFill>
                <a:srgbClr val="FF1D00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67" name="Graphic 209">
              <a:extLst>
                <a:ext uri="{FF2B5EF4-FFF2-40B4-BE49-F238E27FC236}">
                  <a16:creationId xmlns:a16="http://schemas.microsoft.com/office/drawing/2014/main" id="{1D2EA31F-9314-0B3E-8D07-7DB631FE9D17}"/>
                </a:ext>
              </a:extLst>
            </p:cNvPr>
            <p:cNvGrpSpPr/>
            <p:nvPr/>
          </p:nvGrpSpPr>
          <p:grpSpPr>
            <a:xfrm>
              <a:off x="4776520" y="2804784"/>
              <a:ext cx="269816" cy="269816"/>
              <a:chOff x="4776520" y="2804784"/>
              <a:chExt cx="269816" cy="269816"/>
            </a:xfrm>
          </p:grpSpPr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12B13BE-F223-4111-B3DE-F470F54D4E35}"/>
                  </a:ext>
                </a:extLst>
              </p:cNvPr>
              <p:cNvSpPr/>
              <p:nvPr/>
            </p:nvSpPr>
            <p:spPr>
              <a:xfrm>
                <a:off x="4776520" y="2804784"/>
                <a:ext cx="269816" cy="269816"/>
              </a:xfrm>
              <a:custGeom>
                <a:avLst/>
                <a:gdLst>
                  <a:gd name="connsiteX0" fmla="*/ 209481 w 269816"/>
                  <a:gd name="connsiteY0" fmla="*/ 269817 h 269816"/>
                  <a:gd name="connsiteX1" fmla="*/ 60335 w 269816"/>
                  <a:gd name="connsiteY1" fmla="*/ 269817 h 269816"/>
                  <a:gd name="connsiteX2" fmla="*/ 0 w 269816"/>
                  <a:gd name="connsiteY2" fmla="*/ 209481 h 269816"/>
                  <a:gd name="connsiteX3" fmla="*/ 0 w 269816"/>
                  <a:gd name="connsiteY3" fmla="*/ 60335 h 269816"/>
                  <a:gd name="connsiteX4" fmla="*/ 60335 w 269816"/>
                  <a:gd name="connsiteY4" fmla="*/ 0 h 269816"/>
                  <a:gd name="connsiteX5" fmla="*/ 209481 w 269816"/>
                  <a:gd name="connsiteY5" fmla="*/ 0 h 269816"/>
                  <a:gd name="connsiteX6" fmla="*/ 269817 w 269816"/>
                  <a:gd name="connsiteY6" fmla="*/ 60335 h 269816"/>
                  <a:gd name="connsiteX7" fmla="*/ 269817 w 269816"/>
                  <a:gd name="connsiteY7" fmla="*/ 209481 h 269816"/>
                  <a:gd name="connsiteX8" fmla="*/ 209481 w 269816"/>
                  <a:gd name="connsiteY8" fmla="*/ 269817 h 26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816" h="269816">
                    <a:moveTo>
                      <a:pt x="209481" y="269817"/>
                    </a:moveTo>
                    <a:lnTo>
                      <a:pt x="60335" y="269817"/>
                    </a:lnTo>
                    <a:cubicBezTo>
                      <a:pt x="27066" y="269817"/>
                      <a:pt x="0" y="242750"/>
                      <a:pt x="0" y="209481"/>
                    </a:cubicBezTo>
                    <a:lnTo>
                      <a:pt x="0" y="60335"/>
                    </a:lnTo>
                    <a:cubicBezTo>
                      <a:pt x="0" y="27066"/>
                      <a:pt x="27066" y="0"/>
                      <a:pt x="60335" y="0"/>
                    </a:cubicBezTo>
                    <a:lnTo>
                      <a:pt x="209481" y="0"/>
                    </a:lnTo>
                    <a:cubicBezTo>
                      <a:pt x="242750" y="0"/>
                      <a:pt x="269817" y="27066"/>
                      <a:pt x="269817" y="60335"/>
                    </a:cubicBezTo>
                    <a:lnTo>
                      <a:pt x="269817" y="209481"/>
                    </a:lnTo>
                    <a:cubicBezTo>
                      <a:pt x="269817" y="242750"/>
                      <a:pt x="242750" y="269817"/>
                      <a:pt x="209481" y="269817"/>
                    </a:cubicBezTo>
                    <a:close/>
                  </a:path>
                </a:pathLst>
              </a:custGeom>
              <a:solidFill>
                <a:srgbClr val="4047B8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5533883F-E764-5F48-2ABE-6F174BE554C6}"/>
                  </a:ext>
                </a:extLst>
              </p:cNvPr>
              <p:cNvSpPr/>
              <p:nvPr/>
            </p:nvSpPr>
            <p:spPr>
              <a:xfrm>
                <a:off x="4860820" y="2880344"/>
                <a:ext cx="100934" cy="118696"/>
              </a:xfrm>
              <a:custGeom>
                <a:avLst/>
                <a:gdLst>
                  <a:gd name="connsiteX0" fmla="*/ 35524 w 100934"/>
                  <a:gd name="connsiteY0" fmla="*/ 117287 h 118696"/>
                  <a:gd name="connsiteX1" fmla="*/ 34115 w 100934"/>
                  <a:gd name="connsiteY1" fmla="*/ 114186 h 118696"/>
                  <a:gd name="connsiteX2" fmla="*/ 34115 w 100934"/>
                  <a:gd name="connsiteY2" fmla="*/ 27630 h 118696"/>
                  <a:gd name="connsiteX3" fmla="*/ 4511 w 100934"/>
                  <a:gd name="connsiteY3" fmla="*/ 27630 h 118696"/>
                  <a:gd name="connsiteX4" fmla="*/ 1410 w 100934"/>
                  <a:gd name="connsiteY4" fmla="*/ 26502 h 118696"/>
                  <a:gd name="connsiteX5" fmla="*/ 0 w 100934"/>
                  <a:gd name="connsiteY5" fmla="*/ 23401 h 118696"/>
                  <a:gd name="connsiteX6" fmla="*/ 0 w 100934"/>
                  <a:gd name="connsiteY6" fmla="*/ 4511 h 118696"/>
                  <a:gd name="connsiteX7" fmla="*/ 1410 w 100934"/>
                  <a:gd name="connsiteY7" fmla="*/ 1410 h 118696"/>
                  <a:gd name="connsiteX8" fmla="*/ 4511 w 100934"/>
                  <a:gd name="connsiteY8" fmla="*/ 0 h 118696"/>
                  <a:gd name="connsiteX9" fmla="*/ 96423 w 100934"/>
                  <a:gd name="connsiteY9" fmla="*/ 0 h 118696"/>
                  <a:gd name="connsiteX10" fmla="*/ 99525 w 100934"/>
                  <a:gd name="connsiteY10" fmla="*/ 1410 h 118696"/>
                  <a:gd name="connsiteX11" fmla="*/ 100935 w 100934"/>
                  <a:gd name="connsiteY11" fmla="*/ 4511 h 118696"/>
                  <a:gd name="connsiteX12" fmla="*/ 100935 w 100934"/>
                  <a:gd name="connsiteY12" fmla="*/ 23401 h 118696"/>
                  <a:gd name="connsiteX13" fmla="*/ 99525 w 100934"/>
                  <a:gd name="connsiteY13" fmla="*/ 26502 h 118696"/>
                  <a:gd name="connsiteX14" fmla="*/ 96423 w 100934"/>
                  <a:gd name="connsiteY14" fmla="*/ 27630 h 118696"/>
                  <a:gd name="connsiteX15" fmla="*/ 66820 w 100934"/>
                  <a:gd name="connsiteY15" fmla="*/ 27630 h 118696"/>
                  <a:gd name="connsiteX16" fmla="*/ 66820 w 100934"/>
                  <a:gd name="connsiteY16" fmla="*/ 114468 h 118696"/>
                  <a:gd name="connsiteX17" fmla="*/ 65410 w 100934"/>
                  <a:gd name="connsiteY17" fmla="*/ 117569 h 118696"/>
                  <a:gd name="connsiteX18" fmla="*/ 62309 w 100934"/>
                  <a:gd name="connsiteY18" fmla="*/ 118697 h 118696"/>
                  <a:gd name="connsiteX19" fmla="*/ 38908 w 100934"/>
                  <a:gd name="connsiteY19" fmla="*/ 118697 h 118696"/>
                  <a:gd name="connsiteX20" fmla="*/ 35524 w 100934"/>
                  <a:gd name="connsiteY20" fmla="*/ 117287 h 11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934" h="118696">
                    <a:moveTo>
                      <a:pt x="35524" y="117287"/>
                    </a:moveTo>
                    <a:cubicBezTo>
                      <a:pt x="34679" y="116441"/>
                      <a:pt x="34115" y="115595"/>
                      <a:pt x="34115" y="114186"/>
                    </a:cubicBezTo>
                    <a:lnTo>
                      <a:pt x="34115" y="27630"/>
                    </a:lnTo>
                    <a:lnTo>
                      <a:pt x="4511" y="27630"/>
                    </a:lnTo>
                    <a:cubicBezTo>
                      <a:pt x="3383" y="27630"/>
                      <a:pt x="2256" y="27348"/>
                      <a:pt x="1410" y="26502"/>
                    </a:cubicBezTo>
                    <a:cubicBezTo>
                      <a:pt x="564" y="25657"/>
                      <a:pt x="0" y="24811"/>
                      <a:pt x="0" y="23401"/>
                    </a:cubicBezTo>
                    <a:lnTo>
                      <a:pt x="0" y="4511"/>
                    </a:lnTo>
                    <a:cubicBezTo>
                      <a:pt x="0" y="3383"/>
                      <a:pt x="282" y="2256"/>
                      <a:pt x="1410" y="1410"/>
                    </a:cubicBezTo>
                    <a:cubicBezTo>
                      <a:pt x="2256" y="564"/>
                      <a:pt x="3383" y="0"/>
                      <a:pt x="4511" y="0"/>
                    </a:cubicBezTo>
                    <a:lnTo>
                      <a:pt x="96423" y="0"/>
                    </a:lnTo>
                    <a:cubicBezTo>
                      <a:pt x="97551" y="0"/>
                      <a:pt x="98679" y="282"/>
                      <a:pt x="99525" y="1410"/>
                    </a:cubicBezTo>
                    <a:cubicBezTo>
                      <a:pt x="100371" y="2256"/>
                      <a:pt x="100935" y="3383"/>
                      <a:pt x="100935" y="4511"/>
                    </a:cubicBezTo>
                    <a:lnTo>
                      <a:pt x="100935" y="23401"/>
                    </a:lnTo>
                    <a:cubicBezTo>
                      <a:pt x="100935" y="24529"/>
                      <a:pt x="100653" y="25657"/>
                      <a:pt x="99525" y="26502"/>
                    </a:cubicBezTo>
                    <a:cubicBezTo>
                      <a:pt x="98679" y="27348"/>
                      <a:pt x="97551" y="27630"/>
                      <a:pt x="96423" y="27630"/>
                    </a:cubicBezTo>
                    <a:lnTo>
                      <a:pt x="66820" y="27630"/>
                    </a:lnTo>
                    <a:lnTo>
                      <a:pt x="66820" y="114468"/>
                    </a:lnTo>
                    <a:cubicBezTo>
                      <a:pt x="66820" y="115595"/>
                      <a:pt x="66256" y="116723"/>
                      <a:pt x="65410" y="117569"/>
                    </a:cubicBezTo>
                    <a:cubicBezTo>
                      <a:pt x="64564" y="118415"/>
                      <a:pt x="63437" y="118697"/>
                      <a:pt x="62309" y="118697"/>
                    </a:cubicBezTo>
                    <a:lnTo>
                      <a:pt x="38908" y="118697"/>
                    </a:lnTo>
                    <a:cubicBezTo>
                      <a:pt x="37498" y="118697"/>
                      <a:pt x="36370" y="118133"/>
                      <a:pt x="35524" y="117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70" name="Graphic 209">
              <a:extLst>
                <a:ext uri="{FF2B5EF4-FFF2-40B4-BE49-F238E27FC236}">
                  <a16:creationId xmlns:a16="http://schemas.microsoft.com/office/drawing/2014/main" id="{82258F67-F09D-7F0D-4FE1-6D0D7F69A541}"/>
                </a:ext>
              </a:extLst>
            </p:cNvPr>
            <p:cNvGrpSpPr/>
            <p:nvPr/>
          </p:nvGrpSpPr>
          <p:grpSpPr>
            <a:xfrm>
              <a:off x="4776520" y="2461945"/>
              <a:ext cx="269816" cy="269816"/>
              <a:chOff x="4776520" y="2461945"/>
              <a:chExt cx="269816" cy="269816"/>
            </a:xfrm>
          </p:grpSpPr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2AD6E78-FBE6-74D0-E03F-AA535756F8BA}"/>
                  </a:ext>
                </a:extLst>
              </p:cNvPr>
              <p:cNvSpPr/>
              <p:nvPr/>
            </p:nvSpPr>
            <p:spPr>
              <a:xfrm>
                <a:off x="4776520" y="2461945"/>
                <a:ext cx="269816" cy="269816"/>
              </a:xfrm>
              <a:custGeom>
                <a:avLst/>
                <a:gdLst>
                  <a:gd name="connsiteX0" fmla="*/ 209481 w 269816"/>
                  <a:gd name="connsiteY0" fmla="*/ 269817 h 269816"/>
                  <a:gd name="connsiteX1" fmla="*/ 60335 w 269816"/>
                  <a:gd name="connsiteY1" fmla="*/ 269817 h 269816"/>
                  <a:gd name="connsiteX2" fmla="*/ 0 w 269816"/>
                  <a:gd name="connsiteY2" fmla="*/ 209481 h 269816"/>
                  <a:gd name="connsiteX3" fmla="*/ 0 w 269816"/>
                  <a:gd name="connsiteY3" fmla="*/ 60335 h 269816"/>
                  <a:gd name="connsiteX4" fmla="*/ 60335 w 269816"/>
                  <a:gd name="connsiteY4" fmla="*/ 0 h 269816"/>
                  <a:gd name="connsiteX5" fmla="*/ 209481 w 269816"/>
                  <a:gd name="connsiteY5" fmla="*/ 0 h 269816"/>
                  <a:gd name="connsiteX6" fmla="*/ 269817 w 269816"/>
                  <a:gd name="connsiteY6" fmla="*/ 60335 h 269816"/>
                  <a:gd name="connsiteX7" fmla="*/ 269817 w 269816"/>
                  <a:gd name="connsiteY7" fmla="*/ 209481 h 269816"/>
                  <a:gd name="connsiteX8" fmla="*/ 209481 w 269816"/>
                  <a:gd name="connsiteY8" fmla="*/ 269817 h 26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816" h="269816">
                    <a:moveTo>
                      <a:pt x="209481" y="269817"/>
                    </a:moveTo>
                    <a:lnTo>
                      <a:pt x="60335" y="269817"/>
                    </a:lnTo>
                    <a:cubicBezTo>
                      <a:pt x="27066" y="269817"/>
                      <a:pt x="0" y="242750"/>
                      <a:pt x="0" y="209481"/>
                    </a:cubicBezTo>
                    <a:lnTo>
                      <a:pt x="0" y="60335"/>
                    </a:lnTo>
                    <a:cubicBezTo>
                      <a:pt x="0" y="27066"/>
                      <a:pt x="27066" y="0"/>
                      <a:pt x="60335" y="0"/>
                    </a:cubicBezTo>
                    <a:lnTo>
                      <a:pt x="209481" y="0"/>
                    </a:lnTo>
                    <a:cubicBezTo>
                      <a:pt x="242750" y="0"/>
                      <a:pt x="269817" y="27066"/>
                      <a:pt x="269817" y="60335"/>
                    </a:cubicBezTo>
                    <a:lnTo>
                      <a:pt x="269817" y="209481"/>
                    </a:lnTo>
                    <a:cubicBezTo>
                      <a:pt x="269817" y="242750"/>
                      <a:pt x="242750" y="269817"/>
                      <a:pt x="209481" y="269817"/>
                    </a:cubicBezTo>
                    <a:close/>
                  </a:path>
                </a:pathLst>
              </a:custGeom>
              <a:solidFill>
                <a:srgbClr val="4047B8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C3363FC-C67C-678F-F579-E7C8D3B60EBB}"/>
                  </a:ext>
                </a:extLst>
              </p:cNvPr>
              <p:cNvSpPr/>
              <p:nvPr/>
            </p:nvSpPr>
            <p:spPr>
              <a:xfrm>
                <a:off x="4873790" y="2537514"/>
                <a:ext cx="88205" cy="119192"/>
              </a:xfrm>
              <a:custGeom>
                <a:avLst/>
                <a:gdLst>
                  <a:gd name="connsiteX0" fmla="*/ 0 w 88205"/>
                  <a:gd name="connsiteY0" fmla="*/ 8731 h 119192"/>
                  <a:gd name="connsiteX1" fmla="*/ 0 w 88205"/>
                  <a:gd name="connsiteY1" fmla="*/ 110512 h 119192"/>
                  <a:gd name="connsiteX2" fmla="*/ 14097 w 88205"/>
                  <a:gd name="connsiteY2" fmla="*/ 117278 h 119192"/>
                  <a:gd name="connsiteX3" fmla="*/ 41163 w 88205"/>
                  <a:gd name="connsiteY3" fmla="*/ 95287 h 119192"/>
                  <a:gd name="connsiteX4" fmla="*/ 45674 w 88205"/>
                  <a:gd name="connsiteY4" fmla="*/ 93313 h 119192"/>
                  <a:gd name="connsiteX5" fmla="*/ 80353 w 88205"/>
                  <a:gd name="connsiteY5" fmla="*/ 90212 h 119192"/>
                  <a:gd name="connsiteX6" fmla="*/ 85710 w 88205"/>
                  <a:gd name="connsiteY6" fmla="*/ 75551 h 119192"/>
                  <a:gd name="connsiteX7" fmla="*/ 14943 w 88205"/>
                  <a:gd name="connsiteY7" fmla="*/ 2529 h 119192"/>
                  <a:gd name="connsiteX8" fmla="*/ 0 w 88205"/>
                  <a:gd name="connsiteY8" fmla="*/ 8731 h 11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205" h="119192">
                    <a:moveTo>
                      <a:pt x="0" y="8731"/>
                    </a:moveTo>
                    <a:lnTo>
                      <a:pt x="0" y="110512"/>
                    </a:lnTo>
                    <a:cubicBezTo>
                      <a:pt x="0" y="117842"/>
                      <a:pt x="8458" y="121789"/>
                      <a:pt x="14097" y="117278"/>
                    </a:cubicBezTo>
                    <a:lnTo>
                      <a:pt x="41163" y="95287"/>
                    </a:lnTo>
                    <a:cubicBezTo>
                      <a:pt x="42573" y="94159"/>
                      <a:pt x="43983" y="93595"/>
                      <a:pt x="45674" y="93313"/>
                    </a:cubicBezTo>
                    <a:lnTo>
                      <a:pt x="80353" y="90212"/>
                    </a:lnTo>
                    <a:cubicBezTo>
                      <a:pt x="87683" y="89648"/>
                      <a:pt x="90785" y="80908"/>
                      <a:pt x="85710" y="75551"/>
                    </a:cubicBezTo>
                    <a:lnTo>
                      <a:pt x="14943" y="2529"/>
                    </a:lnTo>
                    <a:cubicBezTo>
                      <a:pt x="9304" y="-2828"/>
                      <a:pt x="0" y="837"/>
                      <a:pt x="0" y="8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73" name="Graphic 209">
              <a:extLst>
                <a:ext uri="{FF2B5EF4-FFF2-40B4-BE49-F238E27FC236}">
                  <a16:creationId xmlns:a16="http://schemas.microsoft.com/office/drawing/2014/main" id="{3D6708AC-F009-EBC0-9B23-33D80B42064F}"/>
                </a:ext>
              </a:extLst>
            </p:cNvPr>
            <p:cNvGrpSpPr/>
            <p:nvPr/>
          </p:nvGrpSpPr>
          <p:grpSpPr>
            <a:xfrm>
              <a:off x="4776520" y="3144240"/>
              <a:ext cx="269816" cy="269816"/>
              <a:chOff x="4776520" y="3144240"/>
              <a:chExt cx="269816" cy="269816"/>
            </a:xfrm>
          </p:grpSpPr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F63F6DBF-F738-EF80-4EFC-0761BC1045D5}"/>
                  </a:ext>
                </a:extLst>
              </p:cNvPr>
              <p:cNvSpPr/>
              <p:nvPr/>
            </p:nvSpPr>
            <p:spPr>
              <a:xfrm>
                <a:off x="4776520" y="3144240"/>
                <a:ext cx="269816" cy="269816"/>
              </a:xfrm>
              <a:custGeom>
                <a:avLst/>
                <a:gdLst>
                  <a:gd name="connsiteX0" fmla="*/ 209481 w 269816"/>
                  <a:gd name="connsiteY0" fmla="*/ 269817 h 269816"/>
                  <a:gd name="connsiteX1" fmla="*/ 60335 w 269816"/>
                  <a:gd name="connsiteY1" fmla="*/ 269817 h 269816"/>
                  <a:gd name="connsiteX2" fmla="*/ 0 w 269816"/>
                  <a:gd name="connsiteY2" fmla="*/ 209481 h 269816"/>
                  <a:gd name="connsiteX3" fmla="*/ 0 w 269816"/>
                  <a:gd name="connsiteY3" fmla="*/ 60335 h 269816"/>
                  <a:gd name="connsiteX4" fmla="*/ 60335 w 269816"/>
                  <a:gd name="connsiteY4" fmla="*/ 0 h 269816"/>
                  <a:gd name="connsiteX5" fmla="*/ 209481 w 269816"/>
                  <a:gd name="connsiteY5" fmla="*/ 0 h 269816"/>
                  <a:gd name="connsiteX6" fmla="*/ 269817 w 269816"/>
                  <a:gd name="connsiteY6" fmla="*/ 60335 h 269816"/>
                  <a:gd name="connsiteX7" fmla="*/ 269817 w 269816"/>
                  <a:gd name="connsiteY7" fmla="*/ 209481 h 269816"/>
                  <a:gd name="connsiteX8" fmla="*/ 209481 w 269816"/>
                  <a:gd name="connsiteY8" fmla="*/ 269817 h 26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816" h="269816">
                    <a:moveTo>
                      <a:pt x="209481" y="269817"/>
                    </a:moveTo>
                    <a:lnTo>
                      <a:pt x="60335" y="269817"/>
                    </a:lnTo>
                    <a:cubicBezTo>
                      <a:pt x="27066" y="269817"/>
                      <a:pt x="0" y="242750"/>
                      <a:pt x="0" y="209481"/>
                    </a:cubicBezTo>
                    <a:lnTo>
                      <a:pt x="0" y="60335"/>
                    </a:lnTo>
                    <a:cubicBezTo>
                      <a:pt x="0" y="27066"/>
                      <a:pt x="27066" y="0"/>
                      <a:pt x="60335" y="0"/>
                    </a:cubicBezTo>
                    <a:lnTo>
                      <a:pt x="209481" y="0"/>
                    </a:lnTo>
                    <a:cubicBezTo>
                      <a:pt x="242750" y="0"/>
                      <a:pt x="269817" y="27066"/>
                      <a:pt x="269817" y="60335"/>
                    </a:cubicBezTo>
                    <a:lnTo>
                      <a:pt x="269817" y="209481"/>
                    </a:lnTo>
                    <a:cubicBezTo>
                      <a:pt x="269817" y="242750"/>
                      <a:pt x="242750" y="269817"/>
                      <a:pt x="209481" y="269817"/>
                    </a:cubicBezTo>
                    <a:close/>
                  </a:path>
                </a:pathLst>
              </a:custGeom>
              <a:solidFill>
                <a:srgbClr val="4047B8"/>
              </a:solidFill>
              <a:ln w="28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75" name="Graphic 209">
                <a:extLst>
                  <a:ext uri="{FF2B5EF4-FFF2-40B4-BE49-F238E27FC236}">
                    <a16:creationId xmlns:a16="http://schemas.microsoft.com/office/drawing/2014/main" id="{E564C374-AA13-6429-F747-475A7BFEF6DA}"/>
                  </a:ext>
                </a:extLst>
              </p:cNvPr>
              <p:cNvGrpSpPr/>
              <p:nvPr/>
            </p:nvGrpSpPr>
            <p:grpSpPr>
              <a:xfrm>
                <a:off x="4841367" y="3209368"/>
                <a:ext cx="139842" cy="139842"/>
                <a:chOff x="4841367" y="3209368"/>
                <a:chExt cx="139842" cy="139842"/>
              </a:xfrm>
              <a:solidFill>
                <a:srgbClr val="FFFFFF"/>
              </a:solidFill>
            </p:grpSpPr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CFD62B9D-B386-5EFC-AAAA-C06C160AF865}"/>
                    </a:ext>
                  </a:extLst>
                </p:cNvPr>
                <p:cNvSpPr/>
                <p:nvPr/>
              </p:nvSpPr>
              <p:spPr>
                <a:xfrm>
                  <a:off x="4884785" y="3252787"/>
                  <a:ext cx="96423" cy="96423"/>
                </a:xfrm>
                <a:custGeom>
                  <a:avLst/>
                  <a:gdLst>
                    <a:gd name="connsiteX0" fmla="*/ 58925 w 96423"/>
                    <a:gd name="connsiteY0" fmla="*/ 0 h 96423"/>
                    <a:gd name="connsiteX1" fmla="*/ 3665 w 96423"/>
                    <a:gd name="connsiteY1" fmla="*/ 0 h 96423"/>
                    <a:gd name="connsiteX2" fmla="*/ 0 w 96423"/>
                    <a:gd name="connsiteY2" fmla="*/ 3665 h 96423"/>
                    <a:gd name="connsiteX3" fmla="*/ 0 w 96423"/>
                    <a:gd name="connsiteY3" fmla="*/ 92758 h 96423"/>
                    <a:gd name="connsiteX4" fmla="*/ 3665 w 96423"/>
                    <a:gd name="connsiteY4" fmla="*/ 96424 h 96423"/>
                    <a:gd name="connsiteX5" fmla="*/ 92758 w 96423"/>
                    <a:gd name="connsiteY5" fmla="*/ 96424 h 96423"/>
                    <a:gd name="connsiteX6" fmla="*/ 96423 w 96423"/>
                    <a:gd name="connsiteY6" fmla="*/ 92758 h 96423"/>
                    <a:gd name="connsiteX7" fmla="*/ 96423 w 96423"/>
                    <a:gd name="connsiteY7" fmla="*/ 37780 h 96423"/>
                    <a:gd name="connsiteX8" fmla="*/ 95296 w 96423"/>
                    <a:gd name="connsiteY8" fmla="*/ 35243 h 96423"/>
                    <a:gd name="connsiteX9" fmla="*/ 61181 w 96423"/>
                    <a:gd name="connsiteY9" fmla="*/ 1128 h 96423"/>
                    <a:gd name="connsiteX10" fmla="*/ 58925 w 96423"/>
                    <a:gd name="connsiteY10" fmla="*/ 0 h 96423"/>
                    <a:gd name="connsiteX11" fmla="*/ 60335 w 96423"/>
                    <a:gd name="connsiteY11" fmla="*/ 32423 h 96423"/>
                    <a:gd name="connsiteX12" fmla="*/ 60335 w 96423"/>
                    <a:gd name="connsiteY12" fmla="*/ 20300 h 96423"/>
                    <a:gd name="connsiteX13" fmla="*/ 66538 w 96423"/>
                    <a:gd name="connsiteY13" fmla="*/ 17762 h 96423"/>
                    <a:gd name="connsiteX14" fmla="*/ 78661 w 96423"/>
                    <a:gd name="connsiteY14" fmla="*/ 29886 h 96423"/>
                    <a:gd name="connsiteX15" fmla="*/ 76124 w 96423"/>
                    <a:gd name="connsiteY15" fmla="*/ 36088 h 96423"/>
                    <a:gd name="connsiteX16" fmla="*/ 64000 w 96423"/>
                    <a:gd name="connsiteY16" fmla="*/ 36088 h 96423"/>
                    <a:gd name="connsiteX17" fmla="*/ 60335 w 96423"/>
                    <a:gd name="connsiteY17" fmla="*/ 32423 h 96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423" h="96423">
                      <a:moveTo>
                        <a:pt x="58925" y="0"/>
                      </a:moveTo>
                      <a:lnTo>
                        <a:pt x="3665" y="0"/>
                      </a:lnTo>
                      <a:cubicBezTo>
                        <a:pt x="1692" y="0"/>
                        <a:pt x="0" y="1692"/>
                        <a:pt x="0" y="3665"/>
                      </a:cubicBezTo>
                      <a:lnTo>
                        <a:pt x="0" y="92758"/>
                      </a:lnTo>
                      <a:cubicBezTo>
                        <a:pt x="0" y="94732"/>
                        <a:pt x="1692" y="96424"/>
                        <a:pt x="3665" y="96424"/>
                      </a:cubicBezTo>
                      <a:lnTo>
                        <a:pt x="92758" y="96424"/>
                      </a:lnTo>
                      <a:cubicBezTo>
                        <a:pt x="94732" y="96424"/>
                        <a:pt x="96423" y="94732"/>
                        <a:pt x="96423" y="92758"/>
                      </a:cubicBezTo>
                      <a:lnTo>
                        <a:pt x="96423" y="37780"/>
                      </a:lnTo>
                      <a:cubicBezTo>
                        <a:pt x="96423" y="36934"/>
                        <a:pt x="96142" y="35806"/>
                        <a:pt x="95296" y="35243"/>
                      </a:cubicBezTo>
                      <a:lnTo>
                        <a:pt x="61181" y="1128"/>
                      </a:lnTo>
                      <a:cubicBezTo>
                        <a:pt x="60617" y="282"/>
                        <a:pt x="59771" y="0"/>
                        <a:pt x="58925" y="0"/>
                      </a:cubicBezTo>
                      <a:close/>
                      <a:moveTo>
                        <a:pt x="60335" y="32423"/>
                      </a:moveTo>
                      <a:lnTo>
                        <a:pt x="60335" y="20300"/>
                      </a:lnTo>
                      <a:cubicBezTo>
                        <a:pt x="60335" y="16916"/>
                        <a:pt x="64282" y="15507"/>
                        <a:pt x="66538" y="17762"/>
                      </a:cubicBezTo>
                      <a:lnTo>
                        <a:pt x="78661" y="29886"/>
                      </a:lnTo>
                      <a:cubicBezTo>
                        <a:pt x="80917" y="32141"/>
                        <a:pt x="79225" y="36088"/>
                        <a:pt x="76124" y="36088"/>
                      </a:cubicBezTo>
                      <a:lnTo>
                        <a:pt x="64000" y="36088"/>
                      </a:lnTo>
                      <a:cubicBezTo>
                        <a:pt x="62027" y="36088"/>
                        <a:pt x="60335" y="34397"/>
                        <a:pt x="60335" y="324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82AC9C26-AA95-D317-3311-EB2914B185D9}"/>
                    </a:ext>
                  </a:extLst>
                </p:cNvPr>
                <p:cNvSpPr/>
                <p:nvPr/>
              </p:nvSpPr>
              <p:spPr>
                <a:xfrm>
                  <a:off x="4884785" y="3209368"/>
                  <a:ext cx="7330" cy="32423"/>
                </a:xfrm>
                <a:custGeom>
                  <a:avLst/>
                  <a:gdLst>
                    <a:gd name="connsiteX0" fmla="*/ 3665 w 7330"/>
                    <a:gd name="connsiteY0" fmla="*/ 0 h 32423"/>
                    <a:gd name="connsiteX1" fmla="*/ 3665 w 7330"/>
                    <a:gd name="connsiteY1" fmla="*/ 0 h 32423"/>
                    <a:gd name="connsiteX2" fmla="*/ 0 w 7330"/>
                    <a:gd name="connsiteY2" fmla="*/ 3665 h 32423"/>
                    <a:gd name="connsiteX3" fmla="*/ 0 w 7330"/>
                    <a:gd name="connsiteY3" fmla="*/ 28758 h 32423"/>
                    <a:gd name="connsiteX4" fmla="*/ 3665 w 7330"/>
                    <a:gd name="connsiteY4" fmla="*/ 32423 h 32423"/>
                    <a:gd name="connsiteX5" fmla="*/ 3665 w 7330"/>
                    <a:gd name="connsiteY5" fmla="*/ 32423 h 32423"/>
                    <a:gd name="connsiteX6" fmla="*/ 7330 w 7330"/>
                    <a:gd name="connsiteY6" fmla="*/ 28758 h 32423"/>
                    <a:gd name="connsiteX7" fmla="*/ 7330 w 7330"/>
                    <a:gd name="connsiteY7" fmla="*/ 3665 h 32423"/>
                    <a:gd name="connsiteX8" fmla="*/ 3665 w 7330"/>
                    <a:gd name="connsiteY8" fmla="*/ 0 h 3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30" h="32423">
                      <a:moveTo>
                        <a:pt x="3665" y="0"/>
                      </a:moveTo>
                      <a:lnTo>
                        <a:pt x="3665" y="0"/>
                      </a:lnTo>
                      <a:cubicBezTo>
                        <a:pt x="1692" y="0"/>
                        <a:pt x="0" y="1692"/>
                        <a:pt x="0" y="3665"/>
                      </a:cubicBezTo>
                      <a:lnTo>
                        <a:pt x="0" y="28758"/>
                      </a:lnTo>
                      <a:cubicBezTo>
                        <a:pt x="0" y="30731"/>
                        <a:pt x="1692" y="32423"/>
                        <a:pt x="3665" y="32423"/>
                      </a:cubicBezTo>
                      <a:lnTo>
                        <a:pt x="3665" y="32423"/>
                      </a:lnTo>
                      <a:cubicBezTo>
                        <a:pt x="5639" y="32423"/>
                        <a:pt x="7330" y="30731"/>
                        <a:pt x="7330" y="28758"/>
                      </a:cubicBezTo>
                      <a:lnTo>
                        <a:pt x="7330" y="3665"/>
                      </a:lnTo>
                      <a:cubicBezTo>
                        <a:pt x="7330" y="1410"/>
                        <a:pt x="5921" y="0"/>
                        <a:pt x="36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707D2D98-8FC5-DB39-4C1B-EB00CF8630C2}"/>
                    </a:ext>
                  </a:extLst>
                </p:cNvPr>
                <p:cNvSpPr/>
                <p:nvPr/>
              </p:nvSpPr>
              <p:spPr>
                <a:xfrm>
                  <a:off x="4841367" y="3253069"/>
                  <a:ext cx="32423" cy="7330"/>
                </a:xfrm>
                <a:custGeom>
                  <a:avLst/>
                  <a:gdLst>
                    <a:gd name="connsiteX0" fmla="*/ 3665 w 32423"/>
                    <a:gd name="connsiteY0" fmla="*/ 7330 h 7330"/>
                    <a:gd name="connsiteX1" fmla="*/ 28758 w 32423"/>
                    <a:gd name="connsiteY1" fmla="*/ 7330 h 7330"/>
                    <a:gd name="connsiteX2" fmla="*/ 32423 w 32423"/>
                    <a:gd name="connsiteY2" fmla="*/ 3665 h 7330"/>
                    <a:gd name="connsiteX3" fmla="*/ 32423 w 32423"/>
                    <a:gd name="connsiteY3" fmla="*/ 3665 h 7330"/>
                    <a:gd name="connsiteX4" fmla="*/ 28758 w 32423"/>
                    <a:gd name="connsiteY4" fmla="*/ 0 h 7330"/>
                    <a:gd name="connsiteX5" fmla="*/ 3665 w 32423"/>
                    <a:gd name="connsiteY5" fmla="*/ 0 h 7330"/>
                    <a:gd name="connsiteX6" fmla="*/ 0 w 32423"/>
                    <a:gd name="connsiteY6" fmla="*/ 3665 h 7330"/>
                    <a:gd name="connsiteX7" fmla="*/ 0 w 32423"/>
                    <a:gd name="connsiteY7" fmla="*/ 3665 h 7330"/>
                    <a:gd name="connsiteX8" fmla="*/ 3665 w 32423"/>
                    <a:gd name="connsiteY8" fmla="*/ 7330 h 7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23" h="7330">
                      <a:moveTo>
                        <a:pt x="3665" y="7330"/>
                      </a:moveTo>
                      <a:lnTo>
                        <a:pt x="28758" y="7330"/>
                      </a:lnTo>
                      <a:cubicBezTo>
                        <a:pt x="30731" y="7330"/>
                        <a:pt x="32423" y="5639"/>
                        <a:pt x="32423" y="3665"/>
                      </a:cubicBezTo>
                      <a:lnTo>
                        <a:pt x="32423" y="3665"/>
                      </a:lnTo>
                      <a:cubicBezTo>
                        <a:pt x="32423" y="1692"/>
                        <a:pt x="30731" y="0"/>
                        <a:pt x="28758" y="0"/>
                      </a:cubicBezTo>
                      <a:lnTo>
                        <a:pt x="3665" y="0"/>
                      </a:lnTo>
                      <a:cubicBezTo>
                        <a:pt x="1692" y="0"/>
                        <a:pt x="0" y="1692"/>
                        <a:pt x="0" y="3665"/>
                      </a:cubicBezTo>
                      <a:lnTo>
                        <a:pt x="0" y="3665"/>
                      </a:lnTo>
                      <a:cubicBezTo>
                        <a:pt x="0" y="5639"/>
                        <a:pt x="1692" y="7330"/>
                        <a:pt x="3665" y="7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B42D2DD-2B68-571C-5E6D-EFC8993CEBCD}"/>
                </a:ext>
              </a:extLst>
            </p:cNvPr>
            <p:cNvSpPr/>
            <p:nvPr/>
          </p:nvSpPr>
          <p:spPr>
            <a:xfrm>
              <a:off x="6586011" y="4273262"/>
              <a:ext cx="265890" cy="359011"/>
            </a:xfrm>
            <a:custGeom>
              <a:avLst/>
              <a:gdLst>
                <a:gd name="connsiteX0" fmla="*/ 0 w 265890"/>
                <a:gd name="connsiteY0" fmla="*/ 26086 h 359011"/>
                <a:gd name="connsiteX1" fmla="*/ 0 w 265890"/>
                <a:gd name="connsiteY1" fmla="*/ 333119 h 359011"/>
                <a:gd name="connsiteX2" fmla="*/ 42291 w 265890"/>
                <a:gd name="connsiteY2" fmla="*/ 353137 h 359011"/>
                <a:gd name="connsiteX3" fmla="*/ 123772 w 265890"/>
                <a:gd name="connsiteY3" fmla="*/ 287163 h 359011"/>
                <a:gd name="connsiteX4" fmla="*/ 137869 w 265890"/>
                <a:gd name="connsiteY4" fmla="*/ 281524 h 359011"/>
                <a:gd name="connsiteX5" fmla="*/ 242187 w 265890"/>
                <a:gd name="connsiteY5" fmla="*/ 272220 h 359011"/>
                <a:gd name="connsiteX6" fmla="*/ 258539 w 265890"/>
                <a:gd name="connsiteY6" fmla="*/ 228237 h 359011"/>
                <a:gd name="connsiteX7" fmla="*/ 44829 w 265890"/>
                <a:gd name="connsiteY7" fmla="*/ 8042 h 359011"/>
                <a:gd name="connsiteX8" fmla="*/ 0 w 265890"/>
                <a:gd name="connsiteY8" fmla="*/ 26086 h 35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890" h="359011">
                  <a:moveTo>
                    <a:pt x="0" y="26086"/>
                  </a:moveTo>
                  <a:lnTo>
                    <a:pt x="0" y="333119"/>
                  </a:lnTo>
                  <a:cubicBezTo>
                    <a:pt x="0" y="354828"/>
                    <a:pt x="25375" y="366952"/>
                    <a:pt x="42291" y="353137"/>
                  </a:cubicBezTo>
                  <a:lnTo>
                    <a:pt x="123772" y="287163"/>
                  </a:lnTo>
                  <a:cubicBezTo>
                    <a:pt x="127719" y="283779"/>
                    <a:pt x="132794" y="281806"/>
                    <a:pt x="137869" y="281524"/>
                  </a:cubicBezTo>
                  <a:lnTo>
                    <a:pt x="242187" y="272220"/>
                  </a:lnTo>
                  <a:cubicBezTo>
                    <a:pt x="263896" y="270246"/>
                    <a:pt x="273764" y="244026"/>
                    <a:pt x="258539" y="228237"/>
                  </a:cubicBezTo>
                  <a:lnTo>
                    <a:pt x="44829" y="8042"/>
                  </a:lnTo>
                  <a:cubicBezTo>
                    <a:pt x="28194" y="-8874"/>
                    <a:pt x="0" y="2685"/>
                    <a:pt x="0" y="26086"/>
                  </a:cubicBezTo>
                  <a:close/>
                </a:path>
              </a:pathLst>
            </a:custGeom>
            <a:solidFill>
              <a:srgbClr val="24263F"/>
            </a:solidFill>
            <a:ln w="2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BDA4ADB3-5B4A-FC08-707A-F2F580CDA88F}"/>
              </a:ext>
            </a:extLst>
          </p:cNvPr>
          <p:cNvSpPr txBox="1"/>
          <p:nvPr/>
        </p:nvSpPr>
        <p:spPr>
          <a:xfrm>
            <a:off x="6210901" y="2032230"/>
            <a:ext cx="13219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User Friendly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331E70AC-6536-5477-1108-5B3733E3F05C}"/>
              </a:ext>
            </a:extLst>
          </p:cNvPr>
          <p:cNvSpPr txBox="1"/>
          <p:nvPr/>
        </p:nvSpPr>
        <p:spPr>
          <a:xfrm>
            <a:off x="6197600" y="2327106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67099383-7389-0434-0292-D9352EB2DB2B}"/>
              </a:ext>
            </a:extLst>
          </p:cNvPr>
          <p:cNvSpPr txBox="1"/>
          <p:nvPr/>
        </p:nvSpPr>
        <p:spPr>
          <a:xfrm>
            <a:off x="9489422" y="2032230"/>
            <a:ext cx="18095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Optimize for SEO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E0115E8C-67B6-9E5D-33CB-8CF3BD1DBE68}"/>
              </a:ext>
            </a:extLst>
          </p:cNvPr>
          <p:cNvSpPr txBox="1"/>
          <p:nvPr/>
        </p:nvSpPr>
        <p:spPr>
          <a:xfrm>
            <a:off x="9476121" y="2327106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grpSp>
        <p:nvGrpSpPr>
          <p:cNvPr id="355" name="Graphic 353">
            <a:extLst>
              <a:ext uri="{FF2B5EF4-FFF2-40B4-BE49-F238E27FC236}">
                <a16:creationId xmlns:a16="http://schemas.microsoft.com/office/drawing/2014/main" id="{6EDCC33A-BFE9-3B2A-8751-317442CC5F35}"/>
              </a:ext>
            </a:extLst>
          </p:cNvPr>
          <p:cNvGrpSpPr/>
          <p:nvPr/>
        </p:nvGrpSpPr>
        <p:grpSpPr>
          <a:xfrm>
            <a:off x="8636187" y="1972430"/>
            <a:ext cx="818470" cy="670662"/>
            <a:chOff x="2973552" y="1073277"/>
            <a:chExt cx="6245328" cy="5117479"/>
          </a:xfrm>
        </p:grpSpPr>
        <p:grpSp>
          <p:nvGrpSpPr>
            <p:cNvPr id="356" name="Graphic 353">
              <a:extLst>
                <a:ext uri="{FF2B5EF4-FFF2-40B4-BE49-F238E27FC236}">
                  <a16:creationId xmlns:a16="http://schemas.microsoft.com/office/drawing/2014/main" id="{7D962457-2896-C8E3-7155-0509BBBA5497}"/>
                </a:ext>
              </a:extLst>
            </p:cNvPr>
            <p:cNvGrpSpPr/>
            <p:nvPr/>
          </p:nvGrpSpPr>
          <p:grpSpPr>
            <a:xfrm>
              <a:off x="4305376" y="1073277"/>
              <a:ext cx="1497787" cy="1535506"/>
              <a:chOff x="4305376" y="1073277"/>
              <a:chExt cx="1497787" cy="1535506"/>
            </a:xfrm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4450C4A4-B967-641B-205A-D297EFB499CB}"/>
                  </a:ext>
                </a:extLst>
              </p:cNvPr>
              <p:cNvSpPr/>
              <p:nvPr/>
            </p:nvSpPr>
            <p:spPr>
              <a:xfrm>
                <a:off x="4305376" y="1073277"/>
                <a:ext cx="1496415" cy="1283817"/>
              </a:xfrm>
              <a:custGeom>
                <a:avLst/>
                <a:gdLst>
                  <a:gd name="connsiteX0" fmla="*/ 1475842 w 1496415"/>
                  <a:gd name="connsiteY0" fmla="*/ 701573 h 1283817"/>
                  <a:gd name="connsiteX1" fmla="*/ 1284504 w 1496415"/>
                  <a:gd name="connsiteY1" fmla="*/ 510235 h 1283817"/>
                  <a:gd name="connsiteX2" fmla="*/ 1376401 w 1496415"/>
                  <a:gd name="connsiteY2" fmla="*/ 346329 h 1283817"/>
                  <a:gd name="connsiteX3" fmla="*/ 876453 w 1496415"/>
                  <a:gd name="connsiteY3" fmla="*/ 36347 h 1283817"/>
                  <a:gd name="connsiteX4" fmla="*/ 748894 w 1496415"/>
                  <a:gd name="connsiteY4" fmla="*/ 0 h 1283817"/>
                  <a:gd name="connsiteX5" fmla="*/ 621335 w 1496415"/>
                  <a:gd name="connsiteY5" fmla="*/ 36347 h 1283817"/>
                  <a:gd name="connsiteX6" fmla="*/ 57607 w 1496415"/>
                  <a:gd name="connsiteY6" fmla="*/ 387477 h 1283817"/>
                  <a:gd name="connsiteX7" fmla="*/ 0 w 1496415"/>
                  <a:gd name="connsiteY7" fmla="*/ 491033 h 1283817"/>
                  <a:gd name="connsiteX8" fmla="*/ 0 w 1496415"/>
                  <a:gd name="connsiteY8" fmla="*/ 571271 h 1283817"/>
                  <a:gd name="connsiteX9" fmla="*/ 0 w 1496415"/>
                  <a:gd name="connsiteY9" fmla="*/ 1283818 h 1283817"/>
                  <a:gd name="connsiteX10" fmla="*/ 1496416 w 1496415"/>
                  <a:gd name="connsiteY10" fmla="*/ 1283818 h 1283817"/>
                  <a:gd name="connsiteX11" fmla="*/ 1496416 w 1496415"/>
                  <a:gd name="connsiteY11" fmla="*/ 700888 h 1283817"/>
                  <a:gd name="connsiteX12" fmla="*/ 1475842 w 1496415"/>
                  <a:gd name="connsiteY12" fmla="*/ 701573 h 128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6415" h="1283817">
                    <a:moveTo>
                      <a:pt x="1475842" y="701573"/>
                    </a:moveTo>
                    <a:cubicBezTo>
                      <a:pt x="1370229" y="701573"/>
                      <a:pt x="1284504" y="615848"/>
                      <a:pt x="1284504" y="510235"/>
                    </a:cubicBezTo>
                    <a:cubicBezTo>
                      <a:pt x="1284504" y="440969"/>
                      <a:pt x="1321537" y="379933"/>
                      <a:pt x="1376401" y="346329"/>
                    </a:cubicBezTo>
                    <a:lnTo>
                      <a:pt x="876453" y="36347"/>
                    </a:lnTo>
                    <a:cubicBezTo>
                      <a:pt x="837362" y="11659"/>
                      <a:pt x="793471" y="0"/>
                      <a:pt x="748894" y="0"/>
                    </a:cubicBezTo>
                    <a:cubicBezTo>
                      <a:pt x="704317" y="0"/>
                      <a:pt x="660426" y="10973"/>
                      <a:pt x="621335" y="36347"/>
                    </a:cubicBezTo>
                    <a:lnTo>
                      <a:pt x="57607" y="387477"/>
                    </a:lnTo>
                    <a:cubicBezTo>
                      <a:pt x="21946" y="409423"/>
                      <a:pt x="0" y="449199"/>
                      <a:pt x="0" y="491033"/>
                    </a:cubicBezTo>
                    <a:lnTo>
                      <a:pt x="0" y="571271"/>
                    </a:lnTo>
                    <a:lnTo>
                      <a:pt x="0" y="1283818"/>
                    </a:lnTo>
                    <a:lnTo>
                      <a:pt x="1496416" y="1283818"/>
                    </a:lnTo>
                    <a:lnTo>
                      <a:pt x="1496416" y="700888"/>
                    </a:lnTo>
                    <a:cubicBezTo>
                      <a:pt x="1490244" y="700888"/>
                      <a:pt x="1483386" y="701573"/>
                      <a:pt x="1475842" y="701573"/>
                    </a:cubicBezTo>
                    <a:close/>
                  </a:path>
                </a:pathLst>
              </a:custGeom>
              <a:solidFill>
                <a:srgbClr val="C9721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8BC76B7-A2AE-9D55-E871-8D08CB8111A4}"/>
                  </a:ext>
                </a:extLst>
              </p:cNvPr>
              <p:cNvSpPr/>
              <p:nvPr/>
            </p:nvSpPr>
            <p:spPr>
              <a:xfrm>
                <a:off x="4412361" y="1184376"/>
                <a:ext cx="1284503" cy="1147343"/>
              </a:xfrm>
              <a:custGeom>
                <a:avLst/>
                <a:gdLst>
                  <a:gd name="connsiteX0" fmla="*/ 1177519 w 1284503"/>
                  <a:gd name="connsiteY0" fmla="*/ 398450 h 1147343"/>
                  <a:gd name="connsiteX1" fmla="*/ 1284503 w 1284503"/>
                  <a:gd name="connsiteY1" fmla="*/ 227000 h 1147343"/>
                  <a:gd name="connsiteX2" fmla="*/ 1284503 w 1284503"/>
                  <a:gd name="connsiteY2" fmla="*/ 76810 h 1147343"/>
                  <a:gd name="connsiteX3" fmla="*/ 1202893 w 1284503"/>
                  <a:gd name="connsiteY3" fmla="*/ 0 h 1147343"/>
                  <a:gd name="connsiteX4" fmla="*/ 81610 w 1284503"/>
                  <a:gd name="connsiteY4" fmla="*/ 0 h 1147343"/>
                  <a:gd name="connsiteX5" fmla="*/ 0 w 1284503"/>
                  <a:gd name="connsiteY5" fmla="*/ 76810 h 1147343"/>
                  <a:gd name="connsiteX6" fmla="*/ 0 w 1284503"/>
                  <a:gd name="connsiteY6" fmla="*/ 1147343 h 1147343"/>
                  <a:gd name="connsiteX7" fmla="*/ 1283818 w 1284503"/>
                  <a:gd name="connsiteY7" fmla="*/ 1147343 h 1147343"/>
                  <a:gd name="connsiteX8" fmla="*/ 1283818 w 1284503"/>
                  <a:gd name="connsiteY8" fmla="*/ 569900 h 1147343"/>
                  <a:gd name="connsiteX9" fmla="*/ 1177519 w 1284503"/>
                  <a:gd name="connsiteY9" fmla="*/ 398450 h 114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4503" h="1147343">
                    <a:moveTo>
                      <a:pt x="1177519" y="398450"/>
                    </a:moveTo>
                    <a:cubicBezTo>
                      <a:pt x="1177519" y="323012"/>
                      <a:pt x="1220724" y="257861"/>
                      <a:pt x="1284503" y="227000"/>
                    </a:cubicBezTo>
                    <a:lnTo>
                      <a:pt x="1284503" y="76810"/>
                    </a:lnTo>
                    <a:cubicBezTo>
                      <a:pt x="1284503" y="34290"/>
                      <a:pt x="1248156" y="0"/>
                      <a:pt x="1202893" y="0"/>
                    </a:cubicBezTo>
                    <a:lnTo>
                      <a:pt x="81610" y="0"/>
                    </a:lnTo>
                    <a:cubicBezTo>
                      <a:pt x="36347" y="0"/>
                      <a:pt x="0" y="34290"/>
                      <a:pt x="0" y="76810"/>
                    </a:cubicBezTo>
                    <a:lnTo>
                      <a:pt x="0" y="1147343"/>
                    </a:lnTo>
                    <a:lnTo>
                      <a:pt x="1283818" y="1147343"/>
                    </a:lnTo>
                    <a:lnTo>
                      <a:pt x="1283818" y="569900"/>
                    </a:lnTo>
                    <a:cubicBezTo>
                      <a:pt x="1220724" y="539039"/>
                      <a:pt x="1177519" y="473888"/>
                      <a:pt x="1177519" y="39845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310E54B-01E7-764C-9709-07D48B41A982}"/>
                  </a:ext>
                </a:extLst>
              </p:cNvPr>
              <p:cNvSpPr/>
              <p:nvPr/>
            </p:nvSpPr>
            <p:spPr>
              <a:xfrm>
                <a:off x="4306062" y="1643862"/>
                <a:ext cx="416280" cy="712546"/>
              </a:xfrm>
              <a:custGeom>
                <a:avLst/>
                <a:gdLst>
                  <a:gd name="connsiteX0" fmla="*/ 379933 w 416280"/>
                  <a:gd name="connsiteY0" fmla="*/ 621335 h 712546"/>
                  <a:gd name="connsiteX1" fmla="*/ 416281 w 416280"/>
                  <a:gd name="connsiteY1" fmla="*/ 493776 h 712546"/>
                  <a:gd name="connsiteX2" fmla="*/ 379933 w 416280"/>
                  <a:gd name="connsiteY2" fmla="*/ 366217 h 712546"/>
                  <a:gd name="connsiteX3" fmla="*/ 0 w 416280"/>
                  <a:gd name="connsiteY3" fmla="*/ 0 h 712546"/>
                  <a:gd name="connsiteX4" fmla="*/ 0 w 416280"/>
                  <a:gd name="connsiteY4" fmla="*/ 712546 h 712546"/>
                  <a:gd name="connsiteX5" fmla="*/ 323012 w 416280"/>
                  <a:gd name="connsiteY5" fmla="*/ 712546 h 712546"/>
                  <a:gd name="connsiteX6" fmla="*/ 379933 w 416280"/>
                  <a:gd name="connsiteY6" fmla="*/ 621335 h 71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280" h="712546">
                    <a:moveTo>
                      <a:pt x="379933" y="621335"/>
                    </a:moveTo>
                    <a:cubicBezTo>
                      <a:pt x="404622" y="582244"/>
                      <a:pt x="416281" y="538353"/>
                      <a:pt x="416281" y="493776"/>
                    </a:cubicBezTo>
                    <a:cubicBezTo>
                      <a:pt x="416281" y="449199"/>
                      <a:pt x="405308" y="405308"/>
                      <a:pt x="379933" y="366217"/>
                    </a:cubicBezTo>
                    <a:lnTo>
                      <a:pt x="0" y="0"/>
                    </a:lnTo>
                    <a:lnTo>
                      <a:pt x="0" y="712546"/>
                    </a:lnTo>
                    <a:lnTo>
                      <a:pt x="323012" y="712546"/>
                    </a:lnTo>
                    <a:lnTo>
                      <a:pt x="379933" y="621335"/>
                    </a:ln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60" name="Graphic 353">
                <a:extLst>
                  <a:ext uri="{FF2B5EF4-FFF2-40B4-BE49-F238E27FC236}">
                    <a16:creationId xmlns:a16="http://schemas.microsoft.com/office/drawing/2014/main" id="{A6B8645D-FB68-F767-C754-DA26CA980D84}"/>
                  </a:ext>
                </a:extLst>
              </p:cNvPr>
              <p:cNvGrpSpPr/>
              <p:nvPr/>
            </p:nvGrpSpPr>
            <p:grpSpPr>
              <a:xfrm>
                <a:off x="4569409" y="1333881"/>
                <a:ext cx="970407" cy="379247"/>
                <a:chOff x="4569409" y="1333881"/>
                <a:chExt cx="970407" cy="379247"/>
              </a:xfrm>
              <a:solidFill>
                <a:srgbClr val="DBBF79"/>
              </a:solidFill>
            </p:grpSpPr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2BC6BCD4-6449-4664-8BA3-B141FF3C997A}"/>
                    </a:ext>
                  </a:extLst>
                </p:cNvPr>
                <p:cNvSpPr/>
                <p:nvPr/>
              </p:nvSpPr>
              <p:spPr>
                <a:xfrm>
                  <a:off x="4569409" y="1333881"/>
                  <a:ext cx="870966" cy="76809"/>
                </a:xfrm>
                <a:custGeom>
                  <a:avLst/>
                  <a:gdLst>
                    <a:gd name="connsiteX0" fmla="*/ 839419 w 870966"/>
                    <a:gd name="connsiteY0" fmla="*/ 76810 h 76809"/>
                    <a:gd name="connsiteX1" fmla="*/ 31547 w 870966"/>
                    <a:gd name="connsiteY1" fmla="*/ 76810 h 76809"/>
                    <a:gd name="connsiteX2" fmla="*/ 0 w 870966"/>
                    <a:gd name="connsiteY2" fmla="*/ 45263 h 76809"/>
                    <a:gd name="connsiteX3" fmla="*/ 0 w 870966"/>
                    <a:gd name="connsiteY3" fmla="*/ 31547 h 76809"/>
                    <a:gd name="connsiteX4" fmla="*/ 31547 w 870966"/>
                    <a:gd name="connsiteY4" fmla="*/ 0 h 76809"/>
                    <a:gd name="connsiteX5" fmla="*/ 839419 w 870966"/>
                    <a:gd name="connsiteY5" fmla="*/ 0 h 76809"/>
                    <a:gd name="connsiteX6" fmla="*/ 870966 w 870966"/>
                    <a:gd name="connsiteY6" fmla="*/ 31547 h 76809"/>
                    <a:gd name="connsiteX7" fmla="*/ 870966 w 870966"/>
                    <a:gd name="connsiteY7" fmla="*/ 45263 h 76809"/>
                    <a:gd name="connsiteX8" fmla="*/ 839419 w 870966"/>
                    <a:gd name="connsiteY8" fmla="*/ 76810 h 76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0966" h="76809">
                      <a:moveTo>
                        <a:pt x="839419" y="76810"/>
                      </a:moveTo>
                      <a:lnTo>
                        <a:pt x="31547" y="76810"/>
                      </a:lnTo>
                      <a:cubicBezTo>
                        <a:pt x="14402" y="76810"/>
                        <a:pt x="0" y="62408"/>
                        <a:pt x="0" y="45263"/>
                      </a:cubicBezTo>
                      <a:lnTo>
                        <a:pt x="0" y="31547"/>
                      </a:lnTo>
                      <a:cubicBezTo>
                        <a:pt x="0" y="14402"/>
                        <a:pt x="14402" y="0"/>
                        <a:pt x="31547" y="0"/>
                      </a:cubicBezTo>
                      <a:lnTo>
                        <a:pt x="839419" y="0"/>
                      </a:lnTo>
                      <a:cubicBezTo>
                        <a:pt x="856564" y="0"/>
                        <a:pt x="870966" y="14402"/>
                        <a:pt x="870966" y="31547"/>
                      </a:cubicBezTo>
                      <a:lnTo>
                        <a:pt x="870966" y="45263"/>
                      </a:lnTo>
                      <a:cubicBezTo>
                        <a:pt x="870966" y="63094"/>
                        <a:pt x="856564" y="76810"/>
                        <a:pt x="839419" y="7681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FFC3F9E4-BA97-9C0C-DB58-B9B9D3E62C67}"/>
                    </a:ext>
                  </a:extLst>
                </p:cNvPr>
                <p:cNvSpPr/>
                <p:nvPr/>
              </p:nvSpPr>
              <p:spPr>
                <a:xfrm>
                  <a:off x="4569409" y="1483385"/>
                  <a:ext cx="532180" cy="76809"/>
                </a:xfrm>
                <a:custGeom>
                  <a:avLst/>
                  <a:gdLst>
                    <a:gd name="connsiteX0" fmla="*/ 500634 w 532180"/>
                    <a:gd name="connsiteY0" fmla="*/ 76810 h 76809"/>
                    <a:gd name="connsiteX1" fmla="*/ 31547 w 532180"/>
                    <a:gd name="connsiteY1" fmla="*/ 76810 h 76809"/>
                    <a:gd name="connsiteX2" fmla="*/ 0 w 532180"/>
                    <a:gd name="connsiteY2" fmla="*/ 45263 h 76809"/>
                    <a:gd name="connsiteX3" fmla="*/ 0 w 532180"/>
                    <a:gd name="connsiteY3" fmla="*/ 31547 h 76809"/>
                    <a:gd name="connsiteX4" fmla="*/ 31547 w 532180"/>
                    <a:gd name="connsiteY4" fmla="*/ 0 h 76809"/>
                    <a:gd name="connsiteX5" fmla="*/ 500634 w 532180"/>
                    <a:gd name="connsiteY5" fmla="*/ 0 h 76809"/>
                    <a:gd name="connsiteX6" fmla="*/ 532181 w 532180"/>
                    <a:gd name="connsiteY6" fmla="*/ 31547 h 76809"/>
                    <a:gd name="connsiteX7" fmla="*/ 532181 w 532180"/>
                    <a:gd name="connsiteY7" fmla="*/ 45263 h 76809"/>
                    <a:gd name="connsiteX8" fmla="*/ 500634 w 532180"/>
                    <a:gd name="connsiteY8" fmla="*/ 76810 h 76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2180" h="76809">
                      <a:moveTo>
                        <a:pt x="500634" y="76810"/>
                      </a:moveTo>
                      <a:lnTo>
                        <a:pt x="31547" y="76810"/>
                      </a:lnTo>
                      <a:cubicBezTo>
                        <a:pt x="14402" y="76810"/>
                        <a:pt x="0" y="62408"/>
                        <a:pt x="0" y="45263"/>
                      </a:cubicBezTo>
                      <a:lnTo>
                        <a:pt x="0" y="31547"/>
                      </a:lnTo>
                      <a:cubicBezTo>
                        <a:pt x="0" y="14402"/>
                        <a:pt x="14402" y="0"/>
                        <a:pt x="31547" y="0"/>
                      </a:cubicBezTo>
                      <a:lnTo>
                        <a:pt x="500634" y="0"/>
                      </a:lnTo>
                      <a:cubicBezTo>
                        <a:pt x="517779" y="0"/>
                        <a:pt x="532181" y="14402"/>
                        <a:pt x="532181" y="31547"/>
                      </a:cubicBezTo>
                      <a:lnTo>
                        <a:pt x="532181" y="45263"/>
                      </a:lnTo>
                      <a:cubicBezTo>
                        <a:pt x="531495" y="63094"/>
                        <a:pt x="517779" y="76810"/>
                        <a:pt x="500634" y="7681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04BECE-2F7E-8AA2-819A-882D6851601A}"/>
                    </a:ext>
                  </a:extLst>
                </p:cNvPr>
                <p:cNvSpPr/>
                <p:nvPr/>
              </p:nvSpPr>
              <p:spPr>
                <a:xfrm>
                  <a:off x="4569409" y="1636318"/>
                  <a:ext cx="735177" cy="76809"/>
                </a:xfrm>
                <a:custGeom>
                  <a:avLst/>
                  <a:gdLst>
                    <a:gd name="connsiteX0" fmla="*/ 703631 w 735177"/>
                    <a:gd name="connsiteY0" fmla="*/ 76810 h 76809"/>
                    <a:gd name="connsiteX1" fmla="*/ 31547 w 735177"/>
                    <a:gd name="connsiteY1" fmla="*/ 76810 h 76809"/>
                    <a:gd name="connsiteX2" fmla="*/ 0 w 735177"/>
                    <a:gd name="connsiteY2" fmla="*/ 45263 h 76809"/>
                    <a:gd name="connsiteX3" fmla="*/ 0 w 735177"/>
                    <a:gd name="connsiteY3" fmla="*/ 31547 h 76809"/>
                    <a:gd name="connsiteX4" fmla="*/ 31547 w 735177"/>
                    <a:gd name="connsiteY4" fmla="*/ 0 h 76809"/>
                    <a:gd name="connsiteX5" fmla="*/ 703631 w 735177"/>
                    <a:gd name="connsiteY5" fmla="*/ 0 h 76809"/>
                    <a:gd name="connsiteX6" fmla="*/ 735178 w 735177"/>
                    <a:gd name="connsiteY6" fmla="*/ 31547 h 76809"/>
                    <a:gd name="connsiteX7" fmla="*/ 735178 w 735177"/>
                    <a:gd name="connsiteY7" fmla="*/ 45263 h 76809"/>
                    <a:gd name="connsiteX8" fmla="*/ 703631 w 735177"/>
                    <a:gd name="connsiteY8" fmla="*/ 76810 h 76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177" h="76809">
                      <a:moveTo>
                        <a:pt x="703631" y="76810"/>
                      </a:moveTo>
                      <a:lnTo>
                        <a:pt x="31547" y="76810"/>
                      </a:lnTo>
                      <a:cubicBezTo>
                        <a:pt x="14402" y="76810"/>
                        <a:pt x="0" y="62408"/>
                        <a:pt x="0" y="45263"/>
                      </a:cubicBezTo>
                      <a:lnTo>
                        <a:pt x="0" y="31547"/>
                      </a:lnTo>
                      <a:cubicBezTo>
                        <a:pt x="0" y="14402"/>
                        <a:pt x="14402" y="0"/>
                        <a:pt x="31547" y="0"/>
                      </a:cubicBezTo>
                      <a:lnTo>
                        <a:pt x="703631" y="0"/>
                      </a:lnTo>
                      <a:cubicBezTo>
                        <a:pt x="720776" y="0"/>
                        <a:pt x="735178" y="14402"/>
                        <a:pt x="735178" y="31547"/>
                      </a:cubicBezTo>
                      <a:lnTo>
                        <a:pt x="735178" y="45263"/>
                      </a:lnTo>
                      <a:cubicBezTo>
                        <a:pt x="735178" y="62408"/>
                        <a:pt x="721462" y="76810"/>
                        <a:pt x="703631" y="7681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36F80A46-33E4-DDFF-350F-87D2CF7779FD}"/>
                    </a:ext>
                  </a:extLst>
                </p:cNvPr>
                <p:cNvSpPr/>
                <p:nvPr/>
              </p:nvSpPr>
              <p:spPr>
                <a:xfrm>
                  <a:off x="5157825" y="1483385"/>
                  <a:ext cx="381990" cy="76809"/>
                </a:xfrm>
                <a:custGeom>
                  <a:avLst/>
                  <a:gdLst>
                    <a:gd name="connsiteX0" fmla="*/ 350444 w 381990"/>
                    <a:gd name="connsiteY0" fmla="*/ 76810 h 76809"/>
                    <a:gd name="connsiteX1" fmla="*/ 31547 w 381990"/>
                    <a:gd name="connsiteY1" fmla="*/ 76810 h 76809"/>
                    <a:gd name="connsiteX2" fmla="*/ 0 w 381990"/>
                    <a:gd name="connsiteY2" fmla="*/ 45263 h 76809"/>
                    <a:gd name="connsiteX3" fmla="*/ 0 w 381990"/>
                    <a:gd name="connsiteY3" fmla="*/ 31547 h 76809"/>
                    <a:gd name="connsiteX4" fmla="*/ 31547 w 381990"/>
                    <a:gd name="connsiteY4" fmla="*/ 0 h 76809"/>
                    <a:gd name="connsiteX5" fmla="*/ 350444 w 381990"/>
                    <a:gd name="connsiteY5" fmla="*/ 0 h 76809"/>
                    <a:gd name="connsiteX6" fmla="*/ 381990 w 381990"/>
                    <a:gd name="connsiteY6" fmla="*/ 31547 h 76809"/>
                    <a:gd name="connsiteX7" fmla="*/ 381990 w 381990"/>
                    <a:gd name="connsiteY7" fmla="*/ 45263 h 76809"/>
                    <a:gd name="connsiteX8" fmla="*/ 350444 w 381990"/>
                    <a:gd name="connsiteY8" fmla="*/ 76810 h 76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1990" h="76809">
                      <a:moveTo>
                        <a:pt x="350444" y="76810"/>
                      </a:moveTo>
                      <a:lnTo>
                        <a:pt x="31547" y="76810"/>
                      </a:lnTo>
                      <a:cubicBezTo>
                        <a:pt x="14402" y="76810"/>
                        <a:pt x="0" y="62408"/>
                        <a:pt x="0" y="45263"/>
                      </a:cubicBezTo>
                      <a:lnTo>
                        <a:pt x="0" y="31547"/>
                      </a:lnTo>
                      <a:cubicBezTo>
                        <a:pt x="0" y="14402"/>
                        <a:pt x="14402" y="0"/>
                        <a:pt x="31547" y="0"/>
                      </a:cubicBezTo>
                      <a:lnTo>
                        <a:pt x="350444" y="0"/>
                      </a:lnTo>
                      <a:cubicBezTo>
                        <a:pt x="367589" y="0"/>
                        <a:pt x="381990" y="14402"/>
                        <a:pt x="381990" y="31547"/>
                      </a:cubicBezTo>
                      <a:lnTo>
                        <a:pt x="381990" y="45263"/>
                      </a:lnTo>
                      <a:cubicBezTo>
                        <a:pt x="381990" y="63094"/>
                        <a:pt x="367589" y="76810"/>
                        <a:pt x="350444" y="76810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3835432F-411E-9766-9E26-484B8FD74FD8}"/>
                  </a:ext>
                </a:extLst>
              </p:cNvPr>
              <p:cNvSpPr/>
              <p:nvPr/>
            </p:nvSpPr>
            <p:spPr>
              <a:xfrm>
                <a:off x="5386882" y="1752219"/>
                <a:ext cx="416280" cy="604189"/>
              </a:xfrm>
              <a:custGeom>
                <a:avLst/>
                <a:gdLst>
                  <a:gd name="connsiteX0" fmla="*/ 394335 w 416280"/>
                  <a:gd name="connsiteY0" fmla="*/ 22631 h 604189"/>
                  <a:gd name="connsiteX1" fmla="*/ 303809 w 416280"/>
                  <a:gd name="connsiteY1" fmla="*/ 0 h 604189"/>
                  <a:gd name="connsiteX2" fmla="*/ 36347 w 416280"/>
                  <a:gd name="connsiteY2" fmla="*/ 257861 h 604189"/>
                  <a:gd name="connsiteX3" fmla="*/ 0 w 416280"/>
                  <a:gd name="connsiteY3" fmla="*/ 385420 h 604189"/>
                  <a:gd name="connsiteX4" fmla="*/ 36347 w 416280"/>
                  <a:gd name="connsiteY4" fmla="*/ 512978 h 604189"/>
                  <a:gd name="connsiteX5" fmla="*/ 93269 w 416280"/>
                  <a:gd name="connsiteY5" fmla="*/ 604190 h 604189"/>
                  <a:gd name="connsiteX6" fmla="*/ 416280 w 416280"/>
                  <a:gd name="connsiteY6" fmla="*/ 604190 h 604189"/>
                  <a:gd name="connsiteX7" fmla="*/ 416280 w 416280"/>
                  <a:gd name="connsiteY7" fmla="*/ 59665 h 604189"/>
                  <a:gd name="connsiteX8" fmla="*/ 416280 w 416280"/>
                  <a:gd name="connsiteY8" fmla="*/ 58979 h 604189"/>
                  <a:gd name="connsiteX9" fmla="*/ 416280 w 416280"/>
                  <a:gd name="connsiteY9" fmla="*/ 21260 h 604189"/>
                  <a:gd name="connsiteX10" fmla="*/ 394335 w 416280"/>
                  <a:gd name="connsiteY10" fmla="*/ 22631 h 60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280" h="604189">
                    <a:moveTo>
                      <a:pt x="394335" y="22631"/>
                    </a:moveTo>
                    <a:cubicBezTo>
                      <a:pt x="361416" y="22631"/>
                      <a:pt x="331241" y="14402"/>
                      <a:pt x="303809" y="0"/>
                    </a:cubicBezTo>
                    <a:lnTo>
                      <a:pt x="36347" y="257861"/>
                    </a:lnTo>
                    <a:cubicBezTo>
                      <a:pt x="11658" y="296951"/>
                      <a:pt x="0" y="340843"/>
                      <a:pt x="0" y="385420"/>
                    </a:cubicBezTo>
                    <a:cubicBezTo>
                      <a:pt x="0" y="429997"/>
                      <a:pt x="10973" y="473888"/>
                      <a:pt x="36347" y="512978"/>
                    </a:cubicBezTo>
                    <a:lnTo>
                      <a:pt x="93269" y="604190"/>
                    </a:lnTo>
                    <a:lnTo>
                      <a:pt x="416280" y="604190"/>
                    </a:lnTo>
                    <a:lnTo>
                      <a:pt x="416280" y="59665"/>
                    </a:lnTo>
                    <a:lnTo>
                      <a:pt x="416280" y="58979"/>
                    </a:lnTo>
                    <a:lnTo>
                      <a:pt x="416280" y="21260"/>
                    </a:lnTo>
                    <a:cubicBezTo>
                      <a:pt x="408737" y="21946"/>
                      <a:pt x="401879" y="22631"/>
                      <a:pt x="394335" y="22631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ED689445-83FE-5176-6474-50CA8CF5D12D}"/>
                  </a:ext>
                </a:extLst>
              </p:cNvPr>
              <p:cNvSpPr/>
              <p:nvPr/>
            </p:nvSpPr>
            <p:spPr>
              <a:xfrm>
                <a:off x="4306062" y="1807768"/>
                <a:ext cx="1496415" cy="801014"/>
              </a:xfrm>
              <a:custGeom>
                <a:avLst/>
                <a:gdLst>
                  <a:gd name="connsiteX0" fmla="*/ 876452 w 1496415"/>
                  <a:gd name="connsiteY0" fmla="*/ 36347 h 801014"/>
                  <a:gd name="connsiteX1" fmla="*/ 748894 w 1496415"/>
                  <a:gd name="connsiteY1" fmla="*/ 0 h 801014"/>
                  <a:gd name="connsiteX2" fmla="*/ 621335 w 1496415"/>
                  <a:gd name="connsiteY2" fmla="*/ 36347 h 801014"/>
                  <a:gd name="connsiteX3" fmla="*/ 57607 w 1496415"/>
                  <a:gd name="connsiteY3" fmla="*/ 386791 h 801014"/>
                  <a:gd name="connsiteX4" fmla="*/ 0 w 1496415"/>
                  <a:gd name="connsiteY4" fmla="*/ 490347 h 801014"/>
                  <a:gd name="connsiteX5" fmla="*/ 0 w 1496415"/>
                  <a:gd name="connsiteY5" fmla="*/ 695401 h 801014"/>
                  <a:gd name="connsiteX6" fmla="*/ 105613 w 1496415"/>
                  <a:gd name="connsiteY6" fmla="*/ 801014 h 801014"/>
                  <a:gd name="connsiteX7" fmla="*/ 1390802 w 1496415"/>
                  <a:gd name="connsiteY7" fmla="*/ 801014 h 801014"/>
                  <a:gd name="connsiteX8" fmla="*/ 1496416 w 1496415"/>
                  <a:gd name="connsiteY8" fmla="*/ 695401 h 801014"/>
                  <a:gd name="connsiteX9" fmla="*/ 1496416 w 1496415"/>
                  <a:gd name="connsiteY9" fmla="*/ 489661 h 801014"/>
                  <a:gd name="connsiteX10" fmla="*/ 1438808 w 1496415"/>
                  <a:gd name="connsiteY10" fmla="*/ 386105 h 801014"/>
                  <a:gd name="connsiteX11" fmla="*/ 876452 w 1496415"/>
                  <a:gd name="connsiteY11" fmla="*/ 36347 h 80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96415" h="801014">
                    <a:moveTo>
                      <a:pt x="876452" y="36347"/>
                    </a:moveTo>
                    <a:cubicBezTo>
                      <a:pt x="837362" y="11658"/>
                      <a:pt x="793471" y="0"/>
                      <a:pt x="748894" y="0"/>
                    </a:cubicBezTo>
                    <a:cubicBezTo>
                      <a:pt x="704317" y="0"/>
                      <a:pt x="660425" y="10973"/>
                      <a:pt x="621335" y="36347"/>
                    </a:cubicBezTo>
                    <a:lnTo>
                      <a:pt x="57607" y="386791"/>
                    </a:lnTo>
                    <a:cubicBezTo>
                      <a:pt x="21946" y="408737"/>
                      <a:pt x="0" y="448513"/>
                      <a:pt x="0" y="490347"/>
                    </a:cubicBezTo>
                    <a:lnTo>
                      <a:pt x="0" y="695401"/>
                    </a:lnTo>
                    <a:cubicBezTo>
                      <a:pt x="0" y="753694"/>
                      <a:pt x="47320" y="801014"/>
                      <a:pt x="105613" y="801014"/>
                    </a:cubicBezTo>
                    <a:lnTo>
                      <a:pt x="1390802" y="801014"/>
                    </a:lnTo>
                    <a:cubicBezTo>
                      <a:pt x="1449095" y="801014"/>
                      <a:pt x="1496416" y="753694"/>
                      <a:pt x="1496416" y="695401"/>
                    </a:cubicBezTo>
                    <a:lnTo>
                      <a:pt x="1496416" y="489661"/>
                    </a:lnTo>
                    <a:cubicBezTo>
                      <a:pt x="1496416" y="447141"/>
                      <a:pt x="1474470" y="408051"/>
                      <a:pt x="1438808" y="386105"/>
                    </a:cubicBezTo>
                    <a:lnTo>
                      <a:pt x="876452" y="36347"/>
                    </a:ln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085784F-2E3E-22E0-FD84-2493AACC4DB0}"/>
                </a:ext>
              </a:extLst>
            </p:cNvPr>
            <p:cNvSpPr/>
            <p:nvPr/>
          </p:nvSpPr>
          <p:spPr>
            <a:xfrm>
              <a:off x="4056430" y="6024067"/>
              <a:ext cx="4904841" cy="109728"/>
            </a:xfrm>
            <a:custGeom>
              <a:avLst/>
              <a:gdLst>
                <a:gd name="connsiteX0" fmla="*/ 45263 w 4904841"/>
                <a:gd name="connsiteY0" fmla="*/ 109728 h 109728"/>
                <a:gd name="connsiteX1" fmla="*/ 4859579 w 4904841"/>
                <a:gd name="connsiteY1" fmla="*/ 109728 h 109728"/>
                <a:gd name="connsiteX2" fmla="*/ 4904842 w 4904841"/>
                <a:gd name="connsiteY2" fmla="*/ 64465 h 109728"/>
                <a:gd name="connsiteX3" fmla="*/ 4904842 w 4904841"/>
                <a:gd name="connsiteY3" fmla="*/ 45263 h 109728"/>
                <a:gd name="connsiteX4" fmla="*/ 4859579 w 4904841"/>
                <a:gd name="connsiteY4" fmla="*/ 0 h 109728"/>
                <a:gd name="connsiteX5" fmla="*/ 45263 w 4904841"/>
                <a:gd name="connsiteY5" fmla="*/ 0 h 109728"/>
                <a:gd name="connsiteX6" fmla="*/ 0 w 4904841"/>
                <a:gd name="connsiteY6" fmla="*/ 45263 h 109728"/>
                <a:gd name="connsiteX7" fmla="*/ 0 w 4904841"/>
                <a:gd name="connsiteY7" fmla="*/ 64465 h 109728"/>
                <a:gd name="connsiteX8" fmla="*/ 45263 w 4904841"/>
                <a:gd name="connsiteY8" fmla="*/ 109728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4841" h="109728">
                  <a:moveTo>
                    <a:pt x="45263" y="109728"/>
                  </a:moveTo>
                  <a:lnTo>
                    <a:pt x="4859579" y="109728"/>
                  </a:lnTo>
                  <a:cubicBezTo>
                    <a:pt x="4884954" y="109728"/>
                    <a:pt x="4904842" y="89154"/>
                    <a:pt x="4904842" y="64465"/>
                  </a:cubicBezTo>
                  <a:lnTo>
                    <a:pt x="4904842" y="45263"/>
                  </a:lnTo>
                  <a:cubicBezTo>
                    <a:pt x="4904842" y="19888"/>
                    <a:pt x="4884268" y="0"/>
                    <a:pt x="4859579" y="0"/>
                  </a:cubicBezTo>
                  <a:lnTo>
                    <a:pt x="45263" y="0"/>
                  </a:lnTo>
                  <a:cubicBezTo>
                    <a:pt x="19888" y="0"/>
                    <a:pt x="0" y="20574"/>
                    <a:pt x="0" y="45263"/>
                  </a:cubicBezTo>
                  <a:lnTo>
                    <a:pt x="0" y="64465"/>
                  </a:lnTo>
                  <a:cubicBezTo>
                    <a:pt x="0" y="89154"/>
                    <a:pt x="19888" y="109728"/>
                    <a:pt x="45263" y="109728"/>
                  </a:cubicBezTo>
                  <a:close/>
                </a:path>
              </a:pathLst>
            </a:custGeom>
            <a:solidFill>
              <a:srgbClr val="272942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368" name="Graphic 353">
              <a:extLst>
                <a:ext uri="{FF2B5EF4-FFF2-40B4-BE49-F238E27FC236}">
                  <a16:creationId xmlns:a16="http://schemas.microsoft.com/office/drawing/2014/main" id="{9EDD51B2-AD13-2C3B-9C03-70B664BAB595}"/>
                </a:ext>
              </a:extLst>
            </p:cNvPr>
            <p:cNvGrpSpPr/>
            <p:nvPr/>
          </p:nvGrpSpPr>
          <p:grpSpPr>
            <a:xfrm>
              <a:off x="4811128" y="2660395"/>
              <a:ext cx="4407752" cy="3530361"/>
              <a:chOff x="4811128" y="2660395"/>
              <a:chExt cx="4407752" cy="3530361"/>
            </a:xfrm>
          </p:grpSpPr>
          <p:grpSp>
            <p:nvGrpSpPr>
              <p:cNvPr id="369" name="Graphic 353">
                <a:extLst>
                  <a:ext uri="{FF2B5EF4-FFF2-40B4-BE49-F238E27FC236}">
                    <a16:creationId xmlns:a16="http://schemas.microsoft.com/office/drawing/2014/main" id="{2A736D97-E169-9FA3-30AB-4547986C94CF}"/>
                  </a:ext>
                </a:extLst>
              </p:cNvPr>
              <p:cNvGrpSpPr/>
              <p:nvPr/>
            </p:nvGrpSpPr>
            <p:grpSpPr>
              <a:xfrm>
                <a:off x="4811128" y="2912257"/>
                <a:ext cx="1295818" cy="2522841"/>
                <a:chOff x="4811128" y="2912257"/>
                <a:chExt cx="1295818" cy="2522841"/>
              </a:xfrm>
            </p:grpSpPr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08BFE9-9CCA-B7C7-0176-441B0C68C8DF}"/>
                    </a:ext>
                  </a:extLst>
                </p:cNvPr>
                <p:cNvSpPr/>
                <p:nvPr/>
              </p:nvSpPr>
              <p:spPr>
                <a:xfrm>
                  <a:off x="5037324" y="3739470"/>
                  <a:ext cx="1069622" cy="1695628"/>
                </a:xfrm>
                <a:custGeom>
                  <a:avLst/>
                  <a:gdLst>
                    <a:gd name="connsiteX0" fmla="*/ 149305 w 1069622"/>
                    <a:gd name="connsiteY0" fmla="*/ 883 h 1695628"/>
                    <a:gd name="connsiteX1" fmla="*/ 551184 w 1069622"/>
                    <a:gd name="connsiteY1" fmla="*/ 537178 h 1695628"/>
                    <a:gd name="connsiteX2" fmla="*/ 839905 w 1069622"/>
                    <a:gd name="connsiteY2" fmla="*/ 1683150 h 1695628"/>
                    <a:gd name="connsiteX3" fmla="*/ 14888 w 1069622"/>
                    <a:gd name="connsiteY3" fmla="*/ 358870 h 1695628"/>
                    <a:gd name="connsiteX4" fmla="*/ 149305 w 1069622"/>
                    <a:gd name="connsiteY4" fmla="*/ 883 h 1695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622" h="1695628">
                      <a:moveTo>
                        <a:pt x="149305" y="883"/>
                      </a:moveTo>
                      <a:cubicBezTo>
                        <a:pt x="274806" y="-18320"/>
                        <a:pt x="362589" y="279318"/>
                        <a:pt x="551184" y="537178"/>
                      </a:cubicBezTo>
                      <a:cubicBezTo>
                        <a:pt x="730863" y="782009"/>
                        <a:pt x="1424207" y="1495927"/>
                        <a:pt x="839905" y="1683150"/>
                      </a:cubicBezTo>
                      <a:cubicBezTo>
                        <a:pt x="434598" y="1813452"/>
                        <a:pt x="121187" y="892423"/>
                        <a:pt x="14888" y="358870"/>
                      </a:cubicBezTo>
                      <a:cubicBezTo>
                        <a:pt x="-39290" y="90037"/>
                        <a:pt x="65637" y="13913"/>
                        <a:pt x="149305" y="88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71" name="Graphic 353">
                  <a:extLst>
                    <a:ext uri="{FF2B5EF4-FFF2-40B4-BE49-F238E27FC236}">
                      <a16:creationId xmlns:a16="http://schemas.microsoft.com/office/drawing/2014/main" id="{8CE16A1F-3BA1-C8B8-7D3E-F61E009965C6}"/>
                    </a:ext>
                  </a:extLst>
                </p:cNvPr>
                <p:cNvGrpSpPr/>
                <p:nvPr/>
              </p:nvGrpSpPr>
              <p:grpSpPr>
                <a:xfrm>
                  <a:off x="4811128" y="2912257"/>
                  <a:ext cx="539780" cy="1049608"/>
                  <a:chOff x="4811128" y="2912257"/>
                  <a:chExt cx="539780" cy="1049608"/>
                </a:xfrm>
              </p:grpSpPr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58D3FD3B-23DE-E18D-AB88-4B6234BA4616}"/>
                      </a:ext>
                    </a:extLst>
                  </p:cNvPr>
                  <p:cNvSpPr/>
                  <p:nvPr/>
                </p:nvSpPr>
                <p:spPr>
                  <a:xfrm>
                    <a:off x="4811128" y="2912257"/>
                    <a:ext cx="539780" cy="1041485"/>
                  </a:xfrm>
                  <a:custGeom>
                    <a:avLst/>
                    <a:gdLst>
                      <a:gd name="connsiteX0" fmla="*/ 339839 w 539780"/>
                      <a:gd name="connsiteY0" fmla="*/ 1041379 h 1041485"/>
                      <a:gd name="connsiteX1" fmla="*/ 538036 w 539780"/>
                      <a:gd name="connsiteY1" fmla="*/ 729340 h 1041485"/>
                      <a:gd name="connsiteX2" fmla="*/ 396761 w 539780"/>
                      <a:gd name="connsiteY2" fmla="*/ 434446 h 1041485"/>
                      <a:gd name="connsiteX3" fmla="*/ 329552 w 539780"/>
                      <a:gd name="connsiteY3" fmla="*/ 132008 h 1041485"/>
                      <a:gd name="connsiteX4" fmla="*/ 200622 w 539780"/>
                      <a:gd name="connsiteY4" fmla="*/ 156697 h 1041485"/>
                      <a:gd name="connsiteX5" fmla="*/ 224625 w 539780"/>
                      <a:gd name="connsiteY5" fmla="*/ 450905 h 1041485"/>
                      <a:gd name="connsiteX6" fmla="*/ 112840 w 539780"/>
                      <a:gd name="connsiteY6" fmla="*/ 524972 h 1041485"/>
                      <a:gd name="connsiteX7" fmla="*/ 42888 w 539780"/>
                      <a:gd name="connsiteY7" fmla="*/ 606582 h 1041485"/>
                      <a:gd name="connsiteX8" fmla="*/ 26429 w 539780"/>
                      <a:gd name="connsiteY8" fmla="*/ 791062 h 1041485"/>
                      <a:gd name="connsiteX9" fmla="*/ 339839 w 539780"/>
                      <a:gd name="connsiteY9" fmla="*/ 1041379 h 1041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9780" h="1041485">
                        <a:moveTo>
                          <a:pt x="339839" y="1041379"/>
                        </a:moveTo>
                        <a:cubicBezTo>
                          <a:pt x="413220" y="1040007"/>
                          <a:pt x="557238" y="1000231"/>
                          <a:pt x="538036" y="729340"/>
                        </a:cubicBezTo>
                        <a:cubicBezTo>
                          <a:pt x="518147" y="451591"/>
                          <a:pt x="396761" y="434446"/>
                          <a:pt x="396761" y="434446"/>
                        </a:cubicBezTo>
                        <a:cubicBezTo>
                          <a:pt x="396761" y="434446"/>
                          <a:pt x="353555" y="249280"/>
                          <a:pt x="329552" y="132008"/>
                        </a:cubicBezTo>
                        <a:cubicBezTo>
                          <a:pt x="292519" y="-53844"/>
                          <a:pt x="191021" y="-41499"/>
                          <a:pt x="200622" y="156697"/>
                        </a:cubicBezTo>
                        <a:cubicBezTo>
                          <a:pt x="206794" y="272597"/>
                          <a:pt x="224625" y="450905"/>
                          <a:pt x="224625" y="450905"/>
                        </a:cubicBezTo>
                        <a:cubicBezTo>
                          <a:pt x="224625" y="450905"/>
                          <a:pt x="146444" y="415929"/>
                          <a:pt x="112840" y="524972"/>
                        </a:cubicBezTo>
                        <a:cubicBezTo>
                          <a:pt x="112840" y="524972"/>
                          <a:pt x="42202" y="545546"/>
                          <a:pt x="42888" y="606582"/>
                        </a:cubicBezTo>
                        <a:cubicBezTo>
                          <a:pt x="42888" y="606582"/>
                          <a:pt x="-41465" y="651159"/>
                          <a:pt x="26429" y="791062"/>
                        </a:cubicBezTo>
                        <a:cubicBezTo>
                          <a:pt x="94323" y="930279"/>
                          <a:pt x="137528" y="1045494"/>
                          <a:pt x="339839" y="1041379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211A1DB9-CF56-3F6E-BC6F-39AF88B690D8}"/>
                      </a:ext>
                    </a:extLst>
                  </p:cNvPr>
                  <p:cNvSpPr/>
                  <p:nvPr/>
                </p:nvSpPr>
                <p:spPr>
                  <a:xfrm>
                    <a:off x="4999310" y="3371270"/>
                    <a:ext cx="225931" cy="407487"/>
                  </a:xfrm>
                  <a:custGeom>
                    <a:avLst/>
                    <a:gdLst>
                      <a:gd name="connsiteX0" fmla="*/ 125597 w 225931"/>
                      <a:gd name="connsiteY0" fmla="*/ 407488 h 407487"/>
                      <a:gd name="connsiteX1" fmla="*/ 102280 w 225931"/>
                      <a:gd name="connsiteY1" fmla="*/ 392400 h 407487"/>
                      <a:gd name="connsiteX2" fmla="*/ 141370 w 225931"/>
                      <a:gd name="connsiteY2" fmla="*/ 191461 h 407487"/>
                      <a:gd name="connsiteX3" fmla="*/ 104337 w 225931"/>
                      <a:gd name="connsiteY3" fmla="*/ 181174 h 407487"/>
                      <a:gd name="connsiteX4" fmla="*/ 95 w 225931"/>
                      <a:gd name="connsiteY4" fmla="*/ 99564 h 407487"/>
                      <a:gd name="connsiteX5" fmla="*/ 94050 w 225931"/>
                      <a:gd name="connsiteY5" fmla="*/ 15210 h 407487"/>
                      <a:gd name="connsiteX6" fmla="*/ 172231 w 225931"/>
                      <a:gd name="connsiteY6" fmla="*/ 123 h 407487"/>
                      <a:gd name="connsiteX7" fmla="*/ 198977 w 225931"/>
                      <a:gd name="connsiteY7" fmla="*/ 22754 h 407487"/>
                      <a:gd name="connsiteX8" fmla="*/ 176346 w 225931"/>
                      <a:gd name="connsiteY8" fmla="*/ 49500 h 407487"/>
                      <a:gd name="connsiteX9" fmla="*/ 50159 w 225931"/>
                      <a:gd name="connsiteY9" fmla="*/ 100250 h 407487"/>
                      <a:gd name="connsiteX10" fmla="*/ 205150 w 225931"/>
                      <a:gd name="connsiteY10" fmla="*/ 153742 h 407487"/>
                      <a:gd name="connsiteX11" fmla="*/ 225724 w 225931"/>
                      <a:gd name="connsiteY11" fmla="*/ 175002 h 407487"/>
                      <a:gd name="connsiteX12" fmla="*/ 211322 w 225931"/>
                      <a:gd name="connsiteY12" fmla="*/ 201062 h 407487"/>
                      <a:gd name="connsiteX13" fmla="*/ 147542 w 225931"/>
                      <a:gd name="connsiteY13" fmla="*/ 372512 h 407487"/>
                      <a:gd name="connsiteX14" fmla="*/ 134512 w 225931"/>
                      <a:gd name="connsiteY14" fmla="*/ 405431 h 407487"/>
                      <a:gd name="connsiteX15" fmla="*/ 125597 w 225931"/>
                      <a:gd name="connsiteY15" fmla="*/ 407488 h 407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5931" h="407487">
                        <a:moveTo>
                          <a:pt x="125597" y="407488"/>
                        </a:moveTo>
                        <a:cubicBezTo>
                          <a:pt x="115996" y="407488"/>
                          <a:pt x="106394" y="402002"/>
                          <a:pt x="102280" y="392400"/>
                        </a:cubicBezTo>
                        <a:cubicBezTo>
                          <a:pt x="61132" y="294331"/>
                          <a:pt x="102280" y="227808"/>
                          <a:pt x="141370" y="191461"/>
                        </a:cubicBezTo>
                        <a:cubicBezTo>
                          <a:pt x="129712" y="188718"/>
                          <a:pt x="117367" y="185289"/>
                          <a:pt x="104337" y="181174"/>
                        </a:cubicBezTo>
                        <a:cubicBezTo>
                          <a:pt x="54274" y="165401"/>
                          <a:pt x="-2648" y="142769"/>
                          <a:pt x="95" y="99564"/>
                        </a:cubicBezTo>
                        <a:cubicBezTo>
                          <a:pt x="2839" y="61159"/>
                          <a:pt x="34385" y="33041"/>
                          <a:pt x="94050" y="15210"/>
                        </a:cubicBezTo>
                        <a:cubicBezTo>
                          <a:pt x="133141" y="3552"/>
                          <a:pt x="170860" y="123"/>
                          <a:pt x="172231" y="123"/>
                        </a:cubicBezTo>
                        <a:cubicBezTo>
                          <a:pt x="185947" y="-1249"/>
                          <a:pt x="198292" y="9038"/>
                          <a:pt x="198977" y="22754"/>
                        </a:cubicBezTo>
                        <a:cubicBezTo>
                          <a:pt x="200349" y="36470"/>
                          <a:pt x="190062" y="48815"/>
                          <a:pt x="176346" y="49500"/>
                        </a:cubicBezTo>
                        <a:cubicBezTo>
                          <a:pt x="125597" y="53615"/>
                          <a:pt x="54959" y="73503"/>
                          <a:pt x="50159" y="100250"/>
                        </a:cubicBezTo>
                        <a:cubicBezTo>
                          <a:pt x="60446" y="116023"/>
                          <a:pt x="133141" y="140712"/>
                          <a:pt x="205150" y="153742"/>
                        </a:cubicBezTo>
                        <a:cubicBezTo>
                          <a:pt x="216122" y="155799"/>
                          <a:pt x="224352" y="164029"/>
                          <a:pt x="225724" y="175002"/>
                        </a:cubicBezTo>
                        <a:cubicBezTo>
                          <a:pt x="227095" y="185975"/>
                          <a:pt x="221609" y="196262"/>
                          <a:pt x="211322" y="201062"/>
                        </a:cubicBezTo>
                        <a:cubicBezTo>
                          <a:pt x="199663" y="206549"/>
                          <a:pt x="99536" y="258669"/>
                          <a:pt x="147542" y="372512"/>
                        </a:cubicBezTo>
                        <a:cubicBezTo>
                          <a:pt x="153029" y="385542"/>
                          <a:pt x="146857" y="399944"/>
                          <a:pt x="134512" y="405431"/>
                        </a:cubicBezTo>
                        <a:cubicBezTo>
                          <a:pt x="132455" y="406802"/>
                          <a:pt x="129026" y="407488"/>
                          <a:pt x="125597" y="407488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D1987F0D-4295-9926-C4EB-6E15943124B2}"/>
                      </a:ext>
                    </a:extLst>
                  </p:cNvPr>
                  <p:cNvSpPr/>
                  <p:nvPr/>
                </p:nvSpPr>
                <p:spPr>
                  <a:xfrm>
                    <a:off x="5071120" y="3888393"/>
                    <a:ext cx="175951" cy="73473"/>
                  </a:xfrm>
                  <a:custGeom>
                    <a:avLst/>
                    <a:gdLst>
                      <a:gd name="connsiteX0" fmla="*/ 51044 w 175951"/>
                      <a:gd name="connsiteY0" fmla="*/ 73473 h 73473"/>
                      <a:gd name="connsiteX1" fmla="*/ 20869 w 175951"/>
                      <a:gd name="connsiteY1" fmla="*/ 71416 h 73473"/>
                      <a:gd name="connsiteX2" fmla="*/ 295 w 175951"/>
                      <a:gd name="connsiteY2" fmla="*/ 42612 h 73473"/>
                      <a:gd name="connsiteX3" fmla="*/ 29098 w 175951"/>
                      <a:gd name="connsiteY3" fmla="*/ 22038 h 73473"/>
                      <a:gd name="connsiteX4" fmla="*/ 139512 w 175951"/>
                      <a:gd name="connsiteY4" fmla="*/ 2836 h 73473"/>
                      <a:gd name="connsiteX5" fmla="*/ 173116 w 175951"/>
                      <a:gd name="connsiteY5" fmla="*/ 13123 h 73473"/>
                      <a:gd name="connsiteX6" fmla="*/ 162829 w 175951"/>
                      <a:gd name="connsiteY6" fmla="*/ 46727 h 73473"/>
                      <a:gd name="connsiteX7" fmla="*/ 51044 w 175951"/>
                      <a:gd name="connsiteY7" fmla="*/ 73473 h 73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5951" h="73473">
                        <a:moveTo>
                          <a:pt x="51044" y="73473"/>
                        </a:moveTo>
                        <a:cubicBezTo>
                          <a:pt x="41443" y="73473"/>
                          <a:pt x="31156" y="72787"/>
                          <a:pt x="20869" y="71416"/>
                        </a:cubicBezTo>
                        <a:cubicBezTo>
                          <a:pt x="7153" y="69358"/>
                          <a:pt x="-1763" y="56328"/>
                          <a:pt x="295" y="42612"/>
                        </a:cubicBezTo>
                        <a:cubicBezTo>
                          <a:pt x="2352" y="28896"/>
                          <a:pt x="15382" y="19981"/>
                          <a:pt x="29098" y="22038"/>
                        </a:cubicBezTo>
                        <a:cubicBezTo>
                          <a:pt x="85334" y="30953"/>
                          <a:pt x="138826" y="2836"/>
                          <a:pt x="139512" y="2836"/>
                        </a:cubicBezTo>
                        <a:cubicBezTo>
                          <a:pt x="151856" y="-3337"/>
                          <a:pt x="166944" y="778"/>
                          <a:pt x="173116" y="13123"/>
                        </a:cubicBezTo>
                        <a:cubicBezTo>
                          <a:pt x="179288" y="25467"/>
                          <a:pt x="175174" y="40555"/>
                          <a:pt x="162829" y="46727"/>
                        </a:cubicBezTo>
                        <a:cubicBezTo>
                          <a:pt x="160086" y="48098"/>
                          <a:pt x="111394" y="73473"/>
                          <a:pt x="51044" y="73473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258989EC-CFED-DDB5-1352-D85A5F21C1AC}"/>
                      </a:ext>
                    </a:extLst>
                  </p:cNvPr>
                  <p:cNvSpPr/>
                  <p:nvPr/>
                </p:nvSpPr>
                <p:spPr>
                  <a:xfrm>
                    <a:off x="4862997" y="3513090"/>
                    <a:ext cx="258057" cy="231377"/>
                  </a:xfrm>
                  <a:custGeom>
                    <a:avLst/>
                    <a:gdLst>
                      <a:gd name="connsiteX0" fmla="*/ 56856 w 258057"/>
                      <a:gd name="connsiteY0" fmla="*/ 231377 h 231377"/>
                      <a:gd name="connsiteX1" fmla="*/ 6792 w 258057"/>
                      <a:gd name="connsiteY1" fmla="*/ 209432 h 231377"/>
                      <a:gd name="connsiteX2" fmla="*/ 8164 w 258057"/>
                      <a:gd name="connsiteY2" fmla="*/ 174456 h 231377"/>
                      <a:gd name="connsiteX3" fmla="*/ 43140 w 258057"/>
                      <a:gd name="connsiteY3" fmla="*/ 175142 h 231377"/>
                      <a:gd name="connsiteX4" fmla="*/ 58913 w 258057"/>
                      <a:gd name="connsiteY4" fmla="*/ 181314 h 231377"/>
                      <a:gd name="connsiteX5" fmla="*/ 53427 w 258057"/>
                      <a:gd name="connsiteY5" fmla="*/ 146338 h 231377"/>
                      <a:gd name="connsiteX6" fmla="*/ 59599 w 258057"/>
                      <a:gd name="connsiteY6" fmla="*/ 118906 h 231377"/>
                      <a:gd name="connsiteX7" fmla="*/ 87717 w 258057"/>
                      <a:gd name="connsiteY7" fmla="*/ 114791 h 231377"/>
                      <a:gd name="connsiteX8" fmla="*/ 131608 w 258057"/>
                      <a:gd name="connsiteY8" fmla="*/ 115477 h 231377"/>
                      <a:gd name="connsiteX9" fmla="*/ 132294 w 258057"/>
                      <a:gd name="connsiteY9" fmla="*/ 88731 h 231377"/>
                      <a:gd name="connsiteX10" fmla="*/ 136409 w 258057"/>
                      <a:gd name="connsiteY10" fmla="*/ 61985 h 231377"/>
                      <a:gd name="connsiteX11" fmla="*/ 162469 w 258057"/>
                      <a:gd name="connsiteY11" fmla="*/ 54441 h 231377"/>
                      <a:gd name="connsiteX12" fmla="*/ 195387 w 258057"/>
                      <a:gd name="connsiteY12" fmla="*/ 51698 h 231377"/>
                      <a:gd name="connsiteX13" fmla="*/ 208418 w 258057"/>
                      <a:gd name="connsiteY13" fmla="*/ 22208 h 231377"/>
                      <a:gd name="connsiteX14" fmla="*/ 235850 w 258057"/>
                      <a:gd name="connsiteY14" fmla="*/ 263 h 231377"/>
                      <a:gd name="connsiteX15" fmla="*/ 257795 w 258057"/>
                      <a:gd name="connsiteY15" fmla="*/ 27695 h 231377"/>
                      <a:gd name="connsiteX16" fmla="*/ 222134 w 258057"/>
                      <a:gd name="connsiteY16" fmla="*/ 93532 h 231377"/>
                      <a:gd name="connsiteX17" fmla="*/ 185786 w 258057"/>
                      <a:gd name="connsiteY17" fmla="*/ 105876 h 231377"/>
                      <a:gd name="connsiteX18" fmla="*/ 154239 w 258057"/>
                      <a:gd name="connsiteY18" fmla="*/ 159368 h 231377"/>
                      <a:gd name="connsiteX19" fmla="*/ 108977 w 258057"/>
                      <a:gd name="connsiteY19" fmla="*/ 169655 h 231377"/>
                      <a:gd name="connsiteX20" fmla="*/ 102804 w 258057"/>
                      <a:gd name="connsiteY20" fmla="*/ 204631 h 231377"/>
                      <a:gd name="connsiteX21" fmla="*/ 71258 w 258057"/>
                      <a:gd name="connsiteY21" fmla="*/ 230006 h 231377"/>
                      <a:gd name="connsiteX22" fmla="*/ 56856 w 258057"/>
                      <a:gd name="connsiteY22" fmla="*/ 231377 h 231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58057" h="231377">
                        <a:moveTo>
                          <a:pt x="56856" y="231377"/>
                        </a:moveTo>
                        <a:cubicBezTo>
                          <a:pt x="34224" y="231377"/>
                          <a:pt x="15708" y="218347"/>
                          <a:pt x="6792" y="209432"/>
                        </a:cubicBezTo>
                        <a:cubicBezTo>
                          <a:pt x="-2809" y="199145"/>
                          <a:pt x="-2123" y="183371"/>
                          <a:pt x="8164" y="174456"/>
                        </a:cubicBezTo>
                        <a:cubicBezTo>
                          <a:pt x="18451" y="164855"/>
                          <a:pt x="33539" y="165541"/>
                          <a:pt x="43140" y="175142"/>
                        </a:cubicBezTo>
                        <a:cubicBezTo>
                          <a:pt x="43826" y="175828"/>
                          <a:pt x="51369" y="183371"/>
                          <a:pt x="58913" y="181314"/>
                        </a:cubicBezTo>
                        <a:cubicBezTo>
                          <a:pt x="60971" y="175828"/>
                          <a:pt x="58227" y="158683"/>
                          <a:pt x="53427" y="146338"/>
                        </a:cubicBezTo>
                        <a:cubicBezTo>
                          <a:pt x="49312" y="136737"/>
                          <a:pt x="52055" y="125764"/>
                          <a:pt x="59599" y="118906"/>
                        </a:cubicBezTo>
                        <a:cubicBezTo>
                          <a:pt x="67143" y="112048"/>
                          <a:pt x="78116" y="109991"/>
                          <a:pt x="87717" y="114791"/>
                        </a:cubicBezTo>
                        <a:cubicBezTo>
                          <a:pt x="87717" y="114791"/>
                          <a:pt x="112406" y="125764"/>
                          <a:pt x="131608" y="115477"/>
                        </a:cubicBezTo>
                        <a:cubicBezTo>
                          <a:pt x="141209" y="109991"/>
                          <a:pt x="132294" y="88731"/>
                          <a:pt x="132294" y="88731"/>
                        </a:cubicBezTo>
                        <a:cubicBezTo>
                          <a:pt x="128179" y="79816"/>
                          <a:pt x="130236" y="69529"/>
                          <a:pt x="136409" y="61985"/>
                        </a:cubicBezTo>
                        <a:cubicBezTo>
                          <a:pt x="142581" y="54441"/>
                          <a:pt x="152868" y="51698"/>
                          <a:pt x="162469" y="54441"/>
                        </a:cubicBezTo>
                        <a:cubicBezTo>
                          <a:pt x="167955" y="55813"/>
                          <a:pt x="184415" y="58556"/>
                          <a:pt x="195387" y="51698"/>
                        </a:cubicBezTo>
                        <a:cubicBezTo>
                          <a:pt x="202931" y="46897"/>
                          <a:pt x="207046" y="36610"/>
                          <a:pt x="208418" y="22208"/>
                        </a:cubicBezTo>
                        <a:cubicBezTo>
                          <a:pt x="209789" y="8492"/>
                          <a:pt x="222134" y="-1795"/>
                          <a:pt x="235850" y="263"/>
                        </a:cubicBezTo>
                        <a:cubicBezTo>
                          <a:pt x="249566" y="1634"/>
                          <a:pt x="259853" y="13979"/>
                          <a:pt x="257795" y="27695"/>
                        </a:cubicBezTo>
                        <a:cubicBezTo>
                          <a:pt x="253680" y="65414"/>
                          <a:pt x="236535" y="84616"/>
                          <a:pt x="222134" y="93532"/>
                        </a:cubicBezTo>
                        <a:cubicBezTo>
                          <a:pt x="210475" y="101075"/>
                          <a:pt x="197445" y="104504"/>
                          <a:pt x="185786" y="105876"/>
                        </a:cubicBezTo>
                        <a:cubicBezTo>
                          <a:pt x="185786" y="127136"/>
                          <a:pt x="176871" y="147710"/>
                          <a:pt x="154239" y="159368"/>
                        </a:cubicBezTo>
                        <a:cubicBezTo>
                          <a:pt x="139152" y="167598"/>
                          <a:pt x="122693" y="169655"/>
                          <a:pt x="108977" y="169655"/>
                        </a:cubicBezTo>
                        <a:cubicBezTo>
                          <a:pt x="109662" y="181314"/>
                          <a:pt x="108291" y="193658"/>
                          <a:pt x="102804" y="204631"/>
                        </a:cubicBezTo>
                        <a:cubicBezTo>
                          <a:pt x="96632" y="217661"/>
                          <a:pt x="85659" y="225891"/>
                          <a:pt x="71258" y="230006"/>
                        </a:cubicBezTo>
                        <a:cubicBezTo>
                          <a:pt x="67143" y="230692"/>
                          <a:pt x="61656" y="231377"/>
                          <a:pt x="56856" y="231377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376" name="Graphic 353">
                <a:extLst>
                  <a:ext uri="{FF2B5EF4-FFF2-40B4-BE49-F238E27FC236}">
                    <a16:creationId xmlns:a16="http://schemas.microsoft.com/office/drawing/2014/main" id="{F0111E70-42B5-A563-B913-5C21029F8BE7}"/>
                  </a:ext>
                </a:extLst>
              </p:cNvPr>
              <p:cNvGrpSpPr/>
              <p:nvPr/>
            </p:nvGrpSpPr>
            <p:grpSpPr>
              <a:xfrm>
                <a:off x="5780071" y="4027017"/>
                <a:ext cx="1319253" cy="1571863"/>
                <a:chOff x="5780071" y="4027017"/>
                <a:chExt cx="1319253" cy="1571863"/>
              </a:xfrm>
            </p:grpSpPr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45123C8F-08E2-0379-CEAC-559BF10ED810}"/>
                    </a:ext>
                  </a:extLst>
                </p:cNvPr>
                <p:cNvSpPr/>
                <p:nvPr/>
              </p:nvSpPr>
              <p:spPr>
                <a:xfrm>
                  <a:off x="6022343" y="4675710"/>
                  <a:ext cx="306142" cy="274394"/>
                </a:xfrm>
                <a:custGeom>
                  <a:avLst/>
                  <a:gdLst>
                    <a:gd name="connsiteX0" fmla="*/ 26336 w 306142"/>
                    <a:gd name="connsiteY0" fmla="*/ 21334 h 274394"/>
                    <a:gd name="connsiteX1" fmla="*/ 98345 w 306142"/>
                    <a:gd name="connsiteY1" fmla="*/ 274394 h 274394"/>
                    <a:gd name="connsiteX2" fmla="*/ 306143 w 306142"/>
                    <a:gd name="connsiteY2" fmla="*/ 59053 h 274394"/>
                    <a:gd name="connsiteX3" fmla="*/ 26336 w 306142"/>
                    <a:gd name="connsiteY3" fmla="*/ 21334 h 27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6142" h="274394">
                      <a:moveTo>
                        <a:pt x="26336" y="21334"/>
                      </a:moveTo>
                      <a:cubicBezTo>
                        <a:pt x="-61446" y="78941"/>
                        <a:pt x="98345" y="274394"/>
                        <a:pt x="98345" y="274394"/>
                      </a:cubicBezTo>
                      <a:lnTo>
                        <a:pt x="306143" y="59053"/>
                      </a:lnTo>
                      <a:cubicBezTo>
                        <a:pt x="306143" y="59053"/>
                        <a:pt x="123034" y="-43131"/>
                        <a:pt x="26336" y="21334"/>
                      </a:cubicBezTo>
                      <a:close/>
                    </a:path>
                  </a:pathLst>
                </a:custGeom>
                <a:solidFill>
                  <a:srgbClr val="19267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06E07379-F6BA-61EF-027F-557A2CC3C162}"/>
                    </a:ext>
                  </a:extLst>
                </p:cNvPr>
                <p:cNvSpPr/>
                <p:nvPr/>
              </p:nvSpPr>
              <p:spPr>
                <a:xfrm>
                  <a:off x="5780071" y="4101697"/>
                  <a:ext cx="1263729" cy="1497184"/>
                </a:xfrm>
                <a:custGeom>
                  <a:avLst/>
                  <a:gdLst>
                    <a:gd name="connsiteX0" fmla="*/ 150651 w 1263729"/>
                    <a:gd name="connsiteY0" fmla="*/ 1442310 h 1497184"/>
                    <a:gd name="connsiteX1" fmla="*/ 18291 w 1263729"/>
                    <a:gd name="connsiteY1" fmla="*/ 1226969 h 1497184"/>
                    <a:gd name="connsiteX2" fmla="*/ 128705 w 1263729"/>
                    <a:gd name="connsiteY2" fmla="*/ 873096 h 1497184"/>
                    <a:gd name="connsiteX3" fmla="*/ 1127916 w 1263729"/>
                    <a:gd name="connsiteY3" fmla="*/ 12417 h 1497184"/>
                    <a:gd name="connsiteX4" fmla="*/ 1149861 w 1263729"/>
                    <a:gd name="connsiteY4" fmla="*/ 638553 h 1497184"/>
                    <a:gd name="connsiteX5" fmla="*/ 587505 w 1263729"/>
                    <a:gd name="connsiteY5" fmla="*/ 1369615 h 1497184"/>
                    <a:gd name="connsiteX6" fmla="*/ 150651 w 1263729"/>
                    <a:gd name="connsiteY6" fmla="*/ 1442310 h 149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3729" h="1497184">
                      <a:moveTo>
                        <a:pt x="150651" y="1442310"/>
                      </a:moveTo>
                      <a:lnTo>
                        <a:pt x="18291" y="1226969"/>
                      </a:lnTo>
                      <a:cubicBezTo>
                        <a:pt x="-48231" y="1071978"/>
                        <a:pt x="84814" y="910129"/>
                        <a:pt x="128705" y="873096"/>
                      </a:cubicBezTo>
                      <a:cubicBezTo>
                        <a:pt x="430457" y="621408"/>
                        <a:pt x="774043" y="161236"/>
                        <a:pt x="1127916" y="12417"/>
                      </a:cubicBezTo>
                      <a:cubicBezTo>
                        <a:pt x="1380976" y="-93882"/>
                        <a:pt x="1215012" y="513737"/>
                        <a:pt x="1149861" y="638553"/>
                      </a:cubicBezTo>
                      <a:cubicBezTo>
                        <a:pt x="1084710" y="763368"/>
                        <a:pt x="736324" y="1251658"/>
                        <a:pt x="587505" y="1369615"/>
                      </a:cubicBezTo>
                      <a:cubicBezTo>
                        <a:pt x="523040" y="1421050"/>
                        <a:pt x="305642" y="1580156"/>
                        <a:pt x="150651" y="1442310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CF43B7FB-425B-D37E-E0D7-871A94E5785E}"/>
                    </a:ext>
                  </a:extLst>
                </p:cNvPr>
                <p:cNvSpPr/>
                <p:nvPr/>
              </p:nvSpPr>
              <p:spPr>
                <a:xfrm>
                  <a:off x="6048679" y="4027017"/>
                  <a:ext cx="1050645" cy="1301648"/>
                </a:xfrm>
                <a:custGeom>
                  <a:avLst/>
                  <a:gdLst>
                    <a:gd name="connsiteX0" fmla="*/ 528752 w 1050645"/>
                    <a:gd name="connsiteY0" fmla="*/ 1301649 h 1301648"/>
                    <a:gd name="connsiteX1" fmla="*/ 0 w 1050645"/>
                    <a:gd name="connsiteY1" fmla="*/ 670713 h 1301648"/>
                    <a:gd name="connsiteX2" fmla="*/ 1050646 w 1050645"/>
                    <a:gd name="connsiteY2" fmla="*/ 0 h 1301648"/>
                    <a:gd name="connsiteX3" fmla="*/ 528752 w 1050645"/>
                    <a:gd name="connsiteY3" fmla="*/ 1301649 h 130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0645" h="1301648">
                      <a:moveTo>
                        <a:pt x="528752" y="1301649"/>
                      </a:moveTo>
                      <a:cubicBezTo>
                        <a:pt x="528752" y="1301649"/>
                        <a:pt x="278435" y="630250"/>
                        <a:pt x="0" y="670713"/>
                      </a:cubicBezTo>
                      <a:cubicBezTo>
                        <a:pt x="0" y="670713"/>
                        <a:pt x="637794" y="67894"/>
                        <a:pt x="1050646" y="0"/>
                      </a:cubicBezTo>
                      <a:cubicBezTo>
                        <a:pt x="1049960" y="-686"/>
                        <a:pt x="888111" y="1115797"/>
                        <a:pt x="528752" y="1301649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D4A47180-8D32-FD4D-ED64-B557F8A4CD2D}"/>
                  </a:ext>
                </a:extLst>
              </p:cNvPr>
              <p:cNvSpPr/>
              <p:nvPr/>
            </p:nvSpPr>
            <p:spPr>
              <a:xfrm>
                <a:off x="6450558" y="3879659"/>
                <a:ext cx="2474396" cy="2142350"/>
              </a:xfrm>
              <a:custGeom>
                <a:avLst/>
                <a:gdLst>
                  <a:gd name="connsiteX0" fmla="*/ 1555394 w 2474396"/>
                  <a:gd name="connsiteY0" fmla="*/ 32144 h 2142350"/>
                  <a:gd name="connsiteX1" fmla="*/ 2440762 w 2474396"/>
                  <a:gd name="connsiteY1" fmla="*/ 477914 h 2142350"/>
                  <a:gd name="connsiteX2" fmla="*/ 2275484 w 2474396"/>
                  <a:gd name="connsiteY2" fmla="*/ 2142350 h 2142350"/>
                  <a:gd name="connsiteX3" fmla="*/ 0 w 2474396"/>
                  <a:gd name="connsiteY3" fmla="*/ 2142350 h 2142350"/>
                  <a:gd name="connsiteX4" fmla="*/ 265405 w 2474396"/>
                  <a:gd name="connsiteY4" fmla="*/ 482029 h 2142350"/>
                  <a:gd name="connsiteX5" fmla="*/ 1555394 w 2474396"/>
                  <a:gd name="connsiteY5" fmla="*/ 32144 h 214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4396" h="2142350">
                    <a:moveTo>
                      <a:pt x="1555394" y="32144"/>
                    </a:moveTo>
                    <a:cubicBezTo>
                      <a:pt x="1798168" y="81521"/>
                      <a:pt x="2335835" y="341440"/>
                      <a:pt x="2440762" y="477914"/>
                    </a:cubicBezTo>
                    <a:cubicBezTo>
                      <a:pt x="2545690" y="614388"/>
                      <a:pt x="2381098" y="1838541"/>
                      <a:pt x="2275484" y="2142350"/>
                    </a:cubicBezTo>
                    <a:lnTo>
                      <a:pt x="0" y="2142350"/>
                    </a:lnTo>
                    <a:cubicBezTo>
                      <a:pt x="0" y="2142350"/>
                      <a:pt x="36347" y="971690"/>
                      <a:pt x="265405" y="482029"/>
                    </a:cubicBezTo>
                    <a:cubicBezTo>
                      <a:pt x="416966" y="158331"/>
                      <a:pt x="948461" y="-91300"/>
                      <a:pt x="1555394" y="32144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0FB9307-ECC7-42E7-CFBB-EECD5D58B686}"/>
                  </a:ext>
                </a:extLst>
              </p:cNvPr>
              <p:cNvSpPr/>
              <p:nvPr/>
            </p:nvSpPr>
            <p:spPr>
              <a:xfrm>
                <a:off x="7957947" y="4640874"/>
                <a:ext cx="845591" cy="1380449"/>
              </a:xfrm>
              <a:custGeom>
                <a:avLst/>
                <a:gdLst>
                  <a:gd name="connsiteX0" fmla="*/ 703631 w 845591"/>
                  <a:gd name="connsiteY0" fmla="*/ 1380450 h 1380449"/>
                  <a:gd name="connsiteX1" fmla="*/ 0 w 845591"/>
                  <a:gd name="connsiteY1" fmla="*/ 1380450 h 1380449"/>
                  <a:gd name="connsiteX2" fmla="*/ 370332 w 845591"/>
                  <a:gd name="connsiteY2" fmla="*/ 8164 h 1380449"/>
                  <a:gd name="connsiteX3" fmla="*/ 845591 w 845591"/>
                  <a:gd name="connsiteY3" fmla="*/ 914791 h 1380449"/>
                  <a:gd name="connsiteX4" fmla="*/ 703631 w 845591"/>
                  <a:gd name="connsiteY4" fmla="*/ 1380450 h 1380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591" h="1380449">
                    <a:moveTo>
                      <a:pt x="703631" y="1380450"/>
                    </a:moveTo>
                    <a:lnTo>
                      <a:pt x="0" y="1380450"/>
                    </a:lnTo>
                    <a:cubicBezTo>
                      <a:pt x="0" y="1380450"/>
                      <a:pt x="58979" y="156297"/>
                      <a:pt x="370332" y="8164"/>
                    </a:cubicBezTo>
                    <a:cubicBezTo>
                      <a:pt x="551383" y="-77561"/>
                      <a:pt x="703631" y="531430"/>
                      <a:pt x="845591" y="914791"/>
                    </a:cubicBezTo>
                    <a:cubicBezTo>
                      <a:pt x="814730" y="1078012"/>
                      <a:pt x="731749" y="1300211"/>
                      <a:pt x="703631" y="1380450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82" name="Graphic 353">
                <a:extLst>
                  <a:ext uri="{FF2B5EF4-FFF2-40B4-BE49-F238E27FC236}">
                    <a16:creationId xmlns:a16="http://schemas.microsoft.com/office/drawing/2014/main" id="{2C578E8C-A162-2716-D451-F5E5FCAB7F8B}"/>
                  </a:ext>
                </a:extLst>
              </p:cNvPr>
              <p:cNvGrpSpPr/>
              <p:nvPr/>
            </p:nvGrpSpPr>
            <p:grpSpPr>
              <a:xfrm>
                <a:off x="7062257" y="2660395"/>
                <a:ext cx="1077646" cy="1590263"/>
                <a:chOff x="7062257" y="2660395"/>
                <a:chExt cx="1077646" cy="1590263"/>
              </a:xfrm>
            </p:grpSpPr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26806785-9070-65F4-411D-2C1AB9A77362}"/>
                    </a:ext>
                  </a:extLst>
                </p:cNvPr>
                <p:cNvSpPr/>
                <p:nvPr/>
              </p:nvSpPr>
              <p:spPr>
                <a:xfrm>
                  <a:off x="7062257" y="2660395"/>
                  <a:ext cx="1021017" cy="962686"/>
                </a:xfrm>
                <a:custGeom>
                  <a:avLst/>
                  <a:gdLst>
                    <a:gd name="connsiteX0" fmla="*/ 105648 w 1021017"/>
                    <a:gd name="connsiteY0" fmla="*/ 571095 h 962686"/>
                    <a:gd name="connsiteX1" fmla="*/ 14437 w 1021017"/>
                    <a:gd name="connsiteY1" fmla="*/ 263170 h 962686"/>
                    <a:gd name="connsiteX2" fmla="*/ 441005 w 1021017"/>
                    <a:gd name="connsiteY2" fmla="*/ 10796 h 962686"/>
                    <a:gd name="connsiteX3" fmla="*/ 742070 w 1021017"/>
                    <a:gd name="connsiteY3" fmla="*/ 75261 h 962686"/>
                    <a:gd name="connsiteX4" fmla="*/ 914207 w 1021017"/>
                    <a:gd name="connsiteY4" fmla="*/ 962686 h 962686"/>
                    <a:gd name="connsiteX5" fmla="*/ 435518 w 1021017"/>
                    <a:gd name="connsiteY5" fmla="*/ 521031 h 962686"/>
                    <a:gd name="connsiteX6" fmla="*/ 105648 w 1021017"/>
                    <a:gd name="connsiteY6" fmla="*/ 571095 h 962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017" h="962686">
                      <a:moveTo>
                        <a:pt x="105648" y="571095"/>
                      </a:moveTo>
                      <a:cubicBezTo>
                        <a:pt x="105648" y="571095"/>
                        <a:pt x="-46600" y="483312"/>
                        <a:pt x="14437" y="263170"/>
                      </a:cubicBezTo>
                      <a:cubicBezTo>
                        <a:pt x="75473" y="43029"/>
                        <a:pt x="288757" y="30684"/>
                        <a:pt x="441005" y="10796"/>
                      </a:cubicBezTo>
                      <a:cubicBezTo>
                        <a:pt x="558962" y="-4977"/>
                        <a:pt x="706409" y="-16636"/>
                        <a:pt x="742070" y="75261"/>
                      </a:cubicBezTo>
                      <a:cubicBezTo>
                        <a:pt x="742070" y="75261"/>
                        <a:pt x="1231046" y="1881"/>
                        <a:pt x="914207" y="962686"/>
                      </a:cubicBezTo>
                      <a:cubicBezTo>
                        <a:pt x="914207" y="962686"/>
                        <a:pt x="667319" y="538862"/>
                        <a:pt x="435518" y="521031"/>
                      </a:cubicBezTo>
                      <a:cubicBezTo>
                        <a:pt x="203717" y="503200"/>
                        <a:pt x="105648" y="571095"/>
                        <a:pt x="105648" y="571095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38AC336C-57C5-59FE-BBFB-BDDE00E10D99}"/>
                    </a:ext>
                  </a:extLst>
                </p:cNvPr>
                <p:cNvSpPr/>
                <p:nvPr/>
              </p:nvSpPr>
              <p:spPr>
                <a:xfrm>
                  <a:off x="7303496" y="3418713"/>
                  <a:ext cx="687369" cy="831945"/>
                </a:xfrm>
                <a:custGeom>
                  <a:avLst/>
                  <a:gdLst>
                    <a:gd name="connsiteX0" fmla="*/ 687369 w 687369"/>
                    <a:gd name="connsiteY0" fmla="*/ 0 h 831945"/>
                    <a:gd name="connsiteX1" fmla="*/ 668852 w 687369"/>
                    <a:gd name="connsiteY1" fmla="*/ 589788 h 831945"/>
                    <a:gd name="connsiteX2" fmla="*/ 261488 w 687369"/>
                    <a:gd name="connsiteY2" fmla="*/ 831190 h 831945"/>
                    <a:gd name="connsiteX3" fmla="*/ 8427 w 687369"/>
                    <a:gd name="connsiteY3" fmla="*/ 575386 h 831945"/>
                    <a:gd name="connsiteX4" fmla="*/ 205252 w 687369"/>
                    <a:gd name="connsiteY4" fmla="*/ 41834 h 831945"/>
                    <a:gd name="connsiteX5" fmla="*/ 687369 w 687369"/>
                    <a:gd name="connsiteY5" fmla="*/ 0 h 83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7369" h="831945">
                      <a:moveTo>
                        <a:pt x="687369" y="0"/>
                      </a:moveTo>
                      <a:lnTo>
                        <a:pt x="668852" y="589788"/>
                      </a:lnTo>
                      <a:cubicBezTo>
                        <a:pt x="668852" y="589788"/>
                        <a:pt x="577641" y="847649"/>
                        <a:pt x="261488" y="831190"/>
                      </a:cubicBezTo>
                      <a:cubicBezTo>
                        <a:pt x="-40264" y="815416"/>
                        <a:pt x="-4603" y="660425"/>
                        <a:pt x="8427" y="575386"/>
                      </a:cubicBezTo>
                      <a:cubicBezTo>
                        <a:pt x="21458" y="491033"/>
                        <a:pt x="205252" y="41834"/>
                        <a:pt x="205252" y="41834"/>
                      </a:cubicBezTo>
                      <a:lnTo>
                        <a:pt x="687369" y="0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5974EFC0-0FCA-05AD-2CC7-AE696745A14E}"/>
                    </a:ext>
                  </a:extLst>
                </p:cNvPr>
                <p:cNvSpPr/>
                <p:nvPr/>
              </p:nvSpPr>
              <p:spPr>
                <a:xfrm>
                  <a:off x="7334554" y="3445200"/>
                  <a:ext cx="607645" cy="578055"/>
                </a:xfrm>
                <a:custGeom>
                  <a:avLst/>
                  <a:gdLst>
                    <a:gd name="connsiteX0" fmla="*/ 604876 w 607645"/>
                    <a:gd name="connsiteY0" fmla="*/ 42092 h 578055"/>
                    <a:gd name="connsiteX1" fmla="*/ 0 w 607645"/>
                    <a:gd name="connsiteY1" fmla="*/ 467974 h 578055"/>
                    <a:gd name="connsiteX2" fmla="*/ 157048 w 607645"/>
                    <a:gd name="connsiteY2" fmla="*/ 57866 h 578055"/>
                    <a:gd name="connsiteX3" fmla="*/ 604876 w 607645"/>
                    <a:gd name="connsiteY3" fmla="*/ 42092 h 57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7645" h="578055">
                      <a:moveTo>
                        <a:pt x="604876" y="42092"/>
                      </a:moveTo>
                      <a:cubicBezTo>
                        <a:pt x="648081" y="388421"/>
                        <a:pt x="174193" y="771098"/>
                        <a:pt x="0" y="467974"/>
                      </a:cubicBezTo>
                      <a:cubicBezTo>
                        <a:pt x="40462" y="347273"/>
                        <a:pt x="121387" y="144277"/>
                        <a:pt x="157048" y="57866"/>
                      </a:cubicBezTo>
                      <a:cubicBezTo>
                        <a:pt x="157048" y="57180"/>
                        <a:pt x="592531" y="-60778"/>
                        <a:pt x="604876" y="4209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068B6E54-ACEC-C807-5BF9-DCD90A035124}"/>
                    </a:ext>
                  </a:extLst>
                </p:cNvPr>
                <p:cNvSpPr/>
                <p:nvPr/>
              </p:nvSpPr>
              <p:spPr>
                <a:xfrm>
                  <a:off x="7143185" y="2829058"/>
                  <a:ext cx="848999" cy="1067567"/>
                </a:xfrm>
                <a:custGeom>
                  <a:avLst/>
                  <a:gdLst>
                    <a:gd name="connsiteX0" fmla="*/ 31 w 848999"/>
                    <a:gd name="connsiteY0" fmla="*/ 399002 h 1067567"/>
                    <a:gd name="connsiteX1" fmla="*/ 321671 w 848999"/>
                    <a:gd name="connsiteY1" fmla="*/ 1056684 h 1067567"/>
                    <a:gd name="connsiteX2" fmla="*/ 848366 w 848999"/>
                    <a:gd name="connsiteY2" fmla="*/ 511474 h 1067567"/>
                    <a:gd name="connsiteX3" fmla="*/ 361448 w 848999"/>
                    <a:gd name="connsiteY3" fmla="*/ 8096 h 1067567"/>
                    <a:gd name="connsiteX4" fmla="*/ 31 w 848999"/>
                    <a:gd name="connsiteY4" fmla="*/ 399002 h 1067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8999" h="1067567">
                      <a:moveTo>
                        <a:pt x="31" y="399002"/>
                      </a:moveTo>
                      <a:cubicBezTo>
                        <a:pt x="-2026" y="540963"/>
                        <a:pt x="97415" y="981246"/>
                        <a:pt x="321671" y="1056684"/>
                      </a:cubicBezTo>
                      <a:cubicBezTo>
                        <a:pt x="545928" y="1132122"/>
                        <a:pt x="832592" y="800881"/>
                        <a:pt x="848366" y="511474"/>
                      </a:cubicBezTo>
                      <a:cubicBezTo>
                        <a:pt x="864139" y="222066"/>
                        <a:pt x="582275" y="-50883"/>
                        <a:pt x="361448" y="8096"/>
                      </a:cubicBezTo>
                      <a:cubicBezTo>
                        <a:pt x="141306" y="67761"/>
                        <a:pt x="2774" y="230295"/>
                        <a:pt x="31" y="399002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AFB5BEC5-27ED-BE15-C9C5-30FEBEBE6756}"/>
                    </a:ext>
                  </a:extLst>
                </p:cNvPr>
                <p:cNvSpPr/>
                <p:nvPr/>
              </p:nvSpPr>
              <p:spPr>
                <a:xfrm>
                  <a:off x="7909820" y="3081495"/>
                  <a:ext cx="230083" cy="351680"/>
                </a:xfrm>
                <a:custGeom>
                  <a:avLst/>
                  <a:gdLst>
                    <a:gd name="connsiteX0" fmla="*/ 16580 w 230083"/>
                    <a:gd name="connsiteY0" fmla="*/ 163710 h 351680"/>
                    <a:gd name="connsiteX1" fmla="*/ 189401 w 230083"/>
                    <a:gd name="connsiteY1" fmla="*/ 14891 h 351680"/>
                    <a:gd name="connsiteX2" fmla="*/ 55670 w 230083"/>
                    <a:gd name="connsiteY2" fmla="*/ 351619 h 351680"/>
                    <a:gd name="connsiteX3" fmla="*/ 16580 w 230083"/>
                    <a:gd name="connsiteY3" fmla="*/ 163710 h 3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083" h="351680">
                      <a:moveTo>
                        <a:pt x="16580" y="163710"/>
                      </a:moveTo>
                      <a:cubicBezTo>
                        <a:pt x="34411" y="109531"/>
                        <a:pt x="87903" y="-48888"/>
                        <a:pt x="189401" y="14891"/>
                      </a:cubicBezTo>
                      <a:cubicBezTo>
                        <a:pt x="290900" y="78670"/>
                        <a:pt x="185972" y="356419"/>
                        <a:pt x="55670" y="351619"/>
                      </a:cubicBezTo>
                      <a:cubicBezTo>
                        <a:pt x="-25940" y="348190"/>
                        <a:pt x="2178" y="208972"/>
                        <a:pt x="16580" y="163710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F6B4363A-FCE1-1536-BA01-16182092C754}"/>
                    </a:ext>
                  </a:extLst>
                </p:cNvPr>
                <p:cNvSpPr/>
                <p:nvPr/>
              </p:nvSpPr>
              <p:spPr>
                <a:xfrm>
                  <a:off x="7134284" y="2758963"/>
                  <a:ext cx="831386" cy="510931"/>
                </a:xfrm>
                <a:custGeom>
                  <a:avLst/>
                  <a:gdLst>
                    <a:gd name="connsiteX0" fmla="*/ 819548 w 831386"/>
                    <a:gd name="connsiteY0" fmla="*/ 510931 h 510931"/>
                    <a:gd name="connsiteX1" fmla="*/ 547285 w 831386"/>
                    <a:gd name="connsiteY1" fmla="*/ 280502 h 510931"/>
                    <a:gd name="connsiteX2" fmla="*/ 525340 w 831386"/>
                    <a:gd name="connsiteY2" fmla="*/ 426578 h 510931"/>
                    <a:gd name="connsiteX3" fmla="*/ 14419 w 831386"/>
                    <a:gd name="connsiteY3" fmla="*/ 456067 h 510931"/>
                    <a:gd name="connsiteX4" fmla="*/ 45280 w 831386"/>
                    <a:gd name="connsiteY4" fmla="*/ 219466 h 510931"/>
                    <a:gd name="connsiteX5" fmla="*/ 633010 w 831386"/>
                    <a:gd name="connsiteY5" fmla="*/ 105623 h 510931"/>
                    <a:gd name="connsiteX6" fmla="*/ 819548 w 831386"/>
                    <a:gd name="connsiteY6" fmla="*/ 510931 h 510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1386" h="510931">
                      <a:moveTo>
                        <a:pt x="819548" y="510931"/>
                      </a:moveTo>
                      <a:cubicBezTo>
                        <a:pt x="819548" y="510931"/>
                        <a:pt x="606950" y="396403"/>
                        <a:pt x="547285" y="280502"/>
                      </a:cubicBezTo>
                      <a:cubicBezTo>
                        <a:pt x="547285" y="280502"/>
                        <a:pt x="528769" y="364170"/>
                        <a:pt x="525340" y="426578"/>
                      </a:cubicBezTo>
                      <a:cubicBezTo>
                        <a:pt x="523282" y="467040"/>
                        <a:pt x="206443" y="492415"/>
                        <a:pt x="14419" y="456067"/>
                      </a:cubicBezTo>
                      <a:cubicBezTo>
                        <a:pt x="-19871" y="449895"/>
                        <a:pt x="13733" y="340167"/>
                        <a:pt x="45280" y="219466"/>
                      </a:cubicBezTo>
                      <a:cubicBezTo>
                        <a:pt x="121403" y="-67198"/>
                        <a:pt x="474590" y="-37023"/>
                        <a:pt x="633010" y="105623"/>
                      </a:cubicBezTo>
                      <a:cubicBezTo>
                        <a:pt x="790744" y="246898"/>
                        <a:pt x="861382" y="373085"/>
                        <a:pt x="819548" y="510931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BEE953CC-5E67-CB9B-56E4-16F488CD3B0C}"/>
                    </a:ext>
                  </a:extLst>
                </p:cNvPr>
                <p:cNvSpPr/>
                <p:nvPr/>
              </p:nvSpPr>
              <p:spPr>
                <a:xfrm>
                  <a:off x="7261860" y="3554501"/>
                  <a:ext cx="285978" cy="121894"/>
                </a:xfrm>
                <a:custGeom>
                  <a:avLst/>
                  <a:gdLst>
                    <a:gd name="connsiteX0" fmla="*/ 0 w 285978"/>
                    <a:gd name="connsiteY0" fmla="*/ 0 h 121894"/>
                    <a:gd name="connsiteX1" fmla="*/ 285979 w 285978"/>
                    <a:gd name="connsiteY1" fmla="*/ 1372 h 121894"/>
                    <a:gd name="connsiteX2" fmla="*/ 91897 w 285978"/>
                    <a:gd name="connsiteY2" fmla="*/ 121387 h 121894"/>
                    <a:gd name="connsiteX3" fmla="*/ 0 w 285978"/>
                    <a:gd name="connsiteY3" fmla="*/ 0 h 121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978" h="121894">
                      <a:moveTo>
                        <a:pt x="0" y="0"/>
                      </a:moveTo>
                      <a:lnTo>
                        <a:pt x="285979" y="1372"/>
                      </a:lnTo>
                      <a:cubicBezTo>
                        <a:pt x="285979" y="1372"/>
                        <a:pt x="207112" y="130988"/>
                        <a:pt x="91897" y="121387"/>
                      </a:cubicBezTo>
                      <a:cubicBezTo>
                        <a:pt x="9601" y="1145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7FE52C5C-A43C-55CD-14B5-531A045A8DE6}"/>
                    </a:ext>
                  </a:extLst>
                </p:cNvPr>
                <p:cNvSpPr/>
                <p:nvPr/>
              </p:nvSpPr>
              <p:spPr>
                <a:xfrm>
                  <a:off x="7242471" y="3378352"/>
                  <a:ext cx="111184" cy="146659"/>
                </a:xfrm>
                <a:custGeom>
                  <a:avLst/>
                  <a:gdLst>
                    <a:gd name="connsiteX0" fmla="*/ 66023 w 111184"/>
                    <a:gd name="connsiteY0" fmla="*/ 146660 h 146659"/>
                    <a:gd name="connsiteX1" fmla="*/ 63966 w 111184"/>
                    <a:gd name="connsiteY1" fmla="*/ 146660 h 146659"/>
                    <a:gd name="connsiteX2" fmla="*/ 1558 w 111184"/>
                    <a:gd name="connsiteY2" fmla="*/ 104140 h 146659"/>
                    <a:gd name="connsiteX3" fmla="*/ 73567 w 111184"/>
                    <a:gd name="connsiteY3" fmla="*/ 3328 h 146659"/>
                    <a:gd name="connsiteX4" fmla="*/ 107857 w 111184"/>
                    <a:gd name="connsiteY4" fmla="*/ 12243 h 146659"/>
                    <a:gd name="connsiteX5" fmla="*/ 98941 w 111184"/>
                    <a:gd name="connsiteY5" fmla="*/ 46533 h 146659"/>
                    <a:gd name="connsiteX6" fmla="*/ 50250 w 111184"/>
                    <a:gd name="connsiteY6" fmla="*/ 91110 h 146659"/>
                    <a:gd name="connsiteX7" fmla="*/ 68080 w 111184"/>
                    <a:gd name="connsiteY7" fmla="*/ 97282 h 146659"/>
                    <a:gd name="connsiteX8" fmla="*/ 90712 w 111184"/>
                    <a:gd name="connsiteY8" fmla="*/ 124029 h 146659"/>
                    <a:gd name="connsiteX9" fmla="*/ 66023 w 111184"/>
                    <a:gd name="connsiteY9" fmla="*/ 146660 h 14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84" h="146659">
                      <a:moveTo>
                        <a:pt x="66023" y="146660"/>
                      </a:moveTo>
                      <a:cubicBezTo>
                        <a:pt x="65337" y="146660"/>
                        <a:pt x="64651" y="146660"/>
                        <a:pt x="63966" y="146660"/>
                      </a:cubicBezTo>
                      <a:cubicBezTo>
                        <a:pt x="58479" y="145974"/>
                        <a:pt x="11845" y="141859"/>
                        <a:pt x="1558" y="104140"/>
                      </a:cubicBezTo>
                      <a:cubicBezTo>
                        <a:pt x="-10787" y="56820"/>
                        <a:pt x="53679" y="14986"/>
                        <a:pt x="73567" y="3328"/>
                      </a:cubicBezTo>
                      <a:cubicBezTo>
                        <a:pt x="85225" y="-3530"/>
                        <a:pt x="100999" y="585"/>
                        <a:pt x="107857" y="12243"/>
                      </a:cubicBezTo>
                      <a:cubicBezTo>
                        <a:pt x="114715" y="23902"/>
                        <a:pt x="110600" y="39675"/>
                        <a:pt x="98941" y="46533"/>
                      </a:cubicBezTo>
                      <a:cubicBezTo>
                        <a:pt x="72881" y="61621"/>
                        <a:pt x="51621" y="82881"/>
                        <a:pt x="50250" y="91110"/>
                      </a:cubicBezTo>
                      <a:cubicBezTo>
                        <a:pt x="52307" y="93168"/>
                        <a:pt x="60537" y="96597"/>
                        <a:pt x="68080" y="97282"/>
                      </a:cubicBezTo>
                      <a:cubicBezTo>
                        <a:pt x="81796" y="98654"/>
                        <a:pt x="92083" y="110313"/>
                        <a:pt x="90712" y="124029"/>
                      </a:cubicBezTo>
                      <a:cubicBezTo>
                        <a:pt x="90026" y="137059"/>
                        <a:pt x="79053" y="146660"/>
                        <a:pt x="66023" y="146660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91" name="Graphic 353">
                <a:extLst>
                  <a:ext uri="{FF2B5EF4-FFF2-40B4-BE49-F238E27FC236}">
                    <a16:creationId xmlns:a16="http://schemas.microsoft.com/office/drawing/2014/main" id="{4E67ADC5-7A6D-358C-3A97-F33160D32CFE}"/>
                  </a:ext>
                </a:extLst>
              </p:cNvPr>
              <p:cNvGrpSpPr/>
              <p:nvPr/>
            </p:nvGrpSpPr>
            <p:grpSpPr>
              <a:xfrm>
                <a:off x="6604781" y="4243379"/>
                <a:ext cx="2614099" cy="1947377"/>
                <a:chOff x="6604781" y="4243379"/>
                <a:chExt cx="2614099" cy="1947377"/>
              </a:xfrm>
            </p:grpSpPr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003CA284-1C17-ADCF-F535-E2CCFF9D2395}"/>
                    </a:ext>
                  </a:extLst>
                </p:cNvPr>
                <p:cNvSpPr/>
                <p:nvPr/>
              </p:nvSpPr>
              <p:spPr>
                <a:xfrm>
                  <a:off x="8985640" y="5082463"/>
                  <a:ext cx="233239" cy="413686"/>
                </a:xfrm>
                <a:custGeom>
                  <a:avLst/>
                  <a:gdLst>
                    <a:gd name="connsiteX0" fmla="*/ 228692 w 233239"/>
                    <a:gd name="connsiteY0" fmla="*/ 259918 h 413686"/>
                    <a:gd name="connsiteX1" fmla="*/ 100447 w 233239"/>
                    <a:gd name="connsiteY1" fmla="*/ 409423 h 413686"/>
                    <a:gd name="connsiteX2" fmla="*/ 27752 w 233239"/>
                    <a:gd name="connsiteY2" fmla="*/ 0 h 413686"/>
                    <a:gd name="connsiteX3" fmla="*/ 228692 w 233239"/>
                    <a:gd name="connsiteY3" fmla="*/ 259918 h 413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3239" h="413686">
                      <a:moveTo>
                        <a:pt x="228692" y="259918"/>
                      </a:moveTo>
                      <a:cubicBezTo>
                        <a:pt x="228692" y="259918"/>
                        <a:pt x="270525" y="443713"/>
                        <a:pt x="100447" y="409423"/>
                      </a:cubicBezTo>
                      <a:cubicBezTo>
                        <a:pt x="-69631" y="374447"/>
                        <a:pt x="27752" y="0"/>
                        <a:pt x="27752" y="0"/>
                      </a:cubicBezTo>
                      <a:cubicBezTo>
                        <a:pt x="27752" y="0"/>
                        <a:pt x="180000" y="121387"/>
                        <a:pt x="228692" y="259918"/>
                      </a:cubicBezTo>
                      <a:close/>
                    </a:path>
                  </a:pathLst>
                </a:custGeom>
                <a:solidFill>
                  <a:srgbClr val="232E9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7D2D2989-B97B-EE05-AB4E-849AB70E4391}"/>
                    </a:ext>
                  </a:extLst>
                </p:cNvPr>
                <p:cNvSpPr/>
                <p:nvPr/>
              </p:nvSpPr>
              <p:spPr>
                <a:xfrm>
                  <a:off x="7059511" y="4268296"/>
                  <a:ext cx="2124298" cy="1922460"/>
                </a:xfrm>
                <a:custGeom>
                  <a:avLst/>
                  <a:gdLst>
                    <a:gd name="connsiteX0" fmla="*/ 1545145 w 2124298"/>
                    <a:gd name="connsiteY0" fmla="*/ 123 h 1922460"/>
                    <a:gd name="connsiteX1" fmla="*/ 1959368 w 2124298"/>
                    <a:gd name="connsiteY1" fmla="*/ 436292 h 1922460"/>
                    <a:gd name="connsiteX2" fmla="*/ 2119845 w 2124298"/>
                    <a:gd name="connsiteY2" fmla="*/ 1607638 h 1922460"/>
                    <a:gd name="connsiteX3" fmla="*/ 1893531 w 2124298"/>
                    <a:gd name="connsiteY3" fmla="*/ 1922421 h 1922460"/>
                    <a:gd name="connsiteX4" fmla="*/ 377913 w 2124298"/>
                    <a:gd name="connsiteY4" fmla="*/ 1715994 h 1922460"/>
                    <a:gd name="connsiteX5" fmla="*/ 30899 w 2124298"/>
                    <a:gd name="connsiteY5" fmla="*/ 1370352 h 1922460"/>
                    <a:gd name="connsiteX6" fmla="*/ 560336 w 2124298"/>
                    <a:gd name="connsiteY6" fmla="*/ 1284627 h 1922460"/>
                    <a:gd name="connsiteX7" fmla="*/ 1385354 w 2124298"/>
                    <a:gd name="connsiteY7" fmla="*/ 1209874 h 1922460"/>
                    <a:gd name="connsiteX8" fmla="*/ 1242021 w 2124298"/>
                    <a:gd name="connsiteY8" fmla="*/ 314905 h 1922460"/>
                    <a:gd name="connsiteX9" fmla="*/ 1545145 w 2124298"/>
                    <a:gd name="connsiteY9" fmla="*/ 123 h 192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24298" h="1922460">
                      <a:moveTo>
                        <a:pt x="1545145" y="123"/>
                      </a:moveTo>
                      <a:cubicBezTo>
                        <a:pt x="1688477" y="-3992"/>
                        <a:pt x="1876386" y="94077"/>
                        <a:pt x="1959368" y="436292"/>
                      </a:cubicBezTo>
                      <a:cubicBezTo>
                        <a:pt x="2042350" y="778506"/>
                        <a:pt x="2147277" y="1441674"/>
                        <a:pt x="2119845" y="1607638"/>
                      </a:cubicBezTo>
                      <a:cubicBezTo>
                        <a:pt x="2092413" y="1773602"/>
                        <a:pt x="2076640" y="1920363"/>
                        <a:pt x="1893531" y="1922421"/>
                      </a:cubicBezTo>
                      <a:cubicBezTo>
                        <a:pt x="1716595" y="1924478"/>
                        <a:pt x="952614" y="1846983"/>
                        <a:pt x="377913" y="1715994"/>
                      </a:cubicBezTo>
                      <a:cubicBezTo>
                        <a:pt x="-117920" y="1602837"/>
                        <a:pt x="8267" y="1409442"/>
                        <a:pt x="30899" y="1370352"/>
                      </a:cubicBezTo>
                      <a:cubicBezTo>
                        <a:pt x="52844" y="1331946"/>
                        <a:pt x="114566" y="1306572"/>
                        <a:pt x="560336" y="1284627"/>
                      </a:cubicBezTo>
                      <a:cubicBezTo>
                        <a:pt x="931354" y="1266795"/>
                        <a:pt x="1385354" y="1209874"/>
                        <a:pt x="1385354" y="1209874"/>
                      </a:cubicBezTo>
                      <a:cubicBezTo>
                        <a:pt x="1385354" y="1209874"/>
                        <a:pt x="1227620" y="492527"/>
                        <a:pt x="1242021" y="314905"/>
                      </a:cubicBezTo>
                      <a:cubicBezTo>
                        <a:pt x="1252308" y="176373"/>
                        <a:pt x="1357236" y="5609"/>
                        <a:pt x="1545145" y="12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D5082F52-9842-01F2-B31C-2B357E730976}"/>
                    </a:ext>
                  </a:extLst>
                </p:cNvPr>
                <p:cNvSpPr/>
                <p:nvPr/>
              </p:nvSpPr>
              <p:spPr>
                <a:xfrm>
                  <a:off x="8512759" y="5469932"/>
                  <a:ext cx="436729" cy="209863"/>
                </a:xfrm>
                <a:custGeom>
                  <a:avLst/>
                  <a:gdLst>
                    <a:gd name="connsiteX0" fmla="*/ 412166 w 436729"/>
                    <a:gd name="connsiteY0" fmla="*/ 209863 h 209863"/>
                    <a:gd name="connsiteX1" fmla="*/ 390220 w 436729"/>
                    <a:gd name="connsiteY1" fmla="*/ 197519 h 209863"/>
                    <a:gd name="connsiteX2" fmla="*/ 25374 w 436729"/>
                    <a:gd name="connsiteY2" fmla="*/ 50072 h 209863"/>
                    <a:gd name="connsiteX3" fmla="*/ 0 w 436729"/>
                    <a:gd name="connsiteY3" fmla="*/ 25383 h 209863"/>
                    <a:gd name="connsiteX4" fmla="*/ 24689 w 436729"/>
                    <a:gd name="connsiteY4" fmla="*/ 8 h 209863"/>
                    <a:gd name="connsiteX5" fmla="*/ 433425 w 436729"/>
                    <a:gd name="connsiteY5" fmla="*/ 172830 h 209863"/>
                    <a:gd name="connsiteX6" fmla="*/ 423824 w 436729"/>
                    <a:gd name="connsiteY6" fmla="*/ 207120 h 209863"/>
                    <a:gd name="connsiteX7" fmla="*/ 412166 w 436729"/>
                    <a:gd name="connsiteY7" fmla="*/ 209863 h 2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729" h="209863">
                      <a:moveTo>
                        <a:pt x="412166" y="209863"/>
                      </a:moveTo>
                      <a:cubicBezTo>
                        <a:pt x="403250" y="209863"/>
                        <a:pt x="395021" y="205063"/>
                        <a:pt x="390220" y="197519"/>
                      </a:cubicBezTo>
                      <a:cubicBezTo>
                        <a:pt x="304495" y="46643"/>
                        <a:pt x="28803" y="50072"/>
                        <a:pt x="25374" y="50072"/>
                      </a:cubicBezTo>
                      <a:cubicBezTo>
                        <a:pt x="11658" y="50757"/>
                        <a:pt x="0" y="39099"/>
                        <a:pt x="0" y="25383"/>
                      </a:cubicBezTo>
                      <a:cubicBezTo>
                        <a:pt x="0" y="11667"/>
                        <a:pt x="10973" y="8"/>
                        <a:pt x="24689" y="8"/>
                      </a:cubicBezTo>
                      <a:cubicBezTo>
                        <a:pt x="37033" y="8"/>
                        <a:pt x="333299" y="-4107"/>
                        <a:pt x="433425" y="172830"/>
                      </a:cubicBezTo>
                      <a:cubicBezTo>
                        <a:pt x="440283" y="184489"/>
                        <a:pt x="436169" y="200262"/>
                        <a:pt x="423824" y="207120"/>
                      </a:cubicBezTo>
                      <a:cubicBezTo>
                        <a:pt x="420395" y="208492"/>
                        <a:pt x="416280" y="209863"/>
                        <a:pt x="412166" y="209863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94E04711-6E8A-3080-431C-D6CB13F6F1BC}"/>
                    </a:ext>
                  </a:extLst>
                </p:cNvPr>
                <p:cNvSpPr/>
                <p:nvPr/>
              </p:nvSpPr>
              <p:spPr>
                <a:xfrm>
                  <a:off x="6874777" y="5747912"/>
                  <a:ext cx="101790" cy="102531"/>
                </a:xfrm>
                <a:custGeom>
                  <a:avLst/>
                  <a:gdLst>
                    <a:gd name="connsiteX0" fmla="*/ 101790 w 101790"/>
                    <a:gd name="connsiteY0" fmla="*/ 26524 h 102531"/>
                    <a:gd name="connsiteX1" fmla="*/ 18123 w 101790"/>
                    <a:gd name="connsiteY1" fmla="*/ 101962 h 102531"/>
                    <a:gd name="connsiteX2" fmla="*/ 27724 w 101790"/>
                    <a:gd name="connsiteY2" fmla="*/ 6635 h 102531"/>
                    <a:gd name="connsiteX3" fmla="*/ 101790 w 101790"/>
                    <a:gd name="connsiteY3" fmla="*/ 26524 h 10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790" h="102531">
                      <a:moveTo>
                        <a:pt x="101790" y="26524"/>
                      </a:moveTo>
                      <a:cubicBezTo>
                        <a:pt x="101790" y="26524"/>
                        <a:pt x="45555" y="110191"/>
                        <a:pt x="18123" y="101962"/>
                      </a:cubicBezTo>
                      <a:cubicBezTo>
                        <a:pt x="-9309" y="94418"/>
                        <a:pt x="-5195" y="29953"/>
                        <a:pt x="27724" y="6635"/>
                      </a:cubicBezTo>
                      <a:cubicBezTo>
                        <a:pt x="61328" y="-15996"/>
                        <a:pt x="101790" y="26524"/>
                        <a:pt x="101790" y="26524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F115364D-875C-7C97-9E24-71EA9AE5CA74}"/>
                    </a:ext>
                  </a:extLst>
                </p:cNvPr>
                <p:cNvSpPr/>
                <p:nvPr/>
              </p:nvSpPr>
              <p:spPr>
                <a:xfrm>
                  <a:off x="8291603" y="4243379"/>
                  <a:ext cx="922728" cy="1099002"/>
                </a:xfrm>
                <a:custGeom>
                  <a:avLst/>
                  <a:gdLst>
                    <a:gd name="connsiteX0" fmla="*/ 668983 w 922728"/>
                    <a:gd name="connsiteY0" fmla="*/ 210206 h 1099002"/>
                    <a:gd name="connsiteX1" fmla="*/ 922729 w 922728"/>
                    <a:gd name="connsiteY1" fmla="*/ 1099003 h 1099002"/>
                    <a:gd name="connsiteX2" fmla="*/ 506448 w 922728"/>
                    <a:gd name="connsiteY2" fmla="*/ 836341 h 1099002"/>
                    <a:gd name="connsiteX3" fmla="*/ 70280 w 922728"/>
                    <a:gd name="connsiteY3" fmla="*/ 963214 h 1099002"/>
                    <a:gd name="connsiteX4" fmla="*/ 42848 w 922728"/>
                    <a:gd name="connsiteY4" fmla="*/ 195118 h 1099002"/>
                    <a:gd name="connsiteX5" fmla="*/ 668983 w 922728"/>
                    <a:gd name="connsiteY5" fmla="*/ 210206 h 1099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2728" h="1099002">
                      <a:moveTo>
                        <a:pt x="668983" y="210206"/>
                      </a:moveTo>
                      <a:cubicBezTo>
                        <a:pt x="763623" y="420746"/>
                        <a:pt x="856206" y="739643"/>
                        <a:pt x="922729" y="1099003"/>
                      </a:cubicBezTo>
                      <a:cubicBezTo>
                        <a:pt x="922729" y="1099003"/>
                        <a:pt x="821231" y="853486"/>
                        <a:pt x="506448" y="836341"/>
                      </a:cubicBezTo>
                      <a:cubicBezTo>
                        <a:pt x="191666" y="819882"/>
                        <a:pt x="70280" y="963214"/>
                        <a:pt x="70280" y="963214"/>
                      </a:cubicBezTo>
                      <a:cubicBezTo>
                        <a:pt x="70280" y="963214"/>
                        <a:pt x="-67566" y="455036"/>
                        <a:pt x="42848" y="195118"/>
                      </a:cubicBezTo>
                      <a:cubicBezTo>
                        <a:pt x="152576" y="-63428"/>
                        <a:pt x="542796" y="-71658"/>
                        <a:pt x="668983" y="210206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4B6209B4-A86A-D49F-1A3A-3DB832521C83}"/>
                    </a:ext>
                  </a:extLst>
                </p:cNvPr>
                <p:cNvSpPr/>
                <p:nvPr/>
              </p:nvSpPr>
              <p:spPr>
                <a:xfrm>
                  <a:off x="6604781" y="5568696"/>
                  <a:ext cx="795077" cy="341970"/>
                </a:xfrm>
                <a:custGeom>
                  <a:avLst/>
                  <a:gdLst>
                    <a:gd name="connsiteX0" fmla="*/ 769550 w 795077"/>
                    <a:gd name="connsiteY0" fmla="*/ 0 h 341970"/>
                    <a:gd name="connsiteX1" fmla="*/ 300462 w 795077"/>
                    <a:gd name="connsiteY1" fmla="*/ 50749 h 341970"/>
                    <a:gd name="connsiteX2" fmla="*/ 16541 w 795077"/>
                    <a:gd name="connsiteY2" fmla="*/ 271577 h 341970"/>
                    <a:gd name="connsiteX3" fmla="*/ 97466 w 795077"/>
                    <a:gd name="connsiteY3" fmla="*/ 304495 h 341970"/>
                    <a:gd name="connsiteX4" fmla="*/ 170846 w 795077"/>
                    <a:gd name="connsiteY4" fmla="*/ 264033 h 341970"/>
                    <a:gd name="connsiteX5" fmla="*/ 209937 w 795077"/>
                    <a:gd name="connsiteY5" fmla="*/ 329184 h 341970"/>
                    <a:gd name="connsiteX6" fmla="*/ 260000 w 795077"/>
                    <a:gd name="connsiteY6" fmla="*/ 283235 h 341970"/>
                    <a:gd name="connsiteX7" fmla="*/ 351212 w 795077"/>
                    <a:gd name="connsiteY7" fmla="*/ 216027 h 341970"/>
                    <a:gd name="connsiteX8" fmla="*/ 579583 w 795077"/>
                    <a:gd name="connsiteY8" fmla="*/ 329184 h 341970"/>
                    <a:gd name="connsiteX9" fmla="*/ 769550 w 795077"/>
                    <a:gd name="connsiteY9" fmla="*/ 0 h 34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5077" h="341970">
                      <a:moveTo>
                        <a:pt x="769550" y="0"/>
                      </a:moveTo>
                      <a:cubicBezTo>
                        <a:pt x="769550" y="0"/>
                        <a:pt x="401275" y="9601"/>
                        <a:pt x="300462" y="50749"/>
                      </a:cubicBezTo>
                      <a:cubicBezTo>
                        <a:pt x="208565" y="87782"/>
                        <a:pt x="84435" y="190652"/>
                        <a:pt x="16541" y="271577"/>
                      </a:cubicBezTo>
                      <a:cubicBezTo>
                        <a:pt x="-23921" y="319583"/>
                        <a:pt x="12426" y="368960"/>
                        <a:pt x="97466" y="304495"/>
                      </a:cubicBezTo>
                      <a:cubicBezTo>
                        <a:pt x="164674" y="253746"/>
                        <a:pt x="170846" y="264033"/>
                        <a:pt x="170846" y="264033"/>
                      </a:cubicBezTo>
                      <a:cubicBezTo>
                        <a:pt x="170846" y="264033"/>
                        <a:pt x="183191" y="313411"/>
                        <a:pt x="209937" y="329184"/>
                      </a:cubicBezTo>
                      <a:cubicBezTo>
                        <a:pt x="253142" y="355244"/>
                        <a:pt x="294976" y="342214"/>
                        <a:pt x="260000" y="283235"/>
                      </a:cubicBezTo>
                      <a:cubicBezTo>
                        <a:pt x="231197" y="234544"/>
                        <a:pt x="304577" y="211912"/>
                        <a:pt x="351212" y="216027"/>
                      </a:cubicBezTo>
                      <a:cubicBezTo>
                        <a:pt x="421849" y="221513"/>
                        <a:pt x="462311" y="285293"/>
                        <a:pt x="579583" y="329184"/>
                      </a:cubicBezTo>
                      <a:cubicBezTo>
                        <a:pt x="665994" y="361417"/>
                        <a:pt x="865562" y="74066"/>
                        <a:pt x="769550" y="0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B2AEDC88-997D-759C-AA2F-68AFDC66523F}"/>
                    </a:ext>
                  </a:extLst>
                </p:cNvPr>
                <p:cNvSpPr/>
                <p:nvPr/>
              </p:nvSpPr>
              <p:spPr>
                <a:xfrm>
                  <a:off x="6753590" y="5684016"/>
                  <a:ext cx="93255" cy="134996"/>
                </a:xfrm>
                <a:custGeom>
                  <a:avLst/>
                  <a:gdLst>
                    <a:gd name="connsiteX0" fmla="*/ 24781 w 93255"/>
                    <a:gd name="connsiteY0" fmla="*/ 134997 h 134996"/>
                    <a:gd name="connsiteX1" fmla="*/ 92 w 93255"/>
                    <a:gd name="connsiteY1" fmla="*/ 111680 h 134996"/>
                    <a:gd name="connsiteX2" fmla="*/ 54956 w 93255"/>
                    <a:gd name="connsiteY2" fmla="*/ 4009 h 134996"/>
                    <a:gd name="connsiteX3" fmla="*/ 89246 w 93255"/>
                    <a:gd name="connsiteY3" fmla="*/ 11553 h 134996"/>
                    <a:gd name="connsiteX4" fmla="*/ 81702 w 93255"/>
                    <a:gd name="connsiteY4" fmla="*/ 45843 h 134996"/>
                    <a:gd name="connsiteX5" fmla="*/ 49470 w 93255"/>
                    <a:gd name="connsiteY5" fmla="*/ 107565 h 134996"/>
                    <a:gd name="connsiteX6" fmla="*/ 26838 w 93255"/>
                    <a:gd name="connsiteY6" fmla="*/ 134311 h 134996"/>
                    <a:gd name="connsiteX7" fmla="*/ 24781 w 93255"/>
                    <a:gd name="connsiteY7" fmla="*/ 134997 h 134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255" h="134996">
                      <a:moveTo>
                        <a:pt x="24781" y="134997"/>
                      </a:moveTo>
                      <a:cubicBezTo>
                        <a:pt x="11751" y="134997"/>
                        <a:pt x="778" y="125396"/>
                        <a:pt x="92" y="111680"/>
                      </a:cubicBezTo>
                      <a:cubicBezTo>
                        <a:pt x="92" y="108937"/>
                        <a:pt x="-4708" y="41728"/>
                        <a:pt x="54956" y="4009"/>
                      </a:cubicBezTo>
                      <a:cubicBezTo>
                        <a:pt x="66615" y="-3535"/>
                        <a:pt x="81702" y="-106"/>
                        <a:pt x="89246" y="11553"/>
                      </a:cubicBezTo>
                      <a:cubicBezTo>
                        <a:pt x="96790" y="23212"/>
                        <a:pt x="93361" y="38299"/>
                        <a:pt x="81702" y="45843"/>
                      </a:cubicBezTo>
                      <a:cubicBezTo>
                        <a:pt x="46727" y="67789"/>
                        <a:pt x="49470" y="106879"/>
                        <a:pt x="49470" y="107565"/>
                      </a:cubicBezTo>
                      <a:cubicBezTo>
                        <a:pt x="50841" y="121281"/>
                        <a:pt x="40554" y="133625"/>
                        <a:pt x="26838" y="134311"/>
                      </a:cubicBezTo>
                      <a:cubicBezTo>
                        <a:pt x="26153" y="134997"/>
                        <a:pt x="25467" y="134997"/>
                        <a:pt x="24781" y="134997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99" name="Graphic 353">
                <a:extLst>
                  <a:ext uri="{FF2B5EF4-FFF2-40B4-BE49-F238E27FC236}">
                    <a16:creationId xmlns:a16="http://schemas.microsoft.com/office/drawing/2014/main" id="{0297D50B-FC94-606B-641C-AA8C10458B6D}"/>
                  </a:ext>
                </a:extLst>
              </p:cNvPr>
              <p:cNvGrpSpPr/>
              <p:nvPr/>
            </p:nvGrpSpPr>
            <p:grpSpPr>
              <a:xfrm>
                <a:off x="4813737" y="4549739"/>
                <a:ext cx="2376767" cy="1473650"/>
                <a:chOff x="4813737" y="4549739"/>
                <a:chExt cx="2376767" cy="1473650"/>
              </a:xfrm>
            </p:grpSpPr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21955335-5C42-C02A-ED5A-469A097DBCA9}"/>
                    </a:ext>
                  </a:extLst>
                </p:cNvPr>
                <p:cNvSpPr/>
                <p:nvPr/>
              </p:nvSpPr>
              <p:spPr>
                <a:xfrm>
                  <a:off x="6065139" y="5868390"/>
                  <a:ext cx="1125365" cy="154999"/>
                </a:xfrm>
                <a:custGeom>
                  <a:avLst/>
                  <a:gdLst>
                    <a:gd name="connsiteX0" fmla="*/ 51435 w 1125365"/>
                    <a:gd name="connsiteY0" fmla="*/ 153619 h 154999"/>
                    <a:gd name="connsiteX1" fmla="*/ 1068476 w 1125365"/>
                    <a:gd name="connsiteY1" fmla="*/ 154991 h 154999"/>
                    <a:gd name="connsiteX2" fmla="*/ 1120597 w 1125365"/>
                    <a:gd name="connsiteY2" fmla="*/ 124130 h 154999"/>
                    <a:gd name="connsiteX3" fmla="*/ 1084936 w 1125365"/>
                    <a:gd name="connsiteY3" fmla="*/ 65151 h 154999"/>
                    <a:gd name="connsiteX4" fmla="*/ 0 w 1125365"/>
                    <a:gd name="connsiteY4" fmla="*/ 0 h 154999"/>
                    <a:gd name="connsiteX5" fmla="*/ 51435 w 1125365"/>
                    <a:gd name="connsiteY5" fmla="*/ 153619 h 154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5365" h="154999">
                      <a:moveTo>
                        <a:pt x="51435" y="153619"/>
                      </a:moveTo>
                      <a:lnTo>
                        <a:pt x="1068476" y="154991"/>
                      </a:lnTo>
                      <a:cubicBezTo>
                        <a:pt x="1068476" y="154991"/>
                        <a:pt x="1106195" y="156362"/>
                        <a:pt x="1120597" y="124130"/>
                      </a:cubicBezTo>
                      <a:cubicBezTo>
                        <a:pt x="1132256" y="99441"/>
                        <a:pt x="1123340" y="69952"/>
                        <a:pt x="1084936" y="65151"/>
                      </a:cubicBezTo>
                      <a:cubicBezTo>
                        <a:pt x="1021156" y="57607"/>
                        <a:pt x="0" y="0"/>
                        <a:pt x="0" y="0"/>
                      </a:cubicBezTo>
                      <a:lnTo>
                        <a:pt x="51435" y="153619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99024AC5-FD45-DECF-21CA-9F754058A3CE}"/>
                    </a:ext>
                  </a:extLst>
                </p:cNvPr>
                <p:cNvSpPr/>
                <p:nvPr/>
              </p:nvSpPr>
              <p:spPr>
                <a:xfrm>
                  <a:off x="6065824" y="5868390"/>
                  <a:ext cx="353186" cy="154305"/>
                </a:xfrm>
                <a:custGeom>
                  <a:avLst/>
                  <a:gdLst>
                    <a:gd name="connsiteX0" fmla="*/ 353187 w 353186"/>
                    <a:gd name="connsiteY0" fmla="*/ 154305 h 154305"/>
                    <a:gd name="connsiteX1" fmla="*/ 50749 w 353186"/>
                    <a:gd name="connsiteY1" fmla="*/ 153619 h 154305"/>
                    <a:gd name="connsiteX2" fmla="*/ 0 w 353186"/>
                    <a:gd name="connsiteY2" fmla="*/ 0 h 154305"/>
                    <a:gd name="connsiteX3" fmla="*/ 308610 w 353186"/>
                    <a:gd name="connsiteY3" fmla="*/ 17831 h 154305"/>
                    <a:gd name="connsiteX4" fmla="*/ 353187 w 353186"/>
                    <a:gd name="connsiteY4" fmla="*/ 154305 h 15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186" h="154305">
                      <a:moveTo>
                        <a:pt x="353187" y="154305"/>
                      </a:moveTo>
                      <a:lnTo>
                        <a:pt x="50749" y="153619"/>
                      </a:lnTo>
                      <a:lnTo>
                        <a:pt x="0" y="0"/>
                      </a:lnTo>
                      <a:cubicBezTo>
                        <a:pt x="0" y="0"/>
                        <a:pt x="134417" y="7544"/>
                        <a:pt x="308610" y="17831"/>
                      </a:cubicBezTo>
                      <a:lnTo>
                        <a:pt x="353187" y="154305"/>
                      </a:ln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CD159449-2CA5-2526-5A04-2301E49AFDC3}"/>
                    </a:ext>
                  </a:extLst>
                </p:cNvPr>
                <p:cNvSpPr/>
                <p:nvPr/>
              </p:nvSpPr>
              <p:spPr>
                <a:xfrm>
                  <a:off x="4813737" y="4549739"/>
                  <a:ext cx="1372709" cy="1473641"/>
                </a:xfrm>
                <a:custGeom>
                  <a:avLst/>
                  <a:gdLst>
                    <a:gd name="connsiteX0" fmla="*/ 946221 w 1372709"/>
                    <a:gd name="connsiteY0" fmla="*/ 66380 h 1473641"/>
                    <a:gd name="connsiteX1" fmla="*/ 1370045 w 1372709"/>
                    <a:gd name="connsiteY1" fmla="*/ 1403690 h 1473641"/>
                    <a:gd name="connsiteX2" fmla="*/ 1315181 w 1372709"/>
                    <a:gd name="connsiteY2" fmla="*/ 1472270 h 1473641"/>
                    <a:gd name="connsiteX3" fmla="*/ 481934 w 1372709"/>
                    <a:gd name="connsiteY3" fmla="*/ 1473642 h 1473641"/>
                    <a:gd name="connsiteX4" fmla="*/ 411297 w 1372709"/>
                    <a:gd name="connsiteY4" fmla="*/ 1420835 h 1473641"/>
                    <a:gd name="connsiteX5" fmla="*/ 2560 w 1372709"/>
                    <a:gd name="connsiteY5" fmla="*/ 156220 h 1473641"/>
                    <a:gd name="connsiteX6" fmla="*/ 39593 w 1372709"/>
                    <a:gd name="connsiteY6" fmla="*/ 96555 h 1473641"/>
                    <a:gd name="connsiteX7" fmla="*/ 844036 w 1372709"/>
                    <a:gd name="connsiteY7" fmla="*/ 543 h 1473641"/>
                    <a:gd name="connsiteX8" fmla="*/ 946221 w 1372709"/>
                    <a:gd name="connsiteY8" fmla="*/ 66380 h 1473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2709" h="1473641">
                      <a:moveTo>
                        <a:pt x="946221" y="66380"/>
                      </a:moveTo>
                      <a:lnTo>
                        <a:pt x="1370045" y="1403690"/>
                      </a:lnTo>
                      <a:cubicBezTo>
                        <a:pt x="1381704" y="1440723"/>
                        <a:pt x="1353586" y="1476385"/>
                        <a:pt x="1315181" y="1472270"/>
                      </a:cubicBezTo>
                      <a:lnTo>
                        <a:pt x="481934" y="1473642"/>
                      </a:lnTo>
                      <a:cubicBezTo>
                        <a:pt x="447644" y="1470213"/>
                        <a:pt x="422269" y="1453068"/>
                        <a:pt x="411297" y="1420835"/>
                      </a:cubicBezTo>
                      <a:lnTo>
                        <a:pt x="2560" y="156220"/>
                      </a:lnTo>
                      <a:cubicBezTo>
                        <a:pt x="-7041" y="128788"/>
                        <a:pt x="11475" y="99984"/>
                        <a:pt x="39593" y="96555"/>
                      </a:cubicBezTo>
                      <a:lnTo>
                        <a:pt x="844036" y="543"/>
                      </a:lnTo>
                      <a:cubicBezTo>
                        <a:pt x="889985" y="-4257"/>
                        <a:pt x="932505" y="23175"/>
                        <a:pt x="946221" y="66380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7B7E7FEC-BD02-3C89-9A1C-5D17B951325D}"/>
                    </a:ext>
                  </a:extLst>
                </p:cNvPr>
                <p:cNvSpPr/>
                <p:nvPr/>
              </p:nvSpPr>
              <p:spPr>
                <a:xfrm rot="-1235053">
                  <a:off x="5388673" y="5139301"/>
                  <a:ext cx="157741" cy="378579"/>
                </a:xfrm>
                <a:custGeom>
                  <a:avLst/>
                  <a:gdLst>
                    <a:gd name="connsiteX0" fmla="*/ 157741 w 157741"/>
                    <a:gd name="connsiteY0" fmla="*/ 189290 h 378579"/>
                    <a:gd name="connsiteX1" fmla="*/ 78871 w 157741"/>
                    <a:gd name="connsiteY1" fmla="*/ 378579 h 378579"/>
                    <a:gd name="connsiteX2" fmla="*/ 0 w 157741"/>
                    <a:gd name="connsiteY2" fmla="*/ 189290 h 378579"/>
                    <a:gd name="connsiteX3" fmla="*/ 78871 w 157741"/>
                    <a:gd name="connsiteY3" fmla="*/ 0 h 378579"/>
                    <a:gd name="connsiteX4" fmla="*/ 157741 w 157741"/>
                    <a:gd name="connsiteY4" fmla="*/ 189290 h 37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741" h="378579">
                      <a:moveTo>
                        <a:pt x="157741" y="189290"/>
                      </a:moveTo>
                      <a:cubicBezTo>
                        <a:pt x="157741" y="293831"/>
                        <a:pt x="122430" y="378579"/>
                        <a:pt x="78871" y="378579"/>
                      </a:cubicBezTo>
                      <a:cubicBezTo>
                        <a:pt x="35311" y="378579"/>
                        <a:pt x="0" y="293831"/>
                        <a:pt x="0" y="189290"/>
                      </a:cubicBezTo>
                      <a:cubicBezTo>
                        <a:pt x="0" y="84748"/>
                        <a:pt x="35311" y="0"/>
                        <a:pt x="78871" y="0"/>
                      </a:cubicBezTo>
                      <a:cubicBezTo>
                        <a:pt x="122430" y="0"/>
                        <a:pt x="157741" y="84748"/>
                        <a:pt x="157741" y="189290"/>
                      </a:cubicBezTo>
                      <a:close/>
                    </a:path>
                  </a:pathLst>
                </a:custGeom>
                <a:solidFill>
                  <a:srgbClr val="FF898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404" name="Graphic 353">
              <a:extLst>
                <a:ext uri="{FF2B5EF4-FFF2-40B4-BE49-F238E27FC236}">
                  <a16:creationId xmlns:a16="http://schemas.microsoft.com/office/drawing/2014/main" id="{4EF2FA65-96B4-2ED7-1D99-CB5CC4054066}"/>
                </a:ext>
              </a:extLst>
            </p:cNvPr>
            <p:cNvGrpSpPr/>
            <p:nvPr/>
          </p:nvGrpSpPr>
          <p:grpSpPr>
            <a:xfrm>
              <a:off x="7544409" y="1359255"/>
              <a:ext cx="796899" cy="796899"/>
              <a:chOff x="7544409" y="1359255"/>
              <a:chExt cx="796899" cy="796899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5E9ED202-0A56-37E0-1CAB-2B773DE925C5}"/>
                  </a:ext>
                </a:extLst>
              </p:cNvPr>
              <p:cNvSpPr/>
              <p:nvPr/>
            </p:nvSpPr>
            <p:spPr>
              <a:xfrm>
                <a:off x="7544409" y="1359255"/>
                <a:ext cx="796899" cy="796899"/>
              </a:xfrm>
              <a:custGeom>
                <a:avLst/>
                <a:gdLst>
                  <a:gd name="connsiteX0" fmla="*/ 796900 w 796899"/>
                  <a:gd name="connsiteY0" fmla="*/ 398450 h 796899"/>
                  <a:gd name="connsiteX1" fmla="*/ 398450 w 796899"/>
                  <a:gd name="connsiteY1" fmla="*/ 796900 h 796899"/>
                  <a:gd name="connsiteX2" fmla="*/ 1 w 796899"/>
                  <a:gd name="connsiteY2" fmla="*/ 398450 h 796899"/>
                  <a:gd name="connsiteX3" fmla="*/ 398450 w 796899"/>
                  <a:gd name="connsiteY3" fmla="*/ 0 h 796899"/>
                  <a:gd name="connsiteX4" fmla="*/ 796900 w 796899"/>
                  <a:gd name="connsiteY4" fmla="*/ 398450 h 79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899" h="796899">
                    <a:moveTo>
                      <a:pt x="796900" y="398450"/>
                    </a:moveTo>
                    <a:cubicBezTo>
                      <a:pt x="796900" y="618507"/>
                      <a:pt x="618508" y="796900"/>
                      <a:pt x="398450" y="796900"/>
                    </a:cubicBezTo>
                    <a:cubicBezTo>
                      <a:pt x="178392" y="796900"/>
                      <a:pt x="1" y="618507"/>
                      <a:pt x="1" y="398450"/>
                    </a:cubicBezTo>
                    <a:cubicBezTo>
                      <a:pt x="1" y="178392"/>
                      <a:pt x="178393" y="0"/>
                      <a:pt x="398450" y="0"/>
                    </a:cubicBezTo>
                    <a:cubicBezTo>
                      <a:pt x="618508" y="0"/>
                      <a:pt x="796900" y="178392"/>
                      <a:pt x="796900" y="398450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341CCDE-80A1-2857-0346-DC93F297EAB2}"/>
                  </a:ext>
                </a:extLst>
              </p:cNvPr>
              <p:cNvSpPr/>
              <p:nvPr/>
            </p:nvSpPr>
            <p:spPr>
              <a:xfrm>
                <a:off x="7752186" y="1567032"/>
                <a:ext cx="382716" cy="382847"/>
              </a:xfrm>
              <a:custGeom>
                <a:avLst/>
                <a:gdLst>
                  <a:gd name="connsiteX0" fmla="*/ 290800 w 382716"/>
                  <a:gd name="connsiteY0" fmla="*/ 274340 h 382847"/>
                  <a:gd name="connsiteX1" fmla="*/ 275712 w 382716"/>
                  <a:gd name="connsiteY1" fmla="*/ 231820 h 382847"/>
                  <a:gd name="connsiteX2" fmla="*/ 231135 w 382716"/>
                  <a:gd name="connsiteY2" fmla="*/ 106319 h 382847"/>
                  <a:gd name="connsiteX3" fmla="*/ 105634 w 382716"/>
                  <a:gd name="connsiteY3" fmla="*/ 150896 h 382847"/>
                  <a:gd name="connsiteX4" fmla="*/ 150211 w 382716"/>
                  <a:gd name="connsiteY4" fmla="*/ 276397 h 382847"/>
                  <a:gd name="connsiteX5" fmla="*/ 244165 w 382716"/>
                  <a:gd name="connsiteY5" fmla="*/ 268854 h 382847"/>
                  <a:gd name="connsiteX6" fmla="*/ 277084 w 382716"/>
                  <a:gd name="connsiteY6" fmla="*/ 304515 h 382847"/>
                  <a:gd name="connsiteX7" fmla="*/ 364180 w 382716"/>
                  <a:gd name="connsiteY7" fmla="*/ 273654 h 382847"/>
                  <a:gd name="connsiteX8" fmla="*/ 273655 w 382716"/>
                  <a:gd name="connsiteY8" fmla="*/ 18537 h 382847"/>
                  <a:gd name="connsiteX9" fmla="*/ 18537 w 382716"/>
                  <a:gd name="connsiteY9" fmla="*/ 109062 h 382847"/>
                  <a:gd name="connsiteX10" fmla="*/ 109063 w 382716"/>
                  <a:gd name="connsiteY10" fmla="*/ 364180 h 382847"/>
                  <a:gd name="connsiteX11" fmla="*/ 245536 w 382716"/>
                  <a:gd name="connsiteY11" fmla="*/ 375153 h 382847"/>
                  <a:gd name="connsiteX12" fmla="*/ 256510 w 382716"/>
                  <a:gd name="connsiteY12" fmla="*/ 354579 h 382847"/>
                  <a:gd name="connsiteX13" fmla="*/ 235936 w 382716"/>
                  <a:gd name="connsiteY13" fmla="*/ 343606 h 382847"/>
                  <a:gd name="connsiteX14" fmla="*/ 123464 w 382716"/>
                  <a:gd name="connsiteY14" fmla="*/ 334690 h 382847"/>
                  <a:gd name="connsiteX15" fmla="*/ 48712 w 382716"/>
                  <a:gd name="connsiteY15" fmla="*/ 124150 h 382847"/>
                  <a:gd name="connsiteX16" fmla="*/ 259252 w 382716"/>
                  <a:gd name="connsiteY16" fmla="*/ 49398 h 382847"/>
                  <a:gd name="connsiteX17" fmla="*/ 334005 w 382716"/>
                  <a:gd name="connsiteY17" fmla="*/ 259938 h 382847"/>
                  <a:gd name="connsiteX18" fmla="*/ 290800 w 382716"/>
                  <a:gd name="connsiteY18" fmla="*/ 274340 h 382847"/>
                  <a:gd name="connsiteX19" fmla="*/ 163927 w 382716"/>
                  <a:gd name="connsiteY19" fmla="*/ 246222 h 382847"/>
                  <a:gd name="connsiteX20" fmla="*/ 135123 w 382716"/>
                  <a:gd name="connsiteY20" fmla="*/ 164612 h 382847"/>
                  <a:gd name="connsiteX21" fmla="*/ 216733 w 382716"/>
                  <a:gd name="connsiteY21" fmla="*/ 135809 h 382847"/>
                  <a:gd name="connsiteX22" fmla="*/ 245536 w 382716"/>
                  <a:gd name="connsiteY22" fmla="*/ 217419 h 382847"/>
                  <a:gd name="connsiteX23" fmla="*/ 163927 w 382716"/>
                  <a:gd name="connsiteY23" fmla="*/ 246222 h 38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2716" h="382847">
                    <a:moveTo>
                      <a:pt x="290800" y="274340"/>
                    </a:moveTo>
                    <a:cubicBezTo>
                      <a:pt x="275026" y="266796"/>
                      <a:pt x="268168" y="247594"/>
                      <a:pt x="275712" y="231820"/>
                    </a:cubicBezTo>
                    <a:cubicBezTo>
                      <a:pt x="298343" y="184500"/>
                      <a:pt x="277769" y="128265"/>
                      <a:pt x="231135" y="106319"/>
                    </a:cubicBezTo>
                    <a:cubicBezTo>
                      <a:pt x="184501" y="84374"/>
                      <a:pt x="127579" y="104262"/>
                      <a:pt x="105634" y="150896"/>
                    </a:cubicBezTo>
                    <a:cubicBezTo>
                      <a:pt x="83002" y="198216"/>
                      <a:pt x="103576" y="254452"/>
                      <a:pt x="150211" y="276397"/>
                    </a:cubicBezTo>
                    <a:cubicBezTo>
                      <a:pt x="181757" y="291485"/>
                      <a:pt x="217419" y="287370"/>
                      <a:pt x="244165" y="268854"/>
                    </a:cubicBezTo>
                    <a:cubicBezTo>
                      <a:pt x="249652" y="283941"/>
                      <a:pt x="261310" y="296971"/>
                      <a:pt x="277084" y="304515"/>
                    </a:cubicBezTo>
                    <a:cubicBezTo>
                      <a:pt x="309316" y="320289"/>
                      <a:pt x="348406" y="305887"/>
                      <a:pt x="364180" y="273654"/>
                    </a:cubicBezTo>
                    <a:cubicBezTo>
                      <a:pt x="409443" y="178328"/>
                      <a:pt x="368980" y="63800"/>
                      <a:pt x="273655" y="18537"/>
                    </a:cubicBezTo>
                    <a:cubicBezTo>
                      <a:pt x="178328" y="-26726"/>
                      <a:pt x="63799" y="13736"/>
                      <a:pt x="18537" y="109062"/>
                    </a:cubicBezTo>
                    <a:cubicBezTo>
                      <a:pt x="-26726" y="204388"/>
                      <a:pt x="13736" y="318917"/>
                      <a:pt x="109063" y="364180"/>
                    </a:cubicBezTo>
                    <a:cubicBezTo>
                      <a:pt x="151582" y="384754"/>
                      <a:pt x="200274" y="388183"/>
                      <a:pt x="245536" y="375153"/>
                    </a:cubicBezTo>
                    <a:cubicBezTo>
                      <a:pt x="254452" y="372409"/>
                      <a:pt x="259252" y="363494"/>
                      <a:pt x="256510" y="354579"/>
                    </a:cubicBezTo>
                    <a:cubicBezTo>
                      <a:pt x="253766" y="345663"/>
                      <a:pt x="244851" y="340863"/>
                      <a:pt x="235936" y="343606"/>
                    </a:cubicBezTo>
                    <a:cubicBezTo>
                      <a:pt x="198902" y="354579"/>
                      <a:pt x="158440" y="351150"/>
                      <a:pt x="123464" y="334690"/>
                    </a:cubicBezTo>
                    <a:cubicBezTo>
                      <a:pt x="44597" y="296971"/>
                      <a:pt x="10993" y="203017"/>
                      <a:pt x="48712" y="124150"/>
                    </a:cubicBezTo>
                    <a:cubicBezTo>
                      <a:pt x="86431" y="45283"/>
                      <a:pt x="180385" y="11679"/>
                      <a:pt x="259252" y="49398"/>
                    </a:cubicBezTo>
                    <a:cubicBezTo>
                      <a:pt x="338119" y="87117"/>
                      <a:pt x="371724" y="181071"/>
                      <a:pt x="334005" y="259938"/>
                    </a:cubicBezTo>
                    <a:cubicBezTo>
                      <a:pt x="325775" y="275026"/>
                      <a:pt x="306573" y="281884"/>
                      <a:pt x="290800" y="274340"/>
                    </a:cubicBezTo>
                    <a:close/>
                    <a:moveTo>
                      <a:pt x="163927" y="246222"/>
                    </a:moveTo>
                    <a:cubicBezTo>
                      <a:pt x="133751" y="231820"/>
                      <a:pt x="120721" y="195473"/>
                      <a:pt x="135123" y="164612"/>
                    </a:cubicBezTo>
                    <a:cubicBezTo>
                      <a:pt x="149524" y="134437"/>
                      <a:pt x="185872" y="121407"/>
                      <a:pt x="216733" y="135809"/>
                    </a:cubicBezTo>
                    <a:cubicBezTo>
                      <a:pt x="246908" y="150210"/>
                      <a:pt x="259939" y="186558"/>
                      <a:pt x="245536" y="217419"/>
                    </a:cubicBezTo>
                    <a:cubicBezTo>
                      <a:pt x="231135" y="247594"/>
                      <a:pt x="194788" y="260624"/>
                      <a:pt x="163927" y="246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085439A-9EA7-433C-B47E-9260E7201373}"/>
                </a:ext>
              </a:extLst>
            </p:cNvPr>
            <p:cNvSpPr/>
            <p:nvPr/>
          </p:nvSpPr>
          <p:spPr>
            <a:xfrm>
              <a:off x="5656402" y="1458010"/>
              <a:ext cx="249637" cy="249631"/>
            </a:xfrm>
            <a:custGeom>
              <a:avLst/>
              <a:gdLst>
                <a:gd name="connsiteX0" fmla="*/ 124816 w 249637"/>
                <a:gd name="connsiteY0" fmla="*/ 0 h 249631"/>
                <a:gd name="connsiteX1" fmla="*/ 0 w 249637"/>
                <a:gd name="connsiteY1" fmla="*/ 124816 h 249631"/>
                <a:gd name="connsiteX2" fmla="*/ 124816 w 249637"/>
                <a:gd name="connsiteY2" fmla="*/ 249631 h 249631"/>
                <a:gd name="connsiteX3" fmla="*/ 249631 w 249637"/>
                <a:gd name="connsiteY3" fmla="*/ 124816 h 249631"/>
                <a:gd name="connsiteX4" fmla="*/ 124816 w 249637"/>
                <a:gd name="connsiteY4" fmla="*/ 0 h 2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37" h="249631">
                  <a:moveTo>
                    <a:pt x="124816" y="0"/>
                  </a:moveTo>
                  <a:cubicBezTo>
                    <a:pt x="55550" y="0"/>
                    <a:pt x="0" y="56236"/>
                    <a:pt x="0" y="124816"/>
                  </a:cubicBezTo>
                  <a:cubicBezTo>
                    <a:pt x="0" y="194081"/>
                    <a:pt x="56236" y="249631"/>
                    <a:pt x="124816" y="249631"/>
                  </a:cubicBezTo>
                  <a:cubicBezTo>
                    <a:pt x="194082" y="249631"/>
                    <a:pt x="249631" y="193396"/>
                    <a:pt x="249631" y="124816"/>
                  </a:cubicBezTo>
                  <a:cubicBezTo>
                    <a:pt x="250317" y="56236"/>
                    <a:pt x="194082" y="0"/>
                    <a:pt x="124816" y="0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408" name="Graphic 353">
              <a:extLst>
                <a:ext uri="{FF2B5EF4-FFF2-40B4-BE49-F238E27FC236}">
                  <a16:creationId xmlns:a16="http://schemas.microsoft.com/office/drawing/2014/main" id="{78047D0E-F730-4EBA-4868-68C4F928633C}"/>
                </a:ext>
              </a:extLst>
            </p:cNvPr>
            <p:cNvGrpSpPr/>
            <p:nvPr/>
          </p:nvGrpSpPr>
          <p:grpSpPr>
            <a:xfrm>
              <a:off x="2973552" y="2361895"/>
              <a:ext cx="1638376" cy="796213"/>
              <a:chOff x="2973552" y="2361895"/>
              <a:chExt cx="1638376" cy="796213"/>
            </a:xfrm>
          </p:grpSpPr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A086DD43-2213-C29E-33F2-3FC4807064CA}"/>
                  </a:ext>
                </a:extLst>
              </p:cNvPr>
              <p:cNvSpPr/>
              <p:nvPr/>
            </p:nvSpPr>
            <p:spPr>
              <a:xfrm>
                <a:off x="2973552" y="2361895"/>
                <a:ext cx="1638376" cy="796213"/>
              </a:xfrm>
              <a:custGeom>
                <a:avLst/>
                <a:gdLst>
                  <a:gd name="connsiteX0" fmla="*/ 1447724 w 1638376"/>
                  <a:gd name="connsiteY0" fmla="*/ 796214 h 796213"/>
                  <a:gd name="connsiteX1" fmla="*/ 190652 w 1638376"/>
                  <a:gd name="connsiteY1" fmla="*/ 796214 h 796213"/>
                  <a:gd name="connsiteX2" fmla="*/ 0 w 1638376"/>
                  <a:gd name="connsiteY2" fmla="*/ 605562 h 796213"/>
                  <a:gd name="connsiteX3" fmla="*/ 0 w 1638376"/>
                  <a:gd name="connsiteY3" fmla="*/ 190653 h 796213"/>
                  <a:gd name="connsiteX4" fmla="*/ 190652 w 1638376"/>
                  <a:gd name="connsiteY4" fmla="*/ 0 h 796213"/>
                  <a:gd name="connsiteX5" fmla="*/ 1447724 w 1638376"/>
                  <a:gd name="connsiteY5" fmla="*/ 0 h 796213"/>
                  <a:gd name="connsiteX6" fmla="*/ 1638376 w 1638376"/>
                  <a:gd name="connsiteY6" fmla="*/ 190653 h 796213"/>
                  <a:gd name="connsiteX7" fmla="*/ 1638376 w 1638376"/>
                  <a:gd name="connsiteY7" fmla="*/ 605562 h 796213"/>
                  <a:gd name="connsiteX8" fmla="*/ 1447724 w 1638376"/>
                  <a:gd name="connsiteY8" fmla="*/ 796214 h 79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76" h="796213">
                    <a:moveTo>
                      <a:pt x="1447724" y="796214"/>
                    </a:moveTo>
                    <a:lnTo>
                      <a:pt x="190652" y="796214"/>
                    </a:lnTo>
                    <a:cubicBezTo>
                      <a:pt x="85039" y="796214"/>
                      <a:pt x="0" y="710489"/>
                      <a:pt x="0" y="605562"/>
                    </a:cubicBezTo>
                    <a:lnTo>
                      <a:pt x="0" y="190653"/>
                    </a:lnTo>
                    <a:cubicBezTo>
                      <a:pt x="0" y="85039"/>
                      <a:pt x="85725" y="0"/>
                      <a:pt x="190652" y="0"/>
                    </a:cubicBezTo>
                    <a:lnTo>
                      <a:pt x="1447724" y="0"/>
                    </a:lnTo>
                    <a:cubicBezTo>
                      <a:pt x="1553337" y="0"/>
                      <a:pt x="1638376" y="85725"/>
                      <a:pt x="1638376" y="190653"/>
                    </a:cubicBezTo>
                    <a:lnTo>
                      <a:pt x="1638376" y="605562"/>
                    </a:lnTo>
                    <a:cubicBezTo>
                      <a:pt x="1638376" y="710489"/>
                      <a:pt x="1553337" y="796214"/>
                      <a:pt x="1447724" y="79621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410" name="Graphic 353">
                <a:extLst>
                  <a:ext uri="{FF2B5EF4-FFF2-40B4-BE49-F238E27FC236}">
                    <a16:creationId xmlns:a16="http://schemas.microsoft.com/office/drawing/2014/main" id="{63739F89-FD91-7537-DCE5-2C6BCECD01F7}"/>
                  </a:ext>
                </a:extLst>
              </p:cNvPr>
              <p:cNvGrpSpPr/>
              <p:nvPr/>
            </p:nvGrpSpPr>
            <p:grpSpPr>
              <a:xfrm>
                <a:off x="3174492" y="2538145"/>
                <a:ext cx="1235811" cy="443026"/>
                <a:chOff x="3174492" y="2538145"/>
                <a:chExt cx="1235811" cy="443026"/>
              </a:xfrm>
            </p:grpSpPr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7BF083EB-9F89-D610-E87E-88EB97803550}"/>
                    </a:ext>
                  </a:extLst>
                </p:cNvPr>
                <p:cNvSpPr/>
                <p:nvPr/>
              </p:nvSpPr>
              <p:spPr>
                <a:xfrm>
                  <a:off x="3174492" y="2538145"/>
                  <a:ext cx="443026" cy="443026"/>
                </a:xfrm>
                <a:custGeom>
                  <a:avLst/>
                  <a:gdLst>
                    <a:gd name="connsiteX0" fmla="*/ 443027 w 443026"/>
                    <a:gd name="connsiteY0" fmla="*/ 221513 h 443026"/>
                    <a:gd name="connsiteX1" fmla="*/ 221513 w 443026"/>
                    <a:gd name="connsiteY1" fmla="*/ 443027 h 443026"/>
                    <a:gd name="connsiteX2" fmla="*/ 0 w 443026"/>
                    <a:gd name="connsiteY2" fmla="*/ 221513 h 443026"/>
                    <a:gd name="connsiteX3" fmla="*/ 221513 w 443026"/>
                    <a:gd name="connsiteY3" fmla="*/ 0 h 443026"/>
                    <a:gd name="connsiteX4" fmla="*/ 443027 w 443026"/>
                    <a:gd name="connsiteY4" fmla="*/ 221513 h 443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026" h="443026">
                      <a:moveTo>
                        <a:pt x="443027" y="221513"/>
                      </a:moveTo>
                      <a:cubicBezTo>
                        <a:pt x="443027" y="343852"/>
                        <a:pt x="343852" y="443027"/>
                        <a:pt x="221513" y="443027"/>
                      </a:cubicBezTo>
                      <a:cubicBezTo>
                        <a:pt x="99175" y="443027"/>
                        <a:pt x="0" y="343852"/>
                        <a:pt x="0" y="221513"/>
                      </a:cubicBezTo>
                      <a:cubicBezTo>
                        <a:pt x="0" y="99175"/>
                        <a:pt x="99175" y="0"/>
                        <a:pt x="221513" y="0"/>
                      </a:cubicBezTo>
                      <a:cubicBezTo>
                        <a:pt x="343852" y="0"/>
                        <a:pt x="443027" y="99175"/>
                        <a:pt x="443027" y="221513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2" name="Freeform: Shape 411">
                  <a:extLst>
                    <a:ext uri="{FF2B5EF4-FFF2-40B4-BE49-F238E27FC236}">
                      <a16:creationId xmlns:a16="http://schemas.microsoft.com/office/drawing/2014/main" id="{8E4299F1-00AA-D053-9841-041C71412A39}"/>
                    </a:ext>
                  </a:extLst>
                </p:cNvPr>
                <p:cNvSpPr/>
                <p:nvPr/>
              </p:nvSpPr>
              <p:spPr>
                <a:xfrm>
                  <a:off x="3291078" y="2626614"/>
                  <a:ext cx="208540" cy="266090"/>
                </a:xfrm>
                <a:custGeom>
                  <a:avLst/>
                  <a:gdLst>
                    <a:gd name="connsiteX0" fmla="*/ 152248 w 208540"/>
                    <a:gd name="connsiteY0" fmla="*/ 108356 h 266090"/>
                    <a:gd name="connsiteX1" fmla="*/ 169393 w 208540"/>
                    <a:gd name="connsiteY1" fmla="*/ 64465 h 266090"/>
                    <a:gd name="connsiteX2" fmla="*/ 104927 w 208540"/>
                    <a:gd name="connsiteY2" fmla="*/ 0 h 266090"/>
                    <a:gd name="connsiteX3" fmla="*/ 40462 w 208540"/>
                    <a:gd name="connsiteY3" fmla="*/ 64465 h 266090"/>
                    <a:gd name="connsiteX4" fmla="*/ 57607 w 208540"/>
                    <a:gd name="connsiteY4" fmla="*/ 108356 h 266090"/>
                    <a:gd name="connsiteX5" fmla="*/ 0 w 208540"/>
                    <a:gd name="connsiteY5" fmla="*/ 201625 h 266090"/>
                    <a:gd name="connsiteX6" fmla="*/ 104242 w 208540"/>
                    <a:gd name="connsiteY6" fmla="*/ 266090 h 266090"/>
                    <a:gd name="connsiteX7" fmla="*/ 208483 w 208540"/>
                    <a:gd name="connsiteY7" fmla="*/ 201625 h 266090"/>
                    <a:gd name="connsiteX8" fmla="*/ 152248 w 208540"/>
                    <a:gd name="connsiteY8" fmla="*/ 108356 h 266090"/>
                    <a:gd name="connsiteX9" fmla="*/ 72695 w 208540"/>
                    <a:gd name="connsiteY9" fmla="*/ 64465 h 266090"/>
                    <a:gd name="connsiteX10" fmla="*/ 104927 w 208540"/>
                    <a:gd name="connsiteY10" fmla="*/ 32233 h 266090"/>
                    <a:gd name="connsiteX11" fmla="*/ 137160 w 208540"/>
                    <a:gd name="connsiteY11" fmla="*/ 64465 h 266090"/>
                    <a:gd name="connsiteX12" fmla="*/ 104927 w 208540"/>
                    <a:gd name="connsiteY12" fmla="*/ 96698 h 266090"/>
                    <a:gd name="connsiteX13" fmla="*/ 72695 w 208540"/>
                    <a:gd name="connsiteY13" fmla="*/ 64465 h 266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40" h="266090">
                      <a:moveTo>
                        <a:pt x="152248" y="108356"/>
                      </a:moveTo>
                      <a:cubicBezTo>
                        <a:pt x="162535" y="96698"/>
                        <a:pt x="169393" y="81610"/>
                        <a:pt x="169393" y="64465"/>
                      </a:cubicBezTo>
                      <a:cubicBezTo>
                        <a:pt x="169393" y="28804"/>
                        <a:pt x="140589" y="0"/>
                        <a:pt x="104927" y="0"/>
                      </a:cubicBezTo>
                      <a:cubicBezTo>
                        <a:pt x="69266" y="0"/>
                        <a:pt x="40462" y="28804"/>
                        <a:pt x="40462" y="64465"/>
                      </a:cubicBezTo>
                      <a:cubicBezTo>
                        <a:pt x="40462" y="81610"/>
                        <a:pt x="47320" y="96698"/>
                        <a:pt x="57607" y="108356"/>
                      </a:cubicBezTo>
                      <a:cubicBezTo>
                        <a:pt x="23317" y="125501"/>
                        <a:pt x="0" y="161163"/>
                        <a:pt x="0" y="201625"/>
                      </a:cubicBezTo>
                      <a:cubicBezTo>
                        <a:pt x="0" y="204368"/>
                        <a:pt x="1372" y="266090"/>
                        <a:pt x="104242" y="266090"/>
                      </a:cubicBezTo>
                      <a:cubicBezTo>
                        <a:pt x="207112" y="266090"/>
                        <a:pt x="208483" y="204368"/>
                        <a:pt x="208483" y="201625"/>
                      </a:cubicBezTo>
                      <a:cubicBezTo>
                        <a:pt x="209855" y="160477"/>
                        <a:pt x="186538" y="125501"/>
                        <a:pt x="152248" y="108356"/>
                      </a:cubicBezTo>
                      <a:close/>
                      <a:moveTo>
                        <a:pt x="72695" y="64465"/>
                      </a:moveTo>
                      <a:cubicBezTo>
                        <a:pt x="72695" y="46634"/>
                        <a:pt x="87097" y="32233"/>
                        <a:pt x="104927" y="32233"/>
                      </a:cubicBezTo>
                      <a:cubicBezTo>
                        <a:pt x="122758" y="32233"/>
                        <a:pt x="137160" y="46634"/>
                        <a:pt x="137160" y="64465"/>
                      </a:cubicBezTo>
                      <a:cubicBezTo>
                        <a:pt x="137160" y="82296"/>
                        <a:pt x="122758" y="96698"/>
                        <a:pt x="104927" y="96698"/>
                      </a:cubicBezTo>
                      <a:cubicBezTo>
                        <a:pt x="87097" y="96698"/>
                        <a:pt x="72695" y="82296"/>
                        <a:pt x="72695" y="64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413" name="Graphic 353">
                  <a:extLst>
                    <a:ext uri="{FF2B5EF4-FFF2-40B4-BE49-F238E27FC236}">
                      <a16:creationId xmlns:a16="http://schemas.microsoft.com/office/drawing/2014/main" id="{5FBD1EA9-E26D-B70D-1B0B-2FD936C4F28E}"/>
                    </a:ext>
                  </a:extLst>
                </p:cNvPr>
                <p:cNvGrpSpPr/>
                <p:nvPr/>
              </p:nvGrpSpPr>
              <p:grpSpPr>
                <a:xfrm>
                  <a:off x="3744391" y="2538831"/>
                  <a:ext cx="665911" cy="325755"/>
                  <a:chOff x="3744391" y="2538831"/>
                  <a:chExt cx="665911" cy="325755"/>
                </a:xfrm>
              </p:grpSpPr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274D067A-AE6B-0578-E589-7D523CC781B4}"/>
                      </a:ext>
                    </a:extLst>
                  </p:cNvPr>
                  <p:cNvSpPr/>
                  <p:nvPr/>
                </p:nvSpPr>
                <p:spPr>
                  <a:xfrm>
                    <a:off x="3744391" y="2538831"/>
                    <a:ext cx="416993" cy="65151"/>
                  </a:xfrm>
                  <a:custGeom>
                    <a:avLst/>
                    <a:gdLst>
                      <a:gd name="connsiteX0" fmla="*/ 390220 w 416993"/>
                      <a:gd name="connsiteY0" fmla="*/ 65151 h 65151"/>
                      <a:gd name="connsiteX1" fmla="*/ 26746 w 416993"/>
                      <a:gd name="connsiteY1" fmla="*/ 65151 h 65151"/>
                      <a:gd name="connsiteX2" fmla="*/ 0 w 416993"/>
                      <a:gd name="connsiteY2" fmla="*/ 38405 h 65151"/>
                      <a:gd name="connsiteX3" fmla="*/ 0 w 416993"/>
                      <a:gd name="connsiteY3" fmla="*/ 26746 h 65151"/>
                      <a:gd name="connsiteX4" fmla="*/ 26746 w 416993"/>
                      <a:gd name="connsiteY4" fmla="*/ 0 h 65151"/>
                      <a:gd name="connsiteX5" fmla="*/ 390220 w 416993"/>
                      <a:gd name="connsiteY5" fmla="*/ 0 h 65151"/>
                      <a:gd name="connsiteX6" fmla="*/ 416966 w 416993"/>
                      <a:gd name="connsiteY6" fmla="*/ 26746 h 65151"/>
                      <a:gd name="connsiteX7" fmla="*/ 416966 w 416993"/>
                      <a:gd name="connsiteY7" fmla="*/ 38405 h 65151"/>
                      <a:gd name="connsiteX8" fmla="*/ 390220 w 416993"/>
                      <a:gd name="connsiteY8" fmla="*/ 65151 h 6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6993" h="65151">
                        <a:moveTo>
                          <a:pt x="390220" y="65151"/>
                        </a:moveTo>
                        <a:lnTo>
                          <a:pt x="26746" y="65151"/>
                        </a:lnTo>
                        <a:cubicBezTo>
                          <a:pt x="11659" y="65151"/>
                          <a:pt x="0" y="52806"/>
                          <a:pt x="0" y="38405"/>
                        </a:cubicBezTo>
                        <a:lnTo>
                          <a:pt x="0" y="26746"/>
                        </a:lnTo>
                        <a:cubicBezTo>
                          <a:pt x="0" y="11658"/>
                          <a:pt x="12344" y="0"/>
                          <a:pt x="26746" y="0"/>
                        </a:cubicBezTo>
                        <a:lnTo>
                          <a:pt x="390220" y="0"/>
                        </a:lnTo>
                        <a:cubicBezTo>
                          <a:pt x="405308" y="0"/>
                          <a:pt x="416966" y="12344"/>
                          <a:pt x="416966" y="26746"/>
                        </a:cubicBezTo>
                        <a:lnTo>
                          <a:pt x="416966" y="38405"/>
                        </a:lnTo>
                        <a:cubicBezTo>
                          <a:pt x="417652" y="52806"/>
                          <a:pt x="405308" y="65151"/>
                          <a:pt x="390220" y="65151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3DB24E17-1017-1B44-B465-2940B8ADB016}"/>
                      </a:ext>
                    </a:extLst>
                  </p:cNvPr>
                  <p:cNvSpPr/>
                  <p:nvPr/>
                </p:nvSpPr>
                <p:spPr>
                  <a:xfrm>
                    <a:off x="3745077" y="2799435"/>
                    <a:ext cx="564413" cy="65151"/>
                  </a:xfrm>
                  <a:custGeom>
                    <a:avLst/>
                    <a:gdLst>
                      <a:gd name="connsiteX0" fmla="*/ 537667 w 564413"/>
                      <a:gd name="connsiteY0" fmla="*/ 65151 h 65151"/>
                      <a:gd name="connsiteX1" fmla="*/ 26746 w 564413"/>
                      <a:gd name="connsiteY1" fmla="*/ 65151 h 65151"/>
                      <a:gd name="connsiteX2" fmla="*/ 0 w 564413"/>
                      <a:gd name="connsiteY2" fmla="*/ 38405 h 65151"/>
                      <a:gd name="connsiteX3" fmla="*/ 0 w 564413"/>
                      <a:gd name="connsiteY3" fmla="*/ 26746 h 65151"/>
                      <a:gd name="connsiteX4" fmla="*/ 26746 w 564413"/>
                      <a:gd name="connsiteY4" fmla="*/ 0 h 65151"/>
                      <a:gd name="connsiteX5" fmla="*/ 537667 w 564413"/>
                      <a:gd name="connsiteY5" fmla="*/ 0 h 65151"/>
                      <a:gd name="connsiteX6" fmla="*/ 564413 w 564413"/>
                      <a:gd name="connsiteY6" fmla="*/ 26746 h 65151"/>
                      <a:gd name="connsiteX7" fmla="*/ 564413 w 564413"/>
                      <a:gd name="connsiteY7" fmla="*/ 38405 h 65151"/>
                      <a:gd name="connsiteX8" fmla="*/ 537667 w 564413"/>
                      <a:gd name="connsiteY8" fmla="*/ 65151 h 6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4413" h="65151">
                        <a:moveTo>
                          <a:pt x="537667" y="65151"/>
                        </a:moveTo>
                        <a:lnTo>
                          <a:pt x="26746" y="65151"/>
                        </a:lnTo>
                        <a:cubicBezTo>
                          <a:pt x="11659" y="65151"/>
                          <a:pt x="0" y="52806"/>
                          <a:pt x="0" y="38405"/>
                        </a:cubicBezTo>
                        <a:lnTo>
                          <a:pt x="0" y="26746"/>
                        </a:lnTo>
                        <a:cubicBezTo>
                          <a:pt x="0" y="11658"/>
                          <a:pt x="12344" y="0"/>
                          <a:pt x="26746" y="0"/>
                        </a:cubicBezTo>
                        <a:lnTo>
                          <a:pt x="537667" y="0"/>
                        </a:lnTo>
                        <a:cubicBezTo>
                          <a:pt x="552755" y="0"/>
                          <a:pt x="564413" y="12344"/>
                          <a:pt x="564413" y="26746"/>
                        </a:cubicBezTo>
                        <a:lnTo>
                          <a:pt x="564413" y="38405"/>
                        </a:lnTo>
                        <a:cubicBezTo>
                          <a:pt x="564413" y="53492"/>
                          <a:pt x="552069" y="65151"/>
                          <a:pt x="537667" y="65151"/>
                        </a:cubicBezTo>
                        <a:close/>
                      </a:path>
                    </a:pathLst>
                  </a:custGeom>
                  <a:solidFill>
                    <a:srgbClr val="DBBF7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7A4987F7-AAFD-DC6E-8CCD-B471BB0F09A4}"/>
                      </a:ext>
                    </a:extLst>
                  </p:cNvPr>
                  <p:cNvSpPr/>
                  <p:nvPr/>
                </p:nvSpPr>
                <p:spPr>
                  <a:xfrm>
                    <a:off x="3745077" y="2668447"/>
                    <a:ext cx="665226" cy="65151"/>
                  </a:xfrm>
                  <a:custGeom>
                    <a:avLst/>
                    <a:gdLst>
                      <a:gd name="connsiteX0" fmla="*/ 638480 w 665226"/>
                      <a:gd name="connsiteY0" fmla="*/ 65151 h 65151"/>
                      <a:gd name="connsiteX1" fmla="*/ 26746 w 665226"/>
                      <a:gd name="connsiteY1" fmla="*/ 65151 h 65151"/>
                      <a:gd name="connsiteX2" fmla="*/ 0 w 665226"/>
                      <a:gd name="connsiteY2" fmla="*/ 38405 h 65151"/>
                      <a:gd name="connsiteX3" fmla="*/ 0 w 665226"/>
                      <a:gd name="connsiteY3" fmla="*/ 26746 h 65151"/>
                      <a:gd name="connsiteX4" fmla="*/ 26746 w 665226"/>
                      <a:gd name="connsiteY4" fmla="*/ 0 h 65151"/>
                      <a:gd name="connsiteX5" fmla="*/ 638480 w 665226"/>
                      <a:gd name="connsiteY5" fmla="*/ 0 h 65151"/>
                      <a:gd name="connsiteX6" fmla="*/ 665226 w 665226"/>
                      <a:gd name="connsiteY6" fmla="*/ 26746 h 65151"/>
                      <a:gd name="connsiteX7" fmla="*/ 665226 w 665226"/>
                      <a:gd name="connsiteY7" fmla="*/ 38405 h 65151"/>
                      <a:gd name="connsiteX8" fmla="*/ 638480 w 665226"/>
                      <a:gd name="connsiteY8" fmla="*/ 65151 h 6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5226" h="65151">
                        <a:moveTo>
                          <a:pt x="638480" y="65151"/>
                        </a:moveTo>
                        <a:lnTo>
                          <a:pt x="26746" y="65151"/>
                        </a:lnTo>
                        <a:cubicBezTo>
                          <a:pt x="11659" y="65151"/>
                          <a:pt x="0" y="52806"/>
                          <a:pt x="0" y="38405"/>
                        </a:cubicBezTo>
                        <a:lnTo>
                          <a:pt x="0" y="26746"/>
                        </a:lnTo>
                        <a:cubicBezTo>
                          <a:pt x="0" y="11658"/>
                          <a:pt x="12344" y="0"/>
                          <a:pt x="26746" y="0"/>
                        </a:cubicBezTo>
                        <a:lnTo>
                          <a:pt x="638480" y="0"/>
                        </a:lnTo>
                        <a:cubicBezTo>
                          <a:pt x="653567" y="0"/>
                          <a:pt x="665226" y="12344"/>
                          <a:pt x="665226" y="26746"/>
                        </a:cubicBezTo>
                        <a:lnTo>
                          <a:pt x="665226" y="38405"/>
                        </a:lnTo>
                        <a:cubicBezTo>
                          <a:pt x="665226" y="52806"/>
                          <a:pt x="653567" y="65151"/>
                          <a:pt x="638480" y="65151"/>
                        </a:cubicBezTo>
                        <a:close/>
                      </a:path>
                    </a:pathLst>
                  </a:custGeom>
                  <a:solidFill>
                    <a:srgbClr val="DBBF7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417" name="Graphic 353">
              <a:extLst>
                <a:ext uri="{FF2B5EF4-FFF2-40B4-BE49-F238E27FC236}">
                  <a16:creationId xmlns:a16="http://schemas.microsoft.com/office/drawing/2014/main" id="{E3109C14-F0A5-0FA0-25A7-E035E9A5A8CA}"/>
                </a:ext>
              </a:extLst>
            </p:cNvPr>
            <p:cNvGrpSpPr/>
            <p:nvPr/>
          </p:nvGrpSpPr>
          <p:grpSpPr>
            <a:xfrm>
              <a:off x="2973552" y="3158109"/>
              <a:ext cx="1638376" cy="1391488"/>
              <a:chOff x="2973552" y="3158109"/>
              <a:chExt cx="1638376" cy="1391488"/>
            </a:xfrm>
          </p:grpSpPr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50FA24DD-7E85-49D5-4CFE-68A2E4A60A94}"/>
                  </a:ext>
                </a:extLst>
              </p:cNvPr>
              <p:cNvSpPr/>
              <p:nvPr/>
            </p:nvSpPr>
            <p:spPr>
              <a:xfrm>
                <a:off x="2973552" y="3158109"/>
                <a:ext cx="1638376" cy="1391488"/>
              </a:xfrm>
              <a:custGeom>
                <a:avLst/>
                <a:gdLst>
                  <a:gd name="connsiteX0" fmla="*/ 1447724 w 1638376"/>
                  <a:gd name="connsiteY0" fmla="*/ 1391488 h 1391488"/>
                  <a:gd name="connsiteX1" fmla="*/ 190652 w 1638376"/>
                  <a:gd name="connsiteY1" fmla="*/ 1391488 h 1391488"/>
                  <a:gd name="connsiteX2" fmla="*/ 0 w 1638376"/>
                  <a:gd name="connsiteY2" fmla="*/ 1200836 h 1391488"/>
                  <a:gd name="connsiteX3" fmla="*/ 0 w 1638376"/>
                  <a:gd name="connsiteY3" fmla="*/ 190652 h 1391488"/>
                  <a:gd name="connsiteX4" fmla="*/ 190652 w 1638376"/>
                  <a:gd name="connsiteY4" fmla="*/ 0 h 1391488"/>
                  <a:gd name="connsiteX5" fmla="*/ 1447724 w 1638376"/>
                  <a:gd name="connsiteY5" fmla="*/ 0 h 1391488"/>
                  <a:gd name="connsiteX6" fmla="*/ 1638376 w 1638376"/>
                  <a:gd name="connsiteY6" fmla="*/ 190652 h 1391488"/>
                  <a:gd name="connsiteX7" fmla="*/ 1638376 w 1638376"/>
                  <a:gd name="connsiteY7" fmla="*/ 1200836 h 1391488"/>
                  <a:gd name="connsiteX8" fmla="*/ 1447724 w 1638376"/>
                  <a:gd name="connsiteY8" fmla="*/ 1391488 h 139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76" h="1391488">
                    <a:moveTo>
                      <a:pt x="1447724" y="1391488"/>
                    </a:moveTo>
                    <a:lnTo>
                      <a:pt x="190652" y="1391488"/>
                    </a:lnTo>
                    <a:cubicBezTo>
                      <a:pt x="85039" y="1391488"/>
                      <a:pt x="0" y="1305763"/>
                      <a:pt x="0" y="1200836"/>
                    </a:cubicBezTo>
                    <a:lnTo>
                      <a:pt x="0" y="190652"/>
                    </a:lnTo>
                    <a:cubicBezTo>
                      <a:pt x="0" y="85039"/>
                      <a:pt x="85725" y="0"/>
                      <a:pt x="190652" y="0"/>
                    </a:cubicBezTo>
                    <a:lnTo>
                      <a:pt x="1447724" y="0"/>
                    </a:lnTo>
                    <a:cubicBezTo>
                      <a:pt x="1553337" y="0"/>
                      <a:pt x="1638376" y="85725"/>
                      <a:pt x="1638376" y="190652"/>
                    </a:cubicBezTo>
                    <a:lnTo>
                      <a:pt x="1638376" y="1200836"/>
                    </a:lnTo>
                    <a:cubicBezTo>
                      <a:pt x="1638376" y="1306449"/>
                      <a:pt x="1553337" y="1391488"/>
                      <a:pt x="1447724" y="139148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2548CD7-67A6-55E4-DC88-FA660EEEA728}"/>
                  </a:ext>
                </a:extLst>
              </p:cNvPr>
              <p:cNvSpPr/>
              <p:nvPr/>
            </p:nvSpPr>
            <p:spPr>
              <a:xfrm>
                <a:off x="3195066" y="3374821"/>
                <a:ext cx="1102793" cy="65151"/>
              </a:xfrm>
              <a:custGeom>
                <a:avLst/>
                <a:gdLst>
                  <a:gd name="connsiteX0" fmla="*/ 1076020 w 1102793"/>
                  <a:gd name="connsiteY0" fmla="*/ 65151 h 65151"/>
                  <a:gd name="connsiteX1" fmla="*/ 26746 w 1102793"/>
                  <a:gd name="connsiteY1" fmla="*/ 65151 h 65151"/>
                  <a:gd name="connsiteX2" fmla="*/ 0 w 1102793"/>
                  <a:gd name="connsiteY2" fmla="*/ 38405 h 65151"/>
                  <a:gd name="connsiteX3" fmla="*/ 0 w 1102793"/>
                  <a:gd name="connsiteY3" fmla="*/ 26746 h 65151"/>
                  <a:gd name="connsiteX4" fmla="*/ 26746 w 1102793"/>
                  <a:gd name="connsiteY4" fmla="*/ 0 h 65151"/>
                  <a:gd name="connsiteX5" fmla="*/ 1076020 w 1102793"/>
                  <a:gd name="connsiteY5" fmla="*/ 0 h 65151"/>
                  <a:gd name="connsiteX6" fmla="*/ 1102766 w 1102793"/>
                  <a:gd name="connsiteY6" fmla="*/ 26746 h 65151"/>
                  <a:gd name="connsiteX7" fmla="*/ 1102766 w 1102793"/>
                  <a:gd name="connsiteY7" fmla="*/ 38405 h 65151"/>
                  <a:gd name="connsiteX8" fmla="*/ 1076020 w 1102793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2793" h="65151">
                    <a:moveTo>
                      <a:pt x="1076020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6"/>
                      <a:pt x="0" y="38405"/>
                    </a:cubicBezTo>
                    <a:lnTo>
                      <a:pt x="0" y="26746"/>
                    </a:lnTo>
                    <a:cubicBezTo>
                      <a:pt x="0" y="11658"/>
                      <a:pt x="12344" y="0"/>
                      <a:pt x="26746" y="0"/>
                    </a:cubicBezTo>
                    <a:lnTo>
                      <a:pt x="1076020" y="0"/>
                    </a:lnTo>
                    <a:cubicBezTo>
                      <a:pt x="1091108" y="0"/>
                      <a:pt x="1102766" y="12344"/>
                      <a:pt x="1102766" y="26746"/>
                    </a:cubicBezTo>
                    <a:lnTo>
                      <a:pt x="1102766" y="38405"/>
                    </a:lnTo>
                    <a:cubicBezTo>
                      <a:pt x="1103452" y="53492"/>
                      <a:pt x="1091108" y="65151"/>
                      <a:pt x="1076020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3A175AC4-CB8F-5053-BA3E-E44CB5EF63EA}"/>
                  </a:ext>
                </a:extLst>
              </p:cNvPr>
              <p:cNvSpPr/>
              <p:nvPr/>
            </p:nvSpPr>
            <p:spPr>
              <a:xfrm>
                <a:off x="3195066" y="3506495"/>
                <a:ext cx="831875" cy="65151"/>
              </a:xfrm>
              <a:custGeom>
                <a:avLst/>
                <a:gdLst>
                  <a:gd name="connsiteX0" fmla="*/ 805129 w 831875"/>
                  <a:gd name="connsiteY0" fmla="*/ 65151 h 65151"/>
                  <a:gd name="connsiteX1" fmla="*/ 26746 w 831875"/>
                  <a:gd name="connsiteY1" fmla="*/ 65151 h 65151"/>
                  <a:gd name="connsiteX2" fmla="*/ 0 w 831875"/>
                  <a:gd name="connsiteY2" fmla="*/ 38405 h 65151"/>
                  <a:gd name="connsiteX3" fmla="*/ 0 w 831875"/>
                  <a:gd name="connsiteY3" fmla="*/ 26746 h 65151"/>
                  <a:gd name="connsiteX4" fmla="*/ 26746 w 831875"/>
                  <a:gd name="connsiteY4" fmla="*/ 0 h 65151"/>
                  <a:gd name="connsiteX5" fmla="*/ 805129 w 831875"/>
                  <a:gd name="connsiteY5" fmla="*/ 0 h 65151"/>
                  <a:gd name="connsiteX6" fmla="*/ 831875 w 831875"/>
                  <a:gd name="connsiteY6" fmla="*/ 26746 h 65151"/>
                  <a:gd name="connsiteX7" fmla="*/ 831875 w 831875"/>
                  <a:gd name="connsiteY7" fmla="*/ 38405 h 65151"/>
                  <a:gd name="connsiteX8" fmla="*/ 805129 w 831875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1875" h="65151">
                    <a:moveTo>
                      <a:pt x="805129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7"/>
                      <a:pt x="0" y="38405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805129" y="0"/>
                    </a:lnTo>
                    <a:cubicBezTo>
                      <a:pt x="820217" y="0"/>
                      <a:pt x="831875" y="12344"/>
                      <a:pt x="831875" y="26746"/>
                    </a:cubicBezTo>
                    <a:lnTo>
                      <a:pt x="831875" y="38405"/>
                    </a:lnTo>
                    <a:cubicBezTo>
                      <a:pt x="831875" y="52807"/>
                      <a:pt x="819531" y="65151"/>
                      <a:pt x="805129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6817C806-FEFD-CFD2-5407-583D36FA4B3D}"/>
                  </a:ext>
                </a:extLst>
              </p:cNvPr>
              <p:cNvSpPr/>
              <p:nvPr/>
            </p:nvSpPr>
            <p:spPr>
              <a:xfrm>
                <a:off x="4085234" y="3506495"/>
                <a:ext cx="315495" cy="65151"/>
              </a:xfrm>
              <a:custGeom>
                <a:avLst/>
                <a:gdLst>
                  <a:gd name="connsiteX0" fmla="*/ 288722 w 315495"/>
                  <a:gd name="connsiteY0" fmla="*/ 65151 h 65151"/>
                  <a:gd name="connsiteX1" fmla="*/ 26746 w 315495"/>
                  <a:gd name="connsiteY1" fmla="*/ 65151 h 65151"/>
                  <a:gd name="connsiteX2" fmla="*/ 0 w 315495"/>
                  <a:gd name="connsiteY2" fmla="*/ 38405 h 65151"/>
                  <a:gd name="connsiteX3" fmla="*/ 0 w 315495"/>
                  <a:gd name="connsiteY3" fmla="*/ 26746 h 65151"/>
                  <a:gd name="connsiteX4" fmla="*/ 26746 w 315495"/>
                  <a:gd name="connsiteY4" fmla="*/ 0 h 65151"/>
                  <a:gd name="connsiteX5" fmla="*/ 288722 w 315495"/>
                  <a:gd name="connsiteY5" fmla="*/ 0 h 65151"/>
                  <a:gd name="connsiteX6" fmla="*/ 315468 w 315495"/>
                  <a:gd name="connsiteY6" fmla="*/ 26746 h 65151"/>
                  <a:gd name="connsiteX7" fmla="*/ 315468 w 315495"/>
                  <a:gd name="connsiteY7" fmla="*/ 38405 h 65151"/>
                  <a:gd name="connsiteX8" fmla="*/ 288722 w 315495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495" h="65151">
                    <a:moveTo>
                      <a:pt x="288722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7"/>
                      <a:pt x="0" y="38405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288722" y="0"/>
                    </a:lnTo>
                    <a:cubicBezTo>
                      <a:pt x="303809" y="0"/>
                      <a:pt x="315468" y="12344"/>
                      <a:pt x="315468" y="26746"/>
                    </a:cubicBezTo>
                    <a:lnTo>
                      <a:pt x="315468" y="38405"/>
                    </a:lnTo>
                    <a:cubicBezTo>
                      <a:pt x="316154" y="52807"/>
                      <a:pt x="303809" y="65151"/>
                      <a:pt x="288722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804F6BBC-23FC-FBA1-E51E-437BB1F52267}"/>
                  </a:ext>
                </a:extLst>
              </p:cNvPr>
              <p:cNvSpPr/>
              <p:nvPr/>
            </p:nvSpPr>
            <p:spPr>
              <a:xfrm>
                <a:off x="3195066" y="3638169"/>
                <a:ext cx="979349" cy="65151"/>
              </a:xfrm>
              <a:custGeom>
                <a:avLst/>
                <a:gdLst>
                  <a:gd name="connsiteX0" fmla="*/ 952576 w 979349"/>
                  <a:gd name="connsiteY0" fmla="*/ 65151 h 65151"/>
                  <a:gd name="connsiteX1" fmla="*/ 26746 w 979349"/>
                  <a:gd name="connsiteY1" fmla="*/ 65151 h 65151"/>
                  <a:gd name="connsiteX2" fmla="*/ 0 w 979349"/>
                  <a:gd name="connsiteY2" fmla="*/ 38405 h 65151"/>
                  <a:gd name="connsiteX3" fmla="*/ 0 w 979349"/>
                  <a:gd name="connsiteY3" fmla="*/ 26746 h 65151"/>
                  <a:gd name="connsiteX4" fmla="*/ 26746 w 979349"/>
                  <a:gd name="connsiteY4" fmla="*/ 0 h 65151"/>
                  <a:gd name="connsiteX5" fmla="*/ 952576 w 979349"/>
                  <a:gd name="connsiteY5" fmla="*/ 0 h 65151"/>
                  <a:gd name="connsiteX6" fmla="*/ 979322 w 979349"/>
                  <a:gd name="connsiteY6" fmla="*/ 26746 h 65151"/>
                  <a:gd name="connsiteX7" fmla="*/ 979322 w 979349"/>
                  <a:gd name="connsiteY7" fmla="*/ 38405 h 65151"/>
                  <a:gd name="connsiteX8" fmla="*/ 952576 w 979349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349" h="65151">
                    <a:moveTo>
                      <a:pt x="952576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7"/>
                      <a:pt x="0" y="38405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952576" y="0"/>
                    </a:lnTo>
                    <a:cubicBezTo>
                      <a:pt x="967664" y="0"/>
                      <a:pt x="979322" y="12344"/>
                      <a:pt x="979322" y="26746"/>
                    </a:cubicBezTo>
                    <a:lnTo>
                      <a:pt x="979322" y="38405"/>
                    </a:lnTo>
                    <a:cubicBezTo>
                      <a:pt x="980008" y="52807"/>
                      <a:pt x="967664" y="65151"/>
                      <a:pt x="952576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010BE837-DD99-853A-7B58-1FAA8893FDFC}"/>
                  </a:ext>
                </a:extLst>
              </p:cNvPr>
              <p:cNvSpPr/>
              <p:nvPr/>
            </p:nvSpPr>
            <p:spPr>
              <a:xfrm>
                <a:off x="3195066" y="4034561"/>
                <a:ext cx="597359" cy="65151"/>
              </a:xfrm>
              <a:custGeom>
                <a:avLst/>
                <a:gdLst>
                  <a:gd name="connsiteX0" fmla="*/ 570586 w 597359"/>
                  <a:gd name="connsiteY0" fmla="*/ 65151 h 65151"/>
                  <a:gd name="connsiteX1" fmla="*/ 26746 w 597359"/>
                  <a:gd name="connsiteY1" fmla="*/ 65151 h 65151"/>
                  <a:gd name="connsiteX2" fmla="*/ 0 w 597359"/>
                  <a:gd name="connsiteY2" fmla="*/ 38405 h 65151"/>
                  <a:gd name="connsiteX3" fmla="*/ 0 w 597359"/>
                  <a:gd name="connsiteY3" fmla="*/ 26746 h 65151"/>
                  <a:gd name="connsiteX4" fmla="*/ 26746 w 597359"/>
                  <a:gd name="connsiteY4" fmla="*/ 0 h 65151"/>
                  <a:gd name="connsiteX5" fmla="*/ 570586 w 597359"/>
                  <a:gd name="connsiteY5" fmla="*/ 0 h 65151"/>
                  <a:gd name="connsiteX6" fmla="*/ 597332 w 597359"/>
                  <a:gd name="connsiteY6" fmla="*/ 26746 h 65151"/>
                  <a:gd name="connsiteX7" fmla="*/ 597332 w 597359"/>
                  <a:gd name="connsiteY7" fmla="*/ 38405 h 65151"/>
                  <a:gd name="connsiteX8" fmla="*/ 570586 w 597359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359" h="65151">
                    <a:moveTo>
                      <a:pt x="570586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7"/>
                      <a:pt x="0" y="38405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570586" y="0"/>
                    </a:lnTo>
                    <a:cubicBezTo>
                      <a:pt x="585673" y="0"/>
                      <a:pt x="597332" y="12344"/>
                      <a:pt x="597332" y="26746"/>
                    </a:cubicBezTo>
                    <a:lnTo>
                      <a:pt x="597332" y="38405"/>
                    </a:lnTo>
                    <a:cubicBezTo>
                      <a:pt x="598018" y="52807"/>
                      <a:pt x="585673" y="65151"/>
                      <a:pt x="570586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43613F0E-8EE7-BD4D-ADA4-095A344BE73F}"/>
                  </a:ext>
                </a:extLst>
              </p:cNvPr>
              <p:cNvSpPr/>
              <p:nvPr/>
            </p:nvSpPr>
            <p:spPr>
              <a:xfrm>
                <a:off x="3195066" y="4165549"/>
                <a:ext cx="347014" cy="65151"/>
              </a:xfrm>
              <a:custGeom>
                <a:avLst/>
                <a:gdLst>
                  <a:gd name="connsiteX0" fmla="*/ 319583 w 347014"/>
                  <a:gd name="connsiteY0" fmla="*/ 65151 h 65151"/>
                  <a:gd name="connsiteX1" fmla="*/ 26746 w 347014"/>
                  <a:gd name="connsiteY1" fmla="*/ 65151 h 65151"/>
                  <a:gd name="connsiteX2" fmla="*/ 0 w 347014"/>
                  <a:gd name="connsiteY2" fmla="*/ 38405 h 65151"/>
                  <a:gd name="connsiteX3" fmla="*/ 0 w 347014"/>
                  <a:gd name="connsiteY3" fmla="*/ 26746 h 65151"/>
                  <a:gd name="connsiteX4" fmla="*/ 26746 w 347014"/>
                  <a:gd name="connsiteY4" fmla="*/ 0 h 65151"/>
                  <a:gd name="connsiteX5" fmla="*/ 320269 w 347014"/>
                  <a:gd name="connsiteY5" fmla="*/ 0 h 65151"/>
                  <a:gd name="connsiteX6" fmla="*/ 347015 w 347014"/>
                  <a:gd name="connsiteY6" fmla="*/ 26746 h 65151"/>
                  <a:gd name="connsiteX7" fmla="*/ 347015 w 347014"/>
                  <a:gd name="connsiteY7" fmla="*/ 38405 h 65151"/>
                  <a:gd name="connsiteX8" fmla="*/ 319583 w 347014"/>
                  <a:gd name="connsiteY8" fmla="*/ 65151 h 6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014" h="65151">
                    <a:moveTo>
                      <a:pt x="319583" y="65151"/>
                    </a:moveTo>
                    <a:lnTo>
                      <a:pt x="26746" y="65151"/>
                    </a:lnTo>
                    <a:cubicBezTo>
                      <a:pt x="11659" y="65151"/>
                      <a:pt x="0" y="52806"/>
                      <a:pt x="0" y="38405"/>
                    </a:cubicBezTo>
                    <a:lnTo>
                      <a:pt x="0" y="26746"/>
                    </a:lnTo>
                    <a:cubicBezTo>
                      <a:pt x="0" y="11658"/>
                      <a:pt x="12344" y="0"/>
                      <a:pt x="26746" y="0"/>
                    </a:cubicBezTo>
                    <a:lnTo>
                      <a:pt x="320269" y="0"/>
                    </a:lnTo>
                    <a:cubicBezTo>
                      <a:pt x="335356" y="0"/>
                      <a:pt x="347015" y="12344"/>
                      <a:pt x="347015" y="26746"/>
                    </a:cubicBezTo>
                    <a:lnTo>
                      <a:pt x="347015" y="38405"/>
                    </a:lnTo>
                    <a:cubicBezTo>
                      <a:pt x="347015" y="53492"/>
                      <a:pt x="334670" y="65151"/>
                      <a:pt x="319583" y="65151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25" name="Graphic 353">
              <a:extLst>
                <a:ext uri="{FF2B5EF4-FFF2-40B4-BE49-F238E27FC236}">
                  <a16:creationId xmlns:a16="http://schemas.microsoft.com/office/drawing/2014/main" id="{C6756FAF-D5BE-F93C-E960-D37915917D37}"/>
                </a:ext>
              </a:extLst>
            </p:cNvPr>
            <p:cNvGrpSpPr/>
            <p:nvPr/>
          </p:nvGrpSpPr>
          <p:grpSpPr>
            <a:xfrm>
              <a:off x="6367576" y="2371496"/>
              <a:ext cx="474573" cy="474573"/>
              <a:chOff x="6367576" y="2371496"/>
              <a:chExt cx="474573" cy="474573"/>
            </a:xfrm>
          </p:grpSpPr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12089550-E413-E9EB-7E3D-077B771DBD94}"/>
                  </a:ext>
                </a:extLst>
              </p:cNvPr>
              <p:cNvSpPr/>
              <p:nvPr/>
            </p:nvSpPr>
            <p:spPr>
              <a:xfrm>
                <a:off x="6367576" y="2371496"/>
                <a:ext cx="474573" cy="474573"/>
              </a:xfrm>
              <a:custGeom>
                <a:avLst/>
                <a:gdLst>
                  <a:gd name="connsiteX0" fmla="*/ 474574 w 474573"/>
                  <a:gd name="connsiteY0" fmla="*/ 237287 h 474573"/>
                  <a:gd name="connsiteX1" fmla="*/ 237287 w 474573"/>
                  <a:gd name="connsiteY1" fmla="*/ 474574 h 474573"/>
                  <a:gd name="connsiteX2" fmla="*/ 0 w 474573"/>
                  <a:gd name="connsiteY2" fmla="*/ 237287 h 474573"/>
                  <a:gd name="connsiteX3" fmla="*/ 237287 w 474573"/>
                  <a:gd name="connsiteY3" fmla="*/ 0 h 474573"/>
                  <a:gd name="connsiteX4" fmla="*/ 474574 w 474573"/>
                  <a:gd name="connsiteY4" fmla="*/ 237287 h 47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573" h="474573">
                    <a:moveTo>
                      <a:pt x="474574" y="237287"/>
                    </a:moveTo>
                    <a:cubicBezTo>
                      <a:pt x="474574" y="368337"/>
                      <a:pt x="368336" y="474574"/>
                      <a:pt x="237287" y="474574"/>
                    </a:cubicBezTo>
                    <a:cubicBezTo>
                      <a:pt x="106237" y="474574"/>
                      <a:pt x="0" y="368337"/>
                      <a:pt x="0" y="237287"/>
                    </a:cubicBezTo>
                    <a:cubicBezTo>
                      <a:pt x="0" y="106237"/>
                      <a:pt x="106237" y="0"/>
                      <a:pt x="237287" y="0"/>
                    </a:cubicBezTo>
                    <a:cubicBezTo>
                      <a:pt x="368337" y="0"/>
                      <a:pt x="474574" y="106237"/>
                      <a:pt x="474574" y="237287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28FD5EC8-974E-831B-5E42-97C8F33D6E35}"/>
                  </a:ext>
                </a:extLst>
              </p:cNvPr>
              <p:cNvSpPr/>
              <p:nvPr/>
            </p:nvSpPr>
            <p:spPr>
              <a:xfrm>
                <a:off x="6517415" y="2503503"/>
                <a:ext cx="198054" cy="208026"/>
              </a:xfrm>
              <a:custGeom>
                <a:avLst/>
                <a:gdLst>
                  <a:gd name="connsiteX0" fmla="*/ 180717 w 198054"/>
                  <a:gd name="connsiteY0" fmla="*/ 88820 h 208026"/>
                  <a:gd name="connsiteX1" fmla="*/ 155343 w 198054"/>
                  <a:gd name="connsiteY1" fmla="*/ 80590 h 208026"/>
                  <a:gd name="connsiteX2" fmla="*/ 135455 w 198054"/>
                  <a:gd name="connsiteY2" fmla="*/ 40128 h 208026"/>
                  <a:gd name="connsiteX3" fmla="*/ 40128 w 198054"/>
                  <a:gd name="connsiteY3" fmla="*/ 7210 h 208026"/>
                  <a:gd name="connsiteX4" fmla="*/ 7210 w 198054"/>
                  <a:gd name="connsiteY4" fmla="*/ 102536 h 208026"/>
                  <a:gd name="connsiteX5" fmla="*/ 27098 w 198054"/>
                  <a:gd name="connsiteY5" fmla="*/ 142998 h 208026"/>
                  <a:gd name="connsiteX6" fmla="*/ 17497 w 198054"/>
                  <a:gd name="connsiteY6" fmla="*/ 167687 h 208026"/>
                  <a:gd name="connsiteX7" fmla="*/ 18869 w 198054"/>
                  <a:gd name="connsiteY7" fmla="*/ 186889 h 208026"/>
                  <a:gd name="connsiteX8" fmla="*/ 51787 w 198054"/>
                  <a:gd name="connsiteY8" fmla="*/ 198548 h 208026"/>
                  <a:gd name="connsiteX9" fmla="*/ 60017 w 198054"/>
                  <a:gd name="connsiteY9" fmla="*/ 194433 h 208026"/>
                  <a:gd name="connsiteX10" fmla="*/ 80591 w 198054"/>
                  <a:gd name="connsiteY10" fmla="*/ 184832 h 208026"/>
                  <a:gd name="connsiteX11" fmla="*/ 136140 w 198054"/>
                  <a:gd name="connsiteY11" fmla="*/ 204034 h 208026"/>
                  <a:gd name="connsiteX12" fmla="*/ 155343 w 198054"/>
                  <a:gd name="connsiteY12" fmla="*/ 148485 h 208026"/>
                  <a:gd name="connsiteX13" fmla="*/ 182775 w 198054"/>
                  <a:gd name="connsiteY13" fmla="*/ 134769 h 208026"/>
                  <a:gd name="connsiteX14" fmla="*/ 184146 w 198054"/>
                  <a:gd name="connsiteY14" fmla="*/ 134083 h 208026"/>
                  <a:gd name="connsiteX15" fmla="*/ 195805 w 198054"/>
                  <a:gd name="connsiteY15" fmla="*/ 101164 h 208026"/>
                  <a:gd name="connsiteX16" fmla="*/ 180717 w 198054"/>
                  <a:gd name="connsiteY16" fmla="*/ 88820 h 208026"/>
                  <a:gd name="connsiteX17" fmla="*/ 125168 w 198054"/>
                  <a:gd name="connsiteY17" fmla="*/ 183460 h 208026"/>
                  <a:gd name="connsiteX18" fmla="*/ 99793 w 198054"/>
                  <a:gd name="connsiteY18" fmla="*/ 174545 h 208026"/>
                  <a:gd name="connsiteX19" fmla="*/ 110080 w 198054"/>
                  <a:gd name="connsiteY19" fmla="*/ 169744 h 208026"/>
                  <a:gd name="connsiteX20" fmla="*/ 123796 w 198054"/>
                  <a:gd name="connsiteY20" fmla="*/ 162886 h 208026"/>
                  <a:gd name="connsiteX21" fmla="*/ 134083 w 198054"/>
                  <a:gd name="connsiteY21" fmla="*/ 158086 h 208026"/>
                  <a:gd name="connsiteX22" fmla="*/ 125168 w 198054"/>
                  <a:gd name="connsiteY22" fmla="*/ 183460 h 20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8054" h="208026">
                    <a:moveTo>
                      <a:pt x="180717" y="88820"/>
                    </a:moveTo>
                    <a:lnTo>
                      <a:pt x="155343" y="80590"/>
                    </a:lnTo>
                    <a:lnTo>
                      <a:pt x="135455" y="40128"/>
                    </a:lnTo>
                    <a:cubicBezTo>
                      <a:pt x="118310" y="4467"/>
                      <a:pt x="75104" y="-9935"/>
                      <a:pt x="40128" y="7210"/>
                    </a:cubicBezTo>
                    <a:cubicBezTo>
                      <a:pt x="4467" y="24355"/>
                      <a:pt x="-9935" y="67560"/>
                      <a:pt x="7210" y="102536"/>
                    </a:cubicBezTo>
                    <a:lnTo>
                      <a:pt x="27098" y="142998"/>
                    </a:lnTo>
                    <a:lnTo>
                      <a:pt x="17497" y="167687"/>
                    </a:lnTo>
                    <a:cubicBezTo>
                      <a:pt x="15440" y="173859"/>
                      <a:pt x="16125" y="180717"/>
                      <a:pt x="18869" y="186889"/>
                    </a:cubicBezTo>
                    <a:cubicBezTo>
                      <a:pt x="25041" y="199234"/>
                      <a:pt x="39443" y="204034"/>
                      <a:pt x="51787" y="198548"/>
                    </a:cubicBezTo>
                    <a:lnTo>
                      <a:pt x="60017" y="194433"/>
                    </a:lnTo>
                    <a:lnTo>
                      <a:pt x="80591" y="184832"/>
                    </a:lnTo>
                    <a:cubicBezTo>
                      <a:pt x="90878" y="205406"/>
                      <a:pt x="115566" y="213636"/>
                      <a:pt x="136140" y="204034"/>
                    </a:cubicBezTo>
                    <a:cubicBezTo>
                      <a:pt x="156714" y="193747"/>
                      <a:pt x="164944" y="169059"/>
                      <a:pt x="155343" y="148485"/>
                    </a:cubicBezTo>
                    <a:lnTo>
                      <a:pt x="182775" y="134769"/>
                    </a:lnTo>
                    <a:lnTo>
                      <a:pt x="184146" y="134083"/>
                    </a:lnTo>
                    <a:cubicBezTo>
                      <a:pt x="196491" y="127911"/>
                      <a:pt x="201291" y="113509"/>
                      <a:pt x="195805" y="101164"/>
                    </a:cubicBezTo>
                    <a:cubicBezTo>
                      <a:pt x="191690" y="95678"/>
                      <a:pt x="186204" y="90877"/>
                      <a:pt x="180717" y="88820"/>
                    </a:cubicBezTo>
                    <a:close/>
                    <a:moveTo>
                      <a:pt x="125168" y="183460"/>
                    </a:moveTo>
                    <a:cubicBezTo>
                      <a:pt x="115566" y="188261"/>
                      <a:pt x="104594" y="184146"/>
                      <a:pt x="99793" y="174545"/>
                    </a:cubicBezTo>
                    <a:lnTo>
                      <a:pt x="110080" y="169744"/>
                    </a:lnTo>
                    <a:lnTo>
                      <a:pt x="123796" y="162886"/>
                    </a:lnTo>
                    <a:lnTo>
                      <a:pt x="134083" y="158086"/>
                    </a:lnTo>
                    <a:cubicBezTo>
                      <a:pt x="138884" y="167687"/>
                      <a:pt x="134769" y="178660"/>
                      <a:pt x="125168" y="183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497" name="TextBox 496">
            <a:extLst>
              <a:ext uri="{FF2B5EF4-FFF2-40B4-BE49-F238E27FC236}">
                <a16:creationId xmlns:a16="http://schemas.microsoft.com/office/drawing/2014/main" id="{CB279FA1-9E35-DF28-CD24-65D05537E757}"/>
              </a:ext>
            </a:extLst>
          </p:cNvPr>
          <p:cNvSpPr txBox="1"/>
          <p:nvPr/>
        </p:nvSpPr>
        <p:spPr>
          <a:xfrm>
            <a:off x="6210900" y="3561033"/>
            <a:ext cx="19425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User Role Management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7FE3A07B-EFAF-D781-31CE-2A6172DCDEEE}"/>
              </a:ext>
            </a:extLst>
          </p:cNvPr>
          <p:cNvSpPr txBox="1"/>
          <p:nvPr/>
        </p:nvSpPr>
        <p:spPr>
          <a:xfrm>
            <a:off x="6197600" y="3855909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81ED8AB0-E88A-1C47-DDA5-12C1859CD023}"/>
              </a:ext>
            </a:extLst>
          </p:cNvPr>
          <p:cNvSpPr txBox="1"/>
          <p:nvPr/>
        </p:nvSpPr>
        <p:spPr>
          <a:xfrm>
            <a:off x="9489422" y="3561033"/>
            <a:ext cx="18095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Page Builder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CAB0DB52-1AA7-540B-9A19-1C4641AB057B}"/>
              </a:ext>
            </a:extLst>
          </p:cNvPr>
          <p:cNvSpPr txBox="1"/>
          <p:nvPr/>
        </p:nvSpPr>
        <p:spPr>
          <a:xfrm>
            <a:off x="9476121" y="3855909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68735C56-D429-37BA-74BD-935C250867A5}"/>
              </a:ext>
            </a:extLst>
          </p:cNvPr>
          <p:cNvSpPr txBox="1"/>
          <p:nvPr/>
        </p:nvSpPr>
        <p:spPr>
          <a:xfrm>
            <a:off x="6210900" y="4994788"/>
            <a:ext cx="19425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72474C12-99F9-A30F-D7D6-4F744B4D4D27}"/>
              </a:ext>
            </a:extLst>
          </p:cNvPr>
          <p:cNvSpPr txBox="1"/>
          <p:nvPr/>
        </p:nvSpPr>
        <p:spPr>
          <a:xfrm>
            <a:off x="6197600" y="5289664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FE1438DD-CF67-E488-BEDA-12D5D944D6DD}"/>
              </a:ext>
            </a:extLst>
          </p:cNvPr>
          <p:cNvSpPr txBox="1"/>
          <p:nvPr/>
        </p:nvSpPr>
        <p:spPr>
          <a:xfrm>
            <a:off x="9489422" y="4994788"/>
            <a:ext cx="18095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C1333534-D536-EB2F-1D7D-57E6C11C3D1F}"/>
              </a:ext>
            </a:extLst>
          </p:cNvPr>
          <p:cNvSpPr txBox="1"/>
          <p:nvPr/>
        </p:nvSpPr>
        <p:spPr>
          <a:xfrm>
            <a:off x="9476121" y="5289664"/>
            <a:ext cx="2111743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top.</a:t>
            </a:r>
            <a:endParaRPr lang="en-ID" sz="1000">
              <a:solidFill>
                <a:srgbClr val="6C757D"/>
              </a:solidFill>
            </a:endParaRPr>
          </a:p>
        </p:txBody>
      </p:sp>
      <p:grpSp>
        <p:nvGrpSpPr>
          <p:cNvPr id="910" name="Graphic 720">
            <a:extLst>
              <a:ext uri="{FF2B5EF4-FFF2-40B4-BE49-F238E27FC236}">
                <a16:creationId xmlns:a16="http://schemas.microsoft.com/office/drawing/2014/main" id="{999315A3-4F58-0BB3-6467-2D8826C60B24}"/>
              </a:ext>
            </a:extLst>
          </p:cNvPr>
          <p:cNvGrpSpPr/>
          <p:nvPr/>
        </p:nvGrpSpPr>
        <p:grpSpPr>
          <a:xfrm>
            <a:off x="5045001" y="3324755"/>
            <a:ext cx="1094661" cy="787445"/>
            <a:chOff x="2769179" y="1295439"/>
            <a:chExt cx="6653552" cy="4786235"/>
          </a:xfrm>
        </p:grpSpPr>
        <p:grpSp>
          <p:nvGrpSpPr>
            <p:cNvPr id="911" name="Graphic 720">
              <a:extLst>
                <a:ext uri="{FF2B5EF4-FFF2-40B4-BE49-F238E27FC236}">
                  <a16:creationId xmlns:a16="http://schemas.microsoft.com/office/drawing/2014/main" id="{359C8108-70F9-84EB-17C2-5B75C7DF8233}"/>
                </a:ext>
              </a:extLst>
            </p:cNvPr>
            <p:cNvGrpSpPr/>
            <p:nvPr/>
          </p:nvGrpSpPr>
          <p:grpSpPr>
            <a:xfrm>
              <a:off x="4533747" y="5171617"/>
              <a:ext cx="1370228" cy="910056"/>
              <a:chOff x="4533747" y="5171617"/>
              <a:chExt cx="1370228" cy="910056"/>
            </a:xfrm>
          </p:grpSpPr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1B1F5BA0-E488-1C3C-FE7E-66E9CDDCBE05}"/>
                  </a:ext>
                </a:extLst>
              </p:cNvPr>
              <p:cNvSpPr/>
              <p:nvPr/>
            </p:nvSpPr>
            <p:spPr>
              <a:xfrm>
                <a:off x="4533747" y="5171617"/>
                <a:ext cx="1370228" cy="910056"/>
              </a:xfrm>
              <a:custGeom>
                <a:avLst/>
                <a:gdLst>
                  <a:gd name="connsiteX0" fmla="*/ 1179576 w 1370228"/>
                  <a:gd name="connsiteY0" fmla="*/ 910057 h 910056"/>
                  <a:gd name="connsiteX1" fmla="*/ 190652 w 1370228"/>
                  <a:gd name="connsiteY1" fmla="*/ 910057 h 910056"/>
                  <a:gd name="connsiteX2" fmla="*/ 0 w 1370228"/>
                  <a:gd name="connsiteY2" fmla="*/ 719404 h 910056"/>
                  <a:gd name="connsiteX3" fmla="*/ 0 w 1370228"/>
                  <a:gd name="connsiteY3" fmla="*/ 190653 h 910056"/>
                  <a:gd name="connsiteX4" fmla="*/ 190652 w 1370228"/>
                  <a:gd name="connsiteY4" fmla="*/ 0 h 910056"/>
                  <a:gd name="connsiteX5" fmla="*/ 1179576 w 1370228"/>
                  <a:gd name="connsiteY5" fmla="*/ 0 h 910056"/>
                  <a:gd name="connsiteX6" fmla="*/ 1370228 w 1370228"/>
                  <a:gd name="connsiteY6" fmla="*/ 190653 h 910056"/>
                  <a:gd name="connsiteX7" fmla="*/ 1370228 w 1370228"/>
                  <a:gd name="connsiteY7" fmla="*/ 719404 h 910056"/>
                  <a:gd name="connsiteX8" fmla="*/ 1179576 w 1370228"/>
                  <a:gd name="connsiteY8" fmla="*/ 910057 h 91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0228" h="910056">
                    <a:moveTo>
                      <a:pt x="1179576" y="910057"/>
                    </a:moveTo>
                    <a:lnTo>
                      <a:pt x="190652" y="910057"/>
                    </a:lnTo>
                    <a:cubicBezTo>
                      <a:pt x="85039" y="910057"/>
                      <a:pt x="0" y="824332"/>
                      <a:pt x="0" y="719404"/>
                    </a:cubicBezTo>
                    <a:lnTo>
                      <a:pt x="0" y="190653"/>
                    </a:lnTo>
                    <a:cubicBezTo>
                      <a:pt x="0" y="85039"/>
                      <a:pt x="85725" y="0"/>
                      <a:pt x="190652" y="0"/>
                    </a:cubicBezTo>
                    <a:lnTo>
                      <a:pt x="1179576" y="0"/>
                    </a:lnTo>
                    <a:cubicBezTo>
                      <a:pt x="1285189" y="0"/>
                      <a:pt x="1370228" y="85725"/>
                      <a:pt x="1370228" y="190653"/>
                    </a:cubicBezTo>
                    <a:lnTo>
                      <a:pt x="1370228" y="719404"/>
                    </a:lnTo>
                    <a:cubicBezTo>
                      <a:pt x="1370228" y="824332"/>
                      <a:pt x="1285189" y="910057"/>
                      <a:pt x="1179576" y="91005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13" name="Graphic 720">
                <a:extLst>
                  <a:ext uri="{FF2B5EF4-FFF2-40B4-BE49-F238E27FC236}">
                    <a16:creationId xmlns:a16="http://schemas.microsoft.com/office/drawing/2014/main" id="{9572CD54-21D5-31C9-D42B-013A41E31BCE}"/>
                  </a:ext>
                </a:extLst>
              </p:cNvPr>
              <p:cNvGrpSpPr/>
              <p:nvPr/>
            </p:nvGrpSpPr>
            <p:grpSpPr>
              <a:xfrm>
                <a:off x="4699711" y="5399303"/>
                <a:ext cx="1038301" cy="502691"/>
                <a:chOff x="4699711" y="5399303"/>
                <a:chExt cx="1038301" cy="502691"/>
              </a:xfrm>
            </p:grpSpPr>
            <p:sp>
              <p:nvSpPr>
                <p:cNvPr id="914" name="Freeform: Shape 913">
                  <a:extLst>
                    <a:ext uri="{FF2B5EF4-FFF2-40B4-BE49-F238E27FC236}">
                      <a16:creationId xmlns:a16="http://schemas.microsoft.com/office/drawing/2014/main" id="{E52A47E0-4F35-5C0B-B75D-10276C5E5FFA}"/>
                    </a:ext>
                  </a:extLst>
                </p:cNvPr>
                <p:cNvSpPr/>
                <p:nvPr/>
              </p:nvSpPr>
              <p:spPr>
                <a:xfrm>
                  <a:off x="4699711" y="5485714"/>
                  <a:ext cx="117957" cy="416280"/>
                </a:xfrm>
                <a:custGeom>
                  <a:avLst/>
                  <a:gdLst>
                    <a:gd name="connsiteX0" fmla="*/ 0 w 117957"/>
                    <a:gd name="connsiteY0" fmla="*/ 0 h 416280"/>
                    <a:gd name="connsiteX1" fmla="*/ 117958 w 117957"/>
                    <a:gd name="connsiteY1" fmla="*/ 0 h 416280"/>
                    <a:gd name="connsiteX2" fmla="*/ 117958 w 117957"/>
                    <a:gd name="connsiteY2" fmla="*/ 416281 h 416280"/>
                    <a:gd name="connsiteX3" fmla="*/ 0 w 117957"/>
                    <a:gd name="connsiteY3" fmla="*/ 416281 h 41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1628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16281"/>
                      </a:lnTo>
                      <a:lnTo>
                        <a:pt x="0" y="416281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5" name="Freeform: Shape 914">
                  <a:extLst>
                    <a:ext uri="{FF2B5EF4-FFF2-40B4-BE49-F238E27FC236}">
                      <a16:creationId xmlns:a16="http://schemas.microsoft.com/office/drawing/2014/main" id="{13F25325-C499-BBC7-4902-A6E7716C0062}"/>
                    </a:ext>
                  </a:extLst>
                </p:cNvPr>
                <p:cNvSpPr/>
                <p:nvPr/>
              </p:nvSpPr>
              <p:spPr>
                <a:xfrm>
                  <a:off x="5159883" y="5579668"/>
                  <a:ext cx="117957" cy="322326"/>
                </a:xfrm>
                <a:custGeom>
                  <a:avLst/>
                  <a:gdLst>
                    <a:gd name="connsiteX0" fmla="*/ 0 w 117957"/>
                    <a:gd name="connsiteY0" fmla="*/ 0 h 322326"/>
                    <a:gd name="connsiteX1" fmla="*/ 117958 w 117957"/>
                    <a:gd name="connsiteY1" fmla="*/ 0 h 322326"/>
                    <a:gd name="connsiteX2" fmla="*/ 117958 w 117957"/>
                    <a:gd name="connsiteY2" fmla="*/ 322326 h 322326"/>
                    <a:gd name="connsiteX3" fmla="*/ 0 w 117957"/>
                    <a:gd name="connsiteY3" fmla="*/ 322326 h 322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322326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322326"/>
                      </a:lnTo>
                      <a:lnTo>
                        <a:pt x="0" y="322326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6" name="Freeform: Shape 915">
                  <a:extLst>
                    <a:ext uri="{FF2B5EF4-FFF2-40B4-BE49-F238E27FC236}">
                      <a16:creationId xmlns:a16="http://schemas.microsoft.com/office/drawing/2014/main" id="{97DC9CE5-7597-5C5E-0060-9BBBF2BAAB2C}"/>
                    </a:ext>
                  </a:extLst>
                </p:cNvPr>
                <p:cNvSpPr/>
                <p:nvPr/>
              </p:nvSpPr>
              <p:spPr>
                <a:xfrm>
                  <a:off x="5389626" y="5498744"/>
                  <a:ext cx="117957" cy="403250"/>
                </a:xfrm>
                <a:custGeom>
                  <a:avLst/>
                  <a:gdLst>
                    <a:gd name="connsiteX0" fmla="*/ 0 w 117957"/>
                    <a:gd name="connsiteY0" fmla="*/ 0 h 403250"/>
                    <a:gd name="connsiteX1" fmla="*/ 117958 w 117957"/>
                    <a:gd name="connsiteY1" fmla="*/ 0 h 403250"/>
                    <a:gd name="connsiteX2" fmla="*/ 117958 w 117957"/>
                    <a:gd name="connsiteY2" fmla="*/ 403250 h 403250"/>
                    <a:gd name="connsiteX3" fmla="*/ 0 w 117957"/>
                    <a:gd name="connsiteY3" fmla="*/ 403250 h 4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403250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403250"/>
                      </a:lnTo>
                      <a:lnTo>
                        <a:pt x="0" y="403250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7" name="Freeform: Shape 916">
                  <a:extLst>
                    <a:ext uri="{FF2B5EF4-FFF2-40B4-BE49-F238E27FC236}">
                      <a16:creationId xmlns:a16="http://schemas.microsoft.com/office/drawing/2014/main" id="{5D4520E8-9AF3-812E-70A3-F1AE2822F72A}"/>
                    </a:ext>
                  </a:extLst>
                </p:cNvPr>
                <p:cNvSpPr/>
                <p:nvPr/>
              </p:nvSpPr>
              <p:spPr>
                <a:xfrm>
                  <a:off x="5620054" y="5693511"/>
                  <a:ext cx="117957" cy="208483"/>
                </a:xfrm>
                <a:custGeom>
                  <a:avLst/>
                  <a:gdLst>
                    <a:gd name="connsiteX0" fmla="*/ 0 w 117957"/>
                    <a:gd name="connsiteY0" fmla="*/ 0 h 208483"/>
                    <a:gd name="connsiteX1" fmla="*/ 117958 w 117957"/>
                    <a:gd name="connsiteY1" fmla="*/ 0 h 208483"/>
                    <a:gd name="connsiteX2" fmla="*/ 117958 w 117957"/>
                    <a:gd name="connsiteY2" fmla="*/ 208483 h 208483"/>
                    <a:gd name="connsiteX3" fmla="*/ 0 w 117957"/>
                    <a:gd name="connsiteY3" fmla="*/ 208483 h 208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208483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208483"/>
                      </a:lnTo>
                      <a:lnTo>
                        <a:pt x="0" y="208483"/>
                      </a:ln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8" name="Freeform: Shape 917">
                  <a:extLst>
                    <a:ext uri="{FF2B5EF4-FFF2-40B4-BE49-F238E27FC236}">
                      <a16:creationId xmlns:a16="http://schemas.microsoft.com/office/drawing/2014/main" id="{7782D4C9-B567-722E-DDBE-38B39C50FB4C}"/>
                    </a:ext>
                  </a:extLst>
                </p:cNvPr>
                <p:cNvSpPr/>
                <p:nvPr/>
              </p:nvSpPr>
              <p:spPr>
                <a:xfrm>
                  <a:off x="4929454" y="5399303"/>
                  <a:ext cx="117957" cy="502691"/>
                </a:xfrm>
                <a:custGeom>
                  <a:avLst/>
                  <a:gdLst>
                    <a:gd name="connsiteX0" fmla="*/ 0 w 117957"/>
                    <a:gd name="connsiteY0" fmla="*/ 0 h 502691"/>
                    <a:gd name="connsiteX1" fmla="*/ 117958 w 117957"/>
                    <a:gd name="connsiteY1" fmla="*/ 0 h 502691"/>
                    <a:gd name="connsiteX2" fmla="*/ 117958 w 117957"/>
                    <a:gd name="connsiteY2" fmla="*/ 502691 h 502691"/>
                    <a:gd name="connsiteX3" fmla="*/ 0 w 117957"/>
                    <a:gd name="connsiteY3" fmla="*/ 502691 h 502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957" h="502691">
                      <a:moveTo>
                        <a:pt x="0" y="0"/>
                      </a:moveTo>
                      <a:lnTo>
                        <a:pt x="117958" y="0"/>
                      </a:lnTo>
                      <a:lnTo>
                        <a:pt x="117958" y="502691"/>
                      </a:lnTo>
                      <a:lnTo>
                        <a:pt x="0" y="502691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A8CFC47C-18A7-8E27-2C36-C96A98AE8F86}"/>
                </a:ext>
              </a:extLst>
            </p:cNvPr>
            <p:cNvSpPr/>
            <p:nvPr/>
          </p:nvSpPr>
          <p:spPr>
            <a:xfrm>
              <a:off x="5030266" y="1607515"/>
              <a:ext cx="1209065" cy="1102080"/>
            </a:xfrm>
            <a:custGeom>
              <a:avLst/>
              <a:gdLst>
                <a:gd name="connsiteX0" fmla="*/ 256489 w 1209065"/>
                <a:gd name="connsiteY0" fmla="*/ 1102081 h 1102080"/>
                <a:gd name="connsiteX1" fmla="*/ 232486 w 1209065"/>
                <a:gd name="connsiteY1" fmla="*/ 1097280 h 1102080"/>
                <a:gd name="connsiteX2" fmla="*/ 193395 w 1209065"/>
                <a:gd name="connsiteY2" fmla="*/ 1038987 h 1102080"/>
                <a:gd name="connsiteX3" fmla="*/ 193395 w 1209065"/>
                <a:gd name="connsiteY3" fmla="*/ 818845 h 1102080"/>
                <a:gd name="connsiteX4" fmla="*/ 188595 w 1209065"/>
                <a:gd name="connsiteY4" fmla="*/ 818845 h 1102080"/>
                <a:gd name="connsiteX5" fmla="*/ 0 w 1209065"/>
                <a:gd name="connsiteY5" fmla="*/ 630250 h 1102080"/>
                <a:gd name="connsiteX6" fmla="*/ 0 w 1209065"/>
                <a:gd name="connsiteY6" fmla="*/ 188595 h 1102080"/>
                <a:gd name="connsiteX7" fmla="*/ 188595 w 1209065"/>
                <a:gd name="connsiteY7" fmla="*/ 0 h 1102080"/>
                <a:gd name="connsiteX8" fmla="*/ 1020470 w 1209065"/>
                <a:gd name="connsiteY8" fmla="*/ 0 h 1102080"/>
                <a:gd name="connsiteX9" fmla="*/ 1209066 w 1209065"/>
                <a:gd name="connsiteY9" fmla="*/ 188595 h 1102080"/>
                <a:gd name="connsiteX10" fmla="*/ 1209066 w 1209065"/>
                <a:gd name="connsiteY10" fmla="*/ 630250 h 1102080"/>
                <a:gd name="connsiteX11" fmla="*/ 1020470 w 1209065"/>
                <a:gd name="connsiteY11" fmla="*/ 818845 h 1102080"/>
                <a:gd name="connsiteX12" fmla="*/ 565785 w 1209065"/>
                <a:gd name="connsiteY12" fmla="*/ 818845 h 1102080"/>
                <a:gd name="connsiteX13" fmla="*/ 301066 w 1209065"/>
                <a:gd name="connsiteY13" fmla="*/ 1083564 h 1102080"/>
                <a:gd name="connsiteX14" fmla="*/ 256489 w 1209065"/>
                <a:gd name="connsiteY14" fmla="*/ 1102081 h 11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9065" h="1102080">
                  <a:moveTo>
                    <a:pt x="256489" y="1102081"/>
                  </a:moveTo>
                  <a:cubicBezTo>
                    <a:pt x="248259" y="1102081"/>
                    <a:pt x="240030" y="1100709"/>
                    <a:pt x="232486" y="1097280"/>
                  </a:cubicBezTo>
                  <a:cubicBezTo>
                    <a:pt x="209169" y="1087679"/>
                    <a:pt x="193395" y="1064362"/>
                    <a:pt x="193395" y="1038987"/>
                  </a:cubicBezTo>
                  <a:lnTo>
                    <a:pt x="193395" y="818845"/>
                  </a:lnTo>
                  <a:lnTo>
                    <a:pt x="188595" y="818845"/>
                  </a:lnTo>
                  <a:cubicBezTo>
                    <a:pt x="84353" y="818845"/>
                    <a:pt x="0" y="733806"/>
                    <a:pt x="0" y="630250"/>
                  </a:cubicBezTo>
                  <a:lnTo>
                    <a:pt x="0" y="188595"/>
                  </a:lnTo>
                  <a:cubicBezTo>
                    <a:pt x="0" y="84353"/>
                    <a:pt x="85039" y="0"/>
                    <a:pt x="188595" y="0"/>
                  </a:cubicBezTo>
                  <a:lnTo>
                    <a:pt x="1020470" y="0"/>
                  </a:lnTo>
                  <a:cubicBezTo>
                    <a:pt x="1124712" y="0"/>
                    <a:pt x="1209066" y="85039"/>
                    <a:pt x="1209066" y="188595"/>
                  </a:cubicBezTo>
                  <a:lnTo>
                    <a:pt x="1209066" y="630250"/>
                  </a:lnTo>
                  <a:cubicBezTo>
                    <a:pt x="1209066" y="734492"/>
                    <a:pt x="1124026" y="818845"/>
                    <a:pt x="1020470" y="818845"/>
                  </a:cubicBezTo>
                  <a:lnTo>
                    <a:pt x="565785" y="818845"/>
                  </a:lnTo>
                  <a:lnTo>
                    <a:pt x="301066" y="1083564"/>
                  </a:lnTo>
                  <a:cubicBezTo>
                    <a:pt x="288722" y="1095909"/>
                    <a:pt x="272262" y="1102081"/>
                    <a:pt x="256489" y="1102081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920" name="Graphic 720">
              <a:extLst>
                <a:ext uri="{FF2B5EF4-FFF2-40B4-BE49-F238E27FC236}">
                  <a16:creationId xmlns:a16="http://schemas.microsoft.com/office/drawing/2014/main" id="{B99A3EA1-4BA4-7AB9-6D67-6AAB0BE6E93B}"/>
                </a:ext>
              </a:extLst>
            </p:cNvPr>
            <p:cNvGrpSpPr/>
            <p:nvPr/>
          </p:nvGrpSpPr>
          <p:grpSpPr>
            <a:xfrm>
              <a:off x="6797573" y="2426360"/>
              <a:ext cx="1213180" cy="956005"/>
              <a:chOff x="6797573" y="2426360"/>
              <a:chExt cx="1213180" cy="956005"/>
            </a:xfrm>
          </p:grpSpPr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B75933B7-1A38-2154-51F8-DC05B07DDC46}"/>
                  </a:ext>
                </a:extLst>
              </p:cNvPr>
              <p:cNvSpPr/>
              <p:nvPr/>
            </p:nvSpPr>
            <p:spPr>
              <a:xfrm>
                <a:off x="6797573" y="2426360"/>
                <a:ext cx="1213180" cy="956005"/>
              </a:xfrm>
              <a:custGeom>
                <a:avLst/>
                <a:gdLst>
                  <a:gd name="connsiteX0" fmla="*/ 911428 w 1213180"/>
                  <a:gd name="connsiteY0" fmla="*/ 937489 h 956005"/>
                  <a:gd name="connsiteX1" fmla="*/ 645338 w 1213180"/>
                  <a:gd name="connsiteY1" fmla="*/ 671398 h 956005"/>
                  <a:gd name="connsiteX2" fmla="*/ 189281 w 1213180"/>
                  <a:gd name="connsiteY2" fmla="*/ 671398 h 956005"/>
                  <a:gd name="connsiteX3" fmla="*/ 0 w 1213180"/>
                  <a:gd name="connsiteY3" fmla="*/ 482118 h 956005"/>
                  <a:gd name="connsiteX4" fmla="*/ 0 w 1213180"/>
                  <a:gd name="connsiteY4" fmla="*/ 189281 h 956005"/>
                  <a:gd name="connsiteX5" fmla="*/ 189281 w 1213180"/>
                  <a:gd name="connsiteY5" fmla="*/ 0 h 956005"/>
                  <a:gd name="connsiteX6" fmla="*/ 1023899 w 1213180"/>
                  <a:gd name="connsiteY6" fmla="*/ 0 h 956005"/>
                  <a:gd name="connsiteX7" fmla="*/ 1213180 w 1213180"/>
                  <a:gd name="connsiteY7" fmla="*/ 189281 h 956005"/>
                  <a:gd name="connsiteX8" fmla="*/ 1213180 w 1213180"/>
                  <a:gd name="connsiteY8" fmla="*/ 482118 h 956005"/>
                  <a:gd name="connsiteX9" fmla="*/ 1023899 w 1213180"/>
                  <a:gd name="connsiteY9" fmla="*/ 671398 h 956005"/>
                  <a:gd name="connsiteX10" fmla="*/ 1019099 w 1213180"/>
                  <a:gd name="connsiteY10" fmla="*/ 671398 h 956005"/>
                  <a:gd name="connsiteX11" fmla="*/ 1019099 w 1213180"/>
                  <a:gd name="connsiteY11" fmla="*/ 892912 h 956005"/>
                  <a:gd name="connsiteX12" fmla="*/ 980008 w 1213180"/>
                  <a:gd name="connsiteY12" fmla="*/ 951205 h 956005"/>
                  <a:gd name="connsiteX13" fmla="*/ 956005 w 1213180"/>
                  <a:gd name="connsiteY13" fmla="*/ 956005 h 956005"/>
                  <a:gd name="connsiteX14" fmla="*/ 911428 w 1213180"/>
                  <a:gd name="connsiteY14" fmla="*/ 937489 h 95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3180" h="956005">
                    <a:moveTo>
                      <a:pt x="911428" y="937489"/>
                    </a:moveTo>
                    <a:lnTo>
                      <a:pt x="645338" y="671398"/>
                    </a:lnTo>
                    <a:lnTo>
                      <a:pt x="189281" y="671398"/>
                    </a:lnTo>
                    <a:cubicBezTo>
                      <a:pt x="85039" y="671398"/>
                      <a:pt x="0" y="586359"/>
                      <a:pt x="0" y="482118"/>
                    </a:cubicBezTo>
                    <a:lnTo>
                      <a:pt x="0" y="189281"/>
                    </a:lnTo>
                    <a:cubicBezTo>
                      <a:pt x="0" y="85039"/>
                      <a:pt x="85039" y="0"/>
                      <a:pt x="189281" y="0"/>
                    </a:cubicBezTo>
                    <a:lnTo>
                      <a:pt x="1023899" y="0"/>
                    </a:lnTo>
                    <a:cubicBezTo>
                      <a:pt x="1128141" y="0"/>
                      <a:pt x="1213180" y="85039"/>
                      <a:pt x="1213180" y="189281"/>
                    </a:cubicBezTo>
                    <a:lnTo>
                      <a:pt x="1213180" y="482118"/>
                    </a:lnTo>
                    <a:cubicBezTo>
                      <a:pt x="1213180" y="586359"/>
                      <a:pt x="1128141" y="671398"/>
                      <a:pt x="1023899" y="671398"/>
                    </a:cubicBezTo>
                    <a:lnTo>
                      <a:pt x="1019099" y="671398"/>
                    </a:lnTo>
                    <a:lnTo>
                      <a:pt x="1019099" y="892912"/>
                    </a:lnTo>
                    <a:cubicBezTo>
                      <a:pt x="1019099" y="918286"/>
                      <a:pt x="1004011" y="941604"/>
                      <a:pt x="980008" y="951205"/>
                    </a:cubicBezTo>
                    <a:cubicBezTo>
                      <a:pt x="972464" y="954634"/>
                      <a:pt x="964235" y="956005"/>
                      <a:pt x="956005" y="956005"/>
                    </a:cubicBezTo>
                    <a:cubicBezTo>
                      <a:pt x="939546" y="956005"/>
                      <a:pt x="923087" y="949833"/>
                      <a:pt x="911428" y="93748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22" name="Graphic 720">
                <a:extLst>
                  <a:ext uri="{FF2B5EF4-FFF2-40B4-BE49-F238E27FC236}">
                    <a16:creationId xmlns:a16="http://schemas.microsoft.com/office/drawing/2014/main" id="{4416E346-9D0E-FB06-6FDE-A544F58249C8}"/>
                  </a:ext>
                </a:extLst>
              </p:cNvPr>
              <p:cNvGrpSpPr/>
              <p:nvPr/>
            </p:nvGrpSpPr>
            <p:grpSpPr>
              <a:xfrm>
                <a:off x="6973138" y="2616327"/>
                <a:ext cx="861399" cy="294894"/>
                <a:chOff x="6973138" y="2616327"/>
                <a:chExt cx="861399" cy="294894"/>
              </a:xfrm>
              <a:solidFill>
                <a:srgbClr val="FF867D"/>
              </a:solidFill>
            </p:grpSpPr>
            <p:sp>
              <p:nvSpPr>
                <p:cNvPr id="923" name="Freeform: Shape 922">
                  <a:extLst>
                    <a:ext uri="{FF2B5EF4-FFF2-40B4-BE49-F238E27FC236}">
                      <a16:creationId xmlns:a16="http://schemas.microsoft.com/office/drawing/2014/main" id="{643D13FE-CD58-D055-49B9-37F5E556046C}"/>
                    </a:ext>
                  </a:extLst>
                </p:cNvPr>
                <p:cNvSpPr/>
                <p:nvPr/>
              </p:nvSpPr>
              <p:spPr>
                <a:xfrm>
                  <a:off x="6973824" y="2616327"/>
                  <a:ext cx="668655" cy="58293"/>
                </a:xfrm>
                <a:custGeom>
                  <a:avLst/>
                  <a:gdLst>
                    <a:gd name="connsiteX0" fmla="*/ 648081 w 668655"/>
                    <a:gd name="connsiteY0" fmla="*/ 58293 h 58293"/>
                    <a:gd name="connsiteX1" fmla="*/ 20574 w 668655"/>
                    <a:gd name="connsiteY1" fmla="*/ 58293 h 58293"/>
                    <a:gd name="connsiteX2" fmla="*/ 0 w 668655"/>
                    <a:gd name="connsiteY2" fmla="*/ 37719 h 58293"/>
                    <a:gd name="connsiteX3" fmla="*/ 0 w 668655"/>
                    <a:gd name="connsiteY3" fmla="*/ 20574 h 58293"/>
                    <a:gd name="connsiteX4" fmla="*/ 20574 w 668655"/>
                    <a:gd name="connsiteY4" fmla="*/ 0 h 58293"/>
                    <a:gd name="connsiteX5" fmla="*/ 648081 w 668655"/>
                    <a:gd name="connsiteY5" fmla="*/ 0 h 58293"/>
                    <a:gd name="connsiteX6" fmla="*/ 668655 w 668655"/>
                    <a:gd name="connsiteY6" fmla="*/ 20574 h 58293"/>
                    <a:gd name="connsiteX7" fmla="*/ 668655 w 668655"/>
                    <a:gd name="connsiteY7" fmla="*/ 37719 h 58293"/>
                    <a:gd name="connsiteX8" fmla="*/ 648081 w 6686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8655" h="58293">
                      <a:moveTo>
                        <a:pt x="648081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48081" y="0"/>
                      </a:lnTo>
                      <a:cubicBezTo>
                        <a:pt x="659740" y="0"/>
                        <a:pt x="668655" y="9601"/>
                        <a:pt x="668655" y="20574"/>
                      </a:cubicBezTo>
                      <a:lnTo>
                        <a:pt x="668655" y="37719"/>
                      </a:lnTo>
                      <a:cubicBezTo>
                        <a:pt x="668655" y="48692"/>
                        <a:pt x="659740" y="58293"/>
                        <a:pt x="648081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4" name="Freeform: Shape 923">
                  <a:extLst>
                    <a:ext uri="{FF2B5EF4-FFF2-40B4-BE49-F238E27FC236}">
                      <a16:creationId xmlns:a16="http://schemas.microsoft.com/office/drawing/2014/main" id="{5B63F26F-FDA7-0A0C-E736-611EAB307705}"/>
                    </a:ext>
                  </a:extLst>
                </p:cNvPr>
                <p:cNvSpPr/>
                <p:nvPr/>
              </p:nvSpPr>
              <p:spPr>
                <a:xfrm>
                  <a:off x="6973138" y="2734284"/>
                  <a:ext cx="524637" cy="58293"/>
                </a:xfrm>
                <a:custGeom>
                  <a:avLst/>
                  <a:gdLst>
                    <a:gd name="connsiteX0" fmla="*/ 504063 w 524637"/>
                    <a:gd name="connsiteY0" fmla="*/ 58293 h 58293"/>
                    <a:gd name="connsiteX1" fmla="*/ 20574 w 524637"/>
                    <a:gd name="connsiteY1" fmla="*/ 58293 h 58293"/>
                    <a:gd name="connsiteX2" fmla="*/ 0 w 524637"/>
                    <a:gd name="connsiteY2" fmla="*/ 37719 h 58293"/>
                    <a:gd name="connsiteX3" fmla="*/ 0 w 524637"/>
                    <a:gd name="connsiteY3" fmla="*/ 20574 h 58293"/>
                    <a:gd name="connsiteX4" fmla="*/ 20574 w 524637"/>
                    <a:gd name="connsiteY4" fmla="*/ 0 h 58293"/>
                    <a:gd name="connsiteX5" fmla="*/ 504063 w 524637"/>
                    <a:gd name="connsiteY5" fmla="*/ 0 h 58293"/>
                    <a:gd name="connsiteX6" fmla="*/ 524637 w 524637"/>
                    <a:gd name="connsiteY6" fmla="*/ 20574 h 58293"/>
                    <a:gd name="connsiteX7" fmla="*/ 524637 w 524637"/>
                    <a:gd name="connsiteY7" fmla="*/ 37719 h 58293"/>
                    <a:gd name="connsiteX8" fmla="*/ 504063 w 524637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4637" h="58293">
                      <a:moveTo>
                        <a:pt x="504063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504063" y="0"/>
                      </a:lnTo>
                      <a:cubicBezTo>
                        <a:pt x="515721" y="0"/>
                        <a:pt x="524637" y="9601"/>
                        <a:pt x="524637" y="20574"/>
                      </a:cubicBezTo>
                      <a:lnTo>
                        <a:pt x="524637" y="37719"/>
                      </a:lnTo>
                      <a:cubicBezTo>
                        <a:pt x="524637" y="49377"/>
                        <a:pt x="515721" y="58293"/>
                        <a:pt x="504063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5" name="Freeform: Shape 924">
                  <a:extLst>
                    <a:ext uri="{FF2B5EF4-FFF2-40B4-BE49-F238E27FC236}">
                      <a16:creationId xmlns:a16="http://schemas.microsoft.com/office/drawing/2014/main" id="{7CB57DF2-4876-213D-9591-1E16AB24D846}"/>
                    </a:ext>
                  </a:extLst>
                </p:cNvPr>
                <p:cNvSpPr/>
                <p:nvPr/>
              </p:nvSpPr>
              <p:spPr>
                <a:xfrm>
                  <a:off x="7550581" y="2734284"/>
                  <a:ext cx="283955" cy="58293"/>
                </a:xfrm>
                <a:custGeom>
                  <a:avLst/>
                  <a:gdLst>
                    <a:gd name="connsiteX0" fmla="*/ 263347 w 283955"/>
                    <a:gd name="connsiteY0" fmla="*/ 58293 h 58293"/>
                    <a:gd name="connsiteX1" fmla="*/ 20574 w 283955"/>
                    <a:gd name="connsiteY1" fmla="*/ 58293 h 58293"/>
                    <a:gd name="connsiteX2" fmla="*/ 0 w 283955"/>
                    <a:gd name="connsiteY2" fmla="*/ 37719 h 58293"/>
                    <a:gd name="connsiteX3" fmla="*/ 0 w 283955"/>
                    <a:gd name="connsiteY3" fmla="*/ 20574 h 58293"/>
                    <a:gd name="connsiteX4" fmla="*/ 20574 w 283955"/>
                    <a:gd name="connsiteY4" fmla="*/ 0 h 58293"/>
                    <a:gd name="connsiteX5" fmla="*/ 263347 w 283955"/>
                    <a:gd name="connsiteY5" fmla="*/ 0 h 58293"/>
                    <a:gd name="connsiteX6" fmla="*/ 283921 w 283955"/>
                    <a:gd name="connsiteY6" fmla="*/ 20574 h 58293"/>
                    <a:gd name="connsiteX7" fmla="*/ 283921 w 283955"/>
                    <a:gd name="connsiteY7" fmla="*/ 37719 h 58293"/>
                    <a:gd name="connsiteX8" fmla="*/ 263347 w 283955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955" h="58293">
                      <a:moveTo>
                        <a:pt x="263347" y="58293"/>
                      </a:moveTo>
                      <a:lnTo>
                        <a:pt x="20574" y="58293"/>
                      </a:lnTo>
                      <a:cubicBezTo>
                        <a:pt x="8916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263347" y="0"/>
                      </a:lnTo>
                      <a:cubicBezTo>
                        <a:pt x="275006" y="0"/>
                        <a:pt x="283921" y="9601"/>
                        <a:pt x="283921" y="20574"/>
                      </a:cubicBezTo>
                      <a:lnTo>
                        <a:pt x="283921" y="37719"/>
                      </a:lnTo>
                      <a:cubicBezTo>
                        <a:pt x="284607" y="49377"/>
                        <a:pt x="275006" y="58293"/>
                        <a:pt x="263347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6" name="Freeform: Shape 925">
                  <a:extLst>
                    <a:ext uri="{FF2B5EF4-FFF2-40B4-BE49-F238E27FC236}">
                      <a16:creationId xmlns:a16="http://schemas.microsoft.com/office/drawing/2014/main" id="{57EF69DF-D126-5C5D-81D4-2B8D73BDF35E}"/>
                    </a:ext>
                  </a:extLst>
                </p:cNvPr>
                <p:cNvSpPr/>
                <p:nvPr/>
              </p:nvSpPr>
              <p:spPr>
                <a:xfrm>
                  <a:off x="6973138" y="2852928"/>
                  <a:ext cx="657681" cy="58293"/>
                </a:xfrm>
                <a:custGeom>
                  <a:avLst/>
                  <a:gdLst>
                    <a:gd name="connsiteX0" fmla="*/ 637108 w 657681"/>
                    <a:gd name="connsiteY0" fmla="*/ 58293 h 58293"/>
                    <a:gd name="connsiteX1" fmla="*/ 20574 w 657681"/>
                    <a:gd name="connsiteY1" fmla="*/ 58293 h 58293"/>
                    <a:gd name="connsiteX2" fmla="*/ 0 w 657681"/>
                    <a:gd name="connsiteY2" fmla="*/ 37719 h 58293"/>
                    <a:gd name="connsiteX3" fmla="*/ 0 w 657681"/>
                    <a:gd name="connsiteY3" fmla="*/ 20574 h 58293"/>
                    <a:gd name="connsiteX4" fmla="*/ 20574 w 657681"/>
                    <a:gd name="connsiteY4" fmla="*/ 0 h 58293"/>
                    <a:gd name="connsiteX5" fmla="*/ 637108 w 657681"/>
                    <a:gd name="connsiteY5" fmla="*/ 0 h 58293"/>
                    <a:gd name="connsiteX6" fmla="*/ 657682 w 657681"/>
                    <a:gd name="connsiteY6" fmla="*/ 20574 h 58293"/>
                    <a:gd name="connsiteX7" fmla="*/ 657682 w 657681"/>
                    <a:gd name="connsiteY7" fmla="*/ 37719 h 58293"/>
                    <a:gd name="connsiteX8" fmla="*/ 637108 w 657681"/>
                    <a:gd name="connsiteY8" fmla="*/ 58293 h 58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681" h="58293">
                      <a:moveTo>
                        <a:pt x="637108" y="58293"/>
                      </a:moveTo>
                      <a:lnTo>
                        <a:pt x="20574" y="58293"/>
                      </a:lnTo>
                      <a:cubicBezTo>
                        <a:pt x="8915" y="58293"/>
                        <a:pt x="0" y="48692"/>
                        <a:pt x="0" y="37719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637108" y="0"/>
                      </a:lnTo>
                      <a:cubicBezTo>
                        <a:pt x="648767" y="0"/>
                        <a:pt x="657682" y="9601"/>
                        <a:pt x="657682" y="20574"/>
                      </a:cubicBezTo>
                      <a:lnTo>
                        <a:pt x="657682" y="37719"/>
                      </a:lnTo>
                      <a:cubicBezTo>
                        <a:pt x="657682" y="48692"/>
                        <a:pt x="648767" y="58293"/>
                        <a:pt x="637108" y="58293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927" name="Graphic 720">
              <a:extLst>
                <a:ext uri="{FF2B5EF4-FFF2-40B4-BE49-F238E27FC236}">
                  <a16:creationId xmlns:a16="http://schemas.microsoft.com/office/drawing/2014/main" id="{1DF5A1AE-7B62-129B-A355-9B332572ED16}"/>
                </a:ext>
              </a:extLst>
            </p:cNvPr>
            <p:cNvGrpSpPr/>
            <p:nvPr/>
          </p:nvGrpSpPr>
          <p:grpSpPr>
            <a:xfrm>
              <a:off x="6004788" y="3183499"/>
              <a:ext cx="3417943" cy="2613178"/>
              <a:chOff x="6004788" y="3183499"/>
              <a:chExt cx="3417943" cy="2613178"/>
            </a:xfrm>
          </p:grpSpPr>
          <p:grpSp>
            <p:nvGrpSpPr>
              <p:cNvPr id="928" name="Graphic 720">
                <a:extLst>
                  <a:ext uri="{FF2B5EF4-FFF2-40B4-BE49-F238E27FC236}">
                    <a16:creationId xmlns:a16="http://schemas.microsoft.com/office/drawing/2014/main" id="{9807C993-5D97-2EC4-86C3-1D6DAFC98C0B}"/>
                  </a:ext>
                </a:extLst>
              </p:cNvPr>
              <p:cNvGrpSpPr/>
              <p:nvPr/>
            </p:nvGrpSpPr>
            <p:grpSpPr>
              <a:xfrm>
                <a:off x="6004788" y="3616909"/>
                <a:ext cx="3126561" cy="2104719"/>
                <a:chOff x="6004788" y="3616909"/>
                <a:chExt cx="3126561" cy="2104719"/>
              </a:xfrm>
            </p:grpSpPr>
            <p:sp>
              <p:nvSpPr>
                <p:cNvPr id="929" name="Freeform: Shape 928">
                  <a:extLst>
                    <a:ext uri="{FF2B5EF4-FFF2-40B4-BE49-F238E27FC236}">
                      <a16:creationId xmlns:a16="http://schemas.microsoft.com/office/drawing/2014/main" id="{21C15AAE-D118-55C4-64D7-EFE8678A98E0}"/>
                    </a:ext>
                  </a:extLst>
                </p:cNvPr>
                <p:cNvSpPr/>
                <p:nvPr/>
              </p:nvSpPr>
              <p:spPr>
                <a:xfrm>
                  <a:off x="6004788" y="3616909"/>
                  <a:ext cx="3126561" cy="2104719"/>
                </a:xfrm>
                <a:custGeom>
                  <a:avLst/>
                  <a:gdLst>
                    <a:gd name="connsiteX0" fmla="*/ 2940025 w 3126561"/>
                    <a:gd name="connsiteY0" fmla="*/ 2104720 h 2104719"/>
                    <a:gd name="connsiteX1" fmla="*/ 186538 w 3126561"/>
                    <a:gd name="connsiteY1" fmla="*/ 2104720 h 2104719"/>
                    <a:gd name="connsiteX2" fmla="*/ 0 w 3126561"/>
                    <a:gd name="connsiteY2" fmla="*/ 1918182 h 2104719"/>
                    <a:gd name="connsiteX3" fmla="*/ 0 w 3126561"/>
                    <a:gd name="connsiteY3" fmla="*/ 186537 h 2104719"/>
                    <a:gd name="connsiteX4" fmla="*/ 186538 w 3126561"/>
                    <a:gd name="connsiteY4" fmla="*/ 0 h 2104719"/>
                    <a:gd name="connsiteX5" fmla="*/ 2940025 w 3126561"/>
                    <a:gd name="connsiteY5" fmla="*/ 0 h 2104719"/>
                    <a:gd name="connsiteX6" fmla="*/ 3126562 w 3126561"/>
                    <a:gd name="connsiteY6" fmla="*/ 186537 h 2104719"/>
                    <a:gd name="connsiteX7" fmla="*/ 3126562 w 3126561"/>
                    <a:gd name="connsiteY7" fmla="*/ 1918868 h 2104719"/>
                    <a:gd name="connsiteX8" fmla="*/ 2940025 w 3126561"/>
                    <a:gd name="connsiteY8" fmla="*/ 2104720 h 210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26561" h="2104719">
                      <a:moveTo>
                        <a:pt x="2940025" y="2104720"/>
                      </a:moveTo>
                      <a:lnTo>
                        <a:pt x="186538" y="2104720"/>
                      </a:lnTo>
                      <a:cubicBezTo>
                        <a:pt x="83667" y="2104720"/>
                        <a:pt x="0" y="2021052"/>
                        <a:pt x="0" y="1918182"/>
                      </a:cubicBezTo>
                      <a:lnTo>
                        <a:pt x="0" y="186537"/>
                      </a:lnTo>
                      <a:cubicBezTo>
                        <a:pt x="0" y="83667"/>
                        <a:pt x="83667" y="0"/>
                        <a:pt x="186538" y="0"/>
                      </a:cubicBezTo>
                      <a:lnTo>
                        <a:pt x="2940025" y="0"/>
                      </a:lnTo>
                      <a:cubicBezTo>
                        <a:pt x="3042895" y="0"/>
                        <a:pt x="3126562" y="83667"/>
                        <a:pt x="3126562" y="186537"/>
                      </a:cubicBezTo>
                      <a:lnTo>
                        <a:pt x="3126562" y="1918868"/>
                      </a:lnTo>
                      <a:cubicBezTo>
                        <a:pt x="3126562" y="2021738"/>
                        <a:pt x="3042895" y="2104720"/>
                        <a:pt x="2940025" y="2104720"/>
                      </a:cubicBezTo>
                      <a:close/>
                    </a:path>
                  </a:pathLst>
                </a:custGeom>
                <a:solidFill>
                  <a:srgbClr val="FFEAB1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70EB7A60-F4A2-FAC3-5D8F-3046BCABE5B5}"/>
                    </a:ext>
                  </a:extLst>
                </p:cNvPr>
                <p:cNvSpPr/>
                <p:nvPr/>
              </p:nvSpPr>
              <p:spPr>
                <a:xfrm>
                  <a:off x="6148806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2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1" name="Freeform: Shape 930">
                  <a:extLst>
                    <a:ext uri="{FF2B5EF4-FFF2-40B4-BE49-F238E27FC236}">
                      <a16:creationId xmlns:a16="http://schemas.microsoft.com/office/drawing/2014/main" id="{2216DB94-7C25-CD06-C88C-8049C2F7FC2A}"/>
                    </a:ext>
                  </a:extLst>
                </p:cNvPr>
                <p:cNvSpPr/>
                <p:nvPr/>
              </p:nvSpPr>
              <p:spPr>
                <a:xfrm>
                  <a:off x="631339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2" name="Freeform: Shape 931">
                  <a:extLst>
                    <a:ext uri="{FF2B5EF4-FFF2-40B4-BE49-F238E27FC236}">
                      <a16:creationId xmlns:a16="http://schemas.microsoft.com/office/drawing/2014/main" id="{FE6CE88A-A116-E1F4-BA73-540E90740BC4}"/>
                    </a:ext>
                  </a:extLst>
                </p:cNvPr>
                <p:cNvSpPr/>
                <p:nvPr/>
              </p:nvSpPr>
              <p:spPr>
                <a:xfrm>
                  <a:off x="6484848" y="3776014"/>
                  <a:ext cx="119329" cy="119329"/>
                </a:xfrm>
                <a:custGeom>
                  <a:avLst/>
                  <a:gdLst>
                    <a:gd name="connsiteX0" fmla="*/ 119329 w 119329"/>
                    <a:gd name="connsiteY0" fmla="*/ 59665 h 119329"/>
                    <a:gd name="connsiteX1" fmla="*/ 59664 w 119329"/>
                    <a:gd name="connsiteY1" fmla="*/ 119329 h 119329"/>
                    <a:gd name="connsiteX2" fmla="*/ 0 w 119329"/>
                    <a:gd name="connsiteY2" fmla="*/ 59665 h 119329"/>
                    <a:gd name="connsiteX3" fmla="*/ 59664 w 119329"/>
                    <a:gd name="connsiteY3" fmla="*/ 0 h 119329"/>
                    <a:gd name="connsiteX4" fmla="*/ 119329 w 119329"/>
                    <a:gd name="connsiteY4" fmla="*/ 59665 h 119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29" h="119329">
                      <a:moveTo>
                        <a:pt x="119329" y="59665"/>
                      </a:moveTo>
                      <a:cubicBezTo>
                        <a:pt x="119329" y="92616"/>
                        <a:pt x="92616" y="119329"/>
                        <a:pt x="59664" y="119329"/>
                      </a:cubicBezTo>
                      <a:cubicBezTo>
                        <a:pt x="26713" y="119329"/>
                        <a:pt x="0" y="92616"/>
                        <a:pt x="0" y="59665"/>
                      </a:cubicBezTo>
                      <a:cubicBezTo>
                        <a:pt x="0" y="26713"/>
                        <a:pt x="26713" y="0"/>
                        <a:pt x="59664" y="0"/>
                      </a:cubicBezTo>
                      <a:cubicBezTo>
                        <a:pt x="92616" y="0"/>
                        <a:pt x="119329" y="26713"/>
                        <a:pt x="119329" y="59665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EFA82D8-D131-A693-E3A9-9AD0D570C976}"/>
                  </a:ext>
                </a:extLst>
              </p:cNvPr>
              <p:cNvSpPr/>
              <p:nvPr/>
            </p:nvSpPr>
            <p:spPr>
              <a:xfrm>
                <a:off x="6270193" y="5643448"/>
                <a:ext cx="2836468" cy="77495"/>
              </a:xfrm>
              <a:custGeom>
                <a:avLst/>
                <a:gdLst>
                  <a:gd name="connsiteX0" fmla="*/ 27432 w 2836468"/>
                  <a:gd name="connsiteY0" fmla="*/ 77495 h 77495"/>
                  <a:gd name="connsiteX1" fmla="*/ 2809037 w 2836468"/>
                  <a:gd name="connsiteY1" fmla="*/ 77495 h 77495"/>
                  <a:gd name="connsiteX2" fmla="*/ 2836469 w 2836468"/>
                  <a:gd name="connsiteY2" fmla="*/ 50063 h 77495"/>
                  <a:gd name="connsiteX3" fmla="*/ 2836469 w 2836468"/>
                  <a:gd name="connsiteY3" fmla="*/ 27432 h 77495"/>
                  <a:gd name="connsiteX4" fmla="*/ 2809037 w 2836468"/>
                  <a:gd name="connsiteY4" fmla="*/ 0 h 77495"/>
                  <a:gd name="connsiteX5" fmla="*/ 27432 w 2836468"/>
                  <a:gd name="connsiteY5" fmla="*/ 0 h 77495"/>
                  <a:gd name="connsiteX6" fmla="*/ 0 w 2836468"/>
                  <a:gd name="connsiteY6" fmla="*/ 27432 h 77495"/>
                  <a:gd name="connsiteX7" fmla="*/ 0 w 2836468"/>
                  <a:gd name="connsiteY7" fmla="*/ 50063 h 77495"/>
                  <a:gd name="connsiteX8" fmla="*/ 27432 w 2836468"/>
                  <a:gd name="connsiteY8" fmla="*/ 77495 h 7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6468" h="77495">
                    <a:moveTo>
                      <a:pt x="27432" y="77495"/>
                    </a:moveTo>
                    <a:lnTo>
                      <a:pt x="2809037" y="77495"/>
                    </a:lnTo>
                    <a:cubicBezTo>
                      <a:pt x="2824124" y="77495"/>
                      <a:pt x="2836469" y="65151"/>
                      <a:pt x="2836469" y="50063"/>
                    </a:cubicBezTo>
                    <a:lnTo>
                      <a:pt x="2836469" y="27432"/>
                    </a:lnTo>
                    <a:cubicBezTo>
                      <a:pt x="2836469" y="12344"/>
                      <a:pt x="2824124" y="0"/>
                      <a:pt x="2809037" y="0"/>
                    </a:cubicBezTo>
                    <a:lnTo>
                      <a:pt x="27432" y="0"/>
                    </a:lnTo>
                    <a:cubicBezTo>
                      <a:pt x="12344" y="0"/>
                      <a:pt x="0" y="12344"/>
                      <a:pt x="0" y="27432"/>
                    </a:cubicBezTo>
                    <a:lnTo>
                      <a:pt x="0" y="50063"/>
                    </a:lnTo>
                    <a:cubicBezTo>
                      <a:pt x="0" y="65151"/>
                      <a:pt x="12344" y="77495"/>
                      <a:pt x="27432" y="77495"/>
                    </a:cubicBezTo>
                    <a:close/>
                  </a:path>
                </a:pathLst>
              </a:custGeom>
              <a:solidFill>
                <a:srgbClr val="27294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34" name="Graphic 720">
                <a:extLst>
                  <a:ext uri="{FF2B5EF4-FFF2-40B4-BE49-F238E27FC236}">
                    <a16:creationId xmlns:a16="http://schemas.microsoft.com/office/drawing/2014/main" id="{21CE0B65-7970-1FBF-389F-A8A36EACFF01}"/>
                  </a:ext>
                </a:extLst>
              </p:cNvPr>
              <p:cNvGrpSpPr/>
              <p:nvPr/>
            </p:nvGrpSpPr>
            <p:grpSpPr>
              <a:xfrm>
                <a:off x="6497403" y="3183499"/>
                <a:ext cx="2925328" cy="2613178"/>
                <a:chOff x="6497403" y="3183499"/>
                <a:chExt cx="2925328" cy="2613178"/>
              </a:xfrm>
            </p:grpSpPr>
            <p:grpSp>
              <p:nvGrpSpPr>
                <p:cNvPr id="935" name="Graphic 720">
                  <a:extLst>
                    <a:ext uri="{FF2B5EF4-FFF2-40B4-BE49-F238E27FC236}">
                      <a16:creationId xmlns:a16="http://schemas.microsoft.com/office/drawing/2014/main" id="{24687D60-30FE-46A0-5746-E790F44599CD}"/>
                    </a:ext>
                  </a:extLst>
                </p:cNvPr>
                <p:cNvGrpSpPr/>
                <p:nvPr/>
              </p:nvGrpSpPr>
              <p:grpSpPr>
                <a:xfrm>
                  <a:off x="7403820" y="3183499"/>
                  <a:ext cx="2018911" cy="2613178"/>
                  <a:chOff x="7403820" y="3183499"/>
                  <a:chExt cx="2018911" cy="2613178"/>
                </a:xfrm>
              </p:grpSpPr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7C657EBA-DFC7-D735-5586-FF4D90DC3C0F}"/>
                      </a:ext>
                    </a:extLst>
                  </p:cNvPr>
                  <p:cNvSpPr/>
                  <p:nvPr/>
                </p:nvSpPr>
                <p:spPr>
                  <a:xfrm>
                    <a:off x="7688427" y="3291343"/>
                    <a:ext cx="572052" cy="821444"/>
                  </a:xfrm>
                  <a:custGeom>
                    <a:avLst/>
                    <a:gdLst>
                      <a:gd name="connsiteX0" fmla="*/ 408051 w 572052"/>
                      <a:gd name="connsiteY0" fmla="*/ 11469 h 821444"/>
                      <a:gd name="connsiteX1" fmla="*/ 285293 w 572052"/>
                      <a:gd name="connsiteY1" fmla="*/ 45759 h 821444"/>
                      <a:gd name="connsiteX2" fmla="*/ 207797 w 572052"/>
                      <a:gd name="connsiteY2" fmla="*/ 292647 h 821444"/>
                      <a:gd name="connsiteX3" fmla="*/ 162535 w 572052"/>
                      <a:gd name="connsiteY3" fmla="*/ 429807 h 821444"/>
                      <a:gd name="connsiteX4" fmla="*/ 91211 w 572052"/>
                      <a:gd name="connsiteY4" fmla="*/ 575197 h 821444"/>
                      <a:gd name="connsiteX5" fmla="*/ 0 w 572052"/>
                      <a:gd name="connsiteY5" fmla="*/ 665037 h 821444"/>
                      <a:gd name="connsiteX6" fmla="*/ 426568 w 572052"/>
                      <a:gd name="connsiteY6" fmla="*/ 821399 h 821444"/>
                      <a:gd name="connsiteX7" fmla="*/ 408051 w 572052"/>
                      <a:gd name="connsiteY7" fmla="*/ 11469 h 82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2052" h="821444">
                        <a:moveTo>
                          <a:pt x="408051" y="11469"/>
                        </a:moveTo>
                        <a:cubicBezTo>
                          <a:pt x="408051" y="11469"/>
                          <a:pt x="339471" y="-30365"/>
                          <a:pt x="285293" y="45759"/>
                        </a:cubicBezTo>
                        <a:cubicBezTo>
                          <a:pt x="244145" y="103366"/>
                          <a:pt x="240030" y="245327"/>
                          <a:pt x="207797" y="292647"/>
                        </a:cubicBezTo>
                        <a:cubicBezTo>
                          <a:pt x="175565" y="339967"/>
                          <a:pt x="146075" y="352312"/>
                          <a:pt x="162535" y="429807"/>
                        </a:cubicBezTo>
                        <a:cubicBezTo>
                          <a:pt x="178994" y="507303"/>
                          <a:pt x="156362" y="539535"/>
                          <a:pt x="91211" y="575197"/>
                        </a:cubicBezTo>
                        <a:cubicBezTo>
                          <a:pt x="26060" y="610858"/>
                          <a:pt x="12344" y="622517"/>
                          <a:pt x="0" y="665037"/>
                        </a:cubicBezTo>
                        <a:cubicBezTo>
                          <a:pt x="0" y="665037"/>
                          <a:pt x="145390" y="813855"/>
                          <a:pt x="426568" y="821399"/>
                        </a:cubicBezTo>
                        <a:cubicBezTo>
                          <a:pt x="707060" y="828257"/>
                          <a:pt x="514350" y="55360"/>
                          <a:pt x="408051" y="11469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4C9E4E1D-BA78-1174-D424-5AE761BAED4A}"/>
                      </a:ext>
                    </a:extLst>
                  </p:cNvPr>
                  <p:cNvSpPr/>
                  <p:nvPr/>
                </p:nvSpPr>
                <p:spPr>
                  <a:xfrm>
                    <a:off x="7403820" y="4295776"/>
                    <a:ext cx="770796" cy="1297686"/>
                  </a:xfrm>
                  <a:custGeom>
                    <a:avLst/>
                    <a:gdLst>
                      <a:gd name="connsiteX0" fmla="*/ 665226 w 770796"/>
                      <a:gd name="connsiteY0" fmla="*/ 5561 h 1297686"/>
                      <a:gd name="connsiteX1" fmla="*/ 417652 w 770796"/>
                      <a:gd name="connsiteY1" fmla="*/ 393724 h 1297686"/>
                      <a:gd name="connsiteX2" fmla="*/ 0 w 770796"/>
                      <a:gd name="connsiteY2" fmla="*/ 1235200 h 1297686"/>
                      <a:gd name="connsiteX3" fmla="*/ 381305 w 770796"/>
                      <a:gd name="connsiteY3" fmla="*/ 1270176 h 1297686"/>
                      <a:gd name="connsiteX4" fmla="*/ 769468 w 770796"/>
                      <a:gd name="connsiteY4" fmla="*/ 323086 h 1297686"/>
                      <a:gd name="connsiteX5" fmla="*/ 665226 w 770796"/>
                      <a:gd name="connsiteY5" fmla="*/ 5561 h 1297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0796" h="1297686">
                        <a:moveTo>
                          <a:pt x="665226" y="5561"/>
                        </a:moveTo>
                        <a:cubicBezTo>
                          <a:pt x="665226" y="5561"/>
                          <a:pt x="523265" y="98144"/>
                          <a:pt x="417652" y="393724"/>
                        </a:cubicBezTo>
                        <a:cubicBezTo>
                          <a:pt x="315468" y="679702"/>
                          <a:pt x="101498" y="1019173"/>
                          <a:pt x="0" y="1235200"/>
                        </a:cubicBezTo>
                        <a:cubicBezTo>
                          <a:pt x="142646" y="1296922"/>
                          <a:pt x="163906" y="1320925"/>
                          <a:pt x="381305" y="1270176"/>
                        </a:cubicBezTo>
                        <a:cubicBezTo>
                          <a:pt x="576758" y="984198"/>
                          <a:pt x="759866" y="607693"/>
                          <a:pt x="769468" y="323086"/>
                        </a:cubicBezTo>
                        <a:cubicBezTo>
                          <a:pt x="779069" y="38479"/>
                          <a:pt x="735863" y="-20499"/>
                          <a:pt x="665226" y="5561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AD1355F1-C025-9CE2-13B3-C0279BC959C8}"/>
                      </a:ext>
                    </a:extLst>
                  </p:cNvPr>
                  <p:cNvSpPr/>
                  <p:nvPr/>
                </p:nvSpPr>
                <p:spPr>
                  <a:xfrm>
                    <a:off x="7721964" y="4254702"/>
                    <a:ext cx="412920" cy="560984"/>
                  </a:xfrm>
                  <a:custGeom>
                    <a:avLst/>
                    <a:gdLst>
                      <a:gd name="connsiteX0" fmla="*/ 185919 w 412920"/>
                      <a:gd name="connsiteY0" fmla="*/ 560985 h 560984"/>
                      <a:gd name="connsiteX1" fmla="*/ 753 w 412920"/>
                      <a:gd name="connsiteY1" fmla="*/ 401879 h 560984"/>
                      <a:gd name="connsiteX2" fmla="*/ 412919 w 412920"/>
                      <a:gd name="connsiteY2" fmla="*/ 1 h 560984"/>
                      <a:gd name="connsiteX3" fmla="*/ 185919 w 412920"/>
                      <a:gd name="connsiteY3" fmla="*/ 560985 h 560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2920" h="560984">
                        <a:moveTo>
                          <a:pt x="185919" y="560985"/>
                        </a:moveTo>
                        <a:cubicBezTo>
                          <a:pt x="185919" y="560985"/>
                          <a:pt x="26813" y="438913"/>
                          <a:pt x="753" y="401879"/>
                        </a:cubicBezTo>
                        <a:cubicBezTo>
                          <a:pt x="-16392" y="377191"/>
                          <a:pt x="263414" y="59665"/>
                          <a:pt x="412919" y="1"/>
                        </a:cubicBezTo>
                        <a:cubicBezTo>
                          <a:pt x="413605" y="-685"/>
                          <a:pt x="252442" y="547955"/>
                          <a:pt x="185919" y="560985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0202FA53-9FA9-B7A3-DBBC-C48171A7880C}"/>
                      </a:ext>
                    </a:extLst>
                  </p:cNvPr>
                  <p:cNvSpPr/>
                  <p:nvPr/>
                </p:nvSpPr>
                <p:spPr>
                  <a:xfrm>
                    <a:off x="7803553" y="4178797"/>
                    <a:ext cx="1325692" cy="1463964"/>
                  </a:xfrm>
                  <a:custGeom>
                    <a:avLst/>
                    <a:gdLst>
                      <a:gd name="connsiteX0" fmla="*/ 388251 w 1325692"/>
                      <a:gd name="connsiteY0" fmla="*/ 43673 h 1463964"/>
                      <a:gd name="connsiteX1" fmla="*/ 31635 w 1325692"/>
                      <a:gd name="connsiteY1" fmla="*/ 628661 h 1463964"/>
                      <a:gd name="connsiteX2" fmla="*/ 66611 w 1325692"/>
                      <a:gd name="connsiteY2" fmla="*/ 970189 h 1463964"/>
                      <a:gd name="connsiteX3" fmla="*/ 176339 w 1325692"/>
                      <a:gd name="connsiteY3" fmla="*/ 1463965 h 1463964"/>
                      <a:gd name="connsiteX4" fmla="*/ 1288707 w 1325692"/>
                      <a:gd name="connsiteY4" fmla="*/ 1463965 h 1463964"/>
                      <a:gd name="connsiteX5" fmla="*/ 1290078 w 1325692"/>
                      <a:gd name="connsiteY5" fmla="*/ 231582 h 1463964"/>
                      <a:gd name="connsiteX6" fmla="*/ 388251 w 1325692"/>
                      <a:gd name="connsiteY6" fmla="*/ 43673 h 146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5692" h="1463964">
                        <a:moveTo>
                          <a:pt x="388251" y="43673"/>
                        </a:moveTo>
                        <a:cubicBezTo>
                          <a:pt x="388251" y="43673"/>
                          <a:pt x="163309" y="111567"/>
                          <a:pt x="31635" y="628661"/>
                        </a:cubicBezTo>
                        <a:cubicBezTo>
                          <a:pt x="89" y="752790"/>
                          <a:pt x="-32830" y="904352"/>
                          <a:pt x="66611" y="970189"/>
                        </a:cubicBezTo>
                        <a:cubicBezTo>
                          <a:pt x="205829" y="1062772"/>
                          <a:pt x="196913" y="1077860"/>
                          <a:pt x="176339" y="1463965"/>
                        </a:cubicBezTo>
                        <a:lnTo>
                          <a:pt x="1288707" y="1463965"/>
                        </a:lnTo>
                        <a:cubicBezTo>
                          <a:pt x="1288707" y="1463965"/>
                          <a:pt x="1371003" y="503159"/>
                          <a:pt x="1290078" y="231582"/>
                        </a:cubicBezTo>
                        <a:cubicBezTo>
                          <a:pt x="1246873" y="90993"/>
                          <a:pt x="907402" y="-82514"/>
                          <a:pt x="388251" y="43673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6153B34C-F542-2130-1191-251D8E31FB75}"/>
                      </a:ext>
                    </a:extLst>
                  </p:cNvPr>
                  <p:cNvSpPr/>
                  <p:nvPr/>
                </p:nvSpPr>
                <p:spPr>
                  <a:xfrm>
                    <a:off x="8190730" y="3786987"/>
                    <a:ext cx="294401" cy="788670"/>
                  </a:xfrm>
                  <a:custGeom>
                    <a:avLst/>
                    <a:gdLst>
                      <a:gd name="connsiteX0" fmla="*/ 6561 w 294401"/>
                      <a:gd name="connsiteY0" fmla="*/ 242087 h 788670"/>
                      <a:gd name="connsiteX1" fmla="*/ 42222 w 294401"/>
                      <a:gd name="connsiteY1" fmla="*/ 520522 h 788670"/>
                      <a:gd name="connsiteX2" fmla="*/ 389 w 294401"/>
                      <a:gd name="connsiteY2" fmla="*/ 702945 h 788670"/>
                      <a:gd name="connsiteX3" fmla="*/ 73083 w 294401"/>
                      <a:gd name="connsiteY3" fmla="*/ 788670 h 788670"/>
                      <a:gd name="connsiteX4" fmla="*/ 293225 w 294401"/>
                      <a:gd name="connsiteY4" fmla="*/ 515036 h 788670"/>
                      <a:gd name="connsiteX5" fmla="*/ 226017 w 294401"/>
                      <a:gd name="connsiteY5" fmla="*/ 0 h 788670"/>
                      <a:gd name="connsiteX6" fmla="*/ 6561 w 294401"/>
                      <a:gd name="connsiteY6" fmla="*/ 242087 h 78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401" h="788670">
                        <a:moveTo>
                          <a:pt x="6561" y="242087"/>
                        </a:moveTo>
                        <a:cubicBezTo>
                          <a:pt x="6561" y="242087"/>
                          <a:pt x="60053" y="306553"/>
                          <a:pt x="42222" y="520522"/>
                        </a:cubicBezTo>
                        <a:cubicBezTo>
                          <a:pt x="36736" y="582930"/>
                          <a:pt x="-4412" y="622021"/>
                          <a:pt x="389" y="702945"/>
                        </a:cubicBezTo>
                        <a:cubicBezTo>
                          <a:pt x="3132" y="745465"/>
                          <a:pt x="36050" y="788670"/>
                          <a:pt x="73083" y="788670"/>
                        </a:cubicBezTo>
                        <a:cubicBezTo>
                          <a:pt x="158808" y="788670"/>
                          <a:pt x="281567" y="644652"/>
                          <a:pt x="293225" y="515036"/>
                        </a:cubicBezTo>
                        <a:cubicBezTo>
                          <a:pt x="304884" y="385420"/>
                          <a:pt x="226017" y="0"/>
                          <a:pt x="226017" y="0"/>
                        </a:cubicBezTo>
                        <a:lnTo>
                          <a:pt x="6561" y="242087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D309CD62-3A1F-D719-90CE-3EF34C306BC5}"/>
                      </a:ext>
                    </a:extLst>
                  </p:cNvPr>
                  <p:cNvSpPr/>
                  <p:nvPr/>
                </p:nvSpPr>
                <p:spPr>
                  <a:xfrm>
                    <a:off x="8214436" y="3826764"/>
                    <a:ext cx="214718" cy="473887"/>
                  </a:xfrm>
                  <a:custGeom>
                    <a:avLst/>
                    <a:gdLst>
                      <a:gd name="connsiteX0" fmla="*/ 213969 w 214718"/>
                      <a:gd name="connsiteY0" fmla="*/ 93269 h 473887"/>
                      <a:gd name="connsiteX1" fmla="*/ 168021 w 214718"/>
                      <a:gd name="connsiteY1" fmla="*/ 0 h 473887"/>
                      <a:gd name="connsiteX2" fmla="*/ 24003 w 214718"/>
                      <a:gd name="connsiteY2" fmla="*/ 158420 h 473887"/>
                      <a:gd name="connsiteX3" fmla="*/ 0 w 214718"/>
                      <a:gd name="connsiteY3" fmla="*/ 235229 h 473887"/>
                      <a:gd name="connsiteX4" fmla="*/ 19888 w 214718"/>
                      <a:gd name="connsiteY4" fmla="*/ 473888 h 473887"/>
                      <a:gd name="connsiteX5" fmla="*/ 213969 w 214718"/>
                      <a:gd name="connsiteY5" fmla="*/ 93269 h 47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4718" h="473887">
                        <a:moveTo>
                          <a:pt x="213969" y="93269"/>
                        </a:moveTo>
                        <a:cubicBezTo>
                          <a:pt x="212598" y="68580"/>
                          <a:pt x="170764" y="16459"/>
                          <a:pt x="168021" y="0"/>
                        </a:cubicBezTo>
                        <a:lnTo>
                          <a:pt x="24003" y="158420"/>
                        </a:lnTo>
                        <a:cubicBezTo>
                          <a:pt x="15087" y="185852"/>
                          <a:pt x="6858" y="212598"/>
                          <a:pt x="0" y="235229"/>
                        </a:cubicBezTo>
                        <a:cubicBezTo>
                          <a:pt x="13716" y="272263"/>
                          <a:pt x="30175" y="345643"/>
                          <a:pt x="19888" y="473888"/>
                        </a:cubicBezTo>
                        <a:cubicBezTo>
                          <a:pt x="82982" y="441655"/>
                          <a:pt x="226314" y="347015"/>
                          <a:pt x="213969" y="9326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F70E4909-EFF9-63EF-A834-424FD1FF5308}"/>
                      </a:ext>
                    </a:extLst>
                  </p:cNvPr>
                  <p:cNvSpPr/>
                  <p:nvPr/>
                </p:nvSpPr>
                <p:spPr>
                  <a:xfrm>
                    <a:off x="9167012" y="4558749"/>
                    <a:ext cx="202218" cy="336490"/>
                  </a:xfrm>
                  <a:custGeom>
                    <a:avLst/>
                    <a:gdLst>
                      <a:gd name="connsiteX0" fmla="*/ 176936 w 202218"/>
                      <a:gd name="connsiteY0" fmla="*/ 27881 h 336490"/>
                      <a:gd name="connsiteX1" fmla="*/ 94640 w 202218"/>
                      <a:gd name="connsiteY1" fmla="*/ 336491 h 336490"/>
                      <a:gd name="connsiteX2" fmla="*/ 0 w 202218"/>
                      <a:gd name="connsiteY2" fmla="*/ 40225 h 336490"/>
                      <a:gd name="connsiteX3" fmla="*/ 176936 w 202218"/>
                      <a:gd name="connsiteY3" fmla="*/ 27881 h 33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218" h="336490">
                        <a:moveTo>
                          <a:pt x="176936" y="27881"/>
                        </a:moveTo>
                        <a:cubicBezTo>
                          <a:pt x="176936" y="27881"/>
                          <a:pt x="271577" y="204817"/>
                          <a:pt x="94640" y="336491"/>
                        </a:cubicBezTo>
                        <a:lnTo>
                          <a:pt x="0" y="40225"/>
                        </a:lnTo>
                        <a:cubicBezTo>
                          <a:pt x="686" y="40225"/>
                          <a:pt x="95326" y="-41385"/>
                          <a:pt x="176936" y="27881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1B872B73-577F-A13C-3928-BBF69C4BB634}"/>
                      </a:ext>
                    </a:extLst>
                  </p:cNvPr>
                  <p:cNvSpPr/>
                  <p:nvPr/>
                </p:nvSpPr>
                <p:spPr>
                  <a:xfrm>
                    <a:off x="8624544" y="4586333"/>
                    <a:ext cx="529437" cy="1039969"/>
                  </a:xfrm>
                  <a:custGeom>
                    <a:avLst/>
                    <a:gdLst>
                      <a:gd name="connsiteX0" fmla="*/ 209169 w 529437"/>
                      <a:gd name="connsiteY0" fmla="*/ 296 h 1039969"/>
                      <a:gd name="connsiteX1" fmla="*/ 0 w 529437"/>
                      <a:gd name="connsiteY1" fmla="*/ 1039969 h 1039969"/>
                      <a:gd name="connsiteX2" fmla="*/ 529438 w 529437"/>
                      <a:gd name="connsiteY2" fmla="*/ 1037226 h 1039969"/>
                      <a:gd name="connsiteX3" fmla="*/ 209169 w 529437"/>
                      <a:gd name="connsiteY3" fmla="*/ 296 h 1039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437" h="1039969">
                        <a:moveTo>
                          <a:pt x="209169" y="296"/>
                        </a:moveTo>
                        <a:cubicBezTo>
                          <a:pt x="209169" y="296"/>
                          <a:pt x="69266" y="679924"/>
                          <a:pt x="0" y="1039969"/>
                        </a:cubicBezTo>
                        <a:lnTo>
                          <a:pt x="529438" y="1037226"/>
                        </a:lnTo>
                        <a:cubicBezTo>
                          <a:pt x="529438" y="1037226"/>
                          <a:pt x="352501" y="-20278"/>
                          <a:pt x="209169" y="296"/>
                        </a:cubicBezTo>
                        <a:close/>
                      </a:path>
                    </a:pathLst>
                  </a:custGeom>
                  <a:solidFill>
                    <a:srgbClr val="232E9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D022A28-D04B-8939-865B-1A84A7AAFC74}"/>
                      </a:ext>
                    </a:extLst>
                  </p:cNvPr>
                  <p:cNvSpPr/>
                  <p:nvPr/>
                </p:nvSpPr>
                <p:spPr>
                  <a:xfrm>
                    <a:off x="7955375" y="3306702"/>
                    <a:ext cx="651752" cy="854205"/>
                  </a:xfrm>
                  <a:custGeom>
                    <a:avLst/>
                    <a:gdLst>
                      <a:gd name="connsiteX0" fmla="*/ 19716 w 651752"/>
                      <a:gd name="connsiteY0" fmla="*/ 236140 h 854205"/>
                      <a:gd name="connsiteX1" fmla="*/ 211055 w 651752"/>
                      <a:gd name="connsiteY1" fmla="*/ 847874 h 854205"/>
                      <a:gd name="connsiteX2" fmla="*/ 650652 w 651752"/>
                      <a:gd name="connsiteY2" fmla="*/ 267001 h 854205"/>
                      <a:gd name="connsiteX3" fmla="*/ 342042 w 651752"/>
                      <a:gd name="connsiteY3" fmla="*/ 225 h 854205"/>
                      <a:gd name="connsiteX4" fmla="*/ 19716 w 651752"/>
                      <a:gd name="connsiteY4" fmla="*/ 236140 h 854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752" h="854205">
                        <a:moveTo>
                          <a:pt x="19716" y="236140"/>
                        </a:moveTo>
                        <a:cubicBezTo>
                          <a:pt x="19716" y="236140"/>
                          <a:pt x="-90697" y="779980"/>
                          <a:pt x="211055" y="847874"/>
                        </a:cubicBezTo>
                        <a:cubicBezTo>
                          <a:pt x="512807" y="915768"/>
                          <a:pt x="635565" y="418563"/>
                          <a:pt x="650652" y="267001"/>
                        </a:cubicBezTo>
                        <a:cubicBezTo>
                          <a:pt x="665740" y="115440"/>
                          <a:pt x="523779" y="-5947"/>
                          <a:pt x="342042" y="225"/>
                        </a:cubicBezTo>
                        <a:cubicBezTo>
                          <a:pt x="160991" y="7083"/>
                          <a:pt x="51263" y="45488"/>
                          <a:pt x="19716" y="236140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456FF30-41F0-B20B-34AB-465F0C0B53FF}"/>
                      </a:ext>
                    </a:extLst>
                  </p:cNvPr>
                  <p:cNvSpPr/>
                  <p:nvPr/>
                </p:nvSpPr>
                <p:spPr>
                  <a:xfrm>
                    <a:off x="8154570" y="4343875"/>
                    <a:ext cx="1268161" cy="1452802"/>
                  </a:xfrm>
                  <a:custGeom>
                    <a:avLst/>
                    <a:gdLst>
                      <a:gd name="connsiteX0" fmla="*/ 801215 w 1268161"/>
                      <a:gd name="connsiteY0" fmla="*/ 13698 h 1452802"/>
                      <a:gd name="connsiteX1" fmla="*/ 694916 w 1268161"/>
                      <a:gd name="connsiteY1" fmla="*/ 589770 h 1452802"/>
                      <a:gd name="connsiteX2" fmla="*/ 842363 w 1268161"/>
                      <a:gd name="connsiteY2" fmla="*/ 1143210 h 1452802"/>
                      <a:gd name="connsiteX3" fmla="*/ 476832 w 1268161"/>
                      <a:gd name="connsiteY3" fmla="*/ 1171328 h 1452802"/>
                      <a:gd name="connsiteX4" fmla="*/ 64666 w 1268161"/>
                      <a:gd name="connsiteY4" fmla="*/ 1170642 h 1452802"/>
                      <a:gd name="connsiteX5" fmla="*/ 144219 w 1268161"/>
                      <a:gd name="connsiteY5" fmla="*/ 1320147 h 1452802"/>
                      <a:gd name="connsiteX6" fmla="*/ 1194864 w 1268161"/>
                      <a:gd name="connsiteY6" fmla="*/ 1427132 h 1452802"/>
                      <a:gd name="connsiteX7" fmla="*/ 1217496 w 1268161"/>
                      <a:gd name="connsiteY7" fmla="*/ 985476 h 1452802"/>
                      <a:gd name="connsiteX8" fmla="*/ 801215 w 1268161"/>
                      <a:gd name="connsiteY8" fmla="*/ 13698 h 1452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68161" h="1452802">
                        <a:moveTo>
                          <a:pt x="801215" y="13698"/>
                        </a:moveTo>
                        <a:cubicBezTo>
                          <a:pt x="714118" y="63075"/>
                          <a:pt x="628393" y="237269"/>
                          <a:pt x="694916" y="589770"/>
                        </a:cubicBezTo>
                        <a:cubicBezTo>
                          <a:pt x="760753" y="942957"/>
                          <a:pt x="842363" y="1143210"/>
                          <a:pt x="842363" y="1143210"/>
                        </a:cubicBezTo>
                        <a:cubicBezTo>
                          <a:pt x="842363" y="1143210"/>
                          <a:pt x="608505" y="1163784"/>
                          <a:pt x="476832" y="1171328"/>
                        </a:cubicBezTo>
                        <a:cubicBezTo>
                          <a:pt x="345158" y="1178872"/>
                          <a:pt x="151762" y="1148011"/>
                          <a:pt x="64666" y="1170642"/>
                        </a:cubicBezTo>
                        <a:cubicBezTo>
                          <a:pt x="20089" y="1182301"/>
                          <a:pt x="-88953" y="1277627"/>
                          <a:pt x="144219" y="1320147"/>
                        </a:cubicBezTo>
                        <a:cubicBezTo>
                          <a:pt x="387678" y="1364724"/>
                          <a:pt x="1091308" y="1511485"/>
                          <a:pt x="1194864" y="1427132"/>
                        </a:cubicBezTo>
                        <a:cubicBezTo>
                          <a:pt x="1299106" y="1343464"/>
                          <a:pt x="1278532" y="1188473"/>
                          <a:pt x="1217496" y="985476"/>
                        </a:cubicBezTo>
                        <a:cubicBezTo>
                          <a:pt x="1156459" y="782480"/>
                          <a:pt x="1037130" y="-121405"/>
                          <a:pt x="801215" y="13698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502D247-F1B0-BC85-F4D3-30CD9B23017D}"/>
                      </a:ext>
                    </a:extLst>
                  </p:cNvPr>
                  <p:cNvSpPr/>
                  <p:nvPr/>
                </p:nvSpPr>
                <p:spPr>
                  <a:xfrm>
                    <a:off x="9041174" y="5471801"/>
                    <a:ext cx="186323" cy="75635"/>
                  </a:xfrm>
                  <a:custGeom>
                    <a:avLst/>
                    <a:gdLst>
                      <a:gd name="connsiteX0" fmla="*/ 163557 w 186323"/>
                      <a:gd name="connsiteY0" fmla="*/ 75635 h 75635"/>
                      <a:gd name="connsiteX1" fmla="*/ 152584 w 186323"/>
                      <a:gd name="connsiteY1" fmla="*/ 72892 h 75635"/>
                      <a:gd name="connsiteX2" fmla="*/ 26397 w 186323"/>
                      <a:gd name="connsiteY2" fmla="*/ 46145 h 75635"/>
                      <a:gd name="connsiteX3" fmla="*/ 337 w 186323"/>
                      <a:gd name="connsiteY3" fmla="*/ 28315 h 75635"/>
                      <a:gd name="connsiteX4" fmla="*/ 18167 w 186323"/>
                      <a:gd name="connsiteY4" fmla="*/ 2254 h 75635"/>
                      <a:gd name="connsiteX5" fmla="*/ 174530 w 186323"/>
                      <a:gd name="connsiteY5" fmla="*/ 33801 h 75635"/>
                      <a:gd name="connsiteX6" fmla="*/ 183445 w 186323"/>
                      <a:gd name="connsiteY6" fmla="*/ 63976 h 75635"/>
                      <a:gd name="connsiteX7" fmla="*/ 163557 w 186323"/>
                      <a:gd name="connsiteY7" fmla="*/ 75635 h 75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323" h="75635">
                        <a:moveTo>
                          <a:pt x="163557" y="75635"/>
                        </a:moveTo>
                        <a:cubicBezTo>
                          <a:pt x="160128" y="75635"/>
                          <a:pt x="156013" y="74949"/>
                          <a:pt x="152584" y="72892"/>
                        </a:cubicBezTo>
                        <a:cubicBezTo>
                          <a:pt x="84690" y="35858"/>
                          <a:pt x="27083" y="46145"/>
                          <a:pt x="26397" y="46145"/>
                        </a:cubicBezTo>
                        <a:cubicBezTo>
                          <a:pt x="14053" y="48203"/>
                          <a:pt x="2394" y="40659"/>
                          <a:pt x="337" y="28315"/>
                        </a:cubicBezTo>
                        <a:cubicBezTo>
                          <a:pt x="-1721" y="15970"/>
                          <a:pt x="5823" y="4312"/>
                          <a:pt x="18167" y="2254"/>
                        </a:cubicBezTo>
                        <a:cubicBezTo>
                          <a:pt x="20911" y="1568"/>
                          <a:pt x="92920" y="-11462"/>
                          <a:pt x="174530" y="33801"/>
                        </a:cubicBezTo>
                        <a:cubicBezTo>
                          <a:pt x="185503" y="39973"/>
                          <a:pt x="189617" y="53689"/>
                          <a:pt x="183445" y="63976"/>
                        </a:cubicBezTo>
                        <a:cubicBezTo>
                          <a:pt x="179330" y="71520"/>
                          <a:pt x="171787" y="75635"/>
                          <a:pt x="163557" y="75635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879D78B9-8641-4C18-A348-F050BDE513F9}"/>
                      </a:ext>
                    </a:extLst>
                  </p:cNvPr>
                  <p:cNvSpPr/>
                  <p:nvPr/>
                </p:nvSpPr>
                <p:spPr>
                  <a:xfrm>
                    <a:off x="8031327" y="5514517"/>
                    <a:ext cx="241401" cy="128244"/>
                  </a:xfrm>
                  <a:custGeom>
                    <a:avLst/>
                    <a:gdLst>
                      <a:gd name="connsiteX0" fmla="*/ 194081 w 241401"/>
                      <a:gd name="connsiteY0" fmla="*/ 128245 h 128244"/>
                      <a:gd name="connsiteX1" fmla="*/ 0 w 241401"/>
                      <a:gd name="connsiteY1" fmla="*/ 128245 h 128244"/>
                      <a:gd name="connsiteX2" fmla="*/ 187909 w 241401"/>
                      <a:gd name="connsiteY2" fmla="*/ 0 h 128244"/>
                      <a:gd name="connsiteX3" fmla="*/ 241402 w 241401"/>
                      <a:gd name="connsiteY3" fmla="*/ 26061 h 128244"/>
                      <a:gd name="connsiteX4" fmla="*/ 194081 w 241401"/>
                      <a:gd name="connsiteY4" fmla="*/ 128245 h 128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401" h="128244">
                        <a:moveTo>
                          <a:pt x="194081" y="128245"/>
                        </a:moveTo>
                        <a:lnTo>
                          <a:pt x="0" y="128245"/>
                        </a:lnTo>
                        <a:cubicBezTo>
                          <a:pt x="0" y="128245"/>
                          <a:pt x="41834" y="36348"/>
                          <a:pt x="187909" y="0"/>
                        </a:cubicBezTo>
                        <a:lnTo>
                          <a:pt x="241402" y="26061"/>
                        </a:lnTo>
                        <a:lnTo>
                          <a:pt x="194081" y="128245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0551D742-4C8B-2ACF-27AF-CD2982676D13}"/>
                      </a:ext>
                    </a:extLst>
                  </p:cNvPr>
                  <p:cNvSpPr/>
                  <p:nvPr/>
                </p:nvSpPr>
                <p:spPr>
                  <a:xfrm>
                    <a:off x="7999780" y="3902202"/>
                    <a:ext cx="201625" cy="92687"/>
                  </a:xfrm>
                  <a:custGeom>
                    <a:avLst/>
                    <a:gdLst>
                      <a:gd name="connsiteX0" fmla="*/ 0 w 201625"/>
                      <a:gd name="connsiteY0" fmla="*/ 0 h 92687"/>
                      <a:gd name="connsiteX1" fmla="*/ 201625 w 201625"/>
                      <a:gd name="connsiteY1" fmla="*/ 18517 h 92687"/>
                      <a:gd name="connsiteX2" fmla="*/ 57607 w 201625"/>
                      <a:gd name="connsiteY2" fmla="*/ 91211 h 92687"/>
                      <a:gd name="connsiteX3" fmla="*/ 0 w 201625"/>
                      <a:gd name="connsiteY3" fmla="*/ 0 h 92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1625" h="92687">
                        <a:moveTo>
                          <a:pt x="0" y="0"/>
                        </a:moveTo>
                        <a:lnTo>
                          <a:pt x="201625" y="18517"/>
                        </a:lnTo>
                        <a:cubicBezTo>
                          <a:pt x="201625" y="18517"/>
                          <a:pt x="138532" y="104927"/>
                          <a:pt x="57607" y="91211"/>
                        </a:cubicBezTo>
                        <a:cubicBezTo>
                          <a:pt x="0" y="8161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8CD7B13C-D587-B266-3817-3FD8D7FC3369}"/>
                      </a:ext>
                    </a:extLst>
                  </p:cNvPr>
                  <p:cNvSpPr/>
                  <p:nvPr/>
                </p:nvSpPr>
                <p:spPr>
                  <a:xfrm>
                    <a:off x="7978177" y="3780854"/>
                    <a:ext cx="77114" cy="96658"/>
                  </a:xfrm>
                  <a:custGeom>
                    <a:avLst/>
                    <a:gdLst>
                      <a:gd name="connsiteX0" fmla="*/ 41492 w 77114"/>
                      <a:gd name="connsiteY0" fmla="*/ 96659 h 96658"/>
                      <a:gd name="connsiteX1" fmla="*/ 39435 w 77114"/>
                      <a:gd name="connsiteY1" fmla="*/ 96659 h 96658"/>
                      <a:gd name="connsiteX2" fmla="*/ 344 w 77114"/>
                      <a:gd name="connsiteY2" fmla="*/ 65112 h 96658"/>
                      <a:gd name="connsiteX3" fmla="*/ 55894 w 77114"/>
                      <a:gd name="connsiteY3" fmla="*/ 1332 h 96658"/>
                      <a:gd name="connsiteX4" fmla="*/ 75782 w 77114"/>
                      <a:gd name="connsiteY4" fmla="*/ 8876 h 96658"/>
                      <a:gd name="connsiteX5" fmla="*/ 68238 w 77114"/>
                      <a:gd name="connsiteY5" fmla="*/ 28764 h 96658"/>
                      <a:gd name="connsiteX6" fmla="*/ 29833 w 77114"/>
                      <a:gd name="connsiteY6" fmla="*/ 59625 h 96658"/>
                      <a:gd name="connsiteX7" fmla="*/ 44235 w 77114"/>
                      <a:gd name="connsiteY7" fmla="*/ 67169 h 96658"/>
                      <a:gd name="connsiteX8" fmla="*/ 56580 w 77114"/>
                      <a:gd name="connsiteY8" fmla="*/ 84314 h 96658"/>
                      <a:gd name="connsiteX9" fmla="*/ 41492 w 77114"/>
                      <a:gd name="connsiteY9" fmla="*/ 96659 h 96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7114" h="96658">
                        <a:moveTo>
                          <a:pt x="41492" y="96659"/>
                        </a:moveTo>
                        <a:cubicBezTo>
                          <a:pt x="40806" y="96659"/>
                          <a:pt x="40120" y="96659"/>
                          <a:pt x="39435" y="96659"/>
                        </a:cubicBezTo>
                        <a:cubicBezTo>
                          <a:pt x="36006" y="95973"/>
                          <a:pt x="5145" y="90486"/>
                          <a:pt x="344" y="65112"/>
                        </a:cubicBezTo>
                        <a:cubicBezTo>
                          <a:pt x="-1028" y="56882"/>
                          <a:pt x="-1028" y="28079"/>
                          <a:pt x="55894" y="1332"/>
                        </a:cubicBezTo>
                        <a:cubicBezTo>
                          <a:pt x="63438" y="-2097"/>
                          <a:pt x="72353" y="1332"/>
                          <a:pt x="75782" y="8876"/>
                        </a:cubicBezTo>
                        <a:cubicBezTo>
                          <a:pt x="79211" y="16420"/>
                          <a:pt x="75782" y="25335"/>
                          <a:pt x="68238" y="28764"/>
                        </a:cubicBezTo>
                        <a:cubicBezTo>
                          <a:pt x="46978" y="39051"/>
                          <a:pt x="28462" y="54825"/>
                          <a:pt x="29833" y="59625"/>
                        </a:cubicBezTo>
                        <a:cubicBezTo>
                          <a:pt x="30519" y="62369"/>
                          <a:pt x="38749" y="66483"/>
                          <a:pt x="44235" y="67169"/>
                        </a:cubicBezTo>
                        <a:cubicBezTo>
                          <a:pt x="52465" y="68541"/>
                          <a:pt x="57951" y="76085"/>
                          <a:pt x="56580" y="84314"/>
                        </a:cubicBezTo>
                        <a:cubicBezTo>
                          <a:pt x="54522" y="91172"/>
                          <a:pt x="48350" y="96659"/>
                          <a:pt x="41492" y="96659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1DC74C57-38A1-466A-71C5-0F395B5DF57F}"/>
                      </a:ext>
                    </a:extLst>
                  </p:cNvPr>
                  <p:cNvSpPr/>
                  <p:nvPr/>
                </p:nvSpPr>
                <p:spPr>
                  <a:xfrm>
                    <a:off x="8825035" y="4277750"/>
                    <a:ext cx="518912" cy="627776"/>
                  </a:xfrm>
                  <a:custGeom>
                    <a:avLst/>
                    <a:gdLst>
                      <a:gd name="connsiteX0" fmla="*/ 16221 w 518912"/>
                      <a:gd name="connsiteY0" fmla="*/ 627777 h 627776"/>
                      <a:gd name="connsiteX1" fmla="*/ 518913 w 518912"/>
                      <a:gd name="connsiteY1" fmla="*/ 308880 h 627776"/>
                      <a:gd name="connsiteX2" fmla="*/ 165726 w 518912"/>
                      <a:gd name="connsiteY2" fmla="*/ 12614 h 627776"/>
                      <a:gd name="connsiteX3" fmla="*/ 16221 w 518912"/>
                      <a:gd name="connsiteY3" fmla="*/ 627777 h 627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8912" h="627776">
                        <a:moveTo>
                          <a:pt x="16221" y="627777"/>
                        </a:moveTo>
                        <a:cubicBezTo>
                          <a:pt x="16221" y="627777"/>
                          <a:pt x="376952" y="247158"/>
                          <a:pt x="518913" y="308880"/>
                        </a:cubicBezTo>
                        <a:cubicBezTo>
                          <a:pt x="518913" y="308880"/>
                          <a:pt x="334433" y="112055"/>
                          <a:pt x="165726" y="12614"/>
                        </a:cubicBezTo>
                        <a:cubicBezTo>
                          <a:pt x="-3667" y="-86827"/>
                          <a:pt x="-20812" y="428209"/>
                          <a:pt x="16221" y="627777"/>
                        </a:cubicBezTo>
                        <a:close/>
                      </a:path>
                    </a:pathLst>
                  </a:custGeom>
                  <a:solidFill>
                    <a:srgbClr val="4047B8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9A47A122-5A88-C610-A153-4908992324FE}"/>
                      </a:ext>
                    </a:extLst>
                  </p:cNvPr>
                  <p:cNvSpPr/>
                  <p:nvPr/>
                </p:nvSpPr>
                <p:spPr>
                  <a:xfrm>
                    <a:off x="8016929" y="3183499"/>
                    <a:ext cx="921711" cy="971977"/>
                  </a:xfrm>
                  <a:custGeom>
                    <a:avLst/>
                    <a:gdLst>
                      <a:gd name="connsiteX0" fmla="*/ 7540 w 921711"/>
                      <a:gd name="connsiteY0" fmla="*/ 281162 h 971977"/>
                      <a:gd name="connsiteX1" fmla="*/ 106295 w 921711"/>
                      <a:gd name="connsiteY1" fmla="*/ 385404 h 971977"/>
                      <a:gd name="connsiteX2" fmla="*/ 298319 w 921711"/>
                      <a:gd name="connsiteY2" fmla="*/ 490331 h 971977"/>
                      <a:gd name="connsiteX3" fmla="*/ 329866 w 921711"/>
                      <a:gd name="connsiteY3" fmla="*/ 682355 h 971977"/>
                      <a:gd name="connsiteX4" fmla="*/ 401875 w 921711"/>
                      <a:gd name="connsiteY4" fmla="*/ 842832 h 971977"/>
                      <a:gd name="connsiteX5" fmla="*/ 443023 w 921711"/>
                      <a:gd name="connsiteY5" fmla="*/ 960790 h 971977"/>
                      <a:gd name="connsiteX6" fmla="*/ 921712 w 921711"/>
                      <a:gd name="connsiteY6" fmla="*/ 812657 h 971977"/>
                      <a:gd name="connsiteX7" fmla="*/ 835987 w 921711"/>
                      <a:gd name="connsiteY7" fmla="*/ 657666 h 971977"/>
                      <a:gd name="connsiteX8" fmla="*/ 697455 w 921711"/>
                      <a:gd name="connsiteY8" fmla="*/ 456041 h 971977"/>
                      <a:gd name="connsiteX9" fmla="*/ 665222 w 921711"/>
                      <a:gd name="connsiteY9" fmla="*/ 208467 h 971977"/>
                      <a:gd name="connsiteX10" fmla="*/ 348383 w 921711"/>
                      <a:gd name="connsiteY10" fmla="*/ 32902 h 971977"/>
                      <a:gd name="connsiteX11" fmla="*/ 7540 w 921711"/>
                      <a:gd name="connsiteY11" fmla="*/ 281162 h 971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1711" h="971977">
                        <a:moveTo>
                          <a:pt x="7540" y="281162"/>
                        </a:moveTo>
                        <a:cubicBezTo>
                          <a:pt x="15770" y="316138"/>
                          <a:pt x="42516" y="360029"/>
                          <a:pt x="106295" y="385404"/>
                        </a:cubicBezTo>
                        <a:cubicBezTo>
                          <a:pt x="216023" y="429295"/>
                          <a:pt x="294205" y="375802"/>
                          <a:pt x="298319" y="490331"/>
                        </a:cubicBezTo>
                        <a:cubicBezTo>
                          <a:pt x="302434" y="604174"/>
                          <a:pt x="244827" y="648065"/>
                          <a:pt x="329866" y="682355"/>
                        </a:cubicBezTo>
                        <a:cubicBezTo>
                          <a:pt x="414905" y="716645"/>
                          <a:pt x="423135" y="758479"/>
                          <a:pt x="401875" y="842832"/>
                        </a:cubicBezTo>
                        <a:cubicBezTo>
                          <a:pt x="387473" y="901125"/>
                          <a:pt x="399818" y="947760"/>
                          <a:pt x="443023" y="960790"/>
                        </a:cubicBezTo>
                        <a:cubicBezTo>
                          <a:pt x="536978" y="988908"/>
                          <a:pt x="806497" y="972448"/>
                          <a:pt x="921712" y="812657"/>
                        </a:cubicBezTo>
                        <a:cubicBezTo>
                          <a:pt x="921712" y="812657"/>
                          <a:pt x="916911" y="720760"/>
                          <a:pt x="835987" y="657666"/>
                        </a:cubicBezTo>
                        <a:cubicBezTo>
                          <a:pt x="769464" y="604860"/>
                          <a:pt x="670709" y="525993"/>
                          <a:pt x="697455" y="456041"/>
                        </a:cubicBezTo>
                        <a:cubicBezTo>
                          <a:pt x="742032" y="339455"/>
                          <a:pt x="736546" y="287334"/>
                          <a:pt x="665222" y="208467"/>
                        </a:cubicBezTo>
                        <a:cubicBezTo>
                          <a:pt x="584298" y="119313"/>
                          <a:pt x="497887" y="152917"/>
                          <a:pt x="348383" y="32902"/>
                        </a:cubicBezTo>
                        <a:cubicBezTo>
                          <a:pt x="244827" y="-51451"/>
                          <a:pt x="-50753" y="24672"/>
                          <a:pt x="7540" y="281162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952" name="Freeform: Shape 951">
                  <a:extLst>
                    <a:ext uri="{FF2B5EF4-FFF2-40B4-BE49-F238E27FC236}">
                      <a16:creationId xmlns:a16="http://schemas.microsoft.com/office/drawing/2014/main" id="{56D65EEC-7F80-E4DD-360F-B4902C813212}"/>
                    </a:ext>
                  </a:extLst>
                </p:cNvPr>
                <p:cNvSpPr/>
                <p:nvPr/>
              </p:nvSpPr>
              <p:spPr>
                <a:xfrm>
                  <a:off x="6625437" y="5550233"/>
                  <a:ext cx="242087" cy="93214"/>
                </a:xfrm>
                <a:custGeom>
                  <a:avLst/>
                  <a:gdLst>
                    <a:gd name="connsiteX0" fmla="*/ 242087 w 242087"/>
                    <a:gd name="connsiteY0" fmla="*/ 93215 h 93214"/>
                    <a:gd name="connsiteX1" fmla="*/ 0 w 242087"/>
                    <a:gd name="connsiteY1" fmla="*/ 93215 h 93214"/>
                    <a:gd name="connsiteX2" fmla="*/ 222199 w 242087"/>
                    <a:gd name="connsiteY2" fmla="*/ 2689 h 93214"/>
                    <a:gd name="connsiteX3" fmla="*/ 242087 w 242087"/>
                    <a:gd name="connsiteY3" fmla="*/ 93215 h 9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87" h="93214">
                      <a:moveTo>
                        <a:pt x="242087" y="93215"/>
                      </a:moveTo>
                      <a:lnTo>
                        <a:pt x="0" y="93215"/>
                      </a:lnTo>
                      <a:cubicBezTo>
                        <a:pt x="0" y="93215"/>
                        <a:pt x="58293" y="-18571"/>
                        <a:pt x="222199" y="2689"/>
                      </a:cubicBezTo>
                      <a:lnTo>
                        <a:pt x="242087" y="932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53" name="Freeform: Shape 952">
                  <a:extLst>
                    <a:ext uri="{FF2B5EF4-FFF2-40B4-BE49-F238E27FC236}">
                      <a16:creationId xmlns:a16="http://schemas.microsoft.com/office/drawing/2014/main" id="{69D80A96-BA44-3B31-7513-08CFA17F9B51}"/>
                    </a:ext>
                  </a:extLst>
                </p:cNvPr>
                <p:cNvSpPr/>
                <p:nvPr/>
              </p:nvSpPr>
              <p:spPr>
                <a:xfrm>
                  <a:off x="6628017" y="5511082"/>
                  <a:ext cx="205108" cy="110227"/>
                </a:xfrm>
                <a:custGeom>
                  <a:avLst/>
                  <a:gdLst>
                    <a:gd name="connsiteX0" fmla="*/ 138695 w 205108"/>
                    <a:gd name="connsiteY0" fmla="*/ 6 h 110227"/>
                    <a:gd name="connsiteX1" fmla="*/ 4964 w 205108"/>
                    <a:gd name="connsiteY1" fmla="*/ 78188 h 110227"/>
                    <a:gd name="connsiteX2" fmla="*/ 13879 w 205108"/>
                    <a:gd name="connsiteY2" fmla="*/ 109734 h 110227"/>
                    <a:gd name="connsiteX3" fmla="*/ 71486 w 205108"/>
                    <a:gd name="connsiteY3" fmla="*/ 78188 h 110227"/>
                    <a:gd name="connsiteX4" fmla="*/ 198359 w 205108"/>
                    <a:gd name="connsiteY4" fmla="*/ 54185 h 110227"/>
                    <a:gd name="connsiteX5" fmla="*/ 138695 w 205108"/>
                    <a:gd name="connsiteY5" fmla="*/ 6 h 11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108" h="110227">
                      <a:moveTo>
                        <a:pt x="138695" y="6"/>
                      </a:moveTo>
                      <a:cubicBezTo>
                        <a:pt x="138695" y="6"/>
                        <a:pt x="52970" y="2064"/>
                        <a:pt x="4964" y="78188"/>
                      </a:cubicBezTo>
                      <a:cubicBezTo>
                        <a:pt x="4964" y="78188"/>
                        <a:pt x="-10810" y="104934"/>
                        <a:pt x="13879" y="109734"/>
                      </a:cubicBezTo>
                      <a:cubicBezTo>
                        <a:pt x="38568" y="113849"/>
                        <a:pt x="50912" y="91218"/>
                        <a:pt x="71486" y="78188"/>
                      </a:cubicBezTo>
                      <a:cubicBezTo>
                        <a:pt x="95489" y="63100"/>
                        <a:pt x="131837" y="45955"/>
                        <a:pt x="198359" y="54185"/>
                      </a:cubicBezTo>
                      <a:cubicBezTo>
                        <a:pt x="198359" y="54185"/>
                        <a:pt x="234707" y="-679"/>
                        <a:pt x="138695" y="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954" name="Graphic 720">
                  <a:extLst>
                    <a:ext uri="{FF2B5EF4-FFF2-40B4-BE49-F238E27FC236}">
                      <a16:creationId xmlns:a16="http://schemas.microsoft.com/office/drawing/2014/main" id="{601A044E-C331-D1D6-7055-7F173D2CCE52}"/>
                    </a:ext>
                  </a:extLst>
                </p:cNvPr>
                <p:cNvGrpSpPr/>
                <p:nvPr/>
              </p:nvGrpSpPr>
              <p:grpSpPr>
                <a:xfrm>
                  <a:off x="6497403" y="4612981"/>
                  <a:ext cx="1662134" cy="1030468"/>
                  <a:chOff x="6497403" y="4612981"/>
                  <a:chExt cx="1662134" cy="1030468"/>
                </a:xfrm>
              </p:grpSpPr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E14DC3AD-067F-57F3-88E2-69F05F1DD1F8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786578" cy="107673"/>
                  </a:xfrm>
                  <a:custGeom>
                    <a:avLst/>
                    <a:gdLst>
                      <a:gd name="connsiteX0" fmla="*/ 35662 w 786578"/>
                      <a:gd name="connsiteY0" fmla="*/ 106985 h 107673"/>
                      <a:gd name="connsiteX1" fmla="*/ 746836 w 786578"/>
                      <a:gd name="connsiteY1" fmla="*/ 107671 h 107673"/>
                      <a:gd name="connsiteX2" fmla="*/ 783184 w 786578"/>
                      <a:gd name="connsiteY2" fmla="*/ 86411 h 107673"/>
                      <a:gd name="connsiteX3" fmla="*/ 758495 w 786578"/>
                      <a:gd name="connsiteY3" fmla="*/ 45263 h 107673"/>
                      <a:gd name="connsiteX4" fmla="*/ 0 w 786578"/>
                      <a:gd name="connsiteY4" fmla="*/ 0 h 107673"/>
                      <a:gd name="connsiteX5" fmla="*/ 35662 w 786578"/>
                      <a:gd name="connsiteY5" fmla="*/ 106985 h 107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6578" h="107673">
                        <a:moveTo>
                          <a:pt x="35662" y="106985"/>
                        </a:moveTo>
                        <a:lnTo>
                          <a:pt x="746836" y="107671"/>
                        </a:lnTo>
                        <a:cubicBezTo>
                          <a:pt x="746836" y="107671"/>
                          <a:pt x="773582" y="108356"/>
                          <a:pt x="783184" y="86411"/>
                        </a:cubicBezTo>
                        <a:cubicBezTo>
                          <a:pt x="791413" y="68580"/>
                          <a:pt x="785241" y="48006"/>
                          <a:pt x="758495" y="45263"/>
                        </a:cubicBezTo>
                        <a:cubicBezTo>
                          <a:pt x="713918" y="39776"/>
                          <a:pt x="0" y="0"/>
                          <a:pt x="0" y="0"/>
                        </a:cubicBezTo>
                        <a:lnTo>
                          <a:pt x="35662" y="106985"/>
                        </a:ln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400B1989-0968-E407-EF90-1E6321D791A7}"/>
                      </a:ext>
                    </a:extLst>
                  </p:cNvPr>
                  <p:cNvSpPr/>
                  <p:nvPr/>
                </p:nvSpPr>
                <p:spPr>
                  <a:xfrm>
                    <a:off x="7372959" y="5535777"/>
                    <a:ext cx="246888" cy="106984"/>
                  </a:xfrm>
                  <a:custGeom>
                    <a:avLst/>
                    <a:gdLst>
                      <a:gd name="connsiteX0" fmla="*/ 246888 w 246888"/>
                      <a:gd name="connsiteY0" fmla="*/ 106985 h 106984"/>
                      <a:gd name="connsiteX1" fmla="*/ 35662 w 246888"/>
                      <a:gd name="connsiteY1" fmla="*/ 106985 h 106984"/>
                      <a:gd name="connsiteX2" fmla="*/ 0 w 246888"/>
                      <a:gd name="connsiteY2" fmla="*/ 0 h 106984"/>
                      <a:gd name="connsiteX3" fmla="*/ 216027 w 246888"/>
                      <a:gd name="connsiteY3" fmla="*/ 12344 h 106984"/>
                      <a:gd name="connsiteX4" fmla="*/ 246888 w 246888"/>
                      <a:gd name="connsiteY4" fmla="*/ 106985 h 10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888" h="106984">
                        <a:moveTo>
                          <a:pt x="246888" y="106985"/>
                        </a:moveTo>
                        <a:lnTo>
                          <a:pt x="35662" y="106985"/>
                        </a:lnTo>
                        <a:lnTo>
                          <a:pt x="0" y="0"/>
                        </a:lnTo>
                        <a:cubicBezTo>
                          <a:pt x="0" y="0"/>
                          <a:pt x="93955" y="5486"/>
                          <a:pt x="216027" y="12344"/>
                        </a:cubicBezTo>
                        <a:lnTo>
                          <a:pt x="246888" y="106985"/>
                        </a:lnTo>
                        <a:close/>
                      </a:path>
                    </a:pathLst>
                  </a:custGeom>
                  <a:solidFill>
                    <a:srgbClr val="AF0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734D5C73-D5AF-A921-CF85-19BA8B8F7AC6}"/>
                      </a:ext>
                    </a:extLst>
                  </p:cNvPr>
                  <p:cNvSpPr/>
                  <p:nvPr/>
                </p:nvSpPr>
                <p:spPr>
                  <a:xfrm>
                    <a:off x="6497403" y="4612981"/>
                    <a:ext cx="959731" cy="1030466"/>
                  </a:xfrm>
                  <a:custGeom>
                    <a:avLst/>
                    <a:gdLst>
                      <a:gd name="connsiteX0" fmla="*/ 661587 w 959731"/>
                      <a:gd name="connsiteY0" fmla="*/ 46344 h 1030466"/>
                      <a:gd name="connsiteX1" fmla="*/ 957852 w 959731"/>
                      <a:gd name="connsiteY1" fmla="*/ 981775 h 1030466"/>
                      <a:gd name="connsiteX2" fmla="*/ 919447 w 959731"/>
                      <a:gd name="connsiteY2" fmla="*/ 1029781 h 1030466"/>
                      <a:gd name="connsiteX3" fmla="*/ 337203 w 959731"/>
                      <a:gd name="connsiteY3" fmla="*/ 1030467 h 1030466"/>
                      <a:gd name="connsiteX4" fmla="*/ 287825 w 959731"/>
                      <a:gd name="connsiteY4" fmla="*/ 993433 h 1030466"/>
                      <a:gd name="connsiteX5" fmla="*/ 1847 w 959731"/>
                      <a:gd name="connsiteY5" fmla="*/ 109437 h 1030466"/>
                      <a:gd name="connsiteX6" fmla="*/ 27907 w 959731"/>
                      <a:gd name="connsiteY6" fmla="*/ 67603 h 1030466"/>
                      <a:gd name="connsiteX7" fmla="*/ 590263 w 959731"/>
                      <a:gd name="connsiteY7" fmla="*/ 395 h 1030466"/>
                      <a:gd name="connsiteX8" fmla="*/ 661587 w 959731"/>
                      <a:gd name="connsiteY8" fmla="*/ 46344 h 103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9731" h="1030466">
                        <a:moveTo>
                          <a:pt x="661587" y="46344"/>
                        </a:moveTo>
                        <a:lnTo>
                          <a:pt x="957852" y="981775"/>
                        </a:lnTo>
                        <a:cubicBezTo>
                          <a:pt x="966082" y="1007835"/>
                          <a:pt x="946194" y="1032524"/>
                          <a:pt x="919447" y="1029781"/>
                        </a:cubicBezTo>
                        <a:lnTo>
                          <a:pt x="337203" y="1030467"/>
                        </a:lnTo>
                        <a:cubicBezTo>
                          <a:pt x="313200" y="1028409"/>
                          <a:pt x="295369" y="1016065"/>
                          <a:pt x="287825" y="993433"/>
                        </a:cubicBezTo>
                        <a:lnTo>
                          <a:pt x="1847" y="109437"/>
                        </a:lnTo>
                        <a:cubicBezTo>
                          <a:pt x="-5011" y="90235"/>
                          <a:pt x="8019" y="70347"/>
                          <a:pt x="27907" y="67603"/>
                        </a:cubicBezTo>
                        <a:lnTo>
                          <a:pt x="590263" y="395"/>
                        </a:lnTo>
                        <a:cubicBezTo>
                          <a:pt x="622496" y="-3034"/>
                          <a:pt x="651985" y="16168"/>
                          <a:pt x="661587" y="46344"/>
                        </a:cubicBezTo>
                        <a:close/>
                      </a:path>
                    </a:pathLst>
                  </a:custGeom>
                  <a:solidFill>
                    <a:srgbClr val="FF1D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66A0020D-0980-9FCF-8564-F5BFFDC50505}"/>
                      </a:ext>
                    </a:extLst>
                  </p:cNvPr>
                  <p:cNvSpPr/>
                  <p:nvPr/>
                </p:nvSpPr>
                <p:spPr>
                  <a:xfrm rot="-1235053">
                    <a:off x="6899528" y="5025514"/>
                    <a:ext cx="109733" cy="264731"/>
                  </a:xfrm>
                  <a:custGeom>
                    <a:avLst/>
                    <a:gdLst>
                      <a:gd name="connsiteX0" fmla="*/ 109733 w 109733"/>
                      <a:gd name="connsiteY0" fmla="*/ 132365 h 264731"/>
                      <a:gd name="connsiteX1" fmla="*/ 54866 w 109733"/>
                      <a:gd name="connsiteY1" fmla="*/ 264731 h 264731"/>
                      <a:gd name="connsiteX2" fmla="*/ 0 w 109733"/>
                      <a:gd name="connsiteY2" fmla="*/ 132365 h 264731"/>
                      <a:gd name="connsiteX3" fmla="*/ 54866 w 109733"/>
                      <a:gd name="connsiteY3" fmla="*/ 0 h 264731"/>
                      <a:gd name="connsiteX4" fmla="*/ 109733 w 109733"/>
                      <a:gd name="connsiteY4" fmla="*/ 132365 h 264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733" h="264731">
                        <a:moveTo>
                          <a:pt x="109733" y="132365"/>
                        </a:moveTo>
                        <a:cubicBezTo>
                          <a:pt x="109733" y="205469"/>
                          <a:pt x="85168" y="264731"/>
                          <a:pt x="54866" y="264731"/>
                        </a:cubicBezTo>
                        <a:cubicBezTo>
                          <a:pt x="24565" y="264731"/>
                          <a:pt x="0" y="205469"/>
                          <a:pt x="0" y="132365"/>
                        </a:cubicBezTo>
                        <a:cubicBezTo>
                          <a:pt x="0" y="59262"/>
                          <a:pt x="24565" y="0"/>
                          <a:pt x="54866" y="0"/>
                        </a:cubicBezTo>
                        <a:cubicBezTo>
                          <a:pt x="85168" y="0"/>
                          <a:pt x="109733" y="59262"/>
                          <a:pt x="109733" y="132365"/>
                        </a:cubicBezTo>
                        <a:close/>
                      </a:path>
                    </a:pathLst>
                  </a:custGeom>
                  <a:solidFill>
                    <a:srgbClr val="FF898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959" name="Graphic 720">
              <a:extLst>
                <a:ext uri="{FF2B5EF4-FFF2-40B4-BE49-F238E27FC236}">
                  <a16:creationId xmlns:a16="http://schemas.microsoft.com/office/drawing/2014/main" id="{ACCA2F31-4361-48AC-CA36-7DE5566FF844}"/>
                </a:ext>
              </a:extLst>
            </p:cNvPr>
            <p:cNvGrpSpPr/>
            <p:nvPr/>
          </p:nvGrpSpPr>
          <p:grpSpPr>
            <a:xfrm>
              <a:off x="2769179" y="2966080"/>
              <a:ext cx="3134800" cy="2117758"/>
              <a:chOff x="2769179" y="2966080"/>
              <a:chExt cx="3134800" cy="2117758"/>
            </a:xfrm>
          </p:grpSpPr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4A77545C-285E-1BB1-FBE3-15733ADE77DD}"/>
                  </a:ext>
                </a:extLst>
              </p:cNvPr>
              <p:cNvSpPr/>
              <p:nvPr/>
            </p:nvSpPr>
            <p:spPr>
              <a:xfrm>
                <a:off x="2769179" y="2966080"/>
                <a:ext cx="3134800" cy="2117758"/>
              </a:xfrm>
              <a:custGeom>
                <a:avLst/>
                <a:gdLst>
                  <a:gd name="connsiteX0" fmla="*/ 2949630 w 3134800"/>
                  <a:gd name="connsiteY0" fmla="*/ 2104039 h 2117758"/>
                  <a:gd name="connsiteX1" fmla="*/ 196143 w 3134800"/>
                  <a:gd name="connsiteY1" fmla="*/ 2117755 h 2117758"/>
                  <a:gd name="connsiteX2" fmla="*/ 8920 w 3134800"/>
                  <a:gd name="connsiteY2" fmla="*/ 1932589 h 2117758"/>
                  <a:gd name="connsiteX3" fmla="*/ 4 w 3134800"/>
                  <a:gd name="connsiteY3" fmla="*/ 200944 h 2117758"/>
                  <a:gd name="connsiteX4" fmla="*/ 185170 w 3134800"/>
                  <a:gd name="connsiteY4" fmla="*/ 13720 h 2117758"/>
                  <a:gd name="connsiteX5" fmla="*/ 2938657 w 3134800"/>
                  <a:gd name="connsiteY5" fmla="*/ 4 h 2117758"/>
                  <a:gd name="connsiteX6" fmla="*/ 3125881 w 3134800"/>
                  <a:gd name="connsiteY6" fmla="*/ 185170 h 2117758"/>
                  <a:gd name="connsiteX7" fmla="*/ 3134796 w 3134800"/>
                  <a:gd name="connsiteY7" fmla="*/ 1916815 h 2117758"/>
                  <a:gd name="connsiteX8" fmla="*/ 2949630 w 3134800"/>
                  <a:gd name="connsiteY8" fmla="*/ 2104039 h 21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4800" h="2117758">
                    <a:moveTo>
                      <a:pt x="2949630" y="2104039"/>
                    </a:moveTo>
                    <a:lnTo>
                      <a:pt x="196143" y="2117755"/>
                    </a:lnTo>
                    <a:cubicBezTo>
                      <a:pt x="93273" y="2118441"/>
                      <a:pt x="9605" y="2035459"/>
                      <a:pt x="8920" y="1932589"/>
                    </a:cubicBezTo>
                    <a:lnTo>
                      <a:pt x="4" y="200944"/>
                    </a:lnTo>
                    <a:cubicBezTo>
                      <a:pt x="-682" y="98074"/>
                      <a:pt x="82300" y="14406"/>
                      <a:pt x="185170" y="13720"/>
                    </a:cubicBezTo>
                    <a:lnTo>
                      <a:pt x="2938657" y="4"/>
                    </a:lnTo>
                    <a:cubicBezTo>
                      <a:pt x="3041527" y="-682"/>
                      <a:pt x="3125195" y="82300"/>
                      <a:pt x="3125881" y="185170"/>
                    </a:cubicBezTo>
                    <a:lnTo>
                      <a:pt x="3134796" y="1916815"/>
                    </a:lnTo>
                    <a:cubicBezTo>
                      <a:pt x="3135482" y="2019685"/>
                      <a:pt x="3052500" y="2103353"/>
                      <a:pt x="2949630" y="21040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3A0B299F-0305-6A81-88F4-C0CB4413C2A2}"/>
                  </a:ext>
                </a:extLst>
              </p:cNvPr>
              <p:cNvSpPr/>
              <p:nvPr/>
            </p:nvSpPr>
            <p:spPr>
              <a:xfrm>
                <a:off x="2913202" y="3138220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F082E011-7690-AB1E-0936-31EFCEAC938C}"/>
                  </a:ext>
                </a:extLst>
              </p:cNvPr>
              <p:cNvSpPr/>
              <p:nvPr/>
            </p:nvSpPr>
            <p:spPr>
              <a:xfrm>
                <a:off x="3078480" y="3137535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6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19BDFDA7-FF88-1C0A-7518-98C10F20FAB8}"/>
                  </a:ext>
                </a:extLst>
              </p:cNvPr>
              <p:cNvSpPr/>
              <p:nvPr/>
            </p:nvSpPr>
            <p:spPr>
              <a:xfrm>
                <a:off x="3249244" y="3136163"/>
                <a:ext cx="119329" cy="119329"/>
              </a:xfrm>
              <a:custGeom>
                <a:avLst/>
                <a:gdLst>
                  <a:gd name="connsiteX0" fmla="*/ 119329 w 119329"/>
                  <a:gd name="connsiteY0" fmla="*/ 59665 h 119329"/>
                  <a:gd name="connsiteX1" fmla="*/ 59665 w 119329"/>
                  <a:gd name="connsiteY1" fmla="*/ 119329 h 119329"/>
                  <a:gd name="connsiteX2" fmla="*/ 0 w 119329"/>
                  <a:gd name="connsiteY2" fmla="*/ 59665 h 119329"/>
                  <a:gd name="connsiteX3" fmla="*/ 59665 w 119329"/>
                  <a:gd name="connsiteY3" fmla="*/ 0 h 119329"/>
                  <a:gd name="connsiteX4" fmla="*/ 119329 w 119329"/>
                  <a:gd name="connsiteY4" fmla="*/ 59665 h 11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" h="119329">
                    <a:moveTo>
                      <a:pt x="119329" y="59665"/>
                    </a:moveTo>
                    <a:cubicBezTo>
                      <a:pt x="119329" y="92616"/>
                      <a:pt x="92616" y="119329"/>
                      <a:pt x="59665" y="119329"/>
                    </a:cubicBezTo>
                    <a:cubicBezTo>
                      <a:pt x="26713" y="119329"/>
                      <a:pt x="0" y="92617"/>
                      <a:pt x="0" y="59665"/>
                    </a:cubicBezTo>
                    <a:cubicBezTo>
                      <a:pt x="0" y="26713"/>
                      <a:pt x="26713" y="0"/>
                      <a:pt x="59665" y="0"/>
                    </a:cubicBezTo>
                    <a:cubicBezTo>
                      <a:pt x="92617" y="0"/>
                      <a:pt x="119329" y="26713"/>
                      <a:pt x="119329" y="5966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64" name="Graphic 720">
              <a:extLst>
                <a:ext uri="{FF2B5EF4-FFF2-40B4-BE49-F238E27FC236}">
                  <a16:creationId xmlns:a16="http://schemas.microsoft.com/office/drawing/2014/main" id="{EEAA236A-A372-3A5B-C0CB-6D5B9AACA26A}"/>
                </a:ext>
              </a:extLst>
            </p:cNvPr>
            <p:cNvGrpSpPr/>
            <p:nvPr/>
          </p:nvGrpSpPr>
          <p:grpSpPr>
            <a:xfrm>
              <a:off x="2918956" y="2272926"/>
              <a:ext cx="3634253" cy="3060714"/>
              <a:chOff x="2918956" y="2272926"/>
              <a:chExt cx="3634253" cy="3060714"/>
            </a:xfrm>
          </p:grpSpPr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9DC7D08C-1FC2-EADF-2DAC-053267B5F3AF}"/>
                  </a:ext>
                </a:extLst>
              </p:cNvPr>
              <p:cNvSpPr/>
              <p:nvPr/>
            </p:nvSpPr>
            <p:spPr>
              <a:xfrm>
                <a:off x="3497961" y="3300970"/>
                <a:ext cx="2716358" cy="1966396"/>
              </a:xfrm>
              <a:custGeom>
                <a:avLst/>
                <a:gdLst>
                  <a:gd name="connsiteX0" fmla="*/ 2620670 w 2716358"/>
                  <a:gd name="connsiteY0" fmla="*/ 526479 h 1966396"/>
                  <a:gd name="connsiteX1" fmla="*/ 2064486 w 2716358"/>
                  <a:gd name="connsiteY1" fmla="*/ 88253 h 1966396"/>
                  <a:gd name="connsiteX2" fmla="*/ 943203 w 2716358"/>
                  <a:gd name="connsiteY2" fmla="*/ 115685 h 1966396"/>
                  <a:gd name="connsiteX3" fmla="*/ 85953 w 2716358"/>
                  <a:gd name="connsiteY3" fmla="*/ 1086778 h 1966396"/>
                  <a:gd name="connsiteX4" fmla="*/ 186080 w 2716358"/>
                  <a:gd name="connsiteY4" fmla="*/ 1961859 h 1966396"/>
                  <a:gd name="connsiteX5" fmla="*/ 518693 w 2716358"/>
                  <a:gd name="connsiteY5" fmla="*/ 1555865 h 1966396"/>
                  <a:gd name="connsiteX6" fmla="*/ 561898 w 2716358"/>
                  <a:gd name="connsiteY6" fmla="*/ 1778064 h 1966396"/>
                  <a:gd name="connsiteX7" fmla="*/ 2067229 w 2716358"/>
                  <a:gd name="connsiteY7" fmla="*/ 1770520 h 1966396"/>
                  <a:gd name="connsiteX8" fmla="*/ 2049398 w 2716358"/>
                  <a:gd name="connsiteY8" fmla="*/ 950989 h 1966396"/>
                  <a:gd name="connsiteX9" fmla="*/ 2512999 w 2716358"/>
                  <a:gd name="connsiteY9" fmla="*/ 1049059 h 1966396"/>
                  <a:gd name="connsiteX10" fmla="*/ 2620670 w 2716358"/>
                  <a:gd name="connsiteY10" fmla="*/ 526479 h 196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6358" h="1966396">
                    <a:moveTo>
                      <a:pt x="2620670" y="526479"/>
                    </a:moveTo>
                    <a:cubicBezTo>
                      <a:pt x="2534945" y="422238"/>
                      <a:pt x="2233193" y="179464"/>
                      <a:pt x="2064486" y="88253"/>
                    </a:cubicBezTo>
                    <a:cubicBezTo>
                      <a:pt x="1895779" y="-2959"/>
                      <a:pt x="1502816" y="-63995"/>
                      <a:pt x="943203" y="115685"/>
                    </a:cubicBezTo>
                    <a:cubicBezTo>
                      <a:pt x="318439" y="315939"/>
                      <a:pt x="250545" y="680784"/>
                      <a:pt x="85953" y="1086778"/>
                    </a:cubicBezTo>
                    <a:cubicBezTo>
                      <a:pt x="-77953" y="1492771"/>
                      <a:pt x="13258" y="2020837"/>
                      <a:pt x="186080" y="1961859"/>
                    </a:cubicBezTo>
                    <a:cubicBezTo>
                      <a:pt x="359587" y="1902880"/>
                      <a:pt x="518693" y="1555865"/>
                      <a:pt x="518693" y="1555865"/>
                    </a:cubicBezTo>
                    <a:cubicBezTo>
                      <a:pt x="518693" y="1555865"/>
                      <a:pt x="537209" y="1655992"/>
                      <a:pt x="561898" y="1778064"/>
                    </a:cubicBezTo>
                    <a:lnTo>
                      <a:pt x="2067229" y="1770520"/>
                    </a:lnTo>
                    <a:cubicBezTo>
                      <a:pt x="2077516" y="1398131"/>
                      <a:pt x="2049398" y="950989"/>
                      <a:pt x="2049398" y="950989"/>
                    </a:cubicBezTo>
                    <a:cubicBezTo>
                      <a:pt x="2049398" y="950989"/>
                      <a:pt x="2309316" y="1079234"/>
                      <a:pt x="2512999" y="1049059"/>
                    </a:cubicBezTo>
                    <a:cubicBezTo>
                      <a:pt x="2830525" y="1002424"/>
                      <a:pt x="2701594" y="624549"/>
                      <a:pt x="2620670" y="52647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66" name="Graphic 720">
                <a:extLst>
                  <a:ext uri="{FF2B5EF4-FFF2-40B4-BE49-F238E27FC236}">
                    <a16:creationId xmlns:a16="http://schemas.microsoft.com/office/drawing/2014/main" id="{EBA98FA6-83EE-7180-03A9-585E71F3844F}"/>
                  </a:ext>
                </a:extLst>
              </p:cNvPr>
              <p:cNvGrpSpPr/>
              <p:nvPr/>
            </p:nvGrpSpPr>
            <p:grpSpPr>
              <a:xfrm>
                <a:off x="3950131" y="4261561"/>
                <a:ext cx="84953" cy="520521"/>
                <a:chOff x="3950131" y="4261561"/>
                <a:chExt cx="84953" cy="520521"/>
              </a:xfrm>
              <a:solidFill>
                <a:srgbClr val="AF0C00"/>
              </a:solidFill>
            </p:grpSpPr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664DF1F3-DE61-2FFE-F12B-05202A55ABBD}"/>
                    </a:ext>
                  </a:extLst>
                </p:cNvPr>
                <p:cNvSpPr/>
                <p:nvPr/>
              </p:nvSpPr>
              <p:spPr>
                <a:xfrm>
                  <a:off x="3950131" y="4261561"/>
                  <a:ext cx="53529" cy="270891"/>
                </a:xfrm>
                <a:custGeom>
                  <a:avLst/>
                  <a:gdLst>
                    <a:gd name="connsiteX0" fmla="*/ 30861 w 53529"/>
                    <a:gd name="connsiteY0" fmla="*/ 270205 h 270891"/>
                    <a:gd name="connsiteX1" fmla="*/ 8230 w 53529"/>
                    <a:gd name="connsiteY1" fmla="*/ 249631 h 270891"/>
                    <a:gd name="connsiteX2" fmla="*/ 0 w 53529"/>
                    <a:gd name="connsiteY2" fmla="*/ 22631 h 270891"/>
                    <a:gd name="connsiteX3" fmla="*/ 22631 w 53529"/>
                    <a:gd name="connsiteY3" fmla="*/ 0 h 270891"/>
                    <a:gd name="connsiteX4" fmla="*/ 22631 w 53529"/>
                    <a:gd name="connsiteY4" fmla="*/ 0 h 270891"/>
                    <a:gd name="connsiteX5" fmla="*/ 45263 w 53529"/>
                    <a:gd name="connsiteY5" fmla="*/ 22631 h 270891"/>
                    <a:gd name="connsiteX6" fmla="*/ 53492 w 53529"/>
                    <a:gd name="connsiteY6" fmla="*/ 246888 h 270891"/>
                    <a:gd name="connsiteX7" fmla="*/ 32918 w 53529"/>
                    <a:gd name="connsiteY7" fmla="*/ 270891 h 270891"/>
                    <a:gd name="connsiteX8" fmla="*/ 30861 w 53529"/>
                    <a:gd name="connsiteY8" fmla="*/ 270205 h 27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529" h="270891">
                      <a:moveTo>
                        <a:pt x="30861" y="270205"/>
                      </a:moveTo>
                      <a:cubicBezTo>
                        <a:pt x="19202" y="270205"/>
                        <a:pt x="9601" y="261290"/>
                        <a:pt x="8230" y="249631"/>
                      </a:cubicBezTo>
                      <a:cubicBezTo>
                        <a:pt x="3429" y="178994"/>
                        <a:pt x="686" y="102184"/>
                        <a:pt x="0" y="22631"/>
                      </a:cubicBezTo>
                      <a:cubicBezTo>
                        <a:pt x="0" y="10287"/>
                        <a:pt x="9601" y="0"/>
                        <a:pt x="22631" y="0"/>
                      </a:cubicBezTo>
                      <a:cubicBezTo>
                        <a:pt x="22631" y="0"/>
                        <a:pt x="22631" y="0"/>
                        <a:pt x="22631" y="0"/>
                      </a:cubicBezTo>
                      <a:cubicBezTo>
                        <a:pt x="34976" y="0"/>
                        <a:pt x="45263" y="10287"/>
                        <a:pt x="45263" y="22631"/>
                      </a:cubicBezTo>
                      <a:cubicBezTo>
                        <a:pt x="45949" y="101498"/>
                        <a:pt x="48692" y="176936"/>
                        <a:pt x="53492" y="246888"/>
                      </a:cubicBezTo>
                      <a:cubicBezTo>
                        <a:pt x="54178" y="259232"/>
                        <a:pt x="45263" y="270205"/>
                        <a:pt x="32918" y="270891"/>
                      </a:cubicBezTo>
                      <a:cubicBezTo>
                        <a:pt x="31547" y="270205"/>
                        <a:pt x="30861" y="270205"/>
                        <a:pt x="30861" y="270205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7E5EC319-C1B7-E1BD-C7C2-75F773862A83}"/>
                    </a:ext>
                  </a:extLst>
                </p:cNvPr>
                <p:cNvSpPr/>
                <p:nvPr/>
              </p:nvSpPr>
              <p:spPr>
                <a:xfrm>
                  <a:off x="3970566" y="4615294"/>
                  <a:ext cx="64519" cy="166788"/>
                </a:xfrm>
                <a:custGeom>
                  <a:avLst/>
                  <a:gdLst>
                    <a:gd name="connsiteX0" fmla="*/ 42659 w 64519"/>
                    <a:gd name="connsiteY0" fmla="*/ 166789 h 166788"/>
                    <a:gd name="connsiteX1" fmla="*/ 20713 w 64519"/>
                    <a:gd name="connsiteY1" fmla="*/ 149644 h 166788"/>
                    <a:gd name="connsiteX2" fmla="*/ 139 w 64519"/>
                    <a:gd name="connsiteY2" fmla="*/ 24828 h 166788"/>
                    <a:gd name="connsiteX3" fmla="*/ 19342 w 64519"/>
                    <a:gd name="connsiteY3" fmla="*/ 139 h 166788"/>
                    <a:gd name="connsiteX4" fmla="*/ 44031 w 64519"/>
                    <a:gd name="connsiteY4" fmla="*/ 19342 h 166788"/>
                    <a:gd name="connsiteX5" fmla="*/ 63919 w 64519"/>
                    <a:gd name="connsiteY5" fmla="*/ 137985 h 166788"/>
                    <a:gd name="connsiteX6" fmla="*/ 47460 w 64519"/>
                    <a:gd name="connsiteY6" fmla="*/ 165417 h 166788"/>
                    <a:gd name="connsiteX7" fmla="*/ 42659 w 64519"/>
                    <a:gd name="connsiteY7" fmla="*/ 166789 h 166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519" h="166788">
                      <a:moveTo>
                        <a:pt x="42659" y="166789"/>
                      </a:moveTo>
                      <a:cubicBezTo>
                        <a:pt x="32372" y="166789"/>
                        <a:pt x="23457" y="159931"/>
                        <a:pt x="20713" y="149644"/>
                      </a:cubicBezTo>
                      <a:cubicBezTo>
                        <a:pt x="20028" y="148272"/>
                        <a:pt x="9741" y="107810"/>
                        <a:pt x="139" y="24828"/>
                      </a:cubicBezTo>
                      <a:cubicBezTo>
                        <a:pt x="-1232" y="12484"/>
                        <a:pt x="7683" y="1511"/>
                        <a:pt x="19342" y="139"/>
                      </a:cubicBezTo>
                      <a:cubicBezTo>
                        <a:pt x="31686" y="-1232"/>
                        <a:pt x="42659" y="7683"/>
                        <a:pt x="44031" y="19342"/>
                      </a:cubicBezTo>
                      <a:cubicBezTo>
                        <a:pt x="53632" y="98895"/>
                        <a:pt x="63919" y="137985"/>
                        <a:pt x="63919" y="137985"/>
                      </a:cubicBezTo>
                      <a:cubicBezTo>
                        <a:pt x="66662" y="149644"/>
                        <a:pt x="59804" y="161988"/>
                        <a:pt x="47460" y="165417"/>
                      </a:cubicBezTo>
                      <a:cubicBezTo>
                        <a:pt x="46088" y="166789"/>
                        <a:pt x="44716" y="166789"/>
                        <a:pt x="42659" y="166789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541DB9C0-3549-74EB-E935-3B3D52CD94C8}"/>
                  </a:ext>
                </a:extLst>
              </p:cNvPr>
              <p:cNvSpPr/>
              <p:nvPr/>
            </p:nvSpPr>
            <p:spPr>
              <a:xfrm>
                <a:off x="4208812" y="2363031"/>
                <a:ext cx="775129" cy="743642"/>
              </a:xfrm>
              <a:custGeom>
                <a:avLst/>
                <a:gdLst>
                  <a:gd name="connsiteX0" fmla="*/ 685666 w 775129"/>
                  <a:gd name="connsiteY0" fmla="*/ 415830 h 743642"/>
                  <a:gd name="connsiteX1" fmla="*/ 756990 w 775129"/>
                  <a:gd name="connsiteY1" fmla="*/ 138767 h 743642"/>
                  <a:gd name="connsiteX2" fmla="*/ 373627 w 775129"/>
                  <a:gd name="connsiteY2" fmla="*/ 4350 h 743642"/>
                  <a:gd name="connsiteX3" fmla="*/ 166516 w 775129"/>
                  <a:gd name="connsiteY3" fmla="*/ 81846 h 743642"/>
                  <a:gd name="connsiteX4" fmla="*/ 105480 w 775129"/>
                  <a:gd name="connsiteY4" fmla="*/ 743643 h 743642"/>
                  <a:gd name="connsiteX5" fmla="*/ 431920 w 775129"/>
                  <a:gd name="connsiteY5" fmla="*/ 365767 h 743642"/>
                  <a:gd name="connsiteX6" fmla="*/ 685666 w 775129"/>
                  <a:gd name="connsiteY6" fmla="*/ 415830 h 74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5129" h="743642">
                    <a:moveTo>
                      <a:pt x="685666" y="415830"/>
                    </a:moveTo>
                    <a:cubicBezTo>
                      <a:pt x="685666" y="415830"/>
                      <a:pt x="823512" y="288271"/>
                      <a:pt x="756990" y="138767"/>
                    </a:cubicBezTo>
                    <a:cubicBezTo>
                      <a:pt x="690467" y="-10737"/>
                      <a:pt x="468954" y="9837"/>
                      <a:pt x="373627" y="4350"/>
                    </a:cubicBezTo>
                    <a:cubicBezTo>
                      <a:pt x="287902" y="-1136"/>
                      <a:pt x="182289" y="-16910"/>
                      <a:pt x="166516" y="81846"/>
                    </a:cubicBezTo>
                    <a:cubicBezTo>
                      <a:pt x="166516" y="81846"/>
                      <a:pt x="-163354" y="76359"/>
                      <a:pt x="105480" y="743643"/>
                    </a:cubicBezTo>
                    <a:cubicBezTo>
                      <a:pt x="105480" y="743643"/>
                      <a:pt x="269386" y="403486"/>
                      <a:pt x="431920" y="365767"/>
                    </a:cubicBezTo>
                    <a:cubicBezTo>
                      <a:pt x="595141" y="328734"/>
                      <a:pt x="685666" y="415830"/>
                      <a:pt x="685666" y="41583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EB81B8E6-006B-C337-FD13-BDFD0C4CB4E3}"/>
                  </a:ext>
                </a:extLst>
              </p:cNvPr>
              <p:cNvSpPr/>
              <p:nvPr/>
            </p:nvSpPr>
            <p:spPr>
              <a:xfrm>
                <a:off x="4314291" y="2942082"/>
                <a:ext cx="488200" cy="688677"/>
              </a:xfrm>
              <a:custGeom>
                <a:avLst/>
                <a:gdLst>
                  <a:gd name="connsiteX0" fmla="*/ 0 w 488200"/>
                  <a:gd name="connsiteY0" fmla="*/ 0 h 688677"/>
                  <a:gd name="connsiteX1" fmla="*/ 1372 w 488200"/>
                  <a:gd name="connsiteY1" fmla="*/ 547268 h 688677"/>
                  <a:gd name="connsiteX2" fmla="*/ 174879 w 488200"/>
                  <a:gd name="connsiteY2" fmla="*/ 687172 h 688677"/>
                  <a:gd name="connsiteX3" fmla="*/ 487604 w 488200"/>
                  <a:gd name="connsiteY3" fmla="*/ 413537 h 688677"/>
                  <a:gd name="connsiteX4" fmla="*/ 346329 w 488200"/>
                  <a:gd name="connsiteY4" fmla="*/ 30861 h 688677"/>
                  <a:gd name="connsiteX5" fmla="*/ 0 w 488200"/>
                  <a:gd name="connsiteY5" fmla="*/ 0 h 6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200" h="688677">
                    <a:moveTo>
                      <a:pt x="0" y="0"/>
                    </a:moveTo>
                    <a:lnTo>
                      <a:pt x="1372" y="547268"/>
                    </a:lnTo>
                    <a:cubicBezTo>
                      <a:pt x="1372" y="547268"/>
                      <a:pt x="7544" y="705688"/>
                      <a:pt x="174879" y="687172"/>
                    </a:cubicBezTo>
                    <a:cubicBezTo>
                      <a:pt x="390906" y="663169"/>
                      <a:pt x="497205" y="474574"/>
                      <a:pt x="487604" y="413537"/>
                    </a:cubicBezTo>
                    <a:cubicBezTo>
                      <a:pt x="478688" y="352501"/>
                      <a:pt x="346329" y="30861"/>
                      <a:pt x="346329" y="308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49A96E38-2BB6-3392-E288-70AE52162D2F}"/>
                  </a:ext>
                </a:extLst>
              </p:cNvPr>
              <p:cNvSpPr/>
              <p:nvPr/>
            </p:nvSpPr>
            <p:spPr>
              <a:xfrm>
                <a:off x="4376699" y="2993517"/>
                <a:ext cx="408736" cy="303840"/>
              </a:xfrm>
              <a:custGeom>
                <a:avLst/>
                <a:gdLst>
                  <a:gd name="connsiteX0" fmla="*/ 0 w 408736"/>
                  <a:gd name="connsiteY0" fmla="*/ 0 h 303840"/>
                  <a:gd name="connsiteX1" fmla="*/ 408737 w 408736"/>
                  <a:gd name="connsiteY1" fmla="*/ 303124 h 303840"/>
                  <a:gd name="connsiteX2" fmla="*/ 296266 w 408736"/>
                  <a:gd name="connsiteY2" fmla="*/ 8230 h 303840"/>
                  <a:gd name="connsiteX3" fmla="*/ 0 w 408736"/>
                  <a:gd name="connsiteY3" fmla="*/ 0 h 30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736" h="303840">
                    <a:moveTo>
                      <a:pt x="0" y="0"/>
                    </a:moveTo>
                    <a:cubicBezTo>
                      <a:pt x="0" y="0"/>
                      <a:pt x="126187" y="320954"/>
                      <a:pt x="408737" y="303124"/>
                    </a:cubicBezTo>
                    <a:cubicBezTo>
                      <a:pt x="379933" y="216027"/>
                      <a:pt x="321640" y="70637"/>
                      <a:pt x="296266" y="82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47329000-EB28-7518-6448-9D9291237968}"/>
                  </a:ext>
                </a:extLst>
              </p:cNvPr>
              <p:cNvSpPr/>
              <p:nvPr/>
            </p:nvSpPr>
            <p:spPr>
              <a:xfrm>
                <a:off x="4301032" y="2484186"/>
                <a:ext cx="601388" cy="757930"/>
              </a:xfrm>
              <a:custGeom>
                <a:avLst/>
                <a:gdLst>
                  <a:gd name="connsiteX0" fmla="*/ 596875 w 601388"/>
                  <a:gd name="connsiteY0" fmla="*/ 239811 h 757930"/>
                  <a:gd name="connsiteX1" fmla="*/ 438455 w 601388"/>
                  <a:gd name="connsiteY1" fmla="*/ 741131 h 757930"/>
                  <a:gd name="connsiteX2" fmla="*/ 6401 w 601388"/>
                  <a:gd name="connsiteY2" fmla="*/ 409890 h 757930"/>
                  <a:gd name="connsiteX3" fmla="*/ 298552 w 601388"/>
                  <a:gd name="connsiteY3" fmla="*/ 1153 h 757930"/>
                  <a:gd name="connsiteX4" fmla="*/ 596875 w 601388"/>
                  <a:gd name="connsiteY4" fmla="*/ 239811 h 75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388" h="757930">
                    <a:moveTo>
                      <a:pt x="596875" y="239811"/>
                    </a:moveTo>
                    <a:cubicBezTo>
                      <a:pt x="613335" y="340624"/>
                      <a:pt x="590017" y="663636"/>
                      <a:pt x="438455" y="741131"/>
                    </a:cubicBezTo>
                    <a:cubicBezTo>
                      <a:pt x="287579" y="818626"/>
                      <a:pt x="48235" y="614258"/>
                      <a:pt x="6401" y="409890"/>
                    </a:cubicBezTo>
                    <a:cubicBezTo>
                      <a:pt x="-35432" y="206207"/>
                      <a:pt x="135332" y="-18050"/>
                      <a:pt x="298552" y="1153"/>
                    </a:cubicBezTo>
                    <a:cubicBezTo>
                      <a:pt x="461773" y="20355"/>
                      <a:pt x="576987" y="120482"/>
                      <a:pt x="596875" y="23981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73B9E057-3BA6-B6A4-2D8D-662E0682BF46}"/>
                  </a:ext>
                </a:extLst>
              </p:cNvPr>
              <p:cNvSpPr/>
              <p:nvPr/>
            </p:nvSpPr>
            <p:spPr>
              <a:xfrm>
                <a:off x="4184831" y="2716886"/>
                <a:ext cx="183038" cy="242081"/>
              </a:xfrm>
              <a:custGeom>
                <a:avLst/>
                <a:gdLst>
                  <a:gd name="connsiteX0" fmla="*/ 158949 w 183038"/>
                  <a:gd name="connsiteY0" fmla="*/ 103123 h 242081"/>
                  <a:gd name="connsiteX1" fmla="*/ 20418 w 183038"/>
                  <a:gd name="connsiteY1" fmla="*/ 16026 h 242081"/>
                  <a:gd name="connsiteX2" fmla="*/ 151405 w 183038"/>
                  <a:gd name="connsiteY2" fmla="*/ 240969 h 242081"/>
                  <a:gd name="connsiteX3" fmla="*/ 158949 w 183038"/>
                  <a:gd name="connsiteY3" fmla="*/ 103123 h 24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038" h="242081">
                    <a:moveTo>
                      <a:pt x="158949" y="103123"/>
                    </a:moveTo>
                    <a:cubicBezTo>
                      <a:pt x="140433" y="66776"/>
                      <a:pt x="85569" y="-40209"/>
                      <a:pt x="20418" y="16026"/>
                    </a:cubicBezTo>
                    <a:cubicBezTo>
                      <a:pt x="-44733" y="72262"/>
                      <a:pt x="58822" y="258114"/>
                      <a:pt x="151405" y="240969"/>
                    </a:cubicBezTo>
                    <a:cubicBezTo>
                      <a:pt x="208327" y="229996"/>
                      <a:pt x="174037" y="133984"/>
                      <a:pt x="158949" y="103123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74" name="Graphic 720">
                <a:extLst>
                  <a:ext uri="{FF2B5EF4-FFF2-40B4-BE49-F238E27FC236}">
                    <a16:creationId xmlns:a16="http://schemas.microsoft.com/office/drawing/2014/main" id="{778D299C-8CE0-B333-C720-E5B514E00728}"/>
                  </a:ext>
                </a:extLst>
              </p:cNvPr>
              <p:cNvGrpSpPr/>
              <p:nvPr/>
            </p:nvGrpSpPr>
            <p:grpSpPr>
              <a:xfrm>
                <a:off x="2918956" y="3477723"/>
                <a:ext cx="1046521" cy="1855916"/>
                <a:chOff x="2918956" y="3477723"/>
                <a:chExt cx="1046521" cy="1855916"/>
              </a:xfrm>
            </p:grpSpPr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33153E1F-E96D-AB69-DC18-151D02880B81}"/>
                    </a:ext>
                  </a:extLst>
                </p:cNvPr>
                <p:cNvSpPr/>
                <p:nvPr/>
              </p:nvSpPr>
              <p:spPr>
                <a:xfrm>
                  <a:off x="3301572" y="4350990"/>
                  <a:ext cx="513908" cy="982649"/>
                </a:xfrm>
                <a:custGeom>
                  <a:avLst/>
                  <a:gdLst>
                    <a:gd name="connsiteX0" fmla="*/ 128037 w 513908"/>
                    <a:gd name="connsiteY0" fmla="*/ 10012 h 982649"/>
                    <a:gd name="connsiteX1" fmla="*/ 22424 w 513908"/>
                    <a:gd name="connsiteY1" fmla="*/ 797310 h 982649"/>
                    <a:gd name="connsiteX2" fmla="*/ 427046 w 513908"/>
                    <a:gd name="connsiteY2" fmla="*/ 913210 h 982649"/>
                    <a:gd name="connsiteX3" fmla="*/ 128037 w 513908"/>
                    <a:gd name="connsiteY3" fmla="*/ 10012 h 98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3908" h="982649">
                      <a:moveTo>
                        <a:pt x="128037" y="10012"/>
                      </a:moveTo>
                      <a:cubicBezTo>
                        <a:pt x="3907" y="86136"/>
                        <a:pt x="-26954" y="586770"/>
                        <a:pt x="22424" y="797310"/>
                      </a:cubicBezTo>
                      <a:cubicBezTo>
                        <a:pt x="71115" y="1007165"/>
                        <a:pt x="269997" y="1028425"/>
                        <a:pt x="427046" y="913210"/>
                      </a:cubicBezTo>
                      <a:cubicBezTo>
                        <a:pt x="683535" y="724615"/>
                        <a:pt x="307716" y="-99716"/>
                        <a:pt x="128037" y="10012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04674EAD-C604-7ADB-3A4F-06D52C4AEECC}"/>
                    </a:ext>
                  </a:extLst>
                </p:cNvPr>
                <p:cNvSpPr/>
                <p:nvPr/>
              </p:nvSpPr>
              <p:spPr>
                <a:xfrm>
                  <a:off x="3323996" y="4351244"/>
                  <a:ext cx="242589" cy="372867"/>
                </a:xfrm>
                <a:custGeom>
                  <a:avLst/>
                  <a:gdLst>
                    <a:gd name="connsiteX0" fmla="*/ 105613 w 242589"/>
                    <a:gd name="connsiteY0" fmla="*/ 9758 h 372867"/>
                    <a:gd name="connsiteX1" fmla="*/ 0 w 242589"/>
                    <a:gd name="connsiteY1" fmla="*/ 264189 h 372867"/>
                    <a:gd name="connsiteX2" fmla="*/ 154305 w 242589"/>
                    <a:gd name="connsiteY2" fmla="*/ 358144 h 372867"/>
                    <a:gd name="connsiteX3" fmla="*/ 241402 w 242589"/>
                    <a:gd name="connsiteY3" fmla="*/ 54335 h 372867"/>
                    <a:gd name="connsiteX4" fmla="*/ 105613 w 242589"/>
                    <a:gd name="connsiteY4" fmla="*/ 9758 h 37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89" h="372867">
                      <a:moveTo>
                        <a:pt x="105613" y="9758"/>
                      </a:moveTo>
                      <a:cubicBezTo>
                        <a:pt x="55550" y="40619"/>
                        <a:pt x="20574" y="141431"/>
                        <a:pt x="0" y="264189"/>
                      </a:cubicBezTo>
                      <a:cubicBezTo>
                        <a:pt x="16459" y="316310"/>
                        <a:pt x="60350" y="408893"/>
                        <a:pt x="154305" y="358144"/>
                      </a:cubicBezTo>
                      <a:cubicBezTo>
                        <a:pt x="240030" y="311510"/>
                        <a:pt x="246202" y="153090"/>
                        <a:pt x="241402" y="54335"/>
                      </a:cubicBezTo>
                      <a:cubicBezTo>
                        <a:pt x="192710" y="6329"/>
                        <a:pt x="144704" y="-13560"/>
                        <a:pt x="105613" y="9758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C2712231-263B-1467-8DE9-26E3B39119B7}"/>
                    </a:ext>
                  </a:extLst>
                </p:cNvPr>
                <p:cNvSpPr/>
                <p:nvPr/>
              </p:nvSpPr>
              <p:spPr>
                <a:xfrm>
                  <a:off x="2918956" y="3477723"/>
                  <a:ext cx="1046521" cy="1107020"/>
                </a:xfrm>
                <a:custGeom>
                  <a:avLst/>
                  <a:gdLst>
                    <a:gd name="connsiteX0" fmla="*/ 621067 w 1046521"/>
                    <a:gd name="connsiteY0" fmla="*/ 1086961 h 1107020"/>
                    <a:gd name="connsiteX1" fmla="*/ 26479 w 1046521"/>
                    <a:gd name="connsiteY1" fmla="*/ 514318 h 1107020"/>
                    <a:gd name="connsiteX2" fmla="*/ 11391 w 1046521"/>
                    <a:gd name="connsiteY2" fmla="*/ 435451 h 1107020"/>
                    <a:gd name="connsiteX3" fmla="*/ 337146 w 1046521"/>
                    <a:gd name="connsiteY3" fmla="*/ 20542 h 1107020"/>
                    <a:gd name="connsiteX4" fmla="*/ 406412 w 1046521"/>
                    <a:gd name="connsiteY4" fmla="*/ 7512 h 1107020"/>
                    <a:gd name="connsiteX5" fmla="*/ 1035290 w 1046521"/>
                    <a:gd name="connsiteY5" fmla="*/ 607587 h 1107020"/>
                    <a:gd name="connsiteX6" fmla="*/ 1034605 w 1046521"/>
                    <a:gd name="connsiteY6" fmla="*/ 674110 h 1107020"/>
                    <a:gd name="connsiteX7" fmla="*/ 703363 w 1046521"/>
                    <a:gd name="connsiteY7" fmla="*/ 1086961 h 1107020"/>
                    <a:gd name="connsiteX8" fmla="*/ 621067 w 1046521"/>
                    <a:gd name="connsiteY8" fmla="*/ 1086961 h 1107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6521" h="1107020">
                      <a:moveTo>
                        <a:pt x="621067" y="1086961"/>
                      </a:moveTo>
                      <a:cubicBezTo>
                        <a:pt x="523684" y="963517"/>
                        <a:pt x="269252" y="656965"/>
                        <a:pt x="26479" y="514318"/>
                      </a:cubicBezTo>
                      <a:cubicBezTo>
                        <a:pt x="-1639" y="497859"/>
                        <a:pt x="-8497" y="460826"/>
                        <a:pt x="11391" y="435451"/>
                      </a:cubicBezTo>
                      <a:lnTo>
                        <a:pt x="337146" y="20542"/>
                      </a:lnTo>
                      <a:cubicBezTo>
                        <a:pt x="353605" y="-718"/>
                        <a:pt x="383095" y="-6204"/>
                        <a:pt x="406412" y="7512"/>
                      </a:cubicBezTo>
                      <a:cubicBezTo>
                        <a:pt x="499681" y="63748"/>
                        <a:pt x="741082" y="231769"/>
                        <a:pt x="1035290" y="607587"/>
                      </a:cubicBezTo>
                      <a:cubicBezTo>
                        <a:pt x="1050378" y="626789"/>
                        <a:pt x="1050378" y="654221"/>
                        <a:pt x="1034605" y="674110"/>
                      </a:cubicBezTo>
                      <a:lnTo>
                        <a:pt x="703363" y="1086961"/>
                      </a:lnTo>
                      <a:cubicBezTo>
                        <a:pt x="682789" y="1113707"/>
                        <a:pt x="641641" y="1113707"/>
                        <a:pt x="621067" y="1086961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8F8A1AFF-7CFC-459C-2C8D-29C74C68D04D}"/>
                    </a:ext>
                  </a:extLst>
                </p:cNvPr>
                <p:cNvSpPr/>
                <p:nvPr/>
              </p:nvSpPr>
              <p:spPr>
                <a:xfrm>
                  <a:off x="3195367" y="4007810"/>
                  <a:ext cx="367812" cy="626826"/>
                </a:xfrm>
                <a:custGeom>
                  <a:avLst/>
                  <a:gdLst>
                    <a:gd name="connsiteX0" fmla="*/ 114227 w 367812"/>
                    <a:gd name="connsiteY0" fmla="*/ 235919 h 626826"/>
                    <a:gd name="connsiteX1" fmla="*/ 80623 w 367812"/>
                    <a:gd name="connsiteY1" fmla="*/ 4 h 626826"/>
                    <a:gd name="connsiteX2" fmla="*/ 39475 w 367812"/>
                    <a:gd name="connsiteY2" fmla="*/ 338789 h 626826"/>
                    <a:gd name="connsiteX3" fmla="*/ 105312 w 367812"/>
                    <a:gd name="connsiteY3" fmla="*/ 441659 h 626826"/>
                    <a:gd name="connsiteX4" fmla="*/ 129315 w 367812"/>
                    <a:gd name="connsiteY4" fmla="*/ 526699 h 626826"/>
                    <a:gd name="connsiteX5" fmla="*/ 179378 w 367812"/>
                    <a:gd name="connsiteY5" fmla="*/ 626825 h 626826"/>
                    <a:gd name="connsiteX6" fmla="*/ 365230 w 367812"/>
                    <a:gd name="connsiteY6" fmla="*/ 352505 h 626826"/>
                    <a:gd name="connsiteX7" fmla="*/ 308995 w 367812"/>
                    <a:gd name="connsiteY7" fmla="*/ 353877 h 626826"/>
                    <a:gd name="connsiteX8" fmla="*/ 327511 w 367812"/>
                    <a:gd name="connsiteY8" fmla="*/ 214660 h 626826"/>
                    <a:gd name="connsiteX9" fmla="*/ 256874 w 367812"/>
                    <a:gd name="connsiteY9" fmla="*/ 244835 h 626826"/>
                    <a:gd name="connsiteX10" fmla="*/ 254131 w 367812"/>
                    <a:gd name="connsiteY10" fmla="*/ 82986 h 626826"/>
                    <a:gd name="connsiteX11" fmla="*/ 114227 w 367812"/>
                    <a:gd name="connsiteY11" fmla="*/ 235919 h 626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7812" h="626826">
                      <a:moveTo>
                        <a:pt x="114227" y="235919"/>
                      </a:moveTo>
                      <a:cubicBezTo>
                        <a:pt x="114227" y="235919"/>
                        <a:pt x="137545" y="1376"/>
                        <a:pt x="80623" y="4"/>
                      </a:cubicBezTo>
                      <a:cubicBezTo>
                        <a:pt x="23702" y="-1367"/>
                        <a:pt x="-44878" y="316158"/>
                        <a:pt x="39475" y="338789"/>
                      </a:cubicBezTo>
                      <a:cubicBezTo>
                        <a:pt x="39475" y="338789"/>
                        <a:pt x="25073" y="420400"/>
                        <a:pt x="105312" y="441659"/>
                      </a:cubicBezTo>
                      <a:cubicBezTo>
                        <a:pt x="105312" y="441659"/>
                        <a:pt x="71708" y="509554"/>
                        <a:pt x="129315" y="526699"/>
                      </a:cubicBezTo>
                      <a:cubicBezTo>
                        <a:pt x="129315" y="526699"/>
                        <a:pt x="94339" y="626140"/>
                        <a:pt x="179378" y="626825"/>
                      </a:cubicBezTo>
                      <a:cubicBezTo>
                        <a:pt x="264418" y="627511"/>
                        <a:pt x="387176" y="390910"/>
                        <a:pt x="365230" y="352505"/>
                      </a:cubicBezTo>
                      <a:cubicBezTo>
                        <a:pt x="343285" y="314101"/>
                        <a:pt x="308995" y="353877"/>
                        <a:pt x="308995" y="353877"/>
                      </a:cubicBezTo>
                      <a:cubicBezTo>
                        <a:pt x="308995" y="353877"/>
                        <a:pt x="355629" y="239348"/>
                        <a:pt x="327511" y="214660"/>
                      </a:cubicBezTo>
                      <a:cubicBezTo>
                        <a:pt x="299393" y="189971"/>
                        <a:pt x="256874" y="244835"/>
                        <a:pt x="256874" y="244835"/>
                      </a:cubicBezTo>
                      <a:cubicBezTo>
                        <a:pt x="256874" y="244835"/>
                        <a:pt x="297336" y="103560"/>
                        <a:pt x="254131" y="82986"/>
                      </a:cubicBezTo>
                      <a:cubicBezTo>
                        <a:pt x="210925" y="62412"/>
                        <a:pt x="114227" y="235919"/>
                        <a:pt x="114227" y="235919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942677AC-A8DA-E77A-197F-059C869909CA}"/>
                  </a:ext>
                </a:extLst>
              </p:cNvPr>
              <p:cNvSpPr/>
              <p:nvPr/>
            </p:nvSpPr>
            <p:spPr>
              <a:xfrm>
                <a:off x="5779076" y="2880174"/>
                <a:ext cx="655884" cy="1430541"/>
              </a:xfrm>
              <a:custGeom>
                <a:avLst/>
                <a:gdLst>
                  <a:gd name="connsiteX0" fmla="*/ 491803 w 655884"/>
                  <a:gd name="connsiteY0" fmla="*/ 186 h 1430541"/>
                  <a:gd name="connsiteX1" fmla="*/ 266174 w 655884"/>
                  <a:gd name="connsiteY1" fmla="*/ 485732 h 1430541"/>
                  <a:gd name="connsiteX2" fmla="*/ 229827 w 655884"/>
                  <a:gd name="connsiteY2" fmla="*/ 1429393 h 1430541"/>
                  <a:gd name="connsiteX3" fmla="*/ 655709 w 655884"/>
                  <a:gd name="connsiteY3" fmla="*/ 258046 h 1430541"/>
                  <a:gd name="connsiteX4" fmla="*/ 491803 w 655884"/>
                  <a:gd name="connsiteY4" fmla="*/ 186 h 143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884" h="1430541">
                    <a:moveTo>
                      <a:pt x="491803" y="186"/>
                    </a:moveTo>
                    <a:cubicBezTo>
                      <a:pt x="390990" y="5672"/>
                      <a:pt x="371102" y="253246"/>
                      <a:pt x="266174" y="485732"/>
                    </a:cubicBezTo>
                    <a:cubicBezTo>
                      <a:pt x="166733" y="707245"/>
                      <a:pt x="-257777" y="1379329"/>
                      <a:pt x="229827" y="1429393"/>
                    </a:cubicBezTo>
                    <a:cubicBezTo>
                      <a:pt x="567926" y="1464369"/>
                      <a:pt x="660509" y="692158"/>
                      <a:pt x="655709" y="258046"/>
                    </a:cubicBezTo>
                    <a:cubicBezTo>
                      <a:pt x="653651" y="39276"/>
                      <a:pt x="559011" y="-3243"/>
                      <a:pt x="491803" y="186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96AB0140-DCA5-39EB-ECC3-06CB41764EBC}"/>
                  </a:ext>
                </a:extLst>
              </p:cNvPr>
              <p:cNvSpPr/>
              <p:nvPr/>
            </p:nvSpPr>
            <p:spPr>
              <a:xfrm>
                <a:off x="4308200" y="2418837"/>
                <a:ext cx="541505" cy="421060"/>
              </a:xfrm>
              <a:custGeom>
                <a:avLst/>
                <a:gdLst>
                  <a:gd name="connsiteX0" fmla="*/ 18436 w 541505"/>
                  <a:gd name="connsiteY0" fmla="*/ 421061 h 421060"/>
                  <a:gd name="connsiteX1" fmla="*/ 187143 w 541505"/>
                  <a:gd name="connsiteY1" fmla="*/ 228351 h 421060"/>
                  <a:gd name="connsiteX2" fmla="*/ 183714 w 541505"/>
                  <a:gd name="connsiteY2" fmla="*/ 308590 h 421060"/>
                  <a:gd name="connsiteX3" fmla="*/ 536901 w 541505"/>
                  <a:gd name="connsiteY3" fmla="*/ 131653 h 421060"/>
                  <a:gd name="connsiteX4" fmla="*/ 107590 w 541505"/>
                  <a:gd name="connsiteY4" fmla="*/ 113137 h 421060"/>
                  <a:gd name="connsiteX5" fmla="*/ 18436 w 541505"/>
                  <a:gd name="connsiteY5" fmla="*/ 421061 h 42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505" h="421060">
                    <a:moveTo>
                      <a:pt x="18436" y="421061"/>
                    </a:moveTo>
                    <a:cubicBezTo>
                      <a:pt x="18436" y="421061"/>
                      <a:pt x="156967" y="316819"/>
                      <a:pt x="187143" y="228351"/>
                    </a:cubicBezTo>
                    <a:cubicBezTo>
                      <a:pt x="187143" y="228351"/>
                      <a:pt x="191943" y="274985"/>
                      <a:pt x="183714" y="308590"/>
                    </a:cubicBezTo>
                    <a:cubicBezTo>
                      <a:pt x="176856" y="337393"/>
                      <a:pt x="480665" y="360025"/>
                      <a:pt x="536901" y="131653"/>
                    </a:cubicBezTo>
                    <a:cubicBezTo>
                      <a:pt x="587650" y="-74773"/>
                      <a:pt x="204288" y="-4821"/>
                      <a:pt x="107590" y="113137"/>
                    </a:cubicBezTo>
                    <a:cubicBezTo>
                      <a:pt x="10892" y="231094"/>
                      <a:pt x="-25455" y="327792"/>
                      <a:pt x="18436" y="421061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91329039-6799-0CC3-7C26-9AAB91EF4174}"/>
                  </a:ext>
                </a:extLst>
              </p:cNvPr>
              <p:cNvSpPr/>
              <p:nvPr/>
            </p:nvSpPr>
            <p:spPr>
              <a:xfrm>
                <a:off x="4645533" y="2968828"/>
                <a:ext cx="203096" cy="98875"/>
              </a:xfrm>
              <a:custGeom>
                <a:avLst/>
                <a:gdLst>
                  <a:gd name="connsiteX0" fmla="*/ 202997 w 203096"/>
                  <a:gd name="connsiteY0" fmla="*/ 0 h 98875"/>
                  <a:gd name="connsiteX1" fmla="*/ 0 w 203096"/>
                  <a:gd name="connsiteY1" fmla="*/ 31547 h 98875"/>
                  <a:gd name="connsiteX2" fmla="*/ 150876 w 203096"/>
                  <a:gd name="connsiteY2" fmla="*/ 96012 h 98875"/>
                  <a:gd name="connsiteX3" fmla="*/ 202997 w 203096"/>
                  <a:gd name="connsiteY3" fmla="*/ 0 h 9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096" h="98875">
                    <a:moveTo>
                      <a:pt x="202997" y="0"/>
                    </a:moveTo>
                    <a:lnTo>
                      <a:pt x="0" y="31547"/>
                    </a:lnTo>
                    <a:cubicBezTo>
                      <a:pt x="0" y="31547"/>
                      <a:pt x="69266" y="115215"/>
                      <a:pt x="150876" y="96012"/>
                    </a:cubicBezTo>
                    <a:cubicBezTo>
                      <a:pt x="207797" y="82296"/>
                      <a:pt x="202997" y="0"/>
                      <a:pt x="202997" y="0"/>
                    </a:cubicBezTo>
                    <a:close/>
                  </a:path>
                </a:pathLst>
              </a:custGeom>
              <a:solidFill>
                <a:srgbClr val="FFF6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B86EB9F-0B25-345C-15E4-5EE546FFC443}"/>
                  </a:ext>
                </a:extLst>
              </p:cNvPr>
              <p:cNvSpPr/>
              <p:nvPr/>
            </p:nvSpPr>
            <p:spPr>
              <a:xfrm>
                <a:off x="4770497" y="2854448"/>
                <a:ext cx="80346" cy="95862"/>
              </a:xfrm>
              <a:custGeom>
                <a:avLst/>
                <a:gdLst>
                  <a:gd name="connsiteX0" fmla="*/ 38941 w 80346"/>
                  <a:gd name="connsiteY0" fmla="*/ 95863 h 95862"/>
                  <a:gd name="connsiteX1" fmla="*/ 24540 w 80346"/>
                  <a:gd name="connsiteY1" fmla="*/ 84204 h 95862"/>
                  <a:gd name="connsiteX2" fmla="*/ 36198 w 80346"/>
                  <a:gd name="connsiteY2" fmla="*/ 66373 h 95862"/>
                  <a:gd name="connsiteX3" fmla="*/ 50600 w 80346"/>
                  <a:gd name="connsiteY3" fmla="*/ 58144 h 95862"/>
                  <a:gd name="connsiteX4" fmla="*/ 9452 w 80346"/>
                  <a:gd name="connsiteY4" fmla="*/ 28654 h 95862"/>
                  <a:gd name="connsiteX5" fmla="*/ 1222 w 80346"/>
                  <a:gd name="connsiteY5" fmla="*/ 9452 h 95862"/>
                  <a:gd name="connsiteX6" fmla="*/ 20425 w 80346"/>
                  <a:gd name="connsiteY6" fmla="*/ 1222 h 95862"/>
                  <a:gd name="connsiteX7" fmla="*/ 80089 w 80346"/>
                  <a:gd name="connsiteY7" fmla="*/ 61573 h 95862"/>
                  <a:gd name="connsiteX8" fmla="*/ 43056 w 80346"/>
                  <a:gd name="connsiteY8" fmla="*/ 95863 h 95862"/>
                  <a:gd name="connsiteX9" fmla="*/ 38941 w 80346"/>
                  <a:gd name="connsiteY9" fmla="*/ 95863 h 9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346" h="95862">
                    <a:moveTo>
                      <a:pt x="38941" y="95863"/>
                    </a:moveTo>
                    <a:cubicBezTo>
                      <a:pt x="32083" y="95863"/>
                      <a:pt x="25911" y="91062"/>
                      <a:pt x="24540" y="84204"/>
                    </a:cubicBezTo>
                    <a:cubicBezTo>
                      <a:pt x="22482" y="75975"/>
                      <a:pt x="27969" y="68431"/>
                      <a:pt x="36198" y="66373"/>
                    </a:cubicBezTo>
                    <a:cubicBezTo>
                      <a:pt x="42370" y="65002"/>
                      <a:pt x="49914" y="60887"/>
                      <a:pt x="50600" y="58144"/>
                    </a:cubicBezTo>
                    <a:cubicBezTo>
                      <a:pt x="51286" y="52657"/>
                      <a:pt x="32083" y="37570"/>
                      <a:pt x="9452" y="28654"/>
                    </a:cubicBezTo>
                    <a:cubicBezTo>
                      <a:pt x="1908" y="25911"/>
                      <a:pt x="-2207" y="16996"/>
                      <a:pt x="1222" y="9452"/>
                    </a:cubicBezTo>
                    <a:cubicBezTo>
                      <a:pt x="3966" y="1908"/>
                      <a:pt x="12881" y="-2207"/>
                      <a:pt x="20425" y="1222"/>
                    </a:cubicBezTo>
                    <a:cubicBezTo>
                      <a:pt x="79404" y="24540"/>
                      <a:pt x="81461" y="53343"/>
                      <a:pt x="80089" y="61573"/>
                    </a:cubicBezTo>
                    <a:cubicBezTo>
                      <a:pt x="77346" y="87633"/>
                      <a:pt x="46485" y="95177"/>
                      <a:pt x="43056" y="95863"/>
                    </a:cubicBezTo>
                    <a:cubicBezTo>
                      <a:pt x="40999" y="95863"/>
                      <a:pt x="40313" y="95863"/>
                      <a:pt x="38941" y="95863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CF3DA742-7119-76A9-102E-46D5B35B24C7}"/>
                  </a:ext>
                </a:extLst>
              </p:cNvPr>
              <p:cNvSpPr/>
              <p:nvPr/>
            </p:nvSpPr>
            <p:spPr>
              <a:xfrm>
                <a:off x="4991862" y="4162111"/>
                <a:ext cx="576012" cy="910065"/>
              </a:xfrm>
              <a:custGeom>
                <a:avLst/>
                <a:gdLst>
                  <a:gd name="connsiteX0" fmla="*/ 0 w 576012"/>
                  <a:gd name="connsiteY0" fmla="*/ 910066 h 910065"/>
                  <a:gd name="connsiteX1" fmla="*/ 574015 w 576012"/>
                  <a:gd name="connsiteY1" fmla="*/ 908694 h 910065"/>
                  <a:gd name="connsiteX2" fmla="*/ 555498 w 576012"/>
                  <a:gd name="connsiteY2" fmla="*/ 89849 h 910065"/>
                  <a:gd name="connsiteX3" fmla="*/ 369646 w 576012"/>
                  <a:gd name="connsiteY3" fmla="*/ 2752 h 910065"/>
                  <a:gd name="connsiteX4" fmla="*/ 0 w 576012"/>
                  <a:gd name="connsiteY4" fmla="*/ 910066 h 91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012" h="910065">
                    <a:moveTo>
                      <a:pt x="0" y="910066"/>
                    </a:moveTo>
                    <a:lnTo>
                      <a:pt x="574015" y="908694"/>
                    </a:lnTo>
                    <a:cubicBezTo>
                      <a:pt x="583616" y="536991"/>
                      <a:pt x="555498" y="89849"/>
                      <a:pt x="555498" y="89849"/>
                    </a:cubicBezTo>
                    <a:cubicBezTo>
                      <a:pt x="555498" y="89849"/>
                      <a:pt x="438912" y="48701"/>
                      <a:pt x="369646" y="2752"/>
                    </a:cubicBezTo>
                    <a:cubicBezTo>
                      <a:pt x="315468" y="-32909"/>
                      <a:pt x="233172" y="278444"/>
                      <a:pt x="0" y="910066"/>
                    </a:cubicBezTo>
                    <a:close/>
                  </a:path>
                </a:pathLst>
              </a:custGeom>
              <a:solidFill>
                <a:srgbClr val="AF0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984" name="Graphic 720">
                <a:extLst>
                  <a:ext uri="{FF2B5EF4-FFF2-40B4-BE49-F238E27FC236}">
                    <a16:creationId xmlns:a16="http://schemas.microsoft.com/office/drawing/2014/main" id="{4F53D156-1FBC-8C24-DB8F-631631CF7F09}"/>
                  </a:ext>
                </a:extLst>
              </p:cNvPr>
              <p:cNvGrpSpPr/>
              <p:nvPr/>
            </p:nvGrpSpPr>
            <p:grpSpPr>
              <a:xfrm>
                <a:off x="6166084" y="2272926"/>
                <a:ext cx="387125" cy="751451"/>
                <a:chOff x="6166084" y="2272926"/>
                <a:chExt cx="387125" cy="751451"/>
              </a:xfrm>
            </p:grpSpPr>
            <p:sp>
              <p:nvSpPr>
                <p:cNvPr id="985" name="Freeform: Shape 984">
                  <a:extLst>
                    <a:ext uri="{FF2B5EF4-FFF2-40B4-BE49-F238E27FC236}">
                      <a16:creationId xmlns:a16="http://schemas.microsoft.com/office/drawing/2014/main" id="{5C1AB80A-8A03-56D5-EEB3-6DD246DB2BD4}"/>
                    </a:ext>
                  </a:extLst>
                </p:cNvPr>
                <p:cNvSpPr/>
                <p:nvPr/>
              </p:nvSpPr>
              <p:spPr>
                <a:xfrm>
                  <a:off x="6166084" y="2272926"/>
                  <a:ext cx="387125" cy="748123"/>
                </a:xfrm>
                <a:custGeom>
                  <a:avLst/>
                  <a:gdLst>
                    <a:gd name="connsiteX0" fmla="*/ 143886 w 387125"/>
                    <a:gd name="connsiteY0" fmla="*/ 748023 h 748123"/>
                    <a:gd name="connsiteX1" fmla="*/ 1239 w 387125"/>
                    <a:gd name="connsiteY1" fmla="*/ 523766 h 748123"/>
                    <a:gd name="connsiteX2" fmla="*/ 102738 w 387125"/>
                    <a:gd name="connsiteY2" fmla="*/ 311854 h 748123"/>
                    <a:gd name="connsiteX3" fmla="*/ 150744 w 387125"/>
                    <a:gd name="connsiteY3" fmla="*/ 94456 h 748123"/>
                    <a:gd name="connsiteX4" fmla="*/ 243327 w 387125"/>
                    <a:gd name="connsiteY4" fmla="*/ 112286 h 748123"/>
                    <a:gd name="connsiteX5" fmla="*/ 226182 w 387125"/>
                    <a:gd name="connsiteY5" fmla="*/ 323513 h 748123"/>
                    <a:gd name="connsiteX6" fmla="*/ 306420 w 387125"/>
                    <a:gd name="connsiteY6" fmla="*/ 376319 h 748123"/>
                    <a:gd name="connsiteX7" fmla="*/ 356484 w 387125"/>
                    <a:gd name="connsiteY7" fmla="*/ 434612 h 748123"/>
                    <a:gd name="connsiteX8" fmla="*/ 368142 w 387125"/>
                    <a:gd name="connsiteY8" fmla="*/ 566972 h 748123"/>
                    <a:gd name="connsiteX9" fmla="*/ 143886 w 387125"/>
                    <a:gd name="connsiteY9" fmla="*/ 748023 h 74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7125" h="748123">
                      <a:moveTo>
                        <a:pt x="143886" y="748023"/>
                      </a:moveTo>
                      <a:cubicBezTo>
                        <a:pt x="91079" y="747337"/>
                        <a:pt x="-12477" y="718534"/>
                        <a:pt x="1239" y="523766"/>
                      </a:cubicBezTo>
                      <a:cubicBezTo>
                        <a:pt x="15641" y="324199"/>
                        <a:pt x="102738" y="311854"/>
                        <a:pt x="102738" y="311854"/>
                      </a:cubicBezTo>
                      <a:cubicBezTo>
                        <a:pt x="102738" y="311854"/>
                        <a:pt x="134284" y="178809"/>
                        <a:pt x="150744" y="94456"/>
                      </a:cubicBezTo>
                      <a:cubicBezTo>
                        <a:pt x="177490" y="-38590"/>
                        <a:pt x="250185" y="-29674"/>
                        <a:pt x="243327" y="112286"/>
                      </a:cubicBezTo>
                      <a:cubicBezTo>
                        <a:pt x="239212" y="195268"/>
                        <a:pt x="226182" y="323513"/>
                        <a:pt x="226182" y="323513"/>
                      </a:cubicBezTo>
                      <a:cubicBezTo>
                        <a:pt x="226182" y="323513"/>
                        <a:pt x="282417" y="298824"/>
                        <a:pt x="306420" y="376319"/>
                      </a:cubicBezTo>
                      <a:cubicBezTo>
                        <a:pt x="306420" y="376319"/>
                        <a:pt x="357169" y="391407"/>
                        <a:pt x="356484" y="434612"/>
                      </a:cubicBezTo>
                      <a:cubicBezTo>
                        <a:pt x="356484" y="434612"/>
                        <a:pt x="416834" y="466845"/>
                        <a:pt x="368142" y="566972"/>
                      </a:cubicBezTo>
                      <a:cubicBezTo>
                        <a:pt x="319450" y="667099"/>
                        <a:pt x="289275" y="751452"/>
                        <a:pt x="143886" y="748023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6" name="Freeform: Shape 985">
                  <a:extLst>
                    <a:ext uri="{FF2B5EF4-FFF2-40B4-BE49-F238E27FC236}">
                      <a16:creationId xmlns:a16="http://schemas.microsoft.com/office/drawing/2014/main" id="{7EC57C4D-810B-DBDF-21DB-42097B0B0E54}"/>
                    </a:ext>
                  </a:extLst>
                </p:cNvPr>
                <p:cNvSpPr/>
                <p:nvPr/>
              </p:nvSpPr>
              <p:spPr>
                <a:xfrm>
                  <a:off x="6258920" y="2605302"/>
                  <a:ext cx="156031" cy="287402"/>
                </a:xfrm>
                <a:custGeom>
                  <a:avLst/>
                  <a:gdLst>
                    <a:gd name="connsiteX0" fmla="*/ 69566 w 156031"/>
                    <a:gd name="connsiteY0" fmla="*/ 287402 h 287402"/>
                    <a:gd name="connsiteX1" fmla="*/ 64080 w 156031"/>
                    <a:gd name="connsiteY1" fmla="*/ 286031 h 287402"/>
                    <a:gd name="connsiteX2" fmla="*/ 55850 w 156031"/>
                    <a:gd name="connsiteY2" fmla="*/ 266143 h 287402"/>
                    <a:gd name="connsiteX3" fmla="*/ 8530 w 156031"/>
                    <a:gd name="connsiteY3" fmla="*/ 139270 h 287402"/>
                    <a:gd name="connsiteX4" fmla="*/ 300 w 156031"/>
                    <a:gd name="connsiteY4" fmla="*/ 123496 h 287402"/>
                    <a:gd name="connsiteX5" fmla="*/ 12645 w 156031"/>
                    <a:gd name="connsiteY5" fmla="*/ 110466 h 287402"/>
                    <a:gd name="connsiteX6" fmla="*/ 126488 w 156031"/>
                    <a:gd name="connsiteY6" fmla="*/ 70004 h 287402"/>
                    <a:gd name="connsiteX7" fmla="*/ 32533 w 156031"/>
                    <a:gd name="connsiteY7" fmla="*/ 30227 h 287402"/>
                    <a:gd name="connsiteX8" fmla="*/ 18817 w 156031"/>
                    <a:gd name="connsiteY8" fmla="*/ 13768 h 287402"/>
                    <a:gd name="connsiteX9" fmla="*/ 34590 w 156031"/>
                    <a:gd name="connsiteY9" fmla="*/ 52 h 287402"/>
                    <a:gd name="connsiteX10" fmla="*/ 155977 w 156031"/>
                    <a:gd name="connsiteY10" fmla="*/ 68632 h 287402"/>
                    <a:gd name="connsiteX11" fmla="*/ 51735 w 156031"/>
                    <a:gd name="connsiteY11" fmla="*/ 133097 h 287402"/>
                    <a:gd name="connsiteX12" fmla="*/ 83282 w 156031"/>
                    <a:gd name="connsiteY12" fmla="*/ 277801 h 287402"/>
                    <a:gd name="connsiteX13" fmla="*/ 69566 w 156031"/>
                    <a:gd name="connsiteY13" fmla="*/ 287402 h 287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6031" h="287402">
                      <a:moveTo>
                        <a:pt x="69566" y="287402"/>
                      </a:moveTo>
                      <a:cubicBezTo>
                        <a:pt x="67509" y="287402"/>
                        <a:pt x="65451" y="286717"/>
                        <a:pt x="64080" y="286031"/>
                      </a:cubicBezTo>
                      <a:cubicBezTo>
                        <a:pt x="56536" y="282602"/>
                        <a:pt x="53107" y="274372"/>
                        <a:pt x="55850" y="266143"/>
                      </a:cubicBezTo>
                      <a:cubicBezTo>
                        <a:pt x="92198" y="179732"/>
                        <a:pt x="11959" y="140641"/>
                        <a:pt x="8530" y="139270"/>
                      </a:cubicBezTo>
                      <a:cubicBezTo>
                        <a:pt x="2358" y="136526"/>
                        <a:pt x="-1071" y="130354"/>
                        <a:pt x="300" y="123496"/>
                      </a:cubicBezTo>
                      <a:cubicBezTo>
                        <a:pt x="986" y="117324"/>
                        <a:pt x="5787" y="111838"/>
                        <a:pt x="12645" y="110466"/>
                      </a:cubicBezTo>
                      <a:cubicBezTo>
                        <a:pt x="68195" y="100865"/>
                        <a:pt x="123059" y="80977"/>
                        <a:pt x="126488" y="70004"/>
                      </a:cubicBezTo>
                      <a:cubicBezTo>
                        <a:pt x="125116" y="48058"/>
                        <a:pt x="69566" y="32971"/>
                        <a:pt x="32533" y="30227"/>
                      </a:cubicBezTo>
                      <a:cubicBezTo>
                        <a:pt x="24303" y="29542"/>
                        <a:pt x="18131" y="21998"/>
                        <a:pt x="18817" y="13768"/>
                      </a:cubicBezTo>
                      <a:cubicBezTo>
                        <a:pt x="19503" y="5539"/>
                        <a:pt x="26361" y="-634"/>
                        <a:pt x="34590" y="52"/>
                      </a:cubicBezTo>
                      <a:cubicBezTo>
                        <a:pt x="46249" y="738"/>
                        <a:pt x="151862" y="11025"/>
                        <a:pt x="155977" y="68632"/>
                      </a:cubicBezTo>
                      <a:cubicBezTo>
                        <a:pt x="158034" y="100865"/>
                        <a:pt x="101799" y="121439"/>
                        <a:pt x="51735" y="133097"/>
                      </a:cubicBezTo>
                      <a:cubicBezTo>
                        <a:pt x="79853" y="157786"/>
                        <a:pt x="113457" y="205792"/>
                        <a:pt x="83282" y="277801"/>
                      </a:cubicBezTo>
                      <a:cubicBezTo>
                        <a:pt x="81225" y="283973"/>
                        <a:pt x="75053" y="287402"/>
                        <a:pt x="69566" y="28740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7" name="Freeform: Shape 986">
                  <a:extLst>
                    <a:ext uri="{FF2B5EF4-FFF2-40B4-BE49-F238E27FC236}">
                      <a16:creationId xmlns:a16="http://schemas.microsoft.com/office/drawing/2014/main" id="{124CCCC1-2B6F-800F-7AD7-B2077AE98F85}"/>
                    </a:ext>
                  </a:extLst>
                </p:cNvPr>
                <p:cNvSpPr/>
                <p:nvPr/>
              </p:nvSpPr>
              <p:spPr>
                <a:xfrm>
                  <a:off x="6243593" y="2976518"/>
                  <a:ext cx="120079" cy="47859"/>
                </a:xfrm>
                <a:custGeom>
                  <a:avLst/>
                  <a:gdLst>
                    <a:gd name="connsiteX0" fmla="*/ 86951 w 120079"/>
                    <a:gd name="connsiteY0" fmla="*/ 47860 h 47859"/>
                    <a:gd name="connsiteX1" fmla="*/ 8084 w 120079"/>
                    <a:gd name="connsiteY1" fmla="*/ 28658 h 47859"/>
                    <a:gd name="connsiteX2" fmla="*/ 1911 w 120079"/>
                    <a:gd name="connsiteY2" fmla="*/ 8084 h 47859"/>
                    <a:gd name="connsiteX3" fmla="*/ 21800 w 120079"/>
                    <a:gd name="connsiteY3" fmla="*/ 1911 h 47859"/>
                    <a:gd name="connsiteX4" fmla="*/ 102724 w 120079"/>
                    <a:gd name="connsiteY4" fmla="*/ 16313 h 47859"/>
                    <a:gd name="connsiteX5" fmla="*/ 119869 w 120079"/>
                    <a:gd name="connsiteY5" fmla="*/ 28658 h 47859"/>
                    <a:gd name="connsiteX6" fmla="*/ 107525 w 120079"/>
                    <a:gd name="connsiteY6" fmla="*/ 45803 h 47859"/>
                    <a:gd name="connsiteX7" fmla="*/ 86951 w 120079"/>
                    <a:gd name="connsiteY7" fmla="*/ 47860 h 47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0079" h="47859">
                      <a:moveTo>
                        <a:pt x="86951" y="47860"/>
                      </a:moveTo>
                      <a:cubicBezTo>
                        <a:pt x="44431" y="47860"/>
                        <a:pt x="10141" y="29343"/>
                        <a:pt x="8084" y="28658"/>
                      </a:cubicBezTo>
                      <a:cubicBezTo>
                        <a:pt x="540" y="24543"/>
                        <a:pt x="-2203" y="15627"/>
                        <a:pt x="1911" y="8084"/>
                      </a:cubicBezTo>
                      <a:cubicBezTo>
                        <a:pt x="6026" y="540"/>
                        <a:pt x="14942" y="-2203"/>
                        <a:pt x="21800" y="1911"/>
                      </a:cubicBezTo>
                      <a:cubicBezTo>
                        <a:pt x="22485" y="1911"/>
                        <a:pt x="61576" y="22485"/>
                        <a:pt x="102724" y="16313"/>
                      </a:cubicBezTo>
                      <a:cubicBezTo>
                        <a:pt x="110954" y="14942"/>
                        <a:pt x="118497" y="20428"/>
                        <a:pt x="119869" y="28658"/>
                      </a:cubicBezTo>
                      <a:cubicBezTo>
                        <a:pt x="121241" y="36887"/>
                        <a:pt x="115754" y="44431"/>
                        <a:pt x="107525" y="45803"/>
                      </a:cubicBezTo>
                      <a:cubicBezTo>
                        <a:pt x="100667" y="47174"/>
                        <a:pt x="93809" y="47860"/>
                        <a:pt x="86951" y="47860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8" name="Freeform: Shape 987">
                  <a:extLst>
                    <a:ext uri="{FF2B5EF4-FFF2-40B4-BE49-F238E27FC236}">
                      <a16:creationId xmlns:a16="http://schemas.microsoft.com/office/drawing/2014/main" id="{A1EE062F-DADA-B3EF-42F2-031E8E1BAECE}"/>
                    </a:ext>
                  </a:extLst>
                </p:cNvPr>
                <p:cNvSpPr/>
                <p:nvPr/>
              </p:nvSpPr>
              <p:spPr>
                <a:xfrm>
                  <a:off x="6335286" y="2707480"/>
                  <a:ext cx="178969" cy="160535"/>
                </a:xfrm>
                <a:custGeom>
                  <a:avLst/>
                  <a:gdLst>
                    <a:gd name="connsiteX0" fmla="*/ 140647 w 178969"/>
                    <a:gd name="connsiteY0" fmla="*/ 160535 h 160535"/>
                    <a:gd name="connsiteX1" fmla="*/ 130360 w 178969"/>
                    <a:gd name="connsiteY1" fmla="*/ 159163 h 160535"/>
                    <a:gd name="connsiteX2" fmla="*/ 109786 w 178969"/>
                    <a:gd name="connsiteY2" fmla="*/ 142704 h 160535"/>
                    <a:gd name="connsiteX3" fmla="*/ 106357 w 178969"/>
                    <a:gd name="connsiteY3" fmla="*/ 115958 h 160535"/>
                    <a:gd name="connsiteX4" fmla="*/ 72067 w 178969"/>
                    <a:gd name="connsiteY4" fmla="*/ 109100 h 160535"/>
                    <a:gd name="connsiteX5" fmla="*/ 51493 w 178969"/>
                    <a:gd name="connsiteY5" fmla="*/ 70695 h 160535"/>
                    <a:gd name="connsiteX6" fmla="*/ 24061 w 178969"/>
                    <a:gd name="connsiteY6" fmla="*/ 61780 h 160535"/>
                    <a:gd name="connsiteX7" fmla="*/ 58 w 178969"/>
                    <a:gd name="connsiteY7" fmla="*/ 16517 h 160535"/>
                    <a:gd name="connsiteX8" fmla="*/ 13088 w 178969"/>
                    <a:gd name="connsiteY8" fmla="*/ 58 h 160535"/>
                    <a:gd name="connsiteX9" fmla="*/ 29547 w 178969"/>
                    <a:gd name="connsiteY9" fmla="*/ 13088 h 160535"/>
                    <a:gd name="connsiteX10" fmla="*/ 40520 w 178969"/>
                    <a:gd name="connsiteY10" fmla="*/ 36405 h 160535"/>
                    <a:gd name="connsiteX11" fmla="*/ 66580 w 178969"/>
                    <a:gd name="connsiteY11" fmla="*/ 39148 h 160535"/>
                    <a:gd name="connsiteX12" fmla="*/ 82354 w 178969"/>
                    <a:gd name="connsiteY12" fmla="*/ 43263 h 160535"/>
                    <a:gd name="connsiteX13" fmla="*/ 84411 w 178969"/>
                    <a:gd name="connsiteY13" fmla="*/ 59037 h 160535"/>
                    <a:gd name="connsiteX14" fmla="*/ 86468 w 178969"/>
                    <a:gd name="connsiteY14" fmla="*/ 81668 h 160535"/>
                    <a:gd name="connsiteX15" fmla="*/ 120758 w 178969"/>
                    <a:gd name="connsiteY15" fmla="*/ 81668 h 160535"/>
                    <a:gd name="connsiteX16" fmla="*/ 137218 w 178969"/>
                    <a:gd name="connsiteY16" fmla="*/ 84411 h 160535"/>
                    <a:gd name="connsiteX17" fmla="*/ 140647 w 178969"/>
                    <a:gd name="connsiteY17" fmla="*/ 100870 h 160535"/>
                    <a:gd name="connsiteX18" fmla="*/ 137218 w 178969"/>
                    <a:gd name="connsiteY18" fmla="*/ 128988 h 160535"/>
                    <a:gd name="connsiteX19" fmla="*/ 138589 w 178969"/>
                    <a:gd name="connsiteY19" fmla="*/ 129674 h 160535"/>
                    <a:gd name="connsiteX20" fmla="*/ 152991 w 178969"/>
                    <a:gd name="connsiteY20" fmla="*/ 124188 h 160535"/>
                    <a:gd name="connsiteX21" fmla="*/ 174251 w 178969"/>
                    <a:gd name="connsiteY21" fmla="*/ 123502 h 160535"/>
                    <a:gd name="connsiteX22" fmla="*/ 174937 w 178969"/>
                    <a:gd name="connsiteY22" fmla="*/ 144762 h 160535"/>
                    <a:gd name="connsiteX23" fmla="*/ 140647 w 178969"/>
                    <a:gd name="connsiteY23" fmla="*/ 160535 h 16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8969" h="160535">
                      <a:moveTo>
                        <a:pt x="140647" y="160535"/>
                      </a:moveTo>
                      <a:cubicBezTo>
                        <a:pt x="137218" y="160535"/>
                        <a:pt x="133789" y="159849"/>
                        <a:pt x="130360" y="159163"/>
                      </a:cubicBezTo>
                      <a:cubicBezTo>
                        <a:pt x="120758" y="156420"/>
                        <a:pt x="113900" y="150934"/>
                        <a:pt x="109786" y="142704"/>
                      </a:cubicBezTo>
                      <a:cubicBezTo>
                        <a:pt x="105671" y="134475"/>
                        <a:pt x="104985" y="124873"/>
                        <a:pt x="106357" y="115958"/>
                      </a:cubicBezTo>
                      <a:cubicBezTo>
                        <a:pt x="96070" y="116644"/>
                        <a:pt x="83725" y="115272"/>
                        <a:pt x="72067" y="109100"/>
                      </a:cubicBezTo>
                      <a:cubicBezTo>
                        <a:pt x="54922" y="100185"/>
                        <a:pt x="50807" y="84411"/>
                        <a:pt x="51493" y="70695"/>
                      </a:cubicBezTo>
                      <a:cubicBezTo>
                        <a:pt x="42577" y="70009"/>
                        <a:pt x="32976" y="67952"/>
                        <a:pt x="24061" y="61780"/>
                      </a:cubicBezTo>
                      <a:cubicBezTo>
                        <a:pt x="10345" y="52864"/>
                        <a:pt x="2115" y="37091"/>
                        <a:pt x="58" y="16517"/>
                      </a:cubicBezTo>
                      <a:cubicBezTo>
                        <a:pt x="-628" y="8287"/>
                        <a:pt x="4858" y="744"/>
                        <a:pt x="13088" y="58"/>
                      </a:cubicBezTo>
                      <a:cubicBezTo>
                        <a:pt x="21317" y="-628"/>
                        <a:pt x="28861" y="4858"/>
                        <a:pt x="29547" y="13088"/>
                      </a:cubicBezTo>
                      <a:cubicBezTo>
                        <a:pt x="30919" y="24747"/>
                        <a:pt x="34348" y="32290"/>
                        <a:pt x="40520" y="36405"/>
                      </a:cubicBezTo>
                      <a:cubicBezTo>
                        <a:pt x="50807" y="43263"/>
                        <a:pt x="65894" y="39148"/>
                        <a:pt x="66580" y="39148"/>
                      </a:cubicBezTo>
                      <a:cubicBezTo>
                        <a:pt x="72067" y="37091"/>
                        <a:pt x="78239" y="39148"/>
                        <a:pt x="82354" y="43263"/>
                      </a:cubicBezTo>
                      <a:cubicBezTo>
                        <a:pt x="86468" y="47378"/>
                        <a:pt x="87154" y="54236"/>
                        <a:pt x="84411" y="59037"/>
                      </a:cubicBezTo>
                      <a:cubicBezTo>
                        <a:pt x="84411" y="59037"/>
                        <a:pt x="76867" y="76867"/>
                        <a:pt x="86468" y="81668"/>
                      </a:cubicBezTo>
                      <a:cubicBezTo>
                        <a:pt x="101556" y="89898"/>
                        <a:pt x="120758" y="81668"/>
                        <a:pt x="120758" y="81668"/>
                      </a:cubicBezTo>
                      <a:cubicBezTo>
                        <a:pt x="126245" y="78925"/>
                        <a:pt x="133103" y="80296"/>
                        <a:pt x="137218" y="84411"/>
                      </a:cubicBezTo>
                      <a:cubicBezTo>
                        <a:pt x="142018" y="88526"/>
                        <a:pt x="143390" y="95384"/>
                        <a:pt x="140647" y="100870"/>
                      </a:cubicBezTo>
                      <a:cubicBezTo>
                        <a:pt x="137218" y="109786"/>
                        <a:pt x="134474" y="123502"/>
                        <a:pt x="137218" y="128988"/>
                      </a:cubicBezTo>
                      <a:cubicBezTo>
                        <a:pt x="137218" y="129674"/>
                        <a:pt x="137903" y="129674"/>
                        <a:pt x="138589" y="129674"/>
                      </a:cubicBezTo>
                      <a:cubicBezTo>
                        <a:pt x="146133" y="131731"/>
                        <a:pt x="152991" y="124873"/>
                        <a:pt x="152991" y="124188"/>
                      </a:cubicBezTo>
                      <a:cubicBezTo>
                        <a:pt x="158477" y="118701"/>
                        <a:pt x="168079" y="118015"/>
                        <a:pt x="174251" y="123502"/>
                      </a:cubicBezTo>
                      <a:cubicBezTo>
                        <a:pt x="180423" y="128988"/>
                        <a:pt x="180423" y="138589"/>
                        <a:pt x="174937" y="144762"/>
                      </a:cubicBezTo>
                      <a:cubicBezTo>
                        <a:pt x="168764" y="151620"/>
                        <a:pt x="155734" y="160535"/>
                        <a:pt x="140647" y="160535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989" name="Graphic 720">
              <a:extLst>
                <a:ext uri="{FF2B5EF4-FFF2-40B4-BE49-F238E27FC236}">
                  <a16:creationId xmlns:a16="http://schemas.microsoft.com/office/drawing/2014/main" id="{B94219D5-D59B-30C7-2051-2C50025CD83C}"/>
                </a:ext>
              </a:extLst>
            </p:cNvPr>
            <p:cNvGrpSpPr/>
            <p:nvPr/>
          </p:nvGrpSpPr>
          <p:grpSpPr>
            <a:xfrm>
              <a:off x="5302483" y="1295439"/>
              <a:ext cx="665271" cy="946440"/>
              <a:chOff x="5302483" y="1295439"/>
              <a:chExt cx="665271" cy="946440"/>
            </a:xfrm>
          </p:grpSpPr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6766299D-8885-516F-4A97-9003B595589E}"/>
                  </a:ext>
                </a:extLst>
              </p:cNvPr>
              <p:cNvSpPr/>
              <p:nvPr/>
            </p:nvSpPr>
            <p:spPr>
              <a:xfrm>
                <a:off x="5302483" y="1295439"/>
                <a:ext cx="665271" cy="735214"/>
              </a:xfrm>
              <a:custGeom>
                <a:avLst/>
                <a:gdLst>
                  <a:gd name="connsiteX0" fmla="*/ 665272 w 665271"/>
                  <a:gd name="connsiteY0" fmla="*/ 332650 h 735214"/>
                  <a:gd name="connsiteX1" fmla="*/ 327858 w 665271"/>
                  <a:gd name="connsiteY1" fmla="*/ 37 h 735214"/>
                  <a:gd name="connsiteX2" fmla="*/ 46 w 665271"/>
                  <a:gd name="connsiteY2" fmla="*/ 327164 h 735214"/>
                  <a:gd name="connsiteX3" fmla="*/ 166010 w 665271"/>
                  <a:gd name="connsiteY3" fmla="*/ 620000 h 735214"/>
                  <a:gd name="connsiteX4" fmla="*/ 207843 w 665271"/>
                  <a:gd name="connsiteY4" fmla="*/ 693381 h 735214"/>
                  <a:gd name="connsiteX5" fmla="*/ 207843 w 665271"/>
                  <a:gd name="connsiteY5" fmla="*/ 693381 h 735214"/>
                  <a:gd name="connsiteX6" fmla="*/ 249677 w 665271"/>
                  <a:gd name="connsiteY6" fmla="*/ 735215 h 735214"/>
                  <a:gd name="connsiteX7" fmla="*/ 416327 w 665271"/>
                  <a:gd name="connsiteY7" fmla="*/ 735215 h 735214"/>
                  <a:gd name="connsiteX8" fmla="*/ 458160 w 665271"/>
                  <a:gd name="connsiteY8" fmla="*/ 693381 h 735214"/>
                  <a:gd name="connsiteX9" fmla="*/ 458160 w 665271"/>
                  <a:gd name="connsiteY9" fmla="*/ 693381 h 735214"/>
                  <a:gd name="connsiteX10" fmla="*/ 500680 w 665271"/>
                  <a:gd name="connsiteY10" fmla="*/ 620000 h 735214"/>
                  <a:gd name="connsiteX11" fmla="*/ 665272 w 665271"/>
                  <a:gd name="connsiteY11" fmla="*/ 332650 h 73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5271" h="735214">
                    <a:moveTo>
                      <a:pt x="665272" y="332650"/>
                    </a:moveTo>
                    <a:cubicBezTo>
                      <a:pt x="665272" y="147484"/>
                      <a:pt x="513710" y="-2706"/>
                      <a:pt x="327858" y="37"/>
                    </a:cubicBezTo>
                    <a:cubicBezTo>
                      <a:pt x="148865" y="2780"/>
                      <a:pt x="2789" y="148170"/>
                      <a:pt x="46" y="327164"/>
                    </a:cubicBezTo>
                    <a:cubicBezTo>
                      <a:pt x="-2011" y="451979"/>
                      <a:pt x="65197" y="561707"/>
                      <a:pt x="166010" y="620000"/>
                    </a:cubicBezTo>
                    <a:cubicBezTo>
                      <a:pt x="192070" y="635088"/>
                      <a:pt x="207843" y="663206"/>
                      <a:pt x="207843" y="693381"/>
                    </a:cubicBezTo>
                    <a:lnTo>
                      <a:pt x="207843" y="693381"/>
                    </a:lnTo>
                    <a:cubicBezTo>
                      <a:pt x="207843" y="716698"/>
                      <a:pt x="226360" y="735215"/>
                      <a:pt x="249677" y="735215"/>
                    </a:cubicBezTo>
                    <a:lnTo>
                      <a:pt x="416327" y="735215"/>
                    </a:lnTo>
                    <a:cubicBezTo>
                      <a:pt x="439644" y="735215"/>
                      <a:pt x="458160" y="716698"/>
                      <a:pt x="458160" y="693381"/>
                    </a:cubicBezTo>
                    <a:lnTo>
                      <a:pt x="458160" y="693381"/>
                    </a:lnTo>
                    <a:cubicBezTo>
                      <a:pt x="458160" y="663206"/>
                      <a:pt x="474620" y="635088"/>
                      <a:pt x="500680" y="620000"/>
                    </a:cubicBezTo>
                    <a:cubicBezTo>
                      <a:pt x="598750" y="562393"/>
                      <a:pt x="665272" y="455408"/>
                      <a:pt x="665272" y="33265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D0B627-CE70-5A80-D980-283FC07A20C1}"/>
                  </a:ext>
                </a:extLst>
              </p:cNvPr>
              <p:cNvSpPr/>
              <p:nvPr/>
            </p:nvSpPr>
            <p:spPr>
              <a:xfrm>
                <a:off x="5509641" y="2031339"/>
                <a:ext cx="250317" cy="210540"/>
              </a:xfrm>
              <a:custGeom>
                <a:avLst/>
                <a:gdLst>
                  <a:gd name="connsiteX0" fmla="*/ 135103 w 250317"/>
                  <a:gd name="connsiteY0" fmla="*/ 210540 h 210540"/>
                  <a:gd name="connsiteX1" fmla="*/ 114529 w 250317"/>
                  <a:gd name="connsiteY1" fmla="*/ 210540 h 210540"/>
                  <a:gd name="connsiteX2" fmla="*/ 0 w 250317"/>
                  <a:gd name="connsiteY2" fmla="*/ 96012 h 210540"/>
                  <a:gd name="connsiteX3" fmla="*/ 0 w 250317"/>
                  <a:gd name="connsiteY3" fmla="*/ 32232 h 210540"/>
                  <a:gd name="connsiteX4" fmla="*/ 32233 w 250317"/>
                  <a:gd name="connsiteY4" fmla="*/ 0 h 210540"/>
                  <a:gd name="connsiteX5" fmla="*/ 218084 w 250317"/>
                  <a:gd name="connsiteY5" fmla="*/ 0 h 210540"/>
                  <a:gd name="connsiteX6" fmla="*/ 250317 w 250317"/>
                  <a:gd name="connsiteY6" fmla="*/ 32232 h 210540"/>
                  <a:gd name="connsiteX7" fmla="*/ 250317 w 250317"/>
                  <a:gd name="connsiteY7" fmla="*/ 96012 h 210540"/>
                  <a:gd name="connsiteX8" fmla="*/ 135103 w 250317"/>
                  <a:gd name="connsiteY8" fmla="*/ 210540 h 21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17" h="210540">
                    <a:moveTo>
                      <a:pt x="135103" y="210540"/>
                    </a:moveTo>
                    <a:lnTo>
                      <a:pt x="114529" y="210540"/>
                    </a:lnTo>
                    <a:cubicBezTo>
                      <a:pt x="51435" y="210540"/>
                      <a:pt x="0" y="159105"/>
                      <a:pt x="0" y="96012"/>
                    </a:cubicBezTo>
                    <a:lnTo>
                      <a:pt x="0" y="32232"/>
                    </a:lnTo>
                    <a:cubicBezTo>
                      <a:pt x="0" y="14402"/>
                      <a:pt x="14402" y="0"/>
                      <a:pt x="32233" y="0"/>
                    </a:cubicBezTo>
                    <a:lnTo>
                      <a:pt x="218084" y="0"/>
                    </a:lnTo>
                    <a:cubicBezTo>
                      <a:pt x="235915" y="0"/>
                      <a:pt x="250317" y="14402"/>
                      <a:pt x="250317" y="32232"/>
                    </a:cubicBezTo>
                    <a:lnTo>
                      <a:pt x="250317" y="96012"/>
                    </a:lnTo>
                    <a:cubicBezTo>
                      <a:pt x="249631" y="159105"/>
                      <a:pt x="198882" y="210540"/>
                      <a:pt x="135103" y="210540"/>
                    </a:cubicBezTo>
                    <a:close/>
                  </a:path>
                </a:pathLst>
              </a:custGeom>
              <a:solidFill>
                <a:srgbClr val="24263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235CDFB4-3188-5C40-4533-532D8413A623}"/>
                  </a:ext>
                </a:extLst>
              </p:cNvPr>
              <p:cNvSpPr/>
              <p:nvPr/>
            </p:nvSpPr>
            <p:spPr>
              <a:xfrm>
                <a:off x="5430774" y="1600657"/>
                <a:ext cx="404688" cy="430682"/>
              </a:xfrm>
              <a:custGeom>
                <a:avLst/>
                <a:gdLst>
                  <a:gd name="connsiteX0" fmla="*/ 358673 w 404688"/>
                  <a:gd name="connsiteY0" fmla="*/ 0 h 430682"/>
                  <a:gd name="connsiteX1" fmla="*/ 281178 w 404688"/>
                  <a:gd name="connsiteY1" fmla="*/ 30861 h 430682"/>
                  <a:gd name="connsiteX2" fmla="*/ 241402 w 404688"/>
                  <a:gd name="connsiteY2" fmla="*/ 139217 h 430682"/>
                  <a:gd name="connsiteX3" fmla="*/ 202997 w 404688"/>
                  <a:gd name="connsiteY3" fmla="*/ 140589 h 430682"/>
                  <a:gd name="connsiteX4" fmla="*/ 164592 w 404688"/>
                  <a:gd name="connsiteY4" fmla="*/ 139217 h 430682"/>
                  <a:gd name="connsiteX5" fmla="*/ 124816 w 404688"/>
                  <a:gd name="connsiteY5" fmla="*/ 30861 h 430682"/>
                  <a:gd name="connsiteX6" fmla="*/ 47320 w 404688"/>
                  <a:gd name="connsiteY6" fmla="*/ 0 h 430682"/>
                  <a:gd name="connsiteX7" fmla="*/ 0 w 404688"/>
                  <a:gd name="connsiteY7" fmla="*/ 50749 h 430682"/>
                  <a:gd name="connsiteX8" fmla="*/ 48006 w 404688"/>
                  <a:gd name="connsiteY8" fmla="*/ 127559 h 430682"/>
                  <a:gd name="connsiteX9" fmla="*/ 140589 w 404688"/>
                  <a:gd name="connsiteY9" fmla="*/ 161163 h 430682"/>
                  <a:gd name="connsiteX10" fmla="*/ 140589 w 404688"/>
                  <a:gd name="connsiteY10" fmla="*/ 430683 h 430682"/>
                  <a:gd name="connsiteX11" fmla="*/ 164592 w 404688"/>
                  <a:gd name="connsiteY11" fmla="*/ 430683 h 430682"/>
                  <a:gd name="connsiteX12" fmla="*/ 164592 w 404688"/>
                  <a:gd name="connsiteY12" fmla="*/ 164592 h 430682"/>
                  <a:gd name="connsiteX13" fmla="*/ 202311 w 404688"/>
                  <a:gd name="connsiteY13" fmla="*/ 165964 h 430682"/>
                  <a:gd name="connsiteX14" fmla="*/ 240030 w 404688"/>
                  <a:gd name="connsiteY14" fmla="*/ 164592 h 430682"/>
                  <a:gd name="connsiteX15" fmla="*/ 240030 w 404688"/>
                  <a:gd name="connsiteY15" fmla="*/ 430683 h 430682"/>
                  <a:gd name="connsiteX16" fmla="*/ 264033 w 404688"/>
                  <a:gd name="connsiteY16" fmla="*/ 430683 h 430682"/>
                  <a:gd name="connsiteX17" fmla="*/ 264033 w 404688"/>
                  <a:gd name="connsiteY17" fmla="*/ 161163 h 430682"/>
                  <a:gd name="connsiteX18" fmla="*/ 356616 w 404688"/>
                  <a:gd name="connsiteY18" fmla="*/ 127559 h 430682"/>
                  <a:gd name="connsiteX19" fmla="*/ 404622 w 404688"/>
                  <a:gd name="connsiteY19" fmla="*/ 50749 h 430682"/>
                  <a:gd name="connsiteX20" fmla="*/ 358673 w 404688"/>
                  <a:gd name="connsiteY20" fmla="*/ 0 h 430682"/>
                  <a:gd name="connsiteX21" fmla="*/ 63094 w 404688"/>
                  <a:gd name="connsiteY21" fmla="*/ 107671 h 430682"/>
                  <a:gd name="connsiteX22" fmla="*/ 26060 w 404688"/>
                  <a:gd name="connsiteY22" fmla="*/ 50749 h 430682"/>
                  <a:gd name="connsiteX23" fmla="*/ 49378 w 404688"/>
                  <a:gd name="connsiteY23" fmla="*/ 24003 h 430682"/>
                  <a:gd name="connsiteX24" fmla="*/ 109042 w 404688"/>
                  <a:gd name="connsiteY24" fmla="*/ 47320 h 430682"/>
                  <a:gd name="connsiteX25" fmla="*/ 141961 w 404688"/>
                  <a:gd name="connsiteY25" fmla="*/ 136474 h 430682"/>
                  <a:gd name="connsiteX26" fmla="*/ 63094 w 404688"/>
                  <a:gd name="connsiteY26" fmla="*/ 107671 h 430682"/>
                  <a:gd name="connsiteX27" fmla="*/ 344957 w 404688"/>
                  <a:gd name="connsiteY27" fmla="*/ 107671 h 430682"/>
                  <a:gd name="connsiteX28" fmla="*/ 266090 w 404688"/>
                  <a:gd name="connsiteY28" fmla="*/ 136474 h 430682"/>
                  <a:gd name="connsiteX29" fmla="*/ 299009 w 404688"/>
                  <a:gd name="connsiteY29" fmla="*/ 47320 h 430682"/>
                  <a:gd name="connsiteX30" fmla="*/ 358673 w 404688"/>
                  <a:gd name="connsiteY30" fmla="*/ 23317 h 430682"/>
                  <a:gd name="connsiteX31" fmla="*/ 381991 w 404688"/>
                  <a:gd name="connsiteY31" fmla="*/ 50063 h 430682"/>
                  <a:gd name="connsiteX32" fmla="*/ 344957 w 404688"/>
                  <a:gd name="connsiteY32" fmla="*/ 107671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4688" h="430682">
                    <a:moveTo>
                      <a:pt x="358673" y="0"/>
                    </a:moveTo>
                    <a:cubicBezTo>
                      <a:pt x="327127" y="0"/>
                      <a:pt x="301066" y="10287"/>
                      <a:pt x="281178" y="30861"/>
                    </a:cubicBezTo>
                    <a:cubicBezTo>
                      <a:pt x="250317" y="63779"/>
                      <a:pt x="242773" y="113157"/>
                      <a:pt x="241402" y="139217"/>
                    </a:cubicBezTo>
                    <a:cubicBezTo>
                      <a:pt x="229743" y="140589"/>
                      <a:pt x="217399" y="140589"/>
                      <a:pt x="202997" y="140589"/>
                    </a:cubicBezTo>
                    <a:cubicBezTo>
                      <a:pt x="188595" y="140589"/>
                      <a:pt x="176251" y="139903"/>
                      <a:pt x="164592" y="139217"/>
                    </a:cubicBezTo>
                    <a:cubicBezTo>
                      <a:pt x="163220" y="112471"/>
                      <a:pt x="155677" y="63094"/>
                      <a:pt x="124816" y="30861"/>
                    </a:cubicBezTo>
                    <a:cubicBezTo>
                      <a:pt x="104927" y="10287"/>
                      <a:pt x="78867" y="0"/>
                      <a:pt x="47320" y="0"/>
                    </a:cubicBezTo>
                    <a:cubicBezTo>
                      <a:pt x="19888" y="0"/>
                      <a:pt x="0" y="21260"/>
                      <a:pt x="0" y="50749"/>
                    </a:cubicBezTo>
                    <a:cubicBezTo>
                      <a:pt x="0" y="78867"/>
                      <a:pt x="17145" y="106985"/>
                      <a:pt x="48006" y="127559"/>
                    </a:cubicBezTo>
                    <a:cubicBezTo>
                      <a:pt x="72009" y="144018"/>
                      <a:pt x="103556" y="154991"/>
                      <a:pt x="140589" y="161163"/>
                    </a:cubicBezTo>
                    <a:lnTo>
                      <a:pt x="140589" y="430683"/>
                    </a:lnTo>
                    <a:lnTo>
                      <a:pt x="164592" y="430683"/>
                    </a:lnTo>
                    <a:lnTo>
                      <a:pt x="164592" y="164592"/>
                    </a:lnTo>
                    <a:cubicBezTo>
                      <a:pt x="176936" y="165964"/>
                      <a:pt x="189281" y="165964"/>
                      <a:pt x="202311" y="165964"/>
                    </a:cubicBezTo>
                    <a:cubicBezTo>
                      <a:pt x="215341" y="165964"/>
                      <a:pt x="227686" y="165278"/>
                      <a:pt x="240030" y="164592"/>
                    </a:cubicBezTo>
                    <a:lnTo>
                      <a:pt x="240030" y="430683"/>
                    </a:lnTo>
                    <a:lnTo>
                      <a:pt x="264033" y="430683"/>
                    </a:lnTo>
                    <a:lnTo>
                      <a:pt x="264033" y="161163"/>
                    </a:lnTo>
                    <a:cubicBezTo>
                      <a:pt x="301066" y="155677"/>
                      <a:pt x="332613" y="144018"/>
                      <a:pt x="356616" y="127559"/>
                    </a:cubicBezTo>
                    <a:cubicBezTo>
                      <a:pt x="386791" y="106985"/>
                      <a:pt x="404622" y="78867"/>
                      <a:pt x="404622" y="50749"/>
                    </a:cubicBezTo>
                    <a:cubicBezTo>
                      <a:pt x="405994" y="21260"/>
                      <a:pt x="386105" y="0"/>
                      <a:pt x="358673" y="0"/>
                    </a:cubicBezTo>
                    <a:close/>
                    <a:moveTo>
                      <a:pt x="63094" y="107671"/>
                    </a:moveTo>
                    <a:cubicBezTo>
                      <a:pt x="39776" y="91897"/>
                      <a:pt x="26060" y="70637"/>
                      <a:pt x="26060" y="50749"/>
                    </a:cubicBezTo>
                    <a:cubicBezTo>
                      <a:pt x="26060" y="38405"/>
                      <a:pt x="32233" y="24003"/>
                      <a:pt x="49378" y="24003"/>
                    </a:cubicBezTo>
                    <a:cubicBezTo>
                      <a:pt x="74066" y="24003"/>
                      <a:pt x="93955" y="32233"/>
                      <a:pt x="109042" y="47320"/>
                    </a:cubicBezTo>
                    <a:cubicBezTo>
                      <a:pt x="133045" y="72695"/>
                      <a:pt x="139903" y="112471"/>
                      <a:pt x="141961" y="136474"/>
                    </a:cubicBezTo>
                    <a:cubicBezTo>
                      <a:pt x="102870" y="130302"/>
                      <a:pt x="78181" y="117958"/>
                      <a:pt x="63094" y="107671"/>
                    </a:cubicBezTo>
                    <a:close/>
                    <a:moveTo>
                      <a:pt x="344957" y="107671"/>
                    </a:moveTo>
                    <a:cubicBezTo>
                      <a:pt x="329870" y="117958"/>
                      <a:pt x="304495" y="130302"/>
                      <a:pt x="266090" y="136474"/>
                    </a:cubicBezTo>
                    <a:cubicBezTo>
                      <a:pt x="268148" y="112471"/>
                      <a:pt x="275006" y="72695"/>
                      <a:pt x="299009" y="47320"/>
                    </a:cubicBezTo>
                    <a:cubicBezTo>
                      <a:pt x="314096" y="31547"/>
                      <a:pt x="333985" y="23317"/>
                      <a:pt x="358673" y="23317"/>
                    </a:cubicBezTo>
                    <a:cubicBezTo>
                      <a:pt x="375818" y="23317"/>
                      <a:pt x="381991" y="37719"/>
                      <a:pt x="381991" y="50063"/>
                    </a:cubicBezTo>
                    <a:cubicBezTo>
                      <a:pt x="381991" y="70637"/>
                      <a:pt x="368275" y="91897"/>
                      <a:pt x="344957" y="107671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1DA218EC-96C3-F00B-8E78-8F6236EE6C47}"/>
                  </a:ext>
                </a:extLst>
              </p:cNvPr>
              <p:cNvSpPr/>
              <p:nvPr/>
            </p:nvSpPr>
            <p:spPr>
              <a:xfrm rot="-4320102">
                <a:off x="5649112" y="1287850"/>
                <a:ext cx="146766" cy="278444"/>
              </a:xfrm>
              <a:custGeom>
                <a:avLst/>
                <a:gdLst>
                  <a:gd name="connsiteX0" fmla="*/ 146767 w 146766"/>
                  <a:gd name="connsiteY0" fmla="*/ 139222 h 278444"/>
                  <a:gd name="connsiteX1" fmla="*/ 73383 w 146766"/>
                  <a:gd name="connsiteY1" fmla="*/ 278445 h 278444"/>
                  <a:gd name="connsiteX2" fmla="*/ 0 w 146766"/>
                  <a:gd name="connsiteY2" fmla="*/ 139222 h 278444"/>
                  <a:gd name="connsiteX3" fmla="*/ 73383 w 146766"/>
                  <a:gd name="connsiteY3" fmla="*/ 0 h 278444"/>
                  <a:gd name="connsiteX4" fmla="*/ 146767 w 146766"/>
                  <a:gd name="connsiteY4" fmla="*/ 139222 h 27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66" h="278444">
                    <a:moveTo>
                      <a:pt x="146767" y="139222"/>
                    </a:moveTo>
                    <a:cubicBezTo>
                      <a:pt x="146767" y="216113"/>
                      <a:pt x="113912" y="278445"/>
                      <a:pt x="73383" y="278445"/>
                    </a:cubicBezTo>
                    <a:cubicBezTo>
                      <a:pt x="32855" y="278445"/>
                      <a:pt x="0" y="216113"/>
                      <a:pt x="0" y="139222"/>
                    </a:cubicBezTo>
                    <a:cubicBezTo>
                      <a:pt x="0" y="62332"/>
                      <a:pt x="32855" y="0"/>
                      <a:pt x="73383" y="0"/>
                    </a:cubicBezTo>
                    <a:cubicBezTo>
                      <a:pt x="113912" y="0"/>
                      <a:pt x="146767" y="62332"/>
                      <a:pt x="146767" y="139222"/>
                    </a:cubicBezTo>
                    <a:close/>
                  </a:path>
                </a:pathLst>
              </a:custGeom>
              <a:solidFill>
                <a:srgbClr val="FFF5D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994" name="Graphic 722">
            <a:extLst>
              <a:ext uri="{FF2B5EF4-FFF2-40B4-BE49-F238E27FC236}">
                <a16:creationId xmlns:a16="http://schemas.microsoft.com/office/drawing/2014/main" id="{DE5C2978-622A-0F47-3AA1-DE93066B8992}"/>
              </a:ext>
            </a:extLst>
          </p:cNvPr>
          <p:cNvGrpSpPr/>
          <p:nvPr/>
        </p:nvGrpSpPr>
        <p:grpSpPr>
          <a:xfrm>
            <a:off x="8374186" y="3393252"/>
            <a:ext cx="1054965" cy="834769"/>
            <a:chOff x="4739322" y="1117233"/>
            <a:chExt cx="6446520" cy="5100980"/>
          </a:xfrm>
        </p:grpSpPr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0F84FEC0-F55D-D153-70AB-D7B7B526FE90}"/>
                </a:ext>
              </a:extLst>
            </p:cNvPr>
            <p:cNvSpPr/>
            <p:nvPr/>
          </p:nvSpPr>
          <p:spPr>
            <a:xfrm>
              <a:off x="6182247" y="1739939"/>
              <a:ext cx="3560671" cy="3560676"/>
            </a:xfrm>
            <a:custGeom>
              <a:avLst/>
              <a:gdLst>
                <a:gd name="connsiteX0" fmla="*/ 3560674 w 3560673"/>
                <a:gd name="connsiteY0" fmla="*/ 1780337 h 3560673"/>
                <a:gd name="connsiteX1" fmla="*/ 1780337 w 3560673"/>
                <a:gd name="connsiteY1" fmla="*/ 3560674 h 3560673"/>
                <a:gd name="connsiteX2" fmla="*/ 0 w 3560673"/>
                <a:gd name="connsiteY2" fmla="*/ 1780337 h 3560673"/>
                <a:gd name="connsiteX3" fmla="*/ 1780337 w 3560673"/>
                <a:gd name="connsiteY3" fmla="*/ 0 h 3560673"/>
                <a:gd name="connsiteX4" fmla="*/ 3560674 w 3560673"/>
                <a:gd name="connsiteY4" fmla="*/ 1780337 h 356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673" h="3560673">
                  <a:moveTo>
                    <a:pt x="3560674" y="1780337"/>
                  </a:moveTo>
                  <a:cubicBezTo>
                    <a:pt x="3560674" y="2763590"/>
                    <a:pt x="2763590" y="3560674"/>
                    <a:pt x="1780337" y="3560674"/>
                  </a:cubicBezTo>
                  <a:cubicBezTo>
                    <a:pt x="797084" y="3560674"/>
                    <a:pt x="0" y="2763590"/>
                    <a:pt x="0" y="1780337"/>
                  </a:cubicBezTo>
                  <a:cubicBezTo>
                    <a:pt x="0" y="797084"/>
                    <a:pt x="797084" y="0"/>
                    <a:pt x="1780337" y="0"/>
                  </a:cubicBezTo>
                  <a:cubicBezTo>
                    <a:pt x="2763590" y="0"/>
                    <a:pt x="3560674" y="797084"/>
                    <a:pt x="3560674" y="1780337"/>
                  </a:cubicBezTo>
                  <a:close/>
                </a:path>
              </a:pathLst>
            </a:custGeom>
            <a:solidFill>
              <a:srgbClr val="FFF6DC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996" name="Graphic 722">
              <a:extLst>
                <a:ext uri="{FF2B5EF4-FFF2-40B4-BE49-F238E27FC236}">
                  <a16:creationId xmlns:a16="http://schemas.microsoft.com/office/drawing/2014/main" id="{59F356EF-1886-9B0A-E48D-DF0B172F4C6B}"/>
                </a:ext>
              </a:extLst>
            </p:cNvPr>
            <p:cNvGrpSpPr/>
            <p:nvPr/>
          </p:nvGrpSpPr>
          <p:grpSpPr>
            <a:xfrm>
              <a:off x="5581484" y="1117233"/>
              <a:ext cx="4803375" cy="4805400"/>
              <a:chOff x="5581484" y="1117233"/>
              <a:chExt cx="4803375" cy="4805400"/>
            </a:xfrm>
            <a:solidFill>
              <a:srgbClr val="FFEAB1"/>
            </a:solidFill>
          </p:grpSpPr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95FA8AFF-6321-FDAC-1EFA-7B84BCC77748}"/>
                  </a:ext>
                </a:extLst>
              </p:cNvPr>
              <p:cNvSpPr/>
              <p:nvPr/>
            </p:nvSpPr>
            <p:spPr>
              <a:xfrm>
                <a:off x="5882874" y="2202544"/>
                <a:ext cx="125487" cy="177932"/>
              </a:xfrm>
              <a:custGeom>
                <a:avLst/>
                <a:gdLst>
                  <a:gd name="connsiteX0" fmla="*/ 12021 w 125487"/>
                  <a:gd name="connsiteY0" fmla="*/ 175189 h 177932"/>
                  <a:gd name="connsiteX1" fmla="*/ 22994 w 125487"/>
                  <a:gd name="connsiteY1" fmla="*/ 177932 h 177932"/>
                  <a:gd name="connsiteX2" fmla="*/ 42882 w 125487"/>
                  <a:gd name="connsiteY2" fmla="*/ 166274 h 177932"/>
                  <a:gd name="connsiteX3" fmla="*/ 121749 w 125487"/>
                  <a:gd name="connsiteY3" fmla="*/ 35286 h 177932"/>
                  <a:gd name="connsiteX4" fmla="*/ 114891 w 125487"/>
                  <a:gd name="connsiteY4" fmla="*/ 3739 h 177932"/>
                  <a:gd name="connsiteX5" fmla="*/ 83344 w 125487"/>
                  <a:gd name="connsiteY5" fmla="*/ 10597 h 177932"/>
                  <a:gd name="connsiteX6" fmla="*/ 2420 w 125487"/>
                  <a:gd name="connsiteY6" fmla="*/ 144328 h 177932"/>
                  <a:gd name="connsiteX7" fmla="*/ 12021 w 125487"/>
                  <a:gd name="connsiteY7" fmla="*/ 175189 h 17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487" h="177932">
                    <a:moveTo>
                      <a:pt x="12021" y="175189"/>
                    </a:moveTo>
                    <a:cubicBezTo>
                      <a:pt x="15450" y="177246"/>
                      <a:pt x="19565" y="177932"/>
                      <a:pt x="22994" y="177932"/>
                    </a:cubicBezTo>
                    <a:cubicBezTo>
                      <a:pt x="31223" y="177932"/>
                      <a:pt x="38767" y="173817"/>
                      <a:pt x="42882" y="166274"/>
                    </a:cubicBezTo>
                    <a:cubicBezTo>
                      <a:pt x="67571" y="121697"/>
                      <a:pt x="94317" y="77805"/>
                      <a:pt x="121749" y="35286"/>
                    </a:cubicBezTo>
                    <a:cubicBezTo>
                      <a:pt x="128607" y="24999"/>
                      <a:pt x="125864" y="10597"/>
                      <a:pt x="114891" y="3739"/>
                    </a:cubicBezTo>
                    <a:cubicBezTo>
                      <a:pt x="104604" y="-3119"/>
                      <a:pt x="90202" y="-376"/>
                      <a:pt x="83344" y="10597"/>
                    </a:cubicBezTo>
                    <a:cubicBezTo>
                      <a:pt x="55226" y="53802"/>
                      <a:pt x="27794" y="99065"/>
                      <a:pt x="2420" y="144328"/>
                    </a:cubicBezTo>
                    <a:cubicBezTo>
                      <a:pt x="-3067" y="155301"/>
                      <a:pt x="1048" y="169017"/>
                      <a:pt x="12021" y="17518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D22C81F3-99C8-4ABC-A38F-1964E2F47ED5}"/>
                  </a:ext>
                </a:extLst>
              </p:cNvPr>
              <p:cNvSpPr/>
              <p:nvPr/>
            </p:nvSpPr>
            <p:spPr>
              <a:xfrm>
                <a:off x="5585599" y="3172426"/>
                <a:ext cx="61870" cy="199716"/>
              </a:xfrm>
              <a:custGeom>
                <a:avLst/>
                <a:gdLst>
                  <a:gd name="connsiteX0" fmla="*/ 21946 w 61870"/>
                  <a:gd name="connsiteY0" fmla="*/ 199716 h 199716"/>
                  <a:gd name="connsiteX1" fmla="*/ 23317 w 61870"/>
                  <a:gd name="connsiteY1" fmla="*/ 199716 h 199716"/>
                  <a:gd name="connsiteX2" fmla="*/ 45949 w 61870"/>
                  <a:gd name="connsiteY2" fmla="*/ 178457 h 199716"/>
                  <a:gd name="connsiteX3" fmla="*/ 61722 w 61870"/>
                  <a:gd name="connsiteY3" fmla="*/ 26209 h 199716"/>
                  <a:gd name="connsiteX4" fmla="*/ 41834 w 61870"/>
                  <a:gd name="connsiteY4" fmla="*/ 149 h 199716"/>
                  <a:gd name="connsiteX5" fmla="*/ 15773 w 61870"/>
                  <a:gd name="connsiteY5" fmla="*/ 20037 h 199716"/>
                  <a:gd name="connsiteX6" fmla="*/ 0 w 61870"/>
                  <a:gd name="connsiteY6" fmla="*/ 175028 h 199716"/>
                  <a:gd name="connsiteX7" fmla="*/ 21946 w 61870"/>
                  <a:gd name="connsiteY7" fmla="*/ 199716 h 19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870" h="199716">
                    <a:moveTo>
                      <a:pt x="21946" y="199716"/>
                    </a:moveTo>
                    <a:cubicBezTo>
                      <a:pt x="22631" y="199716"/>
                      <a:pt x="23317" y="199716"/>
                      <a:pt x="23317" y="199716"/>
                    </a:cubicBezTo>
                    <a:cubicBezTo>
                      <a:pt x="34976" y="199716"/>
                      <a:pt x="45263" y="190801"/>
                      <a:pt x="45949" y="178457"/>
                    </a:cubicBezTo>
                    <a:cubicBezTo>
                      <a:pt x="49378" y="127707"/>
                      <a:pt x="54864" y="76272"/>
                      <a:pt x="61722" y="26209"/>
                    </a:cubicBezTo>
                    <a:cubicBezTo>
                      <a:pt x="63094" y="13865"/>
                      <a:pt x="54864" y="2206"/>
                      <a:pt x="41834" y="149"/>
                    </a:cubicBezTo>
                    <a:cubicBezTo>
                      <a:pt x="29489" y="-1223"/>
                      <a:pt x="17831" y="7007"/>
                      <a:pt x="15773" y="20037"/>
                    </a:cubicBezTo>
                    <a:cubicBezTo>
                      <a:pt x="8915" y="71472"/>
                      <a:pt x="3429" y="123593"/>
                      <a:pt x="0" y="175028"/>
                    </a:cubicBezTo>
                    <a:cubicBezTo>
                      <a:pt x="0" y="187372"/>
                      <a:pt x="9601" y="198345"/>
                      <a:pt x="21946" y="19971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159B64CD-B7CA-6DE0-0A26-199E9B2004B0}"/>
                  </a:ext>
                </a:extLst>
              </p:cNvPr>
              <p:cNvSpPr/>
              <p:nvPr/>
            </p:nvSpPr>
            <p:spPr>
              <a:xfrm>
                <a:off x="5581484" y="3518904"/>
                <a:ext cx="51469" cy="200253"/>
              </a:xfrm>
              <a:custGeom>
                <a:avLst/>
                <a:gdLst>
                  <a:gd name="connsiteX0" fmla="*/ 30175 w 51469"/>
                  <a:gd name="connsiteY0" fmla="*/ 200254 h 200253"/>
                  <a:gd name="connsiteX1" fmla="*/ 51435 w 51469"/>
                  <a:gd name="connsiteY1" fmla="*/ 175565 h 200253"/>
                  <a:gd name="connsiteX2" fmla="*/ 45263 w 51469"/>
                  <a:gd name="connsiteY2" fmla="*/ 22631 h 200253"/>
                  <a:gd name="connsiteX3" fmla="*/ 22631 w 51469"/>
                  <a:gd name="connsiteY3" fmla="*/ 0 h 200253"/>
                  <a:gd name="connsiteX4" fmla="*/ 22631 w 51469"/>
                  <a:gd name="connsiteY4" fmla="*/ 0 h 200253"/>
                  <a:gd name="connsiteX5" fmla="*/ 0 w 51469"/>
                  <a:gd name="connsiteY5" fmla="*/ 23317 h 200253"/>
                  <a:gd name="connsiteX6" fmla="*/ 6172 w 51469"/>
                  <a:gd name="connsiteY6" fmla="*/ 178994 h 200253"/>
                  <a:gd name="connsiteX7" fmla="*/ 28804 w 51469"/>
                  <a:gd name="connsiteY7" fmla="*/ 200254 h 200253"/>
                  <a:gd name="connsiteX8" fmla="*/ 30175 w 51469"/>
                  <a:gd name="connsiteY8" fmla="*/ 200254 h 20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69" h="200253">
                    <a:moveTo>
                      <a:pt x="30175" y="200254"/>
                    </a:moveTo>
                    <a:cubicBezTo>
                      <a:pt x="42520" y="199568"/>
                      <a:pt x="52121" y="188595"/>
                      <a:pt x="51435" y="175565"/>
                    </a:cubicBezTo>
                    <a:cubicBezTo>
                      <a:pt x="48006" y="124816"/>
                      <a:pt x="45949" y="73381"/>
                      <a:pt x="45263" y="22631"/>
                    </a:cubicBez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22631" y="0"/>
                      <a:pt x="22631" y="0"/>
                      <a:pt x="22631" y="0"/>
                    </a:cubicBezTo>
                    <a:cubicBezTo>
                      <a:pt x="10287" y="0"/>
                      <a:pt x="0" y="10287"/>
                      <a:pt x="0" y="23317"/>
                    </a:cubicBezTo>
                    <a:cubicBezTo>
                      <a:pt x="686" y="75438"/>
                      <a:pt x="2743" y="127559"/>
                      <a:pt x="6172" y="178994"/>
                    </a:cubicBezTo>
                    <a:cubicBezTo>
                      <a:pt x="6858" y="191338"/>
                      <a:pt x="17145" y="200254"/>
                      <a:pt x="28804" y="200254"/>
                    </a:cubicBezTo>
                    <a:cubicBezTo>
                      <a:pt x="28804" y="200254"/>
                      <a:pt x="29489" y="200254"/>
                      <a:pt x="30175" y="20025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634333A5-6A61-7CA5-288D-58012342E1E9}"/>
                  </a:ext>
                </a:extLst>
              </p:cNvPr>
              <p:cNvSpPr/>
              <p:nvPr/>
            </p:nvSpPr>
            <p:spPr>
              <a:xfrm>
                <a:off x="5735523" y="2506568"/>
                <a:ext cx="105288" cy="188689"/>
              </a:xfrm>
              <a:custGeom>
                <a:avLst/>
                <a:gdLst>
                  <a:gd name="connsiteX0" fmla="*/ 14668 w 105288"/>
                  <a:gd name="connsiteY0" fmla="*/ 187318 h 188689"/>
                  <a:gd name="connsiteX1" fmla="*/ 22898 w 105288"/>
                  <a:gd name="connsiteY1" fmla="*/ 188690 h 188689"/>
                  <a:gd name="connsiteX2" fmla="*/ 44158 w 105288"/>
                  <a:gd name="connsiteY2" fmla="*/ 173602 h 188689"/>
                  <a:gd name="connsiteX3" fmla="*/ 103136 w 105288"/>
                  <a:gd name="connsiteY3" fmla="*/ 32327 h 188689"/>
                  <a:gd name="connsiteX4" fmla="*/ 92164 w 105288"/>
                  <a:gd name="connsiteY4" fmla="*/ 2152 h 188689"/>
                  <a:gd name="connsiteX5" fmla="*/ 61988 w 105288"/>
                  <a:gd name="connsiteY5" fmla="*/ 13125 h 188689"/>
                  <a:gd name="connsiteX6" fmla="*/ 1638 w 105288"/>
                  <a:gd name="connsiteY6" fmla="*/ 157143 h 188689"/>
                  <a:gd name="connsiteX7" fmla="*/ 14668 w 105288"/>
                  <a:gd name="connsiteY7" fmla="*/ 187318 h 18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88" h="188689">
                    <a:moveTo>
                      <a:pt x="14668" y="187318"/>
                    </a:moveTo>
                    <a:cubicBezTo>
                      <a:pt x="17411" y="188004"/>
                      <a:pt x="20155" y="188690"/>
                      <a:pt x="22898" y="188690"/>
                    </a:cubicBezTo>
                    <a:cubicBezTo>
                      <a:pt x="31813" y="188690"/>
                      <a:pt x="40729" y="183203"/>
                      <a:pt x="44158" y="173602"/>
                    </a:cubicBezTo>
                    <a:cubicBezTo>
                      <a:pt x="61988" y="126282"/>
                      <a:pt x="81877" y="78276"/>
                      <a:pt x="103136" y="32327"/>
                    </a:cubicBezTo>
                    <a:cubicBezTo>
                      <a:pt x="108623" y="20669"/>
                      <a:pt x="103136" y="6953"/>
                      <a:pt x="92164" y="2152"/>
                    </a:cubicBezTo>
                    <a:cubicBezTo>
                      <a:pt x="80505" y="-3334"/>
                      <a:pt x="66789" y="2152"/>
                      <a:pt x="61988" y="13125"/>
                    </a:cubicBezTo>
                    <a:cubicBezTo>
                      <a:pt x="40729" y="60445"/>
                      <a:pt x="20155" y="108451"/>
                      <a:pt x="1638" y="157143"/>
                    </a:cubicBezTo>
                    <a:cubicBezTo>
                      <a:pt x="-3163" y="169487"/>
                      <a:pt x="3010" y="183203"/>
                      <a:pt x="14668" y="18731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CD7D0D2-E19A-1441-52D1-2C077A979DE1}"/>
                  </a:ext>
                </a:extLst>
              </p:cNvPr>
              <p:cNvSpPr/>
              <p:nvPr/>
            </p:nvSpPr>
            <p:spPr>
              <a:xfrm>
                <a:off x="5636471" y="2833595"/>
                <a:ext cx="83739" cy="194962"/>
              </a:xfrm>
              <a:custGeom>
                <a:avLst/>
                <a:gdLst>
                  <a:gd name="connsiteX0" fmla="*/ 17707 w 83739"/>
                  <a:gd name="connsiteY0" fmla="*/ 194277 h 194962"/>
                  <a:gd name="connsiteX1" fmla="*/ 22508 w 83739"/>
                  <a:gd name="connsiteY1" fmla="*/ 194962 h 194962"/>
                  <a:gd name="connsiteX2" fmla="*/ 45139 w 83739"/>
                  <a:gd name="connsiteY2" fmla="*/ 177132 h 194962"/>
                  <a:gd name="connsiteX3" fmla="*/ 82858 w 83739"/>
                  <a:gd name="connsiteY3" fmla="*/ 28999 h 194962"/>
                  <a:gd name="connsiteX4" fmla="*/ 67085 w 83739"/>
                  <a:gd name="connsiteY4" fmla="*/ 881 h 194962"/>
                  <a:gd name="connsiteX5" fmla="*/ 38967 w 83739"/>
                  <a:gd name="connsiteY5" fmla="*/ 16654 h 194962"/>
                  <a:gd name="connsiteX6" fmla="*/ 562 w 83739"/>
                  <a:gd name="connsiteY6" fmla="*/ 167530 h 194962"/>
                  <a:gd name="connsiteX7" fmla="*/ 17707 w 83739"/>
                  <a:gd name="connsiteY7" fmla="*/ 194277 h 19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39" h="194962">
                    <a:moveTo>
                      <a:pt x="17707" y="194277"/>
                    </a:moveTo>
                    <a:cubicBezTo>
                      <a:pt x="19079" y="194962"/>
                      <a:pt x="21136" y="194962"/>
                      <a:pt x="22508" y="194962"/>
                    </a:cubicBezTo>
                    <a:cubicBezTo>
                      <a:pt x="32795" y="194962"/>
                      <a:pt x="42396" y="187419"/>
                      <a:pt x="45139" y="177132"/>
                    </a:cubicBezTo>
                    <a:cubicBezTo>
                      <a:pt x="56112" y="127754"/>
                      <a:pt x="68457" y="77691"/>
                      <a:pt x="82858" y="28999"/>
                    </a:cubicBezTo>
                    <a:cubicBezTo>
                      <a:pt x="86287" y="16654"/>
                      <a:pt x="79429" y="4310"/>
                      <a:pt x="67085" y="881"/>
                    </a:cubicBezTo>
                    <a:cubicBezTo>
                      <a:pt x="54741" y="-2548"/>
                      <a:pt x="42396" y="4310"/>
                      <a:pt x="38967" y="16654"/>
                    </a:cubicBezTo>
                    <a:cubicBezTo>
                      <a:pt x="24565" y="66718"/>
                      <a:pt x="11535" y="117467"/>
                      <a:pt x="562" y="167530"/>
                    </a:cubicBezTo>
                    <a:cubicBezTo>
                      <a:pt x="-2181" y="179189"/>
                      <a:pt x="5363" y="191533"/>
                      <a:pt x="17707" y="19427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80693085-C3F5-1ECC-723D-EA1AAE092264}"/>
                  </a:ext>
                </a:extLst>
              </p:cNvPr>
              <p:cNvSpPr/>
              <p:nvPr/>
            </p:nvSpPr>
            <p:spPr>
              <a:xfrm>
                <a:off x="5608620" y="3864937"/>
                <a:ext cx="74238" cy="197120"/>
              </a:xfrm>
              <a:custGeom>
                <a:avLst/>
                <a:gdLst>
                  <a:gd name="connsiteX0" fmla="*/ 45559 w 74238"/>
                  <a:gd name="connsiteY0" fmla="*/ 19498 h 197120"/>
                  <a:gd name="connsiteX1" fmla="*/ 19498 w 74238"/>
                  <a:gd name="connsiteY1" fmla="*/ 296 h 197120"/>
                  <a:gd name="connsiteX2" fmla="*/ 296 w 74238"/>
                  <a:gd name="connsiteY2" fmla="*/ 26356 h 197120"/>
                  <a:gd name="connsiteX3" fmla="*/ 29099 w 74238"/>
                  <a:gd name="connsiteY3" fmla="*/ 179289 h 197120"/>
                  <a:gd name="connsiteX4" fmla="*/ 51731 w 74238"/>
                  <a:gd name="connsiteY4" fmla="*/ 197121 h 197120"/>
                  <a:gd name="connsiteX5" fmla="*/ 56531 w 74238"/>
                  <a:gd name="connsiteY5" fmla="*/ 196434 h 197120"/>
                  <a:gd name="connsiteX6" fmla="*/ 73676 w 74238"/>
                  <a:gd name="connsiteY6" fmla="*/ 169002 h 197120"/>
                  <a:gd name="connsiteX7" fmla="*/ 45559 w 74238"/>
                  <a:gd name="connsiteY7" fmla="*/ 19498 h 19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38" h="197120">
                    <a:moveTo>
                      <a:pt x="45559" y="19498"/>
                    </a:moveTo>
                    <a:cubicBezTo>
                      <a:pt x="43501" y="7154"/>
                      <a:pt x="31843" y="-1761"/>
                      <a:pt x="19498" y="296"/>
                    </a:cubicBezTo>
                    <a:cubicBezTo>
                      <a:pt x="7154" y="2353"/>
                      <a:pt x="-1762" y="14012"/>
                      <a:pt x="296" y="26356"/>
                    </a:cubicBezTo>
                    <a:cubicBezTo>
                      <a:pt x="8525" y="77791"/>
                      <a:pt x="18127" y="129226"/>
                      <a:pt x="29099" y="179289"/>
                    </a:cubicBezTo>
                    <a:cubicBezTo>
                      <a:pt x="31157" y="190263"/>
                      <a:pt x="40758" y="197121"/>
                      <a:pt x="51731" y="197121"/>
                    </a:cubicBezTo>
                    <a:cubicBezTo>
                      <a:pt x="53102" y="197121"/>
                      <a:pt x="55160" y="197121"/>
                      <a:pt x="56531" y="196434"/>
                    </a:cubicBezTo>
                    <a:cubicBezTo>
                      <a:pt x="68876" y="193692"/>
                      <a:pt x="76420" y="181347"/>
                      <a:pt x="73676" y="169002"/>
                    </a:cubicBezTo>
                    <a:cubicBezTo>
                      <a:pt x="62704" y="120311"/>
                      <a:pt x="53102" y="70248"/>
                      <a:pt x="45559" y="1949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92E337B9-7C47-1123-C2F2-BB5AC3360456}"/>
                  </a:ext>
                </a:extLst>
              </p:cNvPr>
              <p:cNvSpPr/>
              <p:nvPr/>
            </p:nvSpPr>
            <p:spPr>
              <a:xfrm>
                <a:off x="9196227" y="1462767"/>
                <a:ext cx="175168" cy="131096"/>
              </a:xfrm>
              <a:custGeom>
                <a:avLst/>
                <a:gdLst>
                  <a:gd name="connsiteX0" fmla="*/ 11082 w 175168"/>
                  <a:gd name="connsiteY0" fmla="*/ 43314 h 131096"/>
                  <a:gd name="connsiteX1" fmla="*/ 139326 w 175168"/>
                  <a:gd name="connsiteY1" fmla="*/ 126982 h 131096"/>
                  <a:gd name="connsiteX2" fmla="*/ 152356 w 175168"/>
                  <a:gd name="connsiteY2" fmla="*/ 131097 h 131096"/>
                  <a:gd name="connsiteX3" fmla="*/ 170873 w 175168"/>
                  <a:gd name="connsiteY3" fmla="*/ 121496 h 131096"/>
                  <a:gd name="connsiteX4" fmla="*/ 165387 w 175168"/>
                  <a:gd name="connsiteY4" fmla="*/ 89263 h 131096"/>
                  <a:gd name="connsiteX5" fmla="*/ 35085 w 175168"/>
                  <a:gd name="connsiteY5" fmla="*/ 3538 h 131096"/>
                  <a:gd name="connsiteX6" fmla="*/ 3538 w 175168"/>
                  <a:gd name="connsiteY6" fmla="*/ 11082 h 131096"/>
                  <a:gd name="connsiteX7" fmla="*/ 11082 w 175168"/>
                  <a:gd name="connsiteY7" fmla="*/ 43314 h 13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68" h="131096">
                    <a:moveTo>
                      <a:pt x="11082" y="43314"/>
                    </a:moveTo>
                    <a:cubicBezTo>
                      <a:pt x="54287" y="70061"/>
                      <a:pt x="97492" y="98178"/>
                      <a:pt x="139326" y="126982"/>
                    </a:cubicBezTo>
                    <a:cubicBezTo>
                      <a:pt x="143441" y="129725"/>
                      <a:pt x="148242" y="131097"/>
                      <a:pt x="152356" y="131097"/>
                    </a:cubicBezTo>
                    <a:cubicBezTo>
                      <a:pt x="159900" y="131097"/>
                      <a:pt x="166758" y="127668"/>
                      <a:pt x="170873" y="121496"/>
                    </a:cubicBezTo>
                    <a:cubicBezTo>
                      <a:pt x="178417" y="111209"/>
                      <a:pt x="175674" y="96807"/>
                      <a:pt x="165387" y="89263"/>
                    </a:cubicBezTo>
                    <a:cubicBezTo>
                      <a:pt x="122867" y="59774"/>
                      <a:pt x="78976" y="30970"/>
                      <a:pt x="35085" y="3538"/>
                    </a:cubicBezTo>
                    <a:cubicBezTo>
                      <a:pt x="24112" y="-3320"/>
                      <a:pt x="10396" y="109"/>
                      <a:pt x="3538" y="11082"/>
                    </a:cubicBezTo>
                    <a:cubicBezTo>
                      <a:pt x="-3320" y="22740"/>
                      <a:pt x="109" y="36456"/>
                      <a:pt x="11082" y="4331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5345371D-911A-1F42-0BFF-6C372F6D3133}"/>
                  </a:ext>
                </a:extLst>
              </p:cNvPr>
              <p:cNvSpPr/>
              <p:nvPr/>
            </p:nvSpPr>
            <p:spPr>
              <a:xfrm>
                <a:off x="6738098" y="5538940"/>
                <a:ext cx="180674" cy="121031"/>
              </a:xfrm>
              <a:custGeom>
                <a:avLst/>
                <a:gdLst>
                  <a:gd name="connsiteX0" fmla="*/ 168352 w 180674"/>
                  <a:gd name="connsiteY0" fmla="*/ 77826 h 121031"/>
                  <a:gd name="connsiteX1" fmla="*/ 34621 w 180674"/>
                  <a:gd name="connsiteY1" fmla="*/ 3074 h 121031"/>
                  <a:gd name="connsiteX2" fmla="*/ 3074 w 180674"/>
                  <a:gd name="connsiteY2" fmla="*/ 10618 h 121031"/>
                  <a:gd name="connsiteX3" fmla="*/ 10618 w 180674"/>
                  <a:gd name="connsiteY3" fmla="*/ 42165 h 121031"/>
                  <a:gd name="connsiteX4" fmla="*/ 147092 w 180674"/>
                  <a:gd name="connsiteY4" fmla="*/ 118288 h 121031"/>
                  <a:gd name="connsiteX5" fmla="*/ 157379 w 180674"/>
                  <a:gd name="connsiteY5" fmla="*/ 121032 h 121031"/>
                  <a:gd name="connsiteX6" fmla="*/ 177953 w 180674"/>
                  <a:gd name="connsiteY6" fmla="*/ 108687 h 121031"/>
                  <a:gd name="connsiteX7" fmla="*/ 168352 w 180674"/>
                  <a:gd name="connsiteY7" fmla="*/ 77826 h 12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674" h="121031">
                    <a:moveTo>
                      <a:pt x="168352" y="77826"/>
                    </a:moveTo>
                    <a:cubicBezTo>
                      <a:pt x="123089" y="54509"/>
                      <a:pt x="77826" y="29820"/>
                      <a:pt x="34621" y="3074"/>
                    </a:cubicBezTo>
                    <a:cubicBezTo>
                      <a:pt x="23648" y="-3098"/>
                      <a:pt x="9932" y="331"/>
                      <a:pt x="3074" y="10618"/>
                    </a:cubicBezTo>
                    <a:cubicBezTo>
                      <a:pt x="-3098" y="21591"/>
                      <a:pt x="331" y="35307"/>
                      <a:pt x="10618" y="42165"/>
                    </a:cubicBezTo>
                    <a:cubicBezTo>
                      <a:pt x="55195" y="68911"/>
                      <a:pt x="101143" y="94285"/>
                      <a:pt x="147092" y="118288"/>
                    </a:cubicBezTo>
                    <a:cubicBezTo>
                      <a:pt x="150521" y="120346"/>
                      <a:pt x="153950" y="121032"/>
                      <a:pt x="157379" y="121032"/>
                    </a:cubicBezTo>
                    <a:cubicBezTo>
                      <a:pt x="165609" y="121032"/>
                      <a:pt x="173838" y="116231"/>
                      <a:pt x="177953" y="108687"/>
                    </a:cubicBezTo>
                    <a:cubicBezTo>
                      <a:pt x="184125" y="97714"/>
                      <a:pt x="179325" y="83998"/>
                      <a:pt x="168352" y="7782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6E14B698-0532-9ED7-9465-09A202DEF840}"/>
                  </a:ext>
                </a:extLst>
              </p:cNvPr>
              <p:cNvSpPr/>
              <p:nvPr/>
            </p:nvSpPr>
            <p:spPr>
              <a:xfrm>
                <a:off x="7048045" y="5695954"/>
                <a:ext cx="190915" cy="100491"/>
              </a:xfrm>
              <a:custGeom>
                <a:avLst/>
                <a:gdLst>
                  <a:gd name="connsiteX0" fmla="*/ 175244 w 190915"/>
                  <a:gd name="connsiteY0" fmla="*/ 55915 h 100491"/>
                  <a:gd name="connsiteX1" fmla="*/ 31912 w 190915"/>
                  <a:gd name="connsiteY1" fmla="*/ 1737 h 100491"/>
                  <a:gd name="connsiteX2" fmla="*/ 1736 w 190915"/>
                  <a:gd name="connsiteY2" fmla="*/ 14081 h 100491"/>
                  <a:gd name="connsiteX3" fmla="*/ 14081 w 190915"/>
                  <a:gd name="connsiteY3" fmla="*/ 44256 h 100491"/>
                  <a:gd name="connsiteX4" fmla="*/ 160156 w 190915"/>
                  <a:gd name="connsiteY4" fmla="*/ 99120 h 100491"/>
                  <a:gd name="connsiteX5" fmla="*/ 167700 w 190915"/>
                  <a:gd name="connsiteY5" fmla="*/ 100492 h 100491"/>
                  <a:gd name="connsiteX6" fmla="*/ 189646 w 190915"/>
                  <a:gd name="connsiteY6" fmla="*/ 84718 h 100491"/>
                  <a:gd name="connsiteX7" fmla="*/ 175244 w 190915"/>
                  <a:gd name="connsiteY7" fmla="*/ 55915 h 10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915" h="100491">
                    <a:moveTo>
                      <a:pt x="175244" y="55915"/>
                    </a:moveTo>
                    <a:cubicBezTo>
                      <a:pt x="127238" y="39456"/>
                      <a:pt x="79232" y="21625"/>
                      <a:pt x="31912" y="1737"/>
                    </a:cubicBezTo>
                    <a:cubicBezTo>
                      <a:pt x="20253" y="-3064"/>
                      <a:pt x="6537" y="2422"/>
                      <a:pt x="1736" y="14081"/>
                    </a:cubicBezTo>
                    <a:cubicBezTo>
                      <a:pt x="-3064" y="25740"/>
                      <a:pt x="2422" y="39456"/>
                      <a:pt x="14081" y="44256"/>
                    </a:cubicBezTo>
                    <a:cubicBezTo>
                      <a:pt x="62087" y="64144"/>
                      <a:pt x="111464" y="82661"/>
                      <a:pt x="160156" y="99120"/>
                    </a:cubicBezTo>
                    <a:cubicBezTo>
                      <a:pt x="162899" y="99806"/>
                      <a:pt x="164957" y="100492"/>
                      <a:pt x="167700" y="100492"/>
                    </a:cubicBezTo>
                    <a:cubicBezTo>
                      <a:pt x="177301" y="100492"/>
                      <a:pt x="186217" y="94320"/>
                      <a:pt x="189646" y="84718"/>
                    </a:cubicBezTo>
                    <a:cubicBezTo>
                      <a:pt x="193760" y="73060"/>
                      <a:pt x="187588" y="60030"/>
                      <a:pt x="175244" y="5591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458B252-9B02-F247-E492-F4844C9905A1}"/>
                  </a:ext>
                </a:extLst>
              </p:cNvPr>
              <p:cNvSpPr/>
              <p:nvPr/>
            </p:nvSpPr>
            <p:spPr>
              <a:xfrm>
                <a:off x="6453962" y="5339158"/>
                <a:ext cx="168447" cy="139762"/>
              </a:xfrm>
              <a:custGeom>
                <a:avLst/>
                <a:gdLst>
                  <a:gd name="connsiteX0" fmla="*/ 158965 w 168447"/>
                  <a:gd name="connsiteY0" fmla="*/ 98614 h 139762"/>
                  <a:gd name="connsiteX1" fmla="*/ 37578 w 168447"/>
                  <a:gd name="connsiteY1" fmla="*/ 5346 h 139762"/>
                  <a:gd name="connsiteX2" fmla="*/ 5346 w 168447"/>
                  <a:gd name="connsiteY2" fmla="*/ 8775 h 139762"/>
                  <a:gd name="connsiteX3" fmla="*/ 8775 w 168447"/>
                  <a:gd name="connsiteY3" fmla="*/ 41007 h 139762"/>
                  <a:gd name="connsiteX4" fmla="*/ 132905 w 168447"/>
                  <a:gd name="connsiteY4" fmla="*/ 135648 h 139762"/>
                  <a:gd name="connsiteX5" fmla="*/ 145935 w 168447"/>
                  <a:gd name="connsiteY5" fmla="*/ 139762 h 139762"/>
                  <a:gd name="connsiteX6" fmla="*/ 164451 w 168447"/>
                  <a:gd name="connsiteY6" fmla="*/ 130161 h 139762"/>
                  <a:gd name="connsiteX7" fmla="*/ 158965 w 168447"/>
                  <a:gd name="connsiteY7" fmla="*/ 98614 h 1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447" h="139762">
                    <a:moveTo>
                      <a:pt x="158965" y="98614"/>
                    </a:moveTo>
                    <a:cubicBezTo>
                      <a:pt x="117817" y="69125"/>
                      <a:pt x="76669" y="37578"/>
                      <a:pt x="37578" y="5346"/>
                    </a:cubicBezTo>
                    <a:cubicBezTo>
                      <a:pt x="27977" y="-2884"/>
                      <a:pt x="13575" y="-1512"/>
                      <a:pt x="5346" y="8775"/>
                    </a:cubicBezTo>
                    <a:cubicBezTo>
                      <a:pt x="-2884" y="18376"/>
                      <a:pt x="-1512" y="32778"/>
                      <a:pt x="8775" y="41007"/>
                    </a:cubicBezTo>
                    <a:cubicBezTo>
                      <a:pt x="48551" y="73926"/>
                      <a:pt x="90385" y="105472"/>
                      <a:pt x="132905" y="135648"/>
                    </a:cubicBezTo>
                    <a:cubicBezTo>
                      <a:pt x="137019" y="138391"/>
                      <a:pt x="141820" y="139762"/>
                      <a:pt x="145935" y="139762"/>
                    </a:cubicBezTo>
                    <a:cubicBezTo>
                      <a:pt x="152793" y="139762"/>
                      <a:pt x="160337" y="136333"/>
                      <a:pt x="164451" y="130161"/>
                    </a:cubicBezTo>
                    <a:cubicBezTo>
                      <a:pt x="171309" y="120560"/>
                      <a:pt x="169252" y="106158"/>
                      <a:pt x="158965" y="9861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531C7A4A-DCD4-358A-4D30-4E2DB04B25FF}"/>
                  </a:ext>
                </a:extLst>
              </p:cNvPr>
              <p:cNvSpPr/>
              <p:nvPr/>
            </p:nvSpPr>
            <p:spPr>
              <a:xfrm>
                <a:off x="5987133" y="4827752"/>
                <a:ext cx="135433" cy="170423"/>
              </a:xfrm>
              <a:custGeom>
                <a:avLst/>
                <a:gdLst>
                  <a:gd name="connsiteX0" fmla="*/ 41492 w 135433"/>
                  <a:gd name="connsiteY0" fmla="*/ 9946 h 170423"/>
                  <a:gd name="connsiteX1" fmla="*/ 9946 w 135433"/>
                  <a:gd name="connsiteY1" fmla="*/ 3773 h 170423"/>
                  <a:gd name="connsiteX2" fmla="*/ 3773 w 135433"/>
                  <a:gd name="connsiteY2" fmla="*/ 35320 h 170423"/>
                  <a:gd name="connsiteX3" fmla="*/ 94985 w 135433"/>
                  <a:gd name="connsiteY3" fmla="*/ 161507 h 170423"/>
                  <a:gd name="connsiteX4" fmla="*/ 112816 w 135433"/>
                  <a:gd name="connsiteY4" fmla="*/ 170423 h 170423"/>
                  <a:gd name="connsiteX5" fmla="*/ 126532 w 135433"/>
                  <a:gd name="connsiteY5" fmla="*/ 165622 h 170423"/>
                  <a:gd name="connsiteX6" fmla="*/ 130647 w 135433"/>
                  <a:gd name="connsiteY6" fmla="*/ 133390 h 170423"/>
                  <a:gd name="connsiteX7" fmla="*/ 41492 w 135433"/>
                  <a:gd name="connsiteY7" fmla="*/ 9946 h 17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433" h="170423">
                    <a:moveTo>
                      <a:pt x="41492" y="9946"/>
                    </a:moveTo>
                    <a:cubicBezTo>
                      <a:pt x="34634" y="-341"/>
                      <a:pt x="20233" y="-3085"/>
                      <a:pt x="9946" y="3773"/>
                    </a:cubicBezTo>
                    <a:cubicBezTo>
                      <a:pt x="-341" y="10631"/>
                      <a:pt x="-3085" y="25033"/>
                      <a:pt x="3773" y="35320"/>
                    </a:cubicBezTo>
                    <a:cubicBezTo>
                      <a:pt x="32577" y="78526"/>
                      <a:pt x="63438" y="121045"/>
                      <a:pt x="94985" y="161507"/>
                    </a:cubicBezTo>
                    <a:cubicBezTo>
                      <a:pt x="99786" y="167680"/>
                      <a:pt x="105958" y="170423"/>
                      <a:pt x="112816" y="170423"/>
                    </a:cubicBezTo>
                    <a:cubicBezTo>
                      <a:pt x="117616" y="170423"/>
                      <a:pt x="122417" y="169051"/>
                      <a:pt x="126532" y="165622"/>
                    </a:cubicBezTo>
                    <a:cubicBezTo>
                      <a:pt x="136819" y="158078"/>
                      <a:pt x="138190" y="143677"/>
                      <a:pt x="130647" y="133390"/>
                    </a:cubicBezTo>
                    <a:cubicBezTo>
                      <a:pt x="100471" y="93613"/>
                      <a:pt x="70296" y="52465"/>
                      <a:pt x="41492" y="994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72E6A5A8-58E8-193A-FD3D-1A38843189F2}"/>
                  </a:ext>
                </a:extLst>
              </p:cNvPr>
              <p:cNvSpPr/>
              <p:nvPr/>
            </p:nvSpPr>
            <p:spPr>
              <a:xfrm>
                <a:off x="6201340" y="5100252"/>
                <a:ext cx="153907" cy="156469"/>
              </a:xfrm>
              <a:custGeom>
                <a:avLst/>
                <a:gdLst>
                  <a:gd name="connsiteX0" fmla="*/ 39884 w 153907"/>
                  <a:gd name="connsiteY0" fmla="*/ 7651 h 156469"/>
                  <a:gd name="connsiteX1" fmla="*/ 7651 w 153907"/>
                  <a:gd name="connsiteY1" fmla="*/ 6279 h 156469"/>
                  <a:gd name="connsiteX2" fmla="*/ 6279 w 153907"/>
                  <a:gd name="connsiteY2" fmla="*/ 38512 h 156469"/>
                  <a:gd name="connsiteX3" fmla="*/ 115322 w 153907"/>
                  <a:gd name="connsiteY3" fmla="*/ 150297 h 156469"/>
                  <a:gd name="connsiteX4" fmla="*/ 131095 w 153907"/>
                  <a:gd name="connsiteY4" fmla="*/ 156469 h 156469"/>
                  <a:gd name="connsiteX5" fmla="*/ 147554 w 153907"/>
                  <a:gd name="connsiteY5" fmla="*/ 149611 h 156469"/>
                  <a:gd name="connsiteX6" fmla="*/ 146868 w 153907"/>
                  <a:gd name="connsiteY6" fmla="*/ 117379 h 156469"/>
                  <a:gd name="connsiteX7" fmla="*/ 39884 w 153907"/>
                  <a:gd name="connsiteY7" fmla="*/ 7651 h 15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907" h="156469">
                    <a:moveTo>
                      <a:pt x="39884" y="7651"/>
                    </a:moveTo>
                    <a:cubicBezTo>
                      <a:pt x="31654" y="-1950"/>
                      <a:pt x="16566" y="-2636"/>
                      <a:pt x="7651" y="6279"/>
                    </a:cubicBezTo>
                    <a:cubicBezTo>
                      <a:pt x="-1950" y="14509"/>
                      <a:pt x="-2636" y="29596"/>
                      <a:pt x="6279" y="38512"/>
                    </a:cubicBezTo>
                    <a:cubicBezTo>
                      <a:pt x="41255" y="76917"/>
                      <a:pt x="77603" y="114636"/>
                      <a:pt x="115322" y="150297"/>
                    </a:cubicBezTo>
                    <a:cubicBezTo>
                      <a:pt x="119436" y="154412"/>
                      <a:pt x="125609" y="156469"/>
                      <a:pt x="131095" y="156469"/>
                    </a:cubicBezTo>
                    <a:cubicBezTo>
                      <a:pt x="137267" y="156469"/>
                      <a:pt x="143439" y="154412"/>
                      <a:pt x="147554" y="149611"/>
                    </a:cubicBezTo>
                    <a:cubicBezTo>
                      <a:pt x="156470" y="140696"/>
                      <a:pt x="155784" y="126294"/>
                      <a:pt x="146868" y="117379"/>
                    </a:cubicBezTo>
                    <a:cubicBezTo>
                      <a:pt x="110521" y="82403"/>
                      <a:pt x="74174" y="45370"/>
                      <a:pt x="39884" y="765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349A1094-45A7-4F99-15E3-3F8723D1AB75}"/>
                  </a:ext>
                </a:extLst>
              </p:cNvPr>
              <p:cNvSpPr/>
              <p:nvPr/>
            </p:nvSpPr>
            <p:spPr>
              <a:xfrm>
                <a:off x="7188483" y="1200300"/>
                <a:ext cx="193140" cy="91125"/>
              </a:xfrm>
              <a:custGeom>
                <a:avLst/>
                <a:gdLst>
                  <a:gd name="connsiteX0" fmla="*/ 22461 w 193140"/>
                  <a:gd name="connsiteY0" fmla="*/ 91126 h 91125"/>
                  <a:gd name="connsiteX1" fmla="*/ 30005 w 193140"/>
                  <a:gd name="connsiteY1" fmla="*/ 89754 h 91125"/>
                  <a:gd name="connsiteX2" fmla="*/ 176081 w 193140"/>
                  <a:gd name="connsiteY2" fmla="*/ 45177 h 91125"/>
                  <a:gd name="connsiteX3" fmla="*/ 192540 w 193140"/>
                  <a:gd name="connsiteY3" fmla="*/ 17060 h 91125"/>
                  <a:gd name="connsiteX4" fmla="*/ 164422 w 193140"/>
                  <a:gd name="connsiteY4" fmla="*/ 600 h 91125"/>
                  <a:gd name="connsiteX5" fmla="*/ 15603 w 193140"/>
                  <a:gd name="connsiteY5" fmla="*/ 46549 h 91125"/>
                  <a:gd name="connsiteX6" fmla="*/ 1201 w 193140"/>
                  <a:gd name="connsiteY6" fmla="*/ 75353 h 91125"/>
                  <a:gd name="connsiteX7" fmla="*/ 22461 w 193140"/>
                  <a:gd name="connsiteY7" fmla="*/ 91126 h 9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140" h="91125">
                    <a:moveTo>
                      <a:pt x="22461" y="91126"/>
                    </a:moveTo>
                    <a:cubicBezTo>
                      <a:pt x="25205" y="91126"/>
                      <a:pt x="27262" y="90440"/>
                      <a:pt x="30005" y="89754"/>
                    </a:cubicBezTo>
                    <a:cubicBezTo>
                      <a:pt x="78011" y="73295"/>
                      <a:pt x="127389" y="58208"/>
                      <a:pt x="176081" y="45177"/>
                    </a:cubicBezTo>
                    <a:cubicBezTo>
                      <a:pt x="188425" y="41748"/>
                      <a:pt x="195283" y="29404"/>
                      <a:pt x="192540" y="17060"/>
                    </a:cubicBezTo>
                    <a:cubicBezTo>
                      <a:pt x="189111" y="4715"/>
                      <a:pt x="176766" y="-2143"/>
                      <a:pt x="164422" y="600"/>
                    </a:cubicBezTo>
                    <a:cubicBezTo>
                      <a:pt x="114359" y="14316"/>
                      <a:pt x="64295" y="29404"/>
                      <a:pt x="15603" y="46549"/>
                    </a:cubicBezTo>
                    <a:cubicBezTo>
                      <a:pt x="3945" y="50664"/>
                      <a:pt x="-2913" y="63694"/>
                      <a:pt x="1201" y="75353"/>
                    </a:cubicBezTo>
                    <a:cubicBezTo>
                      <a:pt x="3945" y="84954"/>
                      <a:pt x="12860" y="91126"/>
                      <a:pt x="22461" y="9112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F514CCB3-DE2B-4AAB-1763-F4ABE97745EF}"/>
                  </a:ext>
                </a:extLst>
              </p:cNvPr>
              <p:cNvSpPr/>
              <p:nvPr/>
            </p:nvSpPr>
            <p:spPr>
              <a:xfrm>
                <a:off x="7377451" y="5805218"/>
                <a:ext cx="197061" cy="79009"/>
              </a:xfrm>
              <a:custGeom>
                <a:avLst/>
                <a:gdLst>
                  <a:gd name="connsiteX0" fmla="*/ 178451 w 197061"/>
                  <a:gd name="connsiteY0" fmla="*/ 33062 h 79009"/>
                  <a:gd name="connsiteX1" fmla="*/ 28947 w 197061"/>
                  <a:gd name="connsiteY1" fmla="*/ 829 h 79009"/>
                  <a:gd name="connsiteX2" fmla="*/ 829 w 197061"/>
                  <a:gd name="connsiteY2" fmla="*/ 17288 h 79009"/>
                  <a:gd name="connsiteX3" fmla="*/ 17288 w 197061"/>
                  <a:gd name="connsiteY3" fmla="*/ 45406 h 79009"/>
                  <a:gd name="connsiteX4" fmla="*/ 169536 w 197061"/>
                  <a:gd name="connsiteY4" fmla="*/ 78324 h 79009"/>
                  <a:gd name="connsiteX5" fmla="*/ 173651 w 197061"/>
                  <a:gd name="connsiteY5" fmla="*/ 79010 h 79009"/>
                  <a:gd name="connsiteX6" fmla="*/ 196282 w 197061"/>
                  <a:gd name="connsiteY6" fmla="*/ 60494 h 79009"/>
                  <a:gd name="connsiteX7" fmla="*/ 178451 w 197061"/>
                  <a:gd name="connsiteY7" fmla="*/ 33062 h 7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061" h="79009">
                    <a:moveTo>
                      <a:pt x="178451" y="33062"/>
                    </a:moveTo>
                    <a:cubicBezTo>
                      <a:pt x="128388" y="24146"/>
                      <a:pt x="78324" y="13173"/>
                      <a:pt x="28947" y="829"/>
                    </a:cubicBezTo>
                    <a:cubicBezTo>
                      <a:pt x="16602" y="-2600"/>
                      <a:pt x="4258" y="4944"/>
                      <a:pt x="829" y="17288"/>
                    </a:cubicBezTo>
                    <a:cubicBezTo>
                      <a:pt x="-2600" y="29633"/>
                      <a:pt x="4944" y="41977"/>
                      <a:pt x="17288" y="45406"/>
                    </a:cubicBezTo>
                    <a:cubicBezTo>
                      <a:pt x="67352" y="57750"/>
                      <a:pt x="118787" y="69409"/>
                      <a:pt x="169536" y="78324"/>
                    </a:cubicBezTo>
                    <a:cubicBezTo>
                      <a:pt x="170907" y="78324"/>
                      <a:pt x="172279" y="79010"/>
                      <a:pt x="173651" y="79010"/>
                    </a:cubicBezTo>
                    <a:cubicBezTo>
                      <a:pt x="184623" y="79010"/>
                      <a:pt x="194225" y="71466"/>
                      <a:pt x="196282" y="60494"/>
                    </a:cubicBezTo>
                    <a:cubicBezTo>
                      <a:pt x="199711" y="47463"/>
                      <a:pt x="191481" y="35119"/>
                      <a:pt x="178451" y="3306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EBF58EE0-B1F2-07A9-7AE5-4C4371A8115D}"/>
                  </a:ext>
                </a:extLst>
              </p:cNvPr>
              <p:cNvSpPr/>
              <p:nvPr/>
            </p:nvSpPr>
            <p:spPr>
              <a:xfrm>
                <a:off x="9942525" y="2180948"/>
                <a:ext cx="127138" cy="176897"/>
              </a:xfrm>
              <a:custGeom>
                <a:avLst/>
                <a:gdLst>
                  <a:gd name="connsiteX0" fmla="*/ 84314 w 127138"/>
                  <a:gd name="connsiteY0" fmla="*/ 165239 h 176897"/>
                  <a:gd name="connsiteX1" fmla="*/ 104202 w 127138"/>
                  <a:gd name="connsiteY1" fmla="*/ 176897 h 176897"/>
                  <a:gd name="connsiteX2" fmla="*/ 115861 w 127138"/>
                  <a:gd name="connsiteY2" fmla="*/ 174154 h 176897"/>
                  <a:gd name="connsiteX3" fmla="*/ 124090 w 127138"/>
                  <a:gd name="connsiteY3" fmla="*/ 142607 h 176897"/>
                  <a:gd name="connsiteX4" fmla="*/ 41794 w 127138"/>
                  <a:gd name="connsiteY4" fmla="*/ 10248 h 176897"/>
                  <a:gd name="connsiteX5" fmla="*/ 10248 w 127138"/>
                  <a:gd name="connsiteY5" fmla="*/ 4076 h 176897"/>
                  <a:gd name="connsiteX6" fmla="*/ 4075 w 127138"/>
                  <a:gd name="connsiteY6" fmla="*/ 35622 h 176897"/>
                  <a:gd name="connsiteX7" fmla="*/ 84314 w 127138"/>
                  <a:gd name="connsiteY7" fmla="*/ 165239 h 17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38" h="176897">
                    <a:moveTo>
                      <a:pt x="84314" y="165239"/>
                    </a:moveTo>
                    <a:cubicBezTo>
                      <a:pt x="88429" y="172782"/>
                      <a:pt x="95973" y="176897"/>
                      <a:pt x="104202" y="176897"/>
                    </a:cubicBezTo>
                    <a:cubicBezTo>
                      <a:pt x="108317" y="176897"/>
                      <a:pt x="111746" y="176211"/>
                      <a:pt x="115861" y="174154"/>
                    </a:cubicBezTo>
                    <a:cubicBezTo>
                      <a:pt x="126834" y="167982"/>
                      <a:pt x="130263" y="153580"/>
                      <a:pt x="124090" y="142607"/>
                    </a:cubicBezTo>
                    <a:cubicBezTo>
                      <a:pt x="98030" y="98030"/>
                      <a:pt x="70598" y="53453"/>
                      <a:pt x="41794" y="10248"/>
                    </a:cubicBezTo>
                    <a:cubicBezTo>
                      <a:pt x="34936" y="-39"/>
                      <a:pt x="20535" y="-3468"/>
                      <a:pt x="10248" y="4076"/>
                    </a:cubicBezTo>
                    <a:cubicBezTo>
                      <a:pt x="-39" y="10934"/>
                      <a:pt x="-3468" y="25335"/>
                      <a:pt x="4075" y="35622"/>
                    </a:cubicBezTo>
                    <a:cubicBezTo>
                      <a:pt x="31507" y="77456"/>
                      <a:pt x="58939" y="120662"/>
                      <a:pt x="84314" y="1652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93EF52B3-8073-D8EE-9A67-C4246A70A571}"/>
                  </a:ext>
                </a:extLst>
              </p:cNvPr>
              <p:cNvSpPr/>
              <p:nvPr/>
            </p:nvSpPr>
            <p:spPr>
              <a:xfrm>
                <a:off x="6074651" y="1926266"/>
                <a:ext cx="143466" cy="164802"/>
              </a:xfrm>
              <a:custGeom>
                <a:avLst/>
                <a:gdLst>
                  <a:gd name="connsiteX0" fmla="*/ 8839 w 143466"/>
                  <a:gd name="connsiteY0" fmla="*/ 160002 h 164802"/>
                  <a:gd name="connsiteX1" fmla="*/ 22555 w 143466"/>
                  <a:gd name="connsiteY1" fmla="*/ 164803 h 164802"/>
                  <a:gd name="connsiteX2" fmla="*/ 40386 w 143466"/>
                  <a:gd name="connsiteY2" fmla="*/ 155888 h 164802"/>
                  <a:gd name="connsiteX3" fmla="*/ 137769 w 143466"/>
                  <a:gd name="connsiteY3" fmla="*/ 37930 h 164802"/>
                  <a:gd name="connsiteX4" fmla="*/ 135712 w 143466"/>
                  <a:gd name="connsiteY4" fmla="*/ 5697 h 164802"/>
                  <a:gd name="connsiteX5" fmla="*/ 103479 w 143466"/>
                  <a:gd name="connsiteY5" fmla="*/ 7755 h 164802"/>
                  <a:gd name="connsiteX6" fmla="*/ 4038 w 143466"/>
                  <a:gd name="connsiteY6" fmla="*/ 128456 h 164802"/>
                  <a:gd name="connsiteX7" fmla="*/ 8839 w 143466"/>
                  <a:gd name="connsiteY7" fmla="*/ 160002 h 1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66" h="164802">
                    <a:moveTo>
                      <a:pt x="8839" y="160002"/>
                    </a:moveTo>
                    <a:cubicBezTo>
                      <a:pt x="12954" y="163431"/>
                      <a:pt x="17754" y="164803"/>
                      <a:pt x="22555" y="164803"/>
                    </a:cubicBezTo>
                    <a:cubicBezTo>
                      <a:pt x="29413" y="164803"/>
                      <a:pt x="36271" y="162060"/>
                      <a:pt x="40386" y="155888"/>
                    </a:cubicBezTo>
                    <a:cubicBezTo>
                      <a:pt x="71247" y="115425"/>
                      <a:pt x="104165" y="75649"/>
                      <a:pt x="137769" y="37930"/>
                    </a:cubicBezTo>
                    <a:cubicBezTo>
                      <a:pt x="145999" y="28329"/>
                      <a:pt x="145313" y="13927"/>
                      <a:pt x="135712" y="5697"/>
                    </a:cubicBezTo>
                    <a:cubicBezTo>
                      <a:pt x="126111" y="-2532"/>
                      <a:pt x="111709" y="-1846"/>
                      <a:pt x="103479" y="7755"/>
                    </a:cubicBezTo>
                    <a:cubicBezTo>
                      <a:pt x="69189" y="46845"/>
                      <a:pt x="35585" y="87308"/>
                      <a:pt x="4038" y="128456"/>
                    </a:cubicBezTo>
                    <a:cubicBezTo>
                      <a:pt x="-2820" y="137371"/>
                      <a:pt x="-762" y="151773"/>
                      <a:pt x="8839" y="16000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0F5F8EE9-8B9B-C69B-566B-222CD601DF53}"/>
                  </a:ext>
                </a:extLst>
              </p:cNvPr>
              <p:cNvSpPr/>
              <p:nvPr/>
            </p:nvSpPr>
            <p:spPr>
              <a:xfrm>
                <a:off x="8557713" y="1193899"/>
                <a:ext cx="194054" cy="89297"/>
              </a:xfrm>
              <a:custGeom>
                <a:avLst/>
                <a:gdLst>
                  <a:gd name="connsiteX0" fmla="*/ 17288 w 194054"/>
                  <a:gd name="connsiteY0" fmla="*/ 44720 h 89297"/>
                  <a:gd name="connsiteX1" fmla="*/ 164049 w 194054"/>
                  <a:gd name="connsiteY1" fmla="*/ 87926 h 89297"/>
                  <a:gd name="connsiteX2" fmla="*/ 170907 w 194054"/>
                  <a:gd name="connsiteY2" fmla="*/ 89297 h 89297"/>
                  <a:gd name="connsiteX3" fmla="*/ 192853 w 194054"/>
                  <a:gd name="connsiteY3" fmla="*/ 73524 h 89297"/>
                  <a:gd name="connsiteX4" fmla="*/ 178451 w 194054"/>
                  <a:gd name="connsiteY4" fmla="*/ 44720 h 89297"/>
                  <a:gd name="connsiteX5" fmla="*/ 28947 w 194054"/>
                  <a:gd name="connsiteY5" fmla="*/ 829 h 89297"/>
                  <a:gd name="connsiteX6" fmla="*/ 829 w 194054"/>
                  <a:gd name="connsiteY6" fmla="*/ 17288 h 89297"/>
                  <a:gd name="connsiteX7" fmla="*/ 17288 w 194054"/>
                  <a:gd name="connsiteY7" fmla="*/ 44720 h 89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054" h="89297">
                    <a:moveTo>
                      <a:pt x="17288" y="44720"/>
                    </a:moveTo>
                    <a:cubicBezTo>
                      <a:pt x="66666" y="57750"/>
                      <a:pt x="116043" y="72152"/>
                      <a:pt x="164049" y="87926"/>
                    </a:cubicBezTo>
                    <a:cubicBezTo>
                      <a:pt x="166107" y="88611"/>
                      <a:pt x="168850" y="89297"/>
                      <a:pt x="170907" y="89297"/>
                    </a:cubicBezTo>
                    <a:cubicBezTo>
                      <a:pt x="180508" y="89297"/>
                      <a:pt x="189424" y="83125"/>
                      <a:pt x="192853" y="73524"/>
                    </a:cubicBezTo>
                    <a:cubicBezTo>
                      <a:pt x="196968" y="61179"/>
                      <a:pt x="190110" y="48835"/>
                      <a:pt x="178451" y="44720"/>
                    </a:cubicBezTo>
                    <a:cubicBezTo>
                      <a:pt x="129073" y="28261"/>
                      <a:pt x="79010" y="13859"/>
                      <a:pt x="28947" y="829"/>
                    </a:cubicBezTo>
                    <a:cubicBezTo>
                      <a:pt x="16602" y="-2600"/>
                      <a:pt x="4258" y="4944"/>
                      <a:pt x="829" y="17288"/>
                    </a:cubicBezTo>
                    <a:cubicBezTo>
                      <a:pt x="-2600" y="29633"/>
                      <a:pt x="4944" y="41291"/>
                      <a:pt x="17288" y="4472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1A9964E2-747B-ED98-F532-944B1F930A80}"/>
                  </a:ext>
                </a:extLst>
              </p:cNvPr>
              <p:cNvSpPr/>
              <p:nvPr/>
            </p:nvSpPr>
            <p:spPr>
              <a:xfrm>
                <a:off x="8886675" y="1305463"/>
                <a:ext cx="186561" cy="110778"/>
              </a:xfrm>
              <a:custGeom>
                <a:avLst/>
                <a:gdLst>
                  <a:gd name="connsiteX0" fmla="*/ 14081 w 186561"/>
                  <a:gd name="connsiteY0" fmla="*/ 43570 h 110778"/>
                  <a:gd name="connsiteX1" fmla="*/ 153298 w 186561"/>
                  <a:gd name="connsiteY1" fmla="*/ 108036 h 110778"/>
                  <a:gd name="connsiteX2" fmla="*/ 163585 w 186561"/>
                  <a:gd name="connsiteY2" fmla="*/ 110779 h 110778"/>
                  <a:gd name="connsiteX3" fmla="*/ 184159 w 186561"/>
                  <a:gd name="connsiteY3" fmla="*/ 98434 h 110778"/>
                  <a:gd name="connsiteX4" fmla="*/ 173872 w 186561"/>
                  <a:gd name="connsiteY4" fmla="*/ 67573 h 110778"/>
                  <a:gd name="connsiteX5" fmla="*/ 31912 w 186561"/>
                  <a:gd name="connsiteY5" fmla="*/ 1737 h 110778"/>
                  <a:gd name="connsiteX6" fmla="*/ 1737 w 186561"/>
                  <a:gd name="connsiteY6" fmla="*/ 14081 h 110778"/>
                  <a:gd name="connsiteX7" fmla="*/ 14081 w 186561"/>
                  <a:gd name="connsiteY7" fmla="*/ 43570 h 11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561" h="110778">
                    <a:moveTo>
                      <a:pt x="14081" y="43570"/>
                    </a:moveTo>
                    <a:cubicBezTo>
                      <a:pt x="60715" y="63459"/>
                      <a:pt x="107350" y="84718"/>
                      <a:pt x="153298" y="108036"/>
                    </a:cubicBezTo>
                    <a:cubicBezTo>
                      <a:pt x="156727" y="109407"/>
                      <a:pt x="160156" y="110779"/>
                      <a:pt x="163585" y="110779"/>
                    </a:cubicBezTo>
                    <a:cubicBezTo>
                      <a:pt x="171815" y="110779"/>
                      <a:pt x="180045" y="105978"/>
                      <a:pt x="184159" y="98434"/>
                    </a:cubicBezTo>
                    <a:cubicBezTo>
                      <a:pt x="189646" y="87462"/>
                      <a:pt x="185531" y="73060"/>
                      <a:pt x="173872" y="67573"/>
                    </a:cubicBezTo>
                    <a:cubicBezTo>
                      <a:pt x="127238" y="44256"/>
                      <a:pt x="79918" y="22311"/>
                      <a:pt x="31912" y="1737"/>
                    </a:cubicBezTo>
                    <a:cubicBezTo>
                      <a:pt x="20253" y="-3064"/>
                      <a:pt x="6537" y="2422"/>
                      <a:pt x="1737" y="14081"/>
                    </a:cubicBezTo>
                    <a:cubicBezTo>
                      <a:pt x="-3064" y="25054"/>
                      <a:pt x="2422" y="38770"/>
                      <a:pt x="14081" y="4357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197F517A-8573-FBE4-CD8B-001B6338BF7F}"/>
                  </a:ext>
                </a:extLst>
              </p:cNvPr>
              <p:cNvSpPr/>
              <p:nvPr/>
            </p:nvSpPr>
            <p:spPr>
              <a:xfrm>
                <a:off x="10238241" y="2806533"/>
                <a:ext cx="86111" cy="195277"/>
              </a:xfrm>
              <a:custGeom>
                <a:avLst/>
                <a:gdLst>
                  <a:gd name="connsiteX0" fmla="*/ 40287 w 86111"/>
                  <a:gd name="connsiteY0" fmla="*/ 177447 h 195277"/>
                  <a:gd name="connsiteX1" fmla="*/ 62918 w 86111"/>
                  <a:gd name="connsiteY1" fmla="*/ 195278 h 195277"/>
                  <a:gd name="connsiteX2" fmla="*/ 68405 w 86111"/>
                  <a:gd name="connsiteY2" fmla="*/ 194592 h 195277"/>
                  <a:gd name="connsiteX3" fmla="*/ 85550 w 86111"/>
                  <a:gd name="connsiteY3" fmla="*/ 167160 h 195277"/>
                  <a:gd name="connsiteX4" fmla="*/ 45088 w 86111"/>
                  <a:gd name="connsiteY4" fmla="*/ 16284 h 195277"/>
                  <a:gd name="connsiteX5" fmla="*/ 16284 w 86111"/>
                  <a:gd name="connsiteY5" fmla="*/ 1196 h 195277"/>
                  <a:gd name="connsiteX6" fmla="*/ 1196 w 86111"/>
                  <a:gd name="connsiteY6" fmla="*/ 30000 h 195277"/>
                  <a:gd name="connsiteX7" fmla="*/ 40287 w 86111"/>
                  <a:gd name="connsiteY7" fmla="*/ 177447 h 19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11" h="195277">
                    <a:moveTo>
                      <a:pt x="40287" y="177447"/>
                    </a:moveTo>
                    <a:cubicBezTo>
                      <a:pt x="43030" y="187734"/>
                      <a:pt x="51946" y="195278"/>
                      <a:pt x="62918" y="195278"/>
                    </a:cubicBezTo>
                    <a:cubicBezTo>
                      <a:pt x="64976" y="195278"/>
                      <a:pt x="66347" y="195278"/>
                      <a:pt x="68405" y="194592"/>
                    </a:cubicBezTo>
                    <a:cubicBezTo>
                      <a:pt x="80749" y="191849"/>
                      <a:pt x="88293" y="179504"/>
                      <a:pt x="85550" y="167160"/>
                    </a:cubicBezTo>
                    <a:cubicBezTo>
                      <a:pt x="73891" y="117096"/>
                      <a:pt x="60175" y="66347"/>
                      <a:pt x="45088" y="16284"/>
                    </a:cubicBezTo>
                    <a:cubicBezTo>
                      <a:pt x="41659" y="3939"/>
                      <a:pt x="28628" y="-2919"/>
                      <a:pt x="16284" y="1196"/>
                    </a:cubicBezTo>
                    <a:cubicBezTo>
                      <a:pt x="3940" y="4625"/>
                      <a:pt x="-2918" y="17655"/>
                      <a:pt x="1196" y="30000"/>
                    </a:cubicBezTo>
                    <a:cubicBezTo>
                      <a:pt x="14912" y="78006"/>
                      <a:pt x="28628" y="128069"/>
                      <a:pt x="40287" y="17744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4D666CF4-BF83-F7E2-795C-3E48C8A538BE}"/>
                  </a:ext>
                </a:extLst>
              </p:cNvPr>
              <p:cNvSpPr/>
              <p:nvPr/>
            </p:nvSpPr>
            <p:spPr>
              <a:xfrm>
                <a:off x="10313895" y="3146219"/>
                <a:ext cx="64109" cy="199177"/>
              </a:xfrm>
              <a:custGeom>
                <a:avLst/>
                <a:gdLst>
                  <a:gd name="connsiteX0" fmla="*/ 295 w 64109"/>
                  <a:gd name="connsiteY0" fmla="*/ 25671 h 199177"/>
                  <a:gd name="connsiteX1" fmla="*/ 18126 w 64109"/>
                  <a:gd name="connsiteY1" fmla="*/ 177918 h 199177"/>
                  <a:gd name="connsiteX2" fmla="*/ 40757 w 64109"/>
                  <a:gd name="connsiteY2" fmla="*/ 199178 h 199177"/>
                  <a:gd name="connsiteX3" fmla="*/ 42815 w 64109"/>
                  <a:gd name="connsiteY3" fmla="*/ 199178 h 199177"/>
                  <a:gd name="connsiteX4" fmla="*/ 64075 w 64109"/>
                  <a:gd name="connsiteY4" fmla="*/ 174489 h 199177"/>
                  <a:gd name="connsiteX5" fmla="*/ 46244 w 64109"/>
                  <a:gd name="connsiteY5" fmla="*/ 19498 h 199177"/>
                  <a:gd name="connsiteX6" fmla="*/ 20183 w 64109"/>
                  <a:gd name="connsiteY6" fmla="*/ 296 h 199177"/>
                  <a:gd name="connsiteX7" fmla="*/ 295 w 64109"/>
                  <a:gd name="connsiteY7" fmla="*/ 25671 h 19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09" h="199177">
                    <a:moveTo>
                      <a:pt x="295" y="25671"/>
                    </a:moveTo>
                    <a:cubicBezTo>
                      <a:pt x="7839" y="75734"/>
                      <a:pt x="13325" y="127169"/>
                      <a:pt x="18126" y="177918"/>
                    </a:cubicBezTo>
                    <a:cubicBezTo>
                      <a:pt x="18812" y="189577"/>
                      <a:pt x="29099" y="199178"/>
                      <a:pt x="40757" y="199178"/>
                    </a:cubicBezTo>
                    <a:cubicBezTo>
                      <a:pt x="41443" y="199178"/>
                      <a:pt x="42129" y="199178"/>
                      <a:pt x="42815" y="199178"/>
                    </a:cubicBezTo>
                    <a:cubicBezTo>
                      <a:pt x="55159" y="197806"/>
                      <a:pt x="64760" y="186834"/>
                      <a:pt x="64075" y="174489"/>
                    </a:cubicBezTo>
                    <a:cubicBezTo>
                      <a:pt x="59960" y="123054"/>
                      <a:pt x="53788" y="70933"/>
                      <a:pt x="46244" y="19498"/>
                    </a:cubicBezTo>
                    <a:cubicBezTo>
                      <a:pt x="44186" y="7154"/>
                      <a:pt x="32528" y="-1761"/>
                      <a:pt x="20183" y="296"/>
                    </a:cubicBezTo>
                    <a:cubicBezTo>
                      <a:pt x="7153" y="982"/>
                      <a:pt x="-1762" y="12640"/>
                      <a:pt x="295" y="2567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53C51E23-CF4A-F135-11B5-FE21534E80FB}"/>
                  </a:ext>
                </a:extLst>
              </p:cNvPr>
              <p:cNvSpPr/>
              <p:nvPr/>
            </p:nvSpPr>
            <p:spPr>
              <a:xfrm>
                <a:off x="6572583" y="1478158"/>
                <a:ext cx="173879" cy="131478"/>
              </a:xfrm>
              <a:custGeom>
                <a:avLst/>
                <a:gdLst>
                  <a:gd name="connsiteX0" fmla="*/ 23199 w 173879"/>
                  <a:gd name="connsiteY0" fmla="*/ 131478 h 131478"/>
                  <a:gd name="connsiteX1" fmla="*/ 36229 w 173879"/>
                  <a:gd name="connsiteY1" fmla="*/ 127364 h 131478"/>
                  <a:gd name="connsiteX2" fmla="*/ 163102 w 173879"/>
                  <a:gd name="connsiteY2" fmla="*/ 42324 h 131478"/>
                  <a:gd name="connsiteX3" fmla="*/ 170646 w 173879"/>
                  <a:gd name="connsiteY3" fmla="*/ 10778 h 131478"/>
                  <a:gd name="connsiteX4" fmla="*/ 139099 w 173879"/>
                  <a:gd name="connsiteY4" fmla="*/ 3234 h 131478"/>
                  <a:gd name="connsiteX5" fmla="*/ 9483 w 173879"/>
                  <a:gd name="connsiteY5" fmla="*/ 90330 h 131478"/>
                  <a:gd name="connsiteX6" fmla="*/ 3996 w 173879"/>
                  <a:gd name="connsiteY6" fmla="*/ 122563 h 131478"/>
                  <a:gd name="connsiteX7" fmla="*/ 23199 w 173879"/>
                  <a:gd name="connsiteY7" fmla="*/ 131478 h 13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879" h="131478">
                    <a:moveTo>
                      <a:pt x="23199" y="131478"/>
                    </a:moveTo>
                    <a:cubicBezTo>
                      <a:pt x="27999" y="131478"/>
                      <a:pt x="32800" y="130107"/>
                      <a:pt x="36229" y="127364"/>
                    </a:cubicBezTo>
                    <a:cubicBezTo>
                      <a:pt x="77377" y="97874"/>
                      <a:pt x="119897" y="69071"/>
                      <a:pt x="163102" y="42324"/>
                    </a:cubicBezTo>
                    <a:cubicBezTo>
                      <a:pt x="174075" y="35466"/>
                      <a:pt x="176818" y="21750"/>
                      <a:pt x="170646" y="10778"/>
                    </a:cubicBezTo>
                    <a:cubicBezTo>
                      <a:pt x="163788" y="-195"/>
                      <a:pt x="150072" y="-2938"/>
                      <a:pt x="139099" y="3234"/>
                    </a:cubicBezTo>
                    <a:cubicBezTo>
                      <a:pt x="95208" y="30666"/>
                      <a:pt x="51317" y="60155"/>
                      <a:pt x="9483" y="90330"/>
                    </a:cubicBezTo>
                    <a:cubicBezTo>
                      <a:pt x="-804" y="97874"/>
                      <a:pt x="-2862" y="112276"/>
                      <a:pt x="3996" y="122563"/>
                    </a:cubicBezTo>
                    <a:cubicBezTo>
                      <a:pt x="8797" y="128049"/>
                      <a:pt x="16341" y="131478"/>
                      <a:pt x="23199" y="13147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A6001576-45FB-9B64-A71F-EF65D190CEC7}"/>
                  </a:ext>
                </a:extLst>
              </p:cNvPr>
              <p:cNvSpPr/>
              <p:nvPr/>
            </p:nvSpPr>
            <p:spPr>
              <a:xfrm>
                <a:off x="6305507" y="1682414"/>
                <a:ext cx="160575" cy="149421"/>
              </a:xfrm>
              <a:custGeom>
                <a:avLst/>
                <a:gdLst>
                  <a:gd name="connsiteX0" fmla="*/ 23498 w 160575"/>
                  <a:gd name="connsiteY0" fmla="*/ 149422 h 149421"/>
                  <a:gd name="connsiteX1" fmla="*/ 39272 w 160575"/>
                  <a:gd name="connsiteY1" fmla="*/ 143249 h 149421"/>
                  <a:gd name="connsiteX2" fmla="*/ 152429 w 160575"/>
                  <a:gd name="connsiteY2" fmla="*/ 40380 h 149421"/>
                  <a:gd name="connsiteX3" fmla="*/ 155172 w 160575"/>
                  <a:gd name="connsiteY3" fmla="*/ 8147 h 149421"/>
                  <a:gd name="connsiteX4" fmla="*/ 122939 w 160575"/>
                  <a:gd name="connsiteY4" fmla="*/ 5404 h 149421"/>
                  <a:gd name="connsiteX5" fmla="*/ 7039 w 160575"/>
                  <a:gd name="connsiteY5" fmla="*/ 110331 h 149421"/>
                  <a:gd name="connsiteX6" fmla="*/ 6353 w 160575"/>
                  <a:gd name="connsiteY6" fmla="*/ 142564 h 149421"/>
                  <a:gd name="connsiteX7" fmla="*/ 23498 w 160575"/>
                  <a:gd name="connsiteY7" fmla="*/ 149422 h 14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75" h="149421">
                    <a:moveTo>
                      <a:pt x="23498" y="149422"/>
                    </a:moveTo>
                    <a:cubicBezTo>
                      <a:pt x="28985" y="149422"/>
                      <a:pt x="35157" y="147364"/>
                      <a:pt x="39272" y="143249"/>
                    </a:cubicBezTo>
                    <a:cubicBezTo>
                      <a:pt x="75619" y="107588"/>
                      <a:pt x="114024" y="73298"/>
                      <a:pt x="152429" y="40380"/>
                    </a:cubicBezTo>
                    <a:cubicBezTo>
                      <a:pt x="162030" y="32150"/>
                      <a:pt x="163402" y="17748"/>
                      <a:pt x="155172" y="8147"/>
                    </a:cubicBezTo>
                    <a:cubicBezTo>
                      <a:pt x="146942" y="-1454"/>
                      <a:pt x="132541" y="-2826"/>
                      <a:pt x="122939" y="5404"/>
                    </a:cubicBezTo>
                    <a:cubicBezTo>
                      <a:pt x="83163" y="39008"/>
                      <a:pt x="44758" y="73984"/>
                      <a:pt x="7039" y="110331"/>
                    </a:cubicBezTo>
                    <a:cubicBezTo>
                      <a:pt x="-1876" y="119246"/>
                      <a:pt x="-2562" y="133648"/>
                      <a:pt x="6353" y="142564"/>
                    </a:cubicBezTo>
                    <a:cubicBezTo>
                      <a:pt x="11840" y="147364"/>
                      <a:pt x="18012" y="149422"/>
                      <a:pt x="23498" y="14942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0B3656C4-D467-5B39-4385-D5E3463F1830}"/>
                  </a:ext>
                </a:extLst>
              </p:cNvPr>
              <p:cNvSpPr/>
              <p:nvPr/>
            </p:nvSpPr>
            <p:spPr>
              <a:xfrm>
                <a:off x="6868066" y="1315347"/>
                <a:ext cx="185226" cy="112553"/>
              </a:xfrm>
              <a:custGeom>
                <a:avLst/>
                <a:gdLst>
                  <a:gd name="connsiteX0" fmla="*/ 23296 w 185226"/>
                  <a:gd name="connsiteY0" fmla="*/ 112553 h 112553"/>
                  <a:gd name="connsiteX1" fmla="*/ 33583 w 185226"/>
                  <a:gd name="connsiteY1" fmla="*/ 109810 h 112553"/>
                  <a:gd name="connsiteX2" fmla="*/ 171429 w 185226"/>
                  <a:gd name="connsiteY2" fmla="*/ 43973 h 112553"/>
                  <a:gd name="connsiteX3" fmla="*/ 183087 w 185226"/>
                  <a:gd name="connsiteY3" fmla="*/ 13798 h 112553"/>
                  <a:gd name="connsiteX4" fmla="*/ 152912 w 185226"/>
                  <a:gd name="connsiteY4" fmla="*/ 2139 h 112553"/>
                  <a:gd name="connsiteX5" fmla="*/ 12323 w 185226"/>
                  <a:gd name="connsiteY5" fmla="*/ 69348 h 112553"/>
                  <a:gd name="connsiteX6" fmla="*/ 2722 w 185226"/>
                  <a:gd name="connsiteY6" fmla="*/ 100209 h 112553"/>
                  <a:gd name="connsiteX7" fmla="*/ 23296 w 185226"/>
                  <a:gd name="connsiteY7" fmla="*/ 112553 h 11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226" h="112553">
                    <a:moveTo>
                      <a:pt x="23296" y="112553"/>
                    </a:moveTo>
                    <a:cubicBezTo>
                      <a:pt x="26725" y="112553"/>
                      <a:pt x="30154" y="111867"/>
                      <a:pt x="33583" y="109810"/>
                    </a:cubicBezTo>
                    <a:cubicBezTo>
                      <a:pt x="78846" y="86493"/>
                      <a:pt x="124794" y="64547"/>
                      <a:pt x="171429" y="43973"/>
                    </a:cubicBezTo>
                    <a:cubicBezTo>
                      <a:pt x="183087" y="39173"/>
                      <a:pt x="188574" y="25457"/>
                      <a:pt x="183087" y="13798"/>
                    </a:cubicBezTo>
                    <a:cubicBezTo>
                      <a:pt x="178287" y="2139"/>
                      <a:pt x="164571" y="-3347"/>
                      <a:pt x="152912" y="2139"/>
                    </a:cubicBezTo>
                    <a:cubicBezTo>
                      <a:pt x="105592" y="22713"/>
                      <a:pt x="58272" y="45345"/>
                      <a:pt x="12323" y="69348"/>
                    </a:cubicBezTo>
                    <a:cubicBezTo>
                      <a:pt x="1350" y="74834"/>
                      <a:pt x="-3450" y="89236"/>
                      <a:pt x="2722" y="100209"/>
                    </a:cubicBezTo>
                    <a:cubicBezTo>
                      <a:pt x="7523" y="107753"/>
                      <a:pt x="15066" y="112553"/>
                      <a:pt x="23296" y="11255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4ED6BA5D-9ACE-6428-1CD7-E7F177318F3A}"/>
                  </a:ext>
                </a:extLst>
              </p:cNvPr>
              <p:cNvSpPr/>
              <p:nvPr/>
            </p:nvSpPr>
            <p:spPr>
              <a:xfrm>
                <a:off x="7523354" y="1134924"/>
                <a:ext cx="198650" cy="68719"/>
              </a:xfrm>
              <a:custGeom>
                <a:avLst/>
                <a:gdLst>
                  <a:gd name="connsiteX0" fmla="*/ 22946 w 198650"/>
                  <a:gd name="connsiteY0" fmla="*/ 68719 h 68719"/>
                  <a:gd name="connsiteX1" fmla="*/ 27061 w 198650"/>
                  <a:gd name="connsiteY1" fmla="*/ 68033 h 68719"/>
                  <a:gd name="connsiteX2" fmla="*/ 178623 w 198650"/>
                  <a:gd name="connsiteY2" fmla="*/ 45402 h 68719"/>
                  <a:gd name="connsiteX3" fmla="*/ 198511 w 198650"/>
                  <a:gd name="connsiteY3" fmla="*/ 20027 h 68719"/>
                  <a:gd name="connsiteX4" fmla="*/ 173137 w 198650"/>
                  <a:gd name="connsiteY4" fmla="*/ 139 h 68719"/>
                  <a:gd name="connsiteX5" fmla="*/ 18832 w 198650"/>
                  <a:gd name="connsiteY5" fmla="*/ 23456 h 68719"/>
                  <a:gd name="connsiteX6" fmla="*/ 315 w 198650"/>
                  <a:gd name="connsiteY6" fmla="*/ 50203 h 68719"/>
                  <a:gd name="connsiteX7" fmla="*/ 22946 w 198650"/>
                  <a:gd name="connsiteY7" fmla="*/ 68719 h 6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650" h="68719">
                    <a:moveTo>
                      <a:pt x="22946" y="68719"/>
                    </a:moveTo>
                    <a:cubicBezTo>
                      <a:pt x="24318" y="68719"/>
                      <a:pt x="25690" y="68719"/>
                      <a:pt x="27061" y="68033"/>
                    </a:cubicBezTo>
                    <a:cubicBezTo>
                      <a:pt x="77125" y="59118"/>
                      <a:pt x="127874" y="50888"/>
                      <a:pt x="178623" y="45402"/>
                    </a:cubicBezTo>
                    <a:cubicBezTo>
                      <a:pt x="190967" y="44030"/>
                      <a:pt x="199883" y="32372"/>
                      <a:pt x="198511" y="20027"/>
                    </a:cubicBezTo>
                    <a:cubicBezTo>
                      <a:pt x="197140" y="7683"/>
                      <a:pt x="185481" y="-1232"/>
                      <a:pt x="173137" y="139"/>
                    </a:cubicBezTo>
                    <a:cubicBezTo>
                      <a:pt x="121702" y="6311"/>
                      <a:pt x="69581" y="13855"/>
                      <a:pt x="18832" y="23456"/>
                    </a:cubicBezTo>
                    <a:cubicBezTo>
                      <a:pt x="6487" y="25514"/>
                      <a:pt x="-1742" y="37858"/>
                      <a:pt x="315" y="50203"/>
                    </a:cubicBezTo>
                    <a:cubicBezTo>
                      <a:pt x="3058" y="60490"/>
                      <a:pt x="12659" y="68719"/>
                      <a:pt x="22946" y="6871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4F342B6F-3695-AD94-F994-70FCBDE9A363}"/>
                  </a:ext>
                </a:extLst>
              </p:cNvPr>
              <p:cNvSpPr/>
              <p:nvPr/>
            </p:nvSpPr>
            <p:spPr>
              <a:xfrm>
                <a:off x="5686844" y="4203765"/>
                <a:ext cx="95845" cy="191591"/>
              </a:xfrm>
              <a:custGeom>
                <a:avLst/>
                <a:gdLst>
                  <a:gd name="connsiteX0" fmla="*/ 44830 w 95845"/>
                  <a:gd name="connsiteY0" fmla="*/ 16027 h 191591"/>
                  <a:gd name="connsiteX1" fmla="*/ 16027 w 95845"/>
                  <a:gd name="connsiteY1" fmla="*/ 939 h 191591"/>
                  <a:gd name="connsiteX2" fmla="*/ 939 w 95845"/>
                  <a:gd name="connsiteY2" fmla="*/ 29743 h 191591"/>
                  <a:gd name="connsiteX3" fmla="*/ 51688 w 95845"/>
                  <a:gd name="connsiteY3" fmla="*/ 177190 h 191591"/>
                  <a:gd name="connsiteX4" fmla="*/ 72948 w 95845"/>
                  <a:gd name="connsiteY4" fmla="*/ 191591 h 191591"/>
                  <a:gd name="connsiteX5" fmla="*/ 81178 w 95845"/>
                  <a:gd name="connsiteY5" fmla="*/ 190220 h 191591"/>
                  <a:gd name="connsiteX6" fmla="*/ 94208 w 95845"/>
                  <a:gd name="connsiteY6" fmla="*/ 160730 h 191591"/>
                  <a:gd name="connsiteX7" fmla="*/ 44830 w 95845"/>
                  <a:gd name="connsiteY7" fmla="*/ 16027 h 19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845" h="191591">
                    <a:moveTo>
                      <a:pt x="44830" y="16027"/>
                    </a:moveTo>
                    <a:cubicBezTo>
                      <a:pt x="41401" y="3682"/>
                      <a:pt x="28371" y="-2490"/>
                      <a:pt x="16027" y="939"/>
                    </a:cubicBezTo>
                    <a:cubicBezTo>
                      <a:pt x="3682" y="4368"/>
                      <a:pt x="-2490" y="17398"/>
                      <a:pt x="939" y="29743"/>
                    </a:cubicBezTo>
                    <a:cubicBezTo>
                      <a:pt x="16027" y="79120"/>
                      <a:pt x="33172" y="128498"/>
                      <a:pt x="51688" y="177190"/>
                    </a:cubicBezTo>
                    <a:cubicBezTo>
                      <a:pt x="55117" y="186105"/>
                      <a:pt x="64033" y="191591"/>
                      <a:pt x="72948" y="191591"/>
                    </a:cubicBezTo>
                    <a:cubicBezTo>
                      <a:pt x="75691" y="191591"/>
                      <a:pt x="78434" y="190906"/>
                      <a:pt x="81178" y="190220"/>
                    </a:cubicBezTo>
                    <a:cubicBezTo>
                      <a:pt x="92836" y="185419"/>
                      <a:pt x="99008" y="172389"/>
                      <a:pt x="94208" y="160730"/>
                    </a:cubicBezTo>
                    <a:cubicBezTo>
                      <a:pt x="77063" y="113410"/>
                      <a:pt x="59918" y="64718"/>
                      <a:pt x="44830" y="1602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62A29C9C-F189-F6E9-EA32-E442188B4E35}"/>
                  </a:ext>
                </a:extLst>
              </p:cNvPr>
              <p:cNvSpPr/>
              <p:nvPr/>
            </p:nvSpPr>
            <p:spPr>
              <a:xfrm>
                <a:off x="9625818" y="5085060"/>
                <a:ext cx="152287" cy="157259"/>
              </a:xfrm>
              <a:custGeom>
                <a:avLst/>
                <a:gdLst>
                  <a:gd name="connsiteX0" fmla="*/ 112300 w 152287"/>
                  <a:gd name="connsiteY0" fmla="*/ 7755 h 157259"/>
                  <a:gd name="connsiteX1" fmla="*/ 6686 w 152287"/>
                  <a:gd name="connsiteY1" fmla="*/ 118168 h 157259"/>
                  <a:gd name="connsiteX2" fmla="*/ 6686 w 152287"/>
                  <a:gd name="connsiteY2" fmla="*/ 150401 h 157259"/>
                  <a:gd name="connsiteX3" fmla="*/ 23146 w 152287"/>
                  <a:gd name="connsiteY3" fmla="*/ 157259 h 157259"/>
                  <a:gd name="connsiteX4" fmla="*/ 38919 w 152287"/>
                  <a:gd name="connsiteY4" fmla="*/ 150401 h 157259"/>
                  <a:gd name="connsiteX5" fmla="*/ 146590 w 152287"/>
                  <a:gd name="connsiteY5" fmla="*/ 37930 h 157259"/>
                  <a:gd name="connsiteX6" fmla="*/ 144532 w 152287"/>
                  <a:gd name="connsiteY6" fmla="*/ 5698 h 157259"/>
                  <a:gd name="connsiteX7" fmla="*/ 112300 w 152287"/>
                  <a:gd name="connsiteY7" fmla="*/ 7755 h 15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287" h="157259">
                    <a:moveTo>
                      <a:pt x="112300" y="7755"/>
                    </a:moveTo>
                    <a:cubicBezTo>
                      <a:pt x="78695" y="45474"/>
                      <a:pt x="43034" y="82507"/>
                      <a:pt x="6686" y="118168"/>
                    </a:cubicBezTo>
                    <a:cubicBezTo>
                      <a:pt x="-2229" y="127084"/>
                      <a:pt x="-2229" y="141486"/>
                      <a:pt x="6686" y="150401"/>
                    </a:cubicBezTo>
                    <a:cubicBezTo>
                      <a:pt x="11487" y="155202"/>
                      <a:pt x="16973" y="157259"/>
                      <a:pt x="23146" y="157259"/>
                    </a:cubicBezTo>
                    <a:cubicBezTo>
                      <a:pt x="28632" y="157259"/>
                      <a:pt x="34804" y="155202"/>
                      <a:pt x="38919" y="150401"/>
                    </a:cubicBezTo>
                    <a:cubicBezTo>
                      <a:pt x="75952" y="114054"/>
                      <a:pt x="112300" y="76335"/>
                      <a:pt x="146590" y="37930"/>
                    </a:cubicBezTo>
                    <a:cubicBezTo>
                      <a:pt x="154819" y="28329"/>
                      <a:pt x="154133" y="13927"/>
                      <a:pt x="144532" y="5698"/>
                    </a:cubicBezTo>
                    <a:cubicBezTo>
                      <a:pt x="134931" y="-2532"/>
                      <a:pt x="120529" y="-1847"/>
                      <a:pt x="112300" y="775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1EC97173-2464-99AF-D77F-ACBBFAB87C4C}"/>
                  </a:ext>
                </a:extLst>
              </p:cNvPr>
              <p:cNvSpPr/>
              <p:nvPr/>
            </p:nvSpPr>
            <p:spPr>
              <a:xfrm>
                <a:off x="9729095" y="1905795"/>
                <a:ext cx="145536" cy="164699"/>
              </a:xfrm>
              <a:custGeom>
                <a:avLst/>
                <a:gdLst>
                  <a:gd name="connsiteX0" fmla="*/ 140696 w 145536"/>
                  <a:gd name="connsiteY0" fmla="*/ 126980 h 164699"/>
                  <a:gd name="connsiteX1" fmla="*/ 39884 w 145536"/>
                  <a:gd name="connsiteY1" fmla="*/ 7651 h 164699"/>
                  <a:gd name="connsiteX2" fmla="*/ 7651 w 145536"/>
                  <a:gd name="connsiteY2" fmla="*/ 6279 h 164699"/>
                  <a:gd name="connsiteX3" fmla="*/ 6279 w 145536"/>
                  <a:gd name="connsiteY3" fmla="*/ 38512 h 164699"/>
                  <a:gd name="connsiteX4" fmla="*/ 105035 w 145536"/>
                  <a:gd name="connsiteY4" fmla="*/ 155784 h 164699"/>
                  <a:gd name="connsiteX5" fmla="*/ 122865 w 145536"/>
                  <a:gd name="connsiteY5" fmla="*/ 164699 h 164699"/>
                  <a:gd name="connsiteX6" fmla="*/ 137267 w 145536"/>
                  <a:gd name="connsiteY6" fmla="*/ 159898 h 164699"/>
                  <a:gd name="connsiteX7" fmla="*/ 140696 w 145536"/>
                  <a:gd name="connsiteY7" fmla="*/ 126980 h 16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6" h="164699">
                    <a:moveTo>
                      <a:pt x="140696" y="126980"/>
                    </a:moveTo>
                    <a:cubicBezTo>
                      <a:pt x="108464" y="86518"/>
                      <a:pt x="74859" y="46056"/>
                      <a:pt x="39884" y="7651"/>
                    </a:cubicBezTo>
                    <a:cubicBezTo>
                      <a:pt x="31654" y="-1950"/>
                      <a:pt x="17252" y="-2636"/>
                      <a:pt x="7651" y="6279"/>
                    </a:cubicBezTo>
                    <a:cubicBezTo>
                      <a:pt x="-1950" y="14509"/>
                      <a:pt x="-2636" y="28911"/>
                      <a:pt x="6279" y="38512"/>
                    </a:cubicBezTo>
                    <a:cubicBezTo>
                      <a:pt x="40569" y="76231"/>
                      <a:pt x="73488" y="115321"/>
                      <a:pt x="105035" y="155784"/>
                    </a:cubicBezTo>
                    <a:cubicBezTo>
                      <a:pt x="109835" y="161270"/>
                      <a:pt x="116007" y="164699"/>
                      <a:pt x="122865" y="164699"/>
                    </a:cubicBezTo>
                    <a:cubicBezTo>
                      <a:pt x="127666" y="164699"/>
                      <a:pt x="133152" y="163327"/>
                      <a:pt x="137267" y="159898"/>
                    </a:cubicBezTo>
                    <a:cubicBezTo>
                      <a:pt x="146868" y="151669"/>
                      <a:pt x="148240" y="136581"/>
                      <a:pt x="140696" y="12698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684B8072-40AA-F8C7-441F-6BA88DAE2838}"/>
                  </a:ext>
                </a:extLst>
              </p:cNvPr>
              <p:cNvSpPr/>
              <p:nvPr/>
            </p:nvSpPr>
            <p:spPr>
              <a:xfrm>
                <a:off x="9478968" y="1665269"/>
                <a:ext cx="161261" cy="148050"/>
              </a:xfrm>
              <a:custGeom>
                <a:avLst/>
                <a:gdLst>
                  <a:gd name="connsiteX0" fmla="*/ 154908 w 161261"/>
                  <a:gd name="connsiteY0" fmla="*/ 141192 h 148050"/>
                  <a:gd name="connsiteX1" fmla="*/ 154222 w 161261"/>
                  <a:gd name="connsiteY1" fmla="*/ 108959 h 148050"/>
                  <a:gd name="connsiteX2" fmla="*/ 37636 w 161261"/>
                  <a:gd name="connsiteY2" fmla="*/ 5404 h 148050"/>
                  <a:gd name="connsiteX3" fmla="*/ 5404 w 161261"/>
                  <a:gd name="connsiteY3" fmla="*/ 8147 h 148050"/>
                  <a:gd name="connsiteX4" fmla="*/ 8147 w 161261"/>
                  <a:gd name="connsiteY4" fmla="*/ 40380 h 148050"/>
                  <a:gd name="connsiteX5" fmla="*/ 122675 w 161261"/>
                  <a:gd name="connsiteY5" fmla="*/ 141878 h 148050"/>
                  <a:gd name="connsiteX6" fmla="*/ 138449 w 161261"/>
                  <a:gd name="connsiteY6" fmla="*/ 148050 h 148050"/>
                  <a:gd name="connsiteX7" fmla="*/ 154908 w 161261"/>
                  <a:gd name="connsiteY7" fmla="*/ 141192 h 14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261" h="148050">
                    <a:moveTo>
                      <a:pt x="154908" y="141192"/>
                    </a:moveTo>
                    <a:cubicBezTo>
                      <a:pt x="163823" y="132277"/>
                      <a:pt x="163138" y="117189"/>
                      <a:pt x="154222" y="108959"/>
                    </a:cubicBezTo>
                    <a:cubicBezTo>
                      <a:pt x="116503" y="73298"/>
                      <a:pt x="77413" y="38322"/>
                      <a:pt x="37636" y="5404"/>
                    </a:cubicBezTo>
                    <a:cubicBezTo>
                      <a:pt x="28035" y="-2826"/>
                      <a:pt x="13633" y="-1454"/>
                      <a:pt x="5404" y="8147"/>
                    </a:cubicBezTo>
                    <a:cubicBezTo>
                      <a:pt x="-2826" y="17748"/>
                      <a:pt x="-1454" y="32150"/>
                      <a:pt x="8147" y="40380"/>
                    </a:cubicBezTo>
                    <a:cubicBezTo>
                      <a:pt x="47237" y="72612"/>
                      <a:pt x="85642" y="106902"/>
                      <a:pt x="122675" y="141878"/>
                    </a:cubicBezTo>
                    <a:cubicBezTo>
                      <a:pt x="126790" y="145993"/>
                      <a:pt x="132962" y="148050"/>
                      <a:pt x="138449" y="148050"/>
                    </a:cubicBezTo>
                    <a:cubicBezTo>
                      <a:pt x="144621" y="148050"/>
                      <a:pt x="150793" y="145993"/>
                      <a:pt x="154908" y="14119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464146BD-9A37-5E52-9633-A094049A1C0D}"/>
                  </a:ext>
                </a:extLst>
              </p:cNvPr>
              <p:cNvSpPr/>
              <p:nvPr/>
            </p:nvSpPr>
            <p:spPr>
              <a:xfrm>
                <a:off x="9065369" y="5528653"/>
                <a:ext cx="181139" cy="121717"/>
              </a:xfrm>
              <a:custGeom>
                <a:avLst/>
                <a:gdLst>
                  <a:gd name="connsiteX0" fmla="*/ 145368 w 181139"/>
                  <a:gd name="connsiteY0" fmla="*/ 3074 h 121717"/>
                  <a:gd name="connsiteX1" fmla="*/ 12323 w 181139"/>
                  <a:gd name="connsiteY1" fmla="*/ 78512 h 121717"/>
                  <a:gd name="connsiteX2" fmla="*/ 2722 w 181139"/>
                  <a:gd name="connsiteY2" fmla="*/ 109373 h 121717"/>
                  <a:gd name="connsiteX3" fmla="*/ 23296 w 181139"/>
                  <a:gd name="connsiteY3" fmla="*/ 121717 h 121717"/>
                  <a:gd name="connsiteX4" fmla="*/ 34269 w 181139"/>
                  <a:gd name="connsiteY4" fmla="*/ 118974 h 121717"/>
                  <a:gd name="connsiteX5" fmla="*/ 170057 w 181139"/>
                  <a:gd name="connsiteY5" fmla="*/ 42165 h 121717"/>
                  <a:gd name="connsiteX6" fmla="*/ 177601 w 181139"/>
                  <a:gd name="connsiteY6" fmla="*/ 10618 h 121717"/>
                  <a:gd name="connsiteX7" fmla="*/ 145368 w 181139"/>
                  <a:gd name="connsiteY7" fmla="*/ 3074 h 12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139" h="121717">
                    <a:moveTo>
                      <a:pt x="145368" y="3074"/>
                    </a:moveTo>
                    <a:cubicBezTo>
                      <a:pt x="102163" y="29820"/>
                      <a:pt x="57586" y="55195"/>
                      <a:pt x="12323" y="78512"/>
                    </a:cubicBezTo>
                    <a:cubicBezTo>
                      <a:pt x="1350" y="84684"/>
                      <a:pt x="-3450" y="98400"/>
                      <a:pt x="2722" y="109373"/>
                    </a:cubicBezTo>
                    <a:cubicBezTo>
                      <a:pt x="6837" y="116917"/>
                      <a:pt x="15066" y="121717"/>
                      <a:pt x="23296" y="121717"/>
                    </a:cubicBezTo>
                    <a:cubicBezTo>
                      <a:pt x="26725" y="121717"/>
                      <a:pt x="30840" y="121032"/>
                      <a:pt x="34269" y="118974"/>
                    </a:cubicBezTo>
                    <a:cubicBezTo>
                      <a:pt x="80217" y="94971"/>
                      <a:pt x="125480" y="68911"/>
                      <a:pt x="170057" y="42165"/>
                    </a:cubicBezTo>
                    <a:cubicBezTo>
                      <a:pt x="181030" y="35307"/>
                      <a:pt x="184459" y="21591"/>
                      <a:pt x="177601" y="10618"/>
                    </a:cubicBezTo>
                    <a:cubicBezTo>
                      <a:pt x="170743" y="331"/>
                      <a:pt x="156341" y="-3098"/>
                      <a:pt x="145368" y="307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97DB3FCD-F9BF-A071-FF83-764082E6B63C}"/>
                  </a:ext>
                </a:extLst>
              </p:cNvPr>
              <p:cNvSpPr/>
              <p:nvPr/>
            </p:nvSpPr>
            <p:spPr>
              <a:xfrm>
                <a:off x="9360510" y="5326128"/>
                <a:ext cx="167669" cy="141134"/>
              </a:xfrm>
              <a:custGeom>
                <a:avLst/>
                <a:gdLst>
                  <a:gd name="connsiteX0" fmla="*/ 130034 w 167669"/>
                  <a:gd name="connsiteY0" fmla="*/ 5346 h 141134"/>
                  <a:gd name="connsiteX1" fmla="*/ 9333 w 167669"/>
                  <a:gd name="connsiteY1" fmla="*/ 99300 h 141134"/>
                  <a:gd name="connsiteX2" fmla="*/ 4532 w 167669"/>
                  <a:gd name="connsiteY2" fmla="*/ 131533 h 141134"/>
                  <a:gd name="connsiteX3" fmla="*/ 23049 w 167669"/>
                  <a:gd name="connsiteY3" fmla="*/ 141134 h 141134"/>
                  <a:gd name="connsiteX4" fmla="*/ 36765 w 167669"/>
                  <a:gd name="connsiteY4" fmla="*/ 137019 h 141134"/>
                  <a:gd name="connsiteX5" fmla="*/ 159523 w 167669"/>
                  <a:gd name="connsiteY5" fmla="*/ 41007 h 141134"/>
                  <a:gd name="connsiteX6" fmla="*/ 162266 w 167669"/>
                  <a:gd name="connsiteY6" fmla="*/ 8775 h 141134"/>
                  <a:gd name="connsiteX7" fmla="*/ 130034 w 167669"/>
                  <a:gd name="connsiteY7" fmla="*/ 5346 h 14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9" h="141134">
                    <a:moveTo>
                      <a:pt x="130034" y="5346"/>
                    </a:moveTo>
                    <a:cubicBezTo>
                      <a:pt x="90943" y="37578"/>
                      <a:pt x="50481" y="69811"/>
                      <a:pt x="9333" y="99300"/>
                    </a:cubicBezTo>
                    <a:cubicBezTo>
                      <a:pt x="-954" y="106844"/>
                      <a:pt x="-3011" y="121246"/>
                      <a:pt x="4532" y="131533"/>
                    </a:cubicBezTo>
                    <a:cubicBezTo>
                      <a:pt x="9333" y="137705"/>
                      <a:pt x="16191" y="141134"/>
                      <a:pt x="23049" y="141134"/>
                    </a:cubicBezTo>
                    <a:cubicBezTo>
                      <a:pt x="27850" y="141134"/>
                      <a:pt x="32650" y="139762"/>
                      <a:pt x="36765" y="137019"/>
                    </a:cubicBezTo>
                    <a:cubicBezTo>
                      <a:pt x="78599" y="106844"/>
                      <a:pt x="119747" y="73926"/>
                      <a:pt x="159523" y="41007"/>
                    </a:cubicBezTo>
                    <a:cubicBezTo>
                      <a:pt x="169124" y="32778"/>
                      <a:pt x="170496" y="18376"/>
                      <a:pt x="162266" y="8775"/>
                    </a:cubicBezTo>
                    <a:cubicBezTo>
                      <a:pt x="154037" y="-1512"/>
                      <a:pt x="139635" y="-2884"/>
                      <a:pt x="130034" y="534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5B00FEC1-79E5-EF9B-C87B-73C30A3CE613}"/>
                  </a:ext>
                </a:extLst>
              </p:cNvPr>
              <p:cNvSpPr/>
              <p:nvPr/>
            </p:nvSpPr>
            <p:spPr>
              <a:xfrm>
                <a:off x="9855611" y="4810607"/>
                <a:ext cx="135190" cy="171794"/>
              </a:xfrm>
              <a:custGeom>
                <a:avLst/>
                <a:gdLst>
                  <a:gd name="connsiteX0" fmla="*/ 124594 w 135190"/>
                  <a:gd name="connsiteY0" fmla="*/ 3773 h 171794"/>
                  <a:gd name="connsiteX1" fmla="*/ 93047 w 135190"/>
                  <a:gd name="connsiteY1" fmla="*/ 9946 h 171794"/>
                  <a:gd name="connsiteX2" fmla="*/ 4579 w 135190"/>
                  <a:gd name="connsiteY2" fmla="*/ 134761 h 171794"/>
                  <a:gd name="connsiteX3" fmla="*/ 8694 w 135190"/>
                  <a:gd name="connsiteY3" fmla="*/ 166994 h 171794"/>
                  <a:gd name="connsiteX4" fmla="*/ 22410 w 135190"/>
                  <a:gd name="connsiteY4" fmla="*/ 171794 h 171794"/>
                  <a:gd name="connsiteX5" fmla="*/ 40926 w 135190"/>
                  <a:gd name="connsiteY5" fmla="*/ 162879 h 171794"/>
                  <a:gd name="connsiteX6" fmla="*/ 131452 w 135190"/>
                  <a:gd name="connsiteY6" fmla="*/ 36006 h 171794"/>
                  <a:gd name="connsiteX7" fmla="*/ 124594 w 135190"/>
                  <a:gd name="connsiteY7" fmla="*/ 3773 h 17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90" h="171794">
                    <a:moveTo>
                      <a:pt x="124594" y="3773"/>
                    </a:moveTo>
                    <a:cubicBezTo>
                      <a:pt x="114307" y="-3085"/>
                      <a:pt x="99905" y="-341"/>
                      <a:pt x="93047" y="9946"/>
                    </a:cubicBezTo>
                    <a:cubicBezTo>
                      <a:pt x="64929" y="52465"/>
                      <a:pt x="35440" y="94299"/>
                      <a:pt x="4579" y="134761"/>
                    </a:cubicBezTo>
                    <a:cubicBezTo>
                      <a:pt x="-2965" y="145048"/>
                      <a:pt x="-907" y="159450"/>
                      <a:pt x="8694" y="166994"/>
                    </a:cubicBezTo>
                    <a:cubicBezTo>
                      <a:pt x="12809" y="170423"/>
                      <a:pt x="17609" y="171794"/>
                      <a:pt x="22410" y="171794"/>
                    </a:cubicBezTo>
                    <a:cubicBezTo>
                      <a:pt x="29268" y="171794"/>
                      <a:pt x="36126" y="168365"/>
                      <a:pt x="40926" y="162879"/>
                    </a:cubicBezTo>
                    <a:cubicBezTo>
                      <a:pt x="72473" y="121731"/>
                      <a:pt x="102648" y="78526"/>
                      <a:pt x="131452" y="36006"/>
                    </a:cubicBezTo>
                    <a:cubicBezTo>
                      <a:pt x="138310" y="24347"/>
                      <a:pt x="135567" y="10631"/>
                      <a:pt x="124594" y="377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EA8DA3B2-4184-9E4C-1DE7-7F38DB91EFAE}"/>
                  </a:ext>
                </a:extLst>
              </p:cNvPr>
              <p:cNvSpPr/>
              <p:nvPr/>
            </p:nvSpPr>
            <p:spPr>
              <a:xfrm>
                <a:off x="10045221" y="4506935"/>
                <a:ext cx="115555" cy="183315"/>
              </a:xfrm>
              <a:custGeom>
                <a:avLst/>
                <a:gdLst>
                  <a:gd name="connsiteX0" fmla="*/ 102319 w 115555"/>
                  <a:gd name="connsiteY0" fmla="*/ 2264 h 183315"/>
                  <a:gd name="connsiteX1" fmla="*/ 72144 w 115555"/>
                  <a:gd name="connsiteY1" fmla="*/ 13237 h 183315"/>
                  <a:gd name="connsiteX2" fmla="*/ 2878 w 115555"/>
                  <a:gd name="connsiteY2" fmla="*/ 149711 h 183315"/>
                  <a:gd name="connsiteX3" fmla="*/ 11793 w 115555"/>
                  <a:gd name="connsiteY3" fmla="*/ 180572 h 183315"/>
                  <a:gd name="connsiteX4" fmla="*/ 22766 w 115555"/>
                  <a:gd name="connsiteY4" fmla="*/ 183316 h 183315"/>
                  <a:gd name="connsiteX5" fmla="*/ 42654 w 115555"/>
                  <a:gd name="connsiteY5" fmla="*/ 171657 h 183315"/>
                  <a:gd name="connsiteX6" fmla="*/ 113292 w 115555"/>
                  <a:gd name="connsiteY6" fmla="*/ 32440 h 183315"/>
                  <a:gd name="connsiteX7" fmla="*/ 102319 w 115555"/>
                  <a:gd name="connsiteY7" fmla="*/ 2264 h 18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555" h="183315">
                    <a:moveTo>
                      <a:pt x="102319" y="2264"/>
                    </a:moveTo>
                    <a:cubicBezTo>
                      <a:pt x="90660" y="-3222"/>
                      <a:pt x="76944" y="1579"/>
                      <a:pt x="72144" y="13237"/>
                    </a:cubicBezTo>
                    <a:cubicBezTo>
                      <a:pt x="50884" y="59186"/>
                      <a:pt x="26881" y="105134"/>
                      <a:pt x="2878" y="149711"/>
                    </a:cubicBezTo>
                    <a:cubicBezTo>
                      <a:pt x="-3294" y="160684"/>
                      <a:pt x="820" y="174400"/>
                      <a:pt x="11793" y="180572"/>
                    </a:cubicBezTo>
                    <a:cubicBezTo>
                      <a:pt x="15222" y="182630"/>
                      <a:pt x="19337" y="183316"/>
                      <a:pt x="22766" y="183316"/>
                    </a:cubicBezTo>
                    <a:cubicBezTo>
                      <a:pt x="30996" y="183316"/>
                      <a:pt x="38539" y="179201"/>
                      <a:pt x="42654" y="171657"/>
                    </a:cubicBezTo>
                    <a:cubicBezTo>
                      <a:pt x="68029" y="126394"/>
                      <a:pt x="91346" y="79760"/>
                      <a:pt x="113292" y="32440"/>
                    </a:cubicBezTo>
                    <a:cubicBezTo>
                      <a:pt x="118778" y="21467"/>
                      <a:pt x="113977" y="7751"/>
                      <a:pt x="102319" y="226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6B98418B-E064-DB34-65E5-31E484550195}"/>
                  </a:ext>
                </a:extLst>
              </p:cNvPr>
              <p:cNvSpPr/>
              <p:nvPr/>
            </p:nvSpPr>
            <p:spPr>
              <a:xfrm>
                <a:off x="10334729" y="3491472"/>
                <a:ext cx="50130" cy="205740"/>
              </a:xfrm>
              <a:custGeom>
                <a:avLst/>
                <a:gdLst>
                  <a:gd name="connsiteX0" fmla="*/ 27467 w 50130"/>
                  <a:gd name="connsiteY0" fmla="*/ 0 h 205740"/>
                  <a:gd name="connsiteX1" fmla="*/ 27467 w 50130"/>
                  <a:gd name="connsiteY1" fmla="*/ 0 h 205740"/>
                  <a:gd name="connsiteX2" fmla="*/ 4835 w 50130"/>
                  <a:gd name="connsiteY2" fmla="*/ 23317 h 205740"/>
                  <a:gd name="connsiteX3" fmla="*/ 4835 w 50130"/>
                  <a:gd name="connsiteY3" fmla="*/ 28804 h 205740"/>
                  <a:gd name="connsiteX4" fmla="*/ 35 w 50130"/>
                  <a:gd name="connsiteY4" fmla="*/ 181737 h 205740"/>
                  <a:gd name="connsiteX5" fmla="*/ 21294 w 50130"/>
                  <a:gd name="connsiteY5" fmla="*/ 205740 h 205740"/>
                  <a:gd name="connsiteX6" fmla="*/ 22666 w 50130"/>
                  <a:gd name="connsiteY6" fmla="*/ 205740 h 205740"/>
                  <a:gd name="connsiteX7" fmla="*/ 45297 w 50130"/>
                  <a:gd name="connsiteY7" fmla="*/ 184480 h 205740"/>
                  <a:gd name="connsiteX8" fmla="*/ 50098 w 50130"/>
                  <a:gd name="connsiteY8" fmla="*/ 28804 h 205740"/>
                  <a:gd name="connsiteX9" fmla="*/ 50098 w 50130"/>
                  <a:gd name="connsiteY9" fmla="*/ 23317 h 205740"/>
                  <a:gd name="connsiteX10" fmla="*/ 27467 w 50130"/>
                  <a:gd name="connsiteY10" fmla="*/ 0 h 2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130" h="205740">
                    <a:moveTo>
                      <a:pt x="27467" y="0"/>
                    </a:moveTo>
                    <a:cubicBezTo>
                      <a:pt x="27467" y="0"/>
                      <a:pt x="27467" y="0"/>
                      <a:pt x="27467" y="0"/>
                    </a:cubicBezTo>
                    <a:cubicBezTo>
                      <a:pt x="14436" y="0"/>
                      <a:pt x="4835" y="10287"/>
                      <a:pt x="4835" y="23317"/>
                    </a:cubicBezTo>
                    <a:lnTo>
                      <a:pt x="4835" y="28804"/>
                    </a:lnTo>
                    <a:cubicBezTo>
                      <a:pt x="4835" y="79553"/>
                      <a:pt x="3464" y="130988"/>
                      <a:pt x="35" y="181737"/>
                    </a:cubicBezTo>
                    <a:cubicBezTo>
                      <a:pt x="-651" y="194081"/>
                      <a:pt x="8950" y="205054"/>
                      <a:pt x="21294" y="205740"/>
                    </a:cubicBezTo>
                    <a:cubicBezTo>
                      <a:pt x="21980" y="205740"/>
                      <a:pt x="21980" y="205740"/>
                      <a:pt x="22666" y="205740"/>
                    </a:cubicBezTo>
                    <a:cubicBezTo>
                      <a:pt x="34325" y="205740"/>
                      <a:pt x="44612" y="196139"/>
                      <a:pt x="45297" y="184480"/>
                    </a:cubicBezTo>
                    <a:cubicBezTo>
                      <a:pt x="48726" y="133045"/>
                      <a:pt x="50098" y="80239"/>
                      <a:pt x="50098" y="28804"/>
                    </a:cubicBezTo>
                    <a:lnTo>
                      <a:pt x="50098" y="23317"/>
                    </a:lnTo>
                    <a:cubicBezTo>
                      <a:pt x="50784" y="10287"/>
                      <a:pt x="40497" y="0"/>
                      <a:pt x="27467" y="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B42F45E4-D9D3-964B-C6BB-4F3D94ED2C58}"/>
                  </a:ext>
                </a:extLst>
              </p:cNvPr>
              <p:cNvSpPr/>
              <p:nvPr/>
            </p:nvSpPr>
            <p:spPr>
              <a:xfrm>
                <a:off x="10287601" y="3843677"/>
                <a:ext cx="73362" cy="198492"/>
              </a:xfrm>
              <a:custGeom>
                <a:avLst/>
                <a:gdLst>
                  <a:gd name="connsiteX0" fmla="*/ 53335 w 73362"/>
                  <a:gd name="connsiteY0" fmla="*/ 296 h 198492"/>
                  <a:gd name="connsiteX1" fmla="*/ 27275 w 73362"/>
                  <a:gd name="connsiteY1" fmla="*/ 19499 h 198492"/>
                  <a:gd name="connsiteX2" fmla="*/ 529 w 73362"/>
                  <a:gd name="connsiteY2" fmla="*/ 170375 h 198492"/>
                  <a:gd name="connsiteX3" fmla="*/ 18360 w 73362"/>
                  <a:gd name="connsiteY3" fmla="*/ 197807 h 198492"/>
                  <a:gd name="connsiteX4" fmla="*/ 23160 w 73362"/>
                  <a:gd name="connsiteY4" fmla="*/ 198492 h 198492"/>
                  <a:gd name="connsiteX5" fmla="*/ 45792 w 73362"/>
                  <a:gd name="connsiteY5" fmla="*/ 180662 h 198492"/>
                  <a:gd name="connsiteX6" fmla="*/ 73224 w 73362"/>
                  <a:gd name="connsiteY6" fmla="*/ 27042 h 198492"/>
                  <a:gd name="connsiteX7" fmla="*/ 53335 w 73362"/>
                  <a:gd name="connsiteY7" fmla="*/ 296 h 19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62" h="198492">
                    <a:moveTo>
                      <a:pt x="53335" y="296"/>
                    </a:moveTo>
                    <a:cubicBezTo>
                      <a:pt x="40991" y="-1761"/>
                      <a:pt x="29332" y="7154"/>
                      <a:pt x="27275" y="19499"/>
                    </a:cubicBezTo>
                    <a:cubicBezTo>
                      <a:pt x="19731" y="69562"/>
                      <a:pt x="10816" y="120311"/>
                      <a:pt x="529" y="170375"/>
                    </a:cubicBezTo>
                    <a:cubicBezTo>
                      <a:pt x="-2214" y="182719"/>
                      <a:pt x="6015" y="195063"/>
                      <a:pt x="18360" y="197807"/>
                    </a:cubicBezTo>
                    <a:cubicBezTo>
                      <a:pt x="19731" y="198492"/>
                      <a:pt x="21789" y="198492"/>
                      <a:pt x="23160" y="198492"/>
                    </a:cubicBezTo>
                    <a:cubicBezTo>
                      <a:pt x="33447" y="198492"/>
                      <a:pt x="43048" y="190949"/>
                      <a:pt x="45792" y="180662"/>
                    </a:cubicBezTo>
                    <a:cubicBezTo>
                      <a:pt x="56764" y="129912"/>
                      <a:pt x="65680" y="78477"/>
                      <a:pt x="73224" y="27042"/>
                    </a:cubicBezTo>
                    <a:cubicBezTo>
                      <a:pt x="74595" y="13326"/>
                      <a:pt x="65680" y="1668"/>
                      <a:pt x="53335" y="29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EAF5AB83-EB9C-52D2-D409-4A95FAC55666}"/>
                  </a:ext>
                </a:extLst>
              </p:cNvPr>
              <p:cNvSpPr/>
              <p:nvPr/>
            </p:nvSpPr>
            <p:spPr>
              <a:xfrm>
                <a:off x="8747646" y="5687627"/>
                <a:ext cx="190508" cy="101960"/>
              </a:xfrm>
              <a:custGeom>
                <a:avLst/>
                <a:gdLst>
                  <a:gd name="connsiteX0" fmla="*/ 157911 w 190508"/>
                  <a:gd name="connsiteY0" fmla="*/ 1834 h 101960"/>
                  <a:gd name="connsiteX1" fmla="*/ 15265 w 190508"/>
                  <a:gd name="connsiteY1" fmla="*/ 57383 h 101960"/>
                  <a:gd name="connsiteX2" fmla="*/ 1549 w 190508"/>
                  <a:gd name="connsiteY2" fmla="*/ 86873 h 101960"/>
                  <a:gd name="connsiteX3" fmla="*/ 23494 w 190508"/>
                  <a:gd name="connsiteY3" fmla="*/ 101960 h 101960"/>
                  <a:gd name="connsiteX4" fmla="*/ 31038 w 190508"/>
                  <a:gd name="connsiteY4" fmla="*/ 100589 h 101960"/>
                  <a:gd name="connsiteX5" fmla="*/ 176428 w 190508"/>
                  <a:gd name="connsiteY5" fmla="*/ 44353 h 101960"/>
                  <a:gd name="connsiteX6" fmla="*/ 188772 w 190508"/>
                  <a:gd name="connsiteY6" fmla="*/ 14178 h 101960"/>
                  <a:gd name="connsiteX7" fmla="*/ 157911 w 190508"/>
                  <a:gd name="connsiteY7" fmla="*/ 1834 h 10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8" h="101960">
                    <a:moveTo>
                      <a:pt x="157911" y="1834"/>
                    </a:moveTo>
                    <a:cubicBezTo>
                      <a:pt x="111277" y="21722"/>
                      <a:pt x="63271" y="40238"/>
                      <a:pt x="15265" y="57383"/>
                    </a:cubicBezTo>
                    <a:cubicBezTo>
                      <a:pt x="3606" y="61498"/>
                      <a:pt x="-3252" y="74528"/>
                      <a:pt x="1549" y="86873"/>
                    </a:cubicBezTo>
                    <a:cubicBezTo>
                      <a:pt x="4978" y="96474"/>
                      <a:pt x="13893" y="101960"/>
                      <a:pt x="23494" y="101960"/>
                    </a:cubicBezTo>
                    <a:cubicBezTo>
                      <a:pt x="26237" y="101960"/>
                      <a:pt x="28295" y="101275"/>
                      <a:pt x="31038" y="100589"/>
                    </a:cubicBezTo>
                    <a:cubicBezTo>
                      <a:pt x="79730" y="83444"/>
                      <a:pt x="128422" y="64241"/>
                      <a:pt x="176428" y="44353"/>
                    </a:cubicBezTo>
                    <a:cubicBezTo>
                      <a:pt x="188086" y="39553"/>
                      <a:pt x="193573" y="25837"/>
                      <a:pt x="188772" y="14178"/>
                    </a:cubicBezTo>
                    <a:cubicBezTo>
                      <a:pt x="182600" y="1834"/>
                      <a:pt x="169570" y="-2967"/>
                      <a:pt x="157911" y="183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96A63D01-BF76-BC45-9AE7-35558EB335E9}"/>
                  </a:ext>
                </a:extLst>
              </p:cNvPr>
              <p:cNvSpPr/>
              <p:nvPr/>
            </p:nvSpPr>
            <p:spPr>
              <a:xfrm>
                <a:off x="10113043" y="2483139"/>
                <a:ext cx="107458" cy="186744"/>
              </a:xfrm>
              <a:custGeom>
                <a:avLst/>
                <a:gdLst>
                  <a:gd name="connsiteX0" fmla="*/ 92790 w 107458"/>
                  <a:gd name="connsiteY0" fmla="*/ 185373 h 186744"/>
                  <a:gd name="connsiteX1" fmla="*/ 105820 w 107458"/>
                  <a:gd name="connsiteY1" fmla="*/ 155883 h 186744"/>
                  <a:gd name="connsiteX2" fmla="*/ 44098 w 107458"/>
                  <a:gd name="connsiteY2" fmla="*/ 13237 h 186744"/>
                  <a:gd name="connsiteX3" fmla="*/ 13237 w 107458"/>
                  <a:gd name="connsiteY3" fmla="*/ 2264 h 186744"/>
                  <a:gd name="connsiteX4" fmla="*/ 2265 w 107458"/>
                  <a:gd name="connsiteY4" fmla="*/ 32439 h 186744"/>
                  <a:gd name="connsiteX5" fmla="*/ 62615 w 107458"/>
                  <a:gd name="connsiteY5" fmla="*/ 172343 h 186744"/>
                  <a:gd name="connsiteX6" fmla="*/ 83874 w 107458"/>
                  <a:gd name="connsiteY6" fmla="*/ 186744 h 186744"/>
                  <a:gd name="connsiteX7" fmla="*/ 92790 w 107458"/>
                  <a:gd name="connsiteY7" fmla="*/ 185373 h 18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458" h="186744">
                    <a:moveTo>
                      <a:pt x="92790" y="185373"/>
                    </a:moveTo>
                    <a:cubicBezTo>
                      <a:pt x="104448" y="180572"/>
                      <a:pt x="110621" y="167542"/>
                      <a:pt x="105820" y="155883"/>
                    </a:cubicBezTo>
                    <a:cubicBezTo>
                      <a:pt x="86618" y="107877"/>
                      <a:pt x="66044" y="59871"/>
                      <a:pt x="44098" y="13237"/>
                    </a:cubicBezTo>
                    <a:cubicBezTo>
                      <a:pt x="38612" y="1578"/>
                      <a:pt x="24896" y="-3222"/>
                      <a:pt x="13237" y="2264"/>
                    </a:cubicBezTo>
                    <a:cubicBezTo>
                      <a:pt x="1578" y="7751"/>
                      <a:pt x="-3222" y="21467"/>
                      <a:pt x="2265" y="32439"/>
                    </a:cubicBezTo>
                    <a:cubicBezTo>
                      <a:pt x="24210" y="78388"/>
                      <a:pt x="44098" y="125708"/>
                      <a:pt x="62615" y="172343"/>
                    </a:cubicBezTo>
                    <a:cubicBezTo>
                      <a:pt x="66044" y="181258"/>
                      <a:pt x="74959" y="186744"/>
                      <a:pt x="83874" y="186744"/>
                    </a:cubicBezTo>
                    <a:cubicBezTo>
                      <a:pt x="86618" y="186744"/>
                      <a:pt x="90047" y="186059"/>
                      <a:pt x="92790" y="18537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D60867BF-74DB-B6E1-3F28-03E24F3A6709}"/>
                  </a:ext>
                </a:extLst>
              </p:cNvPr>
              <p:cNvSpPr/>
              <p:nvPr/>
            </p:nvSpPr>
            <p:spPr>
              <a:xfrm>
                <a:off x="10190081" y="4182560"/>
                <a:ext cx="95500" cy="192222"/>
              </a:xfrm>
              <a:custGeom>
                <a:avLst/>
                <a:gdLst>
                  <a:gd name="connsiteX0" fmla="*/ 78846 w 95500"/>
                  <a:gd name="connsiteY0" fmla="*/ 885 h 192222"/>
                  <a:gd name="connsiteX1" fmla="*/ 50042 w 95500"/>
                  <a:gd name="connsiteY1" fmla="*/ 15972 h 192222"/>
                  <a:gd name="connsiteX2" fmla="*/ 1351 w 95500"/>
                  <a:gd name="connsiteY2" fmla="*/ 161362 h 192222"/>
                  <a:gd name="connsiteX3" fmla="*/ 15067 w 95500"/>
                  <a:gd name="connsiteY3" fmla="*/ 190851 h 192222"/>
                  <a:gd name="connsiteX4" fmla="*/ 23297 w 95500"/>
                  <a:gd name="connsiteY4" fmla="*/ 192223 h 192222"/>
                  <a:gd name="connsiteX5" fmla="*/ 44556 w 95500"/>
                  <a:gd name="connsiteY5" fmla="*/ 177135 h 192222"/>
                  <a:gd name="connsiteX6" fmla="*/ 94619 w 95500"/>
                  <a:gd name="connsiteY6" fmla="*/ 29003 h 192222"/>
                  <a:gd name="connsiteX7" fmla="*/ 78846 w 95500"/>
                  <a:gd name="connsiteY7" fmla="*/ 885 h 19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00" h="192222">
                    <a:moveTo>
                      <a:pt x="78846" y="885"/>
                    </a:moveTo>
                    <a:cubicBezTo>
                      <a:pt x="66502" y="-2544"/>
                      <a:pt x="54158" y="4314"/>
                      <a:pt x="50042" y="15972"/>
                    </a:cubicBezTo>
                    <a:cubicBezTo>
                      <a:pt x="35641" y="64664"/>
                      <a:pt x="19181" y="113356"/>
                      <a:pt x="1351" y="161362"/>
                    </a:cubicBezTo>
                    <a:cubicBezTo>
                      <a:pt x="-2764" y="173021"/>
                      <a:pt x="2723" y="186737"/>
                      <a:pt x="15067" y="190851"/>
                    </a:cubicBezTo>
                    <a:cubicBezTo>
                      <a:pt x="17810" y="191537"/>
                      <a:pt x="20553" y="192223"/>
                      <a:pt x="23297" y="192223"/>
                    </a:cubicBezTo>
                    <a:cubicBezTo>
                      <a:pt x="32897" y="192223"/>
                      <a:pt x="41127" y="186737"/>
                      <a:pt x="44556" y="177135"/>
                    </a:cubicBezTo>
                    <a:cubicBezTo>
                      <a:pt x="62387" y="128444"/>
                      <a:pt x="79532" y="79066"/>
                      <a:pt x="94619" y="29003"/>
                    </a:cubicBezTo>
                    <a:cubicBezTo>
                      <a:pt x="98048" y="17344"/>
                      <a:pt x="91190" y="4314"/>
                      <a:pt x="78846" y="88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24F82374-C600-A17C-4390-B001F101E289}"/>
                  </a:ext>
                </a:extLst>
              </p:cNvPr>
              <p:cNvSpPr/>
              <p:nvPr/>
            </p:nvSpPr>
            <p:spPr>
              <a:xfrm>
                <a:off x="7644961" y="5805266"/>
                <a:ext cx="275135" cy="115309"/>
              </a:xfrm>
              <a:custGeom>
                <a:avLst/>
                <a:gdLst>
                  <a:gd name="connsiteX0" fmla="*/ 253155 w 275135"/>
                  <a:gd name="connsiteY0" fmla="*/ 70046 h 115309"/>
                  <a:gd name="connsiteX1" fmla="*/ 189376 w 275135"/>
                  <a:gd name="connsiteY1" fmla="*/ 66617 h 115309"/>
                  <a:gd name="connsiteX2" fmla="*/ 172916 w 275135"/>
                  <a:gd name="connsiteY2" fmla="*/ 51530 h 115309"/>
                  <a:gd name="connsiteX3" fmla="*/ 32327 w 275135"/>
                  <a:gd name="connsiteY3" fmla="*/ 2152 h 115309"/>
                  <a:gd name="connsiteX4" fmla="*/ 2152 w 275135"/>
                  <a:gd name="connsiteY4" fmla="*/ 13125 h 115309"/>
                  <a:gd name="connsiteX5" fmla="*/ 13125 w 275135"/>
                  <a:gd name="connsiteY5" fmla="*/ 43300 h 115309"/>
                  <a:gd name="connsiteX6" fmla="*/ 78962 w 275135"/>
                  <a:gd name="connsiteY6" fmla="*/ 70046 h 115309"/>
                  <a:gd name="connsiteX7" fmla="*/ 75533 w 275135"/>
                  <a:gd name="connsiteY7" fmla="*/ 79648 h 115309"/>
                  <a:gd name="connsiteX8" fmla="*/ 96107 w 275135"/>
                  <a:gd name="connsiteY8" fmla="*/ 105022 h 115309"/>
                  <a:gd name="connsiteX9" fmla="*/ 251783 w 275135"/>
                  <a:gd name="connsiteY9" fmla="*/ 115309 h 115309"/>
                  <a:gd name="connsiteX10" fmla="*/ 252469 w 275135"/>
                  <a:gd name="connsiteY10" fmla="*/ 115309 h 115309"/>
                  <a:gd name="connsiteX11" fmla="*/ 275101 w 275135"/>
                  <a:gd name="connsiteY11" fmla="*/ 93364 h 115309"/>
                  <a:gd name="connsiteX12" fmla="*/ 253155 w 275135"/>
                  <a:gd name="connsiteY12" fmla="*/ 70046 h 11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5135" h="115309">
                    <a:moveTo>
                      <a:pt x="253155" y="70046"/>
                    </a:moveTo>
                    <a:cubicBezTo>
                      <a:pt x="231895" y="69361"/>
                      <a:pt x="210635" y="67989"/>
                      <a:pt x="189376" y="66617"/>
                    </a:cubicBezTo>
                    <a:cubicBezTo>
                      <a:pt x="187318" y="59074"/>
                      <a:pt x="181146" y="53587"/>
                      <a:pt x="172916" y="51530"/>
                    </a:cubicBezTo>
                    <a:cubicBezTo>
                      <a:pt x="125596" y="39871"/>
                      <a:pt x="78276" y="23412"/>
                      <a:pt x="32327" y="2152"/>
                    </a:cubicBezTo>
                    <a:cubicBezTo>
                      <a:pt x="20669" y="-3334"/>
                      <a:pt x="6953" y="2152"/>
                      <a:pt x="2152" y="13125"/>
                    </a:cubicBezTo>
                    <a:cubicBezTo>
                      <a:pt x="-3334" y="24784"/>
                      <a:pt x="2152" y="38500"/>
                      <a:pt x="13125" y="43300"/>
                    </a:cubicBezTo>
                    <a:cubicBezTo>
                      <a:pt x="35071" y="53587"/>
                      <a:pt x="57016" y="62503"/>
                      <a:pt x="78962" y="70046"/>
                    </a:cubicBezTo>
                    <a:cubicBezTo>
                      <a:pt x="77590" y="72790"/>
                      <a:pt x="76219" y="76219"/>
                      <a:pt x="75533" y="79648"/>
                    </a:cubicBezTo>
                    <a:cubicBezTo>
                      <a:pt x="74161" y="91992"/>
                      <a:pt x="83762" y="103651"/>
                      <a:pt x="96107" y="105022"/>
                    </a:cubicBezTo>
                    <a:cubicBezTo>
                      <a:pt x="147542" y="109823"/>
                      <a:pt x="199663" y="113938"/>
                      <a:pt x="251783" y="115309"/>
                    </a:cubicBezTo>
                    <a:cubicBezTo>
                      <a:pt x="251783" y="115309"/>
                      <a:pt x="252469" y="115309"/>
                      <a:pt x="252469" y="115309"/>
                    </a:cubicBezTo>
                    <a:cubicBezTo>
                      <a:pt x="264814" y="115309"/>
                      <a:pt x="275101" y="105708"/>
                      <a:pt x="275101" y="93364"/>
                    </a:cubicBezTo>
                    <a:cubicBezTo>
                      <a:pt x="275786" y="81019"/>
                      <a:pt x="266185" y="70732"/>
                      <a:pt x="253155" y="7004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F1A6B410-D840-D7C9-1F4C-EF82DE6855AD}"/>
                  </a:ext>
                </a:extLst>
              </p:cNvPr>
              <p:cNvSpPr/>
              <p:nvPr/>
            </p:nvSpPr>
            <p:spPr>
              <a:xfrm>
                <a:off x="7960524" y="5801247"/>
                <a:ext cx="307369" cy="121386"/>
              </a:xfrm>
              <a:custGeom>
                <a:avLst/>
                <a:gdLst>
                  <a:gd name="connsiteX0" fmla="*/ 281178 w 307369"/>
                  <a:gd name="connsiteY0" fmla="*/ 61722 h 121386"/>
                  <a:gd name="connsiteX1" fmla="*/ 215341 w 307369"/>
                  <a:gd name="connsiteY1" fmla="*/ 67894 h 121386"/>
                  <a:gd name="connsiteX2" fmla="*/ 189281 w 307369"/>
                  <a:gd name="connsiteY2" fmla="*/ 55550 h 121386"/>
                  <a:gd name="connsiteX3" fmla="*/ 45263 w 307369"/>
                  <a:gd name="connsiteY3" fmla="*/ 75438 h 121386"/>
                  <a:gd name="connsiteX4" fmla="*/ 45263 w 307369"/>
                  <a:gd name="connsiteY4" fmla="*/ 22631 h 121386"/>
                  <a:gd name="connsiteX5" fmla="*/ 22631 w 307369"/>
                  <a:gd name="connsiteY5" fmla="*/ 0 h 121386"/>
                  <a:gd name="connsiteX6" fmla="*/ 0 w 307369"/>
                  <a:gd name="connsiteY6" fmla="*/ 22631 h 121386"/>
                  <a:gd name="connsiteX7" fmla="*/ 0 w 307369"/>
                  <a:gd name="connsiteY7" fmla="*/ 98755 h 121386"/>
                  <a:gd name="connsiteX8" fmla="*/ 22631 w 307369"/>
                  <a:gd name="connsiteY8" fmla="*/ 121387 h 121386"/>
                  <a:gd name="connsiteX9" fmla="*/ 32918 w 307369"/>
                  <a:gd name="connsiteY9" fmla="*/ 118643 h 121386"/>
                  <a:gd name="connsiteX10" fmla="*/ 42519 w 307369"/>
                  <a:gd name="connsiteY10" fmla="*/ 120701 h 121386"/>
                  <a:gd name="connsiteX11" fmla="*/ 43205 w 307369"/>
                  <a:gd name="connsiteY11" fmla="*/ 120701 h 121386"/>
                  <a:gd name="connsiteX12" fmla="*/ 117272 w 307369"/>
                  <a:gd name="connsiteY12" fmla="*/ 114529 h 121386"/>
                  <a:gd name="connsiteX13" fmla="*/ 129616 w 307369"/>
                  <a:gd name="connsiteY13" fmla="*/ 118643 h 121386"/>
                  <a:gd name="connsiteX14" fmla="*/ 130988 w 307369"/>
                  <a:gd name="connsiteY14" fmla="*/ 118643 h 121386"/>
                  <a:gd name="connsiteX15" fmla="*/ 286664 w 307369"/>
                  <a:gd name="connsiteY15" fmla="*/ 106985 h 121386"/>
                  <a:gd name="connsiteX16" fmla="*/ 307238 w 307369"/>
                  <a:gd name="connsiteY16" fmla="*/ 81610 h 121386"/>
                  <a:gd name="connsiteX17" fmla="*/ 281178 w 307369"/>
                  <a:gd name="connsiteY17" fmla="*/ 61722 h 12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7369" h="121386">
                    <a:moveTo>
                      <a:pt x="281178" y="61722"/>
                    </a:moveTo>
                    <a:cubicBezTo>
                      <a:pt x="259232" y="63779"/>
                      <a:pt x="237287" y="65837"/>
                      <a:pt x="215341" y="67894"/>
                    </a:cubicBezTo>
                    <a:cubicBezTo>
                      <a:pt x="210541" y="58293"/>
                      <a:pt x="200254" y="52807"/>
                      <a:pt x="189281" y="55550"/>
                    </a:cubicBezTo>
                    <a:cubicBezTo>
                      <a:pt x="141961" y="67208"/>
                      <a:pt x="93269" y="74066"/>
                      <a:pt x="45263" y="75438"/>
                    </a:cubicBezTo>
                    <a:lnTo>
                      <a:pt x="45263" y="22631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98755"/>
                    </a:lnTo>
                    <a:cubicBezTo>
                      <a:pt x="0" y="111100"/>
                      <a:pt x="10287" y="121387"/>
                      <a:pt x="22631" y="121387"/>
                    </a:cubicBezTo>
                    <a:cubicBezTo>
                      <a:pt x="26060" y="121387"/>
                      <a:pt x="30175" y="120701"/>
                      <a:pt x="32918" y="118643"/>
                    </a:cubicBezTo>
                    <a:cubicBezTo>
                      <a:pt x="35661" y="120015"/>
                      <a:pt x="39090" y="120701"/>
                      <a:pt x="42519" y="120701"/>
                    </a:cubicBezTo>
                    <a:cubicBezTo>
                      <a:pt x="42519" y="120701"/>
                      <a:pt x="43205" y="120701"/>
                      <a:pt x="43205" y="120701"/>
                    </a:cubicBezTo>
                    <a:cubicBezTo>
                      <a:pt x="67894" y="120015"/>
                      <a:pt x="92583" y="117958"/>
                      <a:pt x="117272" y="114529"/>
                    </a:cubicBezTo>
                    <a:cubicBezTo>
                      <a:pt x="120701" y="117272"/>
                      <a:pt x="125501" y="118643"/>
                      <a:pt x="129616" y="118643"/>
                    </a:cubicBezTo>
                    <a:cubicBezTo>
                      <a:pt x="130302" y="118643"/>
                      <a:pt x="130302" y="118643"/>
                      <a:pt x="130988" y="118643"/>
                    </a:cubicBezTo>
                    <a:cubicBezTo>
                      <a:pt x="183109" y="116586"/>
                      <a:pt x="235229" y="112471"/>
                      <a:pt x="286664" y="106985"/>
                    </a:cubicBezTo>
                    <a:cubicBezTo>
                      <a:pt x="299009" y="105613"/>
                      <a:pt x="308610" y="93955"/>
                      <a:pt x="307238" y="81610"/>
                    </a:cubicBezTo>
                    <a:cubicBezTo>
                      <a:pt x="305181" y="69266"/>
                      <a:pt x="294208" y="60350"/>
                      <a:pt x="281178" y="6172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8CD2BD31-2306-9E5D-CDE0-E981169B692D}"/>
                  </a:ext>
                </a:extLst>
              </p:cNvPr>
              <p:cNvSpPr/>
              <p:nvPr/>
            </p:nvSpPr>
            <p:spPr>
              <a:xfrm>
                <a:off x="8412151" y="5799729"/>
                <a:ext cx="196596" cy="79698"/>
              </a:xfrm>
              <a:custGeom>
                <a:avLst/>
                <a:gdLst>
                  <a:gd name="connsiteX0" fmla="*/ 168336 w 196596"/>
                  <a:gd name="connsiteY0" fmla="*/ 832 h 79698"/>
                  <a:gd name="connsiteX1" fmla="*/ 18832 w 196596"/>
                  <a:gd name="connsiteY1" fmla="*/ 34436 h 79698"/>
                  <a:gd name="connsiteX2" fmla="*/ 315 w 196596"/>
                  <a:gd name="connsiteY2" fmla="*/ 61182 h 79698"/>
                  <a:gd name="connsiteX3" fmla="*/ 22947 w 196596"/>
                  <a:gd name="connsiteY3" fmla="*/ 79699 h 79698"/>
                  <a:gd name="connsiteX4" fmla="*/ 27061 w 196596"/>
                  <a:gd name="connsiteY4" fmla="*/ 79013 h 79698"/>
                  <a:gd name="connsiteX5" fmla="*/ 179309 w 196596"/>
                  <a:gd name="connsiteY5" fmla="*/ 44723 h 79698"/>
                  <a:gd name="connsiteX6" fmla="*/ 195768 w 196596"/>
                  <a:gd name="connsiteY6" fmla="*/ 16605 h 79698"/>
                  <a:gd name="connsiteX7" fmla="*/ 168336 w 196596"/>
                  <a:gd name="connsiteY7" fmla="*/ 832 h 7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596" h="79698">
                    <a:moveTo>
                      <a:pt x="168336" y="832"/>
                    </a:moveTo>
                    <a:cubicBezTo>
                      <a:pt x="118959" y="13862"/>
                      <a:pt x="68895" y="24835"/>
                      <a:pt x="18832" y="34436"/>
                    </a:cubicBezTo>
                    <a:cubicBezTo>
                      <a:pt x="6487" y="36493"/>
                      <a:pt x="-1742" y="48838"/>
                      <a:pt x="315" y="61182"/>
                    </a:cubicBezTo>
                    <a:cubicBezTo>
                      <a:pt x="2373" y="72155"/>
                      <a:pt x="11974" y="79699"/>
                      <a:pt x="22947" y="79699"/>
                    </a:cubicBezTo>
                    <a:cubicBezTo>
                      <a:pt x="24318" y="79699"/>
                      <a:pt x="25690" y="79699"/>
                      <a:pt x="27061" y="79013"/>
                    </a:cubicBezTo>
                    <a:cubicBezTo>
                      <a:pt x="77811" y="69412"/>
                      <a:pt x="129246" y="57753"/>
                      <a:pt x="179309" y="44723"/>
                    </a:cubicBezTo>
                    <a:cubicBezTo>
                      <a:pt x="191653" y="41294"/>
                      <a:pt x="199197" y="28950"/>
                      <a:pt x="195768" y="16605"/>
                    </a:cubicBezTo>
                    <a:cubicBezTo>
                      <a:pt x="193025" y="4947"/>
                      <a:pt x="179995" y="-2597"/>
                      <a:pt x="168336" y="83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32238231-9413-37F0-D86C-F5BFBB1F4D93}"/>
                  </a:ext>
                </a:extLst>
              </p:cNvPr>
              <p:cNvSpPr/>
              <p:nvPr/>
            </p:nvSpPr>
            <p:spPr>
              <a:xfrm>
                <a:off x="6794787" y="2320558"/>
                <a:ext cx="87912" cy="194334"/>
              </a:xfrm>
              <a:custGeom>
                <a:avLst/>
                <a:gdLst>
                  <a:gd name="connsiteX0" fmla="*/ 17707 w 87912"/>
                  <a:gd name="connsiteY0" fmla="*/ 193649 h 194334"/>
                  <a:gd name="connsiteX1" fmla="*/ 23194 w 87912"/>
                  <a:gd name="connsiteY1" fmla="*/ 194334 h 194334"/>
                  <a:gd name="connsiteX2" fmla="*/ 45139 w 87912"/>
                  <a:gd name="connsiteY2" fmla="*/ 177189 h 194334"/>
                  <a:gd name="connsiteX3" fmla="*/ 86973 w 87912"/>
                  <a:gd name="connsiteY3" fmla="*/ 29742 h 194334"/>
                  <a:gd name="connsiteX4" fmla="*/ 71886 w 87912"/>
                  <a:gd name="connsiteY4" fmla="*/ 939 h 194334"/>
                  <a:gd name="connsiteX5" fmla="*/ 43082 w 87912"/>
                  <a:gd name="connsiteY5" fmla="*/ 16026 h 194334"/>
                  <a:gd name="connsiteX6" fmla="*/ 562 w 87912"/>
                  <a:gd name="connsiteY6" fmla="*/ 165531 h 194334"/>
                  <a:gd name="connsiteX7" fmla="*/ 17707 w 87912"/>
                  <a:gd name="connsiteY7" fmla="*/ 193649 h 19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912" h="194334">
                    <a:moveTo>
                      <a:pt x="17707" y="193649"/>
                    </a:moveTo>
                    <a:cubicBezTo>
                      <a:pt x="19765" y="194334"/>
                      <a:pt x="21822" y="194334"/>
                      <a:pt x="23194" y="194334"/>
                    </a:cubicBezTo>
                    <a:cubicBezTo>
                      <a:pt x="33481" y="194334"/>
                      <a:pt x="42396" y="187476"/>
                      <a:pt x="45139" y="177189"/>
                    </a:cubicBezTo>
                    <a:cubicBezTo>
                      <a:pt x="58170" y="127126"/>
                      <a:pt x="71886" y="77748"/>
                      <a:pt x="86973" y="29742"/>
                    </a:cubicBezTo>
                    <a:cubicBezTo>
                      <a:pt x="90402" y="17398"/>
                      <a:pt x="84230" y="5054"/>
                      <a:pt x="71886" y="939"/>
                    </a:cubicBezTo>
                    <a:cubicBezTo>
                      <a:pt x="59541" y="-2490"/>
                      <a:pt x="47197" y="3682"/>
                      <a:pt x="43082" y="16026"/>
                    </a:cubicBezTo>
                    <a:cubicBezTo>
                      <a:pt x="27994" y="64718"/>
                      <a:pt x="13593" y="114782"/>
                      <a:pt x="562" y="165531"/>
                    </a:cubicBezTo>
                    <a:cubicBezTo>
                      <a:pt x="-2181" y="177875"/>
                      <a:pt x="5363" y="190220"/>
                      <a:pt x="17707" y="19364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37CB4425-3CE4-3B54-81A2-688E9EE120AE}"/>
                  </a:ext>
                </a:extLst>
              </p:cNvPr>
              <p:cNvSpPr/>
              <p:nvPr/>
            </p:nvSpPr>
            <p:spPr>
              <a:xfrm>
                <a:off x="6760037" y="4378560"/>
                <a:ext cx="80718" cy="195789"/>
              </a:xfrm>
              <a:custGeom>
                <a:avLst/>
                <a:gdLst>
                  <a:gd name="connsiteX0" fmla="*/ 18167 w 80718"/>
                  <a:gd name="connsiteY0" fmla="*/ 337 h 195789"/>
                  <a:gd name="connsiteX1" fmla="*/ 337 w 80718"/>
                  <a:gd name="connsiteY1" fmla="*/ 27769 h 195789"/>
                  <a:gd name="connsiteX2" fmla="*/ 35998 w 80718"/>
                  <a:gd name="connsiteY2" fmla="*/ 178645 h 195789"/>
                  <a:gd name="connsiteX3" fmla="*/ 57944 w 80718"/>
                  <a:gd name="connsiteY3" fmla="*/ 195790 h 195789"/>
                  <a:gd name="connsiteX4" fmla="*/ 63430 w 80718"/>
                  <a:gd name="connsiteY4" fmla="*/ 195104 h 195789"/>
                  <a:gd name="connsiteX5" fmla="*/ 79889 w 80718"/>
                  <a:gd name="connsiteY5" fmla="*/ 166987 h 195789"/>
                  <a:gd name="connsiteX6" fmla="*/ 44228 w 80718"/>
                  <a:gd name="connsiteY6" fmla="*/ 18168 h 195789"/>
                  <a:gd name="connsiteX7" fmla="*/ 18167 w 80718"/>
                  <a:gd name="connsiteY7" fmla="*/ 337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18" h="195789">
                    <a:moveTo>
                      <a:pt x="18167" y="337"/>
                    </a:moveTo>
                    <a:cubicBezTo>
                      <a:pt x="5823" y="3080"/>
                      <a:pt x="-1721" y="15424"/>
                      <a:pt x="337" y="27769"/>
                    </a:cubicBezTo>
                    <a:cubicBezTo>
                      <a:pt x="11309" y="78518"/>
                      <a:pt x="23654" y="129268"/>
                      <a:pt x="35998" y="178645"/>
                    </a:cubicBezTo>
                    <a:cubicBezTo>
                      <a:pt x="38741" y="188932"/>
                      <a:pt x="47657" y="195790"/>
                      <a:pt x="57944" y="195790"/>
                    </a:cubicBezTo>
                    <a:cubicBezTo>
                      <a:pt x="60001" y="195790"/>
                      <a:pt x="62059" y="195790"/>
                      <a:pt x="63430" y="195104"/>
                    </a:cubicBezTo>
                    <a:cubicBezTo>
                      <a:pt x="75775" y="191675"/>
                      <a:pt x="83318" y="179331"/>
                      <a:pt x="79889" y="166987"/>
                    </a:cubicBezTo>
                    <a:cubicBezTo>
                      <a:pt x="66859" y="118294"/>
                      <a:pt x="55201" y="68231"/>
                      <a:pt x="44228" y="18168"/>
                    </a:cubicBezTo>
                    <a:cubicBezTo>
                      <a:pt x="42856" y="5824"/>
                      <a:pt x="30512" y="-1721"/>
                      <a:pt x="18167" y="33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823802BD-7FDD-AF16-5838-4C8A5AC96E60}"/>
                  </a:ext>
                </a:extLst>
              </p:cNvPr>
              <p:cNvSpPr/>
              <p:nvPr/>
            </p:nvSpPr>
            <p:spPr>
              <a:xfrm>
                <a:off x="8799119" y="5172692"/>
                <a:ext cx="123696" cy="178670"/>
              </a:xfrm>
              <a:custGeom>
                <a:avLst/>
                <a:gdLst>
                  <a:gd name="connsiteX0" fmla="*/ 80378 w 123696"/>
                  <a:gd name="connsiteY0" fmla="*/ 12021 h 178670"/>
                  <a:gd name="connsiteX1" fmla="*/ 3568 w 123696"/>
                  <a:gd name="connsiteY1" fmla="*/ 143694 h 178670"/>
                  <a:gd name="connsiteX2" fmla="*/ 10426 w 123696"/>
                  <a:gd name="connsiteY2" fmla="*/ 175241 h 178670"/>
                  <a:gd name="connsiteX3" fmla="*/ 22770 w 123696"/>
                  <a:gd name="connsiteY3" fmla="*/ 178670 h 178670"/>
                  <a:gd name="connsiteX4" fmla="*/ 41973 w 123696"/>
                  <a:gd name="connsiteY4" fmla="*/ 167697 h 178670"/>
                  <a:gd name="connsiteX5" fmla="*/ 120840 w 123696"/>
                  <a:gd name="connsiteY5" fmla="*/ 33281 h 178670"/>
                  <a:gd name="connsiteX6" fmla="*/ 111239 w 123696"/>
                  <a:gd name="connsiteY6" fmla="*/ 2420 h 178670"/>
                  <a:gd name="connsiteX7" fmla="*/ 80378 w 123696"/>
                  <a:gd name="connsiteY7" fmla="*/ 12021 h 1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696" h="178670">
                    <a:moveTo>
                      <a:pt x="80378" y="12021"/>
                    </a:moveTo>
                    <a:cubicBezTo>
                      <a:pt x="55689" y="57284"/>
                      <a:pt x="29628" y="101861"/>
                      <a:pt x="3568" y="143694"/>
                    </a:cubicBezTo>
                    <a:cubicBezTo>
                      <a:pt x="-3290" y="154667"/>
                      <a:pt x="139" y="168383"/>
                      <a:pt x="10426" y="175241"/>
                    </a:cubicBezTo>
                    <a:cubicBezTo>
                      <a:pt x="14541" y="177984"/>
                      <a:pt x="18656" y="178670"/>
                      <a:pt x="22770" y="178670"/>
                    </a:cubicBezTo>
                    <a:cubicBezTo>
                      <a:pt x="30314" y="178670"/>
                      <a:pt x="37858" y="175241"/>
                      <a:pt x="41973" y="167697"/>
                    </a:cubicBezTo>
                    <a:cubicBezTo>
                      <a:pt x="68719" y="125178"/>
                      <a:pt x="95465" y="79915"/>
                      <a:pt x="120840" y="33281"/>
                    </a:cubicBezTo>
                    <a:cubicBezTo>
                      <a:pt x="127012" y="22308"/>
                      <a:pt x="122897" y="7906"/>
                      <a:pt x="111239" y="2420"/>
                    </a:cubicBezTo>
                    <a:cubicBezTo>
                      <a:pt x="100266" y="-3067"/>
                      <a:pt x="86550" y="1048"/>
                      <a:pt x="80378" y="1202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3B684662-AFC5-020F-3B9A-0D137EBE2D84}"/>
                  </a:ext>
                </a:extLst>
              </p:cNvPr>
              <p:cNvSpPr/>
              <p:nvPr/>
            </p:nvSpPr>
            <p:spPr>
              <a:xfrm>
                <a:off x="6899325" y="1995954"/>
                <a:ext cx="104296" cy="188383"/>
              </a:xfrm>
              <a:custGeom>
                <a:avLst/>
                <a:gdLst>
                  <a:gd name="connsiteX0" fmla="*/ 23583 w 104296"/>
                  <a:gd name="connsiteY0" fmla="*/ 188383 h 188383"/>
                  <a:gd name="connsiteX1" fmla="*/ 44843 w 104296"/>
                  <a:gd name="connsiteY1" fmla="*/ 173296 h 188383"/>
                  <a:gd name="connsiteX2" fmla="*/ 102450 w 104296"/>
                  <a:gd name="connsiteY2" fmla="*/ 32021 h 188383"/>
                  <a:gd name="connsiteX3" fmla="*/ 90792 w 104296"/>
                  <a:gd name="connsiteY3" fmla="*/ 1846 h 188383"/>
                  <a:gd name="connsiteX4" fmla="*/ 60617 w 104296"/>
                  <a:gd name="connsiteY4" fmla="*/ 13504 h 188383"/>
                  <a:gd name="connsiteX5" fmla="*/ 1638 w 104296"/>
                  <a:gd name="connsiteY5" fmla="*/ 157522 h 188383"/>
                  <a:gd name="connsiteX6" fmla="*/ 14668 w 104296"/>
                  <a:gd name="connsiteY6" fmla="*/ 187012 h 188383"/>
                  <a:gd name="connsiteX7" fmla="*/ 23583 w 104296"/>
                  <a:gd name="connsiteY7" fmla="*/ 188383 h 1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96" h="188383">
                    <a:moveTo>
                      <a:pt x="23583" y="188383"/>
                    </a:moveTo>
                    <a:cubicBezTo>
                      <a:pt x="33185" y="188383"/>
                      <a:pt x="41414" y="182897"/>
                      <a:pt x="44843" y="173296"/>
                    </a:cubicBezTo>
                    <a:cubicBezTo>
                      <a:pt x="63360" y="125290"/>
                      <a:pt x="82562" y="77284"/>
                      <a:pt x="102450" y="32021"/>
                    </a:cubicBezTo>
                    <a:cubicBezTo>
                      <a:pt x="107251" y="20362"/>
                      <a:pt x="102450" y="6646"/>
                      <a:pt x="90792" y="1846"/>
                    </a:cubicBezTo>
                    <a:cubicBezTo>
                      <a:pt x="79133" y="-2955"/>
                      <a:pt x="65417" y="1846"/>
                      <a:pt x="60617" y="13504"/>
                    </a:cubicBezTo>
                    <a:cubicBezTo>
                      <a:pt x="40043" y="60139"/>
                      <a:pt x="20154" y="108145"/>
                      <a:pt x="1638" y="157522"/>
                    </a:cubicBezTo>
                    <a:cubicBezTo>
                      <a:pt x="-3163" y="169181"/>
                      <a:pt x="3009" y="182897"/>
                      <a:pt x="14668" y="187012"/>
                    </a:cubicBezTo>
                    <a:cubicBezTo>
                      <a:pt x="18097" y="188383"/>
                      <a:pt x="20840" y="188383"/>
                      <a:pt x="23583" y="18838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B56F10F3-D9D7-BD7D-765D-9A4F32309BD0}"/>
                  </a:ext>
                </a:extLst>
              </p:cNvPr>
              <p:cNvSpPr/>
              <p:nvPr/>
            </p:nvSpPr>
            <p:spPr>
              <a:xfrm>
                <a:off x="9167689" y="4187931"/>
                <a:ext cx="74223" cy="197138"/>
              </a:xfrm>
              <a:custGeom>
                <a:avLst/>
                <a:gdLst>
                  <a:gd name="connsiteX0" fmla="*/ 18360 w 74223"/>
                  <a:gd name="connsiteY0" fmla="*/ 196453 h 197138"/>
                  <a:gd name="connsiteX1" fmla="*/ 23160 w 74223"/>
                  <a:gd name="connsiteY1" fmla="*/ 197139 h 197138"/>
                  <a:gd name="connsiteX2" fmla="*/ 45792 w 74223"/>
                  <a:gd name="connsiteY2" fmla="*/ 178622 h 197138"/>
                  <a:gd name="connsiteX3" fmla="*/ 73909 w 74223"/>
                  <a:gd name="connsiteY3" fmla="*/ 26375 h 197138"/>
                  <a:gd name="connsiteX4" fmla="*/ 54707 w 74223"/>
                  <a:gd name="connsiteY4" fmla="*/ 314 h 197138"/>
                  <a:gd name="connsiteX5" fmla="*/ 28647 w 74223"/>
                  <a:gd name="connsiteY5" fmla="*/ 19517 h 197138"/>
                  <a:gd name="connsiteX6" fmla="*/ 529 w 74223"/>
                  <a:gd name="connsiteY6" fmla="*/ 170393 h 197138"/>
                  <a:gd name="connsiteX7" fmla="*/ 18360 w 74223"/>
                  <a:gd name="connsiteY7" fmla="*/ 196453 h 19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23" h="197138">
                    <a:moveTo>
                      <a:pt x="18360" y="196453"/>
                    </a:moveTo>
                    <a:cubicBezTo>
                      <a:pt x="19731" y="196453"/>
                      <a:pt x="21789" y="197139"/>
                      <a:pt x="23160" y="197139"/>
                    </a:cubicBezTo>
                    <a:cubicBezTo>
                      <a:pt x="34133" y="197139"/>
                      <a:pt x="43048" y="189595"/>
                      <a:pt x="45792" y="178622"/>
                    </a:cubicBezTo>
                    <a:cubicBezTo>
                      <a:pt x="56079" y="128559"/>
                      <a:pt x="65680" y="77124"/>
                      <a:pt x="73909" y="26375"/>
                    </a:cubicBezTo>
                    <a:cubicBezTo>
                      <a:pt x="75967" y="14030"/>
                      <a:pt x="67737" y="2372"/>
                      <a:pt x="54707" y="314"/>
                    </a:cubicBezTo>
                    <a:cubicBezTo>
                      <a:pt x="42363" y="-1743"/>
                      <a:pt x="30704" y="6487"/>
                      <a:pt x="28647" y="19517"/>
                    </a:cubicBezTo>
                    <a:cubicBezTo>
                      <a:pt x="20417" y="70266"/>
                      <a:pt x="10816" y="121015"/>
                      <a:pt x="529" y="170393"/>
                    </a:cubicBezTo>
                    <a:cubicBezTo>
                      <a:pt x="-2214" y="182051"/>
                      <a:pt x="6015" y="194396"/>
                      <a:pt x="18360" y="19645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0232EA69-2D87-A8B4-665E-709522BF6D8E}"/>
                  </a:ext>
                </a:extLst>
              </p:cNvPr>
              <p:cNvSpPr/>
              <p:nvPr/>
            </p:nvSpPr>
            <p:spPr>
              <a:xfrm>
                <a:off x="6702628" y="4037230"/>
                <a:ext cx="67643" cy="198335"/>
              </a:xfrm>
              <a:custGeom>
                <a:avLst/>
                <a:gdLst>
                  <a:gd name="connsiteX0" fmla="*/ 48145 w 67643"/>
                  <a:gd name="connsiteY0" fmla="*/ 197650 h 198335"/>
                  <a:gd name="connsiteX1" fmla="*/ 67348 w 67643"/>
                  <a:gd name="connsiteY1" fmla="*/ 171589 h 198335"/>
                  <a:gd name="connsiteX2" fmla="*/ 45402 w 67643"/>
                  <a:gd name="connsiteY2" fmla="*/ 20028 h 198335"/>
                  <a:gd name="connsiteX3" fmla="*/ 20028 w 67643"/>
                  <a:gd name="connsiteY3" fmla="*/ 139 h 198335"/>
                  <a:gd name="connsiteX4" fmla="*/ 139 w 67643"/>
                  <a:gd name="connsiteY4" fmla="*/ 25514 h 198335"/>
                  <a:gd name="connsiteX5" fmla="*/ 22085 w 67643"/>
                  <a:gd name="connsiteY5" fmla="*/ 179133 h 198335"/>
                  <a:gd name="connsiteX6" fmla="*/ 44716 w 67643"/>
                  <a:gd name="connsiteY6" fmla="*/ 198336 h 198335"/>
                  <a:gd name="connsiteX7" fmla="*/ 48145 w 67643"/>
                  <a:gd name="connsiteY7" fmla="*/ 197650 h 19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43" h="198335">
                    <a:moveTo>
                      <a:pt x="48145" y="197650"/>
                    </a:moveTo>
                    <a:cubicBezTo>
                      <a:pt x="60490" y="195592"/>
                      <a:pt x="69405" y="183934"/>
                      <a:pt x="67348" y="171589"/>
                    </a:cubicBezTo>
                    <a:cubicBezTo>
                      <a:pt x="59118" y="121526"/>
                      <a:pt x="51574" y="70777"/>
                      <a:pt x="45402" y="20028"/>
                    </a:cubicBezTo>
                    <a:cubicBezTo>
                      <a:pt x="44031" y="7683"/>
                      <a:pt x="32372" y="-1232"/>
                      <a:pt x="20028" y="139"/>
                    </a:cubicBezTo>
                    <a:cubicBezTo>
                      <a:pt x="7683" y="1511"/>
                      <a:pt x="-1232" y="13170"/>
                      <a:pt x="139" y="25514"/>
                    </a:cubicBezTo>
                    <a:cubicBezTo>
                      <a:pt x="6312" y="76949"/>
                      <a:pt x="13855" y="128384"/>
                      <a:pt x="22085" y="179133"/>
                    </a:cubicBezTo>
                    <a:cubicBezTo>
                      <a:pt x="24142" y="190106"/>
                      <a:pt x="33744" y="198336"/>
                      <a:pt x="44716" y="198336"/>
                    </a:cubicBezTo>
                    <a:cubicBezTo>
                      <a:pt x="46088" y="198336"/>
                      <a:pt x="46774" y="197650"/>
                      <a:pt x="48145" y="19765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0437A27-FD3E-99ED-BE7A-AA7294C6D370}"/>
                  </a:ext>
                </a:extLst>
              </p:cNvPr>
              <p:cNvSpPr/>
              <p:nvPr/>
            </p:nvSpPr>
            <p:spPr>
              <a:xfrm>
                <a:off x="9081982" y="4526201"/>
                <a:ext cx="88435" cy="194910"/>
              </a:xfrm>
              <a:custGeom>
                <a:avLst/>
                <a:gdLst>
                  <a:gd name="connsiteX0" fmla="*/ 16284 w 88435"/>
                  <a:gd name="connsiteY0" fmla="*/ 193539 h 194910"/>
                  <a:gd name="connsiteX1" fmla="*/ 23142 w 88435"/>
                  <a:gd name="connsiteY1" fmla="*/ 194910 h 194910"/>
                  <a:gd name="connsiteX2" fmla="*/ 45087 w 88435"/>
                  <a:gd name="connsiteY2" fmla="*/ 178451 h 194910"/>
                  <a:gd name="connsiteX3" fmla="*/ 87607 w 88435"/>
                  <a:gd name="connsiteY3" fmla="*/ 28947 h 194910"/>
                  <a:gd name="connsiteX4" fmla="*/ 71148 w 88435"/>
                  <a:gd name="connsiteY4" fmla="*/ 829 h 194910"/>
                  <a:gd name="connsiteX5" fmla="*/ 43030 w 88435"/>
                  <a:gd name="connsiteY5" fmla="*/ 17288 h 194910"/>
                  <a:gd name="connsiteX6" fmla="*/ 1196 w 88435"/>
                  <a:gd name="connsiteY6" fmla="*/ 164735 h 194910"/>
                  <a:gd name="connsiteX7" fmla="*/ 16284 w 88435"/>
                  <a:gd name="connsiteY7" fmla="*/ 193539 h 19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435" h="194910">
                    <a:moveTo>
                      <a:pt x="16284" y="193539"/>
                    </a:moveTo>
                    <a:cubicBezTo>
                      <a:pt x="18341" y="194225"/>
                      <a:pt x="21084" y="194910"/>
                      <a:pt x="23142" y="194910"/>
                    </a:cubicBezTo>
                    <a:cubicBezTo>
                      <a:pt x="32743" y="194910"/>
                      <a:pt x="41658" y="188738"/>
                      <a:pt x="45087" y="178451"/>
                    </a:cubicBezTo>
                    <a:cubicBezTo>
                      <a:pt x="60175" y="129759"/>
                      <a:pt x="74577" y="79696"/>
                      <a:pt x="87607" y="28947"/>
                    </a:cubicBezTo>
                    <a:cubicBezTo>
                      <a:pt x="91036" y="16602"/>
                      <a:pt x="83492" y="4258"/>
                      <a:pt x="71148" y="829"/>
                    </a:cubicBezTo>
                    <a:cubicBezTo>
                      <a:pt x="58803" y="-2600"/>
                      <a:pt x="46459" y="4944"/>
                      <a:pt x="43030" y="17288"/>
                    </a:cubicBezTo>
                    <a:cubicBezTo>
                      <a:pt x="30000" y="66666"/>
                      <a:pt x="16284" y="116729"/>
                      <a:pt x="1196" y="164735"/>
                    </a:cubicBezTo>
                    <a:cubicBezTo>
                      <a:pt x="-2919" y="177080"/>
                      <a:pt x="3939" y="190110"/>
                      <a:pt x="16284" y="1935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7AB26BEC-4570-4573-F55A-C001C14C0995}"/>
                  </a:ext>
                </a:extLst>
              </p:cNvPr>
              <p:cNvSpPr/>
              <p:nvPr/>
            </p:nvSpPr>
            <p:spPr>
              <a:xfrm>
                <a:off x="7042789" y="1689737"/>
                <a:ext cx="123031" cy="179132"/>
              </a:xfrm>
              <a:custGeom>
                <a:avLst/>
                <a:gdLst>
                  <a:gd name="connsiteX0" fmla="*/ 11793 w 123031"/>
                  <a:gd name="connsiteY0" fmla="*/ 176390 h 179132"/>
                  <a:gd name="connsiteX1" fmla="*/ 22766 w 123031"/>
                  <a:gd name="connsiteY1" fmla="*/ 179133 h 179132"/>
                  <a:gd name="connsiteX2" fmla="*/ 42654 w 123031"/>
                  <a:gd name="connsiteY2" fmla="*/ 166788 h 179132"/>
                  <a:gd name="connsiteX3" fmla="*/ 119464 w 123031"/>
                  <a:gd name="connsiteY3" fmla="*/ 35115 h 179132"/>
                  <a:gd name="connsiteX4" fmla="*/ 112606 w 123031"/>
                  <a:gd name="connsiteY4" fmla="*/ 3568 h 179132"/>
                  <a:gd name="connsiteX5" fmla="*/ 81059 w 123031"/>
                  <a:gd name="connsiteY5" fmla="*/ 10426 h 179132"/>
                  <a:gd name="connsiteX6" fmla="*/ 2878 w 123031"/>
                  <a:gd name="connsiteY6" fmla="*/ 144843 h 179132"/>
                  <a:gd name="connsiteX7" fmla="*/ 11793 w 123031"/>
                  <a:gd name="connsiteY7" fmla="*/ 176390 h 17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031" h="179132">
                    <a:moveTo>
                      <a:pt x="11793" y="176390"/>
                    </a:moveTo>
                    <a:cubicBezTo>
                      <a:pt x="15222" y="178447"/>
                      <a:pt x="18651" y="179133"/>
                      <a:pt x="22766" y="179133"/>
                    </a:cubicBezTo>
                    <a:cubicBezTo>
                      <a:pt x="30996" y="179133"/>
                      <a:pt x="38539" y="175018"/>
                      <a:pt x="42654" y="166788"/>
                    </a:cubicBezTo>
                    <a:cubicBezTo>
                      <a:pt x="67343" y="120840"/>
                      <a:pt x="92718" y="76949"/>
                      <a:pt x="119464" y="35115"/>
                    </a:cubicBezTo>
                    <a:cubicBezTo>
                      <a:pt x="126322" y="24142"/>
                      <a:pt x="122893" y="10426"/>
                      <a:pt x="112606" y="3568"/>
                    </a:cubicBezTo>
                    <a:cubicBezTo>
                      <a:pt x="101633" y="-3290"/>
                      <a:pt x="87917" y="139"/>
                      <a:pt x="81059" y="10426"/>
                    </a:cubicBezTo>
                    <a:cubicBezTo>
                      <a:pt x="54313" y="52946"/>
                      <a:pt x="27567" y="98208"/>
                      <a:pt x="2878" y="144843"/>
                    </a:cubicBezTo>
                    <a:cubicBezTo>
                      <a:pt x="-3294" y="156501"/>
                      <a:pt x="820" y="170217"/>
                      <a:pt x="11793" y="17639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A005FBFD-68C7-E2B0-9B98-F973E801AE19}"/>
                  </a:ext>
                </a:extLst>
              </p:cNvPr>
              <p:cNvSpPr/>
              <p:nvPr/>
            </p:nvSpPr>
            <p:spPr>
              <a:xfrm>
                <a:off x="7362325" y="5606984"/>
                <a:ext cx="163133" cy="145571"/>
              </a:xfrm>
              <a:custGeom>
                <a:avLst/>
                <a:gdLst>
                  <a:gd name="connsiteX0" fmla="*/ 140084 w 163133"/>
                  <a:gd name="connsiteY0" fmla="*/ 145571 h 145571"/>
                  <a:gd name="connsiteX1" fmla="*/ 158601 w 163133"/>
                  <a:gd name="connsiteY1" fmla="*/ 135970 h 145571"/>
                  <a:gd name="connsiteX2" fmla="*/ 153800 w 163133"/>
                  <a:gd name="connsiteY2" fmla="*/ 103737 h 145571"/>
                  <a:gd name="connsiteX3" fmla="*/ 38586 w 163133"/>
                  <a:gd name="connsiteY3" fmla="*/ 6353 h 145571"/>
                  <a:gd name="connsiteX4" fmla="*/ 6353 w 163133"/>
                  <a:gd name="connsiteY4" fmla="*/ 7039 h 145571"/>
                  <a:gd name="connsiteX5" fmla="*/ 7039 w 163133"/>
                  <a:gd name="connsiteY5" fmla="*/ 39272 h 145571"/>
                  <a:gd name="connsiteX6" fmla="*/ 126368 w 163133"/>
                  <a:gd name="connsiteY6" fmla="*/ 140770 h 145571"/>
                  <a:gd name="connsiteX7" fmla="*/ 140084 w 163133"/>
                  <a:gd name="connsiteY7" fmla="*/ 145571 h 14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33" h="145571">
                    <a:moveTo>
                      <a:pt x="140084" y="145571"/>
                    </a:moveTo>
                    <a:cubicBezTo>
                      <a:pt x="146942" y="145571"/>
                      <a:pt x="153800" y="142142"/>
                      <a:pt x="158601" y="135970"/>
                    </a:cubicBezTo>
                    <a:cubicBezTo>
                      <a:pt x="166145" y="125683"/>
                      <a:pt x="164087" y="111281"/>
                      <a:pt x="153800" y="103737"/>
                    </a:cubicBezTo>
                    <a:cubicBezTo>
                      <a:pt x="114710" y="74933"/>
                      <a:pt x="76305" y="42015"/>
                      <a:pt x="38586" y="6353"/>
                    </a:cubicBezTo>
                    <a:cubicBezTo>
                      <a:pt x="29671" y="-2562"/>
                      <a:pt x="15269" y="-1876"/>
                      <a:pt x="6353" y="7039"/>
                    </a:cubicBezTo>
                    <a:cubicBezTo>
                      <a:pt x="-2562" y="15955"/>
                      <a:pt x="-1876" y="30356"/>
                      <a:pt x="7039" y="39272"/>
                    </a:cubicBezTo>
                    <a:cubicBezTo>
                      <a:pt x="46130" y="76305"/>
                      <a:pt x="85906" y="110595"/>
                      <a:pt x="126368" y="140770"/>
                    </a:cubicBezTo>
                    <a:cubicBezTo>
                      <a:pt x="130483" y="144199"/>
                      <a:pt x="135284" y="145571"/>
                      <a:pt x="140084" y="14557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7A554E19-DF57-4739-51D3-CAF502F5CFDF}"/>
                  </a:ext>
                </a:extLst>
              </p:cNvPr>
              <p:cNvSpPr/>
              <p:nvPr/>
            </p:nvSpPr>
            <p:spPr>
              <a:xfrm>
                <a:off x="7785502" y="1117233"/>
                <a:ext cx="282692" cy="122072"/>
              </a:xfrm>
              <a:custGeom>
                <a:avLst/>
                <a:gdLst>
                  <a:gd name="connsiteX0" fmla="*/ 23460 w 282692"/>
                  <a:gd name="connsiteY0" fmla="*/ 67894 h 122072"/>
                  <a:gd name="connsiteX1" fmla="*/ 28947 w 282692"/>
                  <a:gd name="connsiteY1" fmla="*/ 67208 h 122072"/>
                  <a:gd name="connsiteX2" fmla="*/ 174336 w 282692"/>
                  <a:gd name="connsiteY2" fmla="*/ 46634 h 122072"/>
                  <a:gd name="connsiteX3" fmla="*/ 174336 w 282692"/>
                  <a:gd name="connsiteY3" fmla="*/ 99441 h 122072"/>
                  <a:gd name="connsiteX4" fmla="*/ 196968 w 282692"/>
                  <a:gd name="connsiteY4" fmla="*/ 122072 h 122072"/>
                  <a:gd name="connsiteX5" fmla="*/ 219599 w 282692"/>
                  <a:gd name="connsiteY5" fmla="*/ 99441 h 122072"/>
                  <a:gd name="connsiteX6" fmla="*/ 219599 w 282692"/>
                  <a:gd name="connsiteY6" fmla="*/ 45949 h 122072"/>
                  <a:gd name="connsiteX7" fmla="*/ 259376 w 282692"/>
                  <a:gd name="connsiteY7" fmla="*/ 46634 h 122072"/>
                  <a:gd name="connsiteX8" fmla="*/ 282693 w 282692"/>
                  <a:gd name="connsiteY8" fmla="*/ 24003 h 122072"/>
                  <a:gd name="connsiteX9" fmla="*/ 260061 w 282692"/>
                  <a:gd name="connsiteY9" fmla="*/ 686 h 122072"/>
                  <a:gd name="connsiteX10" fmla="*/ 196282 w 282692"/>
                  <a:gd name="connsiteY10" fmla="*/ 0 h 122072"/>
                  <a:gd name="connsiteX11" fmla="*/ 196282 w 282692"/>
                  <a:gd name="connsiteY11" fmla="*/ 0 h 122072"/>
                  <a:gd name="connsiteX12" fmla="*/ 104385 w 282692"/>
                  <a:gd name="connsiteY12" fmla="*/ 2057 h 122072"/>
                  <a:gd name="connsiteX13" fmla="*/ 89983 w 282692"/>
                  <a:gd name="connsiteY13" fmla="*/ 8230 h 122072"/>
                  <a:gd name="connsiteX14" fmla="*/ 17288 w 282692"/>
                  <a:gd name="connsiteY14" fmla="*/ 22631 h 122072"/>
                  <a:gd name="connsiteX15" fmla="*/ 829 w 282692"/>
                  <a:gd name="connsiteY15" fmla="*/ 50063 h 122072"/>
                  <a:gd name="connsiteX16" fmla="*/ 23460 w 282692"/>
                  <a:gd name="connsiteY16" fmla="*/ 67894 h 12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692" h="122072">
                    <a:moveTo>
                      <a:pt x="23460" y="67894"/>
                    </a:moveTo>
                    <a:cubicBezTo>
                      <a:pt x="25518" y="67894"/>
                      <a:pt x="26889" y="67894"/>
                      <a:pt x="28947" y="67208"/>
                    </a:cubicBezTo>
                    <a:cubicBezTo>
                      <a:pt x="76953" y="55550"/>
                      <a:pt x="125645" y="48692"/>
                      <a:pt x="174336" y="46634"/>
                    </a:cubicBezTo>
                    <a:lnTo>
                      <a:pt x="174336" y="99441"/>
                    </a:lnTo>
                    <a:cubicBezTo>
                      <a:pt x="174336" y="111785"/>
                      <a:pt x="184623" y="122072"/>
                      <a:pt x="196968" y="122072"/>
                    </a:cubicBezTo>
                    <a:cubicBezTo>
                      <a:pt x="209312" y="122072"/>
                      <a:pt x="219599" y="111785"/>
                      <a:pt x="219599" y="99441"/>
                    </a:cubicBezTo>
                    <a:lnTo>
                      <a:pt x="219599" y="45949"/>
                    </a:lnTo>
                    <a:cubicBezTo>
                      <a:pt x="232629" y="45949"/>
                      <a:pt x="246345" y="45949"/>
                      <a:pt x="259376" y="46634"/>
                    </a:cubicBezTo>
                    <a:cubicBezTo>
                      <a:pt x="271720" y="46634"/>
                      <a:pt x="282693" y="37033"/>
                      <a:pt x="282693" y="24003"/>
                    </a:cubicBezTo>
                    <a:cubicBezTo>
                      <a:pt x="282693" y="11659"/>
                      <a:pt x="273092" y="686"/>
                      <a:pt x="260061" y="686"/>
                    </a:cubicBezTo>
                    <a:cubicBezTo>
                      <a:pt x="238802" y="0"/>
                      <a:pt x="217542" y="0"/>
                      <a:pt x="196282" y="0"/>
                    </a:cubicBezTo>
                    <a:cubicBezTo>
                      <a:pt x="196282" y="0"/>
                      <a:pt x="196282" y="0"/>
                      <a:pt x="196282" y="0"/>
                    </a:cubicBezTo>
                    <a:cubicBezTo>
                      <a:pt x="166107" y="0"/>
                      <a:pt x="135246" y="686"/>
                      <a:pt x="104385" y="2057"/>
                    </a:cubicBezTo>
                    <a:cubicBezTo>
                      <a:pt x="98898" y="2057"/>
                      <a:pt x="93412" y="4801"/>
                      <a:pt x="89983" y="8230"/>
                    </a:cubicBezTo>
                    <a:cubicBezTo>
                      <a:pt x="65294" y="11659"/>
                      <a:pt x="41291" y="16459"/>
                      <a:pt x="17288" y="22631"/>
                    </a:cubicBezTo>
                    <a:cubicBezTo>
                      <a:pt x="4944" y="25375"/>
                      <a:pt x="-2600" y="38405"/>
                      <a:pt x="829" y="50063"/>
                    </a:cubicBezTo>
                    <a:cubicBezTo>
                      <a:pt x="3572" y="60350"/>
                      <a:pt x="13173" y="67894"/>
                      <a:pt x="23460" y="6789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37EA7AA4-DCDE-FDE2-37D4-3825E30F8875}"/>
                  </a:ext>
                </a:extLst>
              </p:cNvPr>
              <p:cNvSpPr/>
              <p:nvPr/>
            </p:nvSpPr>
            <p:spPr>
              <a:xfrm>
                <a:off x="6976194" y="5037058"/>
                <a:ext cx="113726" cy="183315"/>
              </a:xfrm>
              <a:custGeom>
                <a:avLst/>
                <a:gdLst>
                  <a:gd name="connsiteX0" fmla="*/ 90732 w 113726"/>
                  <a:gd name="connsiteY0" fmla="*/ 183315 h 183315"/>
                  <a:gd name="connsiteX1" fmla="*/ 101705 w 113726"/>
                  <a:gd name="connsiteY1" fmla="*/ 180573 h 183315"/>
                  <a:gd name="connsiteX2" fmla="*/ 111306 w 113726"/>
                  <a:gd name="connsiteY2" fmla="*/ 149712 h 183315"/>
                  <a:gd name="connsiteX3" fmla="*/ 43412 w 113726"/>
                  <a:gd name="connsiteY3" fmla="*/ 13237 h 183315"/>
                  <a:gd name="connsiteX4" fmla="*/ 13237 w 113726"/>
                  <a:gd name="connsiteY4" fmla="*/ 2265 h 183315"/>
                  <a:gd name="connsiteX5" fmla="*/ 2264 w 113726"/>
                  <a:gd name="connsiteY5" fmla="*/ 32439 h 183315"/>
                  <a:gd name="connsiteX6" fmla="*/ 71530 w 113726"/>
                  <a:gd name="connsiteY6" fmla="*/ 171657 h 183315"/>
                  <a:gd name="connsiteX7" fmla="*/ 90732 w 113726"/>
                  <a:gd name="connsiteY7" fmla="*/ 183315 h 18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726" h="183315">
                    <a:moveTo>
                      <a:pt x="90732" y="183315"/>
                    </a:moveTo>
                    <a:cubicBezTo>
                      <a:pt x="94161" y="183315"/>
                      <a:pt x="98276" y="182630"/>
                      <a:pt x="101705" y="180573"/>
                    </a:cubicBezTo>
                    <a:cubicBezTo>
                      <a:pt x="112678" y="174400"/>
                      <a:pt x="116793" y="160684"/>
                      <a:pt x="111306" y="149712"/>
                    </a:cubicBezTo>
                    <a:cubicBezTo>
                      <a:pt x="87989" y="105820"/>
                      <a:pt x="64672" y="59871"/>
                      <a:pt x="43412" y="13237"/>
                    </a:cubicBezTo>
                    <a:cubicBezTo>
                      <a:pt x="37926" y="1578"/>
                      <a:pt x="24210" y="-3222"/>
                      <a:pt x="13237" y="2265"/>
                    </a:cubicBezTo>
                    <a:cubicBezTo>
                      <a:pt x="1578" y="7751"/>
                      <a:pt x="-3222" y="21467"/>
                      <a:pt x="2264" y="32439"/>
                    </a:cubicBezTo>
                    <a:cubicBezTo>
                      <a:pt x="24210" y="80445"/>
                      <a:pt x="47527" y="127080"/>
                      <a:pt x="71530" y="171657"/>
                    </a:cubicBezTo>
                    <a:cubicBezTo>
                      <a:pt x="74959" y="179201"/>
                      <a:pt x="82503" y="183315"/>
                      <a:pt x="90732" y="18331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068E76A8-4477-65E0-1C09-1CCE180D977C}"/>
                  </a:ext>
                </a:extLst>
              </p:cNvPr>
              <p:cNvSpPr/>
              <p:nvPr/>
            </p:nvSpPr>
            <p:spPr>
              <a:xfrm>
                <a:off x="7231479" y="1417182"/>
                <a:ext cx="147232" cy="161594"/>
              </a:xfrm>
              <a:custGeom>
                <a:avLst/>
                <a:gdLst>
                  <a:gd name="connsiteX0" fmla="*/ 22672 w 147232"/>
                  <a:gd name="connsiteY0" fmla="*/ 161594 h 161594"/>
                  <a:gd name="connsiteX1" fmla="*/ 40502 w 147232"/>
                  <a:gd name="connsiteY1" fmla="*/ 152679 h 161594"/>
                  <a:gd name="connsiteX2" fmla="*/ 140629 w 147232"/>
                  <a:gd name="connsiteY2" fmla="*/ 38836 h 161594"/>
                  <a:gd name="connsiteX3" fmla="*/ 139943 w 147232"/>
                  <a:gd name="connsiteY3" fmla="*/ 6603 h 161594"/>
                  <a:gd name="connsiteX4" fmla="*/ 107711 w 147232"/>
                  <a:gd name="connsiteY4" fmla="*/ 7289 h 161594"/>
                  <a:gd name="connsiteX5" fmla="*/ 4841 w 147232"/>
                  <a:gd name="connsiteY5" fmla="*/ 124561 h 161594"/>
                  <a:gd name="connsiteX6" fmla="*/ 8270 w 147232"/>
                  <a:gd name="connsiteY6" fmla="*/ 156793 h 161594"/>
                  <a:gd name="connsiteX7" fmla="*/ 22672 w 147232"/>
                  <a:gd name="connsiteY7" fmla="*/ 161594 h 1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232" h="161594">
                    <a:moveTo>
                      <a:pt x="22672" y="161594"/>
                    </a:moveTo>
                    <a:cubicBezTo>
                      <a:pt x="29530" y="161594"/>
                      <a:pt x="36388" y="158851"/>
                      <a:pt x="40502" y="152679"/>
                    </a:cubicBezTo>
                    <a:cubicBezTo>
                      <a:pt x="72735" y="112216"/>
                      <a:pt x="106339" y="73812"/>
                      <a:pt x="140629" y="38836"/>
                    </a:cubicBezTo>
                    <a:cubicBezTo>
                      <a:pt x="149545" y="29920"/>
                      <a:pt x="149545" y="15519"/>
                      <a:pt x="139943" y="6603"/>
                    </a:cubicBezTo>
                    <a:cubicBezTo>
                      <a:pt x="131028" y="-2312"/>
                      <a:pt x="116626" y="-2312"/>
                      <a:pt x="107711" y="7289"/>
                    </a:cubicBezTo>
                    <a:cubicBezTo>
                      <a:pt x="72735" y="43636"/>
                      <a:pt x="37759" y="82727"/>
                      <a:pt x="4841" y="124561"/>
                    </a:cubicBezTo>
                    <a:cubicBezTo>
                      <a:pt x="-2703" y="134162"/>
                      <a:pt x="-1331" y="148564"/>
                      <a:pt x="8270" y="156793"/>
                    </a:cubicBezTo>
                    <a:cubicBezTo>
                      <a:pt x="12385" y="159537"/>
                      <a:pt x="17871" y="161594"/>
                      <a:pt x="22672" y="16159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0D141B22-3615-EB8B-8D16-E23230D80906}"/>
                  </a:ext>
                </a:extLst>
              </p:cNvPr>
              <p:cNvSpPr/>
              <p:nvPr/>
            </p:nvSpPr>
            <p:spPr>
              <a:xfrm>
                <a:off x="8129088" y="1130809"/>
                <a:ext cx="285750" cy="103694"/>
              </a:xfrm>
              <a:custGeom>
                <a:avLst/>
                <a:gdLst>
                  <a:gd name="connsiteX0" fmla="*/ 17288 w 285750"/>
                  <a:gd name="connsiteY0" fmla="*/ 52260 h 103694"/>
                  <a:gd name="connsiteX1" fmla="*/ 157877 w 285750"/>
                  <a:gd name="connsiteY1" fmla="*/ 101637 h 103694"/>
                  <a:gd name="connsiteX2" fmla="*/ 167478 w 285750"/>
                  <a:gd name="connsiteY2" fmla="*/ 103695 h 103694"/>
                  <a:gd name="connsiteX3" fmla="*/ 188052 w 285750"/>
                  <a:gd name="connsiteY3" fmla="*/ 90665 h 103694"/>
                  <a:gd name="connsiteX4" fmla="*/ 177079 w 285750"/>
                  <a:gd name="connsiteY4" fmla="*/ 60489 h 103694"/>
                  <a:gd name="connsiteX5" fmla="*/ 161306 w 285750"/>
                  <a:gd name="connsiteY5" fmla="*/ 53631 h 103694"/>
                  <a:gd name="connsiteX6" fmla="*/ 258690 w 285750"/>
                  <a:gd name="connsiteY6" fmla="*/ 68033 h 103694"/>
                  <a:gd name="connsiteX7" fmla="*/ 262804 w 285750"/>
                  <a:gd name="connsiteY7" fmla="*/ 68033 h 103694"/>
                  <a:gd name="connsiteX8" fmla="*/ 285436 w 285750"/>
                  <a:gd name="connsiteY8" fmla="*/ 48831 h 103694"/>
                  <a:gd name="connsiteX9" fmla="*/ 266919 w 285750"/>
                  <a:gd name="connsiteY9" fmla="*/ 22085 h 103694"/>
                  <a:gd name="connsiteX10" fmla="*/ 112614 w 285750"/>
                  <a:gd name="connsiteY10" fmla="*/ 139 h 103694"/>
                  <a:gd name="connsiteX11" fmla="*/ 87240 w 285750"/>
                  <a:gd name="connsiteY11" fmla="*/ 20713 h 103694"/>
                  <a:gd name="connsiteX12" fmla="*/ 87240 w 285750"/>
                  <a:gd name="connsiteY12" fmla="*/ 24142 h 103694"/>
                  <a:gd name="connsiteX13" fmla="*/ 28261 w 285750"/>
                  <a:gd name="connsiteY13" fmla="*/ 7683 h 103694"/>
                  <a:gd name="connsiteX14" fmla="*/ 829 w 285750"/>
                  <a:gd name="connsiteY14" fmla="*/ 24828 h 103694"/>
                  <a:gd name="connsiteX15" fmla="*/ 17288 w 285750"/>
                  <a:gd name="connsiteY15" fmla="*/ 52260 h 10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750" h="103694">
                    <a:moveTo>
                      <a:pt x="17288" y="52260"/>
                    </a:moveTo>
                    <a:cubicBezTo>
                      <a:pt x="64608" y="63918"/>
                      <a:pt x="111928" y="80378"/>
                      <a:pt x="157877" y="101637"/>
                    </a:cubicBezTo>
                    <a:cubicBezTo>
                      <a:pt x="161306" y="103009"/>
                      <a:pt x="164049" y="103695"/>
                      <a:pt x="167478" y="103695"/>
                    </a:cubicBezTo>
                    <a:cubicBezTo>
                      <a:pt x="176394" y="103695"/>
                      <a:pt x="184623" y="98894"/>
                      <a:pt x="188052" y="90665"/>
                    </a:cubicBezTo>
                    <a:cubicBezTo>
                      <a:pt x="193539" y="79006"/>
                      <a:pt x="188052" y="65290"/>
                      <a:pt x="177079" y="60489"/>
                    </a:cubicBezTo>
                    <a:cubicBezTo>
                      <a:pt x="171593" y="57746"/>
                      <a:pt x="166792" y="55689"/>
                      <a:pt x="161306" y="53631"/>
                    </a:cubicBezTo>
                    <a:cubicBezTo>
                      <a:pt x="194224" y="57746"/>
                      <a:pt x="226457" y="62547"/>
                      <a:pt x="258690" y="68033"/>
                    </a:cubicBezTo>
                    <a:cubicBezTo>
                      <a:pt x="260061" y="68033"/>
                      <a:pt x="261433" y="68033"/>
                      <a:pt x="262804" y="68033"/>
                    </a:cubicBezTo>
                    <a:cubicBezTo>
                      <a:pt x="273777" y="68033"/>
                      <a:pt x="283378" y="60489"/>
                      <a:pt x="285436" y="48831"/>
                    </a:cubicBezTo>
                    <a:cubicBezTo>
                      <a:pt x="287493" y="36486"/>
                      <a:pt x="279264" y="24828"/>
                      <a:pt x="266919" y="22085"/>
                    </a:cubicBezTo>
                    <a:cubicBezTo>
                      <a:pt x="216170" y="13169"/>
                      <a:pt x="164049" y="6311"/>
                      <a:pt x="112614" y="139"/>
                    </a:cubicBezTo>
                    <a:cubicBezTo>
                      <a:pt x="100270" y="-1233"/>
                      <a:pt x="88611" y="7683"/>
                      <a:pt x="87240" y="20713"/>
                    </a:cubicBezTo>
                    <a:cubicBezTo>
                      <a:pt x="87240" y="22085"/>
                      <a:pt x="87240" y="22770"/>
                      <a:pt x="87240" y="24142"/>
                    </a:cubicBezTo>
                    <a:cubicBezTo>
                      <a:pt x="67351" y="17970"/>
                      <a:pt x="48149" y="11798"/>
                      <a:pt x="28261" y="7683"/>
                    </a:cubicBezTo>
                    <a:cubicBezTo>
                      <a:pt x="15916" y="4940"/>
                      <a:pt x="3572" y="12483"/>
                      <a:pt x="829" y="24828"/>
                    </a:cubicBezTo>
                    <a:cubicBezTo>
                      <a:pt x="-2600" y="36486"/>
                      <a:pt x="4944" y="48831"/>
                      <a:pt x="17288" y="5226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71B0345-192C-E06E-E2CB-275B8E28FBC2}"/>
                  </a:ext>
                </a:extLst>
              </p:cNvPr>
              <p:cNvSpPr/>
              <p:nvPr/>
            </p:nvSpPr>
            <p:spPr>
              <a:xfrm>
                <a:off x="7476618" y="1207094"/>
                <a:ext cx="175961" cy="128223"/>
              </a:xfrm>
              <a:custGeom>
                <a:avLst/>
                <a:gdLst>
                  <a:gd name="connsiteX0" fmla="*/ 23049 w 175961"/>
                  <a:gd name="connsiteY0" fmla="*/ 128223 h 128223"/>
                  <a:gd name="connsiteX1" fmla="*/ 36765 w 175961"/>
                  <a:gd name="connsiteY1" fmla="*/ 123423 h 128223"/>
                  <a:gd name="connsiteX2" fmla="*/ 163638 w 175961"/>
                  <a:gd name="connsiteY2" fmla="*/ 43184 h 128223"/>
                  <a:gd name="connsiteX3" fmla="*/ 173239 w 175961"/>
                  <a:gd name="connsiteY3" fmla="*/ 12323 h 128223"/>
                  <a:gd name="connsiteX4" fmla="*/ 142378 w 175961"/>
                  <a:gd name="connsiteY4" fmla="*/ 2722 h 128223"/>
                  <a:gd name="connsiteX5" fmla="*/ 9333 w 175961"/>
                  <a:gd name="connsiteY5" fmla="*/ 87075 h 128223"/>
                  <a:gd name="connsiteX6" fmla="*/ 4532 w 175961"/>
                  <a:gd name="connsiteY6" fmla="*/ 119308 h 128223"/>
                  <a:gd name="connsiteX7" fmla="*/ 23049 w 175961"/>
                  <a:gd name="connsiteY7" fmla="*/ 128223 h 12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61" h="128223">
                    <a:moveTo>
                      <a:pt x="23049" y="128223"/>
                    </a:moveTo>
                    <a:cubicBezTo>
                      <a:pt x="27850" y="128223"/>
                      <a:pt x="32650" y="126852"/>
                      <a:pt x="36765" y="123423"/>
                    </a:cubicBezTo>
                    <a:cubicBezTo>
                      <a:pt x="77913" y="92562"/>
                      <a:pt x="121118" y="65816"/>
                      <a:pt x="163638" y="43184"/>
                    </a:cubicBezTo>
                    <a:cubicBezTo>
                      <a:pt x="174611" y="37012"/>
                      <a:pt x="179411" y="23296"/>
                      <a:pt x="173239" y="12323"/>
                    </a:cubicBezTo>
                    <a:cubicBezTo>
                      <a:pt x="167067" y="1350"/>
                      <a:pt x="153351" y="-3450"/>
                      <a:pt x="142378" y="2722"/>
                    </a:cubicBezTo>
                    <a:cubicBezTo>
                      <a:pt x="97115" y="26039"/>
                      <a:pt x="52538" y="54843"/>
                      <a:pt x="9333" y="87075"/>
                    </a:cubicBezTo>
                    <a:cubicBezTo>
                      <a:pt x="-954" y="94619"/>
                      <a:pt x="-3011" y="109021"/>
                      <a:pt x="4532" y="119308"/>
                    </a:cubicBezTo>
                    <a:cubicBezTo>
                      <a:pt x="9333" y="125480"/>
                      <a:pt x="16191" y="128223"/>
                      <a:pt x="23049" y="12822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60143B2-CEA4-AF4A-DC3F-E621E88335B3}"/>
                  </a:ext>
                </a:extLst>
              </p:cNvPr>
              <p:cNvSpPr/>
              <p:nvPr/>
            </p:nvSpPr>
            <p:spPr>
              <a:xfrm>
                <a:off x="8685772" y="1528672"/>
                <a:ext cx="136077" cy="170118"/>
              </a:xfrm>
              <a:custGeom>
                <a:avLst/>
                <a:gdLst>
                  <a:gd name="connsiteX0" fmla="*/ 8558 w 136077"/>
                  <a:gd name="connsiteY0" fmla="*/ 4841 h 170118"/>
                  <a:gd name="connsiteX1" fmla="*/ 5129 w 136077"/>
                  <a:gd name="connsiteY1" fmla="*/ 37073 h 170118"/>
                  <a:gd name="connsiteX2" fmla="*/ 94283 w 136077"/>
                  <a:gd name="connsiteY2" fmla="*/ 159831 h 170118"/>
                  <a:gd name="connsiteX3" fmla="*/ 113485 w 136077"/>
                  <a:gd name="connsiteY3" fmla="*/ 170118 h 170118"/>
                  <a:gd name="connsiteX4" fmla="*/ 125830 w 136077"/>
                  <a:gd name="connsiteY4" fmla="*/ 166004 h 170118"/>
                  <a:gd name="connsiteX5" fmla="*/ 132002 w 136077"/>
                  <a:gd name="connsiteY5" fmla="*/ 134457 h 170118"/>
                  <a:gd name="connsiteX6" fmla="*/ 40105 w 136077"/>
                  <a:gd name="connsiteY6" fmla="*/ 8270 h 170118"/>
                  <a:gd name="connsiteX7" fmla="*/ 8558 w 136077"/>
                  <a:gd name="connsiteY7" fmla="*/ 4841 h 17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7" h="170118">
                    <a:moveTo>
                      <a:pt x="8558" y="4841"/>
                    </a:moveTo>
                    <a:cubicBezTo>
                      <a:pt x="-1043" y="13070"/>
                      <a:pt x="-3101" y="27472"/>
                      <a:pt x="5129" y="37073"/>
                    </a:cubicBezTo>
                    <a:cubicBezTo>
                      <a:pt x="35990" y="75478"/>
                      <a:pt x="65479" y="116626"/>
                      <a:pt x="94283" y="159831"/>
                    </a:cubicBezTo>
                    <a:cubicBezTo>
                      <a:pt x="98398" y="166689"/>
                      <a:pt x="105942" y="170118"/>
                      <a:pt x="113485" y="170118"/>
                    </a:cubicBezTo>
                    <a:cubicBezTo>
                      <a:pt x="117600" y="170118"/>
                      <a:pt x="122401" y="168747"/>
                      <a:pt x="125830" y="166004"/>
                    </a:cubicBezTo>
                    <a:cubicBezTo>
                      <a:pt x="136117" y="159146"/>
                      <a:pt x="139546" y="144744"/>
                      <a:pt x="132002" y="134457"/>
                    </a:cubicBezTo>
                    <a:cubicBezTo>
                      <a:pt x="102513" y="89880"/>
                      <a:pt x="71652" y="47360"/>
                      <a:pt x="40105" y="8270"/>
                    </a:cubicBezTo>
                    <a:cubicBezTo>
                      <a:pt x="32561" y="-1332"/>
                      <a:pt x="18159" y="-2703"/>
                      <a:pt x="8558" y="484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F545E05F-3BBD-9B86-BEF4-C0C74AACDE67}"/>
                  </a:ext>
                </a:extLst>
              </p:cNvPr>
              <p:cNvSpPr/>
              <p:nvPr/>
            </p:nvSpPr>
            <p:spPr>
              <a:xfrm>
                <a:off x="9222257" y="3843251"/>
                <a:ext cx="61212" cy="198918"/>
              </a:xfrm>
              <a:custGeom>
                <a:avLst/>
                <a:gdLst>
                  <a:gd name="connsiteX0" fmla="*/ 61175 w 61212"/>
                  <a:gd name="connsiteY0" fmla="*/ 24726 h 198918"/>
                  <a:gd name="connsiteX1" fmla="*/ 39916 w 61212"/>
                  <a:gd name="connsiteY1" fmla="*/ 37 h 198918"/>
                  <a:gd name="connsiteX2" fmla="*/ 15227 w 61212"/>
                  <a:gd name="connsiteY2" fmla="*/ 21297 h 198918"/>
                  <a:gd name="connsiteX3" fmla="*/ 139 w 61212"/>
                  <a:gd name="connsiteY3" fmla="*/ 173544 h 198918"/>
                  <a:gd name="connsiteX4" fmla="*/ 20027 w 61212"/>
                  <a:gd name="connsiteY4" fmla="*/ 198919 h 198918"/>
                  <a:gd name="connsiteX5" fmla="*/ 22771 w 61212"/>
                  <a:gd name="connsiteY5" fmla="*/ 198919 h 198918"/>
                  <a:gd name="connsiteX6" fmla="*/ 45402 w 61212"/>
                  <a:gd name="connsiteY6" fmla="*/ 178345 h 198918"/>
                  <a:gd name="connsiteX7" fmla="*/ 61175 w 61212"/>
                  <a:gd name="connsiteY7" fmla="*/ 24726 h 19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212" h="198918">
                    <a:moveTo>
                      <a:pt x="61175" y="24726"/>
                    </a:moveTo>
                    <a:cubicBezTo>
                      <a:pt x="61861" y="12381"/>
                      <a:pt x="52946" y="723"/>
                      <a:pt x="39916" y="37"/>
                    </a:cubicBezTo>
                    <a:cubicBezTo>
                      <a:pt x="27571" y="-649"/>
                      <a:pt x="16598" y="8267"/>
                      <a:pt x="15227" y="21297"/>
                    </a:cubicBezTo>
                    <a:cubicBezTo>
                      <a:pt x="11112" y="72046"/>
                      <a:pt x="6311" y="123481"/>
                      <a:pt x="139" y="173544"/>
                    </a:cubicBezTo>
                    <a:cubicBezTo>
                      <a:pt x="-1232" y="185889"/>
                      <a:pt x="7683" y="197547"/>
                      <a:pt x="20027" y="198919"/>
                    </a:cubicBezTo>
                    <a:cubicBezTo>
                      <a:pt x="20713" y="198919"/>
                      <a:pt x="22085" y="198919"/>
                      <a:pt x="22771" y="198919"/>
                    </a:cubicBezTo>
                    <a:cubicBezTo>
                      <a:pt x="34429" y="198919"/>
                      <a:pt x="44030" y="190004"/>
                      <a:pt x="45402" y="178345"/>
                    </a:cubicBezTo>
                    <a:cubicBezTo>
                      <a:pt x="51574" y="128282"/>
                      <a:pt x="57061" y="76161"/>
                      <a:pt x="61175" y="2472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55D56855-5583-8B68-35FE-E7CC5B9E8C16}"/>
                  </a:ext>
                </a:extLst>
              </p:cNvPr>
              <p:cNvSpPr/>
              <p:nvPr/>
            </p:nvSpPr>
            <p:spPr>
              <a:xfrm>
                <a:off x="6849961" y="4713315"/>
                <a:ext cx="96531" cy="191591"/>
              </a:xfrm>
              <a:custGeom>
                <a:avLst/>
                <a:gdLst>
                  <a:gd name="connsiteX0" fmla="*/ 44830 w 96531"/>
                  <a:gd name="connsiteY0" fmla="*/ 16027 h 191591"/>
                  <a:gd name="connsiteX1" fmla="*/ 16027 w 96531"/>
                  <a:gd name="connsiteY1" fmla="*/ 939 h 191591"/>
                  <a:gd name="connsiteX2" fmla="*/ 939 w 96531"/>
                  <a:gd name="connsiteY2" fmla="*/ 29743 h 191591"/>
                  <a:gd name="connsiteX3" fmla="*/ 52374 w 96531"/>
                  <a:gd name="connsiteY3" fmla="*/ 176504 h 191591"/>
                  <a:gd name="connsiteX4" fmla="*/ 73634 w 96531"/>
                  <a:gd name="connsiteY4" fmla="*/ 191591 h 191591"/>
                  <a:gd name="connsiteX5" fmla="*/ 81864 w 96531"/>
                  <a:gd name="connsiteY5" fmla="*/ 190220 h 191591"/>
                  <a:gd name="connsiteX6" fmla="*/ 94894 w 96531"/>
                  <a:gd name="connsiteY6" fmla="*/ 160730 h 191591"/>
                  <a:gd name="connsiteX7" fmla="*/ 44830 w 96531"/>
                  <a:gd name="connsiteY7" fmla="*/ 16027 h 19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531" h="191591">
                    <a:moveTo>
                      <a:pt x="44830" y="16027"/>
                    </a:moveTo>
                    <a:cubicBezTo>
                      <a:pt x="40716" y="3682"/>
                      <a:pt x="27685" y="-2490"/>
                      <a:pt x="16027" y="939"/>
                    </a:cubicBezTo>
                    <a:cubicBezTo>
                      <a:pt x="3682" y="5054"/>
                      <a:pt x="-2490" y="18084"/>
                      <a:pt x="939" y="29743"/>
                    </a:cubicBezTo>
                    <a:cubicBezTo>
                      <a:pt x="16713" y="79120"/>
                      <a:pt x="34543" y="128498"/>
                      <a:pt x="52374" y="176504"/>
                    </a:cubicBezTo>
                    <a:cubicBezTo>
                      <a:pt x="55803" y="185419"/>
                      <a:pt x="64719" y="191591"/>
                      <a:pt x="73634" y="191591"/>
                    </a:cubicBezTo>
                    <a:cubicBezTo>
                      <a:pt x="76377" y="191591"/>
                      <a:pt x="79120" y="190906"/>
                      <a:pt x="81864" y="190220"/>
                    </a:cubicBezTo>
                    <a:cubicBezTo>
                      <a:pt x="93522" y="185419"/>
                      <a:pt x="99694" y="172389"/>
                      <a:pt x="94894" y="160730"/>
                    </a:cubicBezTo>
                    <a:cubicBezTo>
                      <a:pt x="77749" y="113410"/>
                      <a:pt x="60604" y="64718"/>
                      <a:pt x="44830" y="1602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CBB6107B-DAD5-2ABF-59D8-AC7A45F260F1}"/>
                  </a:ext>
                </a:extLst>
              </p:cNvPr>
              <p:cNvSpPr/>
              <p:nvPr/>
            </p:nvSpPr>
            <p:spPr>
              <a:xfrm>
                <a:off x="9248424" y="3494215"/>
                <a:ext cx="48038" cy="202996"/>
              </a:xfrm>
              <a:custGeom>
                <a:avLst/>
                <a:gdLst>
                  <a:gd name="connsiteX0" fmla="*/ 21978 w 48038"/>
                  <a:gd name="connsiteY0" fmla="*/ 202997 h 202996"/>
                  <a:gd name="connsiteX1" fmla="*/ 22664 w 48038"/>
                  <a:gd name="connsiteY1" fmla="*/ 202997 h 202996"/>
                  <a:gd name="connsiteX2" fmla="*/ 45295 w 48038"/>
                  <a:gd name="connsiteY2" fmla="*/ 181051 h 202996"/>
                  <a:gd name="connsiteX3" fmla="*/ 48038 w 48038"/>
                  <a:gd name="connsiteY3" fmla="*/ 26061 h 202996"/>
                  <a:gd name="connsiteX4" fmla="*/ 48038 w 48038"/>
                  <a:gd name="connsiteY4" fmla="*/ 22632 h 202996"/>
                  <a:gd name="connsiteX5" fmla="*/ 25407 w 48038"/>
                  <a:gd name="connsiteY5" fmla="*/ 0 h 202996"/>
                  <a:gd name="connsiteX6" fmla="*/ 2776 w 48038"/>
                  <a:gd name="connsiteY6" fmla="*/ 22632 h 202996"/>
                  <a:gd name="connsiteX7" fmla="*/ 2776 w 48038"/>
                  <a:gd name="connsiteY7" fmla="*/ 26061 h 202996"/>
                  <a:gd name="connsiteX8" fmla="*/ 32 w 48038"/>
                  <a:gd name="connsiteY8" fmla="*/ 179679 h 202996"/>
                  <a:gd name="connsiteX9" fmla="*/ 21978 w 48038"/>
                  <a:gd name="connsiteY9" fmla="*/ 202997 h 20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38" h="202996">
                    <a:moveTo>
                      <a:pt x="21978" y="202997"/>
                    </a:moveTo>
                    <a:cubicBezTo>
                      <a:pt x="21978" y="202997"/>
                      <a:pt x="22664" y="202997"/>
                      <a:pt x="22664" y="202997"/>
                    </a:cubicBezTo>
                    <a:cubicBezTo>
                      <a:pt x="35008" y="202997"/>
                      <a:pt x="45295" y="193395"/>
                      <a:pt x="45295" y="181051"/>
                    </a:cubicBezTo>
                    <a:cubicBezTo>
                      <a:pt x="47353" y="129616"/>
                      <a:pt x="48038" y="77496"/>
                      <a:pt x="48038" y="26061"/>
                    </a:cubicBezTo>
                    <a:lnTo>
                      <a:pt x="48038" y="22632"/>
                    </a:lnTo>
                    <a:cubicBezTo>
                      <a:pt x="48038" y="10287"/>
                      <a:pt x="37751" y="0"/>
                      <a:pt x="25407" y="0"/>
                    </a:cubicBezTo>
                    <a:cubicBezTo>
                      <a:pt x="13063" y="0"/>
                      <a:pt x="2776" y="10287"/>
                      <a:pt x="2776" y="22632"/>
                    </a:cubicBezTo>
                    <a:lnTo>
                      <a:pt x="2776" y="26061"/>
                    </a:lnTo>
                    <a:cubicBezTo>
                      <a:pt x="2776" y="76809"/>
                      <a:pt x="2090" y="128931"/>
                      <a:pt x="32" y="179679"/>
                    </a:cubicBezTo>
                    <a:cubicBezTo>
                      <a:pt x="-653" y="192024"/>
                      <a:pt x="9634" y="202311"/>
                      <a:pt x="21978" y="20299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3FF04F89-D4F8-6FCE-02C5-6FDF2394A011}"/>
                  </a:ext>
                </a:extLst>
              </p:cNvPr>
              <p:cNvSpPr/>
              <p:nvPr/>
            </p:nvSpPr>
            <p:spPr>
              <a:xfrm>
                <a:off x="8311675" y="5705503"/>
                <a:ext cx="175961" cy="127976"/>
              </a:xfrm>
              <a:custGeom>
                <a:avLst/>
                <a:gdLst>
                  <a:gd name="connsiteX0" fmla="*/ 171429 w 175961"/>
                  <a:gd name="connsiteY0" fmla="*/ 9333 h 127976"/>
                  <a:gd name="connsiteX1" fmla="*/ 139196 w 175961"/>
                  <a:gd name="connsiteY1" fmla="*/ 4532 h 127976"/>
                  <a:gd name="connsiteX2" fmla="*/ 12323 w 175961"/>
                  <a:gd name="connsiteY2" fmla="*/ 84771 h 127976"/>
                  <a:gd name="connsiteX3" fmla="*/ 2722 w 175961"/>
                  <a:gd name="connsiteY3" fmla="*/ 115632 h 127976"/>
                  <a:gd name="connsiteX4" fmla="*/ 23296 w 175961"/>
                  <a:gd name="connsiteY4" fmla="*/ 127976 h 127976"/>
                  <a:gd name="connsiteX5" fmla="*/ 33583 w 175961"/>
                  <a:gd name="connsiteY5" fmla="*/ 125233 h 127976"/>
                  <a:gd name="connsiteX6" fmla="*/ 166628 w 175961"/>
                  <a:gd name="connsiteY6" fmla="*/ 41565 h 127976"/>
                  <a:gd name="connsiteX7" fmla="*/ 171429 w 175961"/>
                  <a:gd name="connsiteY7" fmla="*/ 9333 h 12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61" h="127976">
                    <a:moveTo>
                      <a:pt x="171429" y="9333"/>
                    </a:moveTo>
                    <a:cubicBezTo>
                      <a:pt x="163885" y="-954"/>
                      <a:pt x="149483" y="-3012"/>
                      <a:pt x="139196" y="4532"/>
                    </a:cubicBezTo>
                    <a:cubicBezTo>
                      <a:pt x="98048" y="35393"/>
                      <a:pt x="54843" y="62139"/>
                      <a:pt x="12323" y="84771"/>
                    </a:cubicBezTo>
                    <a:cubicBezTo>
                      <a:pt x="1350" y="90943"/>
                      <a:pt x="-3450" y="104659"/>
                      <a:pt x="2722" y="115632"/>
                    </a:cubicBezTo>
                    <a:cubicBezTo>
                      <a:pt x="6837" y="123176"/>
                      <a:pt x="15066" y="127976"/>
                      <a:pt x="23296" y="127976"/>
                    </a:cubicBezTo>
                    <a:cubicBezTo>
                      <a:pt x="26725" y="127976"/>
                      <a:pt x="30154" y="127290"/>
                      <a:pt x="33583" y="125233"/>
                    </a:cubicBezTo>
                    <a:cubicBezTo>
                      <a:pt x="78846" y="101916"/>
                      <a:pt x="123423" y="73798"/>
                      <a:pt x="166628" y="41565"/>
                    </a:cubicBezTo>
                    <a:cubicBezTo>
                      <a:pt x="176915" y="34022"/>
                      <a:pt x="178973" y="19620"/>
                      <a:pt x="171429" y="933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50DBECD0-4F13-9949-B198-1C6FC618A75C}"/>
                  </a:ext>
                </a:extLst>
              </p:cNvPr>
              <p:cNvSpPr/>
              <p:nvPr/>
            </p:nvSpPr>
            <p:spPr>
              <a:xfrm>
                <a:off x="8961318" y="4857319"/>
                <a:ext cx="104348" cy="188175"/>
              </a:xfrm>
              <a:custGeom>
                <a:avLst/>
                <a:gdLst>
                  <a:gd name="connsiteX0" fmla="*/ 88942 w 104348"/>
                  <a:gd name="connsiteY0" fmla="*/ 1638 h 188175"/>
                  <a:gd name="connsiteX1" fmla="*/ 59453 w 104348"/>
                  <a:gd name="connsiteY1" fmla="*/ 14668 h 188175"/>
                  <a:gd name="connsiteX2" fmla="*/ 1846 w 104348"/>
                  <a:gd name="connsiteY2" fmla="*/ 155943 h 188175"/>
                  <a:gd name="connsiteX3" fmla="*/ 13504 w 104348"/>
                  <a:gd name="connsiteY3" fmla="*/ 186118 h 188175"/>
                  <a:gd name="connsiteX4" fmla="*/ 23105 w 104348"/>
                  <a:gd name="connsiteY4" fmla="*/ 188175 h 188175"/>
                  <a:gd name="connsiteX5" fmla="*/ 44365 w 104348"/>
                  <a:gd name="connsiteY5" fmla="*/ 174459 h 188175"/>
                  <a:gd name="connsiteX6" fmla="*/ 103344 w 104348"/>
                  <a:gd name="connsiteY6" fmla="*/ 30441 h 188175"/>
                  <a:gd name="connsiteX7" fmla="*/ 88942 w 104348"/>
                  <a:gd name="connsiteY7" fmla="*/ 1638 h 18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48" h="188175">
                    <a:moveTo>
                      <a:pt x="88942" y="1638"/>
                    </a:moveTo>
                    <a:cubicBezTo>
                      <a:pt x="77284" y="-3162"/>
                      <a:pt x="63568" y="3009"/>
                      <a:pt x="59453" y="14668"/>
                    </a:cubicBezTo>
                    <a:cubicBezTo>
                      <a:pt x="40936" y="62674"/>
                      <a:pt x="21734" y="110680"/>
                      <a:pt x="1846" y="155943"/>
                    </a:cubicBezTo>
                    <a:cubicBezTo>
                      <a:pt x="-2955" y="167601"/>
                      <a:pt x="1846" y="181317"/>
                      <a:pt x="13504" y="186118"/>
                    </a:cubicBezTo>
                    <a:cubicBezTo>
                      <a:pt x="16247" y="187490"/>
                      <a:pt x="19676" y="188175"/>
                      <a:pt x="23105" y="188175"/>
                    </a:cubicBezTo>
                    <a:cubicBezTo>
                      <a:pt x="32021" y="188175"/>
                      <a:pt x="40250" y="183375"/>
                      <a:pt x="44365" y="174459"/>
                    </a:cubicBezTo>
                    <a:cubicBezTo>
                      <a:pt x="64939" y="127825"/>
                      <a:pt x="84827" y="79819"/>
                      <a:pt x="103344" y="30441"/>
                    </a:cubicBezTo>
                    <a:cubicBezTo>
                      <a:pt x="106773" y="19469"/>
                      <a:pt x="101287" y="5753"/>
                      <a:pt x="88942" y="163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29D23D35-F96E-4C2C-375A-070A41849DD6}"/>
                  </a:ext>
                </a:extLst>
              </p:cNvPr>
              <p:cNvSpPr/>
              <p:nvPr/>
            </p:nvSpPr>
            <p:spPr>
              <a:xfrm>
                <a:off x="9018447" y="2133671"/>
                <a:ext cx="96862" cy="190569"/>
              </a:xfrm>
              <a:custGeom>
                <a:avLst/>
                <a:gdLst>
                  <a:gd name="connsiteX0" fmla="*/ 14668 w 96862"/>
                  <a:gd name="connsiteY0" fmla="*/ 1289 h 190569"/>
                  <a:gd name="connsiteX1" fmla="*/ 1638 w 96862"/>
                  <a:gd name="connsiteY1" fmla="*/ 30778 h 190569"/>
                  <a:gd name="connsiteX2" fmla="*/ 52387 w 96862"/>
                  <a:gd name="connsiteY2" fmla="*/ 174796 h 190569"/>
                  <a:gd name="connsiteX3" fmla="*/ 74333 w 96862"/>
                  <a:gd name="connsiteY3" fmla="*/ 190570 h 190569"/>
                  <a:gd name="connsiteX4" fmla="*/ 81191 w 96862"/>
                  <a:gd name="connsiteY4" fmla="*/ 189198 h 190569"/>
                  <a:gd name="connsiteX5" fmla="*/ 95593 w 96862"/>
                  <a:gd name="connsiteY5" fmla="*/ 160395 h 190569"/>
                  <a:gd name="connsiteX6" fmla="*/ 44158 w 96862"/>
                  <a:gd name="connsiteY6" fmla="*/ 13633 h 190569"/>
                  <a:gd name="connsiteX7" fmla="*/ 14668 w 96862"/>
                  <a:gd name="connsiteY7" fmla="*/ 1289 h 1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862" h="190569">
                    <a:moveTo>
                      <a:pt x="14668" y="1289"/>
                    </a:moveTo>
                    <a:cubicBezTo>
                      <a:pt x="3010" y="6090"/>
                      <a:pt x="-3163" y="19120"/>
                      <a:pt x="1638" y="30778"/>
                    </a:cubicBezTo>
                    <a:cubicBezTo>
                      <a:pt x="19469" y="77413"/>
                      <a:pt x="36614" y="126105"/>
                      <a:pt x="52387" y="174796"/>
                    </a:cubicBezTo>
                    <a:cubicBezTo>
                      <a:pt x="55816" y="184398"/>
                      <a:pt x="64732" y="190570"/>
                      <a:pt x="74333" y="190570"/>
                    </a:cubicBezTo>
                    <a:cubicBezTo>
                      <a:pt x="76390" y="190570"/>
                      <a:pt x="79133" y="189884"/>
                      <a:pt x="81191" y="189198"/>
                    </a:cubicBezTo>
                    <a:cubicBezTo>
                      <a:pt x="93535" y="185083"/>
                      <a:pt x="99707" y="172053"/>
                      <a:pt x="95593" y="160395"/>
                    </a:cubicBezTo>
                    <a:cubicBezTo>
                      <a:pt x="79819" y="111017"/>
                      <a:pt x="61988" y="61639"/>
                      <a:pt x="44158" y="13633"/>
                    </a:cubicBezTo>
                    <a:cubicBezTo>
                      <a:pt x="39357" y="3346"/>
                      <a:pt x="26327" y="-2826"/>
                      <a:pt x="14668" y="128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1392EF11-9BFF-3369-187A-26BD97BC3778}"/>
                  </a:ext>
                </a:extLst>
              </p:cNvPr>
              <p:cNvSpPr/>
              <p:nvPr/>
            </p:nvSpPr>
            <p:spPr>
              <a:xfrm>
                <a:off x="9123498" y="2463315"/>
                <a:ext cx="82090" cy="196281"/>
              </a:xfrm>
              <a:custGeom>
                <a:avLst/>
                <a:gdLst>
                  <a:gd name="connsiteX0" fmla="*/ 36490 w 82090"/>
                  <a:gd name="connsiteY0" fmla="*/ 178451 h 196281"/>
                  <a:gd name="connsiteX1" fmla="*/ 59122 w 82090"/>
                  <a:gd name="connsiteY1" fmla="*/ 196282 h 196281"/>
                  <a:gd name="connsiteX2" fmla="*/ 63922 w 82090"/>
                  <a:gd name="connsiteY2" fmla="*/ 195596 h 196281"/>
                  <a:gd name="connsiteX3" fmla="*/ 81753 w 82090"/>
                  <a:gd name="connsiteY3" fmla="*/ 168164 h 196281"/>
                  <a:gd name="connsiteX4" fmla="*/ 45406 w 82090"/>
                  <a:gd name="connsiteY4" fmla="*/ 17288 h 196281"/>
                  <a:gd name="connsiteX5" fmla="*/ 17288 w 82090"/>
                  <a:gd name="connsiteY5" fmla="*/ 829 h 196281"/>
                  <a:gd name="connsiteX6" fmla="*/ 829 w 82090"/>
                  <a:gd name="connsiteY6" fmla="*/ 28947 h 196281"/>
                  <a:gd name="connsiteX7" fmla="*/ 36490 w 82090"/>
                  <a:gd name="connsiteY7" fmla="*/ 178451 h 19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90" h="196281">
                    <a:moveTo>
                      <a:pt x="36490" y="178451"/>
                    </a:moveTo>
                    <a:cubicBezTo>
                      <a:pt x="38548" y="189424"/>
                      <a:pt x="48149" y="196282"/>
                      <a:pt x="59122" y="196282"/>
                    </a:cubicBezTo>
                    <a:cubicBezTo>
                      <a:pt x="60493" y="196282"/>
                      <a:pt x="62551" y="196282"/>
                      <a:pt x="63922" y="195596"/>
                    </a:cubicBezTo>
                    <a:cubicBezTo>
                      <a:pt x="76267" y="192853"/>
                      <a:pt x="83811" y="180509"/>
                      <a:pt x="81753" y="168164"/>
                    </a:cubicBezTo>
                    <a:cubicBezTo>
                      <a:pt x="70780" y="117415"/>
                      <a:pt x="58436" y="66666"/>
                      <a:pt x="45406" y="17288"/>
                    </a:cubicBezTo>
                    <a:cubicBezTo>
                      <a:pt x="41977" y="4944"/>
                      <a:pt x="29632" y="-2600"/>
                      <a:pt x="17288" y="829"/>
                    </a:cubicBezTo>
                    <a:cubicBezTo>
                      <a:pt x="4944" y="4258"/>
                      <a:pt x="-2600" y="16602"/>
                      <a:pt x="829" y="28947"/>
                    </a:cubicBezTo>
                    <a:cubicBezTo>
                      <a:pt x="13173" y="78324"/>
                      <a:pt x="25518" y="128388"/>
                      <a:pt x="36490" y="17845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C653A1DD-9423-18A9-A5C3-2532327EB210}"/>
                  </a:ext>
                </a:extLst>
              </p:cNvPr>
              <p:cNvSpPr/>
              <p:nvPr/>
            </p:nvSpPr>
            <p:spPr>
              <a:xfrm>
                <a:off x="8585543" y="5463107"/>
                <a:ext cx="147737" cy="161203"/>
              </a:xfrm>
              <a:custGeom>
                <a:avLst/>
                <a:gdLst>
                  <a:gd name="connsiteX0" fmla="*/ 138962 w 147737"/>
                  <a:gd name="connsiteY0" fmla="*/ 4841 h 161203"/>
                  <a:gd name="connsiteX1" fmla="*/ 106730 w 147737"/>
                  <a:gd name="connsiteY1" fmla="*/ 8270 h 161203"/>
                  <a:gd name="connsiteX2" fmla="*/ 6603 w 147737"/>
                  <a:gd name="connsiteY2" fmla="*/ 122112 h 161203"/>
                  <a:gd name="connsiteX3" fmla="*/ 7289 w 147737"/>
                  <a:gd name="connsiteY3" fmla="*/ 154345 h 161203"/>
                  <a:gd name="connsiteX4" fmla="*/ 23062 w 147737"/>
                  <a:gd name="connsiteY4" fmla="*/ 161203 h 161203"/>
                  <a:gd name="connsiteX5" fmla="*/ 39521 w 147737"/>
                  <a:gd name="connsiteY5" fmla="*/ 154345 h 161203"/>
                  <a:gd name="connsiteX6" fmla="*/ 142391 w 147737"/>
                  <a:gd name="connsiteY6" fmla="*/ 37073 h 161203"/>
                  <a:gd name="connsiteX7" fmla="*/ 138962 w 147737"/>
                  <a:gd name="connsiteY7" fmla="*/ 4841 h 16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37" h="161203">
                    <a:moveTo>
                      <a:pt x="138962" y="4841"/>
                    </a:moveTo>
                    <a:cubicBezTo>
                      <a:pt x="129361" y="-2703"/>
                      <a:pt x="114959" y="-1332"/>
                      <a:pt x="106730" y="8270"/>
                    </a:cubicBezTo>
                    <a:cubicBezTo>
                      <a:pt x="74497" y="48732"/>
                      <a:pt x="40893" y="87137"/>
                      <a:pt x="6603" y="122112"/>
                    </a:cubicBezTo>
                    <a:cubicBezTo>
                      <a:pt x="-2312" y="131028"/>
                      <a:pt x="-2312" y="145430"/>
                      <a:pt x="7289" y="154345"/>
                    </a:cubicBezTo>
                    <a:cubicBezTo>
                      <a:pt x="11404" y="158460"/>
                      <a:pt x="17576" y="161203"/>
                      <a:pt x="23062" y="161203"/>
                    </a:cubicBezTo>
                    <a:cubicBezTo>
                      <a:pt x="29234" y="161203"/>
                      <a:pt x="34721" y="159146"/>
                      <a:pt x="39521" y="154345"/>
                    </a:cubicBezTo>
                    <a:cubicBezTo>
                      <a:pt x="74497" y="117998"/>
                      <a:pt x="109473" y="78907"/>
                      <a:pt x="142391" y="37073"/>
                    </a:cubicBezTo>
                    <a:cubicBezTo>
                      <a:pt x="150621" y="27472"/>
                      <a:pt x="149249" y="13070"/>
                      <a:pt x="138962" y="484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518CF434-603D-7BBC-3324-A1C1BE267467}"/>
                  </a:ext>
                </a:extLst>
              </p:cNvPr>
              <p:cNvSpPr/>
              <p:nvPr/>
            </p:nvSpPr>
            <p:spPr>
              <a:xfrm>
                <a:off x="8438645" y="1286208"/>
                <a:ext cx="163283" cy="145121"/>
              </a:xfrm>
              <a:custGeom>
                <a:avLst/>
                <a:gdLst>
                  <a:gd name="connsiteX0" fmla="*/ 9483 w 163283"/>
                  <a:gd name="connsiteY0" fmla="*/ 41566 h 145121"/>
                  <a:gd name="connsiteX1" fmla="*/ 124697 w 163283"/>
                  <a:gd name="connsiteY1" fmla="*/ 138949 h 145121"/>
                  <a:gd name="connsiteX2" fmla="*/ 140471 w 163283"/>
                  <a:gd name="connsiteY2" fmla="*/ 145121 h 145121"/>
                  <a:gd name="connsiteX3" fmla="*/ 156930 w 163283"/>
                  <a:gd name="connsiteY3" fmla="*/ 138263 h 145121"/>
                  <a:gd name="connsiteX4" fmla="*/ 156244 w 163283"/>
                  <a:gd name="connsiteY4" fmla="*/ 106031 h 145121"/>
                  <a:gd name="connsiteX5" fmla="*/ 36229 w 163283"/>
                  <a:gd name="connsiteY5" fmla="*/ 4532 h 145121"/>
                  <a:gd name="connsiteX6" fmla="*/ 3996 w 163283"/>
                  <a:gd name="connsiteY6" fmla="*/ 9333 h 145121"/>
                  <a:gd name="connsiteX7" fmla="*/ 9483 w 163283"/>
                  <a:gd name="connsiteY7" fmla="*/ 41566 h 14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283" h="145121">
                    <a:moveTo>
                      <a:pt x="9483" y="41566"/>
                    </a:moveTo>
                    <a:cubicBezTo>
                      <a:pt x="48573" y="70369"/>
                      <a:pt x="86978" y="103288"/>
                      <a:pt x="124697" y="138949"/>
                    </a:cubicBezTo>
                    <a:cubicBezTo>
                      <a:pt x="128812" y="143064"/>
                      <a:pt x="134984" y="145121"/>
                      <a:pt x="140471" y="145121"/>
                    </a:cubicBezTo>
                    <a:cubicBezTo>
                      <a:pt x="146643" y="145121"/>
                      <a:pt x="152815" y="143064"/>
                      <a:pt x="156930" y="138263"/>
                    </a:cubicBezTo>
                    <a:cubicBezTo>
                      <a:pt x="165845" y="129348"/>
                      <a:pt x="165159" y="114946"/>
                      <a:pt x="156244" y="106031"/>
                    </a:cubicBezTo>
                    <a:cubicBezTo>
                      <a:pt x="117153" y="68998"/>
                      <a:pt x="77377" y="34708"/>
                      <a:pt x="36229" y="4532"/>
                    </a:cubicBezTo>
                    <a:cubicBezTo>
                      <a:pt x="25942" y="-3011"/>
                      <a:pt x="11540" y="-954"/>
                      <a:pt x="3996" y="9333"/>
                    </a:cubicBezTo>
                    <a:cubicBezTo>
                      <a:pt x="-2862" y="19620"/>
                      <a:pt x="-804" y="34022"/>
                      <a:pt x="9483" y="4156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02293693-1DB0-FC76-7DDC-896B004B19BA}"/>
                  </a:ext>
                </a:extLst>
              </p:cNvPr>
              <p:cNvSpPr/>
              <p:nvPr/>
            </p:nvSpPr>
            <p:spPr>
              <a:xfrm>
                <a:off x="6723712" y="2656325"/>
                <a:ext cx="73537" cy="197353"/>
              </a:xfrm>
              <a:custGeom>
                <a:avLst/>
                <a:gdLst>
                  <a:gd name="connsiteX0" fmla="*/ 19517 w 73537"/>
                  <a:gd name="connsiteY0" fmla="*/ 197353 h 197353"/>
                  <a:gd name="connsiteX1" fmla="*/ 22946 w 73537"/>
                  <a:gd name="connsiteY1" fmla="*/ 197353 h 197353"/>
                  <a:gd name="connsiteX2" fmla="*/ 45577 w 73537"/>
                  <a:gd name="connsiteY2" fmla="*/ 178151 h 197353"/>
                  <a:gd name="connsiteX3" fmla="*/ 73009 w 73537"/>
                  <a:gd name="connsiteY3" fmla="*/ 27275 h 197353"/>
                  <a:gd name="connsiteX4" fmla="*/ 55178 w 73537"/>
                  <a:gd name="connsiteY4" fmla="*/ 529 h 197353"/>
                  <a:gd name="connsiteX5" fmla="*/ 28432 w 73537"/>
                  <a:gd name="connsiteY5" fmla="*/ 18359 h 197353"/>
                  <a:gd name="connsiteX6" fmla="*/ 314 w 73537"/>
                  <a:gd name="connsiteY6" fmla="*/ 170607 h 197353"/>
                  <a:gd name="connsiteX7" fmla="*/ 19517 w 73537"/>
                  <a:gd name="connsiteY7" fmla="*/ 197353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537" h="197353">
                    <a:moveTo>
                      <a:pt x="19517" y="197353"/>
                    </a:moveTo>
                    <a:cubicBezTo>
                      <a:pt x="20888" y="197353"/>
                      <a:pt x="22260" y="197353"/>
                      <a:pt x="22946" y="197353"/>
                    </a:cubicBezTo>
                    <a:cubicBezTo>
                      <a:pt x="33918" y="197353"/>
                      <a:pt x="43520" y="189124"/>
                      <a:pt x="45577" y="178151"/>
                    </a:cubicBezTo>
                    <a:cubicBezTo>
                      <a:pt x="53807" y="127402"/>
                      <a:pt x="63408" y="76652"/>
                      <a:pt x="73009" y="27275"/>
                    </a:cubicBezTo>
                    <a:cubicBezTo>
                      <a:pt x="75752" y="14930"/>
                      <a:pt x="67523" y="2586"/>
                      <a:pt x="55178" y="529"/>
                    </a:cubicBezTo>
                    <a:cubicBezTo>
                      <a:pt x="42834" y="-2215"/>
                      <a:pt x="30489" y="6015"/>
                      <a:pt x="28432" y="18359"/>
                    </a:cubicBezTo>
                    <a:cubicBezTo>
                      <a:pt x="18145" y="68423"/>
                      <a:pt x="8544" y="119858"/>
                      <a:pt x="314" y="170607"/>
                    </a:cubicBezTo>
                    <a:cubicBezTo>
                      <a:pt x="-1743" y="183637"/>
                      <a:pt x="6486" y="195296"/>
                      <a:pt x="19517" y="19735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60FB2851-1EDB-4AA8-21F7-5B23401A02D4}"/>
                  </a:ext>
                </a:extLst>
              </p:cNvPr>
              <p:cNvSpPr/>
              <p:nvPr/>
            </p:nvSpPr>
            <p:spPr>
              <a:xfrm>
                <a:off x="6668477" y="3344025"/>
                <a:ext cx="48038" cy="200253"/>
              </a:xfrm>
              <a:custGeom>
                <a:avLst/>
                <a:gdLst>
                  <a:gd name="connsiteX0" fmla="*/ 2743 w 48038"/>
                  <a:gd name="connsiteY0" fmla="*/ 22631 h 200253"/>
                  <a:gd name="connsiteX1" fmla="*/ 0 w 48038"/>
                  <a:gd name="connsiteY1" fmla="*/ 175565 h 200253"/>
                  <a:gd name="connsiteX2" fmla="*/ 0 w 48038"/>
                  <a:gd name="connsiteY2" fmla="*/ 177622 h 200253"/>
                  <a:gd name="connsiteX3" fmla="*/ 22632 w 48038"/>
                  <a:gd name="connsiteY3" fmla="*/ 200254 h 200253"/>
                  <a:gd name="connsiteX4" fmla="*/ 45263 w 48038"/>
                  <a:gd name="connsiteY4" fmla="*/ 177622 h 200253"/>
                  <a:gd name="connsiteX5" fmla="*/ 45263 w 48038"/>
                  <a:gd name="connsiteY5" fmla="*/ 175565 h 200253"/>
                  <a:gd name="connsiteX6" fmla="*/ 48006 w 48038"/>
                  <a:gd name="connsiteY6" fmla="*/ 24003 h 200253"/>
                  <a:gd name="connsiteX7" fmla="*/ 26061 w 48038"/>
                  <a:gd name="connsiteY7" fmla="*/ 0 h 200253"/>
                  <a:gd name="connsiteX8" fmla="*/ 2743 w 48038"/>
                  <a:gd name="connsiteY8" fmla="*/ 22631 h 20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038" h="200253">
                    <a:moveTo>
                      <a:pt x="2743" y="22631"/>
                    </a:moveTo>
                    <a:cubicBezTo>
                      <a:pt x="686" y="73380"/>
                      <a:pt x="0" y="124815"/>
                      <a:pt x="0" y="175565"/>
                    </a:cubicBezTo>
                    <a:lnTo>
                      <a:pt x="0" y="177622"/>
                    </a:lnTo>
                    <a:cubicBezTo>
                      <a:pt x="0" y="189967"/>
                      <a:pt x="10287" y="200254"/>
                      <a:pt x="22632" y="200254"/>
                    </a:cubicBezTo>
                    <a:cubicBezTo>
                      <a:pt x="34976" y="200254"/>
                      <a:pt x="45263" y="189967"/>
                      <a:pt x="45263" y="177622"/>
                    </a:cubicBezTo>
                    <a:lnTo>
                      <a:pt x="45263" y="175565"/>
                    </a:lnTo>
                    <a:cubicBezTo>
                      <a:pt x="45263" y="124815"/>
                      <a:pt x="45949" y="74066"/>
                      <a:pt x="48006" y="24003"/>
                    </a:cubicBezTo>
                    <a:cubicBezTo>
                      <a:pt x="48692" y="11658"/>
                      <a:pt x="38405" y="686"/>
                      <a:pt x="26061" y="0"/>
                    </a:cubicBezTo>
                    <a:cubicBezTo>
                      <a:pt x="14402" y="686"/>
                      <a:pt x="3429" y="10287"/>
                      <a:pt x="2743" y="2263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7373C14E-F960-BE5E-18A5-7B2781ACD2B5}"/>
                  </a:ext>
                </a:extLst>
              </p:cNvPr>
              <p:cNvSpPr/>
              <p:nvPr/>
            </p:nvSpPr>
            <p:spPr>
              <a:xfrm>
                <a:off x="6682842" y="2999614"/>
                <a:ext cx="60526" cy="199021"/>
              </a:xfrm>
              <a:custGeom>
                <a:avLst/>
                <a:gdLst>
                  <a:gd name="connsiteX0" fmla="*/ 45300 w 60526"/>
                  <a:gd name="connsiteY0" fmla="*/ 177761 h 199021"/>
                  <a:gd name="connsiteX1" fmla="*/ 60388 w 60526"/>
                  <a:gd name="connsiteY1" fmla="*/ 25514 h 199021"/>
                  <a:gd name="connsiteX2" fmla="*/ 40499 w 60526"/>
                  <a:gd name="connsiteY2" fmla="*/ 139 h 199021"/>
                  <a:gd name="connsiteX3" fmla="*/ 15125 w 60526"/>
                  <a:gd name="connsiteY3" fmla="*/ 20027 h 199021"/>
                  <a:gd name="connsiteX4" fmla="*/ 37 w 60526"/>
                  <a:gd name="connsiteY4" fmla="*/ 174332 h 199021"/>
                  <a:gd name="connsiteX5" fmla="*/ 21297 w 60526"/>
                  <a:gd name="connsiteY5" fmla="*/ 199021 h 199021"/>
                  <a:gd name="connsiteX6" fmla="*/ 23354 w 60526"/>
                  <a:gd name="connsiteY6" fmla="*/ 199021 h 199021"/>
                  <a:gd name="connsiteX7" fmla="*/ 45300 w 60526"/>
                  <a:gd name="connsiteY7" fmla="*/ 177761 h 19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526" h="199021">
                    <a:moveTo>
                      <a:pt x="45300" y="177761"/>
                    </a:moveTo>
                    <a:cubicBezTo>
                      <a:pt x="49415" y="127012"/>
                      <a:pt x="54215" y="75577"/>
                      <a:pt x="60388" y="25514"/>
                    </a:cubicBezTo>
                    <a:cubicBezTo>
                      <a:pt x="61759" y="13169"/>
                      <a:pt x="52844" y="1511"/>
                      <a:pt x="40499" y="139"/>
                    </a:cubicBezTo>
                    <a:cubicBezTo>
                      <a:pt x="28155" y="-1232"/>
                      <a:pt x="16496" y="7683"/>
                      <a:pt x="15125" y="20027"/>
                    </a:cubicBezTo>
                    <a:cubicBezTo>
                      <a:pt x="8953" y="70777"/>
                      <a:pt x="4152" y="122897"/>
                      <a:pt x="37" y="174332"/>
                    </a:cubicBezTo>
                    <a:cubicBezTo>
                      <a:pt x="-649" y="186677"/>
                      <a:pt x="8267" y="197650"/>
                      <a:pt x="21297" y="199021"/>
                    </a:cubicBezTo>
                    <a:cubicBezTo>
                      <a:pt x="21983" y="199021"/>
                      <a:pt x="22669" y="199021"/>
                      <a:pt x="23354" y="199021"/>
                    </a:cubicBezTo>
                    <a:cubicBezTo>
                      <a:pt x="34327" y="199021"/>
                      <a:pt x="44614" y="189420"/>
                      <a:pt x="45300" y="17776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ED2250D0-8A94-63F8-44FE-84F2AAFBEBF4}"/>
                  </a:ext>
                </a:extLst>
              </p:cNvPr>
              <p:cNvSpPr/>
              <p:nvPr/>
            </p:nvSpPr>
            <p:spPr>
              <a:xfrm>
                <a:off x="8875019" y="1818444"/>
                <a:ext cx="114412" cy="183470"/>
              </a:xfrm>
              <a:custGeom>
                <a:avLst/>
                <a:gdLst>
                  <a:gd name="connsiteX0" fmla="*/ 71000 w 114412"/>
                  <a:gd name="connsiteY0" fmla="*/ 170441 h 183470"/>
                  <a:gd name="connsiteX1" fmla="*/ 91574 w 114412"/>
                  <a:gd name="connsiteY1" fmla="*/ 183471 h 183470"/>
                  <a:gd name="connsiteX2" fmla="*/ 101175 w 114412"/>
                  <a:gd name="connsiteY2" fmla="*/ 181413 h 183470"/>
                  <a:gd name="connsiteX3" fmla="*/ 112148 w 114412"/>
                  <a:gd name="connsiteY3" fmla="*/ 151238 h 183470"/>
                  <a:gd name="connsiteX4" fmla="*/ 42882 w 114412"/>
                  <a:gd name="connsiteY4" fmla="*/ 12021 h 183470"/>
                  <a:gd name="connsiteX5" fmla="*/ 12021 w 114412"/>
                  <a:gd name="connsiteY5" fmla="*/ 2420 h 183470"/>
                  <a:gd name="connsiteX6" fmla="*/ 2420 w 114412"/>
                  <a:gd name="connsiteY6" fmla="*/ 33281 h 183470"/>
                  <a:gd name="connsiteX7" fmla="*/ 71000 w 114412"/>
                  <a:gd name="connsiteY7" fmla="*/ 170441 h 183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12" h="183470">
                    <a:moveTo>
                      <a:pt x="71000" y="170441"/>
                    </a:moveTo>
                    <a:cubicBezTo>
                      <a:pt x="75114" y="178670"/>
                      <a:pt x="83344" y="183471"/>
                      <a:pt x="91574" y="183471"/>
                    </a:cubicBezTo>
                    <a:cubicBezTo>
                      <a:pt x="95003" y="183471"/>
                      <a:pt x="97746" y="182785"/>
                      <a:pt x="101175" y="181413"/>
                    </a:cubicBezTo>
                    <a:cubicBezTo>
                      <a:pt x="112833" y="175927"/>
                      <a:pt x="117634" y="162211"/>
                      <a:pt x="112148" y="151238"/>
                    </a:cubicBezTo>
                    <a:cubicBezTo>
                      <a:pt x="90202" y="103232"/>
                      <a:pt x="66885" y="56598"/>
                      <a:pt x="42882" y="12021"/>
                    </a:cubicBezTo>
                    <a:cubicBezTo>
                      <a:pt x="36710" y="1048"/>
                      <a:pt x="22994" y="-3067"/>
                      <a:pt x="12021" y="2420"/>
                    </a:cubicBezTo>
                    <a:cubicBezTo>
                      <a:pt x="1048" y="8592"/>
                      <a:pt x="-3067" y="22308"/>
                      <a:pt x="2420" y="33281"/>
                    </a:cubicBezTo>
                    <a:cubicBezTo>
                      <a:pt x="26423" y="77172"/>
                      <a:pt x="49054" y="123120"/>
                      <a:pt x="71000" y="17044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39186E24-D6B1-22F2-F750-D30D41E87633}"/>
                  </a:ext>
                </a:extLst>
              </p:cNvPr>
              <p:cNvSpPr/>
              <p:nvPr/>
            </p:nvSpPr>
            <p:spPr>
              <a:xfrm>
                <a:off x="9237449" y="3147166"/>
                <a:ext cx="55616" cy="199602"/>
              </a:xfrm>
              <a:custGeom>
                <a:avLst/>
                <a:gdLst>
                  <a:gd name="connsiteX0" fmla="*/ 32267 w 55616"/>
                  <a:gd name="connsiteY0" fmla="*/ 199602 h 199602"/>
                  <a:gd name="connsiteX1" fmla="*/ 33639 w 55616"/>
                  <a:gd name="connsiteY1" fmla="*/ 199602 h 199602"/>
                  <a:gd name="connsiteX2" fmla="*/ 55584 w 55616"/>
                  <a:gd name="connsiteY2" fmla="*/ 175599 h 199602"/>
                  <a:gd name="connsiteX3" fmla="*/ 45983 w 55616"/>
                  <a:gd name="connsiteY3" fmla="*/ 21294 h 199602"/>
                  <a:gd name="connsiteX4" fmla="*/ 21294 w 55616"/>
                  <a:gd name="connsiteY4" fmla="*/ 35 h 199602"/>
                  <a:gd name="connsiteX5" fmla="*/ 35 w 55616"/>
                  <a:gd name="connsiteY5" fmla="*/ 24723 h 199602"/>
                  <a:gd name="connsiteX6" fmla="*/ 9636 w 55616"/>
                  <a:gd name="connsiteY6" fmla="*/ 177657 h 199602"/>
                  <a:gd name="connsiteX7" fmla="*/ 32267 w 55616"/>
                  <a:gd name="connsiteY7" fmla="*/ 199602 h 19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616" h="199602">
                    <a:moveTo>
                      <a:pt x="32267" y="199602"/>
                    </a:moveTo>
                    <a:cubicBezTo>
                      <a:pt x="32953" y="199602"/>
                      <a:pt x="32953" y="199602"/>
                      <a:pt x="33639" y="199602"/>
                    </a:cubicBezTo>
                    <a:cubicBezTo>
                      <a:pt x="45983" y="198917"/>
                      <a:pt x="56270" y="188630"/>
                      <a:pt x="55584" y="175599"/>
                    </a:cubicBezTo>
                    <a:cubicBezTo>
                      <a:pt x="53527" y="124164"/>
                      <a:pt x="50098" y="72044"/>
                      <a:pt x="45983" y="21294"/>
                    </a:cubicBezTo>
                    <a:cubicBezTo>
                      <a:pt x="45297" y="8950"/>
                      <a:pt x="33639" y="-651"/>
                      <a:pt x="21294" y="35"/>
                    </a:cubicBezTo>
                    <a:cubicBezTo>
                      <a:pt x="8950" y="720"/>
                      <a:pt x="-651" y="12379"/>
                      <a:pt x="35" y="24723"/>
                    </a:cubicBezTo>
                    <a:cubicBezTo>
                      <a:pt x="4149" y="75473"/>
                      <a:pt x="7578" y="126908"/>
                      <a:pt x="9636" y="177657"/>
                    </a:cubicBezTo>
                    <a:cubicBezTo>
                      <a:pt x="9636" y="190001"/>
                      <a:pt x="19923" y="199602"/>
                      <a:pt x="32267" y="19960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3945F1F1-0453-6978-8C49-9E7A2CB37BB5}"/>
                  </a:ext>
                </a:extLst>
              </p:cNvPr>
              <p:cNvSpPr/>
              <p:nvPr/>
            </p:nvSpPr>
            <p:spPr>
              <a:xfrm>
                <a:off x="7143090" y="5339742"/>
                <a:ext cx="136763" cy="170724"/>
              </a:xfrm>
              <a:custGeom>
                <a:avLst/>
                <a:gdLst>
                  <a:gd name="connsiteX0" fmla="*/ 41795 w 136763"/>
                  <a:gd name="connsiteY0" fmla="*/ 10248 h 170724"/>
                  <a:gd name="connsiteX1" fmla="*/ 10248 w 136763"/>
                  <a:gd name="connsiteY1" fmla="*/ 4075 h 170724"/>
                  <a:gd name="connsiteX2" fmla="*/ 4076 w 136763"/>
                  <a:gd name="connsiteY2" fmla="*/ 35622 h 170724"/>
                  <a:gd name="connsiteX3" fmla="*/ 95973 w 136763"/>
                  <a:gd name="connsiteY3" fmla="*/ 161809 h 170724"/>
                  <a:gd name="connsiteX4" fmla="*/ 113804 w 136763"/>
                  <a:gd name="connsiteY4" fmla="*/ 170725 h 170724"/>
                  <a:gd name="connsiteX5" fmla="*/ 128205 w 136763"/>
                  <a:gd name="connsiteY5" fmla="*/ 165924 h 170724"/>
                  <a:gd name="connsiteX6" fmla="*/ 131634 w 136763"/>
                  <a:gd name="connsiteY6" fmla="*/ 133692 h 170724"/>
                  <a:gd name="connsiteX7" fmla="*/ 41795 w 136763"/>
                  <a:gd name="connsiteY7" fmla="*/ 10248 h 17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63" h="170724">
                    <a:moveTo>
                      <a:pt x="41795" y="10248"/>
                    </a:moveTo>
                    <a:cubicBezTo>
                      <a:pt x="34937" y="-39"/>
                      <a:pt x="20535" y="-3468"/>
                      <a:pt x="10248" y="4075"/>
                    </a:cubicBezTo>
                    <a:cubicBezTo>
                      <a:pt x="-39" y="10933"/>
                      <a:pt x="-3468" y="25335"/>
                      <a:pt x="4076" y="35622"/>
                    </a:cubicBezTo>
                    <a:cubicBezTo>
                      <a:pt x="33565" y="80199"/>
                      <a:pt x="64426" y="122719"/>
                      <a:pt x="95973" y="161809"/>
                    </a:cubicBezTo>
                    <a:cubicBezTo>
                      <a:pt x="100773" y="167296"/>
                      <a:pt x="106946" y="170725"/>
                      <a:pt x="113804" y="170725"/>
                    </a:cubicBezTo>
                    <a:cubicBezTo>
                      <a:pt x="118604" y="170725"/>
                      <a:pt x="124091" y="169353"/>
                      <a:pt x="128205" y="165924"/>
                    </a:cubicBezTo>
                    <a:cubicBezTo>
                      <a:pt x="137807" y="158380"/>
                      <a:pt x="139864" y="143293"/>
                      <a:pt x="131634" y="133692"/>
                    </a:cubicBezTo>
                    <a:cubicBezTo>
                      <a:pt x="100773" y="94601"/>
                      <a:pt x="70598" y="53453"/>
                      <a:pt x="41795" y="1024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EE4191E1-B7E3-6446-EF68-9BEF37CFB791}"/>
                  </a:ext>
                </a:extLst>
              </p:cNvPr>
              <p:cNvSpPr/>
              <p:nvPr/>
            </p:nvSpPr>
            <p:spPr>
              <a:xfrm>
                <a:off x="9194668" y="2803319"/>
                <a:ext cx="68329" cy="198491"/>
              </a:xfrm>
              <a:custGeom>
                <a:avLst/>
                <a:gdLst>
                  <a:gd name="connsiteX0" fmla="*/ 45558 w 68329"/>
                  <a:gd name="connsiteY0" fmla="*/ 198492 h 198491"/>
                  <a:gd name="connsiteX1" fmla="*/ 48302 w 68329"/>
                  <a:gd name="connsiteY1" fmla="*/ 198492 h 198491"/>
                  <a:gd name="connsiteX2" fmla="*/ 68190 w 68329"/>
                  <a:gd name="connsiteY2" fmla="*/ 173118 h 198491"/>
                  <a:gd name="connsiteX3" fmla="*/ 45558 w 68329"/>
                  <a:gd name="connsiteY3" fmla="*/ 19498 h 198491"/>
                  <a:gd name="connsiteX4" fmla="*/ 19498 w 68329"/>
                  <a:gd name="connsiteY4" fmla="*/ 296 h 198491"/>
                  <a:gd name="connsiteX5" fmla="*/ 296 w 68329"/>
                  <a:gd name="connsiteY5" fmla="*/ 26356 h 198491"/>
                  <a:gd name="connsiteX6" fmla="*/ 22242 w 68329"/>
                  <a:gd name="connsiteY6" fmla="*/ 177918 h 198491"/>
                  <a:gd name="connsiteX7" fmla="*/ 45558 w 68329"/>
                  <a:gd name="connsiteY7" fmla="*/ 198492 h 19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29" h="198491">
                    <a:moveTo>
                      <a:pt x="45558" y="198492"/>
                    </a:moveTo>
                    <a:cubicBezTo>
                      <a:pt x="46245" y="198492"/>
                      <a:pt x="47616" y="198492"/>
                      <a:pt x="48302" y="198492"/>
                    </a:cubicBezTo>
                    <a:cubicBezTo>
                      <a:pt x="60646" y="197121"/>
                      <a:pt x="69561" y="185462"/>
                      <a:pt x="68190" y="173118"/>
                    </a:cubicBezTo>
                    <a:cubicBezTo>
                      <a:pt x="62018" y="121683"/>
                      <a:pt x="54474" y="70248"/>
                      <a:pt x="45558" y="19498"/>
                    </a:cubicBezTo>
                    <a:cubicBezTo>
                      <a:pt x="43501" y="7154"/>
                      <a:pt x="31842" y="-1761"/>
                      <a:pt x="19498" y="296"/>
                    </a:cubicBezTo>
                    <a:cubicBezTo>
                      <a:pt x="7154" y="2353"/>
                      <a:pt x="-1761" y="14012"/>
                      <a:pt x="296" y="26356"/>
                    </a:cubicBezTo>
                    <a:cubicBezTo>
                      <a:pt x="8526" y="76420"/>
                      <a:pt x="16069" y="127169"/>
                      <a:pt x="22242" y="177918"/>
                    </a:cubicBezTo>
                    <a:cubicBezTo>
                      <a:pt x="24299" y="189577"/>
                      <a:pt x="34586" y="198492"/>
                      <a:pt x="45558" y="19849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238CC0CB-D1CC-EBAA-B727-ABBFEC6AAEAD}"/>
                  </a:ext>
                </a:extLst>
              </p:cNvPr>
              <p:cNvSpPr/>
              <p:nvPr/>
            </p:nvSpPr>
            <p:spPr>
              <a:xfrm>
                <a:off x="6673245" y="3691693"/>
                <a:ext cx="55616" cy="199600"/>
              </a:xfrm>
              <a:custGeom>
                <a:avLst/>
                <a:gdLst>
                  <a:gd name="connsiteX0" fmla="*/ 34322 w 55616"/>
                  <a:gd name="connsiteY0" fmla="*/ 199600 h 199600"/>
                  <a:gd name="connsiteX1" fmla="*/ 55582 w 55616"/>
                  <a:gd name="connsiteY1" fmla="*/ 174911 h 199600"/>
                  <a:gd name="connsiteX2" fmla="*/ 45981 w 55616"/>
                  <a:gd name="connsiteY2" fmla="*/ 21978 h 199600"/>
                  <a:gd name="connsiteX3" fmla="*/ 21978 w 55616"/>
                  <a:gd name="connsiteY3" fmla="*/ 32 h 199600"/>
                  <a:gd name="connsiteX4" fmla="*/ 32 w 55616"/>
                  <a:gd name="connsiteY4" fmla="*/ 24035 h 199600"/>
                  <a:gd name="connsiteX5" fmla="*/ 9634 w 55616"/>
                  <a:gd name="connsiteY5" fmla="*/ 178340 h 199600"/>
                  <a:gd name="connsiteX6" fmla="*/ 32265 w 55616"/>
                  <a:gd name="connsiteY6" fmla="*/ 199600 h 199600"/>
                  <a:gd name="connsiteX7" fmla="*/ 34322 w 55616"/>
                  <a:gd name="connsiteY7" fmla="*/ 199600 h 19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616" h="199600">
                    <a:moveTo>
                      <a:pt x="34322" y="199600"/>
                    </a:moveTo>
                    <a:cubicBezTo>
                      <a:pt x="46667" y="198914"/>
                      <a:pt x="56268" y="187256"/>
                      <a:pt x="55582" y="174911"/>
                    </a:cubicBezTo>
                    <a:cubicBezTo>
                      <a:pt x="51467" y="124162"/>
                      <a:pt x="48724" y="72727"/>
                      <a:pt x="45981" y="21978"/>
                    </a:cubicBezTo>
                    <a:cubicBezTo>
                      <a:pt x="45295" y="9633"/>
                      <a:pt x="35008" y="-654"/>
                      <a:pt x="21978" y="32"/>
                    </a:cubicBezTo>
                    <a:cubicBezTo>
                      <a:pt x="9634" y="718"/>
                      <a:pt x="-653" y="11005"/>
                      <a:pt x="32" y="24035"/>
                    </a:cubicBezTo>
                    <a:cubicBezTo>
                      <a:pt x="2090" y="75470"/>
                      <a:pt x="5519" y="127591"/>
                      <a:pt x="9634" y="178340"/>
                    </a:cubicBezTo>
                    <a:cubicBezTo>
                      <a:pt x="10319" y="190685"/>
                      <a:pt x="20606" y="199600"/>
                      <a:pt x="32265" y="199600"/>
                    </a:cubicBezTo>
                    <a:cubicBezTo>
                      <a:pt x="32951" y="199600"/>
                      <a:pt x="33637" y="199600"/>
                      <a:pt x="34322" y="19960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7AF6B8EE-38E0-6BC7-07D8-AE8921ADF012}"/>
                  </a:ext>
                </a:extLst>
              </p:cNvPr>
              <p:cNvSpPr/>
              <p:nvPr/>
            </p:nvSpPr>
            <p:spPr>
              <a:xfrm>
                <a:off x="9934808" y="2360479"/>
                <a:ext cx="112029" cy="83776"/>
              </a:xfrm>
              <a:custGeom>
                <a:avLst/>
                <a:gdLst>
                  <a:gd name="connsiteX0" fmla="*/ 22766 w 112029"/>
                  <a:gd name="connsiteY0" fmla="*/ 83777 h 83776"/>
                  <a:gd name="connsiteX1" fmla="*/ 33739 w 112029"/>
                  <a:gd name="connsiteY1" fmla="*/ 81034 h 83776"/>
                  <a:gd name="connsiteX2" fmla="*/ 100947 w 112029"/>
                  <a:gd name="connsiteY2" fmla="*/ 42629 h 83776"/>
                  <a:gd name="connsiteX3" fmla="*/ 108491 w 112029"/>
                  <a:gd name="connsiteY3" fmla="*/ 11082 h 83776"/>
                  <a:gd name="connsiteX4" fmla="*/ 76944 w 112029"/>
                  <a:gd name="connsiteY4" fmla="*/ 3538 h 83776"/>
                  <a:gd name="connsiteX5" fmla="*/ 11793 w 112029"/>
                  <a:gd name="connsiteY5" fmla="*/ 41257 h 83776"/>
                  <a:gd name="connsiteX6" fmla="*/ 2878 w 112029"/>
                  <a:gd name="connsiteY6" fmla="*/ 72118 h 83776"/>
                  <a:gd name="connsiteX7" fmla="*/ 22766 w 112029"/>
                  <a:gd name="connsiteY7" fmla="*/ 83777 h 8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029" h="83776">
                    <a:moveTo>
                      <a:pt x="22766" y="83777"/>
                    </a:moveTo>
                    <a:cubicBezTo>
                      <a:pt x="26195" y="83777"/>
                      <a:pt x="30310" y="83091"/>
                      <a:pt x="33739" y="81034"/>
                    </a:cubicBezTo>
                    <a:cubicBezTo>
                      <a:pt x="57056" y="68689"/>
                      <a:pt x="79688" y="55659"/>
                      <a:pt x="100947" y="42629"/>
                    </a:cubicBezTo>
                    <a:cubicBezTo>
                      <a:pt x="111920" y="35771"/>
                      <a:pt x="115349" y="22055"/>
                      <a:pt x="108491" y="11082"/>
                    </a:cubicBezTo>
                    <a:cubicBezTo>
                      <a:pt x="101633" y="109"/>
                      <a:pt x="87917" y="-3320"/>
                      <a:pt x="76944" y="3538"/>
                    </a:cubicBezTo>
                    <a:cubicBezTo>
                      <a:pt x="56370" y="15883"/>
                      <a:pt x="34424" y="28913"/>
                      <a:pt x="11793" y="41257"/>
                    </a:cubicBezTo>
                    <a:cubicBezTo>
                      <a:pt x="821" y="47429"/>
                      <a:pt x="-3295" y="61145"/>
                      <a:pt x="2878" y="72118"/>
                    </a:cubicBezTo>
                    <a:cubicBezTo>
                      <a:pt x="6992" y="79662"/>
                      <a:pt x="14537" y="83777"/>
                      <a:pt x="22766" y="8377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4B801DAC-FAAE-38EA-1269-FE0F542DEB69}"/>
                  </a:ext>
                </a:extLst>
              </p:cNvPr>
              <p:cNvSpPr/>
              <p:nvPr/>
            </p:nvSpPr>
            <p:spPr>
              <a:xfrm>
                <a:off x="9613811" y="2482295"/>
                <a:ext cx="191880" cy="101863"/>
              </a:xfrm>
              <a:custGeom>
                <a:avLst/>
                <a:gdLst>
                  <a:gd name="connsiteX0" fmla="*/ 159283 w 191880"/>
                  <a:gd name="connsiteY0" fmla="*/ 1736 h 101863"/>
                  <a:gd name="connsiteX1" fmla="*/ 15265 w 191880"/>
                  <a:gd name="connsiteY1" fmla="*/ 57286 h 101863"/>
                  <a:gd name="connsiteX2" fmla="*/ 1549 w 191880"/>
                  <a:gd name="connsiteY2" fmla="*/ 86776 h 101863"/>
                  <a:gd name="connsiteX3" fmla="*/ 23494 w 191880"/>
                  <a:gd name="connsiteY3" fmla="*/ 101863 h 101863"/>
                  <a:gd name="connsiteX4" fmla="*/ 31038 w 191880"/>
                  <a:gd name="connsiteY4" fmla="*/ 100492 h 101863"/>
                  <a:gd name="connsiteX5" fmla="*/ 177799 w 191880"/>
                  <a:gd name="connsiteY5" fmla="*/ 44256 h 101863"/>
                  <a:gd name="connsiteX6" fmla="*/ 190144 w 191880"/>
                  <a:gd name="connsiteY6" fmla="*/ 14081 h 101863"/>
                  <a:gd name="connsiteX7" fmla="*/ 159283 w 191880"/>
                  <a:gd name="connsiteY7" fmla="*/ 1736 h 10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880" h="101863">
                    <a:moveTo>
                      <a:pt x="159283" y="1736"/>
                    </a:moveTo>
                    <a:cubicBezTo>
                      <a:pt x="114020" y="20939"/>
                      <a:pt x="65328" y="39455"/>
                      <a:pt x="15265" y="57286"/>
                    </a:cubicBezTo>
                    <a:cubicBezTo>
                      <a:pt x="3606" y="61401"/>
                      <a:pt x="-3252" y="74431"/>
                      <a:pt x="1549" y="86776"/>
                    </a:cubicBezTo>
                    <a:cubicBezTo>
                      <a:pt x="4978" y="96377"/>
                      <a:pt x="13893" y="101863"/>
                      <a:pt x="23494" y="101863"/>
                    </a:cubicBezTo>
                    <a:cubicBezTo>
                      <a:pt x="26237" y="101863"/>
                      <a:pt x="28295" y="101177"/>
                      <a:pt x="31038" y="100492"/>
                    </a:cubicBezTo>
                    <a:cubicBezTo>
                      <a:pt x="81787" y="82661"/>
                      <a:pt x="131165" y="63458"/>
                      <a:pt x="177799" y="44256"/>
                    </a:cubicBezTo>
                    <a:cubicBezTo>
                      <a:pt x="189458" y="39455"/>
                      <a:pt x="194944" y="25739"/>
                      <a:pt x="190144" y="14081"/>
                    </a:cubicBezTo>
                    <a:cubicBezTo>
                      <a:pt x="184657" y="2422"/>
                      <a:pt x="170941" y="-3064"/>
                      <a:pt x="159283" y="173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91F76E65-ECF1-796B-1B3E-2ED66080E3DD}"/>
                  </a:ext>
                </a:extLst>
              </p:cNvPr>
              <p:cNvSpPr/>
              <p:nvPr/>
            </p:nvSpPr>
            <p:spPr>
              <a:xfrm>
                <a:off x="6501951" y="2627907"/>
                <a:ext cx="197915" cy="81067"/>
              </a:xfrm>
              <a:custGeom>
                <a:avLst/>
                <a:gdLst>
                  <a:gd name="connsiteX0" fmla="*/ 17707 w 197915"/>
                  <a:gd name="connsiteY0" fmla="*/ 44720 h 81067"/>
                  <a:gd name="connsiteX1" fmla="*/ 169955 w 197915"/>
                  <a:gd name="connsiteY1" fmla="*/ 80382 h 81067"/>
                  <a:gd name="connsiteX2" fmla="*/ 174756 w 197915"/>
                  <a:gd name="connsiteY2" fmla="*/ 81068 h 81067"/>
                  <a:gd name="connsiteX3" fmla="*/ 197387 w 197915"/>
                  <a:gd name="connsiteY3" fmla="*/ 63237 h 81067"/>
                  <a:gd name="connsiteX4" fmla="*/ 179556 w 197915"/>
                  <a:gd name="connsiteY4" fmla="*/ 35805 h 81067"/>
                  <a:gd name="connsiteX5" fmla="*/ 28680 w 197915"/>
                  <a:gd name="connsiteY5" fmla="*/ 829 h 81067"/>
                  <a:gd name="connsiteX6" fmla="*/ 562 w 197915"/>
                  <a:gd name="connsiteY6" fmla="*/ 17288 h 81067"/>
                  <a:gd name="connsiteX7" fmla="*/ 17707 w 197915"/>
                  <a:gd name="connsiteY7" fmla="*/ 44720 h 8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915" h="81067">
                    <a:moveTo>
                      <a:pt x="17707" y="44720"/>
                    </a:moveTo>
                    <a:cubicBezTo>
                      <a:pt x="67085" y="57065"/>
                      <a:pt x="118520" y="69409"/>
                      <a:pt x="169955" y="80382"/>
                    </a:cubicBezTo>
                    <a:cubicBezTo>
                      <a:pt x="171327" y="81068"/>
                      <a:pt x="173384" y="81068"/>
                      <a:pt x="174756" y="81068"/>
                    </a:cubicBezTo>
                    <a:cubicBezTo>
                      <a:pt x="185043" y="81068"/>
                      <a:pt x="194644" y="73524"/>
                      <a:pt x="197387" y="63237"/>
                    </a:cubicBezTo>
                    <a:cubicBezTo>
                      <a:pt x="200130" y="50892"/>
                      <a:pt x="191901" y="38548"/>
                      <a:pt x="179556" y="35805"/>
                    </a:cubicBezTo>
                    <a:cubicBezTo>
                      <a:pt x="128121" y="24832"/>
                      <a:pt x="77372" y="13173"/>
                      <a:pt x="28680" y="829"/>
                    </a:cubicBezTo>
                    <a:cubicBezTo>
                      <a:pt x="16336" y="-2600"/>
                      <a:pt x="3991" y="4944"/>
                      <a:pt x="562" y="17288"/>
                    </a:cubicBezTo>
                    <a:cubicBezTo>
                      <a:pt x="-2181" y="28947"/>
                      <a:pt x="5363" y="41291"/>
                      <a:pt x="17707" y="4472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74EFDAB4-5973-C111-84C2-3D137C2B6E7E}"/>
                  </a:ext>
                </a:extLst>
              </p:cNvPr>
              <p:cNvSpPr/>
              <p:nvPr/>
            </p:nvSpPr>
            <p:spPr>
              <a:xfrm>
                <a:off x="8239610" y="2769290"/>
                <a:ext cx="201008" cy="55584"/>
              </a:xfrm>
              <a:custGeom>
                <a:avLst/>
                <a:gdLst>
                  <a:gd name="connsiteX0" fmla="*/ 35 w 201008"/>
                  <a:gd name="connsiteY0" fmla="*/ 33639 h 55584"/>
                  <a:gd name="connsiteX1" fmla="*/ 22666 w 201008"/>
                  <a:gd name="connsiteY1" fmla="*/ 55584 h 55584"/>
                  <a:gd name="connsiteX2" fmla="*/ 24038 w 201008"/>
                  <a:gd name="connsiteY2" fmla="*/ 55584 h 55584"/>
                  <a:gd name="connsiteX3" fmla="*/ 179714 w 201008"/>
                  <a:gd name="connsiteY3" fmla="*/ 45983 h 55584"/>
                  <a:gd name="connsiteX4" fmla="*/ 200974 w 201008"/>
                  <a:gd name="connsiteY4" fmla="*/ 21294 h 55584"/>
                  <a:gd name="connsiteX5" fmla="*/ 176285 w 201008"/>
                  <a:gd name="connsiteY5" fmla="*/ 35 h 55584"/>
                  <a:gd name="connsiteX6" fmla="*/ 21294 w 201008"/>
                  <a:gd name="connsiteY6" fmla="*/ 9636 h 55584"/>
                  <a:gd name="connsiteX7" fmla="*/ 35 w 201008"/>
                  <a:gd name="connsiteY7" fmla="*/ 33639 h 5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008" h="55584">
                    <a:moveTo>
                      <a:pt x="35" y="33639"/>
                    </a:moveTo>
                    <a:cubicBezTo>
                      <a:pt x="720" y="45983"/>
                      <a:pt x="11007" y="55584"/>
                      <a:pt x="22666" y="55584"/>
                    </a:cubicBezTo>
                    <a:cubicBezTo>
                      <a:pt x="23352" y="55584"/>
                      <a:pt x="23352" y="55584"/>
                      <a:pt x="24038" y="55584"/>
                    </a:cubicBezTo>
                    <a:cubicBezTo>
                      <a:pt x="76158" y="52841"/>
                      <a:pt x="128279" y="50098"/>
                      <a:pt x="179714" y="45983"/>
                    </a:cubicBezTo>
                    <a:cubicBezTo>
                      <a:pt x="192059" y="45297"/>
                      <a:pt x="201660" y="34325"/>
                      <a:pt x="200974" y="21294"/>
                    </a:cubicBezTo>
                    <a:cubicBezTo>
                      <a:pt x="200288" y="8950"/>
                      <a:pt x="189315" y="-651"/>
                      <a:pt x="176285" y="35"/>
                    </a:cubicBezTo>
                    <a:cubicBezTo>
                      <a:pt x="125536" y="3464"/>
                      <a:pt x="73415" y="6893"/>
                      <a:pt x="21294" y="9636"/>
                    </a:cubicBezTo>
                    <a:cubicBezTo>
                      <a:pt x="8950" y="10322"/>
                      <a:pt x="-651" y="20609"/>
                      <a:pt x="35" y="336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D7E29343-6302-F56D-1890-29BD641DE2C8}"/>
                  </a:ext>
                </a:extLst>
              </p:cNvPr>
              <p:cNvSpPr/>
              <p:nvPr/>
            </p:nvSpPr>
            <p:spPr>
              <a:xfrm>
                <a:off x="6167939" y="2525276"/>
                <a:ext cx="193216" cy="95916"/>
              </a:xfrm>
              <a:custGeom>
                <a:avLst/>
                <a:gdLst>
                  <a:gd name="connsiteX0" fmla="*/ 176841 w 193216"/>
                  <a:gd name="connsiteY0" fmla="*/ 50654 h 95916"/>
                  <a:gd name="connsiteX1" fmla="*/ 30765 w 193216"/>
                  <a:gd name="connsiteY1" fmla="*/ 1276 h 95916"/>
                  <a:gd name="connsiteX2" fmla="*/ 1276 w 193216"/>
                  <a:gd name="connsiteY2" fmla="*/ 14992 h 95916"/>
                  <a:gd name="connsiteX3" fmla="*/ 14992 w 193216"/>
                  <a:gd name="connsiteY3" fmla="*/ 44481 h 95916"/>
                  <a:gd name="connsiteX4" fmla="*/ 163811 w 193216"/>
                  <a:gd name="connsiteY4" fmla="*/ 94545 h 95916"/>
                  <a:gd name="connsiteX5" fmla="*/ 170669 w 193216"/>
                  <a:gd name="connsiteY5" fmla="*/ 95916 h 95916"/>
                  <a:gd name="connsiteX6" fmla="*/ 192614 w 193216"/>
                  <a:gd name="connsiteY6" fmla="*/ 79457 h 95916"/>
                  <a:gd name="connsiteX7" fmla="*/ 176841 w 193216"/>
                  <a:gd name="connsiteY7" fmla="*/ 50654 h 9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216" h="95916">
                    <a:moveTo>
                      <a:pt x="176841" y="50654"/>
                    </a:moveTo>
                    <a:cubicBezTo>
                      <a:pt x="126092" y="34880"/>
                      <a:pt x="77400" y="18421"/>
                      <a:pt x="30765" y="1276"/>
                    </a:cubicBezTo>
                    <a:cubicBezTo>
                      <a:pt x="19107" y="-2839"/>
                      <a:pt x="5391" y="3333"/>
                      <a:pt x="1276" y="14992"/>
                    </a:cubicBezTo>
                    <a:cubicBezTo>
                      <a:pt x="-2839" y="26651"/>
                      <a:pt x="3333" y="40367"/>
                      <a:pt x="14992" y="44481"/>
                    </a:cubicBezTo>
                    <a:cubicBezTo>
                      <a:pt x="62312" y="61626"/>
                      <a:pt x="112375" y="78771"/>
                      <a:pt x="163811" y="94545"/>
                    </a:cubicBezTo>
                    <a:cubicBezTo>
                      <a:pt x="165868" y="95231"/>
                      <a:pt x="168611" y="95916"/>
                      <a:pt x="170669" y="95916"/>
                    </a:cubicBezTo>
                    <a:cubicBezTo>
                      <a:pt x="180270" y="95916"/>
                      <a:pt x="189185" y="89744"/>
                      <a:pt x="192614" y="79457"/>
                    </a:cubicBezTo>
                    <a:cubicBezTo>
                      <a:pt x="195357" y="67113"/>
                      <a:pt x="188499" y="54083"/>
                      <a:pt x="176841" y="5065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130B73F3-7FEC-8A6A-E3FA-2C5DC5C58BA4}"/>
                  </a:ext>
                </a:extLst>
              </p:cNvPr>
              <p:cNvSpPr/>
              <p:nvPr/>
            </p:nvSpPr>
            <p:spPr>
              <a:xfrm>
                <a:off x="8588586" y="2734210"/>
                <a:ext cx="199993" cy="63918"/>
              </a:xfrm>
              <a:custGeom>
                <a:avLst/>
                <a:gdLst>
                  <a:gd name="connsiteX0" fmla="*/ 199699 w 199993"/>
                  <a:gd name="connsiteY0" fmla="*/ 20028 h 63918"/>
                  <a:gd name="connsiteX1" fmla="*/ 174324 w 199993"/>
                  <a:gd name="connsiteY1" fmla="*/ 139 h 63918"/>
                  <a:gd name="connsiteX2" fmla="*/ 20705 w 199993"/>
                  <a:gd name="connsiteY2" fmla="*/ 17970 h 63918"/>
                  <a:gd name="connsiteX3" fmla="*/ 131 w 199993"/>
                  <a:gd name="connsiteY3" fmla="*/ 43345 h 63918"/>
                  <a:gd name="connsiteX4" fmla="*/ 22762 w 199993"/>
                  <a:gd name="connsiteY4" fmla="*/ 63919 h 63918"/>
                  <a:gd name="connsiteX5" fmla="*/ 24820 w 199993"/>
                  <a:gd name="connsiteY5" fmla="*/ 63919 h 63918"/>
                  <a:gd name="connsiteX6" fmla="*/ 179810 w 199993"/>
                  <a:gd name="connsiteY6" fmla="*/ 46088 h 63918"/>
                  <a:gd name="connsiteX7" fmla="*/ 199699 w 199993"/>
                  <a:gd name="connsiteY7" fmla="*/ 20028 h 6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993" h="63918">
                    <a:moveTo>
                      <a:pt x="199699" y="20028"/>
                    </a:moveTo>
                    <a:cubicBezTo>
                      <a:pt x="198327" y="7683"/>
                      <a:pt x="186668" y="-1232"/>
                      <a:pt x="174324" y="139"/>
                    </a:cubicBezTo>
                    <a:cubicBezTo>
                      <a:pt x="123575" y="6997"/>
                      <a:pt x="72140" y="12484"/>
                      <a:pt x="20705" y="17970"/>
                    </a:cubicBezTo>
                    <a:cubicBezTo>
                      <a:pt x="8360" y="19342"/>
                      <a:pt x="-1241" y="30315"/>
                      <a:pt x="131" y="43345"/>
                    </a:cubicBezTo>
                    <a:cubicBezTo>
                      <a:pt x="1502" y="55003"/>
                      <a:pt x="11104" y="63919"/>
                      <a:pt x="22762" y="63919"/>
                    </a:cubicBezTo>
                    <a:cubicBezTo>
                      <a:pt x="23448" y="63919"/>
                      <a:pt x="24134" y="63919"/>
                      <a:pt x="24820" y="63919"/>
                    </a:cubicBezTo>
                    <a:cubicBezTo>
                      <a:pt x="76940" y="58432"/>
                      <a:pt x="129061" y="52260"/>
                      <a:pt x="179810" y="46088"/>
                    </a:cubicBezTo>
                    <a:cubicBezTo>
                      <a:pt x="192841" y="44031"/>
                      <a:pt x="201756" y="33058"/>
                      <a:pt x="199699" y="2002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B2B2A987-F04C-CAB4-A4D0-7C2888D6ACEB}"/>
                  </a:ext>
                </a:extLst>
              </p:cNvPr>
              <p:cNvSpPr/>
              <p:nvPr/>
            </p:nvSpPr>
            <p:spPr>
              <a:xfrm>
                <a:off x="7890573" y="2742579"/>
                <a:ext cx="200939" cy="196138"/>
              </a:xfrm>
              <a:custGeom>
                <a:avLst/>
                <a:gdLst>
                  <a:gd name="connsiteX0" fmla="*/ 115214 w 200939"/>
                  <a:gd name="connsiteY0" fmla="*/ 43891 h 196138"/>
                  <a:gd name="connsiteX1" fmla="*/ 115214 w 200939"/>
                  <a:gd name="connsiteY1" fmla="*/ 22631 h 196138"/>
                  <a:gd name="connsiteX2" fmla="*/ 92583 w 200939"/>
                  <a:gd name="connsiteY2" fmla="*/ 0 h 196138"/>
                  <a:gd name="connsiteX3" fmla="*/ 69952 w 200939"/>
                  <a:gd name="connsiteY3" fmla="*/ 22631 h 196138"/>
                  <a:gd name="connsiteX4" fmla="*/ 69952 w 200939"/>
                  <a:gd name="connsiteY4" fmla="*/ 43891 h 196138"/>
                  <a:gd name="connsiteX5" fmla="*/ 41148 w 200939"/>
                  <a:gd name="connsiteY5" fmla="*/ 43891 h 196138"/>
                  <a:gd name="connsiteX6" fmla="*/ 22631 w 200939"/>
                  <a:gd name="connsiteY6" fmla="*/ 43891 h 196138"/>
                  <a:gd name="connsiteX7" fmla="*/ 22631 w 200939"/>
                  <a:gd name="connsiteY7" fmla="*/ 43891 h 196138"/>
                  <a:gd name="connsiteX8" fmla="*/ 0 w 200939"/>
                  <a:gd name="connsiteY8" fmla="*/ 66523 h 196138"/>
                  <a:gd name="connsiteX9" fmla="*/ 22631 w 200939"/>
                  <a:gd name="connsiteY9" fmla="*/ 89840 h 196138"/>
                  <a:gd name="connsiteX10" fmla="*/ 41834 w 200939"/>
                  <a:gd name="connsiteY10" fmla="*/ 89840 h 196138"/>
                  <a:gd name="connsiteX11" fmla="*/ 42520 w 200939"/>
                  <a:gd name="connsiteY11" fmla="*/ 89840 h 196138"/>
                  <a:gd name="connsiteX12" fmla="*/ 70637 w 200939"/>
                  <a:gd name="connsiteY12" fmla="*/ 89840 h 196138"/>
                  <a:gd name="connsiteX13" fmla="*/ 70637 w 200939"/>
                  <a:gd name="connsiteY13" fmla="*/ 173507 h 196138"/>
                  <a:gd name="connsiteX14" fmla="*/ 93269 w 200939"/>
                  <a:gd name="connsiteY14" fmla="*/ 196139 h 196138"/>
                  <a:gd name="connsiteX15" fmla="*/ 115900 w 200939"/>
                  <a:gd name="connsiteY15" fmla="*/ 173507 h 196138"/>
                  <a:gd name="connsiteX16" fmla="*/ 115900 w 200939"/>
                  <a:gd name="connsiteY16" fmla="*/ 89840 h 196138"/>
                  <a:gd name="connsiteX17" fmla="*/ 178308 w 200939"/>
                  <a:gd name="connsiteY17" fmla="*/ 89154 h 196138"/>
                  <a:gd name="connsiteX18" fmla="*/ 200939 w 200939"/>
                  <a:gd name="connsiteY18" fmla="*/ 65837 h 196138"/>
                  <a:gd name="connsiteX19" fmla="*/ 177622 w 200939"/>
                  <a:gd name="connsiteY19" fmla="*/ 43205 h 196138"/>
                  <a:gd name="connsiteX20" fmla="*/ 115214 w 200939"/>
                  <a:gd name="connsiteY20" fmla="*/ 43891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0939" h="196138">
                    <a:moveTo>
                      <a:pt x="115214" y="43891"/>
                    </a:moveTo>
                    <a:lnTo>
                      <a:pt x="115214" y="22631"/>
                    </a:lnTo>
                    <a:cubicBezTo>
                      <a:pt x="115214" y="10287"/>
                      <a:pt x="104927" y="0"/>
                      <a:pt x="92583" y="0"/>
                    </a:cubicBezTo>
                    <a:cubicBezTo>
                      <a:pt x="80239" y="0"/>
                      <a:pt x="69952" y="10287"/>
                      <a:pt x="69952" y="22631"/>
                    </a:cubicBezTo>
                    <a:lnTo>
                      <a:pt x="69952" y="43891"/>
                    </a:lnTo>
                    <a:cubicBezTo>
                      <a:pt x="60350" y="43891"/>
                      <a:pt x="50749" y="43891"/>
                      <a:pt x="41148" y="43891"/>
                    </a:cubicBezTo>
                    <a:lnTo>
                      <a:pt x="22631" y="43891"/>
                    </a:lnTo>
                    <a:cubicBezTo>
                      <a:pt x="22631" y="43891"/>
                      <a:pt x="22631" y="43891"/>
                      <a:pt x="22631" y="43891"/>
                    </a:cubicBezTo>
                    <a:cubicBezTo>
                      <a:pt x="10287" y="43891"/>
                      <a:pt x="0" y="54178"/>
                      <a:pt x="0" y="66523"/>
                    </a:cubicBezTo>
                    <a:cubicBezTo>
                      <a:pt x="0" y="78867"/>
                      <a:pt x="10287" y="89154"/>
                      <a:pt x="22631" y="89840"/>
                    </a:cubicBezTo>
                    <a:lnTo>
                      <a:pt x="41834" y="89840"/>
                    </a:lnTo>
                    <a:cubicBezTo>
                      <a:pt x="41834" y="89840"/>
                      <a:pt x="42520" y="89840"/>
                      <a:pt x="42520" y="89840"/>
                    </a:cubicBezTo>
                    <a:cubicBezTo>
                      <a:pt x="52121" y="89840"/>
                      <a:pt x="61036" y="89840"/>
                      <a:pt x="70637" y="89840"/>
                    </a:cubicBezTo>
                    <a:lnTo>
                      <a:pt x="70637" y="173507"/>
                    </a:lnTo>
                    <a:cubicBezTo>
                      <a:pt x="70637" y="185852"/>
                      <a:pt x="80924" y="196139"/>
                      <a:pt x="93269" y="196139"/>
                    </a:cubicBezTo>
                    <a:cubicBezTo>
                      <a:pt x="105613" y="196139"/>
                      <a:pt x="115900" y="185852"/>
                      <a:pt x="115900" y="173507"/>
                    </a:cubicBezTo>
                    <a:lnTo>
                      <a:pt x="115900" y="89840"/>
                    </a:lnTo>
                    <a:cubicBezTo>
                      <a:pt x="137160" y="89840"/>
                      <a:pt x="157734" y="89154"/>
                      <a:pt x="178308" y="89154"/>
                    </a:cubicBezTo>
                    <a:cubicBezTo>
                      <a:pt x="190652" y="89154"/>
                      <a:pt x="200939" y="78181"/>
                      <a:pt x="200939" y="65837"/>
                    </a:cubicBezTo>
                    <a:cubicBezTo>
                      <a:pt x="200939" y="53492"/>
                      <a:pt x="190652" y="43205"/>
                      <a:pt x="177622" y="43205"/>
                    </a:cubicBezTo>
                    <a:cubicBezTo>
                      <a:pt x="156362" y="43205"/>
                      <a:pt x="135788" y="43205"/>
                      <a:pt x="115214" y="4389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844CA0ED-7A55-D0F7-B71C-920FBBEB0E5F}"/>
                  </a:ext>
                </a:extLst>
              </p:cNvPr>
              <p:cNvSpPr/>
              <p:nvPr/>
            </p:nvSpPr>
            <p:spPr>
              <a:xfrm>
                <a:off x="7190917" y="2748612"/>
                <a:ext cx="201209" cy="61175"/>
              </a:xfrm>
              <a:custGeom>
                <a:avLst/>
                <a:gdLst>
                  <a:gd name="connsiteX0" fmla="*/ 25514 w 201209"/>
                  <a:gd name="connsiteY0" fmla="*/ 139 h 61175"/>
                  <a:gd name="connsiteX1" fmla="*/ 139 w 201209"/>
                  <a:gd name="connsiteY1" fmla="*/ 20713 h 61175"/>
                  <a:gd name="connsiteX2" fmla="*/ 20713 w 201209"/>
                  <a:gd name="connsiteY2" fmla="*/ 46088 h 61175"/>
                  <a:gd name="connsiteX3" fmla="*/ 176390 w 201209"/>
                  <a:gd name="connsiteY3" fmla="*/ 61175 h 61175"/>
                  <a:gd name="connsiteX4" fmla="*/ 178447 w 201209"/>
                  <a:gd name="connsiteY4" fmla="*/ 61175 h 61175"/>
                  <a:gd name="connsiteX5" fmla="*/ 201078 w 201209"/>
                  <a:gd name="connsiteY5" fmla="*/ 39916 h 61175"/>
                  <a:gd name="connsiteX6" fmla="*/ 180504 w 201209"/>
                  <a:gd name="connsiteY6" fmla="*/ 15227 h 61175"/>
                  <a:gd name="connsiteX7" fmla="*/ 25514 w 201209"/>
                  <a:gd name="connsiteY7" fmla="*/ 139 h 6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209" h="61175">
                    <a:moveTo>
                      <a:pt x="25514" y="139"/>
                    </a:moveTo>
                    <a:cubicBezTo>
                      <a:pt x="13169" y="-1232"/>
                      <a:pt x="1511" y="7683"/>
                      <a:pt x="139" y="20713"/>
                    </a:cubicBezTo>
                    <a:cubicBezTo>
                      <a:pt x="-1233" y="33058"/>
                      <a:pt x="7683" y="44716"/>
                      <a:pt x="20713" y="46088"/>
                    </a:cubicBezTo>
                    <a:cubicBezTo>
                      <a:pt x="71462" y="51574"/>
                      <a:pt x="124269" y="57061"/>
                      <a:pt x="176390" y="61175"/>
                    </a:cubicBezTo>
                    <a:cubicBezTo>
                      <a:pt x="177075" y="61175"/>
                      <a:pt x="177761" y="61175"/>
                      <a:pt x="178447" y="61175"/>
                    </a:cubicBezTo>
                    <a:cubicBezTo>
                      <a:pt x="190106" y="61175"/>
                      <a:pt x="200393" y="52260"/>
                      <a:pt x="201078" y="39916"/>
                    </a:cubicBezTo>
                    <a:cubicBezTo>
                      <a:pt x="202450" y="27571"/>
                      <a:pt x="192849" y="15913"/>
                      <a:pt x="180504" y="15227"/>
                    </a:cubicBezTo>
                    <a:cubicBezTo>
                      <a:pt x="127698" y="10426"/>
                      <a:pt x="76263" y="5626"/>
                      <a:pt x="25514" y="1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CB0E67E3-F9D0-D09A-4567-68F8AB945334}"/>
                  </a:ext>
                </a:extLst>
              </p:cNvPr>
              <p:cNvSpPr/>
              <p:nvPr/>
            </p:nvSpPr>
            <p:spPr>
              <a:xfrm>
                <a:off x="7540094" y="2776834"/>
                <a:ext cx="201006" cy="52841"/>
              </a:xfrm>
              <a:custGeom>
                <a:avLst/>
                <a:gdLst>
                  <a:gd name="connsiteX0" fmla="*/ 24038 w 201006"/>
                  <a:gd name="connsiteY0" fmla="*/ 35 h 52841"/>
                  <a:gd name="connsiteX1" fmla="*/ 35 w 201006"/>
                  <a:gd name="connsiteY1" fmla="*/ 21980 h 52841"/>
                  <a:gd name="connsiteX2" fmla="*/ 21980 w 201006"/>
                  <a:gd name="connsiteY2" fmla="*/ 45983 h 52841"/>
                  <a:gd name="connsiteX3" fmla="*/ 177657 w 201006"/>
                  <a:gd name="connsiteY3" fmla="*/ 52841 h 52841"/>
                  <a:gd name="connsiteX4" fmla="*/ 178343 w 201006"/>
                  <a:gd name="connsiteY4" fmla="*/ 52841 h 52841"/>
                  <a:gd name="connsiteX5" fmla="*/ 200974 w 201006"/>
                  <a:gd name="connsiteY5" fmla="*/ 30896 h 52841"/>
                  <a:gd name="connsiteX6" fmla="*/ 179028 w 201006"/>
                  <a:gd name="connsiteY6" fmla="*/ 7578 h 52841"/>
                  <a:gd name="connsiteX7" fmla="*/ 24038 w 201006"/>
                  <a:gd name="connsiteY7" fmla="*/ 35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006" h="52841">
                    <a:moveTo>
                      <a:pt x="24038" y="35"/>
                    </a:moveTo>
                    <a:cubicBezTo>
                      <a:pt x="11693" y="-651"/>
                      <a:pt x="720" y="8950"/>
                      <a:pt x="35" y="21980"/>
                    </a:cubicBezTo>
                    <a:cubicBezTo>
                      <a:pt x="-651" y="34325"/>
                      <a:pt x="8950" y="45297"/>
                      <a:pt x="21980" y="45983"/>
                    </a:cubicBezTo>
                    <a:cubicBezTo>
                      <a:pt x="73415" y="48726"/>
                      <a:pt x="126222" y="50784"/>
                      <a:pt x="177657" y="52841"/>
                    </a:cubicBezTo>
                    <a:cubicBezTo>
                      <a:pt x="177657" y="52841"/>
                      <a:pt x="178343" y="52841"/>
                      <a:pt x="178343" y="52841"/>
                    </a:cubicBezTo>
                    <a:cubicBezTo>
                      <a:pt x="190687" y="52841"/>
                      <a:pt x="200974" y="43240"/>
                      <a:pt x="200974" y="30896"/>
                    </a:cubicBezTo>
                    <a:cubicBezTo>
                      <a:pt x="201660" y="18551"/>
                      <a:pt x="191373" y="7578"/>
                      <a:pt x="179028" y="7578"/>
                    </a:cubicBezTo>
                    <a:cubicBezTo>
                      <a:pt x="126908" y="4835"/>
                      <a:pt x="74787" y="2778"/>
                      <a:pt x="24038" y="3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DA99711F-2F82-A8FD-D878-DE5BD0556D6F}"/>
                  </a:ext>
                </a:extLst>
              </p:cNvPr>
              <p:cNvSpPr/>
              <p:nvPr/>
            </p:nvSpPr>
            <p:spPr>
              <a:xfrm>
                <a:off x="8935436" y="2678271"/>
                <a:ext cx="198807" cy="73223"/>
              </a:xfrm>
              <a:custGeom>
                <a:avLst/>
                <a:gdLst>
                  <a:gd name="connsiteX0" fmla="*/ 198492 w 198807"/>
                  <a:gd name="connsiteY0" fmla="*/ 18359 h 73223"/>
                  <a:gd name="connsiteX1" fmla="*/ 171746 w 198807"/>
                  <a:gd name="connsiteY1" fmla="*/ 529 h 73223"/>
                  <a:gd name="connsiteX2" fmla="*/ 19498 w 198807"/>
                  <a:gd name="connsiteY2" fmla="*/ 27961 h 73223"/>
                  <a:gd name="connsiteX3" fmla="*/ 296 w 198807"/>
                  <a:gd name="connsiteY3" fmla="*/ 54021 h 73223"/>
                  <a:gd name="connsiteX4" fmla="*/ 22927 w 198807"/>
                  <a:gd name="connsiteY4" fmla="*/ 73223 h 73223"/>
                  <a:gd name="connsiteX5" fmla="*/ 27042 w 198807"/>
                  <a:gd name="connsiteY5" fmla="*/ 73223 h 73223"/>
                  <a:gd name="connsiteX6" fmla="*/ 180661 w 198807"/>
                  <a:gd name="connsiteY6" fmla="*/ 45106 h 73223"/>
                  <a:gd name="connsiteX7" fmla="*/ 198492 w 198807"/>
                  <a:gd name="connsiteY7" fmla="*/ 18359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807" h="73223">
                    <a:moveTo>
                      <a:pt x="198492" y="18359"/>
                    </a:moveTo>
                    <a:cubicBezTo>
                      <a:pt x="195749" y="6015"/>
                      <a:pt x="184090" y="-2215"/>
                      <a:pt x="171746" y="529"/>
                    </a:cubicBezTo>
                    <a:cubicBezTo>
                      <a:pt x="122368" y="10130"/>
                      <a:pt x="70933" y="19731"/>
                      <a:pt x="19498" y="27961"/>
                    </a:cubicBezTo>
                    <a:cubicBezTo>
                      <a:pt x="7154" y="30018"/>
                      <a:pt x="-1762" y="41677"/>
                      <a:pt x="296" y="54021"/>
                    </a:cubicBezTo>
                    <a:cubicBezTo>
                      <a:pt x="2353" y="64994"/>
                      <a:pt x="11954" y="73223"/>
                      <a:pt x="22927" y="73223"/>
                    </a:cubicBezTo>
                    <a:cubicBezTo>
                      <a:pt x="24299" y="73223"/>
                      <a:pt x="25670" y="73223"/>
                      <a:pt x="27042" y="73223"/>
                    </a:cubicBezTo>
                    <a:cubicBezTo>
                      <a:pt x="79163" y="64308"/>
                      <a:pt x="130598" y="55393"/>
                      <a:pt x="180661" y="45106"/>
                    </a:cubicBezTo>
                    <a:cubicBezTo>
                      <a:pt x="192320" y="43048"/>
                      <a:pt x="200549" y="30704"/>
                      <a:pt x="198492" y="1835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BB5F3254-60C9-6DA7-F3EB-F9FB239AD6CB}"/>
                  </a:ext>
                </a:extLst>
              </p:cNvPr>
              <p:cNvSpPr/>
              <p:nvPr/>
            </p:nvSpPr>
            <p:spPr>
              <a:xfrm>
                <a:off x="6844412" y="2699744"/>
                <a:ext cx="199492" cy="70266"/>
              </a:xfrm>
              <a:custGeom>
                <a:avLst/>
                <a:gdLst>
                  <a:gd name="connsiteX0" fmla="*/ 199197 w 199492"/>
                  <a:gd name="connsiteY0" fmla="*/ 50379 h 70266"/>
                  <a:gd name="connsiteX1" fmla="*/ 179995 w 199492"/>
                  <a:gd name="connsiteY1" fmla="*/ 24318 h 70266"/>
                  <a:gd name="connsiteX2" fmla="*/ 27061 w 199492"/>
                  <a:gd name="connsiteY2" fmla="*/ 315 h 70266"/>
                  <a:gd name="connsiteX3" fmla="*/ 315 w 199492"/>
                  <a:gd name="connsiteY3" fmla="*/ 18832 h 70266"/>
                  <a:gd name="connsiteX4" fmla="*/ 18832 w 199492"/>
                  <a:gd name="connsiteY4" fmla="*/ 45578 h 70266"/>
                  <a:gd name="connsiteX5" fmla="*/ 173137 w 199492"/>
                  <a:gd name="connsiteY5" fmla="*/ 70267 h 70266"/>
                  <a:gd name="connsiteX6" fmla="*/ 176566 w 199492"/>
                  <a:gd name="connsiteY6" fmla="*/ 70267 h 70266"/>
                  <a:gd name="connsiteX7" fmla="*/ 199197 w 199492"/>
                  <a:gd name="connsiteY7" fmla="*/ 50379 h 7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492" h="70266">
                    <a:moveTo>
                      <a:pt x="199197" y="50379"/>
                    </a:moveTo>
                    <a:cubicBezTo>
                      <a:pt x="201254" y="38034"/>
                      <a:pt x="192339" y="26376"/>
                      <a:pt x="179995" y="24318"/>
                    </a:cubicBezTo>
                    <a:cubicBezTo>
                      <a:pt x="128560" y="16774"/>
                      <a:pt x="77125" y="8545"/>
                      <a:pt x="27061" y="315"/>
                    </a:cubicBezTo>
                    <a:cubicBezTo>
                      <a:pt x="14717" y="-1742"/>
                      <a:pt x="3058" y="6487"/>
                      <a:pt x="315" y="18832"/>
                    </a:cubicBezTo>
                    <a:cubicBezTo>
                      <a:pt x="-1742" y="31176"/>
                      <a:pt x="6487" y="42835"/>
                      <a:pt x="18832" y="45578"/>
                    </a:cubicBezTo>
                    <a:cubicBezTo>
                      <a:pt x="69581" y="54493"/>
                      <a:pt x="121016" y="62723"/>
                      <a:pt x="173137" y="70267"/>
                    </a:cubicBezTo>
                    <a:cubicBezTo>
                      <a:pt x="174508" y="70267"/>
                      <a:pt x="175194" y="70267"/>
                      <a:pt x="176566" y="70267"/>
                    </a:cubicBezTo>
                    <a:cubicBezTo>
                      <a:pt x="187538" y="70267"/>
                      <a:pt x="197825" y="62037"/>
                      <a:pt x="199197" y="5037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24F24075-C54E-10A3-B870-848CFB2F3EF2}"/>
                  </a:ext>
                </a:extLst>
              </p:cNvPr>
              <p:cNvSpPr/>
              <p:nvPr/>
            </p:nvSpPr>
            <p:spPr>
              <a:xfrm>
                <a:off x="9278069" y="2597680"/>
                <a:ext cx="196210" cy="85234"/>
              </a:xfrm>
              <a:custGeom>
                <a:avLst/>
                <a:gdLst>
                  <a:gd name="connsiteX0" fmla="*/ 562 w 196210"/>
                  <a:gd name="connsiteY0" fmla="*/ 67404 h 85234"/>
                  <a:gd name="connsiteX1" fmla="*/ 22508 w 196210"/>
                  <a:gd name="connsiteY1" fmla="*/ 85234 h 85234"/>
                  <a:gd name="connsiteX2" fmla="*/ 27994 w 196210"/>
                  <a:gd name="connsiteY2" fmla="*/ 84549 h 85234"/>
                  <a:gd name="connsiteX3" fmla="*/ 179556 w 196210"/>
                  <a:gd name="connsiteY3" fmla="*/ 44772 h 85234"/>
                  <a:gd name="connsiteX4" fmla="*/ 195329 w 196210"/>
                  <a:gd name="connsiteY4" fmla="*/ 16654 h 85234"/>
                  <a:gd name="connsiteX5" fmla="*/ 167212 w 196210"/>
                  <a:gd name="connsiteY5" fmla="*/ 881 h 85234"/>
                  <a:gd name="connsiteX6" fmla="*/ 17707 w 196210"/>
                  <a:gd name="connsiteY6" fmla="*/ 40657 h 85234"/>
                  <a:gd name="connsiteX7" fmla="*/ 562 w 196210"/>
                  <a:gd name="connsiteY7" fmla="*/ 67404 h 8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210" h="85234">
                    <a:moveTo>
                      <a:pt x="562" y="67404"/>
                    </a:moveTo>
                    <a:cubicBezTo>
                      <a:pt x="3305" y="77691"/>
                      <a:pt x="12221" y="85234"/>
                      <a:pt x="22508" y="85234"/>
                    </a:cubicBezTo>
                    <a:cubicBezTo>
                      <a:pt x="24565" y="85234"/>
                      <a:pt x="25937" y="85234"/>
                      <a:pt x="27994" y="84549"/>
                    </a:cubicBezTo>
                    <a:cubicBezTo>
                      <a:pt x="79429" y="72204"/>
                      <a:pt x="130178" y="58488"/>
                      <a:pt x="179556" y="44772"/>
                    </a:cubicBezTo>
                    <a:cubicBezTo>
                      <a:pt x="191900" y="41343"/>
                      <a:pt x="198758" y="28313"/>
                      <a:pt x="195329" y="16654"/>
                    </a:cubicBezTo>
                    <a:cubicBezTo>
                      <a:pt x="191900" y="4310"/>
                      <a:pt x="178870" y="-2548"/>
                      <a:pt x="167212" y="881"/>
                    </a:cubicBezTo>
                    <a:cubicBezTo>
                      <a:pt x="119206" y="14597"/>
                      <a:pt x="68456" y="27627"/>
                      <a:pt x="17707" y="40657"/>
                    </a:cubicBezTo>
                    <a:cubicBezTo>
                      <a:pt x="5363" y="42715"/>
                      <a:pt x="-2181" y="55059"/>
                      <a:pt x="562" y="6740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263774EF-3811-FE98-A8EF-60EDA488655A}"/>
                  </a:ext>
                </a:extLst>
              </p:cNvPr>
              <p:cNvSpPr/>
              <p:nvPr/>
            </p:nvSpPr>
            <p:spPr>
              <a:xfrm>
                <a:off x="5919239" y="2418082"/>
                <a:ext cx="114281" cy="78980"/>
              </a:xfrm>
              <a:custGeom>
                <a:avLst/>
                <a:gdLst>
                  <a:gd name="connsiteX0" fmla="*/ 2402 w 114281"/>
                  <a:gd name="connsiteY0" fmla="*/ 12458 h 78980"/>
                  <a:gd name="connsiteX1" fmla="*/ 12689 w 114281"/>
                  <a:gd name="connsiteY1" fmla="*/ 43319 h 78980"/>
                  <a:gd name="connsiteX2" fmla="*/ 81954 w 114281"/>
                  <a:gd name="connsiteY2" fmla="*/ 76923 h 78980"/>
                  <a:gd name="connsiteX3" fmla="*/ 91556 w 114281"/>
                  <a:gd name="connsiteY3" fmla="*/ 78980 h 78980"/>
                  <a:gd name="connsiteX4" fmla="*/ 112130 w 114281"/>
                  <a:gd name="connsiteY4" fmla="*/ 65950 h 78980"/>
                  <a:gd name="connsiteX5" fmla="*/ 101157 w 114281"/>
                  <a:gd name="connsiteY5" fmla="*/ 35775 h 78980"/>
                  <a:gd name="connsiteX6" fmla="*/ 33263 w 114281"/>
                  <a:gd name="connsiteY6" fmla="*/ 2856 h 78980"/>
                  <a:gd name="connsiteX7" fmla="*/ 2402 w 114281"/>
                  <a:gd name="connsiteY7" fmla="*/ 12458 h 7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81" h="78980">
                    <a:moveTo>
                      <a:pt x="2402" y="12458"/>
                    </a:moveTo>
                    <a:cubicBezTo>
                      <a:pt x="-3085" y="23430"/>
                      <a:pt x="1030" y="37832"/>
                      <a:pt x="12689" y="43319"/>
                    </a:cubicBezTo>
                    <a:cubicBezTo>
                      <a:pt x="35320" y="54977"/>
                      <a:pt x="58637" y="65950"/>
                      <a:pt x="81954" y="76923"/>
                    </a:cubicBezTo>
                    <a:cubicBezTo>
                      <a:pt x="85383" y="78294"/>
                      <a:pt x="88127" y="78980"/>
                      <a:pt x="91556" y="78980"/>
                    </a:cubicBezTo>
                    <a:cubicBezTo>
                      <a:pt x="100471" y="78980"/>
                      <a:pt x="108701" y="74180"/>
                      <a:pt x="112130" y="65950"/>
                    </a:cubicBezTo>
                    <a:cubicBezTo>
                      <a:pt x="117616" y="54291"/>
                      <a:pt x="112130" y="40575"/>
                      <a:pt x="101157" y="35775"/>
                    </a:cubicBezTo>
                    <a:cubicBezTo>
                      <a:pt x="77840" y="24802"/>
                      <a:pt x="55208" y="13829"/>
                      <a:pt x="33263" y="2856"/>
                    </a:cubicBezTo>
                    <a:cubicBezTo>
                      <a:pt x="22290" y="-3316"/>
                      <a:pt x="7888" y="799"/>
                      <a:pt x="2402" y="1245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D7B8490A-93F7-975E-361C-0FBA2F0E6BFD}"/>
                  </a:ext>
                </a:extLst>
              </p:cNvPr>
              <p:cNvSpPr/>
              <p:nvPr/>
            </p:nvSpPr>
            <p:spPr>
              <a:xfrm>
                <a:off x="5813763" y="4526823"/>
                <a:ext cx="217718" cy="182629"/>
              </a:xfrm>
              <a:custGeom>
                <a:avLst/>
                <a:gdLst>
                  <a:gd name="connsiteX0" fmla="*/ 214862 w 217718"/>
                  <a:gd name="connsiteY0" fmla="*/ 81131 h 182629"/>
                  <a:gd name="connsiteX1" fmla="*/ 184001 w 217718"/>
                  <a:gd name="connsiteY1" fmla="*/ 72216 h 182629"/>
                  <a:gd name="connsiteX2" fmla="*/ 116793 w 217718"/>
                  <a:gd name="connsiteY2" fmla="*/ 110621 h 182629"/>
                  <a:gd name="connsiteX3" fmla="*/ 105820 w 217718"/>
                  <a:gd name="connsiteY3" fmla="*/ 132566 h 182629"/>
                  <a:gd name="connsiteX4" fmla="*/ 44098 w 217718"/>
                  <a:gd name="connsiteY4" fmla="*/ 13237 h 182629"/>
                  <a:gd name="connsiteX5" fmla="*/ 13237 w 217718"/>
                  <a:gd name="connsiteY5" fmla="*/ 2264 h 182629"/>
                  <a:gd name="connsiteX6" fmla="*/ 2264 w 217718"/>
                  <a:gd name="connsiteY6" fmla="*/ 33125 h 182629"/>
                  <a:gd name="connsiteX7" fmla="*/ 74273 w 217718"/>
                  <a:gd name="connsiteY7" fmla="*/ 170971 h 182629"/>
                  <a:gd name="connsiteX8" fmla="*/ 94162 w 217718"/>
                  <a:gd name="connsiteY8" fmla="*/ 182630 h 182629"/>
                  <a:gd name="connsiteX9" fmla="*/ 105134 w 217718"/>
                  <a:gd name="connsiteY9" fmla="*/ 179887 h 182629"/>
                  <a:gd name="connsiteX10" fmla="*/ 114050 w 217718"/>
                  <a:gd name="connsiteY10" fmla="*/ 148340 h 182629"/>
                  <a:gd name="connsiteX11" fmla="*/ 114050 w 217718"/>
                  <a:gd name="connsiteY11" fmla="*/ 147654 h 182629"/>
                  <a:gd name="connsiteX12" fmla="*/ 128452 w 217718"/>
                  <a:gd name="connsiteY12" fmla="*/ 152455 h 182629"/>
                  <a:gd name="connsiteX13" fmla="*/ 140110 w 217718"/>
                  <a:gd name="connsiteY13" fmla="*/ 149026 h 182629"/>
                  <a:gd name="connsiteX14" fmla="*/ 205261 w 217718"/>
                  <a:gd name="connsiteY14" fmla="*/ 111307 h 182629"/>
                  <a:gd name="connsiteX15" fmla="*/ 214862 w 217718"/>
                  <a:gd name="connsiteY15" fmla="*/ 81131 h 18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7718" h="182629">
                    <a:moveTo>
                      <a:pt x="214862" y="81131"/>
                    </a:moveTo>
                    <a:cubicBezTo>
                      <a:pt x="208690" y="70159"/>
                      <a:pt x="194974" y="66044"/>
                      <a:pt x="184001" y="72216"/>
                    </a:cubicBezTo>
                    <a:cubicBezTo>
                      <a:pt x="160684" y="84560"/>
                      <a:pt x="138053" y="97591"/>
                      <a:pt x="116793" y="110621"/>
                    </a:cubicBezTo>
                    <a:cubicBezTo>
                      <a:pt x="109249" y="115421"/>
                      <a:pt x="105134" y="123651"/>
                      <a:pt x="105820" y="132566"/>
                    </a:cubicBezTo>
                    <a:cubicBezTo>
                      <a:pt x="83875" y="93476"/>
                      <a:pt x="63301" y="53014"/>
                      <a:pt x="44098" y="13237"/>
                    </a:cubicBezTo>
                    <a:cubicBezTo>
                      <a:pt x="38612" y="1579"/>
                      <a:pt x="24896" y="-3222"/>
                      <a:pt x="13237" y="2264"/>
                    </a:cubicBezTo>
                    <a:cubicBezTo>
                      <a:pt x="1579" y="7751"/>
                      <a:pt x="-3222" y="21467"/>
                      <a:pt x="2264" y="33125"/>
                    </a:cubicBezTo>
                    <a:cubicBezTo>
                      <a:pt x="24896" y="79760"/>
                      <a:pt x="48899" y="126394"/>
                      <a:pt x="74273" y="170971"/>
                    </a:cubicBezTo>
                    <a:cubicBezTo>
                      <a:pt x="78388" y="178515"/>
                      <a:pt x="85932" y="182630"/>
                      <a:pt x="94162" y="182630"/>
                    </a:cubicBezTo>
                    <a:cubicBezTo>
                      <a:pt x="98276" y="182630"/>
                      <a:pt x="101705" y="181944"/>
                      <a:pt x="105134" y="179887"/>
                    </a:cubicBezTo>
                    <a:cubicBezTo>
                      <a:pt x="116107" y="173714"/>
                      <a:pt x="120222" y="159998"/>
                      <a:pt x="114050" y="148340"/>
                    </a:cubicBezTo>
                    <a:cubicBezTo>
                      <a:pt x="114050" y="148340"/>
                      <a:pt x="114050" y="147654"/>
                      <a:pt x="114050" y="147654"/>
                    </a:cubicBezTo>
                    <a:cubicBezTo>
                      <a:pt x="118165" y="151083"/>
                      <a:pt x="122965" y="152455"/>
                      <a:pt x="128452" y="152455"/>
                    </a:cubicBezTo>
                    <a:cubicBezTo>
                      <a:pt x="132566" y="152455"/>
                      <a:pt x="136681" y="151083"/>
                      <a:pt x="140110" y="149026"/>
                    </a:cubicBezTo>
                    <a:cubicBezTo>
                      <a:pt x="160684" y="136681"/>
                      <a:pt x="182630" y="123651"/>
                      <a:pt x="205261" y="111307"/>
                    </a:cubicBezTo>
                    <a:cubicBezTo>
                      <a:pt x="216920" y="105820"/>
                      <a:pt x="221035" y="92104"/>
                      <a:pt x="214862" y="8113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CD7FC960-63E1-44FF-59E2-0C5E6661E104}"/>
                  </a:ext>
                </a:extLst>
              </p:cNvPr>
              <p:cNvSpPr/>
              <p:nvPr/>
            </p:nvSpPr>
            <p:spPr>
              <a:xfrm>
                <a:off x="6159934" y="4456216"/>
                <a:ext cx="191872" cy="101675"/>
              </a:xfrm>
              <a:custGeom>
                <a:avLst/>
                <a:gdLst>
                  <a:gd name="connsiteX0" fmla="*/ 190332 w 191872"/>
                  <a:gd name="connsiteY0" fmla="*/ 15264 h 101675"/>
                  <a:gd name="connsiteX1" fmla="*/ 160842 w 191872"/>
                  <a:gd name="connsiteY1" fmla="*/ 1548 h 101675"/>
                  <a:gd name="connsiteX2" fmla="*/ 14081 w 191872"/>
                  <a:gd name="connsiteY2" fmla="*/ 57784 h 101675"/>
                  <a:gd name="connsiteX3" fmla="*/ 1737 w 191872"/>
                  <a:gd name="connsiteY3" fmla="*/ 87959 h 101675"/>
                  <a:gd name="connsiteX4" fmla="*/ 22996 w 191872"/>
                  <a:gd name="connsiteY4" fmla="*/ 101675 h 101675"/>
                  <a:gd name="connsiteX5" fmla="*/ 31912 w 191872"/>
                  <a:gd name="connsiteY5" fmla="*/ 99618 h 101675"/>
                  <a:gd name="connsiteX6" fmla="*/ 175930 w 191872"/>
                  <a:gd name="connsiteY6" fmla="*/ 44068 h 101675"/>
                  <a:gd name="connsiteX7" fmla="*/ 190332 w 191872"/>
                  <a:gd name="connsiteY7" fmla="*/ 15264 h 10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1872" h="101675">
                    <a:moveTo>
                      <a:pt x="190332" y="15264"/>
                    </a:moveTo>
                    <a:cubicBezTo>
                      <a:pt x="186217" y="3606"/>
                      <a:pt x="173187" y="-3252"/>
                      <a:pt x="160842" y="1548"/>
                    </a:cubicBezTo>
                    <a:cubicBezTo>
                      <a:pt x="110093" y="19379"/>
                      <a:pt x="60715" y="38582"/>
                      <a:pt x="14081" y="57784"/>
                    </a:cubicBezTo>
                    <a:cubicBezTo>
                      <a:pt x="2422" y="62585"/>
                      <a:pt x="-3064" y="76301"/>
                      <a:pt x="1737" y="87959"/>
                    </a:cubicBezTo>
                    <a:cubicBezTo>
                      <a:pt x="5166" y="96875"/>
                      <a:pt x="14081" y="101675"/>
                      <a:pt x="22996" y="101675"/>
                    </a:cubicBezTo>
                    <a:cubicBezTo>
                      <a:pt x="25740" y="101675"/>
                      <a:pt x="29169" y="100989"/>
                      <a:pt x="31912" y="99618"/>
                    </a:cubicBezTo>
                    <a:cubicBezTo>
                      <a:pt x="77175" y="80415"/>
                      <a:pt x="125866" y="61899"/>
                      <a:pt x="175930" y="44068"/>
                    </a:cubicBezTo>
                    <a:cubicBezTo>
                      <a:pt x="188274" y="40639"/>
                      <a:pt x="195132" y="27609"/>
                      <a:pt x="190332" y="1526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8252A1B8-41CC-01A0-E02D-7D626FEB4E98}"/>
                  </a:ext>
                </a:extLst>
              </p:cNvPr>
              <p:cNvSpPr/>
              <p:nvPr/>
            </p:nvSpPr>
            <p:spPr>
              <a:xfrm>
                <a:off x="8574184" y="4230728"/>
                <a:ext cx="200523" cy="61073"/>
              </a:xfrm>
              <a:custGeom>
                <a:avLst/>
                <a:gdLst>
                  <a:gd name="connsiteX0" fmla="*/ 180496 w 200523"/>
                  <a:gd name="connsiteY0" fmla="*/ 15125 h 61073"/>
                  <a:gd name="connsiteX1" fmla="*/ 24819 w 200523"/>
                  <a:gd name="connsiteY1" fmla="*/ 37 h 61073"/>
                  <a:gd name="connsiteX2" fmla="*/ 131 w 200523"/>
                  <a:gd name="connsiteY2" fmla="*/ 21297 h 61073"/>
                  <a:gd name="connsiteX3" fmla="*/ 20705 w 200523"/>
                  <a:gd name="connsiteY3" fmla="*/ 45986 h 61073"/>
                  <a:gd name="connsiteX4" fmla="*/ 175010 w 200523"/>
                  <a:gd name="connsiteY4" fmla="*/ 61073 h 61073"/>
                  <a:gd name="connsiteX5" fmla="*/ 177753 w 200523"/>
                  <a:gd name="connsiteY5" fmla="*/ 61073 h 61073"/>
                  <a:gd name="connsiteX6" fmla="*/ 200384 w 200523"/>
                  <a:gd name="connsiteY6" fmla="*/ 40499 h 61073"/>
                  <a:gd name="connsiteX7" fmla="*/ 180496 w 200523"/>
                  <a:gd name="connsiteY7" fmla="*/ 15125 h 6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523" h="61073">
                    <a:moveTo>
                      <a:pt x="180496" y="15125"/>
                    </a:moveTo>
                    <a:cubicBezTo>
                      <a:pt x="129747" y="9638"/>
                      <a:pt x="76940" y="4152"/>
                      <a:pt x="24819" y="37"/>
                    </a:cubicBezTo>
                    <a:cubicBezTo>
                      <a:pt x="12475" y="-649"/>
                      <a:pt x="816" y="8267"/>
                      <a:pt x="131" y="21297"/>
                    </a:cubicBezTo>
                    <a:cubicBezTo>
                      <a:pt x="-1241" y="33641"/>
                      <a:pt x="8360" y="45300"/>
                      <a:pt x="20705" y="45986"/>
                    </a:cubicBezTo>
                    <a:cubicBezTo>
                      <a:pt x="72140" y="50100"/>
                      <a:pt x="124260" y="55587"/>
                      <a:pt x="175010" y="61073"/>
                    </a:cubicBezTo>
                    <a:cubicBezTo>
                      <a:pt x="175695" y="61073"/>
                      <a:pt x="176381" y="61073"/>
                      <a:pt x="177753" y="61073"/>
                    </a:cubicBezTo>
                    <a:cubicBezTo>
                      <a:pt x="189411" y="61073"/>
                      <a:pt x="199013" y="52158"/>
                      <a:pt x="200384" y="40499"/>
                    </a:cubicBezTo>
                    <a:cubicBezTo>
                      <a:pt x="201756" y="28155"/>
                      <a:pt x="192840" y="16496"/>
                      <a:pt x="180496" y="1512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8301870F-0808-6F6D-F33B-F818083CE9F6}"/>
                  </a:ext>
                </a:extLst>
              </p:cNvPr>
              <p:cNvSpPr/>
              <p:nvPr/>
            </p:nvSpPr>
            <p:spPr>
              <a:xfrm>
                <a:off x="7176515" y="4241607"/>
                <a:ext cx="200531" cy="63224"/>
              </a:xfrm>
              <a:custGeom>
                <a:avLst/>
                <a:gdLst>
                  <a:gd name="connsiteX0" fmla="*/ 200393 w 200531"/>
                  <a:gd name="connsiteY0" fmla="*/ 20705 h 63224"/>
                  <a:gd name="connsiteX1" fmla="*/ 175018 w 200531"/>
                  <a:gd name="connsiteY1" fmla="*/ 131 h 63224"/>
                  <a:gd name="connsiteX2" fmla="*/ 20027 w 200531"/>
                  <a:gd name="connsiteY2" fmla="*/ 17962 h 63224"/>
                  <a:gd name="connsiteX3" fmla="*/ 139 w 200531"/>
                  <a:gd name="connsiteY3" fmla="*/ 43336 h 63224"/>
                  <a:gd name="connsiteX4" fmla="*/ 22771 w 200531"/>
                  <a:gd name="connsiteY4" fmla="*/ 63224 h 63224"/>
                  <a:gd name="connsiteX5" fmla="*/ 25514 w 200531"/>
                  <a:gd name="connsiteY5" fmla="*/ 63224 h 63224"/>
                  <a:gd name="connsiteX6" fmla="*/ 179133 w 200531"/>
                  <a:gd name="connsiteY6" fmla="*/ 45394 h 63224"/>
                  <a:gd name="connsiteX7" fmla="*/ 200393 w 200531"/>
                  <a:gd name="connsiteY7" fmla="*/ 20705 h 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531" h="63224">
                    <a:moveTo>
                      <a:pt x="200393" y="20705"/>
                    </a:moveTo>
                    <a:cubicBezTo>
                      <a:pt x="199021" y="8360"/>
                      <a:pt x="187363" y="-1241"/>
                      <a:pt x="175018" y="131"/>
                    </a:cubicBezTo>
                    <a:cubicBezTo>
                      <a:pt x="122897" y="5617"/>
                      <a:pt x="70777" y="11789"/>
                      <a:pt x="20027" y="17962"/>
                    </a:cubicBezTo>
                    <a:cubicBezTo>
                      <a:pt x="7683" y="19333"/>
                      <a:pt x="-1232" y="30992"/>
                      <a:pt x="139" y="43336"/>
                    </a:cubicBezTo>
                    <a:cubicBezTo>
                      <a:pt x="1511" y="54995"/>
                      <a:pt x="11798" y="63224"/>
                      <a:pt x="22771" y="63224"/>
                    </a:cubicBezTo>
                    <a:cubicBezTo>
                      <a:pt x="23456" y="63224"/>
                      <a:pt x="24828" y="63224"/>
                      <a:pt x="25514" y="63224"/>
                    </a:cubicBezTo>
                    <a:cubicBezTo>
                      <a:pt x="76263" y="56366"/>
                      <a:pt x="127698" y="50880"/>
                      <a:pt x="179133" y="45394"/>
                    </a:cubicBezTo>
                    <a:cubicBezTo>
                      <a:pt x="192849" y="44708"/>
                      <a:pt x="201764" y="33735"/>
                      <a:pt x="200393" y="2070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0F0BFF8F-16F8-63DD-A8E1-1818EAA4BECD}"/>
                  </a:ext>
                </a:extLst>
              </p:cNvPr>
              <p:cNvSpPr/>
              <p:nvPr/>
            </p:nvSpPr>
            <p:spPr>
              <a:xfrm>
                <a:off x="6490660" y="4357759"/>
                <a:ext cx="196210" cy="84917"/>
              </a:xfrm>
              <a:custGeom>
                <a:avLst/>
                <a:gdLst>
                  <a:gd name="connsiteX0" fmla="*/ 168216 w 196210"/>
                  <a:gd name="connsiteY0" fmla="*/ 564 h 84917"/>
                  <a:gd name="connsiteX1" fmla="*/ 16654 w 196210"/>
                  <a:gd name="connsiteY1" fmla="*/ 40341 h 84917"/>
                  <a:gd name="connsiteX2" fmla="*/ 881 w 196210"/>
                  <a:gd name="connsiteY2" fmla="*/ 68459 h 84917"/>
                  <a:gd name="connsiteX3" fmla="*/ 22827 w 196210"/>
                  <a:gd name="connsiteY3" fmla="*/ 84918 h 84917"/>
                  <a:gd name="connsiteX4" fmla="*/ 28999 w 196210"/>
                  <a:gd name="connsiteY4" fmla="*/ 84232 h 84917"/>
                  <a:gd name="connsiteX5" fmla="*/ 178503 w 196210"/>
                  <a:gd name="connsiteY5" fmla="*/ 44456 h 84917"/>
                  <a:gd name="connsiteX6" fmla="*/ 195648 w 196210"/>
                  <a:gd name="connsiteY6" fmla="*/ 17024 h 84917"/>
                  <a:gd name="connsiteX7" fmla="*/ 168216 w 196210"/>
                  <a:gd name="connsiteY7" fmla="*/ 564 h 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210" h="84917">
                    <a:moveTo>
                      <a:pt x="168216" y="564"/>
                    </a:moveTo>
                    <a:cubicBezTo>
                      <a:pt x="116781" y="12909"/>
                      <a:pt x="66032" y="26625"/>
                      <a:pt x="16654" y="40341"/>
                    </a:cubicBezTo>
                    <a:cubicBezTo>
                      <a:pt x="4310" y="43770"/>
                      <a:pt x="-2548" y="56800"/>
                      <a:pt x="881" y="68459"/>
                    </a:cubicBezTo>
                    <a:cubicBezTo>
                      <a:pt x="3624" y="78746"/>
                      <a:pt x="13225" y="84918"/>
                      <a:pt x="22827" y="84918"/>
                    </a:cubicBezTo>
                    <a:cubicBezTo>
                      <a:pt x="24884" y="84918"/>
                      <a:pt x="26941" y="84918"/>
                      <a:pt x="28999" y="84232"/>
                    </a:cubicBezTo>
                    <a:cubicBezTo>
                      <a:pt x="77005" y="70516"/>
                      <a:pt x="127754" y="57486"/>
                      <a:pt x="178503" y="44456"/>
                    </a:cubicBezTo>
                    <a:cubicBezTo>
                      <a:pt x="190848" y="41712"/>
                      <a:pt x="198391" y="29368"/>
                      <a:pt x="195648" y="17024"/>
                    </a:cubicBezTo>
                    <a:cubicBezTo>
                      <a:pt x="193591" y="5365"/>
                      <a:pt x="181246" y="-2179"/>
                      <a:pt x="168216" y="56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71BD5618-D3CF-E836-BE8E-74177D2EDF34}"/>
                  </a:ext>
                </a:extLst>
              </p:cNvPr>
              <p:cNvSpPr/>
              <p:nvPr/>
            </p:nvSpPr>
            <p:spPr>
              <a:xfrm>
                <a:off x="9604819" y="4419792"/>
                <a:ext cx="193229" cy="95579"/>
              </a:xfrm>
              <a:custGeom>
                <a:avLst/>
                <a:gdLst>
                  <a:gd name="connsiteX0" fmla="*/ 178561 w 193229"/>
                  <a:gd name="connsiteY0" fmla="*/ 51002 h 95579"/>
                  <a:gd name="connsiteX1" fmla="*/ 29743 w 193229"/>
                  <a:gd name="connsiteY1" fmla="*/ 939 h 95579"/>
                  <a:gd name="connsiteX2" fmla="*/ 939 w 193229"/>
                  <a:gd name="connsiteY2" fmla="*/ 16027 h 95579"/>
                  <a:gd name="connsiteX3" fmla="*/ 16027 w 193229"/>
                  <a:gd name="connsiteY3" fmla="*/ 44830 h 95579"/>
                  <a:gd name="connsiteX4" fmla="*/ 162102 w 193229"/>
                  <a:gd name="connsiteY4" fmla="*/ 94208 h 95579"/>
                  <a:gd name="connsiteX5" fmla="*/ 170332 w 193229"/>
                  <a:gd name="connsiteY5" fmla="*/ 95579 h 95579"/>
                  <a:gd name="connsiteX6" fmla="*/ 191592 w 193229"/>
                  <a:gd name="connsiteY6" fmla="*/ 80492 h 95579"/>
                  <a:gd name="connsiteX7" fmla="*/ 178561 w 193229"/>
                  <a:gd name="connsiteY7" fmla="*/ 51002 h 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229" h="95579">
                    <a:moveTo>
                      <a:pt x="178561" y="51002"/>
                    </a:moveTo>
                    <a:cubicBezTo>
                      <a:pt x="131241" y="33857"/>
                      <a:pt x="81178" y="16712"/>
                      <a:pt x="29743" y="939"/>
                    </a:cubicBezTo>
                    <a:cubicBezTo>
                      <a:pt x="17398" y="-2490"/>
                      <a:pt x="5054" y="3682"/>
                      <a:pt x="939" y="16027"/>
                    </a:cubicBezTo>
                    <a:cubicBezTo>
                      <a:pt x="-2490" y="28371"/>
                      <a:pt x="3682" y="40715"/>
                      <a:pt x="16027" y="44830"/>
                    </a:cubicBezTo>
                    <a:cubicBezTo>
                      <a:pt x="66776" y="60604"/>
                      <a:pt x="115468" y="77063"/>
                      <a:pt x="162102" y="94208"/>
                    </a:cubicBezTo>
                    <a:cubicBezTo>
                      <a:pt x="164845" y="94894"/>
                      <a:pt x="167589" y="95579"/>
                      <a:pt x="170332" y="95579"/>
                    </a:cubicBezTo>
                    <a:cubicBezTo>
                      <a:pt x="179933" y="95579"/>
                      <a:pt x="188163" y="90093"/>
                      <a:pt x="191592" y="80492"/>
                    </a:cubicBezTo>
                    <a:cubicBezTo>
                      <a:pt x="196392" y="68147"/>
                      <a:pt x="190220" y="55117"/>
                      <a:pt x="178561" y="5100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DDFB031E-264A-C9FF-2A06-ED601C5AC8F7}"/>
                  </a:ext>
                </a:extLst>
              </p:cNvPr>
              <p:cNvSpPr/>
              <p:nvPr/>
            </p:nvSpPr>
            <p:spPr>
              <a:xfrm>
                <a:off x="9265759" y="4331049"/>
                <a:ext cx="197496" cy="81452"/>
              </a:xfrm>
              <a:custGeom>
                <a:avLst/>
                <a:gdLst>
                  <a:gd name="connsiteX0" fmla="*/ 174722 w 197496"/>
                  <a:gd name="connsiteY0" fmla="*/ 81453 h 81452"/>
                  <a:gd name="connsiteX1" fmla="*/ 196668 w 197496"/>
                  <a:gd name="connsiteY1" fmla="*/ 64308 h 81452"/>
                  <a:gd name="connsiteX2" fmla="*/ 180208 w 197496"/>
                  <a:gd name="connsiteY2" fmla="*/ 36190 h 81452"/>
                  <a:gd name="connsiteX3" fmla="*/ 27961 w 197496"/>
                  <a:gd name="connsiteY3" fmla="*/ 529 h 81452"/>
                  <a:gd name="connsiteX4" fmla="*/ 529 w 197496"/>
                  <a:gd name="connsiteY4" fmla="*/ 18359 h 81452"/>
                  <a:gd name="connsiteX5" fmla="*/ 18360 w 197496"/>
                  <a:gd name="connsiteY5" fmla="*/ 45791 h 81452"/>
                  <a:gd name="connsiteX6" fmla="*/ 169236 w 197496"/>
                  <a:gd name="connsiteY6" fmla="*/ 80767 h 81452"/>
                  <a:gd name="connsiteX7" fmla="*/ 174722 w 197496"/>
                  <a:gd name="connsiteY7" fmla="*/ 81453 h 8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496" h="81452">
                    <a:moveTo>
                      <a:pt x="174722" y="81453"/>
                    </a:moveTo>
                    <a:cubicBezTo>
                      <a:pt x="185009" y="81453"/>
                      <a:pt x="194610" y="74595"/>
                      <a:pt x="196668" y="64308"/>
                    </a:cubicBezTo>
                    <a:cubicBezTo>
                      <a:pt x="200097" y="51964"/>
                      <a:pt x="192553" y="39619"/>
                      <a:pt x="180208" y="36190"/>
                    </a:cubicBezTo>
                    <a:cubicBezTo>
                      <a:pt x="130831" y="23846"/>
                      <a:pt x="79396" y="11501"/>
                      <a:pt x="27961" y="529"/>
                    </a:cubicBezTo>
                    <a:cubicBezTo>
                      <a:pt x="15616" y="-2215"/>
                      <a:pt x="3272" y="6015"/>
                      <a:pt x="529" y="18359"/>
                    </a:cubicBezTo>
                    <a:cubicBezTo>
                      <a:pt x="-2214" y="30704"/>
                      <a:pt x="6015" y="43048"/>
                      <a:pt x="18360" y="45791"/>
                    </a:cubicBezTo>
                    <a:cubicBezTo>
                      <a:pt x="69795" y="56764"/>
                      <a:pt x="120544" y="68423"/>
                      <a:pt x="169236" y="80767"/>
                    </a:cubicBezTo>
                    <a:cubicBezTo>
                      <a:pt x="171293" y="81453"/>
                      <a:pt x="173350" y="81453"/>
                      <a:pt x="174722" y="8145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592D94DD-55B1-CB57-CEB0-66FC90523891}"/>
                  </a:ext>
                </a:extLst>
              </p:cNvPr>
              <p:cNvSpPr/>
              <p:nvPr/>
            </p:nvSpPr>
            <p:spPr>
              <a:xfrm>
                <a:off x="8921720" y="4269559"/>
                <a:ext cx="199492" cy="70933"/>
              </a:xfrm>
              <a:custGeom>
                <a:avLst/>
                <a:gdLst>
                  <a:gd name="connsiteX0" fmla="*/ 176546 w 199492"/>
                  <a:gd name="connsiteY0" fmla="*/ 70933 h 70933"/>
                  <a:gd name="connsiteX1" fmla="*/ 199178 w 199492"/>
                  <a:gd name="connsiteY1" fmla="*/ 51731 h 70933"/>
                  <a:gd name="connsiteX2" fmla="*/ 180661 w 199492"/>
                  <a:gd name="connsiteY2" fmla="*/ 24984 h 70933"/>
                  <a:gd name="connsiteX3" fmla="*/ 26356 w 199492"/>
                  <a:gd name="connsiteY3" fmla="*/ 296 h 70933"/>
                  <a:gd name="connsiteX4" fmla="*/ 296 w 199492"/>
                  <a:gd name="connsiteY4" fmla="*/ 19498 h 70933"/>
                  <a:gd name="connsiteX5" fmla="*/ 19498 w 199492"/>
                  <a:gd name="connsiteY5" fmla="*/ 45558 h 70933"/>
                  <a:gd name="connsiteX6" fmla="*/ 172432 w 199492"/>
                  <a:gd name="connsiteY6" fmla="*/ 69561 h 70933"/>
                  <a:gd name="connsiteX7" fmla="*/ 176546 w 199492"/>
                  <a:gd name="connsiteY7" fmla="*/ 70933 h 7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492" h="70933">
                    <a:moveTo>
                      <a:pt x="176546" y="70933"/>
                    </a:moveTo>
                    <a:cubicBezTo>
                      <a:pt x="187519" y="70933"/>
                      <a:pt x="197120" y="63390"/>
                      <a:pt x="199178" y="51731"/>
                    </a:cubicBezTo>
                    <a:cubicBezTo>
                      <a:pt x="201235" y="39387"/>
                      <a:pt x="193006" y="27728"/>
                      <a:pt x="180661" y="24984"/>
                    </a:cubicBezTo>
                    <a:cubicBezTo>
                      <a:pt x="129912" y="16069"/>
                      <a:pt x="78477" y="7839"/>
                      <a:pt x="26356" y="296"/>
                    </a:cubicBezTo>
                    <a:cubicBezTo>
                      <a:pt x="14012" y="-1761"/>
                      <a:pt x="2353" y="7154"/>
                      <a:pt x="296" y="19498"/>
                    </a:cubicBezTo>
                    <a:cubicBezTo>
                      <a:pt x="-1762" y="31842"/>
                      <a:pt x="7154" y="43501"/>
                      <a:pt x="19498" y="45558"/>
                    </a:cubicBezTo>
                    <a:cubicBezTo>
                      <a:pt x="70933" y="53103"/>
                      <a:pt x="122368" y="61332"/>
                      <a:pt x="172432" y="69561"/>
                    </a:cubicBezTo>
                    <a:cubicBezTo>
                      <a:pt x="174489" y="70933"/>
                      <a:pt x="175175" y="70933"/>
                      <a:pt x="176546" y="70933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15F555B3-A597-C4C3-04B5-139CF8017CEC}"/>
                  </a:ext>
                </a:extLst>
              </p:cNvPr>
              <p:cNvSpPr/>
              <p:nvPr/>
            </p:nvSpPr>
            <p:spPr>
              <a:xfrm>
                <a:off x="6832540" y="4289245"/>
                <a:ext cx="198334" cy="73879"/>
              </a:xfrm>
              <a:custGeom>
                <a:avLst/>
                <a:gdLst>
                  <a:gd name="connsiteX0" fmla="*/ 26589 w 198334"/>
                  <a:gd name="connsiteY0" fmla="*/ 72507 h 73879"/>
                  <a:gd name="connsiteX1" fmla="*/ 178837 w 198334"/>
                  <a:gd name="connsiteY1" fmla="*/ 45075 h 73879"/>
                  <a:gd name="connsiteX2" fmla="*/ 198039 w 198334"/>
                  <a:gd name="connsiteY2" fmla="*/ 19015 h 73879"/>
                  <a:gd name="connsiteX3" fmla="*/ 171979 w 198334"/>
                  <a:gd name="connsiteY3" fmla="*/ 498 h 73879"/>
                  <a:gd name="connsiteX4" fmla="*/ 18359 w 198334"/>
                  <a:gd name="connsiteY4" fmla="*/ 28616 h 73879"/>
                  <a:gd name="connsiteX5" fmla="*/ 529 w 198334"/>
                  <a:gd name="connsiteY5" fmla="*/ 55362 h 73879"/>
                  <a:gd name="connsiteX6" fmla="*/ 23160 w 198334"/>
                  <a:gd name="connsiteY6" fmla="*/ 73879 h 73879"/>
                  <a:gd name="connsiteX7" fmla="*/ 26589 w 198334"/>
                  <a:gd name="connsiteY7" fmla="*/ 72507 h 7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334" h="73879">
                    <a:moveTo>
                      <a:pt x="26589" y="72507"/>
                    </a:moveTo>
                    <a:cubicBezTo>
                      <a:pt x="75967" y="62906"/>
                      <a:pt x="127402" y="53305"/>
                      <a:pt x="178837" y="45075"/>
                    </a:cubicBezTo>
                    <a:cubicBezTo>
                      <a:pt x="191181" y="43018"/>
                      <a:pt x="200096" y="31359"/>
                      <a:pt x="198039" y="19015"/>
                    </a:cubicBezTo>
                    <a:cubicBezTo>
                      <a:pt x="195982" y="6671"/>
                      <a:pt x="184323" y="-2245"/>
                      <a:pt x="171979" y="498"/>
                    </a:cubicBezTo>
                    <a:cubicBezTo>
                      <a:pt x="119858" y="9414"/>
                      <a:pt x="68423" y="18329"/>
                      <a:pt x="18359" y="28616"/>
                    </a:cubicBezTo>
                    <a:cubicBezTo>
                      <a:pt x="6015" y="31359"/>
                      <a:pt x="-2215" y="43018"/>
                      <a:pt x="529" y="55362"/>
                    </a:cubicBezTo>
                    <a:cubicBezTo>
                      <a:pt x="2586" y="66335"/>
                      <a:pt x="12187" y="73879"/>
                      <a:pt x="23160" y="73879"/>
                    </a:cubicBezTo>
                    <a:cubicBezTo>
                      <a:pt x="23160" y="72507"/>
                      <a:pt x="25217" y="72507"/>
                      <a:pt x="26589" y="7250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1D4BCCAC-07EB-2D2E-21CB-70DD3279D063}"/>
                  </a:ext>
                </a:extLst>
              </p:cNvPr>
              <p:cNvSpPr/>
              <p:nvPr/>
            </p:nvSpPr>
            <p:spPr>
              <a:xfrm>
                <a:off x="8225210" y="4210844"/>
                <a:ext cx="201006" cy="52153"/>
              </a:xfrm>
              <a:custGeom>
                <a:avLst/>
                <a:gdLst>
                  <a:gd name="connsiteX0" fmla="*/ 23350 w 201006"/>
                  <a:gd name="connsiteY0" fmla="*/ 32 h 52153"/>
                  <a:gd name="connsiteX1" fmla="*/ 32 w 201006"/>
                  <a:gd name="connsiteY1" fmla="*/ 21978 h 52153"/>
                  <a:gd name="connsiteX2" fmla="*/ 21978 w 201006"/>
                  <a:gd name="connsiteY2" fmla="*/ 45295 h 52153"/>
                  <a:gd name="connsiteX3" fmla="*/ 176969 w 201006"/>
                  <a:gd name="connsiteY3" fmla="*/ 52153 h 52153"/>
                  <a:gd name="connsiteX4" fmla="*/ 178340 w 201006"/>
                  <a:gd name="connsiteY4" fmla="*/ 52153 h 52153"/>
                  <a:gd name="connsiteX5" fmla="*/ 200972 w 201006"/>
                  <a:gd name="connsiteY5" fmla="*/ 30208 h 52153"/>
                  <a:gd name="connsiteX6" fmla="*/ 179026 w 201006"/>
                  <a:gd name="connsiteY6" fmla="*/ 6205 h 52153"/>
                  <a:gd name="connsiteX7" fmla="*/ 23350 w 201006"/>
                  <a:gd name="connsiteY7" fmla="*/ 32 h 5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006" h="52153">
                    <a:moveTo>
                      <a:pt x="23350" y="32"/>
                    </a:moveTo>
                    <a:cubicBezTo>
                      <a:pt x="10319" y="-653"/>
                      <a:pt x="32" y="9634"/>
                      <a:pt x="32" y="21978"/>
                    </a:cubicBezTo>
                    <a:cubicBezTo>
                      <a:pt x="-653" y="34322"/>
                      <a:pt x="9634" y="45295"/>
                      <a:pt x="21978" y="45295"/>
                    </a:cubicBezTo>
                    <a:cubicBezTo>
                      <a:pt x="73413" y="46667"/>
                      <a:pt x="125534" y="49410"/>
                      <a:pt x="176969" y="52153"/>
                    </a:cubicBezTo>
                    <a:cubicBezTo>
                      <a:pt x="177655" y="52153"/>
                      <a:pt x="177655" y="52153"/>
                      <a:pt x="178340" y="52153"/>
                    </a:cubicBezTo>
                    <a:cubicBezTo>
                      <a:pt x="190685" y="52153"/>
                      <a:pt x="200286" y="42552"/>
                      <a:pt x="200972" y="30208"/>
                    </a:cubicBezTo>
                    <a:cubicBezTo>
                      <a:pt x="201658" y="17863"/>
                      <a:pt x="192056" y="6890"/>
                      <a:pt x="179026" y="6205"/>
                    </a:cubicBezTo>
                    <a:cubicBezTo>
                      <a:pt x="127591" y="4147"/>
                      <a:pt x="75470" y="1404"/>
                      <a:pt x="23350" y="32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2B1019FC-ABAC-3FC6-D871-C625D293B378}"/>
                  </a:ext>
                </a:extLst>
              </p:cNvPr>
              <p:cNvSpPr/>
              <p:nvPr/>
            </p:nvSpPr>
            <p:spPr>
              <a:xfrm>
                <a:off x="7525007" y="4215644"/>
                <a:ext cx="201006" cy="55582"/>
              </a:xfrm>
              <a:custGeom>
                <a:avLst/>
                <a:gdLst>
                  <a:gd name="connsiteX0" fmla="*/ 21294 w 201006"/>
                  <a:gd name="connsiteY0" fmla="*/ 9634 h 55582"/>
                  <a:gd name="connsiteX1" fmla="*/ 35 w 201006"/>
                  <a:gd name="connsiteY1" fmla="*/ 34322 h 55582"/>
                  <a:gd name="connsiteX2" fmla="*/ 22666 w 201006"/>
                  <a:gd name="connsiteY2" fmla="*/ 55582 h 55582"/>
                  <a:gd name="connsiteX3" fmla="*/ 24038 w 201006"/>
                  <a:gd name="connsiteY3" fmla="*/ 55582 h 55582"/>
                  <a:gd name="connsiteX4" fmla="*/ 179028 w 201006"/>
                  <a:gd name="connsiteY4" fmla="*/ 45981 h 55582"/>
                  <a:gd name="connsiteX5" fmla="*/ 200974 w 201006"/>
                  <a:gd name="connsiteY5" fmla="*/ 21978 h 55582"/>
                  <a:gd name="connsiteX6" fmla="*/ 176971 w 201006"/>
                  <a:gd name="connsiteY6" fmla="*/ 32 h 55582"/>
                  <a:gd name="connsiteX7" fmla="*/ 21294 w 201006"/>
                  <a:gd name="connsiteY7" fmla="*/ 9634 h 5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006" h="55582">
                    <a:moveTo>
                      <a:pt x="21294" y="9634"/>
                    </a:moveTo>
                    <a:cubicBezTo>
                      <a:pt x="8950" y="10319"/>
                      <a:pt x="-651" y="21292"/>
                      <a:pt x="35" y="34322"/>
                    </a:cubicBezTo>
                    <a:cubicBezTo>
                      <a:pt x="720" y="46667"/>
                      <a:pt x="11007" y="55582"/>
                      <a:pt x="22666" y="55582"/>
                    </a:cubicBezTo>
                    <a:cubicBezTo>
                      <a:pt x="23352" y="55582"/>
                      <a:pt x="24038" y="55582"/>
                      <a:pt x="24038" y="55582"/>
                    </a:cubicBezTo>
                    <a:cubicBezTo>
                      <a:pt x="74787" y="52153"/>
                      <a:pt x="126908" y="48724"/>
                      <a:pt x="179028" y="45981"/>
                    </a:cubicBezTo>
                    <a:cubicBezTo>
                      <a:pt x="191373" y="45295"/>
                      <a:pt x="201660" y="34322"/>
                      <a:pt x="200974" y="21978"/>
                    </a:cubicBezTo>
                    <a:cubicBezTo>
                      <a:pt x="200288" y="9634"/>
                      <a:pt x="189315" y="-653"/>
                      <a:pt x="176971" y="32"/>
                    </a:cubicBezTo>
                    <a:cubicBezTo>
                      <a:pt x="125536" y="2776"/>
                      <a:pt x="72729" y="5519"/>
                      <a:pt x="21294" y="9634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FEB74D52-35FF-C84E-7620-633DF68547E7}"/>
                  </a:ext>
                </a:extLst>
              </p:cNvPr>
              <p:cNvSpPr/>
              <p:nvPr/>
            </p:nvSpPr>
            <p:spPr>
              <a:xfrm>
                <a:off x="9933085" y="4543394"/>
                <a:ext cx="113865" cy="78961"/>
              </a:xfrm>
              <a:custGeom>
                <a:avLst/>
                <a:gdLst>
                  <a:gd name="connsiteX0" fmla="*/ 101299 w 113865"/>
                  <a:gd name="connsiteY0" fmla="*/ 35756 h 78961"/>
                  <a:gd name="connsiteX1" fmla="*/ 32033 w 113865"/>
                  <a:gd name="connsiteY1" fmla="*/ 2152 h 78961"/>
                  <a:gd name="connsiteX2" fmla="*/ 1858 w 113865"/>
                  <a:gd name="connsiteY2" fmla="*/ 13125 h 78961"/>
                  <a:gd name="connsiteX3" fmla="*/ 12831 w 113865"/>
                  <a:gd name="connsiteY3" fmla="*/ 43300 h 78961"/>
                  <a:gd name="connsiteX4" fmla="*/ 80725 w 113865"/>
                  <a:gd name="connsiteY4" fmla="*/ 76219 h 78961"/>
                  <a:gd name="connsiteX5" fmla="*/ 91012 w 113865"/>
                  <a:gd name="connsiteY5" fmla="*/ 78962 h 78961"/>
                  <a:gd name="connsiteX6" fmla="*/ 111586 w 113865"/>
                  <a:gd name="connsiteY6" fmla="*/ 66617 h 78961"/>
                  <a:gd name="connsiteX7" fmla="*/ 101299 w 113865"/>
                  <a:gd name="connsiteY7" fmla="*/ 35756 h 7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865" h="78961">
                    <a:moveTo>
                      <a:pt x="101299" y="35756"/>
                    </a:moveTo>
                    <a:cubicBezTo>
                      <a:pt x="78667" y="24098"/>
                      <a:pt x="55350" y="13125"/>
                      <a:pt x="32033" y="2152"/>
                    </a:cubicBezTo>
                    <a:cubicBezTo>
                      <a:pt x="20374" y="-3334"/>
                      <a:pt x="6658" y="2152"/>
                      <a:pt x="1858" y="13125"/>
                    </a:cubicBezTo>
                    <a:cubicBezTo>
                      <a:pt x="-2943" y="24098"/>
                      <a:pt x="1858" y="38500"/>
                      <a:pt x="12831" y="43300"/>
                    </a:cubicBezTo>
                    <a:cubicBezTo>
                      <a:pt x="36148" y="54273"/>
                      <a:pt x="58779" y="65246"/>
                      <a:pt x="80725" y="76219"/>
                    </a:cubicBezTo>
                    <a:cubicBezTo>
                      <a:pt x="84154" y="77590"/>
                      <a:pt x="87583" y="78962"/>
                      <a:pt x="91012" y="78962"/>
                    </a:cubicBezTo>
                    <a:cubicBezTo>
                      <a:pt x="99241" y="78962"/>
                      <a:pt x="107471" y="74161"/>
                      <a:pt x="111586" y="66617"/>
                    </a:cubicBezTo>
                    <a:cubicBezTo>
                      <a:pt x="117072" y="54959"/>
                      <a:pt x="112272" y="41243"/>
                      <a:pt x="101299" y="35756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9829FAC4-72A5-8164-F137-DF39EB3CBF70}"/>
                  </a:ext>
                </a:extLst>
              </p:cNvPr>
              <p:cNvSpPr/>
              <p:nvPr/>
            </p:nvSpPr>
            <p:spPr>
              <a:xfrm>
                <a:off x="7959838" y="2062951"/>
                <a:ext cx="45262" cy="196138"/>
              </a:xfrm>
              <a:custGeom>
                <a:avLst/>
                <a:gdLst>
                  <a:gd name="connsiteX0" fmla="*/ 0 w 45262"/>
                  <a:gd name="connsiteY0" fmla="*/ 173508 h 196138"/>
                  <a:gd name="connsiteX1" fmla="*/ 22631 w 45262"/>
                  <a:gd name="connsiteY1" fmla="*/ 196139 h 196138"/>
                  <a:gd name="connsiteX2" fmla="*/ 45263 w 45262"/>
                  <a:gd name="connsiteY2" fmla="*/ 173508 h 196138"/>
                  <a:gd name="connsiteX3" fmla="*/ 45263 w 45262"/>
                  <a:gd name="connsiteY3" fmla="*/ 22632 h 196138"/>
                  <a:gd name="connsiteX4" fmla="*/ 22631 w 45262"/>
                  <a:gd name="connsiteY4" fmla="*/ 0 h 196138"/>
                  <a:gd name="connsiteX5" fmla="*/ 0 w 45262"/>
                  <a:gd name="connsiteY5" fmla="*/ 22632 h 196138"/>
                  <a:gd name="connsiteX6" fmla="*/ 0 w 45262"/>
                  <a:gd name="connsiteY6" fmla="*/ 173508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8">
                    <a:moveTo>
                      <a:pt x="0" y="173508"/>
                    </a:move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8"/>
                    </a:cubicBezTo>
                    <a:lnTo>
                      <a:pt x="45263" y="22632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2"/>
                    </a:cubicBezTo>
                    <a:lnTo>
                      <a:pt x="0" y="173508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07DF912E-49A4-9B94-5D19-07E004ACC53F}"/>
                  </a:ext>
                </a:extLst>
              </p:cNvPr>
              <p:cNvSpPr/>
              <p:nvPr/>
            </p:nvSpPr>
            <p:spPr>
              <a:xfrm>
                <a:off x="7959838" y="3761677"/>
                <a:ext cx="45262" cy="196139"/>
              </a:xfrm>
              <a:custGeom>
                <a:avLst/>
                <a:gdLst>
                  <a:gd name="connsiteX0" fmla="*/ 0 w 45262"/>
                  <a:gd name="connsiteY0" fmla="*/ 173508 h 196139"/>
                  <a:gd name="connsiteX1" fmla="*/ 22631 w 45262"/>
                  <a:gd name="connsiteY1" fmla="*/ 196139 h 196139"/>
                  <a:gd name="connsiteX2" fmla="*/ 45263 w 45262"/>
                  <a:gd name="connsiteY2" fmla="*/ 173508 h 196139"/>
                  <a:gd name="connsiteX3" fmla="*/ 45263 w 45262"/>
                  <a:gd name="connsiteY3" fmla="*/ 22632 h 196139"/>
                  <a:gd name="connsiteX4" fmla="*/ 22631 w 45262"/>
                  <a:gd name="connsiteY4" fmla="*/ 0 h 196139"/>
                  <a:gd name="connsiteX5" fmla="*/ 0 w 45262"/>
                  <a:gd name="connsiteY5" fmla="*/ 22632 h 196139"/>
                  <a:gd name="connsiteX6" fmla="*/ 0 w 45262"/>
                  <a:gd name="connsiteY6" fmla="*/ 173508 h 1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9">
                    <a:moveTo>
                      <a:pt x="0" y="173508"/>
                    </a:move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8"/>
                    </a:cubicBezTo>
                    <a:lnTo>
                      <a:pt x="45263" y="22632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2"/>
                    </a:cubicBezTo>
                    <a:lnTo>
                      <a:pt x="0" y="173508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D0F81FDA-E219-121B-97C6-849409388CCD}"/>
                  </a:ext>
                </a:extLst>
              </p:cNvPr>
              <p:cNvSpPr/>
              <p:nvPr/>
            </p:nvSpPr>
            <p:spPr>
              <a:xfrm>
                <a:off x="7960524" y="5120933"/>
                <a:ext cx="45262" cy="196139"/>
              </a:xfrm>
              <a:custGeom>
                <a:avLst/>
                <a:gdLst>
                  <a:gd name="connsiteX0" fmla="*/ 45263 w 45262"/>
                  <a:gd name="connsiteY0" fmla="*/ 22631 h 196139"/>
                  <a:gd name="connsiteX1" fmla="*/ 22631 w 45262"/>
                  <a:gd name="connsiteY1" fmla="*/ 0 h 196139"/>
                  <a:gd name="connsiteX2" fmla="*/ 0 w 45262"/>
                  <a:gd name="connsiteY2" fmla="*/ 22631 h 196139"/>
                  <a:gd name="connsiteX3" fmla="*/ 0 w 45262"/>
                  <a:gd name="connsiteY3" fmla="*/ 173507 h 196139"/>
                  <a:gd name="connsiteX4" fmla="*/ 22631 w 45262"/>
                  <a:gd name="connsiteY4" fmla="*/ 196139 h 196139"/>
                  <a:gd name="connsiteX5" fmla="*/ 45263 w 45262"/>
                  <a:gd name="connsiteY5" fmla="*/ 173507 h 196139"/>
                  <a:gd name="connsiteX6" fmla="*/ 45263 w 45262"/>
                  <a:gd name="connsiteY6" fmla="*/ 22631 h 1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9">
                    <a:moveTo>
                      <a:pt x="45263" y="22631"/>
                    </a:move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7"/>
                    </a:ln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7"/>
                    </a:cubicBezTo>
                    <a:lnTo>
                      <a:pt x="45263" y="22631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E3FB09B-9ACC-B2DD-2184-FA12A2E87924}"/>
                  </a:ext>
                </a:extLst>
              </p:cNvPr>
              <p:cNvSpPr/>
              <p:nvPr/>
            </p:nvSpPr>
            <p:spPr>
              <a:xfrm>
                <a:off x="7959838" y="2402422"/>
                <a:ext cx="45262" cy="196138"/>
              </a:xfrm>
              <a:custGeom>
                <a:avLst/>
                <a:gdLst>
                  <a:gd name="connsiteX0" fmla="*/ 0 w 45262"/>
                  <a:gd name="connsiteY0" fmla="*/ 173508 h 196138"/>
                  <a:gd name="connsiteX1" fmla="*/ 22631 w 45262"/>
                  <a:gd name="connsiteY1" fmla="*/ 196139 h 196138"/>
                  <a:gd name="connsiteX2" fmla="*/ 45263 w 45262"/>
                  <a:gd name="connsiteY2" fmla="*/ 173508 h 196138"/>
                  <a:gd name="connsiteX3" fmla="*/ 45263 w 45262"/>
                  <a:gd name="connsiteY3" fmla="*/ 22632 h 196138"/>
                  <a:gd name="connsiteX4" fmla="*/ 22631 w 45262"/>
                  <a:gd name="connsiteY4" fmla="*/ 0 h 196138"/>
                  <a:gd name="connsiteX5" fmla="*/ 0 w 45262"/>
                  <a:gd name="connsiteY5" fmla="*/ 22632 h 196138"/>
                  <a:gd name="connsiteX6" fmla="*/ 0 w 45262"/>
                  <a:gd name="connsiteY6" fmla="*/ 173508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8">
                    <a:moveTo>
                      <a:pt x="0" y="173508"/>
                    </a:move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8"/>
                    </a:cubicBezTo>
                    <a:lnTo>
                      <a:pt x="45263" y="22632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2"/>
                    </a:cubicBezTo>
                    <a:lnTo>
                      <a:pt x="0" y="173508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C190591B-9BA0-3806-BA3A-E6EE062BF019}"/>
                  </a:ext>
                </a:extLst>
              </p:cNvPr>
              <p:cNvSpPr/>
              <p:nvPr/>
            </p:nvSpPr>
            <p:spPr>
              <a:xfrm>
                <a:off x="7960492" y="3082735"/>
                <a:ext cx="45295" cy="196138"/>
              </a:xfrm>
              <a:custGeom>
                <a:avLst/>
                <a:gdLst>
                  <a:gd name="connsiteX0" fmla="*/ 22664 w 45295"/>
                  <a:gd name="connsiteY0" fmla="*/ 196139 h 196138"/>
                  <a:gd name="connsiteX1" fmla="*/ 45295 w 45295"/>
                  <a:gd name="connsiteY1" fmla="*/ 173507 h 196138"/>
                  <a:gd name="connsiteX2" fmla="*/ 45295 w 45295"/>
                  <a:gd name="connsiteY2" fmla="*/ 22631 h 196138"/>
                  <a:gd name="connsiteX3" fmla="*/ 22664 w 45295"/>
                  <a:gd name="connsiteY3" fmla="*/ 0 h 196138"/>
                  <a:gd name="connsiteX4" fmla="*/ 32 w 45295"/>
                  <a:gd name="connsiteY4" fmla="*/ 22631 h 196138"/>
                  <a:gd name="connsiteX5" fmla="*/ 32 w 45295"/>
                  <a:gd name="connsiteY5" fmla="*/ 173507 h 196138"/>
                  <a:gd name="connsiteX6" fmla="*/ 22664 w 45295"/>
                  <a:gd name="connsiteY6" fmla="*/ 196139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95" h="196138">
                    <a:moveTo>
                      <a:pt x="22664" y="196139"/>
                    </a:moveTo>
                    <a:cubicBezTo>
                      <a:pt x="35008" y="196139"/>
                      <a:pt x="45295" y="185852"/>
                      <a:pt x="45295" y="173507"/>
                    </a:cubicBezTo>
                    <a:lnTo>
                      <a:pt x="45295" y="22631"/>
                    </a:lnTo>
                    <a:cubicBezTo>
                      <a:pt x="45295" y="10287"/>
                      <a:pt x="35008" y="0"/>
                      <a:pt x="22664" y="0"/>
                    </a:cubicBezTo>
                    <a:cubicBezTo>
                      <a:pt x="10319" y="0"/>
                      <a:pt x="32" y="10287"/>
                      <a:pt x="32" y="22631"/>
                    </a:cubicBezTo>
                    <a:lnTo>
                      <a:pt x="32" y="173507"/>
                    </a:lnTo>
                    <a:cubicBezTo>
                      <a:pt x="-653" y="185852"/>
                      <a:pt x="9634" y="196139"/>
                      <a:pt x="22664" y="1961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D4F2483D-B9EE-9F74-3022-8F7F2CC3433D}"/>
                  </a:ext>
                </a:extLst>
              </p:cNvPr>
              <p:cNvSpPr/>
              <p:nvPr/>
            </p:nvSpPr>
            <p:spPr>
              <a:xfrm>
                <a:off x="7960492" y="1383323"/>
                <a:ext cx="45295" cy="196138"/>
              </a:xfrm>
              <a:custGeom>
                <a:avLst/>
                <a:gdLst>
                  <a:gd name="connsiteX0" fmla="*/ 22664 w 45295"/>
                  <a:gd name="connsiteY0" fmla="*/ 196139 h 196138"/>
                  <a:gd name="connsiteX1" fmla="*/ 45295 w 45295"/>
                  <a:gd name="connsiteY1" fmla="*/ 173507 h 196138"/>
                  <a:gd name="connsiteX2" fmla="*/ 45295 w 45295"/>
                  <a:gd name="connsiteY2" fmla="*/ 22631 h 196138"/>
                  <a:gd name="connsiteX3" fmla="*/ 22664 w 45295"/>
                  <a:gd name="connsiteY3" fmla="*/ 0 h 196138"/>
                  <a:gd name="connsiteX4" fmla="*/ 32 w 45295"/>
                  <a:gd name="connsiteY4" fmla="*/ 22631 h 196138"/>
                  <a:gd name="connsiteX5" fmla="*/ 32 w 45295"/>
                  <a:gd name="connsiteY5" fmla="*/ 173507 h 196138"/>
                  <a:gd name="connsiteX6" fmla="*/ 22664 w 45295"/>
                  <a:gd name="connsiteY6" fmla="*/ 196139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95" h="196138">
                    <a:moveTo>
                      <a:pt x="22664" y="196139"/>
                    </a:moveTo>
                    <a:cubicBezTo>
                      <a:pt x="35008" y="196139"/>
                      <a:pt x="45295" y="185852"/>
                      <a:pt x="45295" y="173507"/>
                    </a:cubicBezTo>
                    <a:lnTo>
                      <a:pt x="45295" y="22631"/>
                    </a:lnTo>
                    <a:cubicBezTo>
                      <a:pt x="45295" y="10287"/>
                      <a:pt x="35008" y="0"/>
                      <a:pt x="22664" y="0"/>
                    </a:cubicBezTo>
                    <a:cubicBezTo>
                      <a:pt x="10319" y="0"/>
                      <a:pt x="32" y="10287"/>
                      <a:pt x="32" y="22631"/>
                    </a:cubicBezTo>
                    <a:lnTo>
                      <a:pt x="32" y="173507"/>
                    </a:lnTo>
                    <a:cubicBezTo>
                      <a:pt x="-653" y="185852"/>
                      <a:pt x="9634" y="196139"/>
                      <a:pt x="22664" y="196139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271DBAB3-B177-735D-1D6B-28E0FD5FE2B9}"/>
                  </a:ext>
                </a:extLst>
              </p:cNvPr>
              <p:cNvSpPr/>
              <p:nvPr/>
            </p:nvSpPr>
            <p:spPr>
              <a:xfrm>
                <a:off x="7959838" y="1722794"/>
                <a:ext cx="45262" cy="196138"/>
              </a:xfrm>
              <a:custGeom>
                <a:avLst/>
                <a:gdLst>
                  <a:gd name="connsiteX0" fmla="*/ 0 w 45262"/>
                  <a:gd name="connsiteY0" fmla="*/ 173507 h 196138"/>
                  <a:gd name="connsiteX1" fmla="*/ 22631 w 45262"/>
                  <a:gd name="connsiteY1" fmla="*/ 196139 h 196138"/>
                  <a:gd name="connsiteX2" fmla="*/ 45263 w 45262"/>
                  <a:gd name="connsiteY2" fmla="*/ 173507 h 196138"/>
                  <a:gd name="connsiteX3" fmla="*/ 45263 w 45262"/>
                  <a:gd name="connsiteY3" fmla="*/ 22631 h 196138"/>
                  <a:gd name="connsiteX4" fmla="*/ 22631 w 45262"/>
                  <a:gd name="connsiteY4" fmla="*/ 0 h 196138"/>
                  <a:gd name="connsiteX5" fmla="*/ 0 w 45262"/>
                  <a:gd name="connsiteY5" fmla="*/ 22631 h 196138"/>
                  <a:gd name="connsiteX6" fmla="*/ 0 w 45262"/>
                  <a:gd name="connsiteY6" fmla="*/ 173507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8">
                    <a:moveTo>
                      <a:pt x="0" y="173507"/>
                    </a:move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7"/>
                    </a:cubicBezTo>
                    <a:lnTo>
                      <a:pt x="45263" y="22631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7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F5737BF3-F185-A2EE-CB32-4E6C02F5BE90}"/>
                  </a:ext>
                </a:extLst>
              </p:cNvPr>
              <p:cNvSpPr/>
              <p:nvPr/>
            </p:nvSpPr>
            <p:spPr>
              <a:xfrm>
                <a:off x="7960524" y="4781462"/>
                <a:ext cx="45262" cy="196139"/>
              </a:xfrm>
              <a:custGeom>
                <a:avLst/>
                <a:gdLst>
                  <a:gd name="connsiteX0" fmla="*/ 45263 w 45262"/>
                  <a:gd name="connsiteY0" fmla="*/ 22631 h 196139"/>
                  <a:gd name="connsiteX1" fmla="*/ 22631 w 45262"/>
                  <a:gd name="connsiteY1" fmla="*/ 0 h 196139"/>
                  <a:gd name="connsiteX2" fmla="*/ 0 w 45262"/>
                  <a:gd name="connsiteY2" fmla="*/ 22631 h 196139"/>
                  <a:gd name="connsiteX3" fmla="*/ 0 w 45262"/>
                  <a:gd name="connsiteY3" fmla="*/ 173507 h 196139"/>
                  <a:gd name="connsiteX4" fmla="*/ 22631 w 45262"/>
                  <a:gd name="connsiteY4" fmla="*/ 196139 h 196139"/>
                  <a:gd name="connsiteX5" fmla="*/ 45263 w 45262"/>
                  <a:gd name="connsiteY5" fmla="*/ 173507 h 196139"/>
                  <a:gd name="connsiteX6" fmla="*/ 45263 w 45262"/>
                  <a:gd name="connsiteY6" fmla="*/ 22631 h 1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9">
                    <a:moveTo>
                      <a:pt x="45263" y="22631"/>
                    </a:move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7"/>
                    </a:ln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7"/>
                    </a:cubicBezTo>
                    <a:lnTo>
                      <a:pt x="45263" y="22631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06E3C0E9-EA18-83B3-1D7A-AE3F4F883167}"/>
                  </a:ext>
                </a:extLst>
              </p:cNvPr>
              <p:cNvSpPr/>
              <p:nvPr/>
            </p:nvSpPr>
            <p:spPr>
              <a:xfrm>
                <a:off x="7960524" y="5460404"/>
                <a:ext cx="45262" cy="196139"/>
              </a:xfrm>
              <a:custGeom>
                <a:avLst/>
                <a:gdLst>
                  <a:gd name="connsiteX0" fmla="*/ 22631 w 45262"/>
                  <a:gd name="connsiteY0" fmla="*/ 0 h 196139"/>
                  <a:gd name="connsiteX1" fmla="*/ 0 w 45262"/>
                  <a:gd name="connsiteY1" fmla="*/ 22631 h 196139"/>
                  <a:gd name="connsiteX2" fmla="*/ 0 w 45262"/>
                  <a:gd name="connsiteY2" fmla="*/ 173507 h 196139"/>
                  <a:gd name="connsiteX3" fmla="*/ 22631 w 45262"/>
                  <a:gd name="connsiteY3" fmla="*/ 196139 h 196139"/>
                  <a:gd name="connsiteX4" fmla="*/ 45263 w 45262"/>
                  <a:gd name="connsiteY4" fmla="*/ 173507 h 196139"/>
                  <a:gd name="connsiteX5" fmla="*/ 45263 w 45262"/>
                  <a:gd name="connsiteY5" fmla="*/ 22631 h 196139"/>
                  <a:gd name="connsiteX6" fmla="*/ 22631 w 45262"/>
                  <a:gd name="connsiteY6" fmla="*/ 0 h 1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9">
                    <a:moveTo>
                      <a:pt x="22631" y="0"/>
                    </a:move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7"/>
                    </a:ln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7"/>
                    </a:cubicBezTo>
                    <a:lnTo>
                      <a:pt x="45263" y="22631"/>
                    </a:lnTo>
                    <a:cubicBezTo>
                      <a:pt x="45263" y="10287"/>
                      <a:pt x="34976" y="0"/>
                      <a:pt x="22631" y="0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05DFDC77-8890-9252-6A90-77E075CCB87B}"/>
                  </a:ext>
                </a:extLst>
              </p:cNvPr>
              <p:cNvSpPr/>
              <p:nvPr/>
            </p:nvSpPr>
            <p:spPr>
              <a:xfrm>
                <a:off x="7959838" y="3422206"/>
                <a:ext cx="45262" cy="196138"/>
              </a:xfrm>
              <a:custGeom>
                <a:avLst/>
                <a:gdLst>
                  <a:gd name="connsiteX0" fmla="*/ 0 w 45262"/>
                  <a:gd name="connsiteY0" fmla="*/ 173508 h 196138"/>
                  <a:gd name="connsiteX1" fmla="*/ 22631 w 45262"/>
                  <a:gd name="connsiteY1" fmla="*/ 196139 h 196138"/>
                  <a:gd name="connsiteX2" fmla="*/ 45263 w 45262"/>
                  <a:gd name="connsiteY2" fmla="*/ 173508 h 196138"/>
                  <a:gd name="connsiteX3" fmla="*/ 45263 w 45262"/>
                  <a:gd name="connsiteY3" fmla="*/ 22631 h 196138"/>
                  <a:gd name="connsiteX4" fmla="*/ 22631 w 45262"/>
                  <a:gd name="connsiteY4" fmla="*/ 0 h 196138"/>
                  <a:gd name="connsiteX5" fmla="*/ 0 w 45262"/>
                  <a:gd name="connsiteY5" fmla="*/ 22631 h 196138"/>
                  <a:gd name="connsiteX6" fmla="*/ 0 w 45262"/>
                  <a:gd name="connsiteY6" fmla="*/ 173508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8">
                    <a:moveTo>
                      <a:pt x="0" y="173508"/>
                    </a:move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8"/>
                    </a:cubicBezTo>
                    <a:lnTo>
                      <a:pt x="45263" y="22631"/>
                    </a:ln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8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07AE4B8B-1D06-8013-07DA-7197EA4EE9B3}"/>
                  </a:ext>
                </a:extLst>
              </p:cNvPr>
              <p:cNvSpPr/>
              <p:nvPr/>
            </p:nvSpPr>
            <p:spPr>
              <a:xfrm>
                <a:off x="7960524" y="4441305"/>
                <a:ext cx="45262" cy="196138"/>
              </a:xfrm>
              <a:custGeom>
                <a:avLst/>
                <a:gdLst>
                  <a:gd name="connsiteX0" fmla="*/ 45263 w 45262"/>
                  <a:gd name="connsiteY0" fmla="*/ 22631 h 196138"/>
                  <a:gd name="connsiteX1" fmla="*/ 22631 w 45262"/>
                  <a:gd name="connsiteY1" fmla="*/ 0 h 196138"/>
                  <a:gd name="connsiteX2" fmla="*/ 0 w 45262"/>
                  <a:gd name="connsiteY2" fmla="*/ 22631 h 196138"/>
                  <a:gd name="connsiteX3" fmla="*/ 0 w 45262"/>
                  <a:gd name="connsiteY3" fmla="*/ 173507 h 196138"/>
                  <a:gd name="connsiteX4" fmla="*/ 22631 w 45262"/>
                  <a:gd name="connsiteY4" fmla="*/ 196139 h 196138"/>
                  <a:gd name="connsiteX5" fmla="*/ 45263 w 45262"/>
                  <a:gd name="connsiteY5" fmla="*/ 173507 h 196138"/>
                  <a:gd name="connsiteX6" fmla="*/ 45263 w 45262"/>
                  <a:gd name="connsiteY6" fmla="*/ 22631 h 19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62" h="196138">
                    <a:moveTo>
                      <a:pt x="45263" y="22631"/>
                    </a:moveTo>
                    <a:cubicBezTo>
                      <a:pt x="45263" y="10287"/>
                      <a:pt x="34976" y="0"/>
                      <a:pt x="22631" y="0"/>
                    </a:cubicBezTo>
                    <a:cubicBezTo>
                      <a:pt x="10287" y="0"/>
                      <a:pt x="0" y="10287"/>
                      <a:pt x="0" y="22631"/>
                    </a:cubicBezTo>
                    <a:lnTo>
                      <a:pt x="0" y="173507"/>
                    </a:lnTo>
                    <a:cubicBezTo>
                      <a:pt x="0" y="185852"/>
                      <a:pt x="10287" y="196139"/>
                      <a:pt x="22631" y="196139"/>
                    </a:cubicBezTo>
                    <a:cubicBezTo>
                      <a:pt x="34976" y="196139"/>
                      <a:pt x="45263" y="185852"/>
                      <a:pt x="45263" y="173507"/>
                    </a:cubicBezTo>
                    <a:lnTo>
                      <a:pt x="45263" y="22631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5F76366B-25FD-3BF6-406D-CD81528951D6}"/>
                  </a:ext>
                </a:extLst>
              </p:cNvPr>
              <p:cNvSpPr/>
              <p:nvPr/>
            </p:nvSpPr>
            <p:spPr>
              <a:xfrm>
                <a:off x="7874799" y="4101148"/>
                <a:ext cx="200939" cy="196139"/>
              </a:xfrm>
              <a:custGeom>
                <a:avLst/>
                <a:gdLst>
                  <a:gd name="connsiteX0" fmla="*/ 130988 w 200939"/>
                  <a:gd name="connsiteY0" fmla="*/ 152248 h 196139"/>
                  <a:gd name="connsiteX1" fmla="*/ 159105 w 200939"/>
                  <a:gd name="connsiteY1" fmla="*/ 152248 h 196139"/>
                  <a:gd name="connsiteX2" fmla="*/ 159791 w 200939"/>
                  <a:gd name="connsiteY2" fmla="*/ 152248 h 196139"/>
                  <a:gd name="connsiteX3" fmla="*/ 178308 w 200939"/>
                  <a:gd name="connsiteY3" fmla="*/ 152248 h 196139"/>
                  <a:gd name="connsiteX4" fmla="*/ 178308 w 200939"/>
                  <a:gd name="connsiteY4" fmla="*/ 152248 h 196139"/>
                  <a:gd name="connsiteX5" fmla="*/ 200939 w 200939"/>
                  <a:gd name="connsiteY5" fmla="*/ 129616 h 196139"/>
                  <a:gd name="connsiteX6" fmla="*/ 178308 w 200939"/>
                  <a:gd name="connsiteY6" fmla="*/ 106299 h 196139"/>
                  <a:gd name="connsiteX7" fmla="*/ 159105 w 200939"/>
                  <a:gd name="connsiteY7" fmla="*/ 106299 h 196139"/>
                  <a:gd name="connsiteX8" fmla="*/ 158420 w 200939"/>
                  <a:gd name="connsiteY8" fmla="*/ 106299 h 196139"/>
                  <a:gd name="connsiteX9" fmla="*/ 130302 w 200939"/>
                  <a:gd name="connsiteY9" fmla="*/ 106299 h 196139"/>
                  <a:gd name="connsiteX10" fmla="*/ 130302 w 200939"/>
                  <a:gd name="connsiteY10" fmla="*/ 22632 h 196139"/>
                  <a:gd name="connsiteX11" fmla="*/ 107670 w 200939"/>
                  <a:gd name="connsiteY11" fmla="*/ 0 h 196139"/>
                  <a:gd name="connsiteX12" fmla="*/ 85039 w 200939"/>
                  <a:gd name="connsiteY12" fmla="*/ 22632 h 196139"/>
                  <a:gd name="connsiteX13" fmla="*/ 85039 w 200939"/>
                  <a:gd name="connsiteY13" fmla="*/ 106299 h 196139"/>
                  <a:gd name="connsiteX14" fmla="*/ 22631 w 200939"/>
                  <a:gd name="connsiteY14" fmla="*/ 106985 h 196139"/>
                  <a:gd name="connsiteX15" fmla="*/ 0 w 200939"/>
                  <a:gd name="connsiteY15" fmla="*/ 130302 h 196139"/>
                  <a:gd name="connsiteX16" fmla="*/ 22631 w 200939"/>
                  <a:gd name="connsiteY16" fmla="*/ 152934 h 196139"/>
                  <a:gd name="connsiteX17" fmla="*/ 23317 w 200939"/>
                  <a:gd name="connsiteY17" fmla="*/ 152934 h 196139"/>
                  <a:gd name="connsiteX18" fmla="*/ 85039 w 200939"/>
                  <a:gd name="connsiteY18" fmla="*/ 152248 h 196139"/>
                  <a:gd name="connsiteX19" fmla="*/ 85039 w 200939"/>
                  <a:gd name="connsiteY19" fmla="*/ 173508 h 196139"/>
                  <a:gd name="connsiteX20" fmla="*/ 107670 w 200939"/>
                  <a:gd name="connsiteY20" fmla="*/ 196139 h 196139"/>
                  <a:gd name="connsiteX21" fmla="*/ 130302 w 200939"/>
                  <a:gd name="connsiteY21" fmla="*/ 173508 h 196139"/>
                  <a:gd name="connsiteX22" fmla="*/ 130302 w 200939"/>
                  <a:gd name="connsiteY22" fmla="*/ 152248 h 19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0939" h="196139">
                    <a:moveTo>
                      <a:pt x="130988" y="152248"/>
                    </a:moveTo>
                    <a:cubicBezTo>
                      <a:pt x="140589" y="152248"/>
                      <a:pt x="149504" y="152248"/>
                      <a:pt x="159105" y="152248"/>
                    </a:cubicBezTo>
                    <a:cubicBezTo>
                      <a:pt x="159105" y="152248"/>
                      <a:pt x="159791" y="152248"/>
                      <a:pt x="159791" y="152248"/>
                    </a:cubicBezTo>
                    <a:lnTo>
                      <a:pt x="178308" y="152248"/>
                    </a:lnTo>
                    <a:cubicBezTo>
                      <a:pt x="178308" y="152248"/>
                      <a:pt x="178308" y="152248"/>
                      <a:pt x="178308" y="152248"/>
                    </a:cubicBezTo>
                    <a:cubicBezTo>
                      <a:pt x="190652" y="152248"/>
                      <a:pt x="200939" y="141961"/>
                      <a:pt x="200939" y="129616"/>
                    </a:cubicBezTo>
                    <a:cubicBezTo>
                      <a:pt x="200939" y="117272"/>
                      <a:pt x="190652" y="106985"/>
                      <a:pt x="178308" y="106299"/>
                    </a:cubicBezTo>
                    <a:lnTo>
                      <a:pt x="159105" y="106299"/>
                    </a:lnTo>
                    <a:cubicBezTo>
                      <a:pt x="159105" y="106299"/>
                      <a:pt x="158420" y="106299"/>
                      <a:pt x="158420" y="106299"/>
                    </a:cubicBezTo>
                    <a:cubicBezTo>
                      <a:pt x="148818" y="106299"/>
                      <a:pt x="139903" y="106299"/>
                      <a:pt x="130302" y="106299"/>
                    </a:cubicBezTo>
                    <a:lnTo>
                      <a:pt x="130302" y="22632"/>
                    </a:lnTo>
                    <a:cubicBezTo>
                      <a:pt x="130302" y="10287"/>
                      <a:pt x="120015" y="0"/>
                      <a:pt x="107670" y="0"/>
                    </a:cubicBezTo>
                    <a:cubicBezTo>
                      <a:pt x="95326" y="0"/>
                      <a:pt x="85039" y="10287"/>
                      <a:pt x="85039" y="22632"/>
                    </a:cubicBezTo>
                    <a:lnTo>
                      <a:pt x="85039" y="106299"/>
                    </a:lnTo>
                    <a:cubicBezTo>
                      <a:pt x="63779" y="106299"/>
                      <a:pt x="43205" y="106985"/>
                      <a:pt x="22631" y="106985"/>
                    </a:cubicBezTo>
                    <a:cubicBezTo>
                      <a:pt x="10287" y="106985"/>
                      <a:pt x="0" y="117958"/>
                      <a:pt x="0" y="130302"/>
                    </a:cubicBezTo>
                    <a:cubicBezTo>
                      <a:pt x="0" y="142647"/>
                      <a:pt x="10287" y="152934"/>
                      <a:pt x="22631" y="152934"/>
                    </a:cubicBezTo>
                    <a:cubicBezTo>
                      <a:pt x="22631" y="152934"/>
                      <a:pt x="22631" y="152934"/>
                      <a:pt x="23317" y="152934"/>
                    </a:cubicBezTo>
                    <a:cubicBezTo>
                      <a:pt x="43891" y="152248"/>
                      <a:pt x="64465" y="152248"/>
                      <a:pt x="85039" y="152248"/>
                    </a:cubicBezTo>
                    <a:lnTo>
                      <a:pt x="85039" y="173508"/>
                    </a:lnTo>
                    <a:cubicBezTo>
                      <a:pt x="85039" y="185852"/>
                      <a:pt x="95326" y="196139"/>
                      <a:pt x="107670" y="196139"/>
                    </a:cubicBezTo>
                    <a:cubicBezTo>
                      <a:pt x="120015" y="196139"/>
                      <a:pt x="130302" y="185852"/>
                      <a:pt x="130302" y="173508"/>
                    </a:cubicBezTo>
                    <a:lnTo>
                      <a:pt x="130302" y="152248"/>
                    </a:ln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97" name="Graphic 722">
              <a:extLst>
                <a:ext uri="{FF2B5EF4-FFF2-40B4-BE49-F238E27FC236}">
                  <a16:creationId xmlns:a16="http://schemas.microsoft.com/office/drawing/2014/main" id="{F781F65F-F696-F8CA-C45D-F9864615AECF}"/>
                </a:ext>
              </a:extLst>
            </p:cNvPr>
            <p:cNvGrpSpPr/>
            <p:nvPr/>
          </p:nvGrpSpPr>
          <p:grpSpPr>
            <a:xfrm>
              <a:off x="7843938" y="5107217"/>
              <a:ext cx="1110996" cy="1110996"/>
              <a:chOff x="7843938" y="5107217"/>
              <a:chExt cx="1110996" cy="1110996"/>
            </a:xfrm>
          </p:grpSpPr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F52382E2-7E66-2786-14CC-600CBDF8D029}"/>
                  </a:ext>
                </a:extLst>
              </p:cNvPr>
              <p:cNvSpPr/>
              <p:nvPr/>
            </p:nvSpPr>
            <p:spPr>
              <a:xfrm>
                <a:off x="7843938" y="5107217"/>
                <a:ext cx="1110996" cy="1110996"/>
              </a:xfrm>
              <a:custGeom>
                <a:avLst/>
                <a:gdLst>
                  <a:gd name="connsiteX0" fmla="*/ 1110996 w 1110996"/>
                  <a:gd name="connsiteY0" fmla="*/ 555498 h 1110996"/>
                  <a:gd name="connsiteX1" fmla="*/ 555498 w 1110996"/>
                  <a:gd name="connsiteY1" fmla="*/ 1110996 h 1110996"/>
                  <a:gd name="connsiteX2" fmla="*/ 0 w 1110996"/>
                  <a:gd name="connsiteY2" fmla="*/ 555498 h 1110996"/>
                  <a:gd name="connsiteX3" fmla="*/ 555498 w 1110996"/>
                  <a:gd name="connsiteY3" fmla="*/ 0 h 1110996"/>
                  <a:gd name="connsiteX4" fmla="*/ 1110996 w 1110996"/>
                  <a:gd name="connsiteY4" fmla="*/ 555498 h 111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996" h="1110996">
                    <a:moveTo>
                      <a:pt x="1110996" y="555498"/>
                    </a:moveTo>
                    <a:cubicBezTo>
                      <a:pt x="1110996" y="862291"/>
                      <a:pt x="862291" y="1110996"/>
                      <a:pt x="555498" y="1110996"/>
                    </a:cubicBezTo>
                    <a:cubicBezTo>
                      <a:pt x="248705" y="1110996"/>
                      <a:pt x="0" y="862291"/>
                      <a:pt x="0" y="555498"/>
                    </a:cubicBezTo>
                    <a:cubicBezTo>
                      <a:pt x="0" y="248705"/>
                      <a:pt x="248705" y="0"/>
                      <a:pt x="555498" y="0"/>
                    </a:cubicBezTo>
                    <a:cubicBezTo>
                      <a:pt x="862291" y="0"/>
                      <a:pt x="1110996" y="248705"/>
                      <a:pt x="1110996" y="555498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59" name="Graphic 722">
                <a:extLst>
                  <a:ext uri="{FF2B5EF4-FFF2-40B4-BE49-F238E27FC236}">
                    <a16:creationId xmlns:a16="http://schemas.microsoft.com/office/drawing/2014/main" id="{0293E27E-CFE3-0170-C35B-E2E0F1DC88D3}"/>
                  </a:ext>
                </a:extLst>
              </p:cNvPr>
              <p:cNvGrpSpPr/>
              <p:nvPr/>
            </p:nvGrpSpPr>
            <p:grpSpPr>
              <a:xfrm>
                <a:off x="8116887" y="5213284"/>
                <a:ext cx="772210" cy="1004929"/>
                <a:chOff x="8116887" y="5213284"/>
                <a:chExt cx="772210" cy="1004929"/>
              </a:xfrm>
            </p:grpSpPr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014BD91C-6449-0370-16D1-0F2097C539DC}"/>
                    </a:ext>
                  </a:extLst>
                </p:cNvPr>
                <p:cNvSpPr/>
                <p:nvPr/>
              </p:nvSpPr>
              <p:spPr>
                <a:xfrm>
                  <a:off x="8244347" y="5779301"/>
                  <a:ext cx="129029" cy="126807"/>
                </a:xfrm>
                <a:custGeom>
                  <a:avLst/>
                  <a:gdLst>
                    <a:gd name="connsiteX0" fmla="*/ 30959 w 129029"/>
                    <a:gd name="connsiteY0" fmla="*/ 0 h 126807"/>
                    <a:gd name="connsiteX1" fmla="*/ 13129 w 129029"/>
                    <a:gd name="connsiteY1" fmla="*/ 121387 h 126807"/>
                    <a:gd name="connsiteX2" fmla="*/ 129029 w 129029"/>
                    <a:gd name="connsiteY2" fmla="*/ 67208 h 126807"/>
                    <a:gd name="connsiteX3" fmla="*/ 30959 w 129029"/>
                    <a:gd name="connsiteY3" fmla="*/ 0 h 12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029" h="126807">
                      <a:moveTo>
                        <a:pt x="30959" y="0"/>
                      </a:moveTo>
                      <a:cubicBezTo>
                        <a:pt x="30959" y="0"/>
                        <a:pt x="-24590" y="72009"/>
                        <a:pt x="13129" y="121387"/>
                      </a:cubicBezTo>
                      <a:cubicBezTo>
                        <a:pt x="33017" y="148133"/>
                        <a:pt x="129029" y="67208"/>
                        <a:pt x="129029" y="67208"/>
                      </a:cubicBezTo>
                      <a:lnTo>
                        <a:pt x="30959" y="0"/>
                      </a:ln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2E12B9F4-C4E1-5323-107D-24E02F65543F}"/>
                    </a:ext>
                  </a:extLst>
                </p:cNvPr>
                <p:cNvSpPr/>
                <p:nvPr/>
              </p:nvSpPr>
              <p:spPr>
                <a:xfrm>
                  <a:off x="8603029" y="5585905"/>
                  <a:ext cx="180147" cy="421774"/>
                </a:xfrm>
                <a:custGeom>
                  <a:avLst/>
                  <a:gdLst>
                    <a:gd name="connsiteX0" fmla="*/ 68670 w 180147"/>
                    <a:gd name="connsiteY0" fmla="*/ 0 h 421774"/>
                    <a:gd name="connsiteX1" fmla="*/ 108446 w 180147"/>
                    <a:gd name="connsiteY1" fmla="*/ 178308 h 421774"/>
                    <a:gd name="connsiteX2" fmla="*/ 171540 w 180147"/>
                    <a:gd name="connsiteY2" fmla="*/ 373075 h 421774"/>
                    <a:gd name="connsiteX3" fmla="*/ 13120 w 180147"/>
                    <a:gd name="connsiteY3" fmla="*/ 324384 h 421774"/>
                    <a:gd name="connsiteX4" fmla="*/ 68670 w 180147"/>
                    <a:gd name="connsiteY4" fmla="*/ 0 h 421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147" h="421774">
                      <a:moveTo>
                        <a:pt x="68670" y="0"/>
                      </a:moveTo>
                      <a:cubicBezTo>
                        <a:pt x="68670" y="0"/>
                        <a:pt x="39866" y="107671"/>
                        <a:pt x="108446" y="178308"/>
                      </a:cubicBezTo>
                      <a:cubicBezTo>
                        <a:pt x="163310" y="233858"/>
                        <a:pt x="196914" y="327127"/>
                        <a:pt x="171540" y="373075"/>
                      </a:cubicBezTo>
                      <a:cubicBezTo>
                        <a:pt x="98159" y="506121"/>
                        <a:pt x="13120" y="324384"/>
                        <a:pt x="13120" y="324384"/>
                      </a:cubicBezTo>
                      <a:cubicBezTo>
                        <a:pt x="13120" y="324384"/>
                        <a:pt x="-40373" y="123444"/>
                        <a:pt x="68670" y="0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78166DD7-5AED-CF7A-C1D4-C69817F9724B}"/>
                    </a:ext>
                  </a:extLst>
                </p:cNvPr>
                <p:cNvSpPr/>
                <p:nvPr/>
              </p:nvSpPr>
              <p:spPr>
                <a:xfrm>
                  <a:off x="8116887" y="5829821"/>
                  <a:ext cx="772210" cy="388391"/>
                </a:xfrm>
                <a:custGeom>
                  <a:avLst/>
                  <a:gdLst>
                    <a:gd name="connsiteX0" fmla="*/ 206426 w 772210"/>
                    <a:gd name="connsiteY0" fmla="*/ 29718 h 388391"/>
                    <a:gd name="connsiteX1" fmla="*/ 772211 w 772210"/>
                    <a:gd name="connsiteY1" fmla="*/ 96241 h 388391"/>
                    <a:gd name="connsiteX2" fmla="*/ 282550 w 772210"/>
                    <a:gd name="connsiteY2" fmla="*/ 388392 h 388391"/>
                    <a:gd name="connsiteX3" fmla="*/ 0 w 772210"/>
                    <a:gd name="connsiteY3" fmla="*/ 311582 h 388391"/>
                    <a:gd name="connsiteX4" fmla="*/ 206426 w 772210"/>
                    <a:gd name="connsiteY4" fmla="*/ 29718 h 388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2210" h="388391">
                      <a:moveTo>
                        <a:pt x="206426" y="29718"/>
                      </a:moveTo>
                      <a:cubicBezTo>
                        <a:pt x="484175" y="-38176"/>
                        <a:pt x="685800" y="21489"/>
                        <a:pt x="772211" y="96241"/>
                      </a:cubicBezTo>
                      <a:cubicBezTo>
                        <a:pt x="678256" y="270434"/>
                        <a:pt x="494462" y="388392"/>
                        <a:pt x="282550" y="388392"/>
                      </a:cubicBezTo>
                      <a:cubicBezTo>
                        <a:pt x="179680" y="388392"/>
                        <a:pt x="82982" y="360274"/>
                        <a:pt x="0" y="311582"/>
                      </a:cubicBezTo>
                      <a:cubicBezTo>
                        <a:pt x="98755" y="33147"/>
                        <a:pt x="206426" y="29718"/>
                        <a:pt x="206426" y="29718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8C2C8FFE-793D-66AA-4DAD-2B145F4BC6D4}"/>
                    </a:ext>
                  </a:extLst>
                </p:cNvPr>
                <p:cNvSpPr/>
                <p:nvPr/>
              </p:nvSpPr>
              <p:spPr>
                <a:xfrm>
                  <a:off x="8322337" y="5566017"/>
                  <a:ext cx="199346" cy="533552"/>
                </a:xfrm>
                <a:custGeom>
                  <a:avLst/>
                  <a:gdLst>
                    <a:gd name="connsiteX0" fmla="*/ 4404 w 199346"/>
                    <a:gd name="connsiteY0" fmla="*/ 163220 h 533552"/>
                    <a:gd name="connsiteX1" fmla="*/ 28407 w 199346"/>
                    <a:gd name="connsiteY1" fmla="*/ 351815 h 533552"/>
                    <a:gd name="connsiteX2" fmla="*/ 289 w 199346"/>
                    <a:gd name="connsiteY2" fmla="*/ 475259 h 533552"/>
                    <a:gd name="connsiteX3" fmla="*/ 49667 w 199346"/>
                    <a:gd name="connsiteY3" fmla="*/ 533552 h 533552"/>
                    <a:gd name="connsiteX4" fmla="*/ 198486 w 199346"/>
                    <a:gd name="connsiteY4" fmla="*/ 348386 h 533552"/>
                    <a:gd name="connsiteX5" fmla="*/ 153223 w 199346"/>
                    <a:gd name="connsiteY5" fmla="*/ 0 h 533552"/>
                    <a:gd name="connsiteX6" fmla="*/ 4404 w 199346"/>
                    <a:gd name="connsiteY6" fmla="*/ 163220 h 53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9346" h="533552">
                      <a:moveTo>
                        <a:pt x="4404" y="163220"/>
                      </a:moveTo>
                      <a:cubicBezTo>
                        <a:pt x="4404" y="163220"/>
                        <a:pt x="40752" y="206426"/>
                        <a:pt x="28407" y="351815"/>
                      </a:cubicBezTo>
                      <a:cubicBezTo>
                        <a:pt x="24978" y="394335"/>
                        <a:pt x="-3140" y="420395"/>
                        <a:pt x="289" y="475259"/>
                      </a:cubicBezTo>
                      <a:cubicBezTo>
                        <a:pt x="2347" y="504063"/>
                        <a:pt x="24292" y="533552"/>
                        <a:pt x="49667" y="533552"/>
                      </a:cubicBezTo>
                      <a:cubicBezTo>
                        <a:pt x="107960" y="533552"/>
                        <a:pt x="190256" y="436169"/>
                        <a:pt x="198486" y="348386"/>
                      </a:cubicBezTo>
                      <a:cubicBezTo>
                        <a:pt x="206715" y="260604"/>
                        <a:pt x="153223" y="0"/>
                        <a:pt x="153223" y="0"/>
                      </a:cubicBezTo>
                      <a:lnTo>
                        <a:pt x="4404" y="163220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09490CCA-2CBA-DADA-A349-7018ABC0B834}"/>
                    </a:ext>
                  </a:extLst>
                </p:cNvPr>
                <p:cNvSpPr/>
                <p:nvPr/>
              </p:nvSpPr>
              <p:spPr>
                <a:xfrm>
                  <a:off x="8339086" y="5591392"/>
                  <a:ext cx="151603" cy="320954"/>
                </a:xfrm>
                <a:custGeom>
                  <a:avLst/>
                  <a:gdLst>
                    <a:gd name="connsiteX0" fmla="*/ 150190 w 151603"/>
                    <a:gd name="connsiteY0" fmla="*/ 88468 h 320954"/>
                    <a:gd name="connsiteX1" fmla="*/ 113157 w 151603"/>
                    <a:gd name="connsiteY1" fmla="*/ 0 h 320954"/>
                    <a:gd name="connsiteX2" fmla="*/ 15773 w 151603"/>
                    <a:gd name="connsiteY2" fmla="*/ 106985 h 320954"/>
                    <a:gd name="connsiteX3" fmla="*/ 0 w 151603"/>
                    <a:gd name="connsiteY3" fmla="*/ 159105 h 320954"/>
                    <a:gd name="connsiteX4" fmla="*/ 13716 w 151603"/>
                    <a:gd name="connsiteY4" fmla="*/ 320954 h 320954"/>
                    <a:gd name="connsiteX5" fmla="*/ 150190 w 151603"/>
                    <a:gd name="connsiteY5" fmla="*/ 88468 h 320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603" h="320954">
                      <a:moveTo>
                        <a:pt x="150190" y="88468"/>
                      </a:moveTo>
                      <a:cubicBezTo>
                        <a:pt x="148818" y="72009"/>
                        <a:pt x="115214" y="11658"/>
                        <a:pt x="113157" y="0"/>
                      </a:cubicBezTo>
                      <a:lnTo>
                        <a:pt x="15773" y="106985"/>
                      </a:lnTo>
                      <a:cubicBezTo>
                        <a:pt x="9601" y="125501"/>
                        <a:pt x="4115" y="143332"/>
                        <a:pt x="0" y="159105"/>
                      </a:cubicBezTo>
                      <a:cubicBezTo>
                        <a:pt x="9601" y="184480"/>
                        <a:pt x="19888" y="233858"/>
                        <a:pt x="13716" y="320954"/>
                      </a:cubicBezTo>
                      <a:cubicBezTo>
                        <a:pt x="55550" y="299694"/>
                        <a:pt x="165278" y="279120"/>
                        <a:pt x="150190" y="88468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313DD334-4D6C-B421-C237-9A4D6E9690A3}"/>
                    </a:ext>
                  </a:extLst>
                </p:cNvPr>
                <p:cNvSpPr/>
                <p:nvPr/>
              </p:nvSpPr>
              <p:spPr>
                <a:xfrm>
                  <a:off x="8177617" y="5264170"/>
                  <a:ext cx="430305" cy="582449"/>
                </a:xfrm>
                <a:custGeom>
                  <a:avLst/>
                  <a:gdLst>
                    <a:gd name="connsiteX0" fmla="*/ 3049 w 430305"/>
                    <a:gd name="connsiteY0" fmla="*/ 181146 h 582449"/>
                    <a:gd name="connsiteX1" fmla="*/ 171070 w 430305"/>
                    <a:gd name="connsiteY1" fmla="*/ 580968 h 582449"/>
                    <a:gd name="connsiteX2" fmla="*/ 430302 w 430305"/>
                    <a:gd name="connsiteY2" fmla="*/ 161944 h 582449"/>
                    <a:gd name="connsiteX3" fmla="*/ 205360 w 430305"/>
                    <a:gd name="connsiteY3" fmla="*/ 2152 h 582449"/>
                    <a:gd name="connsiteX4" fmla="*/ 3049 w 430305"/>
                    <a:gd name="connsiteY4" fmla="*/ 181146 h 582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305" h="582449">
                      <a:moveTo>
                        <a:pt x="3049" y="181146"/>
                      </a:moveTo>
                      <a:cubicBezTo>
                        <a:pt x="3049" y="181146"/>
                        <a:pt x="-36728" y="554221"/>
                        <a:pt x="171070" y="580968"/>
                      </a:cubicBezTo>
                      <a:cubicBezTo>
                        <a:pt x="378181" y="607714"/>
                        <a:pt x="429616" y="264814"/>
                        <a:pt x="430302" y="161944"/>
                      </a:cubicBezTo>
                      <a:cubicBezTo>
                        <a:pt x="430988" y="59074"/>
                        <a:pt x="327432" y="-13621"/>
                        <a:pt x="205360" y="2152"/>
                      </a:cubicBezTo>
                      <a:cubicBezTo>
                        <a:pt x="83287" y="17926"/>
                        <a:pt x="38710" y="61131"/>
                        <a:pt x="3049" y="181146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16CADE4F-D932-B536-115D-DCE8D9D43E57}"/>
                    </a:ext>
                  </a:extLst>
                </p:cNvPr>
                <p:cNvSpPr/>
                <p:nvPr/>
              </p:nvSpPr>
              <p:spPr>
                <a:xfrm>
                  <a:off x="8235684" y="5237444"/>
                  <a:ext cx="496365" cy="613865"/>
                </a:xfrm>
                <a:custGeom>
                  <a:avLst/>
                  <a:gdLst>
                    <a:gd name="connsiteX0" fmla="*/ 532 w 496365"/>
                    <a:gd name="connsiteY0" fmla="*/ 155065 h 613865"/>
                    <a:gd name="connsiteX1" fmla="*/ 32764 w 496365"/>
                    <a:gd name="connsiteY1" fmla="*/ 284681 h 613865"/>
                    <a:gd name="connsiteX2" fmla="*/ 223417 w 496365"/>
                    <a:gd name="connsiteY2" fmla="*/ 314857 h 613865"/>
                    <a:gd name="connsiteX3" fmla="*/ 278281 w 496365"/>
                    <a:gd name="connsiteY3" fmla="*/ 378636 h 613865"/>
                    <a:gd name="connsiteX4" fmla="*/ 283081 w 496365"/>
                    <a:gd name="connsiteY4" fmla="*/ 593978 h 613865"/>
                    <a:gd name="connsiteX5" fmla="*/ 496365 w 496365"/>
                    <a:gd name="connsiteY5" fmla="*/ 613865 h 613865"/>
                    <a:gd name="connsiteX6" fmla="*/ 416812 w 496365"/>
                    <a:gd name="connsiteY6" fmla="*/ 499337 h 613865"/>
                    <a:gd name="connsiteX7" fmla="*/ 468933 w 496365"/>
                    <a:gd name="connsiteY7" fmla="*/ 170153 h 613865"/>
                    <a:gd name="connsiteX8" fmla="*/ 285824 w 496365"/>
                    <a:gd name="connsiteY8" fmla="*/ 74 h 613865"/>
                    <a:gd name="connsiteX9" fmla="*/ 532 w 496365"/>
                    <a:gd name="connsiteY9" fmla="*/ 155065 h 613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6365" h="613865">
                      <a:moveTo>
                        <a:pt x="532" y="155065"/>
                      </a:moveTo>
                      <a:cubicBezTo>
                        <a:pt x="532" y="155065"/>
                        <a:pt x="-6326" y="235304"/>
                        <a:pt x="32764" y="284681"/>
                      </a:cubicBezTo>
                      <a:cubicBezTo>
                        <a:pt x="57453" y="316228"/>
                        <a:pt x="152093" y="312799"/>
                        <a:pt x="223417" y="314857"/>
                      </a:cubicBezTo>
                      <a:cubicBezTo>
                        <a:pt x="223417" y="314857"/>
                        <a:pt x="265250" y="300455"/>
                        <a:pt x="278281" y="378636"/>
                      </a:cubicBezTo>
                      <a:cubicBezTo>
                        <a:pt x="289939" y="449273"/>
                        <a:pt x="237133" y="506881"/>
                        <a:pt x="283081" y="593978"/>
                      </a:cubicBezTo>
                      <a:cubicBezTo>
                        <a:pt x="283081" y="593978"/>
                        <a:pt x="381836" y="589862"/>
                        <a:pt x="496365" y="613865"/>
                      </a:cubicBezTo>
                      <a:cubicBezTo>
                        <a:pt x="496365" y="613865"/>
                        <a:pt x="417498" y="571346"/>
                        <a:pt x="416812" y="499337"/>
                      </a:cubicBezTo>
                      <a:cubicBezTo>
                        <a:pt x="416126" y="360119"/>
                        <a:pt x="479220" y="259993"/>
                        <a:pt x="468933" y="170153"/>
                      </a:cubicBezTo>
                      <a:cubicBezTo>
                        <a:pt x="457960" y="70712"/>
                        <a:pt x="399667" y="-2669"/>
                        <a:pt x="285824" y="74"/>
                      </a:cubicBezTo>
                      <a:cubicBezTo>
                        <a:pt x="242619" y="74"/>
                        <a:pt x="-13184" y="8304"/>
                        <a:pt x="532" y="155065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208FD8A9-5816-8542-D5ED-219ED9D544B8}"/>
                    </a:ext>
                  </a:extLst>
                </p:cNvPr>
                <p:cNvSpPr/>
                <p:nvPr/>
              </p:nvSpPr>
              <p:spPr>
                <a:xfrm>
                  <a:off x="8134027" y="5213284"/>
                  <a:ext cx="451260" cy="301321"/>
                </a:xfrm>
                <a:custGeom>
                  <a:avLst/>
                  <a:gdLst>
                    <a:gd name="connsiteX0" fmla="*/ 102189 w 451260"/>
                    <a:gd name="connsiteY0" fmla="*/ 179226 h 301321"/>
                    <a:gd name="connsiteX1" fmla="*/ 74757 w 451260"/>
                    <a:gd name="connsiteY1" fmla="*/ 301298 h 301321"/>
                    <a:gd name="connsiteX2" fmla="*/ 5 w 451260"/>
                    <a:gd name="connsiteY2" fmla="*/ 227918 h 301321"/>
                    <a:gd name="connsiteX3" fmla="*/ 451261 w 451260"/>
                    <a:gd name="connsiteY3" fmla="*/ 35894 h 301321"/>
                    <a:gd name="connsiteX4" fmla="*/ 102189 w 451260"/>
                    <a:gd name="connsiteY4" fmla="*/ 179226 h 301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1260" h="301321">
                      <a:moveTo>
                        <a:pt x="102189" y="179226"/>
                      </a:moveTo>
                      <a:cubicBezTo>
                        <a:pt x="102189" y="179226"/>
                        <a:pt x="60355" y="219002"/>
                        <a:pt x="74757" y="301298"/>
                      </a:cubicBezTo>
                      <a:cubicBezTo>
                        <a:pt x="74757" y="301298"/>
                        <a:pt x="-681" y="304727"/>
                        <a:pt x="5" y="227918"/>
                      </a:cubicBezTo>
                      <a:cubicBezTo>
                        <a:pt x="690" y="116818"/>
                        <a:pt x="23322" y="-81378"/>
                        <a:pt x="451261" y="35894"/>
                      </a:cubicBezTo>
                      <a:lnTo>
                        <a:pt x="102189" y="179226"/>
                      </a:ln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ADB1D62A-D149-FA01-B66E-6FDC041E3791}"/>
                    </a:ext>
                  </a:extLst>
                </p:cNvPr>
                <p:cNvSpPr/>
                <p:nvPr/>
              </p:nvSpPr>
              <p:spPr>
                <a:xfrm>
                  <a:off x="8449014" y="5496719"/>
                  <a:ext cx="108065" cy="159350"/>
                </a:xfrm>
                <a:custGeom>
                  <a:avLst/>
                  <a:gdLst>
                    <a:gd name="connsiteX0" fmla="*/ 13516 w 108065"/>
                    <a:gd name="connsiteY0" fmla="*/ 40494 h 159350"/>
                    <a:gd name="connsiteX1" fmla="*/ 93069 w 108065"/>
                    <a:gd name="connsiteY1" fmla="*/ 10319 h 159350"/>
                    <a:gd name="connsiteX2" fmla="*/ 53292 w 108065"/>
                    <a:gd name="connsiteY2" fmla="*/ 157766 h 159350"/>
                    <a:gd name="connsiteX3" fmla="*/ 13516 w 108065"/>
                    <a:gd name="connsiteY3" fmla="*/ 40494 h 15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065" h="159350">
                      <a:moveTo>
                        <a:pt x="13516" y="40494"/>
                      </a:moveTo>
                      <a:cubicBezTo>
                        <a:pt x="13516" y="40494"/>
                        <a:pt x="53978" y="-24657"/>
                        <a:pt x="93069" y="10319"/>
                      </a:cubicBezTo>
                      <a:cubicBezTo>
                        <a:pt x="132159" y="45295"/>
                        <a:pt x="86211" y="145422"/>
                        <a:pt x="53292" y="157766"/>
                      </a:cubicBezTo>
                      <a:cubicBezTo>
                        <a:pt x="20374" y="170111"/>
                        <a:pt x="-22146" y="108389"/>
                        <a:pt x="13516" y="40494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169DD047-6EB4-FB62-C923-98041E35912F}"/>
                    </a:ext>
                  </a:extLst>
                </p:cNvPr>
                <p:cNvSpPr/>
                <p:nvPr/>
              </p:nvSpPr>
              <p:spPr>
                <a:xfrm>
                  <a:off x="8219757" y="5686032"/>
                  <a:ext cx="137160" cy="58487"/>
                </a:xfrm>
                <a:custGeom>
                  <a:avLst/>
                  <a:gdLst>
                    <a:gd name="connsiteX0" fmla="*/ 0 w 137160"/>
                    <a:gd name="connsiteY0" fmla="*/ 0 h 58487"/>
                    <a:gd name="connsiteX1" fmla="*/ 137160 w 137160"/>
                    <a:gd name="connsiteY1" fmla="*/ 0 h 58487"/>
                    <a:gd name="connsiteX2" fmla="*/ 44577 w 137160"/>
                    <a:gd name="connsiteY2" fmla="*/ 58293 h 58487"/>
                    <a:gd name="connsiteX3" fmla="*/ 0 w 137160"/>
                    <a:gd name="connsiteY3" fmla="*/ 0 h 5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160" h="58487">
                      <a:moveTo>
                        <a:pt x="0" y="0"/>
                      </a:moveTo>
                      <a:lnTo>
                        <a:pt x="137160" y="0"/>
                      </a:lnTo>
                      <a:cubicBezTo>
                        <a:pt x="137160" y="0"/>
                        <a:pt x="100127" y="62408"/>
                        <a:pt x="44577" y="58293"/>
                      </a:cubicBezTo>
                      <a:cubicBezTo>
                        <a:pt x="5486" y="5486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864B87AE-C034-BB8C-A34D-53A5260C1591}"/>
                    </a:ext>
                  </a:extLst>
                </p:cNvPr>
                <p:cNvSpPr/>
                <p:nvPr/>
              </p:nvSpPr>
              <p:spPr>
                <a:xfrm>
                  <a:off x="8198920" y="5579021"/>
                  <a:ext cx="59267" cy="76835"/>
                </a:xfrm>
                <a:custGeom>
                  <a:avLst/>
                  <a:gdLst>
                    <a:gd name="connsiteX0" fmla="*/ 34553 w 59267"/>
                    <a:gd name="connsiteY0" fmla="*/ 76836 h 76835"/>
                    <a:gd name="connsiteX1" fmla="*/ 33867 w 59267"/>
                    <a:gd name="connsiteY1" fmla="*/ 76836 h 76835"/>
                    <a:gd name="connsiteX2" fmla="*/ 948 w 59267"/>
                    <a:gd name="connsiteY2" fmla="*/ 54204 h 76835"/>
                    <a:gd name="connsiteX3" fmla="*/ 36610 w 59267"/>
                    <a:gd name="connsiteY3" fmla="*/ 2084 h 76835"/>
                    <a:gd name="connsiteX4" fmla="*/ 57184 w 59267"/>
                    <a:gd name="connsiteY4" fmla="*/ 7570 h 76835"/>
                    <a:gd name="connsiteX5" fmla="*/ 51698 w 59267"/>
                    <a:gd name="connsiteY5" fmla="*/ 28144 h 76835"/>
                    <a:gd name="connsiteX6" fmla="*/ 51698 w 59267"/>
                    <a:gd name="connsiteY6" fmla="*/ 28144 h 76835"/>
                    <a:gd name="connsiteX7" fmla="*/ 31124 w 59267"/>
                    <a:gd name="connsiteY7" fmla="*/ 45289 h 76835"/>
                    <a:gd name="connsiteX8" fmla="*/ 35238 w 59267"/>
                    <a:gd name="connsiteY8" fmla="*/ 45975 h 76835"/>
                    <a:gd name="connsiteX9" fmla="*/ 48954 w 59267"/>
                    <a:gd name="connsiteY9" fmla="*/ 62434 h 76835"/>
                    <a:gd name="connsiteX10" fmla="*/ 34553 w 59267"/>
                    <a:gd name="connsiteY10" fmla="*/ 76836 h 76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267" h="76835">
                      <a:moveTo>
                        <a:pt x="34553" y="76836"/>
                      </a:moveTo>
                      <a:cubicBezTo>
                        <a:pt x="34553" y="76836"/>
                        <a:pt x="33867" y="76836"/>
                        <a:pt x="33867" y="76836"/>
                      </a:cubicBezTo>
                      <a:cubicBezTo>
                        <a:pt x="21522" y="76150"/>
                        <a:pt x="5064" y="69292"/>
                        <a:pt x="948" y="54204"/>
                      </a:cubicBezTo>
                      <a:cubicBezTo>
                        <a:pt x="-5910" y="29516"/>
                        <a:pt x="26323" y="8256"/>
                        <a:pt x="36610" y="2084"/>
                      </a:cubicBezTo>
                      <a:cubicBezTo>
                        <a:pt x="44154" y="-2031"/>
                        <a:pt x="53070" y="26"/>
                        <a:pt x="57184" y="7570"/>
                      </a:cubicBezTo>
                      <a:cubicBezTo>
                        <a:pt x="61299" y="15114"/>
                        <a:pt x="59241" y="24029"/>
                        <a:pt x="51698" y="28144"/>
                      </a:cubicBezTo>
                      <a:lnTo>
                        <a:pt x="51698" y="28144"/>
                      </a:lnTo>
                      <a:cubicBezTo>
                        <a:pt x="43468" y="32945"/>
                        <a:pt x="34553" y="40488"/>
                        <a:pt x="31124" y="45289"/>
                      </a:cubicBezTo>
                      <a:cubicBezTo>
                        <a:pt x="32496" y="45975"/>
                        <a:pt x="33867" y="45975"/>
                        <a:pt x="35238" y="45975"/>
                      </a:cubicBezTo>
                      <a:cubicBezTo>
                        <a:pt x="43468" y="46661"/>
                        <a:pt x="49641" y="54204"/>
                        <a:pt x="48954" y="62434"/>
                      </a:cubicBezTo>
                      <a:cubicBezTo>
                        <a:pt x="49641" y="70664"/>
                        <a:pt x="42783" y="76836"/>
                        <a:pt x="34553" y="76836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998" name="Graphic 722">
              <a:extLst>
                <a:ext uri="{FF2B5EF4-FFF2-40B4-BE49-F238E27FC236}">
                  <a16:creationId xmlns:a16="http://schemas.microsoft.com/office/drawing/2014/main" id="{B4E5EC8C-9007-0E54-0459-F0828FECB63A}"/>
                </a:ext>
              </a:extLst>
            </p:cNvPr>
            <p:cNvGrpSpPr/>
            <p:nvPr/>
          </p:nvGrpSpPr>
          <p:grpSpPr>
            <a:xfrm>
              <a:off x="6551205" y="3389974"/>
              <a:ext cx="670712" cy="670712"/>
              <a:chOff x="6551205" y="3389974"/>
              <a:chExt cx="670712" cy="670712"/>
            </a:xfrm>
          </p:grpSpPr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40BDD39E-872E-7C29-3CDE-D3DCA0CB3607}"/>
                  </a:ext>
                </a:extLst>
              </p:cNvPr>
              <p:cNvSpPr/>
              <p:nvPr/>
            </p:nvSpPr>
            <p:spPr>
              <a:xfrm>
                <a:off x="6551205" y="3389974"/>
                <a:ext cx="670712" cy="670712"/>
              </a:xfrm>
              <a:custGeom>
                <a:avLst/>
                <a:gdLst>
                  <a:gd name="connsiteX0" fmla="*/ 670712 w 670712"/>
                  <a:gd name="connsiteY0" fmla="*/ 335356 h 670712"/>
                  <a:gd name="connsiteX1" fmla="*/ 335356 w 670712"/>
                  <a:gd name="connsiteY1" fmla="*/ 670713 h 670712"/>
                  <a:gd name="connsiteX2" fmla="*/ 0 w 670712"/>
                  <a:gd name="connsiteY2" fmla="*/ 335356 h 670712"/>
                  <a:gd name="connsiteX3" fmla="*/ 335356 w 670712"/>
                  <a:gd name="connsiteY3" fmla="*/ 0 h 670712"/>
                  <a:gd name="connsiteX4" fmla="*/ 670712 w 670712"/>
                  <a:gd name="connsiteY4" fmla="*/ 335356 h 67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712" h="670712">
                    <a:moveTo>
                      <a:pt x="670712" y="335356"/>
                    </a:moveTo>
                    <a:cubicBezTo>
                      <a:pt x="670712" y="520568"/>
                      <a:pt x="520568" y="670713"/>
                      <a:pt x="335356" y="670713"/>
                    </a:cubicBezTo>
                    <a:cubicBezTo>
                      <a:pt x="150144" y="670713"/>
                      <a:pt x="0" y="520569"/>
                      <a:pt x="0" y="335356"/>
                    </a:cubicBezTo>
                    <a:cubicBezTo>
                      <a:pt x="0" y="150144"/>
                      <a:pt x="150144" y="0"/>
                      <a:pt x="335356" y="0"/>
                    </a:cubicBezTo>
                    <a:cubicBezTo>
                      <a:pt x="520568" y="0"/>
                      <a:pt x="670712" y="150144"/>
                      <a:pt x="670712" y="335356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9C226F2F-768E-E745-9B20-6AAE5F4A5BE2}"/>
                  </a:ext>
                </a:extLst>
              </p:cNvPr>
              <p:cNvSpPr/>
              <p:nvPr/>
            </p:nvSpPr>
            <p:spPr>
              <a:xfrm>
                <a:off x="6711682" y="3606687"/>
                <a:ext cx="349072" cy="237286"/>
              </a:xfrm>
              <a:custGeom>
                <a:avLst/>
                <a:gdLst>
                  <a:gd name="connsiteX0" fmla="*/ 328498 w 349072"/>
                  <a:gd name="connsiteY0" fmla="*/ 21946 h 237286"/>
                  <a:gd name="connsiteX1" fmla="*/ 288036 w 349072"/>
                  <a:gd name="connsiteY1" fmla="*/ 21946 h 237286"/>
                  <a:gd name="connsiteX2" fmla="*/ 264033 w 349072"/>
                  <a:gd name="connsiteY2" fmla="*/ 35662 h 237286"/>
                  <a:gd name="connsiteX3" fmla="*/ 211912 w 349072"/>
                  <a:gd name="connsiteY3" fmla="*/ 0 h 237286"/>
                  <a:gd name="connsiteX4" fmla="*/ 56235 w 349072"/>
                  <a:gd name="connsiteY4" fmla="*/ 0 h 237286"/>
                  <a:gd name="connsiteX5" fmla="*/ 0 w 349072"/>
                  <a:gd name="connsiteY5" fmla="*/ 56236 h 237286"/>
                  <a:gd name="connsiteX6" fmla="*/ 0 w 349072"/>
                  <a:gd name="connsiteY6" fmla="*/ 181051 h 237286"/>
                  <a:gd name="connsiteX7" fmla="*/ 56235 w 349072"/>
                  <a:gd name="connsiteY7" fmla="*/ 237287 h 237286"/>
                  <a:gd name="connsiteX8" fmla="*/ 211912 w 349072"/>
                  <a:gd name="connsiteY8" fmla="*/ 237287 h 237286"/>
                  <a:gd name="connsiteX9" fmla="*/ 264033 w 349072"/>
                  <a:gd name="connsiteY9" fmla="*/ 201625 h 237286"/>
                  <a:gd name="connsiteX10" fmla="*/ 288036 w 349072"/>
                  <a:gd name="connsiteY10" fmla="*/ 215341 h 237286"/>
                  <a:gd name="connsiteX11" fmla="*/ 308610 w 349072"/>
                  <a:gd name="connsiteY11" fmla="*/ 220828 h 237286"/>
                  <a:gd name="connsiteX12" fmla="*/ 328498 w 349072"/>
                  <a:gd name="connsiteY12" fmla="*/ 215341 h 237286"/>
                  <a:gd name="connsiteX13" fmla="*/ 349072 w 349072"/>
                  <a:gd name="connsiteY13" fmla="*/ 180365 h 237286"/>
                  <a:gd name="connsiteX14" fmla="*/ 349072 w 349072"/>
                  <a:gd name="connsiteY14" fmla="*/ 56921 h 237286"/>
                  <a:gd name="connsiteX15" fmla="*/ 328498 w 349072"/>
                  <a:gd name="connsiteY15" fmla="*/ 21946 h 237286"/>
                  <a:gd name="connsiteX16" fmla="*/ 186537 w 349072"/>
                  <a:gd name="connsiteY16" fmla="*/ 100813 h 237286"/>
                  <a:gd name="connsiteX17" fmla="*/ 160477 w 349072"/>
                  <a:gd name="connsiteY17" fmla="*/ 74752 h 237286"/>
                  <a:gd name="connsiteX18" fmla="*/ 186537 w 349072"/>
                  <a:gd name="connsiteY18" fmla="*/ 48692 h 237286"/>
                  <a:gd name="connsiteX19" fmla="*/ 212598 w 349072"/>
                  <a:gd name="connsiteY19" fmla="*/ 74752 h 237286"/>
                  <a:gd name="connsiteX20" fmla="*/ 186537 w 349072"/>
                  <a:gd name="connsiteY20" fmla="*/ 100813 h 237286"/>
                  <a:gd name="connsiteX21" fmla="*/ 312039 w 349072"/>
                  <a:gd name="connsiteY21" fmla="*/ 180365 h 237286"/>
                  <a:gd name="connsiteX22" fmla="*/ 309981 w 349072"/>
                  <a:gd name="connsiteY22" fmla="*/ 183109 h 237286"/>
                  <a:gd name="connsiteX23" fmla="*/ 306552 w 349072"/>
                  <a:gd name="connsiteY23" fmla="*/ 183109 h 237286"/>
                  <a:gd name="connsiteX24" fmla="*/ 268148 w 349072"/>
                  <a:gd name="connsiteY24" fmla="*/ 160477 h 237286"/>
                  <a:gd name="connsiteX25" fmla="*/ 268148 w 349072"/>
                  <a:gd name="connsiteY25" fmla="*/ 76810 h 237286"/>
                  <a:gd name="connsiteX26" fmla="*/ 306552 w 349072"/>
                  <a:gd name="connsiteY26" fmla="*/ 54178 h 237286"/>
                  <a:gd name="connsiteX27" fmla="*/ 309981 w 349072"/>
                  <a:gd name="connsiteY27" fmla="*/ 54178 h 237286"/>
                  <a:gd name="connsiteX28" fmla="*/ 312039 w 349072"/>
                  <a:gd name="connsiteY28" fmla="*/ 56921 h 237286"/>
                  <a:gd name="connsiteX29" fmla="*/ 312039 w 349072"/>
                  <a:gd name="connsiteY29" fmla="*/ 180365 h 23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9072" h="237286">
                    <a:moveTo>
                      <a:pt x="328498" y="21946"/>
                    </a:moveTo>
                    <a:cubicBezTo>
                      <a:pt x="316154" y="14402"/>
                      <a:pt x="300380" y="14402"/>
                      <a:pt x="288036" y="21946"/>
                    </a:cubicBezTo>
                    <a:lnTo>
                      <a:pt x="264033" y="35662"/>
                    </a:lnTo>
                    <a:cubicBezTo>
                      <a:pt x="255803" y="15088"/>
                      <a:pt x="235229" y="0"/>
                      <a:pt x="211912" y="0"/>
                    </a:cubicBezTo>
                    <a:lnTo>
                      <a:pt x="56235" y="0"/>
                    </a:lnTo>
                    <a:cubicBezTo>
                      <a:pt x="25374" y="0"/>
                      <a:pt x="0" y="24689"/>
                      <a:pt x="0" y="56236"/>
                    </a:cubicBezTo>
                    <a:lnTo>
                      <a:pt x="0" y="181051"/>
                    </a:lnTo>
                    <a:cubicBezTo>
                      <a:pt x="0" y="211912"/>
                      <a:pt x="24689" y="237287"/>
                      <a:pt x="56235" y="237287"/>
                    </a:cubicBezTo>
                    <a:lnTo>
                      <a:pt x="211912" y="237287"/>
                    </a:lnTo>
                    <a:cubicBezTo>
                      <a:pt x="235915" y="237287"/>
                      <a:pt x="256489" y="222199"/>
                      <a:pt x="264033" y="201625"/>
                    </a:cubicBezTo>
                    <a:lnTo>
                      <a:pt x="288036" y="215341"/>
                    </a:lnTo>
                    <a:cubicBezTo>
                      <a:pt x="294208" y="218770"/>
                      <a:pt x="301752" y="220828"/>
                      <a:pt x="308610" y="220828"/>
                    </a:cubicBezTo>
                    <a:cubicBezTo>
                      <a:pt x="315468" y="220828"/>
                      <a:pt x="322326" y="218770"/>
                      <a:pt x="328498" y="215341"/>
                    </a:cubicBezTo>
                    <a:cubicBezTo>
                      <a:pt x="340842" y="207797"/>
                      <a:pt x="349072" y="194767"/>
                      <a:pt x="349072" y="180365"/>
                    </a:cubicBezTo>
                    <a:lnTo>
                      <a:pt x="349072" y="56921"/>
                    </a:lnTo>
                    <a:cubicBezTo>
                      <a:pt x="349072" y="42520"/>
                      <a:pt x="342214" y="28804"/>
                      <a:pt x="328498" y="21946"/>
                    </a:cubicBezTo>
                    <a:close/>
                    <a:moveTo>
                      <a:pt x="186537" y="100813"/>
                    </a:moveTo>
                    <a:cubicBezTo>
                      <a:pt x="172136" y="100813"/>
                      <a:pt x="160477" y="89154"/>
                      <a:pt x="160477" y="74752"/>
                    </a:cubicBezTo>
                    <a:cubicBezTo>
                      <a:pt x="160477" y="60350"/>
                      <a:pt x="172136" y="48692"/>
                      <a:pt x="186537" y="48692"/>
                    </a:cubicBezTo>
                    <a:cubicBezTo>
                      <a:pt x="200939" y="48692"/>
                      <a:pt x="212598" y="60350"/>
                      <a:pt x="212598" y="74752"/>
                    </a:cubicBezTo>
                    <a:cubicBezTo>
                      <a:pt x="212598" y="89154"/>
                      <a:pt x="200939" y="100813"/>
                      <a:pt x="186537" y="100813"/>
                    </a:cubicBezTo>
                    <a:close/>
                    <a:moveTo>
                      <a:pt x="312039" y="180365"/>
                    </a:moveTo>
                    <a:cubicBezTo>
                      <a:pt x="312039" y="181737"/>
                      <a:pt x="311353" y="182423"/>
                      <a:pt x="309981" y="183109"/>
                    </a:cubicBezTo>
                    <a:cubicBezTo>
                      <a:pt x="308610" y="183794"/>
                      <a:pt x="307924" y="183794"/>
                      <a:pt x="306552" y="183109"/>
                    </a:cubicBezTo>
                    <a:lnTo>
                      <a:pt x="268148" y="160477"/>
                    </a:lnTo>
                    <a:lnTo>
                      <a:pt x="268148" y="76810"/>
                    </a:lnTo>
                    <a:lnTo>
                      <a:pt x="306552" y="54178"/>
                    </a:lnTo>
                    <a:cubicBezTo>
                      <a:pt x="307924" y="53492"/>
                      <a:pt x="308610" y="53492"/>
                      <a:pt x="309981" y="54178"/>
                    </a:cubicBezTo>
                    <a:cubicBezTo>
                      <a:pt x="311353" y="54864"/>
                      <a:pt x="312039" y="55550"/>
                      <a:pt x="312039" y="56921"/>
                    </a:cubicBezTo>
                    <a:lnTo>
                      <a:pt x="312039" y="180365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99" name="Graphic 722">
              <a:extLst>
                <a:ext uri="{FF2B5EF4-FFF2-40B4-BE49-F238E27FC236}">
                  <a16:creationId xmlns:a16="http://schemas.microsoft.com/office/drawing/2014/main" id="{33058D6A-3653-807E-2DB8-3DDC0AD504F4}"/>
                </a:ext>
              </a:extLst>
            </p:cNvPr>
            <p:cNvGrpSpPr/>
            <p:nvPr/>
          </p:nvGrpSpPr>
          <p:grpSpPr>
            <a:xfrm>
              <a:off x="7811020" y="2553298"/>
              <a:ext cx="530809" cy="530809"/>
              <a:chOff x="7811020" y="2553298"/>
              <a:chExt cx="530809" cy="530809"/>
            </a:xfrm>
          </p:grpSpPr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1BD5DCD1-4E0B-9CC4-67DF-2D4C200013D7}"/>
                  </a:ext>
                </a:extLst>
              </p:cNvPr>
              <p:cNvSpPr/>
              <p:nvPr/>
            </p:nvSpPr>
            <p:spPr>
              <a:xfrm>
                <a:off x="7811020" y="2553298"/>
                <a:ext cx="530809" cy="530809"/>
              </a:xfrm>
              <a:custGeom>
                <a:avLst/>
                <a:gdLst>
                  <a:gd name="connsiteX0" fmla="*/ 530809 w 530809"/>
                  <a:gd name="connsiteY0" fmla="*/ 265405 h 530809"/>
                  <a:gd name="connsiteX1" fmla="*/ 265404 w 530809"/>
                  <a:gd name="connsiteY1" fmla="*/ 530809 h 530809"/>
                  <a:gd name="connsiteX2" fmla="*/ 0 w 530809"/>
                  <a:gd name="connsiteY2" fmla="*/ 265405 h 530809"/>
                  <a:gd name="connsiteX3" fmla="*/ 265404 w 530809"/>
                  <a:gd name="connsiteY3" fmla="*/ 0 h 530809"/>
                  <a:gd name="connsiteX4" fmla="*/ 530809 w 530809"/>
                  <a:gd name="connsiteY4" fmla="*/ 265405 h 5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09" h="530809">
                    <a:moveTo>
                      <a:pt x="530809" y="265405"/>
                    </a:moveTo>
                    <a:cubicBezTo>
                      <a:pt x="530809" y="411984"/>
                      <a:pt x="411983" y="530809"/>
                      <a:pt x="265404" y="530809"/>
                    </a:cubicBezTo>
                    <a:cubicBezTo>
                      <a:pt x="118826" y="530809"/>
                      <a:pt x="0" y="411984"/>
                      <a:pt x="0" y="265405"/>
                    </a:cubicBezTo>
                    <a:cubicBezTo>
                      <a:pt x="0" y="118826"/>
                      <a:pt x="118825" y="0"/>
                      <a:pt x="265404" y="0"/>
                    </a:cubicBezTo>
                    <a:cubicBezTo>
                      <a:pt x="411983" y="0"/>
                      <a:pt x="530809" y="118826"/>
                      <a:pt x="530809" y="26540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01CFCDB1-86EC-409B-6C6E-B87DC4D4FC6E}"/>
                  </a:ext>
                </a:extLst>
              </p:cNvPr>
              <p:cNvSpPr/>
              <p:nvPr/>
            </p:nvSpPr>
            <p:spPr>
              <a:xfrm>
                <a:off x="7956078" y="2717500"/>
                <a:ext cx="240692" cy="202700"/>
              </a:xfrm>
              <a:custGeom>
                <a:avLst/>
                <a:gdLst>
                  <a:gd name="connsiteX0" fmla="*/ 240361 w 240692"/>
                  <a:gd name="connsiteY0" fmla="*/ 60055 h 202700"/>
                  <a:gd name="connsiteX1" fmla="*/ 181383 w 240692"/>
                  <a:gd name="connsiteY1" fmla="*/ 390 h 202700"/>
                  <a:gd name="connsiteX2" fmla="*/ 129262 w 240692"/>
                  <a:gd name="connsiteY2" fmla="*/ 16849 h 202700"/>
                  <a:gd name="connsiteX3" fmla="*/ 120346 w 240692"/>
                  <a:gd name="connsiteY3" fmla="*/ 26450 h 202700"/>
                  <a:gd name="connsiteX4" fmla="*/ 111431 w 240692"/>
                  <a:gd name="connsiteY4" fmla="*/ 16849 h 202700"/>
                  <a:gd name="connsiteX5" fmla="*/ 59310 w 240692"/>
                  <a:gd name="connsiteY5" fmla="*/ 390 h 202700"/>
                  <a:gd name="connsiteX6" fmla="*/ 332 w 240692"/>
                  <a:gd name="connsiteY6" fmla="*/ 60055 h 202700"/>
                  <a:gd name="connsiteX7" fmla="*/ 22277 w 240692"/>
                  <a:gd name="connsiteY7" fmla="*/ 117662 h 202700"/>
                  <a:gd name="connsiteX8" fmla="*/ 93600 w 240692"/>
                  <a:gd name="connsiteY8" fmla="*/ 191042 h 202700"/>
                  <a:gd name="connsiteX9" fmla="*/ 94286 w 240692"/>
                  <a:gd name="connsiteY9" fmla="*/ 191728 h 202700"/>
                  <a:gd name="connsiteX10" fmla="*/ 120346 w 240692"/>
                  <a:gd name="connsiteY10" fmla="*/ 202701 h 202700"/>
                  <a:gd name="connsiteX11" fmla="*/ 146407 w 240692"/>
                  <a:gd name="connsiteY11" fmla="*/ 191728 h 202700"/>
                  <a:gd name="connsiteX12" fmla="*/ 147093 w 240692"/>
                  <a:gd name="connsiteY12" fmla="*/ 191042 h 202700"/>
                  <a:gd name="connsiteX13" fmla="*/ 218416 w 240692"/>
                  <a:gd name="connsiteY13" fmla="*/ 117662 h 202700"/>
                  <a:gd name="connsiteX14" fmla="*/ 240361 w 240692"/>
                  <a:gd name="connsiteY14" fmla="*/ 60055 h 20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0692" h="202700">
                    <a:moveTo>
                      <a:pt x="240361" y="60055"/>
                    </a:moveTo>
                    <a:cubicBezTo>
                      <a:pt x="236932" y="28508"/>
                      <a:pt x="212244" y="3819"/>
                      <a:pt x="181383" y="390"/>
                    </a:cubicBezTo>
                    <a:cubicBezTo>
                      <a:pt x="162180" y="-1667"/>
                      <a:pt x="143664" y="4505"/>
                      <a:pt x="129262" y="16849"/>
                    </a:cubicBezTo>
                    <a:cubicBezTo>
                      <a:pt x="125833" y="20278"/>
                      <a:pt x="123090" y="23021"/>
                      <a:pt x="120346" y="26450"/>
                    </a:cubicBezTo>
                    <a:cubicBezTo>
                      <a:pt x="117603" y="23021"/>
                      <a:pt x="114860" y="19592"/>
                      <a:pt x="111431" y="16849"/>
                    </a:cubicBezTo>
                    <a:cubicBezTo>
                      <a:pt x="97029" y="4505"/>
                      <a:pt x="78513" y="-1667"/>
                      <a:pt x="59310" y="390"/>
                    </a:cubicBezTo>
                    <a:cubicBezTo>
                      <a:pt x="27764" y="3819"/>
                      <a:pt x="3075" y="29194"/>
                      <a:pt x="332" y="60055"/>
                    </a:cubicBezTo>
                    <a:cubicBezTo>
                      <a:pt x="-1726" y="81314"/>
                      <a:pt x="5818" y="103260"/>
                      <a:pt x="22277" y="117662"/>
                    </a:cubicBezTo>
                    <a:lnTo>
                      <a:pt x="93600" y="191042"/>
                    </a:lnTo>
                    <a:lnTo>
                      <a:pt x="94286" y="191728"/>
                    </a:lnTo>
                    <a:cubicBezTo>
                      <a:pt x="101830" y="198586"/>
                      <a:pt x="111431" y="202701"/>
                      <a:pt x="120346" y="202701"/>
                    </a:cubicBezTo>
                    <a:cubicBezTo>
                      <a:pt x="129262" y="202701"/>
                      <a:pt x="139549" y="199272"/>
                      <a:pt x="146407" y="191728"/>
                    </a:cubicBezTo>
                    <a:lnTo>
                      <a:pt x="147093" y="191042"/>
                    </a:lnTo>
                    <a:lnTo>
                      <a:pt x="218416" y="117662"/>
                    </a:lnTo>
                    <a:cubicBezTo>
                      <a:pt x="234875" y="103260"/>
                      <a:pt x="242419" y="81314"/>
                      <a:pt x="240361" y="600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000" name="Graphic 722">
              <a:extLst>
                <a:ext uri="{FF2B5EF4-FFF2-40B4-BE49-F238E27FC236}">
                  <a16:creationId xmlns:a16="http://schemas.microsoft.com/office/drawing/2014/main" id="{246B3361-5652-3436-3AAB-3DDEB623134F}"/>
                </a:ext>
              </a:extLst>
            </p:cNvPr>
            <p:cNvGrpSpPr/>
            <p:nvPr/>
          </p:nvGrpSpPr>
          <p:grpSpPr>
            <a:xfrm>
              <a:off x="8838348" y="4075088"/>
              <a:ext cx="732434" cy="732434"/>
              <a:chOff x="8838348" y="4075088"/>
              <a:chExt cx="732434" cy="732434"/>
            </a:xfrm>
          </p:grpSpPr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34AE8A90-E730-085C-BDD7-790074210495}"/>
                  </a:ext>
                </a:extLst>
              </p:cNvPr>
              <p:cNvSpPr/>
              <p:nvPr/>
            </p:nvSpPr>
            <p:spPr>
              <a:xfrm>
                <a:off x="8838348" y="4075088"/>
                <a:ext cx="732434" cy="732434"/>
              </a:xfrm>
              <a:custGeom>
                <a:avLst/>
                <a:gdLst>
                  <a:gd name="connsiteX0" fmla="*/ 732434 w 732434"/>
                  <a:gd name="connsiteY0" fmla="*/ 366217 h 732434"/>
                  <a:gd name="connsiteX1" fmla="*/ 366217 w 732434"/>
                  <a:gd name="connsiteY1" fmla="*/ 732435 h 732434"/>
                  <a:gd name="connsiteX2" fmla="*/ 0 w 732434"/>
                  <a:gd name="connsiteY2" fmla="*/ 366217 h 732434"/>
                  <a:gd name="connsiteX3" fmla="*/ 366217 w 732434"/>
                  <a:gd name="connsiteY3" fmla="*/ 0 h 732434"/>
                  <a:gd name="connsiteX4" fmla="*/ 732434 w 732434"/>
                  <a:gd name="connsiteY4" fmla="*/ 366217 h 73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2434" h="732434">
                    <a:moveTo>
                      <a:pt x="732434" y="366217"/>
                    </a:moveTo>
                    <a:cubicBezTo>
                      <a:pt x="732434" y="568473"/>
                      <a:pt x="568473" y="732435"/>
                      <a:pt x="366217" y="732435"/>
                    </a:cubicBezTo>
                    <a:cubicBezTo>
                      <a:pt x="163961" y="732435"/>
                      <a:pt x="0" y="568473"/>
                      <a:pt x="0" y="366217"/>
                    </a:cubicBezTo>
                    <a:cubicBezTo>
                      <a:pt x="0" y="163961"/>
                      <a:pt x="163961" y="0"/>
                      <a:pt x="366217" y="0"/>
                    </a:cubicBezTo>
                    <a:cubicBezTo>
                      <a:pt x="568473" y="0"/>
                      <a:pt x="732434" y="163961"/>
                      <a:pt x="732434" y="366217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49" name="Graphic 722">
                <a:extLst>
                  <a:ext uri="{FF2B5EF4-FFF2-40B4-BE49-F238E27FC236}">
                    <a16:creationId xmlns:a16="http://schemas.microsoft.com/office/drawing/2014/main" id="{8D7D7984-E83D-1042-2F16-CC42A0D46949}"/>
                  </a:ext>
                </a:extLst>
              </p:cNvPr>
              <p:cNvGrpSpPr/>
              <p:nvPr/>
            </p:nvGrpSpPr>
            <p:grpSpPr>
              <a:xfrm>
                <a:off x="8994711" y="4238994"/>
                <a:ext cx="419034" cy="404622"/>
                <a:chOff x="8994711" y="4238994"/>
                <a:chExt cx="419034" cy="404622"/>
              </a:xfrm>
              <a:solidFill>
                <a:srgbClr val="FFFFFF"/>
              </a:solidFill>
            </p:grpSpPr>
            <p:sp>
              <p:nvSpPr>
                <p:cNvPr id="1050" name="Freeform: Shape 1049">
                  <a:extLst>
                    <a:ext uri="{FF2B5EF4-FFF2-40B4-BE49-F238E27FC236}">
                      <a16:creationId xmlns:a16="http://schemas.microsoft.com/office/drawing/2014/main" id="{C473F8B1-F91F-88B0-6B47-AD85361ED319}"/>
                    </a:ext>
                  </a:extLst>
                </p:cNvPr>
                <p:cNvSpPr/>
                <p:nvPr/>
              </p:nvSpPr>
              <p:spPr>
                <a:xfrm>
                  <a:off x="8994711" y="4238994"/>
                  <a:ext cx="419034" cy="404622"/>
                </a:xfrm>
                <a:custGeom>
                  <a:avLst/>
                  <a:gdLst>
                    <a:gd name="connsiteX0" fmla="*/ 351130 w 419034"/>
                    <a:gd name="connsiteY0" fmla="*/ 122072 h 404622"/>
                    <a:gd name="connsiteX1" fmla="*/ 351130 w 419034"/>
                    <a:gd name="connsiteY1" fmla="*/ 68580 h 404622"/>
                    <a:gd name="connsiteX2" fmla="*/ 282550 w 419034"/>
                    <a:gd name="connsiteY2" fmla="*/ 0 h 404622"/>
                    <a:gd name="connsiteX3" fmla="*/ 68580 w 419034"/>
                    <a:gd name="connsiteY3" fmla="*/ 0 h 404622"/>
                    <a:gd name="connsiteX4" fmla="*/ 0 w 419034"/>
                    <a:gd name="connsiteY4" fmla="*/ 68580 h 404622"/>
                    <a:gd name="connsiteX5" fmla="*/ 0 w 419034"/>
                    <a:gd name="connsiteY5" fmla="*/ 313411 h 404622"/>
                    <a:gd name="connsiteX6" fmla="*/ 14402 w 419034"/>
                    <a:gd name="connsiteY6" fmla="*/ 334670 h 404622"/>
                    <a:gd name="connsiteX7" fmla="*/ 22631 w 419034"/>
                    <a:gd name="connsiteY7" fmla="*/ 336042 h 404622"/>
                    <a:gd name="connsiteX8" fmla="*/ 38405 w 419034"/>
                    <a:gd name="connsiteY8" fmla="*/ 329184 h 404622"/>
                    <a:gd name="connsiteX9" fmla="*/ 92583 w 419034"/>
                    <a:gd name="connsiteY9" fmla="*/ 275006 h 404622"/>
                    <a:gd name="connsiteX10" fmla="*/ 137160 w 419034"/>
                    <a:gd name="connsiteY10" fmla="*/ 275006 h 404622"/>
                    <a:gd name="connsiteX11" fmla="*/ 205740 w 419034"/>
                    <a:gd name="connsiteY11" fmla="*/ 343586 h 404622"/>
                    <a:gd name="connsiteX12" fmla="*/ 326441 w 419034"/>
                    <a:gd name="connsiteY12" fmla="*/ 343586 h 404622"/>
                    <a:gd name="connsiteX13" fmla="*/ 380619 w 419034"/>
                    <a:gd name="connsiteY13" fmla="*/ 397764 h 404622"/>
                    <a:gd name="connsiteX14" fmla="*/ 396392 w 419034"/>
                    <a:gd name="connsiteY14" fmla="*/ 404622 h 404622"/>
                    <a:gd name="connsiteX15" fmla="*/ 404622 w 419034"/>
                    <a:gd name="connsiteY15" fmla="*/ 403250 h 404622"/>
                    <a:gd name="connsiteX16" fmla="*/ 419024 w 419034"/>
                    <a:gd name="connsiteY16" fmla="*/ 381991 h 404622"/>
                    <a:gd name="connsiteX17" fmla="*/ 419024 w 419034"/>
                    <a:gd name="connsiteY17" fmla="*/ 190652 h 404622"/>
                    <a:gd name="connsiteX18" fmla="*/ 351130 w 419034"/>
                    <a:gd name="connsiteY18" fmla="*/ 122072 h 404622"/>
                    <a:gd name="connsiteX19" fmla="*/ 305181 w 419034"/>
                    <a:gd name="connsiteY19" fmla="*/ 206426 h 404622"/>
                    <a:gd name="connsiteX20" fmla="*/ 282550 w 419034"/>
                    <a:gd name="connsiteY20" fmla="*/ 229057 h 404622"/>
                    <a:gd name="connsiteX21" fmla="*/ 160477 w 419034"/>
                    <a:gd name="connsiteY21" fmla="*/ 229057 h 404622"/>
                    <a:gd name="connsiteX22" fmla="*/ 84353 w 419034"/>
                    <a:gd name="connsiteY22" fmla="*/ 229057 h 404622"/>
                    <a:gd name="connsiteX23" fmla="*/ 68580 w 419034"/>
                    <a:gd name="connsiteY23" fmla="*/ 235915 h 404622"/>
                    <a:gd name="connsiteX24" fmla="*/ 46634 w 419034"/>
                    <a:gd name="connsiteY24" fmla="*/ 257861 h 404622"/>
                    <a:gd name="connsiteX25" fmla="*/ 46634 w 419034"/>
                    <a:gd name="connsiteY25" fmla="*/ 68580 h 404622"/>
                    <a:gd name="connsiteX26" fmla="*/ 69266 w 419034"/>
                    <a:gd name="connsiteY26" fmla="*/ 45949 h 404622"/>
                    <a:gd name="connsiteX27" fmla="*/ 283235 w 419034"/>
                    <a:gd name="connsiteY27" fmla="*/ 45949 h 404622"/>
                    <a:gd name="connsiteX28" fmla="*/ 305867 w 419034"/>
                    <a:gd name="connsiteY28" fmla="*/ 68580 h 404622"/>
                    <a:gd name="connsiteX29" fmla="*/ 305867 w 419034"/>
                    <a:gd name="connsiteY29" fmla="*/ 206426 h 404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9034" h="404622">
                      <a:moveTo>
                        <a:pt x="351130" y="122072"/>
                      </a:moveTo>
                      <a:lnTo>
                        <a:pt x="351130" y="68580"/>
                      </a:lnTo>
                      <a:cubicBezTo>
                        <a:pt x="351130" y="30175"/>
                        <a:pt x="320269" y="0"/>
                        <a:pt x="282550" y="0"/>
                      </a:cubicBezTo>
                      <a:lnTo>
                        <a:pt x="68580" y="0"/>
                      </a:lnTo>
                      <a:cubicBezTo>
                        <a:pt x="30175" y="0"/>
                        <a:pt x="0" y="30861"/>
                        <a:pt x="0" y="68580"/>
                      </a:cubicBezTo>
                      <a:lnTo>
                        <a:pt x="0" y="313411"/>
                      </a:lnTo>
                      <a:cubicBezTo>
                        <a:pt x="0" y="322326"/>
                        <a:pt x="5486" y="331241"/>
                        <a:pt x="14402" y="334670"/>
                      </a:cubicBezTo>
                      <a:cubicBezTo>
                        <a:pt x="16459" y="335356"/>
                        <a:pt x="19888" y="336042"/>
                        <a:pt x="22631" y="336042"/>
                      </a:cubicBezTo>
                      <a:cubicBezTo>
                        <a:pt x="28804" y="336042"/>
                        <a:pt x="34290" y="333985"/>
                        <a:pt x="38405" y="329184"/>
                      </a:cubicBezTo>
                      <a:lnTo>
                        <a:pt x="92583" y="275006"/>
                      </a:lnTo>
                      <a:lnTo>
                        <a:pt x="137160" y="275006"/>
                      </a:lnTo>
                      <a:cubicBezTo>
                        <a:pt x="137160" y="313411"/>
                        <a:pt x="168021" y="343586"/>
                        <a:pt x="205740" y="343586"/>
                      </a:cubicBezTo>
                      <a:lnTo>
                        <a:pt x="326441" y="343586"/>
                      </a:lnTo>
                      <a:lnTo>
                        <a:pt x="380619" y="397764"/>
                      </a:lnTo>
                      <a:cubicBezTo>
                        <a:pt x="385420" y="402565"/>
                        <a:pt x="390220" y="404622"/>
                        <a:pt x="396392" y="404622"/>
                      </a:cubicBezTo>
                      <a:cubicBezTo>
                        <a:pt x="399136" y="404622"/>
                        <a:pt x="402565" y="403936"/>
                        <a:pt x="404622" y="403250"/>
                      </a:cubicBezTo>
                      <a:cubicBezTo>
                        <a:pt x="412852" y="399136"/>
                        <a:pt x="419024" y="390906"/>
                        <a:pt x="419024" y="381991"/>
                      </a:cubicBezTo>
                      <a:lnTo>
                        <a:pt x="419024" y="190652"/>
                      </a:lnTo>
                      <a:cubicBezTo>
                        <a:pt x="419710" y="152933"/>
                        <a:pt x="388849" y="122072"/>
                        <a:pt x="351130" y="122072"/>
                      </a:cubicBezTo>
                      <a:close/>
                      <a:moveTo>
                        <a:pt x="305181" y="206426"/>
                      </a:moveTo>
                      <a:cubicBezTo>
                        <a:pt x="305181" y="219456"/>
                        <a:pt x="295580" y="229057"/>
                        <a:pt x="282550" y="229057"/>
                      </a:cubicBezTo>
                      <a:lnTo>
                        <a:pt x="160477" y="229057"/>
                      </a:lnTo>
                      <a:lnTo>
                        <a:pt x="84353" y="229057"/>
                      </a:lnTo>
                      <a:cubicBezTo>
                        <a:pt x="78181" y="229057"/>
                        <a:pt x="72009" y="231115"/>
                        <a:pt x="68580" y="235915"/>
                      </a:cubicBezTo>
                      <a:lnTo>
                        <a:pt x="46634" y="257861"/>
                      </a:lnTo>
                      <a:lnTo>
                        <a:pt x="46634" y="68580"/>
                      </a:lnTo>
                      <a:cubicBezTo>
                        <a:pt x="46634" y="55550"/>
                        <a:pt x="56236" y="45949"/>
                        <a:pt x="69266" y="45949"/>
                      </a:cubicBezTo>
                      <a:lnTo>
                        <a:pt x="283235" y="45949"/>
                      </a:lnTo>
                      <a:cubicBezTo>
                        <a:pt x="296266" y="45949"/>
                        <a:pt x="305867" y="55550"/>
                        <a:pt x="305867" y="68580"/>
                      </a:cubicBezTo>
                      <a:lnTo>
                        <a:pt x="305867" y="2064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51" name="Freeform: Shape 1050">
                  <a:extLst>
                    <a:ext uri="{FF2B5EF4-FFF2-40B4-BE49-F238E27FC236}">
                      <a16:creationId xmlns:a16="http://schemas.microsoft.com/office/drawing/2014/main" id="{AEBC52DA-19A3-6C4B-113C-48FCACC6517A}"/>
                    </a:ext>
                  </a:extLst>
                </p:cNvPr>
                <p:cNvSpPr/>
                <p:nvPr/>
              </p:nvSpPr>
              <p:spPr>
                <a:xfrm>
                  <a:off x="9144215" y="4352151"/>
                  <a:ext cx="49377" cy="49377"/>
                </a:xfrm>
                <a:custGeom>
                  <a:avLst/>
                  <a:gdLst>
                    <a:gd name="connsiteX0" fmla="*/ 24689 w 49377"/>
                    <a:gd name="connsiteY0" fmla="*/ 0 h 49377"/>
                    <a:gd name="connsiteX1" fmla="*/ 0 w 49377"/>
                    <a:gd name="connsiteY1" fmla="*/ 24689 h 49377"/>
                    <a:gd name="connsiteX2" fmla="*/ 24689 w 49377"/>
                    <a:gd name="connsiteY2" fmla="*/ 49378 h 49377"/>
                    <a:gd name="connsiteX3" fmla="*/ 49378 w 49377"/>
                    <a:gd name="connsiteY3" fmla="*/ 24689 h 49377"/>
                    <a:gd name="connsiteX4" fmla="*/ 24689 w 49377"/>
                    <a:gd name="connsiteY4" fmla="*/ 0 h 4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7" h="49377">
                      <a:moveTo>
                        <a:pt x="24689" y="0"/>
                      </a:moveTo>
                      <a:cubicBezTo>
                        <a:pt x="10973" y="0"/>
                        <a:pt x="0" y="10973"/>
                        <a:pt x="0" y="24689"/>
                      </a:cubicBezTo>
                      <a:cubicBezTo>
                        <a:pt x="0" y="38405"/>
                        <a:pt x="10973" y="49378"/>
                        <a:pt x="24689" y="49378"/>
                      </a:cubicBezTo>
                      <a:cubicBezTo>
                        <a:pt x="38405" y="49378"/>
                        <a:pt x="49378" y="38405"/>
                        <a:pt x="49378" y="24689"/>
                      </a:cubicBezTo>
                      <a:cubicBezTo>
                        <a:pt x="49378" y="10973"/>
                        <a:pt x="38405" y="0"/>
                        <a:pt x="246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52" name="Freeform: Shape 1051">
                  <a:extLst>
                    <a:ext uri="{FF2B5EF4-FFF2-40B4-BE49-F238E27FC236}">
                      <a16:creationId xmlns:a16="http://schemas.microsoft.com/office/drawing/2014/main" id="{BF61AE38-87A6-B20B-C1D3-3B46939397BC}"/>
                    </a:ext>
                  </a:extLst>
                </p:cNvPr>
                <p:cNvSpPr/>
                <p:nvPr/>
              </p:nvSpPr>
              <p:spPr>
                <a:xfrm>
                  <a:off x="9068777" y="4352151"/>
                  <a:ext cx="49377" cy="49377"/>
                </a:xfrm>
                <a:custGeom>
                  <a:avLst/>
                  <a:gdLst>
                    <a:gd name="connsiteX0" fmla="*/ 24689 w 49377"/>
                    <a:gd name="connsiteY0" fmla="*/ 0 h 49377"/>
                    <a:gd name="connsiteX1" fmla="*/ 0 w 49377"/>
                    <a:gd name="connsiteY1" fmla="*/ 24689 h 49377"/>
                    <a:gd name="connsiteX2" fmla="*/ 24689 w 49377"/>
                    <a:gd name="connsiteY2" fmla="*/ 49378 h 49377"/>
                    <a:gd name="connsiteX3" fmla="*/ 49378 w 49377"/>
                    <a:gd name="connsiteY3" fmla="*/ 24689 h 49377"/>
                    <a:gd name="connsiteX4" fmla="*/ 24689 w 49377"/>
                    <a:gd name="connsiteY4" fmla="*/ 0 h 4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7" h="49377">
                      <a:moveTo>
                        <a:pt x="24689" y="0"/>
                      </a:moveTo>
                      <a:cubicBezTo>
                        <a:pt x="10973" y="0"/>
                        <a:pt x="0" y="10973"/>
                        <a:pt x="0" y="24689"/>
                      </a:cubicBezTo>
                      <a:cubicBezTo>
                        <a:pt x="0" y="38405"/>
                        <a:pt x="10973" y="49378"/>
                        <a:pt x="24689" y="49378"/>
                      </a:cubicBezTo>
                      <a:cubicBezTo>
                        <a:pt x="38405" y="49378"/>
                        <a:pt x="49378" y="38405"/>
                        <a:pt x="49378" y="24689"/>
                      </a:cubicBezTo>
                      <a:cubicBezTo>
                        <a:pt x="48692" y="10973"/>
                        <a:pt x="37719" y="0"/>
                        <a:pt x="246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53" name="Freeform: Shape 1052">
                  <a:extLst>
                    <a:ext uri="{FF2B5EF4-FFF2-40B4-BE49-F238E27FC236}">
                      <a16:creationId xmlns:a16="http://schemas.microsoft.com/office/drawing/2014/main" id="{72425122-B944-18D2-D591-645A53E4AACF}"/>
                    </a:ext>
                  </a:extLst>
                </p:cNvPr>
                <p:cNvSpPr/>
                <p:nvPr/>
              </p:nvSpPr>
              <p:spPr>
                <a:xfrm>
                  <a:off x="9220339" y="4352151"/>
                  <a:ext cx="49377" cy="49377"/>
                </a:xfrm>
                <a:custGeom>
                  <a:avLst/>
                  <a:gdLst>
                    <a:gd name="connsiteX0" fmla="*/ 24689 w 49377"/>
                    <a:gd name="connsiteY0" fmla="*/ 0 h 49377"/>
                    <a:gd name="connsiteX1" fmla="*/ 0 w 49377"/>
                    <a:gd name="connsiteY1" fmla="*/ 24689 h 49377"/>
                    <a:gd name="connsiteX2" fmla="*/ 24689 w 49377"/>
                    <a:gd name="connsiteY2" fmla="*/ 49378 h 49377"/>
                    <a:gd name="connsiteX3" fmla="*/ 49377 w 49377"/>
                    <a:gd name="connsiteY3" fmla="*/ 24689 h 49377"/>
                    <a:gd name="connsiteX4" fmla="*/ 24689 w 49377"/>
                    <a:gd name="connsiteY4" fmla="*/ 0 h 49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77" h="49377">
                      <a:moveTo>
                        <a:pt x="24689" y="0"/>
                      </a:moveTo>
                      <a:cubicBezTo>
                        <a:pt x="10973" y="0"/>
                        <a:pt x="0" y="10973"/>
                        <a:pt x="0" y="24689"/>
                      </a:cubicBezTo>
                      <a:cubicBezTo>
                        <a:pt x="0" y="38405"/>
                        <a:pt x="10973" y="49378"/>
                        <a:pt x="24689" y="49378"/>
                      </a:cubicBezTo>
                      <a:cubicBezTo>
                        <a:pt x="38405" y="49378"/>
                        <a:pt x="49377" y="38405"/>
                        <a:pt x="49377" y="24689"/>
                      </a:cubicBezTo>
                      <a:cubicBezTo>
                        <a:pt x="49377" y="10973"/>
                        <a:pt x="38405" y="0"/>
                        <a:pt x="246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8518D7B8-DDA0-E58A-13EB-F10AD91108CD}"/>
                </a:ext>
              </a:extLst>
            </p:cNvPr>
            <p:cNvSpPr/>
            <p:nvPr/>
          </p:nvSpPr>
          <p:spPr>
            <a:xfrm>
              <a:off x="9304006" y="1942936"/>
              <a:ext cx="220827" cy="220827"/>
            </a:xfrm>
            <a:custGeom>
              <a:avLst/>
              <a:gdLst>
                <a:gd name="connsiteX0" fmla="*/ 220828 w 220827"/>
                <a:gd name="connsiteY0" fmla="*/ 110414 h 220827"/>
                <a:gd name="connsiteX1" fmla="*/ 110414 w 220827"/>
                <a:gd name="connsiteY1" fmla="*/ 220828 h 220827"/>
                <a:gd name="connsiteX2" fmla="*/ 0 w 220827"/>
                <a:gd name="connsiteY2" fmla="*/ 110414 h 220827"/>
                <a:gd name="connsiteX3" fmla="*/ 110414 w 220827"/>
                <a:gd name="connsiteY3" fmla="*/ 0 h 220827"/>
                <a:gd name="connsiteX4" fmla="*/ 220828 w 220827"/>
                <a:gd name="connsiteY4" fmla="*/ 110414 h 22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27" h="220827">
                  <a:moveTo>
                    <a:pt x="220828" y="110414"/>
                  </a:moveTo>
                  <a:cubicBezTo>
                    <a:pt x="220828" y="171394"/>
                    <a:pt x="171394" y="220828"/>
                    <a:pt x="110414" y="220828"/>
                  </a:cubicBezTo>
                  <a:cubicBezTo>
                    <a:pt x="49434" y="220828"/>
                    <a:pt x="0" y="171394"/>
                    <a:pt x="0" y="110414"/>
                  </a:cubicBezTo>
                  <a:cubicBezTo>
                    <a:pt x="0" y="49434"/>
                    <a:pt x="49434" y="0"/>
                    <a:pt x="110414" y="0"/>
                  </a:cubicBezTo>
                  <a:cubicBezTo>
                    <a:pt x="171394" y="0"/>
                    <a:pt x="220828" y="49434"/>
                    <a:pt x="220828" y="110414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524AF834-60B9-6D07-E55E-666A2709F55B}"/>
                </a:ext>
              </a:extLst>
            </p:cNvPr>
            <p:cNvSpPr/>
            <p:nvPr/>
          </p:nvSpPr>
          <p:spPr>
            <a:xfrm>
              <a:off x="7468806" y="4836326"/>
              <a:ext cx="109728" cy="109728"/>
            </a:xfrm>
            <a:custGeom>
              <a:avLst/>
              <a:gdLst>
                <a:gd name="connsiteX0" fmla="*/ 109728 w 109728"/>
                <a:gd name="connsiteY0" fmla="*/ 54864 h 109728"/>
                <a:gd name="connsiteX1" fmla="*/ 54864 w 109728"/>
                <a:gd name="connsiteY1" fmla="*/ 109728 h 109728"/>
                <a:gd name="connsiteX2" fmla="*/ 0 w 109728"/>
                <a:gd name="connsiteY2" fmla="*/ 54864 h 109728"/>
                <a:gd name="connsiteX3" fmla="*/ 54864 w 109728"/>
                <a:gd name="connsiteY3" fmla="*/ 0 h 109728"/>
                <a:gd name="connsiteX4" fmla="*/ 109728 w 109728"/>
                <a:gd name="connsiteY4" fmla="*/ 54864 h 1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5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5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003" name="Graphic 722">
              <a:extLst>
                <a:ext uri="{FF2B5EF4-FFF2-40B4-BE49-F238E27FC236}">
                  <a16:creationId xmlns:a16="http://schemas.microsoft.com/office/drawing/2014/main" id="{AB39380A-9CF4-B9F0-90D0-8A9CB2A059EF}"/>
                </a:ext>
              </a:extLst>
            </p:cNvPr>
            <p:cNvGrpSpPr/>
            <p:nvPr/>
          </p:nvGrpSpPr>
          <p:grpSpPr>
            <a:xfrm>
              <a:off x="9437052" y="2549183"/>
              <a:ext cx="1748790" cy="1749475"/>
              <a:chOff x="9437052" y="2549183"/>
              <a:chExt cx="1748790" cy="1749475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A64E3075-E6B4-A1D0-2E02-9C1FF37C3861}"/>
                  </a:ext>
                </a:extLst>
              </p:cNvPr>
              <p:cNvSpPr/>
              <p:nvPr/>
            </p:nvSpPr>
            <p:spPr>
              <a:xfrm>
                <a:off x="9437052" y="2549183"/>
                <a:ext cx="1748790" cy="1748789"/>
              </a:xfrm>
              <a:custGeom>
                <a:avLst/>
                <a:gdLst>
                  <a:gd name="connsiteX0" fmla="*/ 1748790 w 1748790"/>
                  <a:gd name="connsiteY0" fmla="*/ 874395 h 1748789"/>
                  <a:gd name="connsiteX1" fmla="*/ 874395 w 1748790"/>
                  <a:gd name="connsiteY1" fmla="*/ 1748790 h 1748789"/>
                  <a:gd name="connsiteX2" fmla="*/ 0 w 1748790"/>
                  <a:gd name="connsiteY2" fmla="*/ 874395 h 1748789"/>
                  <a:gd name="connsiteX3" fmla="*/ 874395 w 1748790"/>
                  <a:gd name="connsiteY3" fmla="*/ 0 h 1748789"/>
                  <a:gd name="connsiteX4" fmla="*/ 1748790 w 1748790"/>
                  <a:gd name="connsiteY4" fmla="*/ 874395 h 174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8790" h="1748789">
                    <a:moveTo>
                      <a:pt x="1748790" y="874395"/>
                    </a:moveTo>
                    <a:cubicBezTo>
                      <a:pt x="1748790" y="1357310"/>
                      <a:pt x="1357310" y="1748790"/>
                      <a:pt x="874395" y="1748790"/>
                    </a:cubicBezTo>
                    <a:cubicBezTo>
                      <a:pt x="391480" y="1748790"/>
                      <a:pt x="0" y="1357310"/>
                      <a:pt x="0" y="874395"/>
                    </a:cubicBezTo>
                    <a:cubicBezTo>
                      <a:pt x="0" y="391480"/>
                      <a:pt x="391480" y="0"/>
                      <a:pt x="874395" y="0"/>
                    </a:cubicBezTo>
                    <a:cubicBezTo>
                      <a:pt x="1357310" y="0"/>
                      <a:pt x="1748790" y="391480"/>
                      <a:pt x="1748790" y="874395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36" name="Graphic 722">
                <a:extLst>
                  <a:ext uri="{FF2B5EF4-FFF2-40B4-BE49-F238E27FC236}">
                    <a16:creationId xmlns:a16="http://schemas.microsoft.com/office/drawing/2014/main" id="{49808755-3B60-138E-E79D-ACF3195EBB43}"/>
                  </a:ext>
                </a:extLst>
              </p:cNvPr>
              <p:cNvGrpSpPr/>
              <p:nvPr/>
            </p:nvGrpSpPr>
            <p:grpSpPr>
              <a:xfrm>
                <a:off x="9748802" y="2685929"/>
                <a:ext cx="1360230" cy="1612730"/>
                <a:chOff x="9748802" y="2685929"/>
                <a:chExt cx="1360230" cy="1612730"/>
              </a:xfrm>
            </p:grpSpPr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261CCD92-F9F3-ED66-CE92-217082CE391C}"/>
                    </a:ext>
                  </a:extLst>
                </p:cNvPr>
                <p:cNvSpPr/>
                <p:nvPr/>
              </p:nvSpPr>
              <p:spPr>
                <a:xfrm>
                  <a:off x="9789553" y="3782642"/>
                  <a:ext cx="1319478" cy="516016"/>
                </a:xfrm>
                <a:custGeom>
                  <a:avLst/>
                  <a:gdLst>
                    <a:gd name="connsiteX0" fmla="*/ 428625 w 1319478"/>
                    <a:gd name="connsiteY0" fmla="*/ 147742 h 516016"/>
                    <a:gd name="connsiteX1" fmla="*/ 0 w 1319478"/>
                    <a:gd name="connsiteY1" fmla="*/ 343195 h 516016"/>
                    <a:gd name="connsiteX2" fmla="*/ 521894 w 1319478"/>
                    <a:gd name="connsiteY2" fmla="*/ 516017 h 516016"/>
                    <a:gd name="connsiteX3" fmla="*/ 1319479 w 1319478"/>
                    <a:gd name="connsiteY3" fmla="*/ 295 h 516016"/>
                    <a:gd name="connsiteX4" fmla="*/ 428625 w 1319478"/>
                    <a:gd name="connsiteY4" fmla="*/ 147742 h 516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478" h="516016">
                      <a:moveTo>
                        <a:pt x="428625" y="147742"/>
                      </a:moveTo>
                      <a:cubicBezTo>
                        <a:pt x="255117" y="203292"/>
                        <a:pt x="114528" y="269129"/>
                        <a:pt x="0" y="343195"/>
                      </a:cubicBezTo>
                      <a:cubicBezTo>
                        <a:pt x="145389" y="451551"/>
                        <a:pt x="326441" y="516017"/>
                        <a:pt x="521894" y="516017"/>
                      </a:cubicBezTo>
                      <a:cubicBezTo>
                        <a:pt x="877138" y="516017"/>
                        <a:pt x="1183005" y="304104"/>
                        <a:pt x="1319479" y="295"/>
                      </a:cubicBezTo>
                      <a:cubicBezTo>
                        <a:pt x="1079449" y="-3820"/>
                        <a:pt x="779754" y="34585"/>
                        <a:pt x="428625" y="147742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9D1EC7B0-D552-7C6B-432D-AB2A59691C50}"/>
                    </a:ext>
                  </a:extLst>
                </p:cNvPr>
                <p:cNvSpPr/>
                <p:nvPr/>
              </p:nvSpPr>
              <p:spPr>
                <a:xfrm>
                  <a:off x="10056329" y="3324137"/>
                  <a:ext cx="624084" cy="880482"/>
                </a:xfrm>
                <a:custGeom>
                  <a:avLst/>
                  <a:gdLst>
                    <a:gd name="connsiteX0" fmla="*/ 0 w 624084"/>
                    <a:gd name="connsiteY0" fmla="*/ 0 h 880482"/>
                    <a:gd name="connsiteX1" fmla="*/ 2057 w 624084"/>
                    <a:gd name="connsiteY1" fmla="*/ 699516 h 880482"/>
                    <a:gd name="connsiteX2" fmla="*/ 223571 w 624084"/>
                    <a:gd name="connsiteY2" fmla="*/ 878510 h 880482"/>
                    <a:gd name="connsiteX3" fmla="*/ 623392 w 624084"/>
                    <a:gd name="connsiteY3" fmla="*/ 528752 h 880482"/>
                    <a:gd name="connsiteX4" fmla="*/ 443027 w 624084"/>
                    <a:gd name="connsiteY4" fmla="*/ 39091 h 880482"/>
                    <a:gd name="connsiteX5" fmla="*/ 0 w 624084"/>
                    <a:gd name="connsiteY5" fmla="*/ 0 h 88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084" h="880482">
                      <a:moveTo>
                        <a:pt x="0" y="0"/>
                      </a:moveTo>
                      <a:lnTo>
                        <a:pt x="2057" y="699516"/>
                      </a:lnTo>
                      <a:cubicBezTo>
                        <a:pt x="2057" y="699516"/>
                        <a:pt x="9601" y="902513"/>
                        <a:pt x="223571" y="878510"/>
                      </a:cubicBezTo>
                      <a:cubicBezTo>
                        <a:pt x="499262" y="847649"/>
                        <a:pt x="635051" y="606933"/>
                        <a:pt x="623392" y="528752"/>
                      </a:cubicBezTo>
                      <a:cubicBezTo>
                        <a:pt x="611734" y="450571"/>
                        <a:pt x="443027" y="39091"/>
                        <a:pt x="443027" y="3909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013DB60A-AB82-911C-5D5D-E05C1F7A5406}"/>
                    </a:ext>
                  </a:extLst>
                </p:cNvPr>
                <p:cNvSpPr/>
                <p:nvPr/>
              </p:nvSpPr>
              <p:spPr>
                <a:xfrm>
                  <a:off x="10056329" y="3332367"/>
                  <a:ext cx="517093" cy="616446"/>
                </a:xfrm>
                <a:custGeom>
                  <a:avLst/>
                  <a:gdLst>
                    <a:gd name="connsiteX0" fmla="*/ 0 w 517093"/>
                    <a:gd name="connsiteY0" fmla="*/ 168021 h 616446"/>
                    <a:gd name="connsiteX1" fmla="*/ 686 w 517093"/>
                    <a:gd name="connsiteY1" fmla="*/ 509549 h 616446"/>
                    <a:gd name="connsiteX2" fmla="*/ 208483 w 517093"/>
                    <a:gd name="connsiteY2" fmla="*/ 614477 h 616446"/>
                    <a:gd name="connsiteX3" fmla="*/ 517093 w 517093"/>
                    <a:gd name="connsiteY3" fmla="*/ 218084 h 616446"/>
                    <a:gd name="connsiteX4" fmla="*/ 442341 w 517093"/>
                    <a:gd name="connsiteY4" fmla="*/ 30175 h 616446"/>
                    <a:gd name="connsiteX5" fmla="*/ 101498 w 517093"/>
                    <a:gd name="connsiteY5" fmla="*/ 0 h 616446"/>
                    <a:gd name="connsiteX6" fmla="*/ 0 w 517093"/>
                    <a:gd name="connsiteY6" fmla="*/ 168021 h 616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7093" h="616446">
                      <a:moveTo>
                        <a:pt x="0" y="168021"/>
                      </a:moveTo>
                      <a:lnTo>
                        <a:pt x="686" y="509549"/>
                      </a:lnTo>
                      <a:cubicBezTo>
                        <a:pt x="51435" y="574015"/>
                        <a:pt x="121387" y="627507"/>
                        <a:pt x="208483" y="614477"/>
                      </a:cubicBezTo>
                      <a:cubicBezTo>
                        <a:pt x="366217" y="590474"/>
                        <a:pt x="463601" y="405994"/>
                        <a:pt x="517093" y="218084"/>
                      </a:cubicBezTo>
                      <a:cubicBezTo>
                        <a:pt x="477317" y="116586"/>
                        <a:pt x="442341" y="30175"/>
                        <a:pt x="442341" y="30175"/>
                      </a:cubicBezTo>
                      <a:lnTo>
                        <a:pt x="101498" y="0"/>
                      </a:lnTo>
                      <a:lnTo>
                        <a:pt x="0" y="168021"/>
                      </a:ln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40" name="Graphic 722">
                  <a:extLst>
                    <a:ext uri="{FF2B5EF4-FFF2-40B4-BE49-F238E27FC236}">
                      <a16:creationId xmlns:a16="http://schemas.microsoft.com/office/drawing/2014/main" id="{0252C6B4-C824-A494-CFC4-0131C801B5B5}"/>
                    </a:ext>
                  </a:extLst>
                </p:cNvPr>
                <p:cNvGrpSpPr/>
                <p:nvPr/>
              </p:nvGrpSpPr>
              <p:grpSpPr>
                <a:xfrm>
                  <a:off x="9748802" y="2685929"/>
                  <a:ext cx="990519" cy="1127500"/>
                  <a:chOff x="9748802" y="2685929"/>
                  <a:chExt cx="990519" cy="1127500"/>
                </a:xfrm>
              </p:grpSpPr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F7673F34-1795-5A05-96E7-C84A9F1940C9}"/>
                      </a:ext>
                    </a:extLst>
                  </p:cNvPr>
                  <p:cNvSpPr/>
                  <p:nvPr/>
                </p:nvSpPr>
                <p:spPr>
                  <a:xfrm>
                    <a:off x="9830505" y="2835029"/>
                    <a:ext cx="777624" cy="978400"/>
                  </a:xfrm>
                  <a:custGeom>
                    <a:avLst/>
                    <a:gdLst>
                      <a:gd name="connsiteX0" fmla="*/ 196 w 777624"/>
                      <a:gd name="connsiteY0" fmla="*/ 357435 h 978400"/>
                      <a:gd name="connsiteX1" fmla="*/ 282746 w 777624"/>
                      <a:gd name="connsiteY1" fmla="*/ 967111 h 978400"/>
                      <a:gd name="connsiteX2" fmla="*/ 776522 w 777624"/>
                      <a:gd name="connsiteY2" fmla="*/ 477450 h 978400"/>
                      <a:gd name="connsiteX3" fmla="*/ 339667 w 777624"/>
                      <a:gd name="connsiteY3" fmla="*/ 6305 h 978400"/>
                      <a:gd name="connsiteX4" fmla="*/ 196 w 777624"/>
                      <a:gd name="connsiteY4" fmla="*/ 357435 h 97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7624" h="978400">
                        <a:moveTo>
                          <a:pt x="196" y="357435"/>
                        </a:moveTo>
                        <a:cubicBezTo>
                          <a:pt x="-4604" y="487737"/>
                          <a:pt x="78377" y="893730"/>
                          <a:pt x="282746" y="967111"/>
                        </a:cubicBezTo>
                        <a:cubicBezTo>
                          <a:pt x="487114" y="1040491"/>
                          <a:pt x="756634" y="742168"/>
                          <a:pt x="776522" y="477450"/>
                        </a:cubicBezTo>
                        <a:cubicBezTo>
                          <a:pt x="796410" y="212731"/>
                          <a:pt x="543350" y="-43758"/>
                          <a:pt x="339667" y="6305"/>
                        </a:cubicBezTo>
                        <a:cubicBezTo>
                          <a:pt x="135985" y="56368"/>
                          <a:pt x="5683" y="203130"/>
                          <a:pt x="196" y="357435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B70ACE89-3F91-ABA7-3F1D-97A57B8B75DC}"/>
                      </a:ext>
                    </a:extLst>
                  </p:cNvPr>
                  <p:cNvSpPr/>
                  <p:nvPr/>
                </p:nvSpPr>
                <p:spPr>
                  <a:xfrm>
                    <a:off x="10525227" y="3083053"/>
                    <a:ext cx="214094" cy="321459"/>
                  </a:xfrm>
                  <a:custGeom>
                    <a:avLst/>
                    <a:gdLst>
                      <a:gd name="connsiteX0" fmla="*/ 17335 w 214094"/>
                      <a:gd name="connsiteY0" fmla="*/ 147816 h 321459"/>
                      <a:gd name="connsiteX1" fmla="*/ 178498 w 214094"/>
                      <a:gd name="connsiteY1" fmla="*/ 14770 h 321459"/>
                      <a:gd name="connsiteX2" fmla="*/ 49567 w 214094"/>
                      <a:gd name="connsiteY2" fmla="*/ 321323 h 321459"/>
                      <a:gd name="connsiteX3" fmla="*/ 17335 w 214094"/>
                      <a:gd name="connsiteY3" fmla="*/ 147816 h 321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094" h="321459">
                        <a:moveTo>
                          <a:pt x="17335" y="147816"/>
                        </a:moveTo>
                        <a:cubicBezTo>
                          <a:pt x="34480" y="98438"/>
                          <a:pt x="86600" y="-46266"/>
                          <a:pt x="178498" y="14770"/>
                        </a:cubicBezTo>
                        <a:cubicBezTo>
                          <a:pt x="270395" y="75121"/>
                          <a:pt x="168896" y="328181"/>
                          <a:pt x="49567" y="321323"/>
                        </a:cubicBezTo>
                        <a:cubicBezTo>
                          <a:pt x="-25185" y="316522"/>
                          <a:pt x="2933" y="189649"/>
                          <a:pt x="17335" y="147816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3F74F1A1-9A43-C491-9A31-29438215CE08}"/>
                      </a:ext>
                    </a:extLst>
                  </p:cNvPr>
                  <p:cNvSpPr/>
                  <p:nvPr/>
                </p:nvSpPr>
                <p:spPr>
                  <a:xfrm>
                    <a:off x="9748802" y="3215783"/>
                    <a:ext cx="249896" cy="298982"/>
                  </a:xfrm>
                  <a:custGeom>
                    <a:avLst/>
                    <a:gdLst>
                      <a:gd name="connsiteX0" fmla="*/ 207401 w 249896"/>
                      <a:gd name="connsiteY0" fmla="*/ 119327 h 298982"/>
                      <a:gd name="connsiteX1" fmla="*/ 20177 w 249896"/>
                      <a:gd name="connsiteY1" fmla="*/ 25372 h 298982"/>
                      <a:gd name="connsiteX2" fmla="*/ 214259 w 249896"/>
                      <a:gd name="connsiteY2" fmla="*/ 295577 h 298982"/>
                      <a:gd name="connsiteX3" fmla="*/ 207401 w 249896"/>
                      <a:gd name="connsiteY3" fmla="*/ 119327 h 298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9896" h="298982">
                        <a:moveTo>
                          <a:pt x="207401" y="119327"/>
                        </a:moveTo>
                        <a:cubicBezTo>
                          <a:pt x="179283" y="74750"/>
                          <a:pt x="96301" y="-54181"/>
                          <a:pt x="20177" y="25372"/>
                        </a:cubicBezTo>
                        <a:cubicBezTo>
                          <a:pt x="-55947" y="104925"/>
                          <a:pt x="99730" y="329181"/>
                          <a:pt x="214259" y="295577"/>
                        </a:cubicBezTo>
                        <a:cubicBezTo>
                          <a:pt x="286268" y="274317"/>
                          <a:pt x="230718" y="156360"/>
                          <a:pt x="207401" y="119327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D40926D9-A605-FBE0-9965-9ACFADB64FB4}"/>
                      </a:ext>
                    </a:extLst>
                  </p:cNvPr>
                  <p:cNvSpPr/>
                  <p:nvPr/>
                </p:nvSpPr>
                <p:spPr>
                  <a:xfrm>
                    <a:off x="10043985" y="3527820"/>
                    <a:ext cx="260604" cy="133129"/>
                  </a:xfrm>
                  <a:custGeom>
                    <a:avLst/>
                    <a:gdLst>
                      <a:gd name="connsiteX0" fmla="*/ 0 w 260604"/>
                      <a:gd name="connsiteY0" fmla="*/ 33604 h 133129"/>
                      <a:gd name="connsiteX1" fmla="*/ 260604 w 260604"/>
                      <a:gd name="connsiteY1" fmla="*/ 0 h 133129"/>
                      <a:gd name="connsiteX2" fmla="*/ 98755 w 260604"/>
                      <a:gd name="connsiteY2" fmla="*/ 133045 h 133129"/>
                      <a:gd name="connsiteX3" fmla="*/ 0 w 260604"/>
                      <a:gd name="connsiteY3" fmla="*/ 33604 h 133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604" h="133129">
                        <a:moveTo>
                          <a:pt x="0" y="33604"/>
                        </a:moveTo>
                        <a:lnTo>
                          <a:pt x="260604" y="0"/>
                        </a:lnTo>
                        <a:cubicBezTo>
                          <a:pt x="260604" y="0"/>
                          <a:pt x="205054" y="127559"/>
                          <a:pt x="98755" y="133045"/>
                        </a:cubicBezTo>
                        <a:cubicBezTo>
                          <a:pt x="23317" y="136474"/>
                          <a:pt x="0" y="33604"/>
                          <a:pt x="0" y="33604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EF0737D6-D27F-AAE5-1443-7A30415B3BC5}"/>
                      </a:ext>
                    </a:extLst>
                  </p:cNvPr>
                  <p:cNvSpPr/>
                  <p:nvPr/>
                </p:nvSpPr>
                <p:spPr>
                  <a:xfrm>
                    <a:off x="10046471" y="3333472"/>
                    <a:ext cx="110251" cy="131254"/>
                  </a:xfrm>
                  <a:custGeom>
                    <a:avLst/>
                    <a:gdLst>
                      <a:gd name="connsiteX0" fmla="*/ 55807 w 110251"/>
                      <a:gd name="connsiteY0" fmla="*/ 131254 h 131254"/>
                      <a:gd name="connsiteX1" fmla="*/ 51006 w 110251"/>
                      <a:gd name="connsiteY1" fmla="*/ 130568 h 131254"/>
                      <a:gd name="connsiteX2" fmla="*/ 257 w 110251"/>
                      <a:gd name="connsiteY2" fmla="*/ 83248 h 131254"/>
                      <a:gd name="connsiteX3" fmla="*/ 79124 w 110251"/>
                      <a:gd name="connsiteY3" fmla="*/ 1638 h 131254"/>
                      <a:gd name="connsiteX4" fmla="*/ 108613 w 110251"/>
                      <a:gd name="connsiteY4" fmla="*/ 14668 h 131254"/>
                      <a:gd name="connsiteX5" fmla="*/ 95583 w 110251"/>
                      <a:gd name="connsiteY5" fmla="*/ 44158 h 131254"/>
                      <a:gd name="connsiteX6" fmla="*/ 45520 w 110251"/>
                      <a:gd name="connsiteY6" fmla="*/ 77762 h 131254"/>
                      <a:gd name="connsiteX7" fmla="*/ 60607 w 110251"/>
                      <a:gd name="connsiteY7" fmla="*/ 85306 h 131254"/>
                      <a:gd name="connsiteX8" fmla="*/ 77752 w 110251"/>
                      <a:gd name="connsiteY8" fmla="*/ 112738 h 131254"/>
                      <a:gd name="connsiteX9" fmla="*/ 55807 w 110251"/>
                      <a:gd name="connsiteY9" fmla="*/ 131254 h 13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0251" h="131254">
                        <a:moveTo>
                          <a:pt x="55807" y="131254"/>
                        </a:moveTo>
                        <a:cubicBezTo>
                          <a:pt x="54435" y="131254"/>
                          <a:pt x="52378" y="131254"/>
                          <a:pt x="51006" y="130568"/>
                        </a:cubicBezTo>
                        <a:cubicBezTo>
                          <a:pt x="46205" y="129197"/>
                          <a:pt x="4372" y="118910"/>
                          <a:pt x="257" y="83248"/>
                        </a:cubicBezTo>
                        <a:cubicBezTo>
                          <a:pt x="-4544" y="38671"/>
                          <a:pt x="59236" y="9868"/>
                          <a:pt x="79124" y="1638"/>
                        </a:cubicBezTo>
                        <a:cubicBezTo>
                          <a:pt x="90782" y="-3163"/>
                          <a:pt x="104498" y="3010"/>
                          <a:pt x="108613" y="14668"/>
                        </a:cubicBezTo>
                        <a:cubicBezTo>
                          <a:pt x="113414" y="26327"/>
                          <a:pt x="107242" y="40043"/>
                          <a:pt x="95583" y="44158"/>
                        </a:cubicBezTo>
                        <a:cubicBezTo>
                          <a:pt x="70208" y="54445"/>
                          <a:pt x="47577" y="70218"/>
                          <a:pt x="45520" y="77762"/>
                        </a:cubicBezTo>
                        <a:cubicBezTo>
                          <a:pt x="47577" y="80505"/>
                          <a:pt x="54435" y="83934"/>
                          <a:pt x="60607" y="85306"/>
                        </a:cubicBezTo>
                        <a:cubicBezTo>
                          <a:pt x="72952" y="88049"/>
                          <a:pt x="80495" y="100393"/>
                          <a:pt x="77752" y="112738"/>
                        </a:cubicBezTo>
                        <a:cubicBezTo>
                          <a:pt x="75695" y="124396"/>
                          <a:pt x="66094" y="131254"/>
                          <a:pt x="55807" y="131254"/>
                        </a:cubicBez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65B8A865-36D4-2177-7C20-7A9257B67DC7}"/>
                      </a:ext>
                    </a:extLst>
                  </p:cNvPr>
                  <p:cNvSpPr/>
                  <p:nvPr/>
                </p:nvSpPr>
                <p:spPr>
                  <a:xfrm>
                    <a:off x="9822396" y="2790585"/>
                    <a:ext cx="764741" cy="521208"/>
                  </a:xfrm>
                  <a:custGeom>
                    <a:avLst/>
                    <a:gdLst>
                      <a:gd name="connsiteX0" fmla="*/ 88543 w 764741"/>
                      <a:gd name="connsiteY0" fmla="*/ 185166 h 521208"/>
                      <a:gd name="connsiteX1" fmla="*/ 80999 w 764741"/>
                      <a:gd name="connsiteY1" fmla="*/ 155677 h 521208"/>
                      <a:gd name="connsiteX2" fmla="*/ 126948 w 764741"/>
                      <a:gd name="connsiteY2" fmla="*/ 82982 h 521208"/>
                      <a:gd name="connsiteX3" fmla="*/ 316228 w 764741"/>
                      <a:gd name="connsiteY3" fmla="*/ 0 h 521208"/>
                      <a:gd name="connsiteX4" fmla="*/ 436243 w 764741"/>
                      <a:gd name="connsiteY4" fmla="*/ 8230 h 521208"/>
                      <a:gd name="connsiteX5" fmla="*/ 519911 w 764741"/>
                      <a:gd name="connsiteY5" fmla="*/ 64465 h 521208"/>
                      <a:gd name="connsiteX6" fmla="*/ 764742 w 764741"/>
                      <a:gd name="connsiteY6" fmla="*/ 346329 h 521208"/>
                      <a:gd name="connsiteX7" fmla="*/ 504138 w 764741"/>
                      <a:gd name="connsiteY7" fmla="*/ 417652 h 521208"/>
                      <a:gd name="connsiteX8" fmla="*/ 563116 w 764741"/>
                      <a:gd name="connsiteY8" fmla="*/ 501320 h 521208"/>
                      <a:gd name="connsiteX9" fmla="*/ 231875 w 764741"/>
                      <a:gd name="connsiteY9" fmla="*/ 233172 h 521208"/>
                      <a:gd name="connsiteX10" fmla="*/ 61797 w 764741"/>
                      <a:gd name="connsiteY10" fmla="*/ 521208 h 521208"/>
                      <a:gd name="connsiteX11" fmla="*/ 4875 w 764741"/>
                      <a:gd name="connsiteY11" fmla="*/ 414909 h 521208"/>
                      <a:gd name="connsiteX12" fmla="*/ 88543 w 764741"/>
                      <a:gd name="connsiteY12" fmla="*/ 185166 h 521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64741" h="521208">
                        <a:moveTo>
                          <a:pt x="88543" y="185166"/>
                        </a:moveTo>
                        <a:cubicBezTo>
                          <a:pt x="85114" y="171450"/>
                          <a:pt x="80999" y="155677"/>
                          <a:pt x="80999" y="155677"/>
                        </a:cubicBezTo>
                        <a:lnTo>
                          <a:pt x="126948" y="82982"/>
                        </a:lnTo>
                        <a:lnTo>
                          <a:pt x="316228" y="0"/>
                        </a:lnTo>
                        <a:lnTo>
                          <a:pt x="436243" y="8230"/>
                        </a:lnTo>
                        <a:lnTo>
                          <a:pt x="519911" y="64465"/>
                        </a:lnTo>
                        <a:cubicBezTo>
                          <a:pt x="724279" y="90526"/>
                          <a:pt x="764742" y="346329"/>
                          <a:pt x="764742" y="346329"/>
                        </a:cubicBezTo>
                        <a:cubicBezTo>
                          <a:pt x="693418" y="533552"/>
                          <a:pt x="504138" y="417652"/>
                          <a:pt x="504138" y="417652"/>
                        </a:cubicBezTo>
                        <a:cubicBezTo>
                          <a:pt x="510310" y="444398"/>
                          <a:pt x="563116" y="501320"/>
                          <a:pt x="563116" y="501320"/>
                        </a:cubicBezTo>
                        <a:cubicBezTo>
                          <a:pt x="319657" y="451256"/>
                          <a:pt x="251077" y="301066"/>
                          <a:pt x="231875" y="233172"/>
                        </a:cubicBezTo>
                        <a:cubicBezTo>
                          <a:pt x="184555" y="272948"/>
                          <a:pt x="87857" y="369646"/>
                          <a:pt x="61797" y="521208"/>
                        </a:cubicBezTo>
                        <a:cubicBezTo>
                          <a:pt x="61797" y="521208"/>
                          <a:pt x="26821" y="498577"/>
                          <a:pt x="4875" y="414909"/>
                        </a:cubicBezTo>
                        <a:cubicBezTo>
                          <a:pt x="-12270" y="354559"/>
                          <a:pt x="15848" y="238658"/>
                          <a:pt x="88543" y="185166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0A49253D-4B1A-CDF3-5FC8-206EA75C3C1F}"/>
                      </a:ext>
                    </a:extLst>
                  </p:cNvPr>
                  <p:cNvSpPr/>
                  <p:nvPr/>
                </p:nvSpPr>
                <p:spPr>
                  <a:xfrm>
                    <a:off x="9813018" y="2685929"/>
                    <a:ext cx="841301" cy="566009"/>
                  </a:xfrm>
                  <a:custGeom>
                    <a:avLst/>
                    <a:gdLst>
                      <a:gd name="connsiteX0" fmla="*/ 370184 w 841301"/>
                      <a:gd name="connsiteY0" fmla="*/ 47734 h 566009"/>
                      <a:gd name="connsiteX1" fmla="*/ 510773 w 841301"/>
                      <a:gd name="connsiteY1" fmla="*/ 3843 h 566009"/>
                      <a:gd name="connsiteX2" fmla="*/ 733658 w 841301"/>
                      <a:gd name="connsiteY2" fmla="*/ 50477 h 566009"/>
                      <a:gd name="connsiteX3" fmla="*/ 697996 w 841301"/>
                      <a:gd name="connsiteY3" fmla="*/ 106027 h 566009"/>
                      <a:gd name="connsiteX4" fmla="*/ 839271 w 841301"/>
                      <a:gd name="connsiteY4" fmla="*/ 418752 h 566009"/>
                      <a:gd name="connsiteX5" fmla="*/ 641761 w 841301"/>
                      <a:gd name="connsiteY5" fmla="*/ 509963 h 566009"/>
                      <a:gd name="connsiteX6" fmla="*/ 311891 w 841301"/>
                      <a:gd name="connsiteY6" fmla="*/ 300109 h 566009"/>
                      <a:gd name="connsiteX7" fmla="*/ 242625 w 841301"/>
                      <a:gd name="connsiteY7" fmla="*/ 317254 h 566009"/>
                      <a:gd name="connsiteX8" fmla="*/ 90377 w 841301"/>
                      <a:gd name="connsiteY8" fmla="*/ 413266 h 566009"/>
                      <a:gd name="connsiteX9" fmla="*/ 21112 w 841301"/>
                      <a:gd name="connsiteY9" fmla="*/ 541510 h 566009"/>
                      <a:gd name="connsiteX10" fmla="*/ 205592 w 841301"/>
                      <a:gd name="connsiteY10" fmla="*/ 76538 h 566009"/>
                      <a:gd name="connsiteX11" fmla="*/ 370184 w 841301"/>
                      <a:gd name="connsiteY11" fmla="*/ 47734 h 56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41301" h="566009">
                        <a:moveTo>
                          <a:pt x="370184" y="47734"/>
                        </a:moveTo>
                        <a:cubicBezTo>
                          <a:pt x="370184" y="47734"/>
                          <a:pt x="402416" y="-16045"/>
                          <a:pt x="510773" y="3843"/>
                        </a:cubicBezTo>
                        <a:cubicBezTo>
                          <a:pt x="580039" y="16187"/>
                          <a:pt x="693881" y="56650"/>
                          <a:pt x="733658" y="50477"/>
                        </a:cubicBezTo>
                        <a:cubicBezTo>
                          <a:pt x="733658" y="50477"/>
                          <a:pt x="725428" y="95054"/>
                          <a:pt x="697996" y="106027"/>
                        </a:cubicBezTo>
                        <a:cubicBezTo>
                          <a:pt x="697996" y="106027"/>
                          <a:pt x="861217" y="161577"/>
                          <a:pt x="839271" y="418752"/>
                        </a:cubicBezTo>
                        <a:cubicBezTo>
                          <a:pt x="817325" y="675927"/>
                          <a:pt x="656848" y="520250"/>
                          <a:pt x="641761" y="509963"/>
                        </a:cubicBezTo>
                        <a:cubicBezTo>
                          <a:pt x="626673" y="499676"/>
                          <a:pt x="340694" y="291879"/>
                          <a:pt x="311891" y="300109"/>
                        </a:cubicBezTo>
                        <a:cubicBezTo>
                          <a:pt x="283087" y="308338"/>
                          <a:pt x="242625" y="317254"/>
                          <a:pt x="242625" y="317254"/>
                        </a:cubicBezTo>
                        <a:cubicBezTo>
                          <a:pt x="242625" y="317254"/>
                          <a:pt x="136326" y="365945"/>
                          <a:pt x="90377" y="413266"/>
                        </a:cubicBezTo>
                        <a:cubicBezTo>
                          <a:pt x="44429" y="460586"/>
                          <a:pt x="21112" y="541510"/>
                          <a:pt x="21112" y="541510"/>
                        </a:cubicBezTo>
                        <a:cubicBezTo>
                          <a:pt x="21112" y="541510"/>
                          <a:pt x="-92045" y="292565"/>
                          <a:pt x="205592" y="76538"/>
                        </a:cubicBezTo>
                        <a:cubicBezTo>
                          <a:pt x="324921" y="-10559"/>
                          <a:pt x="370184" y="47734"/>
                          <a:pt x="370184" y="47734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E56E0F17-B58D-29A9-B3F0-33B7A1894AC9}"/>
                </a:ext>
              </a:extLst>
            </p:cNvPr>
            <p:cNvSpPr/>
            <p:nvPr/>
          </p:nvSpPr>
          <p:spPr>
            <a:xfrm>
              <a:off x="4739322" y="3551137"/>
              <a:ext cx="201625" cy="201625"/>
            </a:xfrm>
            <a:custGeom>
              <a:avLst/>
              <a:gdLst>
                <a:gd name="connsiteX0" fmla="*/ 201625 w 201625"/>
                <a:gd name="connsiteY0" fmla="*/ 100812 h 201625"/>
                <a:gd name="connsiteX1" fmla="*/ 100813 w 201625"/>
                <a:gd name="connsiteY1" fmla="*/ 201625 h 201625"/>
                <a:gd name="connsiteX2" fmla="*/ 0 w 201625"/>
                <a:gd name="connsiteY2" fmla="*/ 100812 h 201625"/>
                <a:gd name="connsiteX3" fmla="*/ 100813 w 201625"/>
                <a:gd name="connsiteY3" fmla="*/ 0 h 201625"/>
                <a:gd name="connsiteX4" fmla="*/ 201625 w 201625"/>
                <a:gd name="connsiteY4" fmla="*/ 100812 h 2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25" h="201625">
                  <a:moveTo>
                    <a:pt x="201625" y="100812"/>
                  </a:moveTo>
                  <a:cubicBezTo>
                    <a:pt x="201625" y="156490"/>
                    <a:pt x="156490" y="201625"/>
                    <a:pt x="100813" y="201625"/>
                  </a:cubicBezTo>
                  <a:cubicBezTo>
                    <a:pt x="45135" y="201625"/>
                    <a:pt x="0" y="156490"/>
                    <a:pt x="0" y="100812"/>
                  </a:cubicBezTo>
                  <a:cubicBezTo>
                    <a:pt x="0" y="45135"/>
                    <a:pt x="45135" y="0"/>
                    <a:pt x="100813" y="0"/>
                  </a:cubicBezTo>
                  <a:cubicBezTo>
                    <a:pt x="156490" y="0"/>
                    <a:pt x="201625" y="45135"/>
                    <a:pt x="201625" y="100812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005" name="Graphic 722">
              <a:extLst>
                <a:ext uri="{FF2B5EF4-FFF2-40B4-BE49-F238E27FC236}">
                  <a16:creationId xmlns:a16="http://schemas.microsoft.com/office/drawing/2014/main" id="{72F59E70-497C-4589-9058-42F020E577D4}"/>
                </a:ext>
              </a:extLst>
            </p:cNvPr>
            <p:cNvGrpSpPr/>
            <p:nvPr/>
          </p:nvGrpSpPr>
          <p:grpSpPr>
            <a:xfrm>
              <a:off x="5362028" y="3957130"/>
              <a:ext cx="997153" cy="997153"/>
              <a:chOff x="5362028" y="3957130"/>
              <a:chExt cx="997153" cy="997153"/>
            </a:xfrm>
          </p:grpSpPr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41F01D01-C2C9-AAB0-C98C-222C3DFBFA46}"/>
                  </a:ext>
                </a:extLst>
              </p:cNvPr>
              <p:cNvSpPr/>
              <p:nvPr/>
            </p:nvSpPr>
            <p:spPr>
              <a:xfrm>
                <a:off x="5362028" y="3957130"/>
                <a:ext cx="997153" cy="997153"/>
              </a:xfrm>
              <a:custGeom>
                <a:avLst/>
                <a:gdLst>
                  <a:gd name="connsiteX0" fmla="*/ 997153 w 997153"/>
                  <a:gd name="connsiteY0" fmla="*/ 498577 h 997153"/>
                  <a:gd name="connsiteX1" fmla="*/ 498577 w 997153"/>
                  <a:gd name="connsiteY1" fmla="*/ 997153 h 997153"/>
                  <a:gd name="connsiteX2" fmla="*/ 0 w 997153"/>
                  <a:gd name="connsiteY2" fmla="*/ 498577 h 997153"/>
                  <a:gd name="connsiteX3" fmla="*/ 498577 w 997153"/>
                  <a:gd name="connsiteY3" fmla="*/ 0 h 997153"/>
                  <a:gd name="connsiteX4" fmla="*/ 997153 w 997153"/>
                  <a:gd name="connsiteY4" fmla="*/ 498577 h 99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7153" h="997153">
                    <a:moveTo>
                      <a:pt x="997153" y="498577"/>
                    </a:moveTo>
                    <a:cubicBezTo>
                      <a:pt x="997153" y="773933"/>
                      <a:pt x="773933" y="997153"/>
                      <a:pt x="498577" y="997153"/>
                    </a:cubicBezTo>
                    <a:cubicBezTo>
                      <a:pt x="223220" y="997153"/>
                      <a:pt x="0" y="773933"/>
                      <a:pt x="0" y="498577"/>
                    </a:cubicBezTo>
                    <a:cubicBezTo>
                      <a:pt x="0" y="223220"/>
                      <a:pt x="223221" y="0"/>
                      <a:pt x="498577" y="0"/>
                    </a:cubicBezTo>
                    <a:cubicBezTo>
                      <a:pt x="773933" y="0"/>
                      <a:pt x="997153" y="223220"/>
                      <a:pt x="997153" y="498577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24" name="Graphic 722">
                <a:extLst>
                  <a:ext uri="{FF2B5EF4-FFF2-40B4-BE49-F238E27FC236}">
                    <a16:creationId xmlns:a16="http://schemas.microsoft.com/office/drawing/2014/main" id="{DE275A50-DF29-CB1A-1058-A390B5F21258}"/>
                  </a:ext>
                </a:extLst>
              </p:cNvPr>
              <p:cNvGrpSpPr/>
              <p:nvPr/>
            </p:nvGrpSpPr>
            <p:grpSpPr>
              <a:xfrm>
                <a:off x="5453239" y="4106531"/>
                <a:ext cx="713232" cy="847752"/>
                <a:chOff x="5453239" y="4106531"/>
                <a:chExt cx="713232" cy="847752"/>
              </a:xfrm>
            </p:grpSpPr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B3E29B5B-F6E5-49DD-AABA-8A511A967F02}"/>
                    </a:ext>
                  </a:extLst>
                </p:cNvPr>
                <p:cNvSpPr/>
                <p:nvPr/>
              </p:nvSpPr>
              <p:spPr>
                <a:xfrm>
                  <a:off x="5453239" y="4667375"/>
                  <a:ext cx="713232" cy="286908"/>
                </a:xfrm>
                <a:custGeom>
                  <a:avLst/>
                  <a:gdLst>
                    <a:gd name="connsiteX0" fmla="*/ 407365 w 713232"/>
                    <a:gd name="connsiteY0" fmla="*/ 286909 h 286908"/>
                    <a:gd name="connsiteX1" fmla="*/ 713232 w 713232"/>
                    <a:gd name="connsiteY1" fmla="*/ 181982 h 286908"/>
                    <a:gd name="connsiteX2" fmla="*/ 170078 w 713232"/>
                    <a:gd name="connsiteY2" fmla="*/ 13961 h 286908"/>
                    <a:gd name="connsiteX3" fmla="*/ 0 w 713232"/>
                    <a:gd name="connsiteY3" fmla="*/ 75683 h 286908"/>
                    <a:gd name="connsiteX4" fmla="*/ 407365 w 713232"/>
                    <a:gd name="connsiteY4" fmla="*/ 286909 h 28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32" h="286908">
                      <a:moveTo>
                        <a:pt x="407365" y="286909"/>
                      </a:moveTo>
                      <a:cubicBezTo>
                        <a:pt x="522580" y="286909"/>
                        <a:pt x="628879" y="247818"/>
                        <a:pt x="713232" y="181982"/>
                      </a:cubicBezTo>
                      <a:cubicBezTo>
                        <a:pt x="632308" y="55109"/>
                        <a:pt x="415595" y="-36103"/>
                        <a:pt x="170078" y="13961"/>
                      </a:cubicBezTo>
                      <a:cubicBezTo>
                        <a:pt x="127559" y="22876"/>
                        <a:pt x="63779" y="46193"/>
                        <a:pt x="0" y="75683"/>
                      </a:cubicBezTo>
                      <a:cubicBezTo>
                        <a:pt x="89840" y="203927"/>
                        <a:pt x="238658" y="286909"/>
                        <a:pt x="407365" y="286909"/>
                      </a:cubicBezTo>
                      <a:close/>
                    </a:path>
                  </a:pathLst>
                </a:custGeom>
                <a:solidFill>
                  <a:srgbClr val="4047B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26" name="Graphic 722">
                  <a:extLst>
                    <a:ext uri="{FF2B5EF4-FFF2-40B4-BE49-F238E27FC236}">
                      <a16:creationId xmlns:a16="http://schemas.microsoft.com/office/drawing/2014/main" id="{B29C0E5D-83AC-41C3-8B0E-9FE4F43C83EF}"/>
                    </a:ext>
                  </a:extLst>
                </p:cNvPr>
                <p:cNvGrpSpPr/>
                <p:nvPr/>
              </p:nvGrpSpPr>
              <p:grpSpPr>
                <a:xfrm>
                  <a:off x="5562682" y="4106531"/>
                  <a:ext cx="473785" cy="721870"/>
                  <a:chOff x="5562682" y="4106531"/>
                  <a:chExt cx="473785" cy="721870"/>
                </a:xfrm>
              </p:grpSpPr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370E55F1-726C-E9D1-B0FE-1BD1F2DFED1A}"/>
                      </a:ext>
                    </a:extLst>
                  </p:cNvPr>
                  <p:cNvSpPr/>
                  <p:nvPr/>
                </p:nvSpPr>
                <p:spPr>
                  <a:xfrm>
                    <a:off x="5570942" y="4106531"/>
                    <a:ext cx="465524" cy="424614"/>
                  </a:xfrm>
                  <a:custGeom>
                    <a:avLst/>
                    <a:gdLst>
                      <a:gd name="connsiteX0" fmla="*/ 417907 w 465524"/>
                      <a:gd name="connsiteY0" fmla="*/ 238763 h 424614"/>
                      <a:gd name="connsiteX1" fmla="*/ 451511 w 465524"/>
                      <a:gd name="connsiteY1" fmla="*/ 70056 h 424614"/>
                      <a:gd name="connsiteX2" fmla="*/ 216967 w 465524"/>
                      <a:gd name="connsiteY2" fmla="*/ 1476 h 424614"/>
                      <a:gd name="connsiteX3" fmla="*/ 95581 w 465524"/>
                      <a:gd name="connsiteY3" fmla="*/ 54968 h 424614"/>
                      <a:gd name="connsiteX4" fmla="*/ 64720 w 465524"/>
                      <a:gd name="connsiteY4" fmla="*/ 424614 h 424614"/>
                      <a:gd name="connsiteX5" fmla="*/ 264288 w 465524"/>
                      <a:gd name="connsiteY5" fmla="*/ 217503 h 424614"/>
                      <a:gd name="connsiteX6" fmla="*/ 417907 w 465524"/>
                      <a:gd name="connsiteY6" fmla="*/ 238763 h 42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5524" h="424614">
                        <a:moveTo>
                          <a:pt x="417907" y="238763"/>
                        </a:moveTo>
                        <a:cubicBezTo>
                          <a:pt x="417907" y="238763"/>
                          <a:pt x="496774" y="157838"/>
                          <a:pt x="451511" y="70056"/>
                        </a:cubicBezTo>
                        <a:cubicBezTo>
                          <a:pt x="406248" y="-17727"/>
                          <a:pt x="274575" y="2162"/>
                          <a:pt x="216967" y="1476"/>
                        </a:cubicBezTo>
                        <a:cubicBezTo>
                          <a:pt x="165532" y="790"/>
                          <a:pt x="101067" y="-5382"/>
                          <a:pt x="95581" y="54968"/>
                        </a:cubicBezTo>
                        <a:cubicBezTo>
                          <a:pt x="95581" y="54968"/>
                          <a:pt x="-97129" y="92687"/>
                          <a:pt x="64720" y="424614"/>
                        </a:cubicBezTo>
                        <a:cubicBezTo>
                          <a:pt x="64720" y="424614"/>
                          <a:pt x="167590" y="244935"/>
                          <a:pt x="264288" y="217503"/>
                        </a:cubicBezTo>
                        <a:cubicBezTo>
                          <a:pt x="360300" y="189385"/>
                          <a:pt x="417907" y="238763"/>
                          <a:pt x="417907" y="238763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5EB6B2DF-9333-A09F-AF28-8B0645AFF959}"/>
                      </a:ext>
                    </a:extLst>
                  </p:cNvPr>
                  <p:cNvSpPr/>
                  <p:nvPr/>
                </p:nvSpPr>
                <p:spPr>
                  <a:xfrm>
                    <a:off x="5630176" y="4468737"/>
                    <a:ext cx="297710" cy="359663"/>
                  </a:xfrm>
                  <a:custGeom>
                    <a:avLst/>
                    <a:gdLst>
                      <a:gd name="connsiteX0" fmla="*/ 0 w 297710"/>
                      <a:gd name="connsiteY0" fmla="*/ 0 h 359663"/>
                      <a:gd name="connsiteX1" fmla="*/ 8230 w 297710"/>
                      <a:gd name="connsiteY1" fmla="*/ 255118 h 359663"/>
                      <a:gd name="connsiteX2" fmla="*/ 184480 w 297710"/>
                      <a:gd name="connsiteY2" fmla="*/ 359359 h 359663"/>
                      <a:gd name="connsiteX3" fmla="*/ 294208 w 297710"/>
                      <a:gd name="connsiteY3" fmla="*/ 248945 h 359663"/>
                      <a:gd name="connsiteX4" fmla="*/ 209169 w 297710"/>
                      <a:gd name="connsiteY4" fmla="*/ 18517 h 359663"/>
                      <a:gd name="connsiteX5" fmla="*/ 0 w 297710"/>
                      <a:gd name="connsiteY5" fmla="*/ 0 h 359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710" h="359663">
                        <a:moveTo>
                          <a:pt x="0" y="0"/>
                        </a:moveTo>
                        <a:lnTo>
                          <a:pt x="8230" y="255118"/>
                        </a:lnTo>
                        <a:cubicBezTo>
                          <a:pt x="8230" y="255118"/>
                          <a:pt x="48006" y="366217"/>
                          <a:pt x="184480" y="359359"/>
                        </a:cubicBezTo>
                        <a:cubicBezTo>
                          <a:pt x="314782" y="352501"/>
                          <a:pt x="299695" y="285293"/>
                          <a:pt x="294208" y="248945"/>
                        </a:cubicBezTo>
                        <a:cubicBezTo>
                          <a:pt x="288722" y="212598"/>
                          <a:pt x="209169" y="18517"/>
                          <a:pt x="209169" y="185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74208771-63BF-E9E9-12A0-47836FFDE1B6}"/>
                      </a:ext>
                    </a:extLst>
                  </p:cNvPr>
                  <p:cNvSpPr/>
                  <p:nvPr/>
                </p:nvSpPr>
                <p:spPr>
                  <a:xfrm>
                    <a:off x="5667209" y="4499598"/>
                    <a:ext cx="246202" cy="182872"/>
                  </a:xfrm>
                  <a:custGeom>
                    <a:avLst/>
                    <a:gdLst>
                      <a:gd name="connsiteX0" fmla="*/ 0 w 246202"/>
                      <a:gd name="connsiteY0" fmla="*/ 0 h 182872"/>
                      <a:gd name="connsiteX1" fmla="*/ 246202 w 246202"/>
                      <a:gd name="connsiteY1" fmla="*/ 182423 h 182872"/>
                      <a:gd name="connsiteX2" fmla="*/ 178308 w 246202"/>
                      <a:gd name="connsiteY2" fmla="*/ 5486 h 182872"/>
                      <a:gd name="connsiteX3" fmla="*/ 0 w 246202"/>
                      <a:gd name="connsiteY3" fmla="*/ 0 h 182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202" h="182872">
                        <a:moveTo>
                          <a:pt x="0" y="0"/>
                        </a:moveTo>
                        <a:cubicBezTo>
                          <a:pt x="0" y="0"/>
                          <a:pt x="76124" y="193396"/>
                          <a:pt x="246202" y="182423"/>
                        </a:cubicBezTo>
                        <a:cubicBezTo>
                          <a:pt x="228371" y="130302"/>
                          <a:pt x="193396" y="42520"/>
                          <a:pt x="178308" y="548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C0B9743E-42A5-4275-2849-AAAB1814C6D2}"/>
                      </a:ext>
                    </a:extLst>
                  </p:cNvPr>
                  <p:cNvSpPr/>
                  <p:nvPr/>
                </p:nvSpPr>
                <p:spPr>
                  <a:xfrm>
                    <a:off x="5633630" y="4179132"/>
                    <a:ext cx="360839" cy="452371"/>
                  </a:xfrm>
                  <a:custGeom>
                    <a:avLst/>
                    <a:gdLst>
                      <a:gd name="connsiteX0" fmla="*/ 355219 w 360839"/>
                      <a:gd name="connsiteY0" fmla="*/ 133243 h 452371"/>
                      <a:gd name="connsiteX1" fmla="*/ 276352 w 360839"/>
                      <a:gd name="connsiteY1" fmla="*/ 439795 h 452371"/>
                      <a:gd name="connsiteX2" fmla="*/ 6146 w 360839"/>
                      <a:gd name="connsiteY2" fmla="*/ 255315 h 452371"/>
                      <a:gd name="connsiteX3" fmla="*/ 167995 w 360839"/>
                      <a:gd name="connsiteY3" fmla="*/ 197 h 452371"/>
                      <a:gd name="connsiteX4" fmla="*/ 355219 w 360839"/>
                      <a:gd name="connsiteY4" fmla="*/ 133243 h 452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839" h="452371">
                        <a:moveTo>
                          <a:pt x="355219" y="133243"/>
                        </a:moveTo>
                        <a:cubicBezTo>
                          <a:pt x="368249" y="192907"/>
                          <a:pt x="364820" y="388360"/>
                          <a:pt x="276352" y="439795"/>
                        </a:cubicBezTo>
                        <a:cubicBezTo>
                          <a:pt x="187883" y="491230"/>
                          <a:pt x="37693" y="376016"/>
                          <a:pt x="6146" y="255315"/>
                        </a:cubicBezTo>
                        <a:cubicBezTo>
                          <a:pt x="-25400" y="133928"/>
                          <a:pt x="69926" y="-5975"/>
                          <a:pt x="167995" y="197"/>
                        </a:cubicBezTo>
                        <a:cubicBezTo>
                          <a:pt x="266065" y="6370"/>
                          <a:pt x="339445" y="61919"/>
                          <a:pt x="355219" y="133243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48D38918-C81B-4F9B-0D92-93E45C1E0800}"/>
                      </a:ext>
                    </a:extLst>
                  </p:cNvPr>
                  <p:cNvSpPr/>
                  <p:nvPr/>
                </p:nvSpPr>
                <p:spPr>
                  <a:xfrm>
                    <a:off x="5562682" y="4329021"/>
                    <a:ext cx="114090" cy="142959"/>
                  </a:xfrm>
                  <a:custGeom>
                    <a:avLst/>
                    <a:gdLst>
                      <a:gd name="connsiteX0" fmla="*/ 96298 w 114090"/>
                      <a:gd name="connsiteY0" fmla="*/ 58792 h 142959"/>
                      <a:gd name="connsiteX1" fmla="*/ 10573 w 114090"/>
                      <a:gd name="connsiteY1" fmla="*/ 10786 h 142959"/>
                      <a:gd name="connsiteX2" fmla="*/ 96298 w 114090"/>
                      <a:gd name="connsiteY2" fmla="*/ 141773 h 142959"/>
                      <a:gd name="connsiteX3" fmla="*/ 96298 w 114090"/>
                      <a:gd name="connsiteY3" fmla="*/ 58792 h 14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090" h="142959">
                        <a:moveTo>
                          <a:pt x="96298" y="58792"/>
                        </a:moveTo>
                        <a:cubicBezTo>
                          <a:pt x="83953" y="37532"/>
                          <a:pt x="47606" y="-24876"/>
                          <a:pt x="10573" y="10786"/>
                        </a:cubicBezTo>
                        <a:cubicBezTo>
                          <a:pt x="-26461" y="46447"/>
                          <a:pt x="41434" y="155489"/>
                          <a:pt x="96298" y="141773"/>
                        </a:cubicBezTo>
                        <a:cubicBezTo>
                          <a:pt x="130588" y="133544"/>
                          <a:pt x="106585" y="76622"/>
                          <a:pt x="96298" y="58792"/>
                        </a:cubicBezTo>
                        <a:close/>
                      </a:path>
                    </a:pathLst>
                  </a:custGeom>
                  <a:solidFill>
                    <a:srgbClr val="FEA32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1B5955EA-E3D4-F1D2-1FB9-1ACB63B3EFC8}"/>
                      </a:ext>
                    </a:extLst>
                  </p:cNvPr>
                  <p:cNvSpPr/>
                  <p:nvPr/>
                </p:nvSpPr>
                <p:spPr>
                  <a:xfrm>
                    <a:off x="5635434" y="4134570"/>
                    <a:ext cx="318143" cy="266273"/>
                  </a:xfrm>
                  <a:custGeom>
                    <a:avLst/>
                    <a:gdLst>
                      <a:gd name="connsiteX0" fmla="*/ 13944 w 318143"/>
                      <a:gd name="connsiteY0" fmla="*/ 266273 h 266273"/>
                      <a:gd name="connsiteX1" fmla="*/ 109271 w 318143"/>
                      <a:gd name="connsiteY1" fmla="*/ 144886 h 266273"/>
                      <a:gd name="connsiteX2" fmla="*/ 109956 w 318143"/>
                      <a:gd name="connsiteY2" fmla="*/ 192892 h 266273"/>
                      <a:gd name="connsiteX3" fmla="*/ 316382 w 318143"/>
                      <a:gd name="connsiteY3" fmla="*/ 74935 h 266273"/>
                      <a:gd name="connsiteX4" fmla="*/ 57836 w 318143"/>
                      <a:gd name="connsiteY4" fmla="*/ 77678 h 266273"/>
                      <a:gd name="connsiteX5" fmla="*/ 13944 w 318143"/>
                      <a:gd name="connsiteY5" fmla="*/ 266273 h 266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143" h="266273">
                        <a:moveTo>
                          <a:pt x="13944" y="266273"/>
                        </a:moveTo>
                        <a:cubicBezTo>
                          <a:pt x="13944" y="266273"/>
                          <a:pt x="94183" y="199065"/>
                          <a:pt x="109271" y="144886"/>
                        </a:cubicBezTo>
                        <a:cubicBezTo>
                          <a:pt x="109271" y="144886"/>
                          <a:pt x="113385" y="173004"/>
                          <a:pt x="109956" y="192892"/>
                        </a:cubicBezTo>
                        <a:cubicBezTo>
                          <a:pt x="106527" y="210723"/>
                          <a:pt x="289636" y="214152"/>
                          <a:pt x="316382" y="74935"/>
                        </a:cubicBezTo>
                        <a:cubicBezTo>
                          <a:pt x="340385" y="-50567"/>
                          <a:pt x="112014" y="3612"/>
                          <a:pt x="57836" y="77678"/>
                        </a:cubicBezTo>
                        <a:cubicBezTo>
                          <a:pt x="2972" y="151744"/>
                          <a:pt x="-15545" y="211409"/>
                          <a:pt x="13944" y="266273"/>
                        </a:cubicBezTo>
                        <a:close/>
                      </a:path>
                    </a:pathLst>
                  </a:custGeom>
                  <a:solidFill>
                    <a:srgbClr val="24263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D05D8D0D-7BEA-C853-3D0F-B97B4F7F713F}"/>
                      </a:ext>
                    </a:extLst>
                  </p:cNvPr>
                  <p:cNvSpPr/>
                  <p:nvPr/>
                </p:nvSpPr>
                <p:spPr>
                  <a:xfrm>
                    <a:off x="5846203" y="4460508"/>
                    <a:ext cx="121133" cy="61673"/>
                  </a:xfrm>
                  <a:custGeom>
                    <a:avLst/>
                    <a:gdLst>
                      <a:gd name="connsiteX0" fmla="*/ 120701 w 121133"/>
                      <a:gd name="connsiteY0" fmla="*/ 0 h 61673"/>
                      <a:gd name="connsiteX1" fmla="*/ 0 w 121133"/>
                      <a:gd name="connsiteY1" fmla="*/ 25375 h 61673"/>
                      <a:gd name="connsiteX2" fmla="*/ 92583 w 121133"/>
                      <a:gd name="connsiteY2" fmla="*/ 58979 h 61673"/>
                      <a:gd name="connsiteX3" fmla="*/ 120701 w 121133"/>
                      <a:gd name="connsiteY3" fmla="*/ 0 h 61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133" h="61673">
                        <a:moveTo>
                          <a:pt x="120701" y="0"/>
                        </a:moveTo>
                        <a:lnTo>
                          <a:pt x="0" y="25375"/>
                        </a:lnTo>
                        <a:cubicBezTo>
                          <a:pt x="0" y="25375"/>
                          <a:pt x="44577" y="73381"/>
                          <a:pt x="92583" y="58979"/>
                        </a:cubicBezTo>
                        <a:cubicBezTo>
                          <a:pt x="126873" y="49378"/>
                          <a:pt x="120701" y="0"/>
                          <a:pt x="120701" y="0"/>
                        </a:cubicBezTo>
                        <a:close/>
                      </a:path>
                    </a:pathLst>
                  </a:custGeom>
                  <a:solidFill>
                    <a:srgbClr val="FFF6D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F8059AB5-1C88-8EF0-CF23-03B12E258C38}"/>
                      </a:ext>
                    </a:extLst>
                  </p:cNvPr>
                  <p:cNvSpPr/>
                  <p:nvPr/>
                </p:nvSpPr>
                <p:spPr>
                  <a:xfrm>
                    <a:off x="5910507" y="4365021"/>
                    <a:ext cx="62609" cy="69426"/>
                  </a:xfrm>
                  <a:custGeom>
                    <a:avLst/>
                    <a:gdLst>
                      <a:gd name="connsiteX0" fmla="*/ 32393 w 62609"/>
                      <a:gd name="connsiteY0" fmla="*/ 69426 h 69426"/>
                      <a:gd name="connsiteX1" fmla="*/ 17991 w 62609"/>
                      <a:gd name="connsiteY1" fmla="*/ 58453 h 69426"/>
                      <a:gd name="connsiteX2" fmla="*/ 28278 w 62609"/>
                      <a:gd name="connsiteY2" fmla="*/ 39937 h 69426"/>
                      <a:gd name="connsiteX3" fmla="*/ 29650 w 62609"/>
                      <a:gd name="connsiteY3" fmla="*/ 39251 h 69426"/>
                      <a:gd name="connsiteX4" fmla="*/ 10448 w 62609"/>
                      <a:gd name="connsiteY4" fmla="*/ 29650 h 69426"/>
                      <a:gd name="connsiteX5" fmla="*/ 846 w 62609"/>
                      <a:gd name="connsiteY5" fmla="*/ 10447 h 69426"/>
                      <a:gd name="connsiteX6" fmla="*/ 20049 w 62609"/>
                      <a:gd name="connsiteY6" fmla="*/ 846 h 69426"/>
                      <a:gd name="connsiteX7" fmla="*/ 62568 w 62609"/>
                      <a:gd name="connsiteY7" fmla="*/ 41308 h 69426"/>
                      <a:gd name="connsiteX8" fmla="*/ 36508 w 62609"/>
                      <a:gd name="connsiteY8" fmla="*/ 68740 h 69426"/>
                      <a:gd name="connsiteX9" fmla="*/ 32393 w 62609"/>
                      <a:gd name="connsiteY9" fmla="*/ 69426 h 69426"/>
                      <a:gd name="connsiteX10" fmla="*/ 32393 w 62609"/>
                      <a:gd name="connsiteY10" fmla="*/ 41308 h 69426"/>
                      <a:gd name="connsiteX11" fmla="*/ 32393 w 62609"/>
                      <a:gd name="connsiteY11" fmla="*/ 41308 h 69426"/>
                      <a:gd name="connsiteX12" fmla="*/ 32393 w 62609"/>
                      <a:gd name="connsiteY12" fmla="*/ 41308 h 69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2609" h="69426">
                        <a:moveTo>
                          <a:pt x="32393" y="69426"/>
                        </a:moveTo>
                        <a:cubicBezTo>
                          <a:pt x="25535" y="69426"/>
                          <a:pt x="19363" y="65311"/>
                          <a:pt x="17991" y="58453"/>
                        </a:cubicBezTo>
                        <a:cubicBezTo>
                          <a:pt x="15934" y="50224"/>
                          <a:pt x="20735" y="41994"/>
                          <a:pt x="28278" y="39937"/>
                        </a:cubicBezTo>
                        <a:cubicBezTo>
                          <a:pt x="28964" y="39937"/>
                          <a:pt x="28964" y="39937"/>
                          <a:pt x="29650" y="39251"/>
                        </a:cubicBezTo>
                        <a:cubicBezTo>
                          <a:pt x="25535" y="35822"/>
                          <a:pt x="17991" y="32393"/>
                          <a:pt x="10448" y="29650"/>
                        </a:cubicBezTo>
                        <a:cubicBezTo>
                          <a:pt x="2218" y="26907"/>
                          <a:pt x="-1897" y="17991"/>
                          <a:pt x="846" y="10447"/>
                        </a:cubicBezTo>
                        <a:cubicBezTo>
                          <a:pt x="3590" y="2218"/>
                          <a:pt x="11819" y="-1897"/>
                          <a:pt x="20049" y="846"/>
                        </a:cubicBezTo>
                        <a:cubicBezTo>
                          <a:pt x="30336" y="4275"/>
                          <a:pt x="63940" y="17305"/>
                          <a:pt x="62568" y="41308"/>
                        </a:cubicBezTo>
                        <a:cubicBezTo>
                          <a:pt x="61883" y="56396"/>
                          <a:pt x="48167" y="65997"/>
                          <a:pt x="36508" y="68740"/>
                        </a:cubicBezTo>
                        <a:cubicBezTo>
                          <a:pt x="35136" y="69426"/>
                          <a:pt x="33765" y="69426"/>
                          <a:pt x="32393" y="69426"/>
                        </a:cubicBezTo>
                        <a:close/>
                        <a:moveTo>
                          <a:pt x="32393" y="41308"/>
                        </a:moveTo>
                        <a:lnTo>
                          <a:pt x="32393" y="41308"/>
                        </a:lnTo>
                        <a:lnTo>
                          <a:pt x="32393" y="41308"/>
                        </a:lnTo>
                        <a:close/>
                      </a:path>
                    </a:pathLst>
                  </a:custGeom>
                  <a:solidFill>
                    <a:srgbClr val="E28617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1006" name="Graphic 722">
              <a:extLst>
                <a:ext uri="{FF2B5EF4-FFF2-40B4-BE49-F238E27FC236}">
                  <a16:creationId xmlns:a16="http://schemas.microsoft.com/office/drawing/2014/main" id="{17EF2E73-1FCD-59DD-0978-1270613335A1}"/>
                </a:ext>
              </a:extLst>
            </p:cNvPr>
            <p:cNvGrpSpPr/>
            <p:nvPr/>
          </p:nvGrpSpPr>
          <p:grpSpPr>
            <a:xfrm>
              <a:off x="5659665" y="1831836"/>
              <a:ext cx="1390802" cy="1390802"/>
              <a:chOff x="5659665" y="1831836"/>
              <a:chExt cx="1390802" cy="1390802"/>
            </a:xfrm>
          </p:grpSpPr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1182343D-D39A-0FC3-6966-9F564CF2909C}"/>
                  </a:ext>
                </a:extLst>
              </p:cNvPr>
              <p:cNvSpPr/>
              <p:nvPr/>
            </p:nvSpPr>
            <p:spPr>
              <a:xfrm>
                <a:off x="5659665" y="1831836"/>
                <a:ext cx="1390802" cy="1390802"/>
              </a:xfrm>
              <a:custGeom>
                <a:avLst/>
                <a:gdLst>
                  <a:gd name="connsiteX0" fmla="*/ 1390802 w 1390802"/>
                  <a:gd name="connsiteY0" fmla="*/ 695401 h 1390802"/>
                  <a:gd name="connsiteX1" fmla="*/ 695401 w 1390802"/>
                  <a:gd name="connsiteY1" fmla="*/ 1390802 h 1390802"/>
                  <a:gd name="connsiteX2" fmla="*/ 0 w 1390802"/>
                  <a:gd name="connsiteY2" fmla="*/ 695401 h 1390802"/>
                  <a:gd name="connsiteX3" fmla="*/ 695401 w 1390802"/>
                  <a:gd name="connsiteY3" fmla="*/ 0 h 1390802"/>
                  <a:gd name="connsiteX4" fmla="*/ 1390802 w 1390802"/>
                  <a:gd name="connsiteY4" fmla="*/ 695401 h 139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0802" h="1390802">
                    <a:moveTo>
                      <a:pt x="1390802" y="695401"/>
                    </a:moveTo>
                    <a:cubicBezTo>
                      <a:pt x="1390802" y="1079461"/>
                      <a:pt x="1079461" y="1390802"/>
                      <a:pt x="695401" y="1390802"/>
                    </a:cubicBezTo>
                    <a:cubicBezTo>
                      <a:pt x="311342" y="1390802"/>
                      <a:pt x="0" y="1079461"/>
                      <a:pt x="0" y="695401"/>
                    </a:cubicBezTo>
                    <a:cubicBezTo>
                      <a:pt x="0" y="311342"/>
                      <a:pt x="311342" y="0"/>
                      <a:pt x="695401" y="0"/>
                    </a:cubicBezTo>
                    <a:cubicBezTo>
                      <a:pt x="1079461" y="0"/>
                      <a:pt x="1390802" y="311342"/>
                      <a:pt x="1390802" y="695401"/>
                    </a:cubicBezTo>
                    <a:close/>
                  </a:path>
                </a:pathLst>
              </a:custGeom>
              <a:solidFill>
                <a:srgbClr val="FFEAB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12" name="Graphic 722">
                <a:extLst>
                  <a:ext uri="{FF2B5EF4-FFF2-40B4-BE49-F238E27FC236}">
                    <a16:creationId xmlns:a16="http://schemas.microsoft.com/office/drawing/2014/main" id="{A2712694-79AC-06A7-1756-27F0067C0EB5}"/>
                  </a:ext>
                </a:extLst>
              </p:cNvPr>
              <p:cNvGrpSpPr/>
              <p:nvPr/>
            </p:nvGrpSpPr>
            <p:grpSpPr>
              <a:xfrm>
                <a:off x="5737161" y="1920146"/>
                <a:ext cx="1056817" cy="1302492"/>
                <a:chOff x="5737161" y="1920146"/>
                <a:chExt cx="1056817" cy="1302492"/>
              </a:xfrm>
            </p:grpSpPr>
            <p:sp>
              <p:nvSpPr>
                <p:cNvPr id="1013" name="Freeform: Shape 1012">
                  <a:extLst>
                    <a:ext uri="{FF2B5EF4-FFF2-40B4-BE49-F238E27FC236}">
                      <a16:creationId xmlns:a16="http://schemas.microsoft.com/office/drawing/2014/main" id="{EAD82466-3C27-C262-5933-A2F05AA705E1}"/>
                    </a:ext>
                  </a:extLst>
                </p:cNvPr>
                <p:cNvSpPr/>
                <p:nvPr/>
              </p:nvSpPr>
              <p:spPr>
                <a:xfrm>
                  <a:off x="6514858" y="2839276"/>
                  <a:ext cx="279120" cy="329869"/>
                </a:xfrm>
                <a:custGeom>
                  <a:avLst/>
                  <a:gdLst>
                    <a:gd name="connsiteX0" fmla="*/ 279121 w 279120"/>
                    <a:gd name="connsiteY0" fmla="*/ 227685 h 329869"/>
                    <a:gd name="connsiteX1" fmla="*/ 108357 w 279120"/>
                    <a:gd name="connsiteY1" fmla="*/ 329870 h 329869"/>
                    <a:gd name="connsiteX2" fmla="*/ 0 w 279120"/>
                    <a:gd name="connsiteY2" fmla="*/ 0 h 329869"/>
                    <a:gd name="connsiteX3" fmla="*/ 279121 w 279120"/>
                    <a:gd name="connsiteY3" fmla="*/ 227685 h 329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120" h="329869">
                      <a:moveTo>
                        <a:pt x="279121" y="227685"/>
                      </a:moveTo>
                      <a:cubicBezTo>
                        <a:pt x="227686" y="269519"/>
                        <a:pt x="170764" y="303809"/>
                        <a:pt x="108357" y="329870"/>
                      </a:cubicBezTo>
                      <a:cubicBezTo>
                        <a:pt x="52121" y="177622"/>
                        <a:pt x="0" y="0"/>
                        <a:pt x="0" y="0"/>
                      </a:cubicBezTo>
                      <a:cubicBezTo>
                        <a:pt x="77496" y="30861"/>
                        <a:pt x="192710" y="135102"/>
                        <a:pt x="279121" y="227685"/>
                      </a:cubicBezTo>
                      <a:close/>
                    </a:path>
                  </a:pathLst>
                </a:custGeom>
                <a:solidFill>
                  <a:srgbClr val="AF0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4" name="Freeform: Shape 1013">
                  <a:extLst>
                    <a:ext uri="{FF2B5EF4-FFF2-40B4-BE49-F238E27FC236}">
                      <a16:creationId xmlns:a16="http://schemas.microsoft.com/office/drawing/2014/main" id="{B6C6C31C-EC44-DDE5-823A-69E8D08E8B9D}"/>
                    </a:ext>
                  </a:extLst>
                </p:cNvPr>
                <p:cNvSpPr/>
                <p:nvPr/>
              </p:nvSpPr>
              <p:spPr>
                <a:xfrm>
                  <a:off x="5737161" y="2765667"/>
                  <a:ext cx="981379" cy="456971"/>
                </a:xfrm>
                <a:custGeom>
                  <a:avLst/>
                  <a:gdLst>
                    <a:gd name="connsiteX0" fmla="*/ 617906 w 981379"/>
                    <a:gd name="connsiteY0" fmla="*/ 456972 h 456971"/>
                    <a:gd name="connsiteX1" fmla="*/ 0 w 981379"/>
                    <a:gd name="connsiteY1" fmla="*/ 81153 h 456971"/>
                    <a:gd name="connsiteX2" fmla="*/ 722833 w 981379"/>
                    <a:gd name="connsiteY2" fmla="*/ 42063 h 456971"/>
                    <a:gd name="connsiteX3" fmla="*/ 981380 w 981379"/>
                    <a:gd name="connsiteY3" fmla="*/ 354102 h 456971"/>
                    <a:gd name="connsiteX4" fmla="*/ 617906 w 981379"/>
                    <a:gd name="connsiteY4" fmla="*/ 456972 h 4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379" h="456971">
                      <a:moveTo>
                        <a:pt x="617906" y="456972"/>
                      </a:moveTo>
                      <a:cubicBezTo>
                        <a:pt x="349072" y="456972"/>
                        <a:pt x="115900" y="304724"/>
                        <a:pt x="0" y="81153"/>
                      </a:cubicBezTo>
                      <a:cubicBezTo>
                        <a:pt x="148819" y="5030"/>
                        <a:pt x="399821" y="-36118"/>
                        <a:pt x="722833" y="42063"/>
                      </a:cubicBezTo>
                      <a:cubicBezTo>
                        <a:pt x="722833" y="42063"/>
                        <a:pt x="860679" y="83897"/>
                        <a:pt x="981380" y="354102"/>
                      </a:cubicBezTo>
                      <a:cubicBezTo>
                        <a:pt x="875767" y="419253"/>
                        <a:pt x="751637" y="456972"/>
                        <a:pt x="617906" y="456972"/>
                      </a:cubicBez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24B20989-D9D9-2457-C071-3DE80026625B}"/>
                    </a:ext>
                  </a:extLst>
                </p:cNvPr>
                <p:cNvSpPr/>
                <p:nvPr/>
              </p:nvSpPr>
              <p:spPr>
                <a:xfrm>
                  <a:off x="5882000" y="1942250"/>
                  <a:ext cx="892090" cy="802386"/>
                </a:xfrm>
                <a:custGeom>
                  <a:avLst/>
                  <a:gdLst>
                    <a:gd name="connsiteX0" fmla="*/ 78732 w 892090"/>
                    <a:gd name="connsiteY0" fmla="*/ 222199 h 802386"/>
                    <a:gd name="connsiteX1" fmla="*/ 51986 w 892090"/>
                    <a:gd name="connsiteY1" fmla="*/ 449885 h 802386"/>
                    <a:gd name="connsiteX2" fmla="*/ 12209 w 892090"/>
                    <a:gd name="connsiteY2" fmla="*/ 802386 h 802386"/>
                    <a:gd name="connsiteX3" fmla="*/ 344136 w 892090"/>
                    <a:gd name="connsiteY3" fmla="*/ 787299 h 802386"/>
                    <a:gd name="connsiteX4" fmla="*/ 892091 w 892090"/>
                    <a:gd name="connsiteY4" fmla="*/ 611048 h 802386"/>
                    <a:gd name="connsiteX5" fmla="*/ 741215 w 892090"/>
                    <a:gd name="connsiteY5" fmla="*/ 272949 h 802386"/>
                    <a:gd name="connsiteX6" fmla="*/ 748758 w 892090"/>
                    <a:gd name="connsiteY6" fmla="*/ 229057 h 802386"/>
                    <a:gd name="connsiteX7" fmla="*/ 547819 w 892090"/>
                    <a:gd name="connsiteY7" fmla="*/ 0 h 802386"/>
                    <a:gd name="connsiteX8" fmla="*/ 78732 w 892090"/>
                    <a:gd name="connsiteY8" fmla="*/ 222199 h 802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2090" h="802386">
                      <a:moveTo>
                        <a:pt x="78732" y="222199"/>
                      </a:moveTo>
                      <a:cubicBezTo>
                        <a:pt x="78732" y="222199"/>
                        <a:pt x="89705" y="342900"/>
                        <a:pt x="51986" y="449885"/>
                      </a:cubicBezTo>
                      <a:cubicBezTo>
                        <a:pt x="10838" y="565099"/>
                        <a:pt x="-17280" y="654253"/>
                        <a:pt x="12209" y="802386"/>
                      </a:cubicBezTo>
                      <a:cubicBezTo>
                        <a:pt x="12209" y="802386"/>
                        <a:pt x="203547" y="766039"/>
                        <a:pt x="344136" y="787299"/>
                      </a:cubicBezTo>
                      <a:cubicBezTo>
                        <a:pt x="553991" y="818160"/>
                        <a:pt x="765903" y="638480"/>
                        <a:pt x="892091" y="611048"/>
                      </a:cubicBezTo>
                      <a:cubicBezTo>
                        <a:pt x="892091" y="611048"/>
                        <a:pt x="809795" y="340157"/>
                        <a:pt x="741215" y="272949"/>
                      </a:cubicBezTo>
                      <a:lnTo>
                        <a:pt x="748758" y="229057"/>
                      </a:lnTo>
                      <a:cubicBezTo>
                        <a:pt x="748758" y="229057"/>
                        <a:pt x="872202" y="32919"/>
                        <a:pt x="547819" y="0"/>
                      </a:cubicBezTo>
                      <a:lnTo>
                        <a:pt x="78732" y="222199"/>
                      </a:ln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6" name="Freeform: Shape 1015">
                  <a:extLst>
                    <a:ext uri="{FF2B5EF4-FFF2-40B4-BE49-F238E27FC236}">
                      <a16:creationId xmlns:a16="http://schemas.microsoft.com/office/drawing/2014/main" id="{E89CEAAA-A7EF-EB3C-8042-A544E2EC7F14}"/>
                    </a:ext>
                  </a:extLst>
                </p:cNvPr>
                <p:cNvSpPr/>
                <p:nvPr/>
              </p:nvSpPr>
              <p:spPr>
                <a:xfrm>
                  <a:off x="6175554" y="2388020"/>
                  <a:ext cx="284834" cy="761923"/>
                </a:xfrm>
                <a:custGeom>
                  <a:avLst/>
                  <a:gdLst>
                    <a:gd name="connsiteX0" fmla="*/ 278954 w 284834"/>
                    <a:gd name="connsiteY0" fmla="*/ 233858 h 761923"/>
                    <a:gd name="connsiteX1" fmla="*/ 243978 w 284834"/>
                    <a:gd name="connsiteY1" fmla="*/ 502692 h 761923"/>
                    <a:gd name="connsiteX2" fmla="*/ 284440 w 284834"/>
                    <a:gd name="connsiteY2" fmla="*/ 678942 h 761923"/>
                    <a:gd name="connsiteX3" fmla="*/ 213803 w 284834"/>
                    <a:gd name="connsiteY3" fmla="*/ 761924 h 761923"/>
                    <a:gd name="connsiteX4" fmla="*/ 1205 w 284834"/>
                    <a:gd name="connsiteY4" fmla="*/ 497205 h 761923"/>
                    <a:gd name="connsiteX5" fmla="*/ 66356 w 284834"/>
                    <a:gd name="connsiteY5" fmla="*/ 0 h 761923"/>
                    <a:gd name="connsiteX6" fmla="*/ 278954 w 284834"/>
                    <a:gd name="connsiteY6" fmla="*/ 233858 h 76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4834" h="761923">
                      <a:moveTo>
                        <a:pt x="278954" y="233858"/>
                      </a:moveTo>
                      <a:cubicBezTo>
                        <a:pt x="278954" y="233858"/>
                        <a:pt x="226833" y="295580"/>
                        <a:pt x="243978" y="502692"/>
                      </a:cubicBezTo>
                      <a:cubicBezTo>
                        <a:pt x="248778" y="563042"/>
                        <a:pt x="289241" y="600761"/>
                        <a:pt x="284440" y="678942"/>
                      </a:cubicBezTo>
                      <a:cubicBezTo>
                        <a:pt x="281697" y="720090"/>
                        <a:pt x="250150" y="761924"/>
                        <a:pt x="213803" y="761924"/>
                      </a:cubicBezTo>
                      <a:cubicBezTo>
                        <a:pt x="130821" y="761924"/>
                        <a:pt x="12863" y="622707"/>
                        <a:pt x="1205" y="497205"/>
                      </a:cubicBezTo>
                      <a:cubicBezTo>
                        <a:pt x="-10454" y="371704"/>
                        <a:pt x="66356" y="0"/>
                        <a:pt x="66356" y="0"/>
                      </a:cubicBezTo>
                      <a:lnTo>
                        <a:pt x="278954" y="233858"/>
                      </a:ln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7" name="Freeform: Shape 1016">
                  <a:extLst>
                    <a:ext uri="{FF2B5EF4-FFF2-40B4-BE49-F238E27FC236}">
                      <a16:creationId xmlns:a16="http://schemas.microsoft.com/office/drawing/2014/main" id="{617248C2-F641-1755-9A79-79BF8D23D33D}"/>
                    </a:ext>
                  </a:extLst>
                </p:cNvPr>
                <p:cNvSpPr/>
                <p:nvPr/>
              </p:nvSpPr>
              <p:spPr>
                <a:xfrm>
                  <a:off x="6206854" y="2425739"/>
                  <a:ext cx="231879" cy="458114"/>
                </a:xfrm>
                <a:custGeom>
                  <a:avLst/>
                  <a:gdLst>
                    <a:gd name="connsiteX0" fmla="*/ 79 w 231879"/>
                    <a:gd name="connsiteY0" fmla="*/ 151562 h 458114"/>
                    <a:gd name="connsiteX1" fmla="*/ 69345 w 231879"/>
                    <a:gd name="connsiteY1" fmla="*/ 0 h 458114"/>
                    <a:gd name="connsiteX2" fmla="*/ 208563 w 231879"/>
                    <a:gd name="connsiteY2" fmla="*/ 152934 h 458114"/>
                    <a:gd name="connsiteX3" fmla="*/ 231880 w 231879"/>
                    <a:gd name="connsiteY3" fmla="*/ 227686 h 458114"/>
                    <a:gd name="connsiteX4" fmla="*/ 212677 w 231879"/>
                    <a:gd name="connsiteY4" fmla="*/ 458115 h 458114"/>
                    <a:gd name="connsiteX5" fmla="*/ 79 w 231879"/>
                    <a:gd name="connsiteY5" fmla="*/ 151562 h 45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879" h="458114">
                      <a:moveTo>
                        <a:pt x="79" y="151562"/>
                      </a:moveTo>
                      <a:cubicBezTo>
                        <a:pt x="-2664" y="127559"/>
                        <a:pt x="66602" y="15774"/>
                        <a:pt x="69345" y="0"/>
                      </a:cubicBezTo>
                      <a:lnTo>
                        <a:pt x="208563" y="152934"/>
                      </a:lnTo>
                      <a:cubicBezTo>
                        <a:pt x="217478" y="179680"/>
                        <a:pt x="225022" y="205054"/>
                        <a:pt x="231880" y="227686"/>
                      </a:cubicBezTo>
                      <a:cubicBezTo>
                        <a:pt x="218164" y="264033"/>
                        <a:pt x="203076" y="334671"/>
                        <a:pt x="212677" y="458115"/>
                      </a:cubicBezTo>
                      <a:cubicBezTo>
                        <a:pt x="151641" y="427254"/>
                        <a:pt x="18596" y="303810"/>
                        <a:pt x="79" y="15156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8" name="Freeform: Shape 1017">
                  <a:extLst>
                    <a:ext uri="{FF2B5EF4-FFF2-40B4-BE49-F238E27FC236}">
                      <a16:creationId xmlns:a16="http://schemas.microsoft.com/office/drawing/2014/main" id="{7D1FCBE8-CEF9-BEC4-94E6-139DF302A1AE}"/>
                    </a:ext>
                  </a:extLst>
                </p:cNvPr>
                <p:cNvSpPr/>
                <p:nvPr/>
              </p:nvSpPr>
              <p:spPr>
                <a:xfrm>
                  <a:off x="6014993" y="1950362"/>
                  <a:ext cx="654434" cy="815651"/>
                </a:xfrm>
                <a:custGeom>
                  <a:avLst/>
                  <a:gdLst>
                    <a:gd name="connsiteX0" fmla="*/ 607535 w 654434"/>
                    <a:gd name="connsiteY0" fmla="*/ 195570 h 815651"/>
                    <a:gd name="connsiteX1" fmla="*/ 488206 w 654434"/>
                    <a:gd name="connsiteY1" fmla="*/ 802503 h 815651"/>
                    <a:gd name="connsiteX2" fmla="*/ 4717 w 654434"/>
                    <a:gd name="connsiteY2" fmla="*/ 291582 h 815651"/>
                    <a:gd name="connsiteX3" fmla="*/ 272865 w 654434"/>
                    <a:gd name="connsiteY3" fmla="*/ 2860 h 815651"/>
                    <a:gd name="connsiteX4" fmla="*/ 607535 w 654434"/>
                    <a:gd name="connsiteY4" fmla="*/ 195570 h 81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434" h="815651">
                      <a:moveTo>
                        <a:pt x="607535" y="195570"/>
                      </a:moveTo>
                      <a:cubicBezTo>
                        <a:pt x="607535" y="195570"/>
                        <a:pt x="770756" y="705805"/>
                        <a:pt x="488206" y="802503"/>
                      </a:cubicBezTo>
                      <a:cubicBezTo>
                        <a:pt x="205656" y="899201"/>
                        <a:pt x="35578" y="435600"/>
                        <a:pt x="4717" y="291582"/>
                      </a:cubicBezTo>
                      <a:cubicBezTo>
                        <a:pt x="-26144" y="147564"/>
                        <a:pt x="97986" y="15890"/>
                        <a:pt x="272865" y="2860"/>
                      </a:cubicBezTo>
                      <a:cubicBezTo>
                        <a:pt x="447744" y="-10170"/>
                        <a:pt x="558158" y="15890"/>
                        <a:pt x="607535" y="195570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9" name="Freeform: Shape 1018">
                  <a:extLst>
                    <a:ext uri="{FF2B5EF4-FFF2-40B4-BE49-F238E27FC236}">
                      <a16:creationId xmlns:a16="http://schemas.microsoft.com/office/drawing/2014/main" id="{6F8E8DAE-1E16-5781-E56E-BB11507A579D}"/>
                    </a:ext>
                  </a:extLst>
                </p:cNvPr>
                <p:cNvSpPr/>
                <p:nvPr/>
              </p:nvSpPr>
              <p:spPr>
                <a:xfrm>
                  <a:off x="6446278" y="2493633"/>
                  <a:ext cx="191793" cy="97241"/>
                </a:xfrm>
                <a:custGeom>
                  <a:avLst/>
                  <a:gdLst>
                    <a:gd name="connsiteX0" fmla="*/ 191338 w 191793"/>
                    <a:gd name="connsiteY0" fmla="*/ 0 h 97241"/>
                    <a:gd name="connsiteX1" fmla="*/ 0 w 191793"/>
                    <a:gd name="connsiteY1" fmla="*/ 39090 h 97241"/>
                    <a:gd name="connsiteX2" fmla="*/ 146076 w 191793"/>
                    <a:gd name="connsiteY2" fmla="*/ 93269 h 97241"/>
                    <a:gd name="connsiteX3" fmla="*/ 191338 w 191793"/>
                    <a:gd name="connsiteY3" fmla="*/ 0 h 9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793" h="97241">
                      <a:moveTo>
                        <a:pt x="191338" y="0"/>
                      </a:moveTo>
                      <a:lnTo>
                        <a:pt x="0" y="39090"/>
                      </a:lnTo>
                      <a:cubicBezTo>
                        <a:pt x="0" y="39090"/>
                        <a:pt x="69952" y="115214"/>
                        <a:pt x="146076" y="93269"/>
                      </a:cubicBezTo>
                      <a:cubicBezTo>
                        <a:pt x="199568" y="78181"/>
                        <a:pt x="191338" y="0"/>
                        <a:pt x="191338" y="0"/>
                      </a:cubicBezTo>
                      <a:close/>
                    </a:path>
                  </a:pathLst>
                </a:custGeom>
                <a:solidFill>
                  <a:srgbClr val="FFF6D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0" name="Freeform: Shape 1019">
                  <a:extLst>
                    <a:ext uri="{FF2B5EF4-FFF2-40B4-BE49-F238E27FC236}">
                      <a16:creationId xmlns:a16="http://schemas.microsoft.com/office/drawing/2014/main" id="{F7B8277D-5411-8499-560B-9DC14F3FC0A3}"/>
                    </a:ext>
                  </a:extLst>
                </p:cNvPr>
                <p:cNvSpPr/>
                <p:nvPr/>
              </p:nvSpPr>
              <p:spPr>
                <a:xfrm>
                  <a:off x="6572990" y="2381001"/>
                  <a:ext cx="80463" cy="92743"/>
                </a:xfrm>
                <a:custGeom>
                  <a:avLst/>
                  <a:gdLst>
                    <a:gd name="connsiteX0" fmla="*/ 41308 w 80463"/>
                    <a:gd name="connsiteY0" fmla="*/ 91372 h 92743"/>
                    <a:gd name="connsiteX1" fmla="*/ 26907 w 80463"/>
                    <a:gd name="connsiteY1" fmla="*/ 80399 h 92743"/>
                    <a:gd name="connsiteX2" fmla="*/ 37879 w 80463"/>
                    <a:gd name="connsiteY2" fmla="*/ 61882 h 92743"/>
                    <a:gd name="connsiteX3" fmla="*/ 50224 w 80463"/>
                    <a:gd name="connsiteY3" fmla="*/ 54339 h 92743"/>
                    <a:gd name="connsiteX4" fmla="*/ 10447 w 80463"/>
                    <a:gd name="connsiteY4" fmla="*/ 29650 h 92743"/>
                    <a:gd name="connsiteX5" fmla="*/ 846 w 80463"/>
                    <a:gd name="connsiteY5" fmla="*/ 10447 h 92743"/>
                    <a:gd name="connsiteX6" fmla="*/ 20049 w 80463"/>
                    <a:gd name="connsiteY6" fmla="*/ 846 h 92743"/>
                    <a:gd name="connsiteX7" fmla="*/ 80399 w 80463"/>
                    <a:gd name="connsiteY7" fmla="*/ 57082 h 92743"/>
                    <a:gd name="connsiteX8" fmla="*/ 45423 w 80463"/>
                    <a:gd name="connsiteY8" fmla="*/ 92743 h 92743"/>
                    <a:gd name="connsiteX9" fmla="*/ 41308 w 80463"/>
                    <a:gd name="connsiteY9" fmla="*/ 91372 h 92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463" h="92743">
                      <a:moveTo>
                        <a:pt x="41308" y="91372"/>
                      </a:moveTo>
                      <a:cubicBezTo>
                        <a:pt x="34450" y="91372"/>
                        <a:pt x="28278" y="86571"/>
                        <a:pt x="26907" y="80399"/>
                      </a:cubicBezTo>
                      <a:cubicBezTo>
                        <a:pt x="24849" y="72169"/>
                        <a:pt x="29650" y="63940"/>
                        <a:pt x="37879" y="61882"/>
                      </a:cubicBezTo>
                      <a:cubicBezTo>
                        <a:pt x="44052" y="60511"/>
                        <a:pt x="50224" y="55710"/>
                        <a:pt x="50224" y="54339"/>
                      </a:cubicBezTo>
                      <a:cubicBezTo>
                        <a:pt x="50224" y="49538"/>
                        <a:pt x="32393" y="36508"/>
                        <a:pt x="10447" y="29650"/>
                      </a:cubicBezTo>
                      <a:cubicBezTo>
                        <a:pt x="2218" y="26907"/>
                        <a:pt x="-1897" y="17991"/>
                        <a:pt x="846" y="10447"/>
                      </a:cubicBezTo>
                      <a:cubicBezTo>
                        <a:pt x="3589" y="2218"/>
                        <a:pt x="12505" y="-1897"/>
                        <a:pt x="20049" y="846"/>
                      </a:cubicBezTo>
                      <a:cubicBezTo>
                        <a:pt x="34450" y="5647"/>
                        <a:pt x="82456" y="24163"/>
                        <a:pt x="80399" y="57082"/>
                      </a:cubicBezTo>
                      <a:cubicBezTo>
                        <a:pt x="79027" y="82456"/>
                        <a:pt x="48852" y="91372"/>
                        <a:pt x="45423" y="92743"/>
                      </a:cubicBezTo>
                      <a:cubicBezTo>
                        <a:pt x="44052" y="91372"/>
                        <a:pt x="42680" y="91372"/>
                        <a:pt x="41308" y="91372"/>
                      </a:cubicBezTo>
                      <a:close/>
                    </a:path>
                  </a:pathLst>
                </a:custGeom>
                <a:solidFill>
                  <a:srgbClr val="E28617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1" name="Freeform: Shape 1020">
                  <a:extLst>
                    <a:ext uri="{FF2B5EF4-FFF2-40B4-BE49-F238E27FC236}">
                      <a16:creationId xmlns:a16="http://schemas.microsoft.com/office/drawing/2014/main" id="{3C0C18F4-0D60-5F80-8F4F-FDB2C5FDEFD2}"/>
                    </a:ext>
                  </a:extLst>
                </p:cNvPr>
                <p:cNvSpPr/>
                <p:nvPr/>
              </p:nvSpPr>
              <p:spPr>
                <a:xfrm>
                  <a:off x="5960661" y="1920146"/>
                  <a:ext cx="580964" cy="709961"/>
                </a:xfrm>
                <a:custGeom>
                  <a:avLst/>
                  <a:gdLst>
                    <a:gd name="connsiteX0" fmla="*/ 580943 w 580964"/>
                    <a:gd name="connsiteY0" fmla="*/ 166808 h 709961"/>
                    <a:gd name="connsiteX1" fmla="*/ 447212 w 580964"/>
                    <a:gd name="connsiteY1" fmla="*/ 327285 h 709961"/>
                    <a:gd name="connsiteX2" fmla="*/ 244215 w 580964"/>
                    <a:gd name="connsiteY2" fmla="*/ 482962 h 709961"/>
                    <a:gd name="connsiteX3" fmla="*/ 237357 w 580964"/>
                    <a:gd name="connsiteY3" fmla="*/ 709962 h 709961"/>
                    <a:gd name="connsiteX4" fmla="*/ 70 w 580964"/>
                    <a:gd name="connsiteY4" fmla="*/ 244304 h 709961"/>
                    <a:gd name="connsiteX5" fmla="*/ 197581 w 580964"/>
                    <a:gd name="connsiteY5" fmla="*/ 14561 h 709961"/>
                    <a:gd name="connsiteX6" fmla="*/ 580943 w 580964"/>
                    <a:gd name="connsiteY6" fmla="*/ 166808 h 709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0964" h="709961">
                      <a:moveTo>
                        <a:pt x="580943" y="166808"/>
                      </a:moveTo>
                      <a:cubicBezTo>
                        <a:pt x="580257" y="218929"/>
                        <a:pt x="576142" y="290938"/>
                        <a:pt x="447212" y="327285"/>
                      </a:cubicBezTo>
                      <a:cubicBezTo>
                        <a:pt x="345028" y="356089"/>
                        <a:pt x="278505" y="363633"/>
                        <a:pt x="244215" y="482962"/>
                      </a:cubicBezTo>
                      <a:cubicBezTo>
                        <a:pt x="209925" y="539198"/>
                        <a:pt x="237357" y="709962"/>
                        <a:pt x="237357" y="709962"/>
                      </a:cubicBezTo>
                      <a:cubicBezTo>
                        <a:pt x="237357" y="709962"/>
                        <a:pt x="-4730" y="626294"/>
                        <a:pt x="70" y="244304"/>
                      </a:cubicBezTo>
                      <a:cubicBezTo>
                        <a:pt x="2128" y="82455"/>
                        <a:pt x="127629" y="23476"/>
                        <a:pt x="197581" y="14561"/>
                      </a:cubicBezTo>
                      <a:cubicBezTo>
                        <a:pt x="318967" y="-1213"/>
                        <a:pt x="583686" y="-44418"/>
                        <a:pt x="580943" y="166808"/>
                      </a:cubicBezTo>
                      <a:close/>
                    </a:path>
                  </a:pathLst>
                </a:custGeom>
                <a:solidFill>
                  <a:srgbClr val="2426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5014BF42-4083-C661-88FF-CF02548CBF64}"/>
                    </a:ext>
                  </a:extLst>
                </p:cNvPr>
                <p:cNvSpPr/>
                <p:nvPr/>
              </p:nvSpPr>
              <p:spPr>
                <a:xfrm>
                  <a:off x="6123187" y="2314658"/>
                  <a:ext cx="168571" cy="217786"/>
                </a:xfrm>
                <a:custGeom>
                  <a:avLst/>
                  <a:gdLst>
                    <a:gd name="connsiteX0" fmla="*/ 131753 w 168571"/>
                    <a:gd name="connsiteY0" fmla="*/ 41815 h 217786"/>
                    <a:gd name="connsiteX1" fmla="*/ 11738 w 168571"/>
                    <a:gd name="connsiteY1" fmla="*/ 22612 h 217786"/>
                    <a:gd name="connsiteX2" fmla="*/ 109807 w 168571"/>
                    <a:gd name="connsiteY2" fmla="*/ 217380 h 217786"/>
                    <a:gd name="connsiteX3" fmla="*/ 131753 w 168571"/>
                    <a:gd name="connsiteY3" fmla="*/ 41815 h 21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71" h="217786">
                      <a:moveTo>
                        <a:pt x="131753" y="41815"/>
                      </a:moveTo>
                      <a:cubicBezTo>
                        <a:pt x="131753" y="41815"/>
                        <a:pt x="56315" y="-37738"/>
                        <a:pt x="11738" y="22612"/>
                      </a:cubicBezTo>
                      <a:cubicBezTo>
                        <a:pt x="-32839" y="82963"/>
                        <a:pt x="60430" y="209836"/>
                        <a:pt x="109807" y="217380"/>
                      </a:cubicBezTo>
                      <a:cubicBezTo>
                        <a:pt x="159185" y="224923"/>
                        <a:pt x="201705" y="126168"/>
                        <a:pt x="131753" y="41815"/>
                      </a:cubicBezTo>
                      <a:close/>
                    </a:path>
                  </a:pathLst>
                </a:custGeom>
                <a:solidFill>
                  <a:srgbClr val="FEA32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007" name="Graphic 722">
              <a:extLst>
                <a:ext uri="{FF2B5EF4-FFF2-40B4-BE49-F238E27FC236}">
                  <a16:creationId xmlns:a16="http://schemas.microsoft.com/office/drawing/2014/main" id="{F056940B-35D1-2465-704C-B9AA727774B9}"/>
                </a:ext>
              </a:extLst>
            </p:cNvPr>
            <p:cNvGrpSpPr/>
            <p:nvPr/>
          </p:nvGrpSpPr>
          <p:grpSpPr>
            <a:xfrm>
              <a:off x="7315186" y="1505395"/>
              <a:ext cx="851763" cy="851763"/>
              <a:chOff x="7315186" y="1505395"/>
              <a:chExt cx="851763" cy="851763"/>
            </a:xfrm>
          </p:grpSpPr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D6E3B560-8DF8-9608-53E0-6778B26D7EB4}"/>
                  </a:ext>
                </a:extLst>
              </p:cNvPr>
              <p:cNvSpPr/>
              <p:nvPr/>
            </p:nvSpPr>
            <p:spPr>
              <a:xfrm>
                <a:off x="7315186" y="1505395"/>
                <a:ext cx="851763" cy="851763"/>
              </a:xfrm>
              <a:custGeom>
                <a:avLst/>
                <a:gdLst>
                  <a:gd name="connsiteX0" fmla="*/ 851764 w 851763"/>
                  <a:gd name="connsiteY0" fmla="*/ 425882 h 851763"/>
                  <a:gd name="connsiteX1" fmla="*/ 425882 w 851763"/>
                  <a:gd name="connsiteY1" fmla="*/ 851764 h 851763"/>
                  <a:gd name="connsiteX2" fmla="*/ 0 w 851763"/>
                  <a:gd name="connsiteY2" fmla="*/ 425882 h 851763"/>
                  <a:gd name="connsiteX3" fmla="*/ 425882 w 851763"/>
                  <a:gd name="connsiteY3" fmla="*/ 0 h 851763"/>
                  <a:gd name="connsiteX4" fmla="*/ 851764 w 851763"/>
                  <a:gd name="connsiteY4" fmla="*/ 425882 h 85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763" h="851763">
                    <a:moveTo>
                      <a:pt x="851764" y="425882"/>
                    </a:moveTo>
                    <a:cubicBezTo>
                      <a:pt x="851764" y="661090"/>
                      <a:pt x="661090" y="851764"/>
                      <a:pt x="425882" y="851764"/>
                    </a:cubicBezTo>
                    <a:cubicBezTo>
                      <a:pt x="190674" y="851764"/>
                      <a:pt x="0" y="661090"/>
                      <a:pt x="0" y="425882"/>
                    </a:cubicBezTo>
                    <a:cubicBezTo>
                      <a:pt x="0" y="190674"/>
                      <a:pt x="190674" y="0"/>
                      <a:pt x="425882" y="0"/>
                    </a:cubicBezTo>
                    <a:cubicBezTo>
                      <a:pt x="661090" y="0"/>
                      <a:pt x="851764" y="190674"/>
                      <a:pt x="851764" y="425882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CE14EEFA-A3C1-CF86-41E9-6E92E33BC913}"/>
                  </a:ext>
                </a:extLst>
              </p:cNvPr>
              <p:cNvSpPr/>
              <p:nvPr/>
            </p:nvSpPr>
            <p:spPr>
              <a:xfrm>
                <a:off x="7534642" y="1779030"/>
                <a:ext cx="412177" cy="305181"/>
              </a:xfrm>
              <a:custGeom>
                <a:avLst/>
                <a:gdLst>
                  <a:gd name="connsiteX0" fmla="*/ 343586 w 412177"/>
                  <a:gd name="connsiteY0" fmla="*/ 0 h 305181"/>
                  <a:gd name="connsiteX1" fmla="*/ 68580 w 412177"/>
                  <a:gd name="connsiteY1" fmla="*/ 0 h 305181"/>
                  <a:gd name="connsiteX2" fmla="*/ 0 w 412177"/>
                  <a:gd name="connsiteY2" fmla="*/ 68580 h 305181"/>
                  <a:gd name="connsiteX3" fmla="*/ 0 w 412177"/>
                  <a:gd name="connsiteY3" fmla="*/ 236601 h 305181"/>
                  <a:gd name="connsiteX4" fmla="*/ 68580 w 412177"/>
                  <a:gd name="connsiteY4" fmla="*/ 305181 h 305181"/>
                  <a:gd name="connsiteX5" fmla="*/ 343586 w 412177"/>
                  <a:gd name="connsiteY5" fmla="*/ 305181 h 305181"/>
                  <a:gd name="connsiteX6" fmla="*/ 412166 w 412177"/>
                  <a:gd name="connsiteY6" fmla="*/ 236601 h 305181"/>
                  <a:gd name="connsiteX7" fmla="*/ 412166 w 412177"/>
                  <a:gd name="connsiteY7" fmla="*/ 68580 h 305181"/>
                  <a:gd name="connsiteX8" fmla="*/ 343586 w 412177"/>
                  <a:gd name="connsiteY8" fmla="*/ 0 h 305181"/>
                  <a:gd name="connsiteX9" fmla="*/ 323012 w 412177"/>
                  <a:gd name="connsiteY9" fmla="*/ 159791 h 305181"/>
                  <a:gd name="connsiteX10" fmla="*/ 366903 w 412177"/>
                  <a:gd name="connsiteY10" fmla="*/ 132359 h 305181"/>
                  <a:gd name="connsiteX11" fmla="*/ 366903 w 412177"/>
                  <a:gd name="connsiteY11" fmla="*/ 187223 h 305181"/>
                  <a:gd name="connsiteX12" fmla="*/ 323012 w 412177"/>
                  <a:gd name="connsiteY12" fmla="*/ 159791 h 305181"/>
                  <a:gd name="connsiteX13" fmla="*/ 68580 w 412177"/>
                  <a:gd name="connsiteY13" fmla="*/ 45263 h 305181"/>
                  <a:gd name="connsiteX14" fmla="*/ 343586 w 412177"/>
                  <a:gd name="connsiteY14" fmla="*/ 45263 h 305181"/>
                  <a:gd name="connsiteX15" fmla="*/ 366217 w 412177"/>
                  <a:gd name="connsiteY15" fmla="*/ 67894 h 305181"/>
                  <a:gd name="connsiteX16" fmla="*/ 366217 w 412177"/>
                  <a:gd name="connsiteY16" fmla="*/ 77495 h 305181"/>
                  <a:gd name="connsiteX17" fmla="*/ 216713 w 412177"/>
                  <a:gd name="connsiteY17" fmla="*/ 171450 h 305181"/>
                  <a:gd name="connsiteX18" fmla="*/ 194767 w 412177"/>
                  <a:gd name="connsiteY18" fmla="*/ 171450 h 305181"/>
                  <a:gd name="connsiteX19" fmla="*/ 45948 w 412177"/>
                  <a:gd name="connsiteY19" fmla="*/ 77495 h 305181"/>
                  <a:gd name="connsiteX20" fmla="*/ 45948 w 412177"/>
                  <a:gd name="connsiteY20" fmla="*/ 67894 h 305181"/>
                  <a:gd name="connsiteX21" fmla="*/ 68580 w 412177"/>
                  <a:gd name="connsiteY21" fmla="*/ 45263 h 305181"/>
                  <a:gd name="connsiteX22" fmla="*/ 45948 w 412177"/>
                  <a:gd name="connsiteY22" fmla="*/ 132359 h 305181"/>
                  <a:gd name="connsiteX23" fmla="*/ 89840 w 412177"/>
                  <a:gd name="connsiteY23" fmla="*/ 159791 h 305181"/>
                  <a:gd name="connsiteX24" fmla="*/ 45948 w 412177"/>
                  <a:gd name="connsiteY24" fmla="*/ 187223 h 305181"/>
                  <a:gd name="connsiteX25" fmla="*/ 45948 w 412177"/>
                  <a:gd name="connsiteY25" fmla="*/ 132359 h 30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12177" h="305181">
                    <a:moveTo>
                      <a:pt x="343586" y="0"/>
                    </a:moveTo>
                    <a:lnTo>
                      <a:pt x="68580" y="0"/>
                    </a:lnTo>
                    <a:cubicBezTo>
                      <a:pt x="30175" y="0"/>
                      <a:pt x="0" y="30861"/>
                      <a:pt x="0" y="68580"/>
                    </a:cubicBezTo>
                    <a:lnTo>
                      <a:pt x="0" y="236601"/>
                    </a:lnTo>
                    <a:cubicBezTo>
                      <a:pt x="0" y="275006"/>
                      <a:pt x="30861" y="305181"/>
                      <a:pt x="68580" y="305181"/>
                    </a:cubicBezTo>
                    <a:lnTo>
                      <a:pt x="343586" y="305181"/>
                    </a:lnTo>
                    <a:cubicBezTo>
                      <a:pt x="381990" y="305181"/>
                      <a:pt x="412166" y="274320"/>
                      <a:pt x="412166" y="236601"/>
                    </a:cubicBezTo>
                    <a:lnTo>
                      <a:pt x="412166" y="68580"/>
                    </a:lnTo>
                    <a:cubicBezTo>
                      <a:pt x="412851" y="30175"/>
                      <a:pt x="381990" y="0"/>
                      <a:pt x="343586" y="0"/>
                    </a:cubicBezTo>
                    <a:close/>
                    <a:moveTo>
                      <a:pt x="323012" y="159791"/>
                    </a:moveTo>
                    <a:lnTo>
                      <a:pt x="366903" y="132359"/>
                    </a:lnTo>
                    <a:lnTo>
                      <a:pt x="366903" y="187223"/>
                    </a:lnTo>
                    <a:lnTo>
                      <a:pt x="323012" y="159791"/>
                    </a:lnTo>
                    <a:close/>
                    <a:moveTo>
                      <a:pt x="68580" y="45263"/>
                    </a:moveTo>
                    <a:lnTo>
                      <a:pt x="343586" y="45263"/>
                    </a:lnTo>
                    <a:cubicBezTo>
                      <a:pt x="356616" y="45263"/>
                      <a:pt x="366217" y="54864"/>
                      <a:pt x="366217" y="67894"/>
                    </a:cubicBezTo>
                    <a:lnTo>
                      <a:pt x="366217" y="77495"/>
                    </a:lnTo>
                    <a:lnTo>
                      <a:pt x="216713" y="171450"/>
                    </a:lnTo>
                    <a:cubicBezTo>
                      <a:pt x="209855" y="175565"/>
                      <a:pt x="201625" y="175565"/>
                      <a:pt x="194767" y="171450"/>
                    </a:cubicBezTo>
                    <a:lnTo>
                      <a:pt x="45948" y="77495"/>
                    </a:lnTo>
                    <a:lnTo>
                      <a:pt x="45948" y="67894"/>
                    </a:lnTo>
                    <a:cubicBezTo>
                      <a:pt x="45948" y="55550"/>
                      <a:pt x="55550" y="45263"/>
                      <a:pt x="68580" y="45263"/>
                    </a:cubicBezTo>
                    <a:close/>
                    <a:moveTo>
                      <a:pt x="45948" y="132359"/>
                    </a:moveTo>
                    <a:lnTo>
                      <a:pt x="89840" y="159791"/>
                    </a:lnTo>
                    <a:lnTo>
                      <a:pt x="45948" y="187223"/>
                    </a:lnTo>
                    <a:lnTo>
                      <a:pt x="45948" y="132359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A00B48DC-3362-7CCD-6654-2E7E55B2DB43}"/>
                </a:ext>
              </a:extLst>
            </p:cNvPr>
            <p:cNvSpPr/>
            <p:nvPr/>
          </p:nvSpPr>
          <p:spPr>
            <a:xfrm>
              <a:off x="10865573" y="2708974"/>
              <a:ext cx="152247" cy="152247"/>
            </a:xfrm>
            <a:custGeom>
              <a:avLst/>
              <a:gdLst>
                <a:gd name="connsiteX0" fmla="*/ 152248 w 152247"/>
                <a:gd name="connsiteY0" fmla="*/ 76124 h 152247"/>
                <a:gd name="connsiteX1" fmla="*/ 76124 w 152247"/>
                <a:gd name="connsiteY1" fmla="*/ 152248 h 152247"/>
                <a:gd name="connsiteX2" fmla="*/ 0 w 152247"/>
                <a:gd name="connsiteY2" fmla="*/ 76124 h 152247"/>
                <a:gd name="connsiteX3" fmla="*/ 76124 w 152247"/>
                <a:gd name="connsiteY3" fmla="*/ 0 h 152247"/>
                <a:gd name="connsiteX4" fmla="*/ 152248 w 152247"/>
                <a:gd name="connsiteY4" fmla="*/ 76124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47" h="152247">
                  <a:moveTo>
                    <a:pt x="152248" y="76124"/>
                  </a:moveTo>
                  <a:cubicBezTo>
                    <a:pt x="152248" y="118166"/>
                    <a:pt x="118166" y="152248"/>
                    <a:pt x="76124" y="152248"/>
                  </a:cubicBezTo>
                  <a:cubicBezTo>
                    <a:pt x="34082" y="152248"/>
                    <a:pt x="0" y="118166"/>
                    <a:pt x="0" y="76124"/>
                  </a:cubicBezTo>
                  <a:cubicBezTo>
                    <a:pt x="0" y="34082"/>
                    <a:pt x="34082" y="0"/>
                    <a:pt x="76124" y="0"/>
                  </a:cubicBezTo>
                  <a:cubicBezTo>
                    <a:pt x="118166" y="0"/>
                    <a:pt x="152248" y="34082"/>
                    <a:pt x="152248" y="76124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184" name="Graphic 1182">
            <a:extLst>
              <a:ext uri="{FF2B5EF4-FFF2-40B4-BE49-F238E27FC236}">
                <a16:creationId xmlns:a16="http://schemas.microsoft.com/office/drawing/2014/main" id="{FC179092-7EFF-001E-06BA-4D0FE69F4942}"/>
              </a:ext>
            </a:extLst>
          </p:cNvPr>
          <p:cNvGrpSpPr/>
          <p:nvPr/>
        </p:nvGrpSpPr>
        <p:grpSpPr>
          <a:xfrm>
            <a:off x="8479481" y="4812735"/>
            <a:ext cx="901919" cy="815278"/>
            <a:chOff x="2879598" y="798271"/>
            <a:chExt cx="6511671" cy="5886137"/>
          </a:xfrm>
        </p:grpSpPr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A42C8EB-FD8F-744F-A0C7-AE6AF956A253}"/>
                </a:ext>
              </a:extLst>
            </p:cNvPr>
            <p:cNvSpPr/>
            <p:nvPr/>
          </p:nvSpPr>
          <p:spPr>
            <a:xfrm>
              <a:off x="3227984" y="1946986"/>
              <a:ext cx="5713399" cy="3012719"/>
            </a:xfrm>
            <a:custGeom>
              <a:avLst/>
              <a:gdLst>
                <a:gd name="connsiteX0" fmla="*/ 5512460 w 5713399"/>
                <a:gd name="connsiteY0" fmla="*/ 3012720 h 3012719"/>
                <a:gd name="connsiteX1" fmla="*/ 200939 w 5713399"/>
                <a:gd name="connsiteY1" fmla="*/ 3012720 h 3012719"/>
                <a:gd name="connsiteX2" fmla="*/ 0 w 5713399"/>
                <a:gd name="connsiteY2" fmla="*/ 2811780 h 3012719"/>
                <a:gd name="connsiteX3" fmla="*/ 0 w 5713399"/>
                <a:gd name="connsiteY3" fmla="*/ 200940 h 3012719"/>
                <a:gd name="connsiteX4" fmla="*/ 200939 w 5713399"/>
                <a:gd name="connsiteY4" fmla="*/ 0 h 3012719"/>
                <a:gd name="connsiteX5" fmla="*/ 5512460 w 5713399"/>
                <a:gd name="connsiteY5" fmla="*/ 0 h 3012719"/>
                <a:gd name="connsiteX6" fmla="*/ 5713400 w 5713399"/>
                <a:gd name="connsiteY6" fmla="*/ 200940 h 3012719"/>
                <a:gd name="connsiteX7" fmla="*/ 5713400 w 5713399"/>
                <a:gd name="connsiteY7" fmla="*/ 2811780 h 3012719"/>
                <a:gd name="connsiteX8" fmla="*/ 5512460 w 5713399"/>
                <a:gd name="connsiteY8" fmla="*/ 3012720 h 301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3399" h="3012719">
                  <a:moveTo>
                    <a:pt x="5512460" y="3012720"/>
                  </a:moveTo>
                  <a:lnTo>
                    <a:pt x="200939" y="3012720"/>
                  </a:lnTo>
                  <a:cubicBezTo>
                    <a:pt x="89840" y="3012720"/>
                    <a:pt x="0" y="2922880"/>
                    <a:pt x="0" y="2811780"/>
                  </a:cubicBezTo>
                  <a:lnTo>
                    <a:pt x="0" y="200940"/>
                  </a:lnTo>
                  <a:cubicBezTo>
                    <a:pt x="0" y="89840"/>
                    <a:pt x="89840" y="0"/>
                    <a:pt x="200939" y="0"/>
                  </a:cubicBezTo>
                  <a:lnTo>
                    <a:pt x="5512460" y="0"/>
                  </a:lnTo>
                  <a:cubicBezTo>
                    <a:pt x="5623560" y="0"/>
                    <a:pt x="5713400" y="89840"/>
                    <a:pt x="5713400" y="200940"/>
                  </a:cubicBezTo>
                  <a:lnTo>
                    <a:pt x="5713400" y="2811780"/>
                  </a:lnTo>
                  <a:cubicBezTo>
                    <a:pt x="5713400" y="2922880"/>
                    <a:pt x="5623560" y="3012720"/>
                    <a:pt x="5512460" y="3012720"/>
                  </a:cubicBezTo>
                  <a:close/>
                </a:path>
              </a:pathLst>
            </a:custGeom>
            <a:solidFill>
              <a:srgbClr val="FFEAB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4EF351C-32E0-DE1E-4172-28C81C9F6303}"/>
                </a:ext>
              </a:extLst>
            </p:cNvPr>
            <p:cNvSpPr/>
            <p:nvPr/>
          </p:nvSpPr>
          <p:spPr>
            <a:xfrm>
              <a:off x="3719703" y="2540889"/>
              <a:ext cx="3047695" cy="1879777"/>
            </a:xfrm>
            <a:custGeom>
              <a:avLst/>
              <a:gdLst>
                <a:gd name="connsiteX0" fmla="*/ 0 w 3047695"/>
                <a:gd name="connsiteY0" fmla="*/ 0 h 1879777"/>
                <a:gd name="connsiteX1" fmla="*/ 3047695 w 3047695"/>
                <a:gd name="connsiteY1" fmla="*/ 0 h 1879777"/>
                <a:gd name="connsiteX2" fmla="*/ 3047695 w 3047695"/>
                <a:gd name="connsiteY2" fmla="*/ 1879778 h 1879777"/>
                <a:gd name="connsiteX3" fmla="*/ 0 w 3047695"/>
                <a:gd name="connsiteY3" fmla="*/ 1879778 h 18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695" h="1879777">
                  <a:moveTo>
                    <a:pt x="0" y="0"/>
                  </a:moveTo>
                  <a:lnTo>
                    <a:pt x="3047695" y="0"/>
                  </a:lnTo>
                  <a:lnTo>
                    <a:pt x="3047695" y="1879778"/>
                  </a:lnTo>
                  <a:lnTo>
                    <a:pt x="0" y="1879778"/>
                  </a:lnTo>
                  <a:close/>
                </a:path>
              </a:pathLst>
            </a:custGeom>
            <a:solidFill>
              <a:srgbClr val="FFF6DC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187" name="Graphic 1182">
              <a:extLst>
                <a:ext uri="{FF2B5EF4-FFF2-40B4-BE49-F238E27FC236}">
                  <a16:creationId xmlns:a16="http://schemas.microsoft.com/office/drawing/2014/main" id="{62129B50-B687-E73B-333B-2FC75AA0463F}"/>
                </a:ext>
              </a:extLst>
            </p:cNvPr>
            <p:cNvGrpSpPr/>
            <p:nvPr/>
          </p:nvGrpSpPr>
          <p:grpSpPr>
            <a:xfrm>
              <a:off x="3568063" y="2752115"/>
              <a:ext cx="3353668" cy="1527962"/>
              <a:chOff x="3568063" y="2752115"/>
              <a:chExt cx="3353668" cy="1527962"/>
            </a:xfrm>
            <a:solidFill>
              <a:srgbClr val="FF1D00"/>
            </a:solidFill>
          </p:grpSpPr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7E33F210-5C9F-8088-B435-E131754EDC08}"/>
                  </a:ext>
                </a:extLst>
              </p:cNvPr>
              <p:cNvSpPr/>
              <p:nvPr/>
            </p:nvSpPr>
            <p:spPr>
              <a:xfrm>
                <a:off x="3568063" y="2752115"/>
                <a:ext cx="3353668" cy="1527962"/>
              </a:xfrm>
              <a:custGeom>
                <a:avLst/>
                <a:gdLst>
                  <a:gd name="connsiteX0" fmla="*/ 2756994 w 3353668"/>
                  <a:gd name="connsiteY0" fmla="*/ 1527962 h 1527962"/>
                  <a:gd name="connsiteX1" fmla="*/ 2276248 w 3353668"/>
                  <a:gd name="connsiteY1" fmla="*/ 682371 h 1527962"/>
                  <a:gd name="connsiteX2" fmla="*/ 2109599 w 3353668"/>
                  <a:gd name="connsiteY2" fmla="*/ 235230 h 1527962"/>
                  <a:gd name="connsiteX3" fmla="*/ 1974496 w 3353668"/>
                  <a:gd name="connsiteY3" fmla="*/ 53493 h 1527962"/>
                  <a:gd name="connsiteX4" fmla="*/ 1775614 w 3353668"/>
                  <a:gd name="connsiteY4" fmla="*/ 543840 h 1527962"/>
                  <a:gd name="connsiteX5" fmla="*/ 1445744 w 3353668"/>
                  <a:gd name="connsiteY5" fmla="*/ 1192606 h 1527962"/>
                  <a:gd name="connsiteX6" fmla="*/ 1160451 w 3353668"/>
                  <a:gd name="connsiteY6" fmla="*/ 777697 h 1527962"/>
                  <a:gd name="connsiteX7" fmla="*/ 904648 w 3353668"/>
                  <a:gd name="connsiteY7" fmla="*/ 375819 h 1527962"/>
                  <a:gd name="connsiteX8" fmla="*/ 655017 w 3353668"/>
                  <a:gd name="connsiteY8" fmla="*/ 833247 h 1527962"/>
                  <a:gd name="connsiteX9" fmla="*/ 338177 w 3353668"/>
                  <a:gd name="connsiteY9" fmla="*/ 1348969 h 1527962"/>
                  <a:gd name="connsiteX10" fmla="*/ 1449 w 3353668"/>
                  <a:gd name="connsiteY10" fmla="*/ 1008126 h 1527962"/>
                  <a:gd name="connsiteX11" fmla="*/ 17908 w 3353668"/>
                  <a:gd name="connsiteY11" fmla="*/ 974522 h 1527962"/>
                  <a:gd name="connsiteX12" fmla="*/ 51513 w 3353668"/>
                  <a:gd name="connsiteY12" fmla="*/ 990981 h 1527962"/>
                  <a:gd name="connsiteX13" fmla="*/ 338177 w 3353668"/>
                  <a:gd name="connsiteY13" fmla="*/ 1295476 h 1527962"/>
                  <a:gd name="connsiteX14" fmla="*/ 604953 w 3353668"/>
                  <a:gd name="connsiteY14" fmla="*/ 816102 h 1527962"/>
                  <a:gd name="connsiteX15" fmla="*/ 903276 w 3353668"/>
                  <a:gd name="connsiteY15" fmla="*/ 322326 h 1527962"/>
                  <a:gd name="connsiteX16" fmla="*/ 905334 w 3353668"/>
                  <a:gd name="connsiteY16" fmla="*/ 322326 h 1527962"/>
                  <a:gd name="connsiteX17" fmla="*/ 1209829 w 3353668"/>
                  <a:gd name="connsiteY17" fmla="*/ 759866 h 1527962"/>
                  <a:gd name="connsiteX18" fmla="*/ 1445058 w 3353668"/>
                  <a:gd name="connsiteY18" fmla="*/ 1139114 h 1527962"/>
                  <a:gd name="connsiteX19" fmla="*/ 1723493 w 3353668"/>
                  <a:gd name="connsiteY19" fmla="*/ 530124 h 1527962"/>
                  <a:gd name="connsiteX20" fmla="*/ 1973810 w 3353668"/>
                  <a:gd name="connsiteY20" fmla="*/ 0 h 1527962"/>
                  <a:gd name="connsiteX21" fmla="*/ 2325626 w 3353668"/>
                  <a:gd name="connsiteY21" fmla="*/ 663855 h 1527962"/>
                  <a:gd name="connsiteX22" fmla="*/ 2756308 w 3353668"/>
                  <a:gd name="connsiteY22" fmla="*/ 1473784 h 1527962"/>
                  <a:gd name="connsiteX23" fmla="*/ 3038858 w 3353668"/>
                  <a:gd name="connsiteY23" fmla="*/ 1058189 h 1527962"/>
                  <a:gd name="connsiteX24" fmla="*/ 3326208 w 3353668"/>
                  <a:gd name="connsiteY24" fmla="*/ 650139 h 1527962"/>
                  <a:gd name="connsiteX25" fmla="*/ 3353640 w 3353668"/>
                  <a:gd name="connsiteY25" fmla="*/ 675513 h 1527962"/>
                  <a:gd name="connsiteX26" fmla="*/ 3328265 w 3353668"/>
                  <a:gd name="connsiteY26" fmla="*/ 702945 h 1527962"/>
                  <a:gd name="connsiteX27" fmla="*/ 3088235 w 3353668"/>
                  <a:gd name="connsiteY27" fmla="*/ 1078078 h 1527962"/>
                  <a:gd name="connsiteX28" fmla="*/ 2756994 w 3353668"/>
                  <a:gd name="connsiteY28" fmla="*/ 1527962 h 152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53668" h="1527962">
                    <a:moveTo>
                      <a:pt x="2756994" y="1527962"/>
                    </a:moveTo>
                    <a:cubicBezTo>
                      <a:pt x="2567027" y="1527962"/>
                      <a:pt x="2418894" y="1097966"/>
                      <a:pt x="2276248" y="682371"/>
                    </a:cubicBezTo>
                    <a:cubicBezTo>
                      <a:pt x="2217955" y="513664"/>
                      <a:pt x="2163091" y="353873"/>
                      <a:pt x="2109599" y="235230"/>
                    </a:cubicBezTo>
                    <a:cubicBezTo>
                      <a:pt x="2038275" y="77496"/>
                      <a:pt x="1994384" y="53493"/>
                      <a:pt x="1974496" y="53493"/>
                    </a:cubicBezTo>
                    <a:cubicBezTo>
                      <a:pt x="1899744" y="53493"/>
                      <a:pt x="1830478" y="325755"/>
                      <a:pt x="1775614" y="543840"/>
                    </a:cubicBezTo>
                    <a:cubicBezTo>
                      <a:pt x="1694689" y="862736"/>
                      <a:pt x="1611708" y="1192606"/>
                      <a:pt x="1445744" y="1192606"/>
                    </a:cubicBezTo>
                    <a:cubicBezTo>
                      <a:pt x="1304469" y="1192606"/>
                      <a:pt x="1234518" y="990981"/>
                      <a:pt x="1160451" y="777697"/>
                    </a:cubicBezTo>
                    <a:cubicBezTo>
                      <a:pt x="1092557" y="580873"/>
                      <a:pt x="1021920" y="377876"/>
                      <a:pt x="904648" y="375819"/>
                    </a:cubicBezTo>
                    <a:cubicBezTo>
                      <a:pt x="804521" y="373761"/>
                      <a:pt x="724968" y="617906"/>
                      <a:pt x="655017" y="833247"/>
                    </a:cubicBezTo>
                    <a:cubicBezTo>
                      <a:pt x="568606" y="1098652"/>
                      <a:pt x="486996" y="1348969"/>
                      <a:pt x="338177" y="1348969"/>
                    </a:cubicBezTo>
                    <a:cubicBezTo>
                      <a:pt x="119407" y="1348969"/>
                      <a:pt x="5564" y="1022528"/>
                      <a:pt x="1449" y="1008126"/>
                    </a:cubicBezTo>
                    <a:cubicBezTo>
                      <a:pt x="-3351" y="994410"/>
                      <a:pt x="4192" y="979322"/>
                      <a:pt x="17908" y="974522"/>
                    </a:cubicBezTo>
                    <a:cubicBezTo>
                      <a:pt x="31624" y="969721"/>
                      <a:pt x="46712" y="977265"/>
                      <a:pt x="51513" y="990981"/>
                    </a:cubicBezTo>
                    <a:cubicBezTo>
                      <a:pt x="52884" y="993724"/>
                      <a:pt x="157126" y="1295476"/>
                      <a:pt x="338177" y="1295476"/>
                    </a:cubicBezTo>
                    <a:cubicBezTo>
                      <a:pt x="449277" y="1295476"/>
                      <a:pt x="531573" y="1041044"/>
                      <a:pt x="604953" y="816102"/>
                    </a:cubicBezTo>
                    <a:cubicBezTo>
                      <a:pt x="687249" y="562356"/>
                      <a:pt x="765430" y="322326"/>
                      <a:pt x="903276" y="322326"/>
                    </a:cubicBezTo>
                    <a:cubicBezTo>
                      <a:pt x="903962" y="322326"/>
                      <a:pt x="904648" y="322326"/>
                      <a:pt x="905334" y="322326"/>
                    </a:cubicBezTo>
                    <a:cubicBezTo>
                      <a:pt x="1059639" y="325069"/>
                      <a:pt x="1136448" y="545897"/>
                      <a:pt x="1209829" y="759866"/>
                    </a:cubicBezTo>
                    <a:cubicBezTo>
                      <a:pt x="1274294" y="946404"/>
                      <a:pt x="1340817" y="1139114"/>
                      <a:pt x="1445058" y="1139114"/>
                    </a:cubicBezTo>
                    <a:cubicBezTo>
                      <a:pt x="1569188" y="1139114"/>
                      <a:pt x="1654913" y="801700"/>
                      <a:pt x="1723493" y="530124"/>
                    </a:cubicBezTo>
                    <a:cubicBezTo>
                      <a:pt x="1798245" y="233858"/>
                      <a:pt x="1857910" y="0"/>
                      <a:pt x="1973810" y="0"/>
                    </a:cubicBezTo>
                    <a:cubicBezTo>
                      <a:pt x="2091082" y="0"/>
                      <a:pt x="2183665" y="252375"/>
                      <a:pt x="2325626" y="663855"/>
                    </a:cubicBezTo>
                    <a:cubicBezTo>
                      <a:pt x="2449755" y="1024585"/>
                      <a:pt x="2604060" y="1473784"/>
                      <a:pt x="2756308" y="1473784"/>
                    </a:cubicBezTo>
                    <a:cubicBezTo>
                      <a:pt x="2873580" y="1473784"/>
                      <a:pt x="2961362" y="1252957"/>
                      <a:pt x="3038858" y="1058189"/>
                    </a:cubicBezTo>
                    <a:cubicBezTo>
                      <a:pt x="3121839" y="850392"/>
                      <a:pt x="3200021" y="654253"/>
                      <a:pt x="3326208" y="650139"/>
                    </a:cubicBezTo>
                    <a:cubicBezTo>
                      <a:pt x="3340610" y="649453"/>
                      <a:pt x="3352954" y="661111"/>
                      <a:pt x="3353640" y="675513"/>
                    </a:cubicBezTo>
                    <a:cubicBezTo>
                      <a:pt x="3354326" y="689915"/>
                      <a:pt x="3342667" y="702259"/>
                      <a:pt x="3328265" y="702945"/>
                    </a:cubicBezTo>
                    <a:cubicBezTo>
                      <a:pt x="3236368" y="705688"/>
                      <a:pt x="3160930" y="894969"/>
                      <a:pt x="3088235" y="1078078"/>
                    </a:cubicBezTo>
                    <a:cubicBezTo>
                      <a:pt x="3001139" y="1299591"/>
                      <a:pt x="2909927" y="1527962"/>
                      <a:pt x="2756994" y="1527962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3F7937A3-C463-5FAF-26D2-4D506075F31F}"/>
                  </a:ext>
                </a:extLst>
              </p:cNvPr>
              <p:cNvSpPr/>
              <p:nvPr/>
            </p:nvSpPr>
            <p:spPr>
              <a:xfrm>
                <a:off x="5906033" y="3666972"/>
                <a:ext cx="170078" cy="170078"/>
              </a:xfrm>
              <a:custGeom>
                <a:avLst/>
                <a:gdLst>
                  <a:gd name="connsiteX0" fmla="*/ 170078 w 170078"/>
                  <a:gd name="connsiteY0" fmla="*/ 85039 h 170078"/>
                  <a:gd name="connsiteX1" fmla="*/ 85039 w 170078"/>
                  <a:gd name="connsiteY1" fmla="*/ 170078 h 170078"/>
                  <a:gd name="connsiteX2" fmla="*/ 0 w 170078"/>
                  <a:gd name="connsiteY2" fmla="*/ 85039 h 170078"/>
                  <a:gd name="connsiteX3" fmla="*/ 85039 w 170078"/>
                  <a:gd name="connsiteY3" fmla="*/ 0 h 170078"/>
                  <a:gd name="connsiteX4" fmla="*/ 170078 w 170078"/>
                  <a:gd name="connsiteY4" fmla="*/ 85039 h 17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078" h="170078">
                    <a:moveTo>
                      <a:pt x="170078" y="85039"/>
                    </a:moveTo>
                    <a:cubicBezTo>
                      <a:pt x="170078" y="132005"/>
                      <a:pt x="132005" y="170078"/>
                      <a:pt x="85039" y="170078"/>
                    </a:cubicBezTo>
                    <a:cubicBezTo>
                      <a:pt x="38073" y="170078"/>
                      <a:pt x="0" y="132005"/>
                      <a:pt x="0" y="85039"/>
                    </a:cubicBezTo>
                    <a:cubicBezTo>
                      <a:pt x="0" y="38073"/>
                      <a:pt x="38073" y="0"/>
                      <a:pt x="85039" y="0"/>
                    </a:cubicBezTo>
                    <a:cubicBezTo>
                      <a:pt x="132005" y="0"/>
                      <a:pt x="170078" y="38073"/>
                      <a:pt x="170078" y="8503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190" name="Graphic 1182">
              <a:extLst>
                <a:ext uri="{FF2B5EF4-FFF2-40B4-BE49-F238E27FC236}">
                  <a16:creationId xmlns:a16="http://schemas.microsoft.com/office/drawing/2014/main" id="{7BA95AB5-B510-3D7A-ABC1-5CDD01E5E500}"/>
                </a:ext>
              </a:extLst>
            </p:cNvPr>
            <p:cNvGrpSpPr/>
            <p:nvPr/>
          </p:nvGrpSpPr>
          <p:grpSpPr>
            <a:xfrm>
              <a:off x="5929460" y="3700894"/>
              <a:ext cx="2644036" cy="2983514"/>
              <a:chOff x="5929460" y="3700894"/>
              <a:chExt cx="2644036" cy="2983514"/>
            </a:xfrm>
          </p:grpSpPr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7CE6FDD5-BF44-55FD-E1CD-ED95C8EDCFDE}"/>
                  </a:ext>
                </a:extLst>
              </p:cNvPr>
              <p:cNvSpPr/>
              <p:nvPr/>
            </p:nvSpPr>
            <p:spPr>
              <a:xfrm>
                <a:off x="5929460" y="3700894"/>
                <a:ext cx="2644036" cy="2983514"/>
              </a:xfrm>
              <a:custGeom>
                <a:avLst/>
                <a:gdLst>
                  <a:gd name="connsiteX0" fmla="*/ 1764453 w 2644036"/>
                  <a:gd name="connsiteY0" fmla="*/ 2731224 h 2983514"/>
                  <a:gd name="connsiteX1" fmla="*/ 1391378 w 2644036"/>
                  <a:gd name="connsiteY1" fmla="*/ 2303285 h 2983514"/>
                  <a:gd name="connsiteX2" fmla="*/ 588306 w 2644036"/>
                  <a:gd name="connsiteY2" fmla="*/ 1758759 h 2983514"/>
                  <a:gd name="connsiteX3" fmla="*/ 447717 w 2644036"/>
                  <a:gd name="connsiteY3" fmla="*/ 1221778 h 2983514"/>
                  <a:gd name="connsiteX4" fmla="*/ 641799 w 2644036"/>
                  <a:gd name="connsiteY4" fmla="*/ 1129195 h 2983514"/>
                  <a:gd name="connsiteX5" fmla="*/ 280382 w 2644036"/>
                  <a:gd name="connsiteY5" fmla="*/ 605244 h 2983514"/>
                  <a:gd name="connsiteX6" fmla="*/ 45153 w 2644036"/>
                  <a:gd name="connsiteY6" fmla="*/ 8598 h 2983514"/>
                  <a:gd name="connsiteX7" fmla="*/ 702149 w 2644036"/>
                  <a:gd name="connsiteY7" fmla="*/ 651878 h 2983514"/>
                  <a:gd name="connsiteX8" fmla="*/ 1050536 w 2644036"/>
                  <a:gd name="connsiteY8" fmla="*/ 666966 h 2983514"/>
                  <a:gd name="connsiteX9" fmla="*/ 1273421 w 2644036"/>
                  <a:gd name="connsiteY9" fmla="*/ 673824 h 2983514"/>
                  <a:gd name="connsiteX10" fmla="*/ 1429783 w 2644036"/>
                  <a:gd name="connsiteY10" fmla="*/ 795896 h 2983514"/>
                  <a:gd name="connsiteX11" fmla="*/ 1867323 w 2644036"/>
                  <a:gd name="connsiteY11" fmla="*/ 1219721 h 2983514"/>
                  <a:gd name="connsiteX12" fmla="*/ 2183477 w 2644036"/>
                  <a:gd name="connsiteY12" fmla="*/ 1894548 h 2983514"/>
                  <a:gd name="connsiteX13" fmla="*/ 2544894 w 2644036"/>
                  <a:gd name="connsiteY13" fmla="*/ 2376665 h 2983514"/>
                  <a:gd name="connsiteX14" fmla="*/ 2466027 w 2644036"/>
                  <a:gd name="connsiteY14" fmla="*/ 2882100 h 2983514"/>
                  <a:gd name="connsiteX15" fmla="*/ 1764453 w 2644036"/>
                  <a:gd name="connsiteY15" fmla="*/ 2731224 h 298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44036" h="2983514">
                    <a:moveTo>
                      <a:pt x="1764453" y="2731224"/>
                    </a:moveTo>
                    <a:cubicBezTo>
                      <a:pt x="1764453" y="2731224"/>
                      <a:pt x="1472303" y="2365007"/>
                      <a:pt x="1391378" y="2303285"/>
                    </a:cubicBezTo>
                    <a:cubicBezTo>
                      <a:pt x="1128031" y="2100974"/>
                      <a:pt x="689119" y="2038566"/>
                      <a:pt x="588306" y="1758759"/>
                    </a:cubicBezTo>
                    <a:cubicBezTo>
                      <a:pt x="532071" y="1603083"/>
                      <a:pt x="524527" y="1409687"/>
                      <a:pt x="447717" y="1221778"/>
                    </a:cubicBezTo>
                    <a:cubicBezTo>
                      <a:pt x="401083" y="1107249"/>
                      <a:pt x="547158" y="1075017"/>
                      <a:pt x="641799" y="1129195"/>
                    </a:cubicBezTo>
                    <a:cubicBezTo>
                      <a:pt x="641799" y="1129195"/>
                      <a:pt x="436059" y="827443"/>
                      <a:pt x="280382" y="605244"/>
                    </a:cubicBezTo>
                    <a:cubicBezTo>
                      <a:pt x="12920" y="222567"/>
                      <a:pt x="-57717" y="71005"/>
                      <a:pt x="45153" y="8598"/>
                    </a:cubicBezTo>
                    <a:cubicBezTo>
                      <a:pt x="168597" y="-66155"/>
                      <a:pt x="456633" y="363156"/>
                      <a:pt x="702149" y="651878"/>
                    </a:cubicBezTo>
                    <a:cubicBezTo>
                      <a:pt x="702149" y="651878"/>
                      <a:pt x="833137" y="427621"/>
                      <a:pt x="1050536" y="666966"/>
                    </a:cubicBezTo>
                    <a:cubicBezTo>
                      <a:pt x="1050536" y="666966"/>
                      <a:pt x="1146548" y="596328"/>
                      <a:pt x="1273421" y="673824"/>
                    </a:cubicBezTo>
                    <a:cubicBezTo>
                      <a:pt x="1385892" y="742404"/>
                      <a:pt x="1429783" y="795896"/>
                      <a:pt x="1429783" y="795896"/>
                    </a:cubicBezTo>
                    <a:cubicBezTo>
                      <a:pt x="1429783" y="795896"/>
                      <a:pt x="1633466" y="752691"/>
                      <a:pt x="1867323" y="1219721"/>
                    </a:cubicBezTo>
                    <a:cubicBezTo>
                      <a:pt x="2013399" y="1510500"/>
                      <a:pt x="2051118" y="1703895"/>
                      <a:pt x="2183477" y="1894548"/>
                    </a:cubicBezTo>
                    <a:cubicBezTo>
                      <a:pt x="2362471" y="2153094"/>
                      <a:pt x="2544894" y="2376665"/>
                      <a:pt x="2544894" y="2376665"/>
                    </a:cubicBezTo>
                    <a:cubicBezTo>
                      <a:pt x="2544894" y="2376665"/>
                      <a:pt x="2813727" y="2620124"/>
                      <a:pt x="2466027" y="2882100"/>
                    </a:cubicBezTo>
                    <a:cubicBezTo>
                      <a:pt x="2073063" y="3178365"/>
                      <a:pt x="1764453" y="2731224"/>
                      <a:pt x="1764453" y="2731224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E0E8A9B7-A68F-0224-8F3C-A5FD4795E1A9}"/>
                  </a:ext>
                </a:extLst>
              </p:cNvPr>
              <p:cNvSpPr/>
              <p:nvPr/>
            </p:nvSpPr>
            <p:spPr>
              <a:xfrm>
                <a:off x="6678681" y="4403273"/>
                <a:ext cx="310173" cy="372638"/>
              </a:xfrm>
              <a:custGeom>
                <a:avLst/>
                <a:gdLst>
                  <a:gd name="connsiteX0" fmla="*/ 284170 w 310173"/>
                  <a:gd name="connsiteY0" fmla="*/ 372638 h 372638"/>
                  <a:gd name="connsiteX1" fmla="*/ 262224 w 310173"/>
                  <a:gd name="connsiteY1" fmla="*/ 361665 h 372638"/>
                  <a:gd name="connsiteX2" fmla="*/ 6421 w 310173"/>
                  <a:gd name="connsiteY2" fmla="*/ 43454 h 372638"/>
                  <a:gd name="connsiteX3" fmla="*/ 9164 w 310173"/>
                  <a:gd name="connsiteY3" fmla="*/ 6421 h 372638"/>
                  <a:gd name="connsiteX4" fmla="*/ 46197 w 310173"/>
                  <a:gd name="connsiteY4" fmla="*/ 9164 h 372638"/>
                  <a:gd name="connsiteX5" fmla="*/ 305429 w 310173"/>
                  <a:gd name="connsiteY5" fmla="*/ 331490 h 372638"/>
                  <a:gd name="connsiteX6" fmla="*/ 299257 w 310173"/>
                  <a:gd name="connsiteY6" fmla="*/ 368523 h 372638"/>
                  <a:gd name="connsiteX7" fmla="*/ 284170 w 310173"/>
                  <a:gd name="connsiteY7" fmla="*/ 372638 h 37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73" h="372638">
                    <a:moveTo>
                      <a:pt x="284170" y="372638"/>
                    </a:moveTo>
                    <a:cubicBezTo>
                      <a:pt x="275940" y="372638"/>
                      <a:pt x="267710" y="368523"/>
                      <a:pt x="262224" y="361665"/>
                    </a:cubicBezTo>
                    <a:cubicBezTo>
                      <a:pt x="170327" y="232049"/>
                      <a:pt x="7792" y="45511"/>
                      <a:pt x="6421" y="43454"/>
                    </a:cubicBezTo>
                    <a:cubicBezTo>
                      <a:pt x="-3181" y="32481"/>
                      <a:pt x="-1809" y="16022"/>
                      <a:pt x="9164" y="6421"/>
                    </a:cubicBezTo>
                    <a:cubicBezTo>
                      <a:pt x="20137" y="-3181"/>
                      <a:pt x="36596" y="-1809"/>
                      <a:pt x="46197" y="9164"/>
                    </a:cubicBezTo>
                    <a:cubicBezTo>
                      <a:pt x="47569" y="11221"/>
                      <a:pt x="211475" y="199816"/>
                      <a:pt x="305429" y="331490"/>
                    </a:cubicBezTo>
                    <a:cubicBezTo>
                      <a:pt x="313659" y="343148"/>
                      <a:pt x="310916" y="359608"/>
                      <a:pt x="299257" y="368523"/>
                    </a:cubicBezTo>
                    <a:cubicBezTo>
                      <a:pt x="294457" y="371266"/>
                      <a:pt x="288970" y="372638"/>
                      <a:pt x="284170" y="372638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47E3D562-B94D-2CC9-DA3B-09075AB359BB}"/>
                  </a:ext>
                </a:extLst>
              </p:cNvPr>
              <p:cNvSpPr/>
              <p:nvPr/>
            </p:nvSpPr>
            <p:spPr>
              <a:xfrm>
                <a:off x="7034086" y="4426751"/>
                <a:ext cx="186416" cy="207199"/>
              </a:xfrm>
              <a:custGeom>
                <a:avLst/>
                <a:gdLst>
                  <a:gd name="connsiteX0" fmla="*/ 159193 w 186416"/>
                  <a:gd name="connsiteY0" fmla="*/ 207200 h 207199"/>
                  <a:gd name="connsiteX1" fmla="*/ 137934 w 186416"/>
                  <a:gd name="connsiteY1" fmla="*/ 196227 h 207199"/>
                  <a:gd name="connsiteX2" fmla="*/ 7632 w 186416"/>
                  <a:gd name="connsiteY2" fmla="*/ 45351 h 207199"/>
                  <a:gd name="connsiteX3" fmla="*/ 8317 w 186416"/>
                  <a:gd name="connsiteY3" fmla="*/ 7632 h 207199"/>
                  <a:gd name="connsiteX4" fmla="*/ 46036 w 186416"/>
                  <a:gd name="connsiteY4" fmla="*/ 8318 h 207199"/>
                  <a:gd name="connsiteX5" fmla="*/ 181139 w 186416"/>
                  <a:gd name="connsiteY5" fmla="*/ 164680 h 207199"/>
                  <a:gd name="connsiteX6" fmla="*/ 175653 w 186416"/>
                  <a:gd name="connsiteY6" fmla="*/ 201713 h 207199"/>
                  <a:gd name="connsiteX7" fmla="*/ 159193 w 186416"/>
                  <a:gd name="connsiteY7" fmla="*/ 207200 h 2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16" h="207199">
                    <a:moveTo>
                      <a:pt x="159193" y="207200"/>
                    </a:moveTo>
                    <a:cubicBezTo>
                      <a:pt x="150964" y="207200"/>
                      <a:pt x="142734" y="203771"/>
                      <a:pt x="137934" y="196227"/>
                    </a:cubicBezTo>
                    <a:cubicBezTo>
                      <a:pt x="87184" y="127647"/>
                      <a:pt x="8317" y="46037"/>
                      <a:pt x="7632" y="45351"/>
                    </a:cubicBezTo>
                    <a:cubicBezTo>
                      <a:pt x="-2655" y="35064"/>
                      <a:pt x="-2655" y="17919"/>
                      <a:pt x="8317" y="7632"/>
                    </a:cubicBezTo>
                    <a:cubicBezTo>
                      <a:pt x="18604" y="-2655"/>
                      <a:pt x="35749" y="-2655"/>
                      <a:pt x="46036" y="8318"/>
                    </a:cubicBezTo>
                    <a:cubicBezTo>
                      <a:pt x="49465" y="11747"/>
                      <a:pt x="129018" y="93357"/>
                      <a:pt x="181139" y="164680"/>
                    </a:cubicBezTo>
                    <a:cubicBezTo>
                      <a:pt x="190054" y="176339"/>
                      <a:pt x="187311" y="192798"/>
                      <a:pt x="175653" y="201713"/>
                    </a:cubicBezTo>
                    <a:cubicBezTo>
                      <a:pt x="170166" y="205142"/>
                      <a:pt x="164680" y="207200"/>
                      <a:pt x="159193" y="207200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A060F5D3-371C-4CBC-31E0-89A7BE0D8C0C}"/>
                  </a:ext>
                </a:extLst>
              </p:cNvPr>
              <p:cNvSpPr/>
              <p:nvPr/>
            </p:nvSpPr>
            <p:spPr>
              <a:xfrm>
                <a:off x="6619784" y="4893702"/>
                <a:ext cx="296680" cy="526175"/>
              </a:xfrm>
              <a:custGeom>
                <a:avLst/>
                <a:gdLst>
                  <a:gd name="connsiteX0" fmla="*/ 269686 w 296680"/>
                  <a:gd name="connsiteY0" fmla="*/ 526175 h 526175"/>
                  <a:gd name="connsiteX1" fmla="*/ 249798 w 296680"/>
                  <a:gd name="connsiteY1" fmla="*/ 517260 h 526175"/>
                  <a:gd name="connsiteX2" fmla="*/ 100979 w 296680"/>
                  <a:gd name="connsiteY2" fmla="*/ 242254 h 526175"/>
                  <a:gd name="connsiteX3" fmla="*/ 4282 w 296680"/>
                  <a:gd name="connsiteY3" fmla="*/ 40629 h 526175"/>
                  <a:gd name="connsiteX4" fmla="*/ 12511 w 296680"/>
                  <a:gd name="connsiteY4" fmla="*/ 4282 h 526175"/>
                  <a:gd name="connsiteX5" fmla="*/ 48859 w 296680"/>
                  <a:gd name="connsiteY5" fmla="*/ 12511 h 526175"/>
                  <a:gd name="connsiteX6" fmla="*/ 150357 w 296680"/>
                  <a:gd name="connsiteY6" fmla="*/ 222366 h 526175"/>
                  <a:gd name="connsiteX7" fmla="*/ 290260 w 296680"/>
                  <a:gd name="connsiteY7" fmla="*/ 482970 h 526175"/>
                  <a:gd name="connsiteX8" fmla="*/ 287517 w 296680"/>
                  <a:gd name="connsiteY8" fmla="*/ 520003 h 526175"/>
                  <a:gd name="connsiteX9" fmla="*/ 269686 w 296680"/>
                  <a:gd name="connsiteY9" fmla="*/ 526175 h 52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6680" h="526175">
                    <a:moveTo>
                      <a:pt x="269686" y="526175"/>
                    </a:moveTo>
                    <a:cubicBezTo>
                      <a:pt x="262142" y="526175"/>
                      <a:pt x="254599" y="522746"/>
                      <a:pt x="249798" y="517260"/>
                    </a:cubicBezTo>
                    <a:cubicBezTo>
                      <a:pt x="181218" y="438393"/>
                      <a:pt x="140070" y="338952"/>
                      <a:pt x="100979" y="242254"/>
                    </a:cubicBezTo>
                    <a:cubicBezTo>
                      <a:pt x="72176" y="172988"/>
                      <a:pt x="43372" y="100979"/>
                      <a:pt x="4282" y="40629"/>
                    </a:cubicBezTo>
                    <a:cubicBezTo>
                      <a:pt x="-3948" y="28285"/>
                      <a:pt x="167" y="11825"/>
                      <a:pt x="12511" y="4282"/>
                    </a:cubicBezTo>
                    <a:cubicBezTo>
                      <a:pt x="24856" y="-3948"/>
                      <a:pt x="41315" y="167"/>
                      <a:pt x="48859" y="12511"/>
                    </a:cubicBezTo>
                    <a:cubicBezTo>
                      <a:pt x="90692" y="76976"/>
                      <a:pt x="120868" y="151043"/>
                      <a:pt x="150357" y="222366"/>
                    </a:cubicBezTo>
                    <a:cubicBezTo>
                      <a:pt x="188076" y="314949"/>
                      <a:pt x="227852" y="410275"/>
                      <a:pt x="290260" y="482970"/>
                    </a:cubicBezTo>
                    <a:cubicBezTo>
                      <a:pt x="299861" y="493943"/>
                      <a:pt x="298490" y="510402"/>
                      <a:pt x="287517" y="520003"/>
                    </a:cubicBezTo>
                    <a:cubicBezTo>
                      <a:pt x="282031" y="524118"/>
                      <a:pt x="275858" y="526175"/>
                      <a:pt x="269686" y="526175"/>
                    </a:cubicBezTo>
                    <a:close/>
                  </a:path>
                </a:pathLst>
              </a:custGeom>
              <a:solidFill>
                <a:srgbClr val="E28617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5D487A21-72D1-81BD-5081-1AE8B16DA147}"/>
                </a:ext>
              </a:extLst>
            </p:cNvPr>
            <p:cNvSpPr/>
            <p:nvPr/>
          </p:nvSpPr>
          <p:spPr>
            <a:xfrm>
              <a:off x="3454984" y="2154097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F1D00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B44F0D82-1C15-C9A1-6909-156528856499}"/>
                </a:ext>
              </a:extLst>
            </p:cNvPr>
            <p:cNvSpPr/>
            <p:nvPr/>
          </p:nvSpPr>
          <p:spPr>
            <a:xfrm>
              <a:off x="3649751" y="2153412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9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FEA329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AD935600-78FF-BC97-D19A-7D30D58EE6EB}"/>
                </a:ext>
              </a:extLst>
            </p:cNvPr>
            <p:cNvSpPr/>
            <p:nvPr/>
          </p:nvSpPr>
          <p:spPr>
            <a:xfrm>
              <a:off x="3851376" y="2152040"/>
              <a:ext cx="139903" cy="139903"/>
            </a:xfrm>
            <a:custGeom>
              <a:avLst/>
              <a:gdLst>
                <a:gd name="connsiteX0" fmla="*/ 139903 w 139903"/>
                <a:gd name="connsiteY0" fmla="*/ 69952 h 139903"/>
                <a:gd name="connsiteX1" fmla="*/ 69952 w 139903"/>
                <a:gd name="connsiteY1" fmla="*/ 139903 h 139903"/>
                <a:gd name="connsiteX2" fmla="*/ 0 w 139903"/>
                <a:gd name="connsiteY2" fmla="*/ 69952 h 139903"/>
                <a:gd name="connsiteX3" fmla="*/ 69952 w 139903"/>
                <a:gd name="connsiteY3" fmla="*/ 0 h 139903"/>
                <a:gd name="connsiteX4" fmla="*/ 139903 w 139903"/>
                <a:gd name="connsiteY4" fmla="*/ 69952 h 1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3" h="139903">
                  <a:moveTo>
                    <a:pt x="139903" y="69952"/>
                  </a:moveTo>
                  <a:cubicBezTo>
                    <a:pt x="139903" y="108585"/>
                    <a:pt x="108585" y="139903"/>
                    <a:pt x="69952" y="139903"/>
                  </a:cubicBezTo>
                  <a:cubicBezTo>
                    <a:pt x="31318" y="139903"/>
                    <a:pt x="0" y="108585"/>
                    <a:pt x="0" y="69952"/>
                  </a:cubicBezTo>
                  <a:cubicBezTo>
                    <a:pt x="0" y="31318"/>
                    <a:pt x="31318" y="0"/>
                    <a:pt x="69952" y="0"/>
                  </a:cubicBezTo>
                  <a:cubicBezTo>
                    <a:pt x="108585" y="0"/>
                    <a:pt x="139903" y="31318"/>
                    <a:pt x="139903" y="69952"/>
                  </a:cubicBezTo>
                  <a:close/>
                </a:path>
              </a:pathLst>
            </a:custGeom>
            <a:solidFill>
              <a:srgbClr val="4047B8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198" name="Graphic 1182">
              <a:extLst>
                <a:ext uri="{FF2B5EF4-FFF2-40B4-BE49-F238E27FC236}">
                  <a16:creationId xmlns:a16="http://schemas.microsoft.com/office/drawing/2014/main" id="{AD2022EF-02ED-14E4-B12E-7102634AE4BE}"/>
                </a:ext>
              </a:extLst>
            </p:cNvPr>
            <p:cNvGrpSpPr/>
            <p:nvPr/>
          </p:nvGrpSpPr>
          <p:grpSpPr>
            <a:xfrm>
              <a:off x="7339355" y="1623288"/>
              <a:ext cx="1344168" cy="1704898"/>
              <a:chOff x="7339355" y="1623288"/>
              <a:chExt cx="1344168" cy="1704898"/>
            </a:xfrm>
          </p:grpSpPr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557CD1FD-28F1-3442-2237-F1D4EFB96628}"/>
                  </a:ext>
                </a:extLst>
              </p:cNvPr>
              <p:cNvSpPr/>
              <p:nvPr/>
            </p:nvSpPr>
            <p:spPr>
              <a:xfrm>
                <a:off x="7339355" y="1623288"/>
                <a:ext cx="1344168" cy="1704898"/>
              </a:xfrm>
              <a:custGeom>
                <a:avLst/>
                <a:gdLst>
                  <a:gd name="connsiteX0" fmla="*/ 1193978 w 1344168"/>
                  <a:gd name="connsiteY0" fmla="*/ 1704899 h 1704898"/>
                  <a:gd name="connsiteX1" fmla="*/ 150190 w 1344168"/>
                  <a:gd name="connsiteY1" fmla="*/ 1704899 h 1704898"/>
                  <a:gd name="connsiteX2" fmla="*/ 0 w 1344168"/>
                  <a:gd name="connsiteY2" fmla="*/ 1554709 h 1704898"/>
                  <a:gd name="connsiteX3" fmla="*/ 0 w 1344168"/>
                  <a:gd name="connsiteY3" fmla="*/ 150190 h 1704898"/>
                  <a:gd name="connsiteX4" fmla="*/ 150190 w 1344168"/>
                  <a:gd name="connsiteY4" fmla="*/ 0 h 1704898"/>
                  <a:gd name="connsiteX5" fmla="*/ 1193978 w 1344168"/>
                  <a:gd name="connsiteY5" fmla="*/ 0 h 1704898"/>
                  <a:gd name="connsiteX6" fmla="*/ 1344168 w 1344168"/>
                  <a:gd name="connsiteY6" fmla="*/ 150190 h 1704898"/>
                  <a:gd name="connsiteX7" fmla="*/ 1344168 w 1344168"/>
                  <a:gd name="connsiteY7" fmla="*/ 1554709 h 1704898"/>
                  <a:gd name="connsiteX8" fmla="*/ 1193978 w 1344168"/>
                  <a:gd name="connsiteY8" fmla="*/ 1704899 h 170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168" h="1704898">
                    <a:moveTo>
                      <a:pt x="1193978" y="1704899"/>
                    </a:moveTo>
                    <a:lnTo>
                      <a:pt x="150190" y="1704899"/>
                    </a:lnTo>
                    <a:cubicBezTo>
                      <a:pt x="67208" y="1704899"/>
                      <a:pt x="0" y="1637690"/>
                      <a:pt x="0" y="1554709"/>
                    </a:cubicBezTo>
                    <a:lnTo>
                      <a:pt x="0" y="150190"/>
                    </a:lnTo>
                    <a:cubicBezTo>
                      <a:pt x="0" y="67208"/>
                      <a:pt x="67208" y="0"/>
                      <a:pt x="150190" y="0"/>
                    </a:cubicBezTo>
                    <a:lnTo>
                      <a:pt x="1193978" y="0"/>
                    </a:lnTo>
                    <a:cubicBezTo>
                      <a:pt x="1276960" y="0"/>
                      <a:pt x="1344168" y="67208"/>
                      <a:pt x="1344168" y="150190"/>
                    </a:cubicBezTo>
                    <a:lnTo>
                      <a:pt x="1344168" y="1554709"/>
                    </a:lnTo>
                    <a:cubicBezTo>
                      <a:pt x="1344168" y="1637690"/>
                      <a:pt x="1276960" y="1704899"/>
                      <a:pt x="1193978" y="1704899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4F3BFB27-46D6-8DD1-D539-745AE8C8CA87}"/>
                  </a:ext>
                </a:extLst>
              </p:cNvPr>
              <p:cNvSpPr/>
              <p:nvPr/>
            </p:nvSpPr>
            <p:spPr>
              <a:xfrm>
                <a:off x="7656195" y="1781708"/>
                <a:ext cx="729691" cy="729691"/>
              </a:xfrm>
              <a:custGeom>
                <a:avLst/>
                <a:gdLst>
                  <a:gd name="connsiteX0" fmla="*/ 617906 w 729691"/>
                  <a:gd name="connsiteY0" fmla="*/ 627507 h 729691"/>
                  <a:gd name="connsiteX1" fmla="*/ 729691 w 729691"/>
                  <a:gd name="connsiteY1" fmla="*/ 364846 h 729691"/>
                  <a:gd name="connsiteX2" fmla="*/ 371018 w 729691"/>
                  <a:gd name="connsiteY2" fmla="*/ 0 h 729691"/>
                  <a:gd name="connsiteX3" fmla="*/ 371018 w 729691"/>
                  <a:gd name="connsiteY3" fmla="*/ 0 h 729691"/>
                  <a:gd name="connsiteX4" fmla="*/ 364846 w 729691"/>
                  <a:gd name="connsiteY4" fmla="*/ 0 h 729691"/>
                  <a:gd name="connsiteX5" fmla="*/ 364846 w 729691"/>
                  <a:gd name="connsiteY5" fmla="*/ 0 h 729691"/>
                  <a:gd name="connsiteX6" fmla="*/ 364846 w 729691"/>
                  <a:gd name="connsiteY6" fmla="*/ 0 h 729691"/>
                  <a:gd name="connsiteX7" fmla="*/ 355930 w 729691"/>
                  <a:gd name="connsiteY7" fmla="*/ 0 h 729691"/>
                  <a:gd name="connsiteX8" fmla="*/ 355930 w 729691"/>
                  <a:gd name="connsiteY8" fmla="*/ 0 h 729691"/>
                  <a:gd name="connsiteX9" fmla="*/ 349758 w 729691"/>
                  <a:gd name="connsiteY9" fmla="*/ 0 h 729691"/>
                  <a:gd name="connsiteX10" fmla="*/ 298323 w 729691"/>
                  <a:gd name="connsiteY10" fmla="*/ 6172 h 729691"/>
                  <a:gd name="connsiteX11" fmla="*/ 298323 w 729691"/>
                  <a:gd name="connsiteY11" fmla="*/ 6172 h 729691"/>
                  <a:gd name="connsiteX12" fmla="*/ 0 w 729691"/>
                  <a:gd name="connsiteY12" fmla="*/ 364846 h 729691"/>
                  <a:gd name="connsiteX13" fmla="*/ 30175 w 729691"/>
                  <a:gd name="connsiteY13" fmla="*/ 509550 h 729691"/>
                  <a:gd name="connsiteX14" fmla="*/ 30175 w 729691"/>
                  <a:gd name="connsiteY14" fmla="*/ 509550 h 729691"/>
                  <a:gd name="connsiteX15" fmla="*/ 35662 w 729691"/>
                  <a:gd name="connsiteY15" fmla="*/ 521894 h 729691"/>
                  <a:gd name="connsiteX16" fmla="*/ 37033 w 729691"/>
                  <a:gd name="connsiteY16" fmla="*/ 524637 h 729691"/>
                  <a:gd name="connsiteX17" fmla="*/ 37033 w 729691"/>
                  <a:gd name="connsiteY17" fmla="*/ 524637 h 729691"/>
                  <a:gd name="connsiteX18" fmla="*/ 364846 w 729691"/>
                  <a:gd name="connsiteY18" fmla="*/ 729691 h 729691"/>
                  <a:gd name="connsiteX19" fmla="*/ 364846 w 729691"/>
                  <a:gd name="connsiteY19" fmla="*/ 729691 h 729691"/>
                  <a:gd name="connsiteX20" fmla="*/ 364846 w 729691"/>
                  <a:gd name="connsiteY20" fmla="*/ 729691 h 729691"/>
                  <a:gd name="connsiteX21" fmla="*/ 364846 w 729691"/>
                  <a:gd name="connsiteY21" fmla="*/ 729691 h 729691"/>
                  <a:gd name="connsiteX22" fmla="*/ 611734 w 729691"/>
                  <a:gd name="connsiteY22" fmla="*/ 632994 h 729691"/>
                  <a:gd name="connsiteX23" fmla="*/ 611734 w 729691"/>
                  <a:gd name="connsiteY23" fmla="*/ 632994 h 729691"/>
                  <a:gd name="connsiteX24" fmla="*/ 617906 w 729691"/>
                  <a:gd name="connsiteY24" fmla="*/ 627507 h 729691"/>
                  <a:gd name="connsiteX25" fmla="*/ 617906 w 729691"/>
                  <a:gd name="connsiteY25" fmla="*/ 627507 h 729691"/>
                  <a:gd name="connsiteX26" fmla="*/ 593217 w 729691"/>
                  <a:gd name="connsiteY26" fmla="*/ 602133 h 729691"/>
                  <a:gd name="connsiteX27" fmla="*/ 406679 w 729691"/>
                  <a:gd name="connsiteY27" fmla="*/ 415595 h 729691"/>
                  <a:gd name="connsiteX28" fmla="*/ 355930 w 729691"/>
                  <a:gd name="connsiteY28" fmla="*/ 292151 h 729691"/>
                  <a:gd name="connsiteX29" fmla="*/ 355930 w 729691"/>
                  <a:gd name="connsiteY29" fmla="*/ 35662 h 729691"/>
                  <a:gd name="connsiteX30" fmla="*/ 355930 w 729691"/>
                  <a:gd name="connsiteY30" fmla="*/ 35662 h 729691"/>
                  <a:gd name="connsiteX31" fmla="*/ 694715 w 729691"/>
                  <a:gd name="connsiteY31" fmla="*/ 365532 h 729691"/>
                  <a:gd name="connsiteX32" fmla="*/ 593217 w 729691"/>
                  <a:gd name="connsiteY32" fmla="*/ 602133 h 7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29691" h="729691">
                    <a:moveTo>
                      <a:pt x="617906" y="627507"/>
                    </a:moveTo>
                    <a:cubicBezTo>
                      <a:pt x="686486" y="560985"/>
                      <a:pt x="729691" y="467716"/>
                      <a:pt x="729691" y="364846"/>
                    </a:cubicBezTo>
                    <a:cubicBezTo>
                      <a:pt x="729691" y="165278"/>
                      <a:pt x="569900" y="3429"/>
                      <a:pt x="371018" y="0"/>
                    </a:cubicBezTo>
                    <a:lnTo>
                      <a:pt x="371018" y="0"/>
                    </a:lnTo>
                    <a:cubicBezTo>
                      <a:pt x="368960" y="0"/>
                      <a:pt x="366903" y="0"/>
                      <a:pt x="364846" y="0"/>
                    </a:cubicBezTo>
                    <a:lnTo>
                      <a:pt x="364846" y="0"/>
                    </a:lnTo>
                    <a:lnTo>
                      <a:pt x="364846" y="0"/>
                    </a:lnTo>
                    <a:cubicBezTo>
                      <a:pt x="362102" y="0"/>
                      <a:pt x="358673" y="0"/>
                      <a:pt x="355930" y="0"/>
                    </a:cubicBezTo>
                    <a:lnTo>
                      <a:pt x="355930" y="0"/>
                    </a:lnTo>
                    <a:cubicBezTo>
                      <a:pt x="357988" y="0"/>
                      <a:pt x="353873" y="0"/>
                      <a:pt x="349758" y="0"/>
                    </a:cubicBezTo>
                    <a:cubicBezTo>
                      <a:pt x="332613" y="686"/>
                      <a:pt x="315468" y="2743"/>
                      <a:pt x="298323" y="6172"/>
                    </a:cubicBezTo>
                    <a:lnTo>
                      <a:pt x="298323" y="6172"/>
                    </a:lnTo>
                    <a:cubicBezTo>
                      <a:pt x="128930" y="37719"/>
                      <a:pt x="0" y="186538"/>
                      <a:pt x="0" y="364846"/>
                    </a:cubicBezTo>
                    <a:cubicBezTo>
                      <a:pt x="0" y="416281"/>
                      <a:pt x="10973" y="465658"/>
                      <a:pt x="30175" y="509550"/>
                    </a:cubicBezTo>
                    <a:lnTo>
                      <a:pt x="30175" y="509550"/>
                    </a:lnTo>
                    <a:cubicBezTo>
                      <a:pt x="32233" y="513664"/>
                      <a:pt x="33604" y="517779"/>
                      <a:pt x="35662" y="521894"/>
                    </a:cubicBezTo>
                    <a:cubicBezTo>
                      <a:pt x="36347" y="522580"/>
                      <a:pt x="36347" y="523951"/>
                      <a:pt x="37033" y="524637"/>
                    </a:cubicBezTo>
                    <a:cubicBezTo>
                      <a:pt x="37033" y="524637"/>
                      <a:pt x="37033" y="524637"/>
                      <a:pt x="37033" y="524637"/>
                    </a:cubicBezTo>
                    <a:cubicBezTo>
                      <a:pt x="96698" y="646024"/>
                      <a:pt x="220828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364846" y="729691"/>
                      <a:pt x="364846" y="729691"/>
                      <a:pt x="364846" y="729691"/>
                    </a:cubicBezTo>
                    <a:cubicBezTo>
                      <a:pt x="460172" y="729691"/>
                      <a:pt x="547268" y="693344"/>
                      <a:pt x="611734" y="632994"/>
                    </a:cubicBezTo>
                    <a:cubicBezTo>
                      <a:pt x="611734" y="632994"/>
                      <a:pt x="611734" y="632994"/>
                      <a:pt x="611734" y="632994"/>
                    </a:cubicBezTo>
                    <a:cubicBezTo>
                      <a:pt x="627507" y="619278"/>
                      <a:pt x="630936" y="615163"/>
                      <a:pt x="617906" y="627507"/>
                    </a:cubicBezTo>
                    <a:lnTo>
                      <a:pt x="617906" y="627507"/>
                    </a:lnTo>
                    <a:close/>
                    <a:moveTo>
                      <a:pt x="593217" y="602133"/>
                    </a:moveTo>
                    <a:lnTo>
                      <a:pt x="406679" y="415595"/>
                    </a:lnTo>
                    <a:cubicBezTo>
                      <a:pt x="373761" y="382677"/>
                      <a:pt x="355930" y="338785"/>
                      <a:pt x="355930" y="292151"/>
                    </a:cubicBezTo>
                    <a:lnTo>
                      <a:pt x="355930" y="35662"/>
                    </a:lnTo>
                    <a:cubicBezTo>
                      <a:pt x="355930" y="35662"/>
                      <a:pt x="355930" y="35662"/>
                      <a:pt x="355930" y="35662"/>
                    </a:cubicBezTo>
                    <a:cubicBezTo>
                      <a:pt x="541782" y="30861"/>
                      <a:pt x="694715" y="180366"/>
                      <a:pt x="694715" y="365532"/>
                    </a:cubicBezTo>
                    <a:cubicBezTo>
                      <a:pt x="694030" y="458115"/>
                      <a:pt x="655625" y="542468"/>
                      <a:pt x="593217" y="602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01" name="Graphic 1182">
                <a:extLst>
                  <a:ext uri="{FF2B5EF4-FFF2-40B4-BE49-F238E27FC236}">
                    <a16:creationId xmlns:a16="http://schemas.microsoft.com/office/drawing/2014/main" id="{68327F70-0A89-14BF-1E82-050145D5A2DC}"/>
                  </a:ext>
                </a:extLst>
              </p:cNvPr>
              <p:cNvGrpSpPr/>
              <p:nvPr/>
            </p:nvGrpSpPr>
            <p:grpSpPr>
              <a:xfrm>
                <a:off x="7497089" y="2678049"/>
                <a:ext cx="1028700" cy="347700"/>
                <a:chOff x="7497089" y="2678049"/>
                <a:chExt cx="1028700" cy="347700"/>
              </a:xfrm>
              <a:solidFill>
                <a:srgbClr val="FF867D"/>
              </a:solidFill>
            </p:grpSpPr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91DA2A7D-EEF5-ABEC-5E06-94084099C003}"/>
                    </a:ext>
                  </a:extLst>
                </p:cNvPr>
                <p:cNvSpPr/>
                <p:nvPr/>
              </p:nvSpPr>
              <p:spPr>
                <a:xfrm>
                  <a:off x="7497089" y="2678049"/>
                  <a:ext cx="801727" cy="69265"/>
                </a:xfrm>
                <a:custGeom>
                  <a:avLst/>
                  <a:gdLst>
                    <a:gd name="connsiteX0" fmla="*/ 774954 w 801727"/>
                    <a:gd name="connsiteY0" fmla="*/ 69266 h 69265"/>
                    <a:gd name="connsiteX1" fmla="*/ 26746 w 801727"/>
                    <a:gd name="connsiteY1" fmla="*/ 69266 h 69265"/>
                    <a:gd name="connsiteX2" fmla="*/ 0 w 801727"/>
                    <a:gd name="connsiteY2" fmla="*/ 42520 h 69265"/>
                    <a:gd name="connsiteX3" fmla="*/ 0 w 801727"/>
                    <a:gd name="connsiteY3" fmla="*/ 26746 h 69265"/>
                    <a:gd name="connsiteX4" fmla="*/ 26746 w 801727"/>
                    <a:gd name="connsiteY4" fmla="*/ 0 h 69265"/>
                    <a:gd name="connsiteX5" fmla="*/ 774954 w 801727"/>
                    <a:gd name="connsiteY5" fmla="*/ 0 h 69265"/>
                    <a:gd name="connsiteX6" fmla="*/ 801700 w 801727"/>
                    <a:gd name="connsiteY6" fmla="*/ 26746 h 69265"/>
                    <a:gd name="connsiteX7" fmla="*/ 801700 w 801727"/>
                    <a:gd name="connsiteY7" fmla="*/ 42520 h 69265"/>
                    <a:gd name="connsiteX8" fmla="*/ 774954 w 801727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1727" h="69265">
                      <a:moveTo>
                        <a:pt x="77495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774954" y="0"/>
                      </a:lnTo>
                      <a:cubicBezTo>
                        <a:pt x="790042" y="0"/>
                        <a:pt x="801700" y="12344"/>
                        <a:pt x="801700" y="26746"/>
                      </a:cubicBezTo>
                      <a:lnTo>
                        <a:pt x="801700" y="42520"/>
                      </a:lnTo>
                      <a:cubicBezTo>
                        <a:pt x="802386" y="56921"/>
                        <a:pt x="790042" y="69266"/>
                        <a:pt x="77495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292F5D4B-ADDD-F8A6-EDF8-AD0421161032}"/>
                    </a:ext>
                  </a:extLst>
                </p:cNvPr>
                <p:cNvSpPr/>
                <p:nvPr/>
              </p:nvSpPr>
              <p:spPr>
                <a:xfrm>
                  <a:off x="7497089" y="2817266"/>
                  <a:ext cx="631649" cy="69265"/>
                </a:xfrm>
                <a:custGeom>
                  <a:avLst/>
                  <a:gdLst>
                    <a:gd name="connsiteX0" fmla="*/ 604876 w 631649"/>
                    <a:gd name="connsiteY0" fmla="*/ 69266 h 69265"/>
                    <a:gd name="connsiteX1" fmla="*/ 26746 w 631649"/>
                    <a:gd name="connsiteY1" fmla="*/ 69266 h 69265"/>
                    <a:gd name="connsiteX2" fmla="*/ 0 w 631649"/>
                    <a:gd name="connsiteY2" fmla="*/ 42520 h 69265"/>
                    <a:gd name="connsiteX3" fmla="*/ 0 w 631649"/>
                    <a:gd name="connsiteY3" fmla="*/ 26746 h 69265"/>
                    <a:gd name="connsiteX4" fmla="*/ 26746 w 631649"/>
                    <a:gd name="connsiteY4" fmla="*/ 0 h 69265"/>
                    <a:gd name="connsiteX5" fmla="*/ 604876 w 631649"/>
                    <a:gd name="connsiteY5" fmla="*/ 0 h 69265"/>
                    <a:gd name="connsiteX6" fmla="*/ 631622 w 631649"/>
                    <a:gd name="connsiteY6" fmla="*/ 26746 h 69265"/>
                    <a:gd name="connsiteX7" fmla="*/ 631622 w 631649"/>
                    <a:gd name="connsiteY7" fmla="*/ 42520 h 69265"/>
                    <a:gd name="connsiteX8" fmla="*/ 604876 w 631649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49" h="69265">
                      <a:moveTo>
                        <a:pt x="604876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604876" y="0"/>
                      </a:lnTo>
                      <a:cubicBezTo>
                        <a:pt x="619963" y="0"/>
                        <a:pt x="631622" y="12345"/>
                        <a:pt x="631622" y="26746"/>
                      </a:cubicBezTo>
                      <a:lnTo>
                        <a:pt x="631622" y="42520"/>
                      </a:lnTo>
                      <a:cubicBezTo>
                        <a:pt x="632308" y="57607"/>
                        <a:pt x="619963" y="69266"/>
                        <a:pt x="604876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B3486078-061B-9FFD-A8A2-3713FD2D5548}"/>
                    </a:ext>
                  </a:extLst>
                </p:cNvPr>
                <p:cNvSpPr/>
                <p:nvPr/>
              </p:nvSpPr>
              <p:spPr>
                <a:xfrm>
                  <a:off x="8191804" y="2817266"/>
                  <a:ext cx="333984" cy="69265"/>
                </a:xfrm>
                <a:custGeom>
                  <a:avLst/>
                  <a:gdLst>
                    <a:gd name="connsiteX0" fmla="*/ 307239 w 333984"/>
                    <a:gd name="connsiteY0" fmla="*/ 69266 h 69265"/>
                    <a:gd name="connsiteX1" fmla="*/ 26746 w 333984"/>
                    <a:gd name="connsiteY1" fmla="*/ 69266 h 69265"/>
                    <a:gd name="connsiteX2" fmla="*/ 0 w 333984"/>
                    <a:gd name="connsiteY2" fmla="*/ 42520 h 69265"/>
                    <a:gd name="connsiteX3" fmla="*/ 0 w 333984"/>
                    <a:gd name="connsiteY3" fmla="*/ 26746 h 69265"/>
                    <a:gd name="connsiteX4" fmla="*/ 26746 w 333984"/>
                    <a:gd name="connsiteY4" fmla="*/ 0 h 69265"/>
                    <a:gd name="connsiteX5" fmla="*/ 307239 w 333984"/>
                    <a:gd name="connsiteY5" fmla="*/ 0 h 69265"/>
                    <a:gd name="connsiteX6" fmla="*/ 333985 w 333984"/>
                    <a:gd name="connsiteY6" fmla="*/ 26746 h 69265"/>
                    <a:gd name="connsiteX7" fmla="*/ 333985 w 333984"/>
                    <a:gd name="connsiteY7" fmla="*/ 42520 h 69265"/>
                    <a:gd name="connsiteX8" fmla="*/ 307239 w 333984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984" h="69265">
                      <a:moveTo>
                        <a:pt x="307239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2"/>
                        <a:pt x="0" y="42520"/>
                      </a:cubicBezTo>
                      <a:lnTo>
                        <a:pt x="0" y="26746"/>
                      </a:lnTo>
                      <a:cubicBezTo>
                        <a:pt x="0" y="11659"/>
                        <a:pt x="12345" y="0"/>
                        <a:pt x="26746" y="0"/>
                      </a:cubicBezTo>
                      <a:lnTo>
                        <a:pt x="307239" y="0"/>
                      </a:lnTo>
                      <a:cubicBezTo>
                        <a:pt x="322326" y="0"/>
                        <a:pt x="333985" y="12345"/>
                        <a:pt x="333985" y="26746"/>
                      </a:cubicBezTo>
                      <a:lnTo>
                        <a:pt x="333985" y="42520"/>
                      </a:lnTo>
                      <a:cubicBezTo>
                        <a:pt x="333985" y="57607"/>
                        <a:pt x="322326" y="69266"/>
                        <a:pt x="30723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813541CE-0D22-1B56-CC23-737FA179C936}"/>
                    </a:ext>
                  </a:extLst>
                </p:cNvPr>
                <p:cNvSpPr/>
                <p:nvPr/>
              </p:nvSpPr>
              <p:spPr>
                <a:xfrm>
                  <a:off x="7497089" y="2956483"/>
                  <a:ext cx="788013" cy="69265"/>
                </a:xfrm>
                <a:custGeom>
                  <a:avLst/>
                  <a:gdLst>
                    <a:gd name="connsiteX0" fmla="*/ 761924 w 788013"/>
                    <a:gd name="connsiteY0" fmla="*/ 69266 h 69265"/>
                    <a:gd name="connsiteX1" fmla="*/ 26746 w 788013"/>
                    <a:gd name="connsiteY1" fmla="*/ 69266 h 69265"/>
                    <a:gd name="connsiteX2" fmla="*/ 0 w 788013"/>
                    <a:gd name="connsiteY2" fmla="*/ 42519 h 69265"/>
                    <a:gd name="connsiteX3" fmla="*/ 0 w 788013"/>
                    <a:gd name="connsiteY3" fmla="*/ 26746 h 69265"/>
                    <a:gd name="connsiteX4" fmla="*/ 26746 w 788013"/>
                    <a:gd name="connsiteY4" fmla="*/ 0 h 69265"/>
                    <a:gd name="connsiteX5" fmla="*/ 761238 w 788013"/>
                    <a:gd name="connsiteY5" fmla="*/ 0 h 69265"/>
                    <a:gd name="connsiteX6" fmla="*/ 787984 w 788013"/>
                    <a:gd name="connsiteY6" fmla="*/ 26746 h 69265"/>
                    <a:gd name="connsiteX7" fmla="*/ 787984 w 788013"/>
                    <a:gd name="connsiteY7" fmla="*/ 42519 h 69265"/>
                    <a:gd name="connsiteX8" fmla="*/ 761924 w 78801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013" h="69265">
                      <a:moveTo>
                        <a:pt x="761924" y="69266"/>
                      </a:moveTo>
                      <a:lnTo>
                        <a:pt x="26746" y="69266"/>
                      </a:lnTo>
                      <a:cubicBezTo>
                        <a:pt x="11659" y="69266"/>
                        <a:pt x="0" y="56921"/>
                        <a:pt x="0" y="42519"/>
                      </a:cubicBezTo>
                      <a:lnTo>
                        <a:pt x="0" y="26746"/>
                      </a:lnTo>
                      <a:cubicBezTo>
                        <a:pt x="0" y="11658"/>
                        <a:pt x="12344" y="0"/>
                        <a:pt x="26746" y="0"/>
                      </a:cubicBezTo>
                      <a:lnTo>
                        <a:pt x="761238" y="0"/>
                      </a:lnTo>
                      <a:cubicBezTo>
                        <a:pt x="776326" y="0"/>
                        <a:pt x="787984" y="12344"/>
                        <a:pt x="787984" y="26746"/>
                      </a:cubicBezTo>
                      <a:lnTo>
                        <a:pt x="787984" y="42519"/>
                      </a:lnTo>
                      <a:cubicBezTo>
                        <a:pt x="788670" y="57607"/>
                        <a:pt x="777011" y="69266"/>
                        <a:pt x="761924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06" name="Graphic 1182">
              <a:extLst>
                <a:ext uri="{FF2B5EF4-FFF2-40B4-BE49-F238E27FC236}">
                  <a16:creationId xmlns:a16="http://schemas.microsoft.com/office/drawing/2014/main" id="{E026BA25-E381-8373-E074-FC4608ED3F2D}"/>
                </a:ext>
              </a:extLst>
            </p:cNvPr>
            <p:cNvGrpSpPr/>
            <p:nvPr/>
          </p:nvGrpSpPr>
          <p:grpSpPr>
            <a:xfrm>
              <a:off x="7340041" y="3460546"/>
              <a:ext cx="2051227" cy="1129512"/>
              <a:chOff x="7340041" y="3460546"/>
              <a:chExt cx="2051227" cy="1129512"/>
            </a:xfrm>
          </p:grpSpPr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82A61AD6-AF79-3D66-2E01-76DC97422C9D}"/>
                  </a:ext>
                </a:extLst>
              </p:cNvPr>
              <p:cNvSpPr/>
              <p:nvPr/>
            </p:nvSpPr>
            <p:spPr>
              <a:xfrm>
                <a:off x="7340041" y="3460546"/>
                <a:ext cx="2051227" cy="1129512"/>
              </a:xfrm>
              <a:custGeom>
                <a:avLst/>
                <a:gdLst>
                  <a:gd name="connsiteX0" fmla="*/ 1693926 w 2051227"/>
                  <a:gd name="connsiteY0" fmla="*/ 1107567 h 1129512"/>
                  <a:gd name="connsiteX1" fmla="*/ 1379829 w 2051227"/>
                  <a:gd name="connsiteY1" fmla="*/ 793471 h 1129512"/>
                  <a:gd name="connsiteX2" fmla="*/ 223571 w 2051227"/>
                  <a:gd name="connsiteY2" fmla="*/ 793471 h 1129512"/>
                  <a:gd name="connsiteX3" fmla="*/ 0 w 2051227"/>
                  <a:gd name="connsiteY3" fmla="*/ 569900 h 1129512"/>
                  <a:gd name="connsiteX4" fmla="*/ 0 w 2051227"/>
                  <a:gd name="connsiteY4" fmla="*/ 223571 h 1129512"/>
                  <a:gd name="connsiteX5" fmla="*/ 223571 w 2051227"/>
                  <a:gd name="connsiteY5" fmla="*/ 0 h 1129512"/>
                  <a:gd name="connsiteX6" fmla="*/ 1827657 w 2051227"/>
                  <a:gd name="connsiteY6" fmla="*/ 0 h 1129512"/>
                  <a:gd name="connsiteX7" fmla="*/ 2051228 w 2051227"/>
                  <a:gd name="connsiteY7" fmla="*/ 223571 h 1129512"/>
                  <a:gd name="connsiteX8" fmla="*/ 2051228 w 2051227"/>
                  <a:gd name="connsiteY8" fmla="*/ 569900 h 1129512"/>
                  <a:gd name="connsiteX9" fmla="*/ 1827657 w 2051227"/>
                  <a:gd name="connsiteY9" fmla="*/ 793471 h 1129512"/>
                  <a:gd name="connsiteX10" fmla="*/ 1821485 w 2051227"/>
                  <a:gd name="connsiteY10" fmla="*/ 793471 h 1129512"/>
                  <a:gd name="connsiteX11" fmla="*/ 1821485 w 2051227"/>
                  <a:gd name="connsiteY11" fmla="*/ 1054761 h 1129512"/>
                  <a:gd name="connsiteX12" fmla="*/ 1775536 w 2051227"/>
                  <a:gd name="connsiteY12" fmla="*/ 1124026 h 1129512"/>
                  <a:gd name="connsiteX13" fmla="*/ 1746732 w 2051227"/>
                  <a:gd name="connsiteY13" fmla="*/ 1129513 h 1129512"/>
                  <a:gd name="connsiteX14" fmla="*/ 1693926 w 2051227"/>
                  <a:gd name="connsiteY14" fmla="*/ 1107567 h 1129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227" h="1129512">
                    <a:moveTo>
                      <a:pt x="1693926" y="1107567"/>
                    </a:moveTo>
                    <a:lnTo>
                      <a:pt x="1379829" y="793471"/>
                    </a:lnTo>
                    <a:lnTo>
                      <a:pt x="223571" y="793471"/>
                    </a:lnTo>
                    <a:cubicBezTo>
                      <a:pt x="100127" y="793471"/>
                      <a:pt x="0" y="693344"/>
                      <a:pt x="0" y="569900"/>
                    </a:cubicBezTo>
                    <a:lnTo>
                      <a:pt x="0" y="223571"/>
                    </a:lnTo>
                    <a:cubicBezTo>
                      <a:pt x="0" y="100127"/>
                      <a:pt x="100127" y="0"/>
                      <a:pt x="223571" y="0"/>
                    </a:cubicBezTo>
                    <a:lnTo>
                      <a:pt x="1827657" y="0"/>
                    </a:lnTo>
                    <a:cubicBezTo>
                      <a:pt x="1951101" y="0"/>
                      <a:pt x="2051228" y="100127"/>
                      <a:pt x="2051228" y="223571"/>
                    </a:cubicBezTo>
                    <a:lnTo>
                      <a:pt x="2051228" y="569900"/>
                    </a:lnTo>
                    <a:cubicBezTo>
                      <a:pt x="2051228" y="693344"/>
                      <a:pt x="1951101" y="793471"/>
                      <a:pt x="1827657" y="793471"/>
                    </a:cubicBezTo>
                    <a:lnTo>
                      <a:pt x="1821485" y="793471"/>
                    </a:lnTo>
                    <a:lnTo>
                      <a:pt x="1821485" y="1054761"/>
                    </a:lnTo>
                    <a:cubicBezTo>
                      <a:pt x="1821485" y="1084936"/>
                      <a:pt x="1802968" y="1112368"/>
                      <a:pt x="1775536" y="1124026"/>
                    </a:cubicBezTo>
                    <a:cubicBezTo>
                      <a:pt x="1766621" y="1128141"/>
                      <a:pt x="1756334" y="1129513"/>
                      <a:pt x="1746732" y="1129513"/>
                    </a:cubicBezTo>
                    <a:cubicBezTo>
                      <a:pt x="1727530" y="1129513"/>
                      <a:pt x="1708328" y="1121969"/>
                      <a:pt x="1693926" y="1107567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08" name="Graphic 1182">
                <a:extLst>
                  <a:ext uri="{FF2B5EF4-FFF2-40B4-BE49-F238E27FC236}">
                    <a16:creationId xmlns:a16="http://schemas.microsoft.com/office/drawing/2014/main" id="{55B10DD3-A869-910C-AFEB-AF11EADCF99D}"/>
                  </a:ext>
                </a:extLst>
              </p:cNvPr>
              <p:cNvGrpSpPr/>
              <p:nvPr/>
            </p:nvGrpSpPr>
            <p:grpSpPr>
              <a:xfrm>
                <a:off x="7547152" y="3684803"/>
                <a:ext cx="1636319" cy="348386"/>
                <a:chOff x="7547152" y="3684803"/>
                <a:chExt cx="1636319" cy="348386"/>
              </a:xfrm>
              <a:solidFill>
                <a:srgbClr val="FF867D"/>
              </a:solidFill>
            </p:grpSpPr>
            <p:sp>
              <p:nvSpPr>
                <p:cNvPr id="1209" name="Freeform: Shape 1208">
                  <a:extLst>
                    <a:ext uri="{FF2B5EF4-FFF2-40B4-BE49-F238E27FC236}">
                      <a16:creationId xmlns:a16="http://schemas.microsoft.com/office/drawing/2014/main" id="{06E714FC-EE57-ECC3-4A5A-4BF504A19A7F}"/>
                    </a:ext>
                  </a:extLst>
                </p:cNvPr>
                <p:cNvSpPr/>
                <p:nvPr/>
              </p:nvSpPr>
              <p:spPr>
                <a:xfrm>
                  <a:off x="7547152" y="3684803"/>
                  <a:ext cx="1408667" cy="69266"/>
                </a:xfrm>
                <a:custGeom>
                  <a:avLst/>
                  <a:gdLst>
                    <a:gd name="connsiteX0" fmla="*/ 1388059 w 1408667"/>
                    <a:gd name="connsiteY0" fmla="*/ 69266 h 69266"/>
                    <a:gd name="connsiteX1" fmla="*/ 20574 w 1408667"/>
                    <a:gd name="connsiteY1" fmla="*/ 69266 h 69266"/>
                    <a:gd name="connsiteX2" fmla="*/ 0 w 1408667"/>
                    <a:gd name="connsiteY2" fmla="*/ 48692 h 69266"/>
                    <a:gd name="connsiteX3" fmla="*/ 0 w 1408667"/>
                    <a:gd name="connsiteY3" fmla="*/ 20574 h 69266"/>
                    <a:gd name="connsiteX4" fmla="*/ 20574 w 1408667"/>
                    <a:gd name="connsiteY4" fmla="*/ 0 h 69266"/>
                    <a:gd name="connsiteX5" fmla="*/ 1388059 w 1408667"/>
                    <a:gd name="connsiteY5" fmla="*/ 0 h 69266"/>
                    <a:gd name="connsiteX6" fmla="*/ 1408633 w 1408667"/>
                    <a:gd name="connsiteY6" fmla="*/ 20574 h 69266"/>
                    <a:gd name="connsiteX7" fmla="*/ 1408633 w 1408667"/>
                    <a:gd name="connsiteY7" fmla="*/ 48692 h 69266"/>
                    <a:gd name="connsiteX8" fmla="*/ 1388059 w 1408667"/>
                    <a:gd name="connsiteY8" fmla="*/ 69266 h 69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8667" h="69266">
                      <a:moveTo>
                        <a:pt x="1388059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88059" y="0"/>
                      </a:lnTo>
                      <a:cubicBezTo>
                        <a:pt x="1399718" y="0"/>
                        <a:pt x="1408633" y="9601"/>
                        <a:pt x="1408633" y="20574"/>
                      </a:cubicBezTo>
                      <a:lnTo>
                        <a:pt x="1408633" y="48692"/>
                      </a:lnTo>
                      <a:cubicBezTo>
                        <a:pt x="1409319" y="59665"/>
                        <a:pt x="1399718" y="69266"/>
                        <a:pt x="1388059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0" name="Freeform: Shape 1209">
                  <a:extLst>
                    <a:ext uri="{FF2B5EF4-FFF2-40B4-BE49-F238E27FC236}">
                      <a16:creationId xmlns:a16="http://schemas.microsoft.com/office/drawing/2014/main" id="{997445D8-C18D-8081-4514-739517CF3DA3}"/>
                    </a:ext>
                  </a:extLst>
                </p:cNvPr>
                <p:cNvSpPr/>
                <p:nvPr/>
              </p:nvSpPr>
              <p:spPr>
                <a:xfrm>
                  <a:off x="7547152" y="3824706"/>
                  <a:ext cx="1237903" cy="69265"/>
                </a:xfrm>
                <a:custGeom>
                  <a:avLst/>
                  <a:gdLst>
                    <a:gd name="connsiteX0" fmla="*/ 1217295 w 1237903"/>
                    <a:gd name="connsiteY0" fmla="*/ 69266 h 69265"/>
                    <a:gd name="connsiteX1" fmla="*/ 20574 w 1237903"/>
                    <a:gd name="connsiteY1" fmla="*/ 69266 h 69265"/>
                    <a:gd name="connsiteX2" fmla="*/ 0 w 1237903"/>
                    <a:gd name="connsiteY2" fmla="*/ 48692 h 69265"/>
                    <a:gd name="connsiteX3" fmla="*/ 0 w 1237903"/>
                    <a:gd name="connsiteY3" fmla="*/ 20574 h 69265"/>
                    <a:gd name="connsiteX4" fmla="*/ 20574 w 1237903"/>
                    <a:gd name="connsiteY4" fmla="*/ 0 h 69265"/>
                    <a:gd name="connsiteX5" fmla="*/ 1217295 w 1237903"/>
                    <a:gd name="connsiteY5" fmla="*/ 0 h 69265"/>
                    <a:gd name="connsiteX6" fmla="*/ 1237869 w 1237903"/>
                    <a:gd name="connsiteY6" fmla="*/ 20574 h 69265"/>
                    <a:gd name="connsiteX7" fmla="*/ 1237869 w 1237903"/>
                    <a:gd name="connsiteY7" fmla="*/ 48692 h 69265"/>
                    <a:gd name="connsiteX8" fmla="*/ 1217295 w 1237903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7903" h="69265">
                      <a:moveTo>
                        <a:pt x="1217295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217295" y="0"/>
                      </a:lnTo>
                      <a:cubicBezTo>
                        <a:pt x="1228954" y="0"/>
                        <a:pt x="1237869" y="9601"/>
                        <a:pt x="1237869" y="20574"/>
                      </a:cubicBezTo>
                      <a:lnTo>
                        <a:pt x="1237869" y="48692"/>
                      </a:lnTo>
                      <a:cubicBezTo>
                        <a:pt x="1238555" y="59665"/>
                        <a:pt x="1228954" y="69266"/>
                        <a:pt x="1217295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1" name="Freeform: Shape 1210">
                  <a:extLst>
                    <a:ext uri="{FF2B5EF4-FFF2-40B4-BE49-F238E27FC236}">
                      <a16:creationId xmlns:a16="http://schemas.microsoft.com/office/drawing/2014/main" id="{79FBED8F-7ADF-8440-F934-98BEFD05042D}"/>
                    </a:ext>
                  </a:extLst>
                </p:cNvPr>
                <p:cNvSpPr/>
                <p:nvPr/>
              </p:nvSpPr>
              <p:spPr>
                <a:xfrm>
                  <a:off x="8848115" y="3824706"/>
                  <a:ext cx="335356" cy="69265"/>
                </a:xfrm>
                <a:custGeom>
                  <a:avLst/>
                  <a:gdLst>
                    <a:gd name="connsiteX0" fmla="*/ 314782 w 335356"/>
                    <a:gd name="connsiteY0" fmla="*/ 69266 h 69265"/>
                    <a:gd name="connsiteX1" fmla="*/ 20574 w 335356"/>
                    <a:gd name="connsiteY1" fmla="*/ 69266 h 69265"/>
                    <a:gd name="connsiteX2" fmla="*/ 0 w 335356"/>
                    <a:gd name="connsiteY2" fmla="*/ 48692 h 69265"/>
                    <a:gd name="connsiteX3" fmla="*/ 0 w 335356"/>
                    <a:gd name="connsiteY3" fmla="*/ 20574 h 69265"/>
                    <a:gd name="connsiteX4" fmla="*/ 20574 w 335356"/>
                    <a:gd name="connsiteY4" fmla="*/ 0 h 69265"/>
                    <a:gd name="connsiteX5" fmla="*/ 314782 w 335356"/>
                    <a:gd name="connsiteY5" fmla="*/ 0 h 69265"/>
                    <a:gd name="connsiteX6" fmla="*/ 335356 w 335356"/>
                    <a:gd name="connsiteY6" fmla="*/ 20574 h 69265"/>
                    <a:gd name="connsiteX7" fmla="*/ 335356 w 335356"/>
                    <a:gd name="connsiteY7" fmla="*/ 48692 h 69265"/>
                    <a:gd name="connsiteX8" fmla="*/ 314782 w 335356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356" h="69265">
                      <a:moveTo>
                        <a:pt x="314782" y="69266"/>
                      </a:moveTo>
                      <a:lnTo>
                        <a:pt x="20574" y="69266"/>
                      </a:lnTo>
                      <a:cubicBezTo>
                        <a:pt x="8915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314782" y="0"/>
                      </a:lnTo>
                      <a:cubicBezTo>
                        <a:pt x="326441" y="0"/>
                        <a:pt x="335356" y="9601"/>
                        <a:pt x="335356" y="20574"/>
                      </a:cubicBezTo>
                      <a:lnTo>
                        <a:pt x="335356" y="48692"/>
                      </a:lnTo>
                      <a:cubicBezTo>
                        <a:pt x="335356" y="59665"/>
                        <a:pt x="325755" y="69266"/>
                        <a:pt x="314782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2" name="Freeform: Shape 1211">
                  <a:extLst>
                    <a:ext uri="{FF2B5EF4-FFF2-40B4-BE49-F238E27FC236}">
                      <a16:creationId xmlns:a16="http://schemas.microsoft.com/office/drawing/2014/main" id="{4B306438-F308-67BD-9DD9-4AC924E4A895}"/>
                    </a:ext>
                  </a:extLst>
                </p:cNvPr>
                <p:cNvSpPr/>
                <p:nvPr/>
              </p:nvSpPr>
              <p:spPr>
                <a:xfrm>
                  <a:off x="7547152" y="3963924"/>
                  <a:ext cx="1394951" cy="69265"/>
                </a:xfrm>
                <a:custGeom>
                  <a:avLst/>
                  <a:gdLst>
                    <a:gd name="connsiteX0" fmla="*/ 1374343 w 1394951"/>
                    <a:gd name="connsiteY0" fmla="*/ 69266 h 69265"/>
                    <a:gd name="connsiteX1" fmla="*/ 20574 w 1394951"/>
                    <a:gd name="connsiteY1" fmla="*/ 69266 h 69265"/>
                    <a:gd name="connsiteX2" fmla="*/ 0 w 1394951"/>
                    <a:gd name="connsiteY2" fmla="*/ 48692 h 69265"/>
                    <a:gd name="connsiteX3" fmla="*/ 0 w 1394951"/>
                    <a:gd name="connsiteY3" fmla="*/ 20574 h 69265"/>
                    <a:gd name="connsiteX4" fmla="*/ 20574 w 1394951"/>
                    <a:gd name="connsiteY4" fmla="*/ 0 h 69265"/>
                    <a:gd name="connsiteX5" fmla="*/ 1374343 w 1394951"/>
                    <a:gd name="connsiteY5" fmla="*/ 0 h 69265"/>
                    <a:gd name="connsiteX6" fmla="*/ 1394917 w 1394951"/>
                    <a:gd name="connsiteY6" fmla="*/ 20574 h 69265"/>
                    <a:gd name="connsiteX7" fmla="*/ 1394917 w 1394951"/>
                    <a:gd name="connsiteY7" fmla="*/ 48692 h 69265"/>
                    <a:gd name="connsiteX8" fmla="*/ 1374343 w 1394951"/>
                    <a:gd name="connsiteY8" fmla="*/ 69266 h 6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4951" h="69265">
                      <a:moveTo>
                        <a:pt x="1374343" y="69266"/>
                      </a:moveTo>
                      <a:lnTo>
                        <a:pt x="20574" y="69266"/>
                      </a:lnTo>
                      <a:cubicBezTo>
                        <a:pt x="8916" y="69266"/>
                        <a:pt x="0" y="59665"/>
                        <a:pt x="0" y="48692"/>
                      </a:cubicBezTo>
                      <a:lnTo>
                        <a:pt x="0" y="20574"/>
                      </a:lnTo>
                      <a:cubicBezTo>
                        <a:pt x="0" y="8915"/>
                        <a:pt x="9601" y="0"/>
                        <a:pt x="20574" y="0"/>
                      </a:cubicBezTo>
                      <a:lnTo>
                        <a:pt x="1374343" y="0"/>
                      </a:lnTo>
                      <a:cubicBezTo>
                        <a:pt x="1386002" y="0"/>
                        <a:pt x="1394917" y="9601"/>
                        <a:pt x="1394917" y="20574"/>
                      </a:cubicBezTo>
                      <a:lnTo>
                        <a:pt x="1394917" y="48692"/>
                      </a:lnTo>
                      <a:cubicBezTo>
                        <a:pt x="1395603" y="60350"/>
                        <a:pt x="1386002" y="69266"/>
                        <a:pt x="1374343" y="69266"/>
                      </a:cubicBezTo>
                      <a:close/>
                    </a:path>
                  </a:pathLst>
                </a:custGeom>
                <a:solidFill>
                  <a:srgbClr val="FF867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13" name="Graphic 1182">
              <a:extLst>
                <a:ext uri="{FF2B5EF4-FFF2-40B4-BE49-F238E27FC236}">
                  <a16:creationId xmlns:a16="http://schemas.microsoft.com/office/drawing/2014/main" id="{368D7335-1480-4A75-227D-FA96D3719786}"/>
                </a:ext>
              </a:extLst>
            </p:cNvPr>
            <p:cNvGrpSpPr/>
            <p:nvPr/>
          </p:nvGrpSpPr>
          <p:grpSpPr>
            <a:xfrm>
              <a:off x="5991072" y="798271"/>
              <a:ext cx="983437" cy="983437"/>
              <a:chOff x="5991072" y="798271"/>
              <a:chExt cx="983437" cy="983437"/>
            </a:xfrm>
          </p:grpSpPr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64622C86-0689-4355-40B4-F73DC0F2DE46}"/>
                  </a:ext>
                </a:extLst>
              </p:cNvPr>
              <p:cNvSpPr/>
              <p:nvPr/>
            </p:nvSpPr>
            <p:spPr>
              <a:xfrm>
                <a:off x="5991072" y="798271"/>
                <a:ext cx="983437" cy="983437"/>
              </a:xfrm>
              <a:custGeom>
                <a:avLst/>
                <a:gdLst>
                  <a:gd name="connsiteX0" fmla="*/ 983437 w 983437"/>
                  <a:gd name="connsiteY0" fmla="*/ 491719 h 983437"/>
                  <a:gd name="connsiteX1" fmla="*/ 491718 w 983437"/>
                  <a:gd name="connsiteY1" fmla="*/ 983437 h 983437"/>
                  <a:gd name="connsiteX2" fmla="*/ 0 w 983437"/>
                  <a:gd name="connsiteY2" fmla="*/ 491719 h 983437"/>
                  <a:gd name="connsiteX3" fmla="*/ 491718 w 983437"/>
                  <a:gd name="connsiteY3" fmla="*/ 0 h 983437"/>
                  <a:gd name="connsiteX4" fmla="*/ 983437 w 983437"/>
                  <a:gd name="connsiteY4" fmla="*/ 491719 h 98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437" h="983437">
                    <a:moveTo>
                      <a:pt x="983437" y="491719"/>
                    </a:moveTo>
                    <a:cubicBezTo>
                      <a:pt x="983437" y="763287"/>
                      <a:pt x="763287" y="983437"/>
                      <a:pt x="491718" y="983437"/>
                    </a:cubicBezTo>
                    <a:cubicBezTo>
                      <a:pt x="220150" y="983437"/>
                      <a:pt x="0" y="763287"/>
                      <a:pt x="0" y="491719"/>
                    </a:cubicBezTo>
                    <a:cubicBezTo>
                      <a:pt x="0" y="220150"/>
                      <a:pt x="220150" y="0"/>
                      <a:pt x="491718" y="0"/>
                    </a:cubicBezTo>
                    <a:cubicBezTo>
                      <a:pt x="763287" y="0"/>
                      <a:pt x="983437" y="220150"/>
                      <a:pt x="983437" y="491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C3D751E5-6BC1-93A1-9655-786A2DC13346}"/>
                  </a:ext>
                </a:extLst>
              </p:cNvPr>
              <p:cNvSpPr/>
              <p:nvPr/>
            </p:nvSpPr>
            <p:spPr>
              <a:xfrm>
                <a:off x="6203670" y="1094536"/>
                <a:ext cx="558240" cy="390906"/>
              </a:xfrm>
              <a:custGeom>
                <a:avLst/>
                <a:gdLst>
                  <a:gd name="connsiteX0" fmla="*/ 546583 w 558240"/>
                  <a:gd name="connsiteY0" fmla="*/ 61036 h 390906"/>
                  <a:gd name="connsiteX1" fmla="*/ 497205 w 558240"/>
                  <a:gd name="connsiteY1" fmla="*/ 11659 h 390906"/>
                  <a:gd name="connsiteX2" fmla="*/ 279121 w 558240"/>
                  <a:gd name="connsiteY2" fmla="*/ 0 h 390906"/>
                  <a:gd name="connsiteX3" fmla="*/ 61036 w 558240"/>
                  <a:gd name="connsiteY3" fmla="*/ 11659 h 390906"/>
                  <a:gd name="connsiteX4" fmla="*/ 11659 w 558240"/>
                  <a:gd name="connsiteY4" fmla="*/ 61036 h 390906"/>
                  <a:gd name="connsiteX5" fmla="*/ 0 w 558240"/>
                  <a:gd name="connsiteY5" fmla="*/ 195453 h 390906"/>
                  <a:gd name="connsiteX6" fmla="*/ 11659 w 558240"/>
                  <a:gd name="connsiteY6" fmla="*/ 329870 h 390906"/>
                  <a:gd name="connsiteX7" fmla="*/ 61036 w 558240"/>
                  <a:gd name="connsiteY7" fmla="*/ 379247 h 390906"/>
                  <a:gd name="connsiteX8" fmla="*/ 279121 w 558240"/>
                  <a:gd name="connsiteY8" fmla="*/ 390906 h 390906"/>
                  <a:gd name="connsiteX9" fmla="*/ 497205 w 558240"/>
                  <a:gd name="connsiteY9" fmla="*/ 379247 h 390906"/>
                  <a:gd name="connsiteX10" fmla="*/ 546583 w 558240"/>
                  <a:gd name="connsiteY10" fmla="*/ 329870 h 390906"/>
                  <a:gd name="connsiteX11" fmla="*/ 558241 w 558240"/>
                  <a:gd name="connsiteY11" fmla="*/ 195453 h 390906"/>
                  <a:gd name="connsiteX12" fmla="*/ 546583 w 558240"/>
                  <a:gd name="connsiteY12" fmla="*/ 61036 h 390906"/>
                  <a:gd name="connsiteX13" fmla="*/ 222885 w 558240"/>
                  <a:gd name="connsiteY13" fmla="*/ 279121 h 390906"/>
                  <a:gd name="connsiteX14" fmla="*/ 222885 w 558240"/>
                  <a:gd name="connsiteY14" fmla="*/ 111785 h 390906"/>
                  <a:gd name="connsiteX15" fmla="*/ 368275 w 558240"/>
                  <a:gd name="connsiteY15" fmla="*/ 195453 h 390906"/>
                  <a:gd name="connsiteX16" fmla="*/ 222885 w 558240"/>
                  <a:gd name="connsiteY16" fmla="*/ 279121 h 3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240" h="390906">
                    <a:moveTo>
                      <a:pt x="546583" y="61036"/>
                    </a:moveTo>
                    <a:cubicBezTo>
                      <a:pt x="540410" y="37033"/>
                      <a:pt x="521208" y="17831"/>
                      <a:pt x="497205" y="11659"/>
                    </a:cubicBezTo>
                    <a:cubicBezTo>
                      <a:pt x="453314" y="0"/>
                      <a:pt x="279121" y="0"/>
                      <a:pt x="279121" y="0"/>
                    </a:cubicBezTo>
                    <a:cubicBezTo>
                      <a:pt x="279121" y="0"/>
                      <a:pt x="104242" y="0"/>
                      <a:pt x="61036" y="11659"/>
                    </a:cubicBezTo>
                    <a:cubicBezTo>
                      <a:pt x="37033" y="17831"/>
                      <a:pt x="17831" y="37033"/>
                      <a:pt x="11659" y="61036"/>
                    </a:cubicBezTo>
                    <a:cubicBezTo>
                      <a:pt x="0" y="104927"/>
                      <a:pt x="0" y="195453"/>
                      <a:pt x="0" y="195453"/>
                    </a:cubicBezTo>
                    <a:cubicBezTo>
                      <a:pt x="0" y="195453"/>
                      <a:pt x="0" y="286664"/>
                      <a:pt x="11659" y="329870"/>
                    </a:cubicBezTo>
                    <a:cubicBezTo>
                      <a:pt x="17831" y="353873"/>
                      <a:pt x="37033" y="373075"/>
                      <a:pt x="61036" y="379247"/>
                    </a:cubicBezTo>
                    <a:cubicBezTo>
                      <a:pt x="104927" y="390906"/>
                      <a:pt x="279121" y="390906"/>
                      <a:pt x="279121" y="390906"/>
                    </a:cubicBezTo>
                    <a:cubicBezTo>
                      <a:pt x="279121" y="390906"/>
                      <a:pt x="454000" y="390906"/>
                      <a:pt x="497205" y="379247"/>
                    </a:cubicBezTo>
                    <a:cubicBezTo>
                      <a:pt x="521208" y="373075"/>
                      <a:pt x="540410" y="353873"/>
                      <a:pt x="546583" y="329870"/>
                    </a:cubicBezTo>
                    <a:cubicBezTo>
                      <a:pt x="558241" y="285979"/>
                      <a:pt x="558241" y="195453"/>
                      <a:pt x="558241" y="195453"/>
                    </a:cubicBezTo>
                    <a:cubicBezTo>
                      <a:pt x="558241" y="195453"/>
                      <a:pt x="558241" y="104927"/>
                      <a:pt x="546583" y="61036"/>
                    </a:cubicBezTo>
                    <a:close/>
                    <a:moveTo>
                      <a:pt x="222885" y="279121"/>
                    </a:moveTo>
                    <a:lnTo>
                      <a:pt x="222885" y="111785"/>
                    </a:lnTo>
                    <a:lnTo>
                      <a:pt x="368275" y="195453"/>
                    </a:lnTo>
                    <a:lnTo>
                      <a:pt x="222885" y="279121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16" name="Graphic 1182">
              <a:extLst>
                <a:ext uri="{FF2B5EF4-FFF2-40B4-BE49-F238E27FC236}">
                  <a16:creationId xmlns:a16="http://schemas.microsoft.com/office/drawing/2014/main" id="{34930E34-097F-7178-C2AF-0AD009A692CB}"/>
                </a:ext>
              </a:extLst>
            </p:cNvPr>
            <p:cNvGrpSpPr/>
            <p:nvPr/>
          </p:nvGrpSpPr>
          <p:grpSpPr>
            <a:xfrm>
              <a:off x="2879598" y="2880360"/>
              <a:ext cx="696772" cy="696772"/>
              <a:chOff x="2879598" y="2880360"/>
              <a:chExt cx="696772" cy="696772"/>
            </a:xfrm>
          </p:grpSpPr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13F52686-2F59-90F0-206E-425FA1DAEFD6}"/>
                  </a:ext>
                </a:extLst>
              </p:cNvPr>
              <p:cNvSpPr/>
              <p:nvPr/>
            </p:nvSpPr>
            <p:spPr>
              <a:xfrm>
                <a:off x="2879598" y="2880360"/>
                <a:ext cx="696772" cy="696772"/>
              </a:xfrm>
              <a:custGeom>
                <a:avLst/>
                <a:gdLst>
                  <a:gd name="connsiteX0" fmla="*/ 696773 w 696772"/>
                  <a:gd name="connsiteY0" fmla="*/ 348386 h 696772"/>
                  <a:gd name="connsiteX1" fmla="*/ 348386 w 696772"/>
                  <a:gd name="connsiteY1" fmla="*/ 696773 h 696772"/>
                  <a:gd name="connsiteX2" fmla="*/ 0 w 696772"/>
                  <a:gd name="connsiteY2" fmla="*/ 348386 h 696772"/>
                  <a:gd name="connsiteX3" fmla="*/ 348386 w 696772"/>
                  <a:gd name="connsiteY3" fmla="*/ 0 h 696772"/>
                  <a:gd name="connsiteX4" fmla="*/ 696773 w 696772"/>
                  <a:gd name="connsiteY4" fmla="*/ 348386 h 69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6772" h="696772">
                    <a:moveTo>
                      <a:pt x="696773" y="348386"/>
                    </a:moveTo>
                    <a:cubicBezTo>
                      <a:pt x="696773" y="540795"/>
                      <a:pt x="540795" y="696773"/>
                      <a:pt x="348386" y="696773"/>
                    </a:cubicBezTo>
                    <a:cubicBezTo>
                      <a:pt x="155978" y="696773"/>
                      <a:pt x="0" y="540795"/>
                      <a:pt x="0" y="348386"/>
                    </a:cubicBezTo>
                    <a:cubicBezTo>
                      <a:pt x="0" y="155978"/>
                      <a:pt x="155978" y="0"/>
                      <a:pt x="348386" y="0"/>
                    </a:cubicBezTo>
                    <a:cubicBezTo>
                      <a:pt x="540795" y="0"/>
                      <a:pt x="696773" y="155978"/>
                      <a:pt x="696773" y="34838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18" name="Graphic 1182">
                <a:extLst>
                  <a:ext uri="{FF2B5EF4-FFF2-40B4-BE49-F238E27FC236}">
                    <a16:creationId xmlns:a16="http://schemas.microsoft.com/office/drawing/2014/main" id="{9AEBD6D8-C0C6-D18A-17F6-D24D8AE88650}"/>
                  </a:ext>
                </a:extLst>
              </p:cNvPr>
              <p:cNvGrpSpPr/>
              <p:nvPr/>
            </p:nvGrpSpPr>
            <p:grpSpPr>
              <a:xfrm>
                <a:off x="3040075" y="3040837"/>
                <a:ext cx="375818" cy="375818"/>
                <a:chOff x="3040075" y="3040837"/>
                <a:chExt cx="375818" cy="375818"/>
              </a:xfrm>
              <a:solidFill>
                <a:srgbClr val="FFFFFF"/>
              </a:solidFill>
            </p:grpSpPr>
            <p:sp>
              <p:nvSpPr>
                <p:cNvPr id="1219" name="Freeform: Shape 1218">
                  <a:extLst>
                    <a:ext uri="{FF2B5EF4-FFF2-40B4-BE49-F238E27FC236}">
                      <a16:creationId xmlns:a16="http://schemas.microsoft.com/office/drawing/2014/main" id="{AD8B43AF-F128-85D7-80C4-993CB99EB048}"/>
                    </a:ext>
                  </a:extLst>
                </p:cNvPr>
                <p:cNvSpPr/>
                <p:nvPr/>
              </p:nvSpPr>
              <p:spPr>
                <a:xfrm>
                  <a:off x="3040075" y="3040837"/>
                  <a:ext cx="375818" cy="375818"/>
                </a:xfrm>
                <a:custGeom>
                  <a:avLst/>
                  <a:gdLst>
                    <a:gd name="connsiteX0" fmla="*/ 187909 w 375818"/>
                    <a:gd name="connsiteY0" fmla="*/ 34290 h 375818"/>
                    <a:gd name="connsiteX1" fmla="*/ 264033 w 375818"/>
                    <a:gd name="connsiteY1" fmla="*/ 35662 h 375818"/>
                    <a:gd name="connsiteX2" fmla="*/ 299009 w 375818"/>
                    <a:gd name="connsiteY2" fmla="*/ 41834 h 375818"/>
                    <a:gd name="connsiteX3" fmla="*/ 320269 w 375818"/>
                    <a:gd name="connsiteY3" fmla="*/ 55550 h 375818"/>
                    <a:gd name="connsiteX4" fmla="*/ 333985 w 375818"/>
                    <a:gd name="connsiteY4" fmla="*/ 76810 h 375818"/>
                    <a:gd name="connsiteX5" fmla="*/ 340157 w 375818"/>
                    <a:gd name="connsiteY5" fmla="*/ 111786 h 375818"/>
                    <a:gd name="connsiteX6" fmla="*/ 341528 w 375818"/>
                    <a:gd name="connsiteY6" fmla="*/ 187909 h 375818"/>
                    <a:gd name="connsiteX7" fmla="*/ 340157 w 375818"/>
                    <a:gd name="connsiteY7" fmla="*/ 264033 h 375818"/>
                    <a:gd name="connsiteX8" fmla="*/ 333985 w 375818"/>
                    <a:gd name="connsiteY8" fmla="*/ 299009 h 375818"/>
                    <a:gd name="connsiteX9" fmla="*/ 320269 w 375818"/>
                    <a:gd name="connsiteY9" fmla="*/ 320269 h 375818"/>
                    <a:gd name="connsiteX10" fmla="*/ 299009 w 375818"/>
                    <a:gd name="connsiteY10" fmla="*/ 333985 h 375818"/>
                    <a:gd name="connsiteX11" fmla="*/ 264033 w 375818"/>
                    <a:gd name="connsiteY11" fmla="*/ 340157 h 375818"/>
                    <a:gd name="connsiteX12" fmla="*/ 187909 w 375818"/>
                    <a:gd name="connsiteY12" fmla="*/ 341529 h 375818"/>
                    <a:gd name="connsiteX13" fmla="*/ 111785 w 375818"/>
                    <a:gd name="connsiteY13" fmla="*/ 340157 h 375818"/>
                    <a:gd name="connsiteX14" fmla="*/ 76810 w 375818"/>
                    <a:gd name="connsiteY14" fmla="*/ 333985 h 375818"/>
                    <a:gd name="connsiteX15" fmla="*/ 55550 w 375818"/>
                    <a:gd name="connsiteY15" fmla="*/ 320269 h 375818"/>
                    <a:gd name="connsiteX16" fmla="*/ 41834 w 375818"/>
                    <a:gd name="connsiteY16" fmla="*/ 299009 h 375818"/>
                    <a:gd name="connsiteX17" fmla="*/ 35662 w 375818"/>
                    <a:gd name="connsiteY17" fmla="*/ 264033 h 375818"/>
                    <a:gd name="connsiteX18" fmla="*/ 34290 w 375818"/>
                    <a:gd name="connsiteY18" fmla="*/ 187909 h 375818"/>
                    <a:gd name="connsiteX19" fmla="*/ 35662 w 375818"/>
                    <a:gd name="connsiteY19" fmla="*/ 111786 h 375818"/>
                    <a:gd name="connsiteX20" fmla="*/ 41834 w 375818"/>
                    <a:gd name="connsiteY20" fmla="*/ 76810 h 375818"/>
                    <a:gd name="connsiteX21" fmla="*/ 55550 w 375818"/>
                    <a:gd name="connsiteY21" fmla="*/ 55550 h 375818"/>
                    <a:gd name="connsiteX22" fmla="*/ 76810 w 375818"/>
                    <a:gd name="connsiteY22" fmla="*/ 41834 h 375818"/>
                    <a:gd name="connsiteX23" fmla="*/ 111785 w 375818"/>
                    <a:gd name="connsiteY23" fmla="*/ 35662 h 375818"/>
                    <a:gd name="connsiteX24" fmla="*/ 187909 w 375818"/>
                    <a:gd name="connsiteY24" fmla="*/ 34290 h 375818"/>
                    <a:gd name="connsiteX25" fmla="*/ 187909 w 375818"/>
                    <a:gd name="connsiteY25" fmla="*/ 0 h 375818"/>
                    <a:gd name="connsiteX26" fmla="*/ 110414 w 375818"/>
                    <a:gd name="connsiteY26" fmla="*/ 1372 h 375818"/>
                    <a:gd name="connsiteX27" fmla="*/ 65151 w 375818"/>
                    <a:gd name="connsiteY27" fmla="*/ 10287 h 375818"/>
                    <a:gd name="connsiteX28" fmla="*/ 32233 w 375818"/>
                    <a:gd name="connsiteY28" fmla="*/ 32233 h 375818"/>
                    <a:gd name="connsiteX29" fmla="*/ 10287 w 375818"/>
                    <a:gd name="connsiteY29" fmla="*/ 65151 h 375818"/>
                    <a:gd name="connsiteX30" fmla="*/ 1372 w 375818"/>
                    <a:gd name="connsiteY30" fmla="*/ 110414 h 375818"/>
                    <a:gd name="connsiteX31" fmla="*/ 0 w 375818"/>
                    <a:gd name="connsiteY31" fmla="*/ 187909 h 375818"/>
                    <a:gd name="connsiteX32" fmla="*/ 1372 w 375818"/>
                    <a:gd name="connsiteY32" fmla="*/ 265405 h 375818"/>
                    <a:gd name="connsiteX33" fmla="*/ 10287 w 375818"/>
                    <a:gd name="connsiteY33" fmla="*/ 310668 h 375818"/>
                    <a:gd name="connsiteX34" fmla="*/ 32233 w 375818"/>
                    <a:gd name="connsiteY34" fmla="*/ 343586 h 375818"/>
                    <a:gd name="connsiteX35" fmla="*/ 65151 w 375818"/>
                    <a:gd name="connsiteY35" fmla="*/ 365532 h 375818"/>
                    <a:gd name="connsiteX36" fmla="*/ 110414 w 375818"/>
                    <a:gd name="connsiteY36" fmla="*/ 374447 h 375818"/>
                    <a:gd name="connsiteX37" fmla="*/ 187909 w 375818"/>
                    <a:gd name="connsiteY37" fmla="*/ 375819 h 375818"/>
                    <a:gd name="connsiteX38" fmla="*/ 265405 w 375818"/>
                    <a:gd name="connsiteY38" fmla="*/ 374447 h 375818"/>
                    <a:gd name="connsiteX39" fmla="*/ 310667 w 375818"/>
                    <a:gd name="connsiteY39" fmla="*/ 365532 h 375818"/>
                    <a:gd name="connsiteX40" fmla="*/ 343586 w 375818"/>
                    <a:gd name="connsiteY40" fmla="*/ 343586 h 375818"/>
                    <a:gd name="connsiteX41" fmla="*/ 365531 w 375818"/>
                    <a:gd name="connsiteY41" fmla="*/ 310668 h 375818"/>
                    <a:gd name="connsiteX42" fmla="*/ 374447 w 375818"/>
                    <a:gd name="connsiteY42" fmla="*/ 265405 h 375818"/>
                    <a:gd name="connsiteX43" fmla="*/ 375818 w 375818"/>
                    <a:gd name="connsiteY43" fmla="*/ 187909 h 375818"/>
                    <a:gd name="connsiteX44" fmla="*/ 374447 w 375818"/>
                    <a:gd name="connsiteY44" fmla="*/ 110414 h 375818"/>
                    <a:gd name="connsiteX45" fmla="*/ 365531 w 375818"/>
                    <a:gd name="connsiteY45" fmla="*/ 65151 h 375818"/>
                    <a:gd name="connsiteX46" fmla="*/ 343586 w 375818"/>
                    <a:gd name="connsiteY46" fmla="*/ 32233 h 375818"/>
                    <a:gd name="connsiteX47" fmla="*/ 310667 w 375818"/>
                    <a:gd name="connsiteY47" fmla="*/ 10287 h 375818"/>
                    <a:gd name="connsiteX48" fmla="*/ 265405 w 375818"/>
                    <a:gd name="connsiteY48" fmla="*/ 1372 h 375818"/>
                    <a:gd name="connsiteX49" fmla="*/ 187909 w 375818"/>
                    <a:gd name="connsiteY49" fmla="*/ 0 h 375818"/>
                    <a:gd name="connsiteX50" fmla="*/ 187909 w 375818"/>
                    <a:gd name="connsiteY50" fmla="*/ 0 h 37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75818" h="375818">
                      <a:moveTo>
                        <a:pt x="187909" y="34290"/>
                      </a:moveTo>
                      <a:cubicBezTo>
                        <a:pt x="237973" y="34290"/>
                        <a:pt x="244145" y="34290"/>
                        <a:pt x="264033" y="35662"/>
                      </a:cubicBezTo>
                      <a:cubicBezTo>
                        <a:pt x="282550" y="36348"/>
                        <a:pt x="292151" y="39777"/>
                        <a:pt x="299009" y="41834"/>
                      </a:cubicBezTo>
                      <a:cubicBezTo>
                        <a:pt x="307924" y="45263"/>
                        <a:pt x="314096" y="49378"/>
                        <a:pt x="320269" y="55550"/>
                      </a:cubicBezTo>
                      <a:cubicBezTo>
                        <a:pt x="327127" y="62408"/>
                        <a:pt x="331241" y="68580"/>
                        <a:pt x="333985" y="76810"/>
                      </a:cubicBezTo>
                      <a:cubicBezTo>
                        <a:pt x="336728" y="83668"/>
                        <a:pt x="339471" y="93269"/>
                        <a:pt x="340157" y="111786"/>
                      </a:cubicBezTo>
                      <a:cubicBezTo>
                        <a:pt x="340843" y="131674"/>
                        <a:pt x="341528" y="137160"/>
                        <a:pt x="341528" y="187909"/>
                      </a:cubicBezTo>
                      <a:cubicBezTo>
                        <a:pt x="341528" y="237973"/>
                        <a:pt x="341528" y="244145"/>
                        <a:pt x="340157" y="264033"/>
                      </a:cubicBezTo>
                      <a:cubicBezTo>
                        <a:pt x="339471" y="282550"/>
                        <a:pt x="336042" y="292151"/>
                        <a:pt x="333985" y="299009"/>
                      </a:cubicBezTo>
                      <a:cubicBezTo>
                        <a:pt x="330556" y="307924"/>
                        <a:pt x="326441" y="314097"/>
                        <a:pt x="320269" y="320269"/>
                      </a:cubicBezTo>
                      <a:cubicBezTo>
                        <a:pt x="313411" y="327127"/>
                        <a:pt x="307238" y="331242"/>
                        <a:pt x="299009" y="333985"/>
                      </a:cubicBezTo>
                      <a:cubicBezTo>
                        <a:pt x="292151" y="336728"/>
                        <a:pt x="282550" y="339471"/>
                        <a:pt x="264033" y="340157"/>
                      </a:cubicBezTo>
                      <a:cubicBezTo>
                        <a:pt x="244145" y="340843"/>
                        <a:pt x="238658" y="341529"/>
                        <a:pt x="187909" y="341529"/>
                      </a:cubicBezTo>
                      <a:cubicBezTo>
                        <a:pt x="137846" y="341529"/>
                        <a:pt x="131674" y="341529"/>
                        <a:pt x="111785" y="340157"/>
                      </a:cubicBezTo>
                      <a:cubicBezTo>
                        <a:pt x="93269" y="339471"/>
                        <a:pt x="83668" y="336042"/>
                        <a:pt x="76810" y="333985"/>
                      </a:cubicBezTo>
                      <a:cubicBezTo>
                        <a:pt x="67894" y="330556"/>
                        <a:pt x="61722" y="326441"/>
                        <a:pt x="55550" y="320269"/>
                      </a:cubicBezTo>
                      <a:cubicBezTo>
                        <a:pt x="48692" y="313411"/>
                        <a:pt x="44577" y="307239"/>
                        <a:pt x="41834" y="299009"/>
                      </a:cubicBezTo>
                      <a:cubicBezTo>
                        <a:pt x="39091" y="292151"/>
                        <a:pt x="36347" y="282550"/>
                        <a:pt x="35662" y="264033"/>
                      </a:cubicBezTo>
                      <a:cubicBezTo>
                        <a:pt x="34976" y="244145"/>
                        <a:pt x="34290" y="238659"/>
                        <a:pt x="34290" y="187909"/>
                      </a:cubicBezTo>
                      <a:cubicBezTo>
                        <a:pt x="34290" y="137846"/>
                        <a:pt x="34290" y="131674"/>
                        <a:pt x="35662" y="111786"/>
                      </a:cubicBezTo>
                      <a:cubicBezTo>
                        <a:pt x="36347" y="93269"/>
                        <a:pt x="39776" y="83668"/>
                        <a:pt x="41834" y="76810"/>
                      </a:cubicBezTo>
                      <a:cubicBezTo>
                        <a:pt x="45263" y="67894"/>
                        <a:pt x="49378" y="61722"/>
                        <a:pt x="55550" y="55550"/>
                      </a:cubicBezTo>
                      <a:cubicBezTo>
                        <a:pt x="62408" y="48692"/>
                        <a:pt x="68580" y="44577"/>
                        <a:pt x="76810" y="41834"/>
                      </a:cubicBezTo>
                      <a:cubicBezTo>
                        <a:pt x="83668" y="39091"/>
                        <a:pt x="93269" y="36348"/>
                        <a:pt x="111785" y="35662"/>
                      </a:cubicBezTo>
                      <a:cubicBezTo>
                        <a:pt x="131674" y="34290"/>
                        <a:pt x="137846" y="34290"/>
                        <a:pt x="187909" y="34290"/>
                      </a:cubicBezTo>
                      <a:moveTo>
                        <a:pt x="187909" y="0"/>
                      </a:moveTo>
                      <a:cubicBezTo>
                        <a:pt x="137160" y="0"/>
                        <a:pt x="130302" y="0"/>
                        <a:pt x="110414" y="1372"/>
                      </a:cubicBezTo>
                      <a:cubicBezTo>
                        <a:pt x="90526" y="2058"/>
                        <a:pt x="76810" y="5487"/>
                        <a:pt x="65151" y="10287"/>
                      </a:cubicBezTo>
                      <a:cubicBezTo>
                        <a:pt x="52807" y="15088"/>
                        <a:pt x="42520" y="21260"/>
                        <a:pt x="32233" y="32233"/>
                      </a:cubicBezTo>
                      <a:cubicBezTo>
                        <a:pt x="21946" y="42520"/>
                        <a:pt x="15088" y="52807"/>
                        <a:pt x="10287" y="65151"/>
                      </a:cubicBezTo>
                      <a:cubicBezTo>
                        <a:pt x="5486" y="76810"/>
                        <a:pt x="2743" y="90526"/>
                        <a:pt x="1372" y="110414"/>
                      </a:cubicBezTo>
                      <a:cubicBezTo>
                        <a:pt x="686" y="130302"/>
                        <a:pt x="0" y="136474"/>
                        <a:pt x="0" y="187909"/>
                      </a:cubicBezTo>
                      <a:cubicBezTo>
                        <a:pt x="0" y="238659"/>
                        <a:pt x="0" y="245517"/>
                        <a:pt x="1372" y="265405"/>
                      </a:cubicBezTo>
                      <a:cubicBezTo>
                        <a:pt x="2057" y="285293"/>
                        <a:pt x="5486" y="299009"/>
                        <a:pt x="10287" y="310668"/>
                      </a:cubicBezTo>
                      <a:cubicBezTo>
                        <a:pt x="15088" y="323012"/>
                        <a:pt x="21260" y="333299"/>
                        <a:pt x="32233" y="343586"/>
                      </a:cubicBezTo>
                      <a:cubicBezTo>
                        <a:pt x="42520" y="353873"/>
                        <a:pt x="52807" y="360731"/>
                        <a:pt x="65151" y="365532"/>
                      </a:cubicBezTo>
                      <a:cubicBezTo>
                        <a:pt x="76810" y="370332"/>
                        <a:pt x="90526" y="373075"/>
                        <a:pt x="110414" y="374447"/>
                      </a:cubicBezTo>
                      <a:cubicBezTo>
                        <a:pt x="130302" y="375133"/>
                        <a:pt x="136474" y="375819"/>
                        <a:pt x="187909" y="375819"/>
                      </a:cubicBezTo>
                      <a:cubicBezTo>
                        <a:pt x="238658" y="375819"/>
                        <a:pt x="245516" y="375819"/>
                        <a:pt x="265405" y="374447"/>
                      </a:cubicBezTo>
                      <a:cubicBezTo>
                        <a:pt x="285293" y="373761"/>
                        <a:pt x="299009" y="370332"/>
                        <a:pt x="310667" y="365532"/>
                      </a:cubicBezTo>
                      <a:cubicBezTo>
                        <a:pt x="323012" y="360731"/>
                        <a:pt x="333299" y="354559"/>
                        <a:pt x="343586" y="343586"/>
                      </a:cubicBezTo>
                      <a:cubicBezTo>
                        <a:pt x="353873" y="333299"/>
                        <a:pt x="360731" y="323012"/>
                        <a:pt x="365531" y="310668"/>
                      </a:cubicBezTo>
                      <a:cubicBezTo>
                        <a:pt x="370332" y="299009"/>
                        <a:pt x="373075" y="285293"/>
                        <a:pt x="374447" y="265405"/>
                      </a:cubicBezTo>
                      <a:cubicBezTo>
                        <a:pt x="375133" y="245517"/>
                        <a:pt x="375818" y="239344"/>
                        <a:pt x="375818" y="187909"/>
                      </a:cubicBezTo>
                      <a:cubicBezTo>
                        <a:pt x="375818" y="136474"/>
                        <a:pt x="375818" y="130302"/>
                        <a:pt x="374447" y="110414"/>
                      </a:cubicBezTo>
                      <a:cubicBezTo>
                        <a:pt x="373761" y="90526"/>
                        <a:pt x="370332" y="76810"/>
                        <a:pt x="365531" y="65151"/>
                      </a:cubicBezTo>
                      <a:cubicBezTo>
                        <a:pt x="360731" y="52807"/>
                        <a:pt x="354559" y="42520"/>
                        <a:pt x="343586" y="32233"/>
                      </a:cubicBezTo>
                      <a:cubicBezTo>
                        <a:pt x="333299" y="21946"/>
                        <a:pt x="323012" y="15088"/>
                        <a:pt x="310667" y="10287"/>
                      </a:cubicBezTo>
                      <a:cubicBezTo>
                        <a:pt x="299009" y="5487"/>
                        <a:pt x="285293" y="2743"/>
                        <a:pt x="265405" y="1372"/>
                      </a:cubicBezTo>
                      <a:cubicBezTo>
                        <a:pt x="245516" y="686"/>
                        <a:pt x="238658" y="0"/>
                        <a:pt x="187909" y="0"/>
                      </a:cubicBezTo>
                      <a:lnTo>
                        <a:pt x="18790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20" name="Freeform: Shape 1219">
                  <a:extLst>
                    <a:ext uri="{FF2B5EF4-FFF2-40B4-BE49-F238E27FC236}">
                      <a16:creationId xmlns:a16="http://schemas.microsoft.com/office/drawing/2014/main" id="{5D0D684F-8DFE-0071-64E9-D390DED69E42}"/>
                    </a:ext>
                  </a:extLst>
                </p:cNvPr>
                <p:cNvSpPr/>
                <p:nvPr/>
              </p:nvSpPr>
              <p:spPr>
                <a:xfrm>
                  <a:off x="3131972" y="3132048"/>
                  <a:ext cx="192024" cy="192024"/>
                </a:xfrm>
                <a:custGeom>
                  <a:avLst/>
                  <a:gdLst>
                    <a:gd name="connsiteX0" fmla="*/ 96012 w 192024"/>
                    <a:gd name="connsiteY0" fmla="*/ 0 h 192024"/>
                    <a:gd name="connsiteX1" fmla="*/ 0 w 192024"/>
                    <a:gd name="connsiteY1" fmla="*/ 96012 h 192024"/>
                    <a:gd name="connsiteX2" fmla="*/ 96012 w 192024"/>
                    <a:gd name="connsiteY2" fmla="*/ 192024 h 192024"/>
                    <a:gd name="connsiteX3" fmla="*/ 192024 w 192024"/>
                    <a:gd name="connsiteY3" fmla="*/ 96012 h 192024"/>
                    <a:gd name="connsiteX4" fmla="*/ 96012 w 192024"/>
                    <a:gd name="connsiteY4" fmla="*/ 0 h 192024"/>
                    <a:gd name="connsiteX5" fmla="*/ 96012 w 192024"/>
                    <a:gd name="connsiteY5" fmla="*/ 159105 h 192024"/>
                    <a:gd name="connsiteX6" fmla="*/ 33604 w 192024"/>
                    <a:gd name="connsiteY6" fmla="*/ 96698 h 192024"/>
                    <a:gd name="connsiteX7" fmla="*/ 96012 w 192024"/>
                    <a:gd name="connsiteY7" fmla="*/ 34290 h 192024"/>
                    <a:gd name="connsiteX8" fmla="*/ 158420 w 192024"/>
                    <a:gd name="connsiteY8" fmla="*/ 96698 h 192024"/>
                    <a:gd name="connsiteX9" fmla="*/ 96012 w 192024"/>
                    <a:gd name="connsiteY9" fmla="*/ 159105 h 192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024" h="192024">
                      <a:moveTo>
                        <a:pt x="96012" y="0"/>
                      </a:moveTo>
                      <a:cubicBezTo>
                        <a:pt x="42520" y="0"/>
                        <a:pt x="0" y="43205"/>
                        <a:pt x="0" y="96012"/>
                      </a:cubicBezTo>
                      <a:cubicBezTo>
                        <a:pt x="0" y="149504"/>
                        <a:pt x="43205" y="192024"/>
                        <a:pt x="96012" y="192024"/>
                      </a:cubicBezTo>
                      <a:cubicBezTo>
                        <a:pt x="149504" y="192024"/>
                        <a:pt x="192024" y="148818"/>
                        <a:pt x="192024" y="96012"/>
                      </a:cubicBezTo>
                      <a:cubicBezTo>
                        <a:pt x="192024" y="43205"/>
                        <a:pt x="149504" y="0"/>
                        <a:pt x="96012" y="0"/>
                      </a:cubicBezTo>
                      <a:close/>
                      <a:moveTo>
                        <a:pt x="96012" y="159105"/>
                      </a:moveTo>
                      <a:cubicBezTo>
                        <a:pt x="61722" y="159105"/>
                        <a:pt x="33604" y="130988"/>
                        <a:pt x="33604" y="96698"/>
                      </a:cubicBezTo>
                      <a:cubicBezTo>
                        <a:pt x="33604" y="62408"/>
                        <a:pt x="61722" y="34290"/>
                        <a:pt x="96012" y="34290"/>
                      </a:cubicBezTo>
                      <a:cubicBezTo>
                        <a:pt x="130302" y="34290"/>
                        <a:pt x="158420" y="62408"/>
                        <a:pt x="158420" y="96698"/>
                      </a:cubicBezTo>
                      <a:cubicBezTo>
                        <a:pt x="158420" y="130988"/>
                        <a:pt x="130302" y="159105"/>
                        <a:pt x="96012" y="1591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21" name="Freeform: Shape 1220">
                  <a:extLst>
                    <a:ext uri="{FF2B5EF4-FFF2-40B4-BE49-F238E27FC236}">
                      <a16:creationId xmlns:a16="http://schemas.microsoft.com/office/drawing/2014/main" id="{5DC6DB00-B31C-E1F9-0DA2-8C895567F7B1}"/>
                    </a:ext>
                  </a:extLst>
                </p:cNvPr>
                <p:cNvSpPr/>
                <p:nvPr/>
              </p:nvSpPr>
              <p:spPr>
                <a:xfrm>
                  <a:off x="3305479" y="3105988"/>
                  <a:ext cx="45262" cy="45262"/>
                </a:xfrm>
                <a:custGeom>
                  <a:avLst/>
                  <a:gdLst>
                    <a:gd name="connsiteX0" fmla="*/ 45263 w 45262"/>
                    <a:gd name="connsiteY0" fmla="*/ 22631 h 45262"/>
                    <a:gd name="connsiteX1" fmla="*/ 22631 w 45262"/>
                    <a:gd name="connsiteY1" fmla="*/ 45263 h 45262"/>
                    <a:gd name="connsiteX2" fmla="*/ 0 w 45262"/>
                    <a:gd name="connsiteY2" fmla="*/ 22631 h 45262"/>
                    <a:gd name="connsiteX3" fmla="*/ 22631 w 45262"/>
                    <a:gd name="connsiteY3" fmla="*/ 0 h 45262"/>
                    <a:gd name="connsiteX4" fmla="*/ 45263 w 45262"/>
                    <a:gd name="connsiteY4" fmla="*/ 22631 h 45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62" h="45262">
                      <a:moveTo>
                        <a:pt x="45263" y="22631"/>
                      </a:moveTo>
                      <a:cubicBezTo>
                        <a:pt x="45263" y="35130"/>
                        <a:pt x="35130" y="45263"/>
                        <a:pt x="22631" y="45263"/>
                      </a:cubicBezTo>
                      <a:cubicBezTo>
                        <a:pt x="10132" y="45263"/>
                        <a:pt x="0" y="35130"/>
                        <a:pt x="0" y="22631"/>
                      </a:cubicBezTo>
                      <a:cubicBezTo>
                        <a:pt x="0" y="10133"/>
                        <a:pt x="10132" y="0"/>
                        <a:pt x="22631" y="0"/>
                      </a:cubicBezTo>
                      <a:cubicBezTo>
                        <a:pt x="35130" y="0"/>
                        <a:pt x="45263" y="10133"/>
                        <a:pt x="45263" y="226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22" name="Graphic 1182">
              <a:extLst>
                <a:ext uri="{FF2B5EF4-FFF2-40B4-BE49-F238E27FC236}">
                  <a16:creationId xmlns:a16="http://schemas.microsoft.com/office/drawing/2014/main" id="{2339CD64-A1EB-17CC-0A3C-969F56626111}"/>
                </a:ext>
              </a:extLst>
            </p:cNvPr>
            <p:cNvGrpSpPr/>
            <p:nvPr/>
          </p:nvGrpSpPr>
          <p:grpSpPr>
            <a:xfrm>
              <a:off x="5504840" y="5616016"/>
              <a:ext cx="329184" cy="329184"/>
              <a:chOff x="5504840" y="5616016"/>
              <a:chExt cx="329184" cy="329184"/>
            </a:xfrm>
          </p:grpSpPr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B555609F-FACA-AF8D-50EF-3370ED4CD12C}"/>
                  </a:ext>
                </a:extLst>
              </p:cNvPr>
              <p:cNvSpPr/>
              <p:nvPr/>
            </p:nvSpPr>
            <p:spPr>
              <a:xfrm>
                <a:off x="5504840" y="5616016"/>
                <a:ext cx="329184" cy="329184"/>
              </a:xfrm>
              <a:custGeom>
                <a:avLst/>
                <a:gdLst>
                  <a:gd name="connsiteX0" fmla="*/ 329184 w 329184"/>
                  <a:gd name="connsiteY0" fmla="*/ 164592 h 329184"/>
                  <a:gd name="connsiteX1" fmla="*/ 164592 w 329184"/>
                  <a:gd name="connsiteY1" fmla="*/ 329184 h 329184"/>
                  <a:gd name="connsiteX2" fmla="*/ 0 w 329184"/>
                  <a:gd name="connsiteY2" fmla="*/ 164592 h 329184"/>
                  <a:gd name="connsiteX3" fmla="*/ 164592 w 329184"/>
                  <a:gd name="connsiteY3" fmla="*/ 0 h 329184"/>
                  <a:gd name="connsiteX4" fmla="*/ 329184 w 329184"/>
                  <a:gd name="connsiteY4" fmla="*/ 164592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184" h="329184">
                    <a:moveTo>
                      <a:pt x="329184" y="164592"/>
                    </a:moveTo>
                    <a:cubicBezTo>
                      <a:pt x="329184" y="255494"/>
                      <a:pt x="255493" y="329184"/>
                      <a:pt x="164592" y="329184"/>
                    </a:cubicBezTo>
                    <a:cubicBezTo>
                      <a:pt x="73690" y="329184"/>
                      <a:pt x="0" y="255494"/>
                      <a:pt x="0" y="164592"/>
                    </a:cubicBezTo>
                    <a:cubicBezTo>
                      <a:pt x="0" y="73691"/>
                      <a:pt x="73690" y="0"/>
                      <a:pt x="164592" y="0"/>
                    </a:cubicBezTo>
                    <a:cubicBezTo>
                      <a:pt x="255493" y="0"/>
                      <a:pt x="329184" y="73691"/>
                      <a:pt x="329184" y="164592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22C573C-0FD5-D70F-CE89-A91F6FF67522}"/>
                  </a:ext>
                </a:extLst>
              </p:cNvPr>
              <p:cNvSpPr/>
              <p:nvPr/>
            </p:nvSpPr>
            <p:spPr>
              <a:xfrm>
                <a:off x="5584393" y="5714771"/>
                <a:ext cx="169392" cy="137846"/>
              </a:xfrm>
              <a:custGeom>
                <a:avLst/>
                <a:gdLst>
                  <a:gd name="connsiteX0" fmla="*/ 53493 w 169392"/>
                  <a:gd name="connsiteY0" fmla="*/ 137846 h 137846"/>
                  <a:gd name="connsiteX1" fmla="*/ 152248 w 169392"/>
                  <a:gd name="connsiteY1" fmla="*/ 39091 h 137846"/>
                  <a:gd name="connsiteX2" fmla="*/ 152248 w 169392"/>
                  <a:gd name="connsiteY2" fmla="*/ 34290 h 137846"/>
                  <a:gd name="connsiteX3" fmla="*/ 169393 w 169392"/>
                  <a:gd name="connsiteY3" fmla="*/ 16459 h 137846"/>
                  <a:gd name="connsiteX4" fmla="*/ 149505 w 169392"/>
                  <a:gd name="connsiteY4" fmla="*/ 21946 h 137846"/>
                  <a:gd name="connsiteX5" fmla="*/ 164592 w 169392"/>
                  <a:gd name="connsiteY5" fmla="*/ 2743 h 137846"/>
                  <a:gd name="connsiteX6" fmla="*/ 142647 w 169392"/>
                  <a:gd name="connsiteY6" fmla="*/ 10973 h 137846"/>
                  <a:gd name="connsiteX7" fmla="*/ 117272 w 169392"/>
                  <a:gd name="connsiteY7" fmla="*/ 0 h 137846"/>
                  <a:gd name="connsiteX8" fmla="*/ 82296 w 169392"/>
                  <a:gd name="connsiteY8" fmla="*/ 34976 h 137846"/>
                  <a:gd name="connsiteX9" fmla="*/ 82982 w 169392"/>
                  <a:gd name="connsiteY9" fmla="*/ 43205 h 137846"/>
                  <a:gd name="connsiteX10" fmla="*/ 11659 w 169392"/>
                  <a:gd name="connsiteY10" fmla="*/ 6858 h 137846"/>
                  <a:gd name="connsiteX11" fmla="*/ 6858 w 169392"/>
                  <a:gd name="connsiteY11" fmla="*/ 24003 h 137846"/>
                  <a:gd name="connsiteX12" fmla="*/ 22632 w 169392"/>
                  <a:gd name="connsiteY12" fmla="*/ 52807 h 137846"/>
                  <a:gd name="connsiteX13" fmla="*/ 6858 w 169392"/>
                  <a:gd name="connsiteY13" fmla="*/ 48692 h 137846"/>
                  <a:gd name="connsiteX14" fmla="*/ 6858 w 169392"/>
                  <a:gd name="connsiteY14" fmla="*/ 49378 h 137846"/>
                  <a:gd name="connsiteX15" fmla="*/ 34976 w 169392"/>
                  <a:gd name="connsiteY15" fmla="*/ 83668 h 137846"/>
                  <a:gd name="connsiteX16" fmla="*/ 26061 w 169392"/>
                  <a:gd name="connsiteY16" fmla="*/ 85039 h 137846"/>
                  <a:gd name="connsiteX17" fmla="*/ 19203 w 169392"/>
                  <a:gd name="connsiteY17" fmla="*/ 84353 h 137846"/>
                  <a:gd name="connsiteX18" fmla="*/ 51435 w 169392"/>
                  <a:gd name="connsiteY18" fmla="*/ 108356 h 137846"/>
                  <a:gd name="connsiteX19" fmla="*/ 8230 w 169392"/>
                  <a:gd name="connsiteY19" fmla="*/ 123444 h 137846"/>
                  <a:gd name="connsiteX20" fmla="*/ 0 w 169392"/>
                  <a:gd name="connsiteY20" fmla="*/ 122758 h 137846"/>
                  <a:gd name="connsiteX21" fmla="*/ 53493 w 169392"/>
                  <a:gd name="connsiteY21" fmla="*/ 137846 h 13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9392" h="137846">
                    <a:moveTo>
                      <a:pt x="53493" y="137846"/>
                    </a:moveTo>
                    <a:cubicBezTo>
                      <a:pt x="117272" y="137846"/>
                      <a:pt x="152248" y="85039"/>
                      <a:pt x="152248" y="39091"/>
                    </a:cubicBezTo>
                    <a:cubicBezTo>
                      <a:pt x="152248" y="37719"/>
                      <a:pt x="152248" y="36347"/>
                      <a:pt x="152248" y="34290"/>
                    </a:cubicBezTo>
                    <a:cubicBezTo>
                      <a:pt x="159106" y="29489"/>
                      <a:pt x="164592" y="23317"/>
                      <a:pt x="169393" y="16459"/>
                    </a:cubicBezTo>
                    <a:cubicBezTo>
                      <a:pt x="163221" y="19202"/>
                      <a:pt x="156363" y="21260"/>
                      <a:pt x="149505" y="21946"/>
                    </a:cubicBezTo>
                    <a:cubicBezTo>
                      <a:pt x="156363" y="17831"/>
                      <a:pt x="161849" y="10973"/>
                      <a:pt x="164592" y="2743"/>
                    </a:cubicBezTo>
                    <a:cubicBezTo>
                      <a:pt x="157734" y="6858"/>
                      <a:pt x="150190" y="9601"/>
                      <a:pt x="142647" y="10973"/>
                    </a:cubicBezTo>
                    <a:cubicBezTo>
                      <a:pt x="136474" y="4115"/>
                      <a:pt x="127559" y="0"/>
                      <a:pt x="117272" y="0"/>
                    </a:cubicBezTo>
                    <a:cubicBezTo>
                      <a:pt x="98070" y="0"/>
                      <a:pt x="82296" y="15773"/>
                      <a:pt x="82296" y="34976"/>
                    </a:cubicBezTo>
                    <a:cubicBezTo>
                      <a:pt x="82296" y="37719"/>
                      <a:pt x="82296" y="40462"/>
                      <a:pt x="82982" y="43205"/>
                    </a:cubicBezTo>
                    <a:cubicBezTo>
                      <a:pt x="54178" y="41834"/>
                      <a:pt x="28804" y="28118"/>
                      <a:pt x="11659" y="6858"/>
                    </a:cubicBezTo>
                    <a:cubicBezTo>
                      <a:pt x="8916" y="11659"/>
                      <a:pt x="6858" y="17831"/>
                      <a:pt x="6858" y="24003"/>
                    </a:cubicBezTo>
                    <a:cubicBezTo>
                      <a:pt x="6858" y="36347"/>
                      <a:pt x="13030" y="46634"/>
                      <a:pt x="22632" y="52807"/>
                    </a:cubicBezTo>
                    <a:cubicBezTo>
                      <a:pt x="17145" y="52807"/>
                      <a:pt x="11659" y="50749"/>
                      <a:pt x="6858" y="48692"/>
                    </a:cubicBezTo>
                    <a:cubicBezTo>
                      <a:pt x="6858" y="48692"/>
                      <a:pt x="6858" y="48692"/>
                      <a:pt x="6858" y="49378"/>
                    </a:cubicBezTo>
                    <a:cubicBezTo>
                      <a:pt x="6858" y="66523"/>
                      <a:pt x="18517" y="80239"/>
                      <a:pt x="34976" y="83668"/>
                    </a:cubicBezTo>
                    <a:cubicBezTo>
                      <a:pt x="32233" y="84353"/>
                      <a:pt x="28804" y="85039"/>
                      <a:pt x="26061" y="85039"/>
                    </a:cubicBezTo>
                    <a:cubicBezTo>
                      <a:pt x="24003" y="85039"/>
                      <a:pt x="21946" y="85039"/>
                      <a:pt x="19203" y="84353"/>
                    </a:cubicBezTo>
                    <a:cubicBezTo>
                      <a:pt x="23317" y="98069"/>
                      <a:pt x="36348" y="108356"/>
                      <a:pt x="51435" y="108356"/>
                    </a:cubicBezTo>
                    <a:cubicBezTo>
                      <a:pt x="39777" y="117958"/>
                      <a:pt x="24689" y="123444"/>
                      <a:pt x="8230" y="123444"/>
                    </a:cubicBezTo>
                    <a:cubicBezTo>
                      <a:pt x="5487" y="123444"/>
                      <a:pt x="2743" y="123444"/>
                      <a:pt x="0" y="122758"/>
                    </a:cubicBezTo>
                    <a:cubicBezTo>
                      <a:pt x="15774" y="132359"/>
                      <a:pt x="34290" y="137846"/>
                      <a:pt x="53493" y="137846"/>
                    </a:cubicBezTo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25" name="Graphic 1182">
              <a:extLst>
                <a:ext uri="{FF2B5EF4-FFF2-40B4-BE49-F238E27FC236}">
                  <a16:creationId xmlns:a16="http://schemas.microsoft.com/office/drawing/2014/main" id="{36F0A495-2327-5351-A458-6FE5220BCBCC}"/>
                </a:ext>
              </a:extLst>
            </p:cNvPr>
            <p:cNvGrpSpPr/>
            <p:nvPr/>
          </p:nvGrpSpPr>
          <p:grpSpPr>
            <a:xfrm>
              <a:off x="4397273" y="4673727"/>
              <a:ext cx="529437" cy="530809"/>
              <a:chOff x="4397273" y="4673727"/>
              <a:chExt cx="529437" cy="530809"/>
            </a:xfrm>
          </p:grpSpPr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2368F4E1-BB85-B455-383F-FA820C617379}"/>
                  </a:ext>
                </a:extLst>
              </p:cNvPr>
              <p:cNvSpPr/>
              <p:nvPr/>
            </p:nvSpPr>
            <p:spPr>
              <a:xfrm>
                <a:off x="4397273" y="4673727"/>
                <a:ext cx="529437" cy="529437"/>
              </a:xfrm>
              <a:custGeom>
                <a:avLst/>
                <a:gdLst>
                  <a:gd name="connsiteX0" fmla="*/ 529438 w 529437"/>
                  <a:gd name="connsiteY0" fmla="*/ 264719 h 529437"/>
                  <a:gd name="connsiteX1" fmla="*/ 264719 w 529437"/>
                  <a:gd name="connsiteY1" fmla="*/ 529437 h 529437"/>
                  <a:gd name="connsiteX2" fmla="*/ 0 w 529437"/>
                  <a:gd name="connsiteY2" fmla="*/ 264719 h 529437"/>
                  <a:gd name="connsiteX3" fmla="*/ 264719 w 529437"/>
                  <a:gd name="connsiteY3" fmla="*/ 0 h 529437"/>
                  <a:gd name="connsiteX4" fmla="*/ 529438 w 529437"/>
                  <a:gd name="connsiteY4" fmla="*/ 264719 h 529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37" h="529437">
                    <a:moveTo>
                      <a:pt x="529438" y="264719"/>
                    </a:moveTo>
                    <a:cubicBezTo>
                      <a:pt x="529438" y="410919"/>
                      <a:pt x="410919" y="529437"/>
                      <a:pt x="264719" y="529437"/>
                    </a:cubicBezTo>
                    <a:cubicBezTo>
                      <a:pt x="118519" y="529437"/>
                      <a:pt x="0" y="410919"/>
                      <a:pt x="0" y="264719"/>
                    </a:cubicBezTo>
                    <a:cubicBezTo>
                      <a:pt x="0" y="118519"/>
                      <a:pt x="118518" y="0"/>
                      <a:pt x="264719" y="0"/>
                    </a:cubicBezTo>
                    <a:cubicBezTo>
                      <a:pt x="410919" y="0"/>
                      <a:pt x="529438" y="118519"/>
                      <a:pt x="529438" y="26471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963E942D-589F-7693-C31B-4DFC2AD90E52}"/>
                  </a:ext>
                </a:extLst>
              </p:cNvPr>
              <p:cNvSpPr/>
              <p:nvPr/>
            </p:nvSpPr>
            <p:spPr>
              <a:xfrm>
                <a:off x="4559808" y="4773853"/>
                <a:ext cx="228371" cy="430682"/>
              </a:xfrm>
              <a:custGeom>
                <a:avLst/>
                <a:gdLst>
                  <a:gd name="connsiteX0" fmla="*/ 213970 w 228371"/>
                  <a:gd name="connsiteY0" fmla="*/ 240716 h 430682"/>
                  <a:gd name="connsiteX1" fmla="*/ 225628 w 228371"/>
                  <a:gd name="connsiteY1" fmla="*/ 163221 h 430682"/>
                  <a:gd name="connsiteX2" fmla="*/ 151562 w 228371"/>
                  <a:gd name="connsiteY2" fmla="*/ 163221 h 430682"/>
                  <a:gd name="connsiteX3" fmla="*/ 151562 w 228371"/>
                  <a:gd name="connsiteY3" fmla="*/ 113157 h 430682"/>
                  <a:gd name="connsiteX4" fmla="*/ 194767 w 228371"/>
                  <a:gd name="connsiteY4" fmla="*/ 71323 h 430682"/>
                  <a:gd name="connsiteX5" fmla="*/ 228371 w 228371"/>
                  <a:gd name="connsiteY5" fmla="*/ 71323 h 430682"/>
                  <a:gd name="connsiteX6" fmla="*/ 228371 w 228371"/>
                  <a:gd name="connsiteY6" fmla="*/ 5487 h 430682"/>
                  <a:gd name="connsiteX7" fmla="*/ 168707 w 228371"/>
                  <a:gd name="connsiteY7" fmla="*/ 0 h 430682"/>
                  <a:gd name="connsiteX8" fmla="*/ 67894 w 228371"/>
                  <a:gd name="connsiteY8" fmla="*/ 104242 h 430682"/>
                  <a:gd name="connsiteX9" fmla="*/ 67894 w 228371"/>
                  <a:gd name="connsiteY9" fmla="*/ 163221 h 430682"/>
                  <a:gd name="connsiteX10" fmla="*/ 0 w 228371"/>
                  <a:gd name="connsiteY10" fmla="*/ 163221 h 430682"/>
                  <a:gd name="connsiteX11" fmla="*/ 0 w 228371"/>
                  <a:gd name="connsiteY11" fmla="*/ 240716 h 430682"/>
                  <a:gd name="connsiteX12" fmla="*/ 67894 w 228371"/>
                  <a:gd name="connsiteY12" fmla="*/ 240716 h 430682"/>
                  <a:gd name="connsiteX13" fmla="*/ 67894 w 228371"/>
                  <a:gd name="connsiteY13" fmla="*/ 427254 h 430682"/>
                  <a:gd name="connsiteX14" fmla="*/ 109728 w 228371"/>
                  <a:gd name="connsiteY14" fmla="*/ 430683 h 430682"/>
                  <a:gd name="connsiteX15" fmla="*/ 151562 w 228371"/>
                  <a:gd name="connsiteY15" fmla="*/ 427254 h 430682"/>
                  <a:gd name="connsiteX16" fmla="*/ 151562 w 228371"/>
                  <a:gd name="connsiteY16" fmla="*/ 240716 h 430682"/>
                  <a:gd name="connsiteX17" fmla="*/ 213970 w 228371"/>
                  <a:gd name="connsiteY17" fmla="*/ 240716 h 4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371" h="430682">
                    <a:moveTo>
                      <a:pt x="213970" y="240716"/>
                    </a:moveTo>
                    <a:lnTo>
                      <a:pt x="225628" y="163221"/>
                    </a:lnTo>
                    <a:lnTo>
                      <a:pt x="151562" y="163221"/>
                    </a:lnTo>
                    <a:lnTo>
                      <a:pt x="151562" y="113157"/>
                    </a:lnTo>
                    <a:cubicBezTo>
                      <a:pt x="151562" y="91897"/>
                      <a:pt x="161849" y="71323"/>
                      <a:pt x="194767" y="71323"/>
                    </a:cubicBezTo>
                    <a:lnTo>
                      <a:pt x="228371" y="71323"/>
                    </a:lnTo>
                    <a:lnTo>
                      <a:pt x="228371" y="5487"/>
                    </a:lnTo>
                    <a:cubicBezTo>
                      <a:pt x="228371" y="5487"/>
                      <a:pt x="197510" y="0"/>
                      <a:pt x="168707" y="0"/>
                    </a:cubicBezTo>
                    <a:cubicBezTo>
                      <a:pt x="107671" y="0"/>
                      <a:pt x="67894" y="37033"/>
                      <a:pt x="67894" y="104242"/>
                    </a:cubicBezTo>
                    <a:lnTo>
                      <a:pt x="67894" y="163221"/>
                    </a:lnTo>
                    <a:lnTo>
                      <a:pt x="0" y="163221"/>
                    </a:lnTo>
                    <a:lnTo>
                      <a:pt x="0" y="240716"/>
                    </a:lnTo>
                    <a:lnTo>
                      <a:pt x="67894" y="240716"/>
                    </a:lnTo>
                    <a:lnTo>
                      <a:pt x="67894" y="427254"/>
                    </a:lnTo>
                    <a:cubicBezTo>
                      <a:pt x="81610" y="429311"/>
                      <a:pt x="95326" y="430683"/>
                      <a:pt x="109728" y="430683"/>
                    </a:cubicBezTo>
                    <a:cubicBezTo>
                      <a:pt x="124130" y="430683"/>
                      <a:pt x="137846" y="429311"/>
                      <a:pt x="151562" y="427254"/>
                    </a:cubicBezTo>
                    <a:lnTo>
                      <a:pt x="151562" y="240716"/>
                    </a:lnTo>
                    <a:lnTo>
                      <a:pt x="213970" y="240716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28" name="Graphic 1182">
              <a:extLst>
                <a:ext uri="{FF2B5EF4-FFF2-40B4-BE49-F238E27FC236}">
                  <a16:creationId xmlns:a16="http://schemas.microsoft.com/office/drawing/2014/main" id="{6A2E0B1A-D3CE-F5D1-6611-E6904A5E1C36}"/>
                </a:ext>
              </a:extLst>
            </p:cNvPr>
            <p:cNvGrpSpPr/>
            <p:nvPr/>
          </p:nvGrpSpPr>
          <p:grpSpPr>
            <a:xfrm>
              <a:off x="7772781" y="5124983"/>
              <a:ext cx="787298" cy="787298"/>
              <a:chOff x="7772781" y="5124983"/>
              <a:chExt cx="787298" cy="787298"/>
            </a:xfrm>
          </p:grpSpPr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A2DAF3FD-ECB2-A345-7D05-AB9B21CAC556}"/>
                  </a:ext>
                </a:extLst>
              </p:cNvPr>
              <p:cNvSpPr/>
              <p:nvPr/>
            </p:nvSpPr>
            <p:spPr>
              <a:xfrm>
                <a:off x="7772781" y="5124983"/>
                <a:ext cx="787298" cy="787298"/>
              </a:xfrm>
              <a:custGeom>
                <a:avLst/>
                <a:gdLst>
                  <a:gd name="connsiteX0" fmla="*/ 787298 w 787298"/>
                  <a:gd name="connsiteY0" fmla="*/ 393649 h 787298"/>
                  <a:gd name="connsiteX1" fmla="*/ 393649 w 787298"/>
                  <a:gd name="connsiteY1" fmla="*/ 787299 h 787298"/>
                  <a:gd name="connsiteX2" fmla="*/ 0 w 787298"/>
                  <a:gd name="connsiteY2" fmla="*/ 393649 h 787298"/>
                  <a:gd name="connsiteX3" fmla="*/ 393649 w 787298"/>
                  <a:gd name="connsiteY3" fmla="*/ 0 h 787298"/>
                  <a:gd name="connsiteX4" fmla="*/ 787298 w 787298"/>
                  <a:gd name="connsiteY4" fmla="*/ 393649 h 7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298" h="787298">
                    <a:moveTo>
                      <a:pt x="787298" y="393649"/>
                    </a:moveTo>
                    <a:cubicBezTo>
                      <a:pt x="787298" y="611056"/>
                      <a:pt x="611056" y="787299"/>
                      <a:pt x="393649" y="787299"/>
                    </a:cubicBezTo>
                    <a:cubicBezTo>
                      <a:pt x="176242" y="787299"/>
                      <a:pt x="0" y="611056"/>
                      <a:pt x="0" y="393649"/>
                    </a:cubicBezTo>
                    <a:cubicBezTo>
                      <a:pt x="0" y="176243"/>
                      <a:pt x="176242" y="0"/>
                      <a:pt x="393649" y="0"/>
                    </a:cubicBezTo>
                    <a:cubicBezTo>
                      <a:pt x="611056" y="0"/>
                      <a:pt x="787298" y="176243"/>
                      <a:pt x="787298" y="393649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491DC369-A768-0928-E653-BDEC93866E31}"/>
                  </a:ext>
                </a:extLst>
              </p:cNvPr>
              <p:cNvSpPr/>
              <p:nvPr/>
            </p:nvSpPr>
            <p:spPr>
              <a:xfrm>
                <a:off x="7962061" y="5284774"/>
                <a:ext cx="408051" cy="467715"/>
              </a:xfrm>
              <a:custGeom>
                <a:avLst/>
                <a:gdLst>
                  <a:gd name="connsiteX0" fmla="*/ 407365 w 408051"/>
                  <a:gd name="connsiteY0" fmla="*/ 109728 h 467715"/>
                  <a:gd name="connsiteX1" fmla="*/ 297637 w 408051"/>
                  <a:gd name="connsiteY1" fmla="*/ 0 h 467715"/>
                  <a:gd name="connsiteX2" fmla="*/ 296952 w 408051"/>
                  <a:gd name="connsiteY2" fmla="*/ 0 h 467715"/>
                  <a:gd name="connsiteX3" fmla="*/ 216027 w 408051"/>
                  <a:gd name="connsiteY3" fmla="*/ 0 h 467715"/>
                  <a:gd name="connsiteX4" fmla="*/ 216027 w 408051"/>
                  <a:gd name="connsiteY4" fmla="*/ 185852 h 467715"/>
                  <a:gd name="connsiteX5" fmla="*/ 216027 w 408051"/>
                  <a:gd name="connsiteY5" fmla="*/ 318897 h 467715"/>
                  <a:gd name="connsiteX6" fmla="*/ 148819 w 408051"/>
                  <a:gd name="connsiteY6" fmla="*/ 386106 h 467715"/>
                  <a:gd name="connsiteX7" fmla="*/ 81610 w 408051"/>
                  <a:gd name="connsiteY7" fmla="*/ 318897 h 467715"/>
                  <a:gd name="connsiteX8" fmla="*/ 148819 w 408051"/>
                  <a:gd name="connsiteY8" fmla="*/ 251689 h 467715"/>
                  <a:gd name="connsiteX9" fmla="*/ 168707 w 408051"/>
                  <a:gd name="connsiteY9" fmla="*/ 255118 h 467715"/>
                  <a:gd name="connsiteX10" fmla="*/ 168707 w 408051"/>
                  <a:gd name="connsiteY10" fmla="*/ 171450 h 467715"/>
                  <a:gd name="connsiteX11" fmla="*/ 148819 w 408051"/>
                  <a:gd name="connsiteY11" fmla="*/ 170079 h 467715"/>
                  <a:gd name="connsiteX12" fmla="*/ 0 w 408051"/>
                  <a:gd name="connsiteY12" fmla="*/ 318897 h 467715"/>
                  <a:gd name="connsiteX13" fmla="*/ 148819 w 408051"/>
                  <a:gd name="connsiteY13" fmla="*/ 467716 h 467715"/>
                  <a:gd name="connsiteX14" fmla="*/ 297637 w 408051"/>
                  <a:gd name="connsiteY14" fmla="*/ 318897 h 467715"/>
                  <a:gd name="connsiteX15" fmla="*/ 296952 w 408051"/>
                  <a:gd name="connsiteY15" fmla="*/ 157048 h 467715"/>
                  <a:gd name="connsiteX16" fmla="*/ 407365 w 408051"/>
                  <a:gd name="connsiteY16" fmla="*/ 192024 h 467715"/>
                  <a:gd name="connsiteX17" fmla="*/ 408051 w 408051"/>
                  <a:gd name="connsiteY17" fmla="*/ 192024 h 467715"/>
                  <a:gd name="connsiteX18" fmla="*/ 408051 w 408051"/>
                  <a:gd name="connsiteY18" fmla="*/ 110414 h 467715"/>
                  <a:gd name="connsiteX19" fmla="*/ 407365 w 408051"/>
                  <a:gd name="connsiteY19" fmla="*/ 109728 h 46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08051" h="467715">
                    <a:moveTo>
                      <a:pt x="407365" y="109728"/>
                    </a:moveTo>
                    <a:cubicBezTo>
                      <a:pt x="346329" y="109728"/>
                      <a:pt x="297637" y="60351"/>
                      <a:pt x="297637" y="0"/>
                    </a:cubicBezTo>
                    <a:lnTo>
                      <a:pt x="296952" y="0"/>
                    </a:lnTo>
                    <a:lnTo>
                      <a:pt x="216027" y="0"/>
                    </a:lnTo>
                    <a:lnTo>
                      <a:pt x="216027" y="185852"/>
                    </a:lnTo>
                    <a:lnTo>
                      <a:pt x="216027" y="318897"/>
                    </a:lnTo>
                    <a:cubicBezTo>
                      <a:pt x="216027" y="355930"/>
                      <a:pt x="185852" y="386106"/>
                      <a:pt x="148819" y="386106"/>
                    </a:cubicBezTo>
                    <a:cubicBezTo>
                      <a:pt x="111786" y="386106"/>
                      <a:pt x="81610" y="355930"/>
                      <a:pt x="81610" y="318897"/>
                    </a:cubicBezTo>
                    <a:cubicBezTo>
                      <a:pt x="81610" y="281864"/>
                      <a:pt x="111786" y="251689"/>
                      <a:pt x="148819" y="251689"/>
                    </a:cubicBezTo>
                    <a:cubicBezTo>
                      <a:pt x="155677" y="251689"/>
                      <a:pt x="162535" y="253060"/>
                      <a:pt x="168707" y="255118"/>
                    </a:cubicBezTo>
                    <a:lnTo>
                      <a:pt x="168707" y="171450"/>
                    </a:lnTo>
                    <a:cubicBezTo>
                      <a:pt x="161849" y="170764"/>
                      <a:pt x="155677" y="170079"/>
                      <a:pt x="148819" y="170079"/>
                    </a:cubicBezTo>
                    <a:cubicBezTo>
                      <a:pt x="66523" y="170079"/>
                      <a:pt x="0" y="236601"/>
                      <a:pt x="0" y="318897"/>
                    </a:cubicBezTo>
                    <a:cubicBezTo>
                      <a:pt x="0" y="401193"/>
                      <a:pt x="66523" y="467716"/>
                      <a:pt x="148819" y="467716"/>
                    </a:cubicBezTo>
                    <a:cubicBezTo>
                      <a:pt x="231115" y="467716"/>
                      <a:pt x="297637" y="401193"/>
                      <a:pt x="297637" y="318897"/>
                    </a:cubicBezTo>
                    <a:cubicBezTo>
                      <a:pt x="297637" y="314782"/>
                      <a:pt x="296952" y="157048"/>
                      <a:pt x="296952" y="157048"/>
                    </a:cubicBezTo>
                    <a:cubicBezTo>
                      <a:pt x="328498" y="178994"/>
                      <a:pt x="366217" y="192024"/>
                      <a:pt x="407365" y="192024"/>
                    </a:cubicBezTo>
                    <a:cubicBezTo>
                      <a:pt x="407365" y="192024"/>
                      <a:pt x="408051" y="192024"/>
                      <a:pt x="408051" y="192024"/>
                    </a:cubicBezTo>
                    <a:lnTo>
                      <a:pt x="408051" y="110414"/>
                    </a:lnTo>
                    <a:cubicBezTo>
                      <a:pt x="408051" y="109728"/>
                      <a:pt x="408051" y="109728"/>
                      <a:pt x="407365" y="1097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231" name="Graphic 1180">
            <a:extLst>
              <a:ext uri="{FF2B5EF4-FFF2-40B4-BE49-F238E27FC236}">
                <a16:creationId xmlns:a16="http://schemas.microsoft.com/office/drawing/2014/main" id="{506BA2AE-D3D7-B4FC-A960-42A48DD24059}"/>
              </a:ext>
            </a:extLst>
          </p:cNvPr>
          <p:cNvGrpSpPr/>
          <p:nvPr/>
        </p:nvGrpSpPr>
        <p:grpSpPr>
          <a:xfrm>
            <a:off x="5045001" y="4645061"/>
            <a:ext cx="1090287" cy="967867"/>
            <a:chOff x="3039389" y="919657"/>
            <a:chExt cx="6113906" cy="5427421"/>
          </a:xfrm>
        </p:grpSpPr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D6B4CF74-E3B0-A6C7-9A19-5BF128818A10}"/>
                </a:ext>
              </a:extLst>
            </p:cNvPr>
            <p:cNvSpPr/>
            <p:nvPr/>
          </p:nvSpPr>
          <p:spPr>
            <a:xfrm>
              <a:off x="3039389" y="2501112"/>
              <a:ext cx="6113906" cy="2656103"/>
            </a:xfrm>
            <a:custGeom>
              <a:avLst/>
              <a:gdLst>
                <a:gd name="connsiteX0" fmla="*/ 5912282 w 6113906"/>
                <a:gd name="connsiteY0" fmla="*/ 2656103 h 2656103"/>
                <a:gd name="connsiteX1" fmla="*/ 200939 w 6113906"/>
                <a:gd name="connsiteY1" fmla="*/ 2656103 h 2656103"/>
                <a:gd name="connsiteX2" fmla="*/ 0 w 6113906"/>
                <a:gd name="connsiteY2" fmla="*/ 2455164 h 2656103"/>
                <a:gd name="connsiteX3" fmla="*/ 0 w 6113906"/>
                <a:gd name="connsiteY3" fmla="*/ 200939 h 2656103"/>
                <a:gd name="connsiteX4" fmla="*/ 200939 w 6113906"/>
                <a:gd name="connsiteY4" fmla="*/ 0 h 2656103"/>
                <a:gd name="connsiteX5" fmla="*/ 5912968 w 6113906"/>
                <a:gd name="connsiteY5" fmla="*/ 0 h 2656103"/>
                <a:gd name="connsiteX6" fmla="*/ 6113907 w 6113906"/>
                <a:gd name="connsiteY6" fmla="*/ 200939 h 2656103"/>
                <a:gd name="connsiteX7" fmla="*/ 6113907 w 6113906"/>
                <a:gd name="connsiteY7" fmla="*/ 2455164 h 2656103"/>
                <a:gd name="connsiteX8" fmla="*/ 5912282 w 6113906"/>
                <a:gd name="connsiteY8" fmla="*/ 2656103 h 2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3906" h="2656103">
                  <a:moveTo>
                    <a:pt x="5912282" y="2656103"/>
                  </a:moveTo>
                  <a:lnTo>
                    <a:pt x="200939" y="2656103"/>
                  </a:lnTo>
                  <a:cubicBezTo>
                    <a:pt x="89840" y="2656103"/>
                    <a:pt x="0" y="2566264"/>
                    <a:pt x="0" y="2455164"/>
                  </a:cubicBezTo>
                  <a:lnTo>
                    <a:pt x="0" y="200939"/>
                  </a:lnTo>
                  <a:cubicBezTo>
                    <a:pt x="0" y="89840"/>
                    <a:pt x="89840" y="0"/>
                    <a:pt x="200939" y="0"/>
                  </a:cubicBezTo>
                  <a:lnTo>
                    <a:pt x="5912968" y="0"/>
                  </a:lnTo>
                  <a:cubicBezTo>
                    <a:pt x="6024068" y="0"/>
                    <a:pt x="6113907" y="89840"/>
                    <a:pt x="6113907" y="200939"/>
                  </a:cubicBezTo>
                  <a:lnTo>
                    <a:pt x="6113907" y="2455164"/>
                  </a:lnTo>
                  <a:cubicBezTo>
                    <a:pt x="6113907" y="2566264"/>
                    <a:pt x="6023381" y="2656103"/>
                    <a:pt x="5912282" y="2656103"/>
                  </a:cubicBezTo>
                  <a:close/>
                </a:path>
              </a:pathLst>
            </a:custGeom>
            <a:solidFill>
              <a:srgbClr val="FFEAB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233" name="Graphic 1180">
              <a:extLst>
                <a:ext uri="{FF2B5EF4-FFF2-40B4-BE49-F238E27FC236}">
                  <a16:creationId xmlns:a16="http://schemas.microsoft.com/office/drawing/2014/main" id="{6DC174FC-091D-604E-8AC2-5C7245F1EE52}"/>
                </a:ext>
              </a:extLst>
            </p:cNvPr>
            <p:cNvGrpSpPr/>
            <p:nvPr/>
          </p:nvGrpSpPr>
          <p:grpSpPr>
            <a:xfrm>
              <a:off x="3498875" y="3540785"/>
              <a:ext cx="1604086" cy="613105"/>
              <a:chOff x="3498875" y="3540785"/>
              <a:chExt cx="1604086" cy="613105"/>
            </a:xfrm>
          </p:grpSpPr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0F6E5009-3FAF-304C-94A9-B326BC0EDF8B}"/>
                  </a:ext>
                </a:extLst>
              </p:cNvPr>
              <p:cNvSpPr/>
              <p:nvPr/>
            </p:nvSpPr>
            <p:spPr>
              <a:xfrm>
                <a:off x="3498875" y="3632682"/>
                <a:ext cx="125501" cy="521208"/>
              </a:xfrm>
              <a:custGeom>
                <a:avLst/>
                <a:gdLst>
                  <a:gd name="connsiteX0" fmla="*/ 0 w 125501"/>
                  <a:gd name="connsiteY0" fmla="*/ 0 h 521208"/>
                  <a:gd name="connsiteX1" fmla="*/ 125501 w 125501"/>
                  <a:gd name="connsiteY1" fmla="*/ 0 h 521208"/>
                  <a:gd name="connsiteX2" fmla="*/ 125501 w 125501"/>
                  <a:gd name="connsiteY2" fmla="*/ 521208 h 521208"/>
                  <a:gd name="connsiteX3" fmla="*/ 0 w 125501"/>
                  <a:gd name="connsiteY3" fmla="*/ 521208 h 5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21208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21208"/>
                    </a:lnTo>
                    <a:lnTo>
                      <a:pt x="0" y="521208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1C500AB-5930-8ABF-F918-848D46A6C48C}"/>
                  </a:ext>
                </a:extLst>
              </p:cNvPr>
              <p:cNvSpPr/>
              <p:nvPr/>
            </p:nvSpPr>
            <p:spPr>
              <a:xfrm>
                <a:off x="3987165" y="3732123"/>
                <a:ext cx="125501" cy="421767"/>
              </a:xfrm>
              <a:custGeom>
                <a:avLst/>
                <a:gdLst>
                  <a:gd name="connsiteX0" fmla="*/ 0 w 125501"/>
                  <a:gd name="connsiteY0" fmla="*/ 0 h 421767"/>
                  <a:gd name="connsiteX1" fmla="*/ 125501 w 125501"/>
                  <a:gd name="connsiteY1" fmla="*/ 0 h 421767"/>
                  <a:gd name="connsiteX2" fmla="*/ 125501 w 125501"/>
                  <a:gd name="connsiteY2" fmla="*/ 421767 h 421767"/>
                  <a:gd name="connsiteX3" fmla="*/ 0 w 125501"/>
                  <a:gd name="connsiteY3" fmla="*/ 421767 h 4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421767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421767"/>
                    </a:lnTo>
                    <a:lnTo>
                      <a:pt x="0" y="421767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66B39FD2-9979-86AC-8EE9-4CF11B950530}"/>
                  </a:ext>
                </a:extLst>
              </p:cNvPr>
              <p:cNvSpPr/>
              <p:nvPr/>
            </p:nvSpPr>
            <p:spPr>
              <a:xfrm>
                <a:off x="4977460" y="3583990"/>
                <a:ext cx="125501" cy="569899"/>
              </a:xfrm>
              <a:custGeom>
                <a:avLst/>
                <a:gdLst>
                  <a:gd name="connsiteX0" fmla="*/ 0 w 125501"/>
                  <a:gd name="connsiteY0" fmla="*/ 0 h 569899"/>
                  <a:gd name="connsiteX1" fmla="*/ 125501 w 125501"/>
                  <a:gd name="connsiteY1" fmla="*/ 0 h 569899"/>
                  <a:gd name="connsiteX2" fmla="*/ 125501 w 125501"/>
                  <a:gd name="connsiteY2" fmla="*/ 569899 h 569899"/>
                  <a:gd name="connsiteX3" fmla="*/ 0 w 125501"/>
                  <a:gd name="connsiteY3" fmla="*/ 569899 h 569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69899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69899"/>
                    </a:lnTo>
                    <a:lnTo>
                      <a:pt x="0" y="569899"/>
                    </a:ln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22850255-859B-DDDA-ABBD-F49FB86A093D}"/>
                  </a:ext>
                </a:extLst>
              </p:cNvPr>
              <p:cNvSpPr/>
              <p:nvPr/>
            </p:nvSpPr>
            <p:spPr>
              <a:xfrm>
                <a:off x="4231309" y="3646398"/>
                <a:ext cx="125501" cy="506806"/>
              </a:xfrm>
              <a:custGeom>
                <a:avLst/>
                <a:gdLst>
                  <a:gd name="connsiteX0" fmla="*/ 0 w 125501"/>
                  <a:gd name="connsiteY0" fmla="*/ 0 h 506806"/>
                  <a:gd name="connsiteX1" fmla="*/ 125501 w 125501"/>
                  <a:gd name="connsiteY1" fmla="*/ 0 h 506806"/>
                  <a:gd name="connsiteX2" fmla="*/ 125501 w 125501"/>
                  <a:gd name="connsiteY2" fmla="*/ 506806 h 506806"/>
                  <a:gd name="connsiteX3" fmla="*/ 0 w 125501"/>
                  <a:gd name="connsiteY3" fmla="*/ 506806 h 50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506806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506806"/>
                    </a:lnTo>
                    <a:lnTo>
                      <a:pt x="0" y="506806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0D5F649A-F141-97DE-A843-F767BFF8657E}"/>
                  </a:ext>
                </a:extLst>
              </p:cNvPr>
              <p:cNvSpPr/>
              <p:nvPr/>
            </p:nvSpPr>
            <p:spPr>
              <a:xfrm>
                <a:off x="4476140" y="3853510"/>
                <a:ext cx="125501" cy="300380"/>
              </a:xfrm>
              <a:custGeom>
                <a:avLst/>
                <a:gdLst>
                  <a:gd name="connsiteX0" fmla="*/ 0 w 125501"/>
                  <a:gd name="connsiteY0" fmla="*/ 0 h 300380"/>
                  <a:gd name="connsiteX1" fmla="*/ 125501 w 125501"/>
                  <a:gd name="connsiteY1" fmla="*/ 0 h 300380"/>
                  <a:gd name="connsiteX2" fmla="*/ 125501 w 125501"/>
                  <a:gd name="connsiteY2" fmla="*/ 300380 h 300380"/>
                  <a:gd name="connsiteX3" fmla="*/ 0 w 125501"/>
                  <a:gd name="connsiteY3" fmla="*/ 300380 h 30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300380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300380"/>
                    </a:lnTo>
                    <a:lnTo>
                      <a:pt x="0" y="300380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74F737AF-D243-25DB-86BD-509676D5D71F}"/>
                  </a:ext>
                </a:extLst>
              </p:cNvPr>
              <p:cNvSpPr/>
              <p:nvPr/>
            </p:nvSpPr>
            <p:spPr>
              <a:xfrm>
                <a:off x="4726457" y="3786301"/>
                <a:ext cx="125501" cy="367588"/>
              </a:xfrm>
              <a:custGeom>
                <a:avLst/>
                <a:gdLst>
                  <a:gd name="connsiteX0" fmla="*/ 0 w 125501"/>
                  <a:gd name="connsiteY0" fmla="*/ 0 h 367588"/>
                  <a:gd name="connsiteX1" fmla="*/ 125501 w 125501"/>
                  <a:gd name="connsiteY1" fmla="*/ 0 h 367588"/>
                  <a:gd name="connsiteX2" fmla="*/ 125501 w 125501"/>
                  <a:gd name="connsiteY2" fmla="*/ 367588 h 367588"/>
                  <a:gd name="connsiteX3" fmla="*/ 0 w 125501"/>
                  <a:gd name="connsiteY3" fmla="*/ 367588 h 36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367588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367588"/>
                    </a:lnTo>
                    <a:lnTo>
                      <a:pt x="0" y="367588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55FCF5FE-8489-2AE3-BA8F-E8146E4D6E2D}"/>
                  </a:ext>
                </a:extLst>
              </p:cNvPr>
              <p:cNvSpPr/>
              <p:nvPr/>
            </p:nvSpPr>
            <p:spPr>
              <a:xfrm>
                <a:off x="3743020" y="3540785"/>
                <a:ext cx="125501" cy="613105"/>
              </a:xfrm>
              <a:custGeom>
                <a:avLst/>
                <a:gdLst>
                  <a:gd name="connsiteX0" fmla="*/ 0 w 125501"/>
                  <a:gd name="connsiteY0" fmla="*/ 0 h 613105"/>
                  <a:gd name="connsiteX1" fmla="*/ 125501 w 125501"/>
                  <a:gd name="connsiteY1" fmla="*/ 0 h 613105"/>
                  <a:gd name="connsiteX2" fmla="*/ 125501 w 125501"/>
                  <a:gd name="connsiteY2" fmla="*/ 613105 h 613105"/>
                  <a:gd name="connsiteX3" fmla="*/ 0 w 125501"/>
                  <a:gd name="connsiteY3" fmla="*/ 613105 h 6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1" h="613105">
                    <a:moveTo>
                      <a:pt x="0" y="0"/>
                    </a:moveTo>
                    <a:lnTo>
                      <a:pt x="125501" y="0"/>
                    </a:lnTo>
                    <a:lnTo>
                      <a:pt x="125501" y="613105"/>
                    </a:lnTo>
                    <a:lnTo>
                      <a:pt x="0" y="613105"/>
                    </a:ln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41" name="Graphic 1180">
              <a:extLst>
                <a:ext uri="{FF2B5EF4-FFF2-40B4-BE49-F238E27FC236}">
                  <a16:creationId xmlns:a16="http://schemas.microsoft.com/office/drawing/2014/main" id="{4425617E-C7CF-8F5D-41D1-B9FB2668ED21}"/>
                </a:ext>
              </a:extLst>
            </p:cNvPr>
            <p:cNvGrpSpPr/>
            <p:nvPr/>
          </p:nvGrpSpPr>
          <p:grpSpPr>
            <a:xfrm>
              <a:off x="4779921" y="2112949"/>
              <a:ext cx="2632156" cy="3588105"/>
              <a:chOff x="4779921" y="2112949"/>
              <a:chExt cx="2632156" cy="3588105"/>
            </a:xfrm>
          </p:grpSpPr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7DDB8313-676C-E873-96DF-CA52706822B8}"/>
                  </a:ext>
                </a:extLst>
              </p:cNvPr>
              <p:cNvSpPr/>
              <p:nvPr/>
            </p:nvSpPr>
            <p:spPr>
              <a:xfrm>
                <a:off x="4779921" y="2112949"/>
                <a:ext cx="2632156" cy="3588105"/>
              </a:xfrm>
              <a:custGeom>
                <a:avLst/>
                <a:gdLst>
                  <a:gd name="connsiteX0" fmla="*/ 1852374 w 2632156"/>
                  <a:gd name="connsiteY0" fmla="*/ 2256968 h 3588105"/>
                  <a:gd name="connsiteX1" fmla="*/ 1499873 w 2632156"/>
                  <a:gd name="connsiteY1" fmla="*/ 1794053 h 3588105"/>
                  <a:gd name="connsiteX2" fmla="*/ 1852374 w 2632156"/>
                  <a:gd name="connsiteY2" fmla="*/ 1331138 h 3588105"/>
                  <a:gd name="connsiteX3" fmla="*/ 2624585 w 2632156"/>
                  <a:gd name="connsiteY3" fmla="*/ 343586 h 3588105"/>
                  <a:gd name="connsiteX4" fmla="*/ 2353694 w 2632156"/>
                  <a:gd name="connsiteY4" fmla="*/ 0 h 3588105"/>
                  <a:gd name="connsiteX5" fmla="*/ 1316078 w 2632156"/>
                  <a:gd name="connsiteY5" fmla="*/ 0 h 3588105"/>
                  <a:gd name="connsiteX6" fmla="*/ 278463 w 2632156"/>
                  <a:gd name="connsiteY6" fmla="*/ 0 h 3588105"/>
                  <a:gd name="connsiteX7" fmla="*/ 7572 w 2632156"/>
                  <a:gd name="connsiteY7" fmla="*/ 343586 h 3588105"/>
                  <a:gd name="connsiteX8" fmla="*/ 779783 w 2632156"/>
                  <a:gd name="connsiteY8" fmla="*/ 1331138 h 3588105"/>
                  <a:gd name="connsiteX9" fmla="*/ 1132284 w 2632156"/>
                  <a:gd name="connsiteY9" fmla="*/ 1794053 h 3588105"/>
                  <a:gd name="connsiteX10" fmla="*/ 779783 w 2632156"/>
                  <a:gd name="connsiteY10" fmla="*/ 2256968 h 3588105"/>
                  <a:gd name="connsiteX11" fmla="*/ 7572 w 2632156"/>
                  <a:gd name="connsiteY11" fmla="*/ 3244520 h 3588105"/>
                  <a:gd name="connsiteX12" fmla="*/ 278463 w 2632156"/>
                  <a:gd name="connsiteY12" fmla="*/ 3588106 h 3588105"/>
                  <a:gd name="connsiteX13" fmla="*/ 1316078 w 2632156"/>
                  <a:gd name="connsiteY13" fmla="*/ 3588106 h 3588105"/>
                  <a:gd name="connsiteX14" fmla="*/ 2353694 w 2632156"/>
                  <a:gd name="connsiteY14" fmla="*/ 3588106 h 3588105"/>
                  <a:gd name="connsiteX15" fmla="*/ 2624585 w 2632156"/>
                  <a:gd name="connsiteY15" fmla="*/ 3244520 h 3588105"/>
                  <a:gd name="connsiteX16" fmla="*/ 1852374 w 2632156"/>
                  <a:gd name="connsiteY16" fmla="*/ 2256968 h 358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32156" h="3588105">
                    <a:moveTo>
                      <a:pt x="1852374" y="2256968"/>
                    </a:moveTo>
                    <a:cubicBezTo>
                      <a:pt x="1470383" y="2064258"/>
                      <a:pt x="1499873" y="1794053"/>
                      <a:pt x="1499873" y="1794053"/>
                    </a:cubicBezTo>
                    <a:cubicBezTo>
                      <a:pt x="1499873" y="1794053"/>
                      <a:pt x="1470383" y="1523848"/>
                      <a:pt x="1852374" y="1331138"/>
                    </a:cubicBezTo>
                    <a:cubicBezTo>
                      <a:pt x="2237794" y="1136371"/>
                      <a:pt x="2523086" y="774268"/>
                      <a:pt x="2624585" y="343586"/>
                    </a:cubicBezTo>
                    <a:cubicBezTo>
                      <a:pt x="2665733" y="168021"/>
                      <a:pt x="2534059" y="0"/>
                      <a:pt x="2353694" y="0"/>
                    </a:cubicBezTo>
                    <a:lnTo>
                      <a:pt x="1316078" y="0"/>
                    </a:lnTo>
                    <a:lnTo>
                      <a:pt x="278463" y="0"/>
                    </a:lnTo>
                    <a:cubicBezTo>
                      <a:pt x="98097" y="0"/>
                      <a:pt x="-33576" y="168021"/>
                      <a:pt x="7572" y="343586"/>
                    </a:cubicBezTo>
                    <a:cubicBezTo>
                      <a:pt x="108384" y="774268"/>
                      <a:pt x="394363" y="1136371"/>
                      <a:pt x="779783" y="1331138"/>
                    </a:cubicBezTo>
                    <a:cubicBezTo>
                      <a:pt x="1161773" y="1523848"/>
                      <a:pt x="1132284" y="1794053"/>
                      <a:pt x="1132284" y="1794053"/>
                    </a:cubicBezTo>
                    <a:cubicBezTo>
                      <a:pt x="1132284" y="1794053"/>
                      <a:pt x="1161773" y="2064258"/>
                      <a:pt x="779783" y="2256968"/>
                    </a:cubicBezTo>
                    <a:cubicBezTo>
                      <a:pt x="394363" y="2451735"/>
                      <a:pt x="109070" y="2813838"/>
                      <a:pt x="7572" y="3244520"/>
                    </a:cubicBezTo>
                    <a:cubicBezTo>
                      <a:pt x="-33576" y="3420085"/>
                      <a:pt x="98097" y="3588106"/>
                      <a:pt x="278463" y="3588106"/>
                    </a:cubicBezTo>
                    <a:lnTo>
                      <a:pt x="1316078" y="3588106"/>
                    </a:lnTo>
                    <a:lnTo>
                      <a:pt x="2353694" y="3588106"/>
                    </a:lnTo>
                    <a:cubicBezTo>
                      <a:pt x="2534059" y="3588106"/>
                      <a:pt x="2665733" y="3420085"/>
                      <a:pt x="2624585" y="3244520"/>
                    </a:cubicBezTo>
                    <a:cubicBezTo>
                      <a:pt x="2523086" y="2813838"/>
                      <a:pt x="2237794" y="2451735"/>
                      <a:pt x="1852374" y="2256968"/>
                    </a:cubicBezTo>
                    <a:close/>
                  </a:path>
                </a:pathLst>
              </a:custGeom>
              <a:solidFill>
                <a:srgbClr val="FEA32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23A14E59-99C1-D980-F19F-855411F6869E}"/>
                  </a:ext>
                </a:extLst>
              </p:cNvPr>
              <p:cNvSpPr/>
              <p:nvPr/>
            </p:nvSpPr>
            <p:spPr>
              <a:xfrm>
                <a:off x="4937683" y="5123611"/>
                <a:ext cx="2317318" cy="467030"/>
              </a:xfrm>
              <a:custGeom>
                <a:avLst/>
                <a:gdLst>
                  <a:gd name="connsiteX0" fmla="*/ 2234337 w 2317318"/>
                  <a:gd name="connsiteY0" fmla="*/ 686 h 467030"/>
                  <a:gd name="connsiteX1" fmla="*/ 1158316 w 2317318"/>
                  <a:gd name="connsiteY1" fmla="*/ 4801 h 467030"/>
                  <a:gd name="connsiteX2" fmla="*/ 82296 w 2317318"/>
                  <a:gd name="connsiteY2" fmla="*/ 0 h 467030"/>
                  <a:gd name="connsiteX3" fmla="*/ 0 w 2317318"/>
                  <a:gd name="connsiteY3" fmla="*/ 278435 h 467030"/>
                  <a:gd name="connsiteX4" fmla="*/ 251688 w 2317318"/>
                  <a:gd name="connsiteY4" fmla="*/ 467030 h 467030"/>
                  <a:gd name="connsiteX5" fmla="*/ 2065630 w 2317318"/>
                  <a:gd name="connsiteY5" fmla="*/ 467030 h 467030"/>
                  <a:gd name="connsiteX6" fmla="*/ 2317318 w 2317318"/>
                  <a:gd name="connsiteY6" fmla="*/ 278435 h 467030"/>
                  <a:gd name="connsiteX7" fmla="*/ 2234337 w 2317318"/>
                  <a:gd name="connsiteY7" fmla="*/ 686 h 46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7318" h="467030">
                    <a:moveTo>
                      <a:pt x="2234337" y="686"/>
                    </a:moveTo>
                    <a:lnTo>
                      <a:pt x="1158316" y="4801"/>
                    </a:lnTo>
                    <a:lnTo>
                      <a:pt x="82296" y="0"/>
                    </a:lnTo>
                    <a:cubicBezTo>
                      <a:pt x="82296" y="0"/>
                      <a:pt x="0" y="155677"/>
                      <a:pt x="0" y="278435"/>
                    </a:cubicBezTo>
                    <a:cubicBezTo>
                      <a:pt x="686" y="415595"/>
                      <a:pt x="123444" y="467030"/>
                      <a:pt x="251688" y="467030"/>
                    </a:cubicBezTo>
                    <a:lnTo>
                      <a:pt x="2065630" y="467030"/>
                    </a:lnTo>
                    <a:cubicBezTo>
                      <a:pt x="2193189" y="467030"/>
                      <a:pt x="2316633" y="415595"/>
                      <a:pt x="2317318" y="278435"/>
                    </a:cubicBezTo>
                    <a:cubicBezTo>
                      <a:pt x="2316633" y="156363"/>
                      <a:pt x="2234337" y="686"/>
                      <a:pt x="2234337" y="686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FF4539CD-085F-C6AE-E43A-C395D4924012}"/>
                  </a:ext>
                </a:extLst>
              </p:cNvPr>
              <p:cNvSpPr/>
              <p:nvPr/>
            </p:nvSpPr>
            <p:spPr>
              <a:xfrm>
                <a:off x="5465749" y="3182112"/>
                <a:ext cx="1261186" cy="1486301"/>
              </a:xfrm>
              <a:custGeom>
                <a:avLst/>
                <a:gdLst>
                  <a:gd name="connsiteX0" fmla="*/ 1261186 w 1261186"/>
                  <a:gd name="connsiteY0" fmla="*/ 65837 h 1486301"/>
                  <a:gd name="connsiteX1" fmla="*/ 630250 w 1261186"/>
                  <a:gd name="connsiteY1" fmla="*/ 0 h 1486301"/>
                  <a:gd name="connsiteX2" fmla="*/ 630250 w 1261186"/>
                  <a:gd name="connsiteY2" fmla="*/ 0 h 1486301"/>
                  <a:gd name="connsiteX3" fmla="*/ 630250 w 1261186"/>
                  <a:gd name="connsiteY3" fmla="*/ 0 h 1486301"/>
                  <a:gd name="connsiteX4" fmla="*/ 630250 w 1261186"/>
                  <a:gd name="connsiteY4" fmla="*/ 0 h 1486301"/>
                  <a:gd name="connsiteX5" fmla="*/ 630250 w 1261186"/>
                  <a:gd name="connsiteY5" fmla="*/ 0 h 1486301"/>
                  <a:gd name="connsiteX6" fmla="*/ 0 w 1261186"/>
                  <a:gd name="connsiteY6" fmla="*/ 66523 h 1486301"/>
                  <a:gd name="connsiteX7" fmla="*/ 572643 w 1261186"/>
                  <a:gd name="connsiteY7" fmla="*/ 733120 h 1486301"/>
                  <a:gd name="connsiteX8" fmla="*/ 524637 w 1261186"/>
                  <a:gd name="connsiteY8" fmla="*/ 1332509 h 1486301"/>
                  <a:gd name="connsiteX9" fmla="*/ 736549 w 1261186"/>
                  <a:gd name="connsiteY9" fmla="*/ 1332509 h 1486301"/>
                  <a:gd name="connsiteX10" fmla="*/ 677570 w 1261186"/>
                  <a:gd name="connsiteY10" fmla="*/ 738607 h 1486301"/>
                  <a:gd name="connsiteX11" fmla="*/ 1261186 w 1261186"/>
                  <a:gd name="connsiteY11" fmla="*/ 65837 h 148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186" h="1486301">
                    <a:moveTo>
                      <a:pt x="1261186" y="65837"/>
                    </a:move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630250" y="0"/>
                    </a:lnTo>
                    <a:lnTo>
                      <a:pt x="0" y="66523"/>
                    </a:lnTo>
                    <a:cubicBezTo>
                      <a:pt x="0" y="66523"/>
                      <a:pt x="516407" y="288722"/>
                      <a:pt x="572643" y="733120"/>
                    </a:cubicBezTo>
                    <a:cubicBezTo>
                      <a:pt x="616534" y="1078763"/>
                      <a:pt x="548640" y="1217295"/>
                      <a:pt x="524637" y="1332509"/>
                    </a:cubicBezTo>
                    <a:cubicBezTo>
                      <a:pt x="482117" y="1536192"/>
                      <a:pt x="781126" y="1538935"/>
                      <a:pt x="736549" y="1332509"/>
                    </a:cubicBezTo>
                    <a:cubicBezTo>
                      <a:pt x="711860" y="1217295"/>
                      <a:pt x="648081" y="1080821"/>
                      <a:pt x="677570" y="738607"/>
                    </a:cubicBezTo>
                    <a:cubicBezTo>
                      <a:pt x="715975" y="292151"/>
                      <a:pt x="1261186" y="65837"/>
                      <a:pt x="1261186" y="65837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1008A1B3-4073-6D9A-A48B-8DF6C64C2D10}"/>
                  </a:ext>
                </a:extLst>
              </p:cNvPr>
              <p:cNvSpPr/>
              <p:nvPr/>
            </p:nvSpPr>
            <p:spPr>
              <a:xfrm>
                <a:off x="5018608" y="4784826"/>
                <a:ext cx="2154783" cy="503376"/>
              </a:xfrm>
              <a:custGeom>
                <a:avLst/>
                <a:gdLst>
                  <a:gd name="connsiteX0" fmla="*/ 1413434 w 2154783"/>
                  <a:gd name="connsiteY0" fmla="*/ 195453 h 503376"/>
                  <a:gd name="connsiteX1" fmla="*/ 1413434 w 2154783"/>
                  <a:gd name="connsiteY1" fmla="*/ 195453 h 503376"/>
                  <a:gd name="connsiteX2" fmla="*/ 1413434 w 2154783"/>
                  <a:gd name="connsiteY2" fmla="*/ 195453 h 503376"/>
                  <a:gd name="connsiteX3" fmla="*/ 1388745 w 2154783"/>
                  <a:gd name="connsiteY3" fmla="*/ 194081 h 503376"/>
                  <a:gd name="connsiteX4" fmla="*/ 1191921 w 2154783"/>
                  <a:gd name="connsiteY4" fmla="*/ 115900 h 503376"/>
                  <a:gd name="connsiteX5" fmla="*/ 1077392 w 2154783"/>
                  <a:gd name="connsiteY5" fmla="*/ 0 h 503376"/>
                  <a:gd name="connsiteX6" fmla="*/ 962863 w 2154783"/>
                  <a:gd name="connsiteY6" fmla="*/ 115900 h 503376"/>
                  <a:gd name="connsiteX7" fmla="*/ 766039 w 2154783"/>
                  <a:gd name="connsiteY7" fmla="*/ 194081 h 503376"/>
                  <a:gd name="connsiteX8" fmla="*/ 741350 w 2154783"/>
                  <a:gd name="connsiteY8" fmla="*/ 195453 h 503376"/>
                  <a:gd name="connsiteX9" fmla="*/ 741350 w 2154783"/>
                  <a:gd name="connsiteY9" fmla="*/ 195453 h 503376"/>
                  <a:gd name="connsiteX10" fmla="*/ 741350 w 2154783"/>
                  <a:gd name="connsiteY10" fmla="*/ 195453 h 503376"/>
                  <a:gd name="connsiteX11" fmla="*/ 0 w 2154783"/>
                  <a:gd name="connsiteY11" fmla="*/ 345643 h 503376"/>
                  <a:gd name="connsiteX12" fmla="*/ 1077392 w 2154783"/>
                  <a:gd name="connsiteY12" fmla="*/ 503377 h 503376"/>
                  <a:gd name="connsiteX13" fmla="*/ 2154784 w 2154783"/>
                  <a:gd name="connsiteY13" fmla="*/ 345643 h 503376"/>
                  <a:gd name="connsiteX14" fmla="*/ 1413434 w 2154783"/>
                  <a:gd name="connsiteY14" fmla="*/ 195453 h 50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54783" h="503376">
                    <a:moveTo>
                      <a:pt x="1413434" y="195453"/>
                    </a:moveTo>
                    <a:lnTo>
                      <a:pt x="1413434" y="195453"/>
                    </a:lnTo>
                    <a:cubicBezTo>
                      <a:pt x="1413434" y="195453"/>
                      <a:pt x="1413434" y="195453"/>
                      <a:pt x="1413434" y="195453"/>
                    </a:cubicBezTo>
                    <a:cubicBezTo>
                      <a:pt x="1405204" y="194767"/>
                      <a:pt x="1396975" y="194767"/>
                      <a:pt x="1388745" y="194081"/>
                    </a:cubicBezTo>
                    <a:cubicBezTo>
                      <a:pt x="1344854" y="190652"/>
                      <a:pt x="1252271" y="176251"/>
                      <a:pt x="1191921" y="115900"/>
                    </a:cubicBezTo>
                    <a:cubicBezTo>
                      <a:pt x="1148715" y="72695"/>
                      <a:pt x="1134999" y="0"/>
                      <a:pt x="1077392" y="0"/>
                    </a:cubicBezTo>
                    <a:cubicBezTo>
                      <a:pt x="1019785" y="0"/>
                      <a:pt x="1006069" y="72695"/>
                      <a:pt x="962863" y="115900"/>
                    </a:cubicBezTo>
                    <a:cubicBezTo>
                      <a:pt x="903199" y="175565"/>
                      <a:pt x="810616" y="189967"/>
                      <a:pt x="766039" y="194081"/>
                    </a:cubicBezTo>
                    <a:cubicBezTo>
                      <a:pt x="757809" y="194767"/>
                      <a:pt x="749580" y="194767"/>
                      <a:pt x="741350" y="195453"/>
                    </a:cubicBezTo>
                    <a:cubicBezTo>
                      <a:pt x="741350" y="195453"/>
                      <a:pt x="741350" y="195453"/>
                      <a:pt x="741350" y="195453"/>
                    </a:cubicBezTo>
                    <a:lnTo>
                      <a:pt x="741350" y="195453"/>
                    </a:lnTo>
                    <a:cubicBezTo>
                      <a:pt x="310668" y="216027"/>
                      <a:pt x="0" y="275692"/>
                      <a:pt x="0" y="345643"/>
                    </a:cubicBezTo>
                    <a:cubicBezTo>
                      <a:pt x="0" y="432740"/>
                      <a:pt x="482118" y="503377"/>
                      <a:pt x="1077392" y="503377"/>
                    </a:cubicBezTo>
                    <a:cubicBezTo>
                      <a:pt x="1672666" y="503377"/>
                      <a:pt x="2154784" y="432740"/>
                      <a:pt x="2154784" y="345643"/>
                    </a:cubicBezTo>
                    <a:cubicBezTo>
                      <a:pt x="2154784" y="275692"/>
                      <a:pt x="1844116" y="216027"/>
                      <a:pt x="1413434" y="195453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B0AFD2DB-8C15-53F2-7C1E-B2C7984FE36F}"/>
                  </a:ext>
                </a:extLst>
              </p:cNvPr>
              <p:cNvSpPr/>
              <p:nvPr/>
            </p:nvSpPr>
            <p:spPr>
              <a:xfrm>
                <a:off x="5400598" y="3023692"/>
                <a:ext cx="1390802" cy="315468"/>
              </a:xfrm>
              <a:custGeom>
                <a:avLst/>
                <a:gdLst>
                  <a:gd name="connsiteX0" fmla="*/ 1390803 w 1390802"/>
                  <a:gd name="connsiteY0" fmla="*/ 157734 h 315468"/>
                  <a:gd name="connsiteX1" fmla="*/ 695401 w 1390802"/>
                  <a:gd name="connsiteY1" fmla="*/ 315468 h 315468"/>
                  <a:gd name="connsiteX2" fmla="*/ 0 w 1390802"/>
                  <a:gd name="connsiteY2" fmla="*/ 157734 h 315468"/>
                  <a:gd name="connsiteX3" fmla="*/ 695401 w 1390802"/>
                  <a:gd name="connsiteY3" fmla="*/ 0 h 315468"/>
                  <a:gd name="connsiteX4" fmla="*/ 1390803 w 1390802"/>
                  <a:gd name="connsiteY4" fmla="*/ 157734 h 31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0802" h="315468">
                    <a:moveTo>
                      <a:pt x="1390803" y="157734"/>
                    </a:moveTo>
                    <a:cubicBezTo>
                      <a:pt x="1390803" y="244848"/>
                      <a:pt x="1079461" y="315468"/>
                      <a:pt x="695401" y="315468"/>
                    </a:cubicBezTo>
                    <a:cubicBezTo>
                      <a:pt x="311342" y="315468"/>
                      <a:pt x="0" y="244848"/>
                      <a:pt x="0" y="157734"/>
                    </a:cubicBezTo>
                    <a:cubicBezTo>
                      <a:pt x="0" y="70620"/>
                      <a:pt x="311342" y="0"/>
                      <a:pt x="695401" y="0"/>
                    </a:cubicBezTo>
                    <a:cubicBezTo>
                      <a:pt x="1079461" y="0"/>
                      <a:pt x="1390803" y="70620"/>
                      <a:pt x="1390803" y="157734"/>
                    </a:cubicBezTo>
                    <a:close/>
                  </a:path>
                </a:pathLst>
              </a:custGeom>
              <a:solidFill>
                <a:srgbClr val="5A66C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47" name="Graphic 1180">
              <a:extLst>
                <a:ext uri="{FF2B5EF4-FFF2-40B4-BE49-F238E27FC236}">
                  <a16:creationId xmlns:a16="http://schemas.microsoft.com/office/drawing/2014/main" id="{958C54AA-BB13-900E-EF81-8DF0E4F7DD84}"/>
                </a:ext>
              </a:extLst>
            </p:cNvPr>
            <p:cNvGrpSpPr/>
            <p:nvPr/>
          </p:nvGrpSpPr>
          <p:grpSpPr>
            <a:xfrm>
              <a:off x="3328797" y="2813837"/>
              <a:ext cx="1177545" cy="422452"/>
              <a:chOff x="3328797" y="2813837"/>
              <a:chExt cx="1177545" cy="422452"/>
            </a:xfrm>
          </p:grpSpPr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42BBB49-EDBD-B6D8-BB59-AEE3E8DDFA24}"/>
                  </a:ext>
                </a:extLst>
              </p:cNvPr>
              <p:cNvSpPr/>
              <p:nvPr/>
            </p:nvSpPr>
            <p:spPr>
              <a:xfrm>
                <a:off x="3328797" y="2813837"/>
                <a:ext cx="422452" cy="422452"/>
              </a:xfrm>
              <a:custGeom>
                <a:avLst/>
                <a:gdLst>
                  <a:gd name="connsiteX0" fmla="*/ 422453 w 422452"/>
                  <a:gd name="connsiteY0" fmla="*/ 211226 h 422452"/>
                  <a:gd name="connsiteX1" fmla="*/ 211226 w 422452"/>
                  <a:gd name="connsiteY1" fmla="*/ 422453 h 422452"/>
                  <a:gd name="connsiteX2" fmla="*/ 0 w 422452"/>
                  <a:gd name="connsiteY2" fmla="*/ 211226 h 422452"/>
                  <a:gd name="connsiteX3" fmla="*/ 211226 w 422452"/>
                  <a:gd name="connsiteY3" fmla="*/ 0 h 422452"/>
                  <a:gd name="connsiteX4" fmla="*/ 422453 w 422452"/>
                  <a:gd name="connsiteY4" fmla="*/ 211226 h 42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52" h="422452">
                    <a:moveTo>
                      <a:pt x="422453" y="211226"/>
                    </a:moveTo>
                    <a:cubicBezTo>
                      <a:pt x="422453" y="327884"/>
                      <a:pt x="327884" y="422453"/>
                      <a:pt x="211226" y="422453"/>
                    </a:cubicBezTo>
                    <a:cubicBezTo>
                      <a:pt x="94569" y="422453"/>
                      <a:pt x="0" y="327883"/>
                      <a:pt x="0" y="211226"/>
                    </a:cubicBezTo>
                    <a:cubicBezTo>
                      <a:pt x="0" y="94569"/>
                      <a:pt x="94569" y="0"/>
                      <a:pt x="211226" y="0"/>
                    </a:cubicBezTo>
                    <a:cubicBezTo>
                      <a:pt x="327884" y="0"/>
                      <a:pt x="422453" y="94569"/>
                      <a:pt x="422453" y="21122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599B41CE-FBAC-AAB6-66A5-C80BC67329FB}"/>
                  </a:ext>
                </a:extLst>
              </p:cNvPr>
              <p:cNvSpPr/>
              <p:nvPr/>
            </p:nvSpPr>
            <p:spPr>
              <a:xfrm>
                <a:off x="3441268" y="2898190"/>
                <a:ext cx="198881" cy="252374"/>
              </a:xfrm>
              <a:custGeom>
                <a:avLst/>
                <a:gdLst>
                  <a:gd name="connsiteX0" fmla="*/ 144018 w 198881"/>
                  <a:gd name="connsiteY0" fmla="*/ 102870 h 252374"/>
                  <a:gd name="connsiteX1" fmla="*/ 160477 w 198881"/>
                  <a:gd name="connsiteY1" fmla="*/ 61036 h 252374"/>
                  <a:gd name="connsiteX2" fmla="*/ 99441 w 198881"/>
                  <a:gd name="connsiteY2" fmla="*/ 0 h 252374"/>
                  <a:gd name="connsiteX3" fmla="*/ 38405 w 198881"/>
                  <a:gd name="connsiteY3" fmla="*/ 61036 h 252374"/>
                  <a:gd name="connsiteX4" fmla="*/ 54864 w 198881"/>
                  <a:gd name="connsiteY4" fmla="*/ 102870 h 252374"/>
                  <a:gd name="connsiteX5" fmla="*/ 0 w 198881"/>
                  <a:gd name="connsiteY5" fmla="*/ 191338 h 252374"/>
                  <a:gd name="connsiteX6" fmla="*/ 99441 w 198881"/>
                  <a:gd name="connsiteY6" fmla="*/ 252374 h 252374"/>
                  <a:gd name="connsiteX7" fmla="*/ 198882 w 198881"/>
                  <a:gd name="connsiteY7" fmla="*/ 191338 h 252374"/>
                  <a:gd name="connsiteX8" fmla="*/ 144018 w 198881"/>
                  <a:gd name="connsiteY8" fmla="*/ 102870 h 252374"/>
                  <a:gd name="connsiteX9" fmla="*/ 67894 w 198881"/>
                  <a:gd name="connsiteY9" fmla="*/ 61722 h 252374"/>
                  <a:gd name="connsiteX10" fmla="*/ 98755 w 198881"/>
                  <a:gd name="connsiteY10" fmla="*/ 30861 h 252374"/>
                  <a:gd name="connsiteX11" fmla="*/ 129616 w 198881"/>
                  <a:gd name="connsiteY11" fmla="*/ 61722 h 252374"/>
                  <a:gd name="connsiteX12" fmla="*/ 98755 w 198881"/>
                  <a:gd name="connsiteY12" fmla="*/ 92583 h 252374"/>
                  <a:gd name="connsiteX13" fmla="*/ 67894 w 198881"/>
                  <a:gd name="connsiteY13" fmla="*/ 61722 h 25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881" h="252374">
                    <a:moveTo>
                      <a:pt x="144018" y="102870"/>
                    </a:moveTo>
                    <a:cubicBezTo>
                      <a:pt x="154305" y="91897"/>
                      <a:pt x="160477" y="77495"/>
                      <a:pt x="160477" y="61036"/>
                    </a:cubicBezTo>
                    <a:cubicBezTo>
                      <a:pt x="160477" y="27432"/>
                      <a:pt x="133045" y="0"/>
                      <a:pt x="99441" y="0"/>
                    </a:cubicBezTo>
                    <a:cubicBezTo>
                      <a:pt x="65837" y="0"/>
                      <a:pt x="38405" y="27432"/>
                      <a:pt x="38405" y="61036"/>
                    </a:cubicBezTo>
                    <a:cubicBezTo>
                      <a:pt x="38405" y="76809"/>
                      <a:pt x="44577" y="91897"/>
                      <a:pt x="54864" y="102870"/>
                    </a:cubicBezTo>
                    <a:cubicBezTo>
                      <a:pt x="22631" y="119329"/>
                      <a:pt x="0" y="152933"/>
                      <a:pt x="0" y="191338"/>
                    </a:cubicBezTo>
                    <a:cubicBezTo>
                      <a:pt x="0" y="194081"/>
                      <a:pt x="1372" y="252374"/>
                      <a:pt x="99441" y="252374"/>
                    </a:cubicBezTo>
                    <a:cubicBezTo>
                      <a:pt x="197510" y="252374"/>
                      <a:pt x="198882" y="193395"/>
                      <a:pt x="198882" y="191338"/>
                    </a:cubicBezTo>
                    <a:cubicBezTo>
                      <a:pt x="198196" y="152933"/>
                      <a:pt x="176251" y="119329"/>
                      <a:pt x="144018" y="102870"/>
                    </a:cubicBezTo>
                    <a:close/>
                    <a:moveTo>
                      <a:pt x="67894" y="61722"/>
                    </a:moveTo>
                    <a:cubicBezTo>
                      <a:pt x="67894" y="44577"/>
                      <a:pt x="81610" y="30861"/>
                      <a:pt x="98755" y="30861"/>
                    </a:cubicBezTo>
                    <a:cubicBezTo>
                      <a:pt x="115900" y="30861"/>
                      <a:pt x="129616" y="44577"/>
                      <a:pt x="129616" y="61722"/>
                    </a:cubicBezTo>
                    <a:cubicBezTo>
                      <a:pt x="129616" y="78867"/>
                      <a:pt x="115900" y="92583"/>
                      <a:pt x="98755" y="92583"/>
                    </a:cubicBezTo>
                    <a:cubicBezTo>
                      <a:pt x="81610" y="92583"/>
                      <a:pt x="67894" y="78181"/>
                      <a:pt x="67894" y="61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50" name="Graphic 1180">
                <a:extLst>
                  <a:ext uri="{FF2B5EF4-FFF2-40B4-BE49-F238E27FC236}">
                    <a16:creationId xmlns:a16="http://schemas.microsoft.com/office/drawing/2014/main" id="{A7F2B35C-94AD-9E42-E28E-5FF235FF9435}"/>
                  </a:ext>
                </a:extLst>
              </p:cNvPr>
              <p:cNvGrpSpPr/>
              <p:nvPr/>
            </p:nvGrpSpPr>
            <p:grpSpPr>
              <a:xfrm>
                <a:off x="3871950" y="2814523"/>
                <a:ext cx="634392" cy="310667"/>
                <a:chOff x="3871950" y="2814523"/>
                <a:chExt cx="634392" cy="310667"/>
              </a:xfrm>
              <a:solidFill>
                <a:srgbClr val="DBBF79"/>
              </a:solidFill>
            </p:grpSpPr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id="{2E274C6A-6A57-5B28-353C-4F4A3AB6C72C}"/>
                    </a:ext>
                  </a:extLst>
                </p:cNvPr>
                <p:cNvSpPr/>
                <p:nvPr/>
              </p:nvSpPr>
              <p:spPr>
                <a:xfrm>
                  <a:off x="3872636" y="2814523"/>
                  <a:ext cx="397078" cy="61722"/>
                </a:xfrm>
                <a:custGeom>
                  <a:avLst/>
                  <a:gdLst>
                    <a:gd name="connsiteX0" fmla="*/ 370332 w 397078"/>
                    <a:gd name="connsiteY0" fmla="*/ 61722 h 61722"/>
                    <a:gd name="connsiteX1" fmla="*/ 26746 w 397078"/>
                    <a:gd name="connsiteY1" fmla="*/ 61722 h 61722"/>
                    <a:gd name="connsiteX2" fmla="*/ 0 w 397078"/>
                    <a:gd name="connsiteY2" fmla="*/ 34976 h 61722"/>
                    <a:gd name="connsiteX3" fmla="*/ 0 w 397078"/>
                    <a:gd name="connsiteY3" fmla="*/ 26746 h 61722"/>
                    <a:gd name="connsiteX4" fmla="*/ 26746 w 397078"/>
                    <a:gd name="connsiteY4" fmla="*/ 0 h 61722"/>
                    <a:gd name="connsiteX5" fmla="*/ 370332 w 397078"/>
                    <a:gd name="connsiteY5" fmla="*/ 0 h 61722"/>
                    <a:gd name="connsiteX6" fmla="*/ 397078 w 397078"/>
                    <a:gd name="connsiteY6" fmla="*/ 26746 h 61722"/>
                    <a:gd name="connsiteX7" fmla="*/ 397078 w 397078"/>
                    <a:gd name="connsiteY7" fmla="*/ 34976 h 61722"/>
                    <a:gd name="connsiteX8" fmla="*/ 370332 w 397078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7078" h="61722">
                      <a:moveTo>
                        <a:pt x="370332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8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370332" y="0"/>
                      </a:lnTo>
                      <a:cubicBezTo>
                        <a:pt x="385420" y="0"/>
                        <a:pt x="397078" y="12345"/>
                        <a:pt x="397078" y="26746"/>
                      </a:cubicBezTo>
                      <a:lnTo>
                        <a:pt x="397078" y="34976"/>
                      </a:lnTo>
                      <a:cubicBezTo>
                        <a:pt x="397078" y="50064"/>
                        <a:pt x="384734" y="61722"/>
                        <a:pt x="370332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C88FBCBC-F7A3-88FE-D4D9-6CAFF5C8E1A5}"/>
                    </a:ext>
                  </a:extLst>
                </p:cNvPr>
                <p:cNvSpPr/>
                <p:nvPr/>
              </p:nvSpPr>
              <p:spPr>
                <a:xfrm>
                  <a:off x="3871950" y="3063468"/>
                  <a:ext cx="538353" cy="61722"/>
                </a:xfrm>
                <a:custGeom>
                  <a:avLst/>
                  <a:gdLst>
                    <a:gd name="connsiteX0" fmla="*/ 511607 w 538353"/>
                    <a:gd name="connsiteY0" fmla="*/ 61722 h 61722"/>
                    <a:gd name="connsiteX1" fmla="*/ 26746 w 538353"/>
                    <a:gd name="connsiteY1" fmla="*/ 61722 h 61722"/>
                    <a:gd name="connsiteX2" fmla="*/ 0 w 538353"/>
                    <a:gd name="connsiteY2" fmla="*/ 34976 h 61722"/>
                    <a:gd name="connsiteX3" fmla="*/ 0 w 538353"/>
                    <a:gd name="connsiteY3" fmla="*/ 26746 h 61722"/>
                    <a:gd name="connsiteX4" fmla="*/ 26746 w 538353"/>
                    <a:gd name="connsiteY4" fmla="*/ 0 h 61722"/>
                    <a:gd name="connsiteX5" fmla="*/ 511607 w 538353"/>
                    <a:gd name="connsiteY5" fmla="*/ 0 h 61722"/>
                    <a:gd name="connsiteX6" fmla="*/ 538353 w 538353"/>
                    <a:gd name="connsiteY6" fmla="*/ 26746 h 61722"/>
                    <a:gd name="connsiteX7" fmla="*/ 538353 w 538353"/>
                    <a:gd name="connsiteY7" fmla="*/ 34976 h 61722"/>
                    <a:gd name="connsiteX8" fmla="*/ 511607 w 538353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353" h="61722">
                      <a:moveTo>
                        <a:pt x="511607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7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8"/>
                        <a:pt x="12344" y="0"/>
                        <a:pt x="26746" y="0"/>
                      </a:cubicBezTo>
                      <a:lnTo>
                        <a:pt x="511607" y="0"/>
                      </a:lnTo>
                      <a:cubicBezTo>
                        <a:pt x="526694" y="0"/>
                        <a:pt x="538353" y="12344"/>
                        <a:pt x="538353" y="26746"/>
                      </a:cubicBezTo>
                      <a:lnTo>
                        <a:pt x="538353" y="34976"/>
                      </a:lnTo>
                      <a:cubicBezTo>
                        <a:pt x="538353" y="49377"/>
                        <a:pt x="526694" y="61722"/>
                        <a:pt x="511607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A9F16ED2-C0DB-510B-3C42-F253B86F8019}"/>
                    </a:ext>
                  </a:extLst>
                </p:cNvPr>
                <p:cNvSpPr/>
                <p:nvPr/>
              </p:nvSpPr>
              <p:spPr>
                <a:xfrm>
                  <a:off x="3871950" y="2937967"/>
                  <a:ext cx="634392" cy="61722"/>
                </a:xfrm>
                <a:custGeom>
                  <a:avLst/>
                  <a:gdLst>
                    <a:gd name="connsiteX0" fmla="*/ 607619 w 634392"/>
                    <a:gd name="connsiteY0" fmla="*/ 61722 h 61722"/>
                    <a:gd name="connsiteX1" fmla="*/ 26746 w 634392"/>
                    <a:gd name="connsiteY1" fmla="*/ 61722 h 61722"/>
                    <a:gd name="connsiteX2" fmla="*/ 0 w 634392"/>
                    <a:gd name="connsiteY2" fmla="*/ 34976 h 61722"/>
                    <a:gd name="connsiteX3" fmla="*/ 0 w 634392"/>
                    <a:gd name="connsiteY3" fmla="*/ 26746 h 61722"/>
                    <a:gd name="connsiteX4" fmla="*/ 26746 w 634392"/>
                    <a:gd name="connsiteY4" fmla="*/ 0 h 61722"/>
                    <a:gd name="connsiteX5" fmla="*/ 607619 w 634392"/>
                    <a:gd name="connsiteY5" fmla="*/ 0 h 61722"/>
                    <a:gd name="connsiteX6" fmla="*/ 634365 w 634392"/>
                    <a:gd name="connsiteY6" fmla="*/ 26746 h 61722"/>
                    <a:gd name="connsiteX7" fmla="*/ 634365 w 634392"/>
                    <a:gd name="connsiteY7" fmla="*/ 34976 h 61722"/>
                    <a:gd name="connsiteX8" fmla="*/ 607619 w 634392"/>
                    <a:gd name="connsiteY8" fmla="*/ 61722 h 61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4392" h="61722">
                      <a:moveTo>
                        <a:pt x="607619" y="61722"/>
                      </a:moveTo>
                      <a:lnTo>
                        <a:pt x="26746" y="61722"/>
                      </a:lnTo>
                      <a:cubicBezTo>
                        <a:pt x="11659" y="61722"/>
                        <a:pt x="0" y="49378"/>
                        <a:pt x="0" y="34976"/>
                      </a:cubicBezTo>
                      <a:lnTo>
                        <a:pt x="0" y="26746"/>
                      </a:lnTo>
                      <a:cubicBezTo>
                        <a:pt x="0" y="11659"/>
                        <a:pt x="12344" y="0"/>
                        <a:pt x="26746" y="0"/>
                      </a:cubicBezTo>
                      <a:lnTo>
                        <a:pt x="607619" y="0"/>
                      </a:lnTo>
                      <a:cubicBezTo>
                        <a:pt x="622706" y="0"/>
                        <a:pt x="634365" y="12345"/>
                        <a:pt x="634365" y="26746"/>
                      </a:cubicBezTo>
                      <a:lnTo>
                        <a:pt x="634365" y="34976"/>
                      </a:lnTo>
                      <a:cubicBezTo>
                        <a:pt x="635051" y="50064"/>
                        <a:pt x="622706" y="61722"/>
                        <a:pt x="607619" y="61722"/>
                      </a:cubicBezTo>
                      <a:close/>
                    </a:path>
                  </a:pathLst>
                </a:custGeom>
                <a:solidFill>
                  <a:srgbClr val="DBBF7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54" name="Graphic 1180">
              <a:extLst>
                <a:ext uri="{FF2B5EF4-FFF2-40B4-BE49-F238E27FC236}">
                  <a16:creationId xmlns:a16="http://schemas.microsoft.com/office/drawing/2014/main" id="{ECCD7480-1CA8-998C-0724-813D65F92DF4}"/>
                </a:ext>
              </a:extLst>
            </p:cNvPr>
            <p:cNvGrpSpPr/>
            <p:nvPr/>
          </p:nvGrpSpPr>
          <p:grpSpPr>
            <a:xfrm>
              <a:off x="3367201" y="4502277"/>
              <a:ext cx="1149400" cy="312039"/>
              <a:chOff x="3367201" y="4502277"/>
              <a:chExt cx="1149400" cy="312039"/>
            </a:xfrm>
            <a:solidFill>
              <a:srgbClr val="DBBF79"/>
            </a:solidFill>
          </p:grpSpPr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6BBFACBB-F235-187A-A09D-71BD448D9EF9}"/>
                  </a:ext>
                </a:extLst>
              </p:cNvPr>
              <p:cNvSpPr/>
              <p:nvPr/>
            </p:nvSpPr>
            <p:spPr>
              <a:xfrm>
                <a:off x="3367201" y="4502277"/>
                <a:ext cx="1051331" cy="61722"/>
              </a:xfrm>
              <a:custGeom>
                <a:avLst/>
                <a:gdLst>
                  <a:gd name="connsiteX0" fmla="*/ 1024585 w 1051331"/>
                  <a:gd name="connsiteY0" fmla="*/ 61722 h 61722"/>
                  <a:gd name="connsiteX1" fmla="*/ 26746 w 1051331"/>
                  <a:gd name="connsiteY1" fmla="*/ 61722 h 61722"/>
                  <a:gd name="connsiteX2" fmla="*/ 0 w 1051331"/>
                  <a:gd name="connsiteY2" fmla="*/ 34976 h 61722"/>
                  <a:gd name="connsiteX3" fmla="*/ 0 w 1051331"/>
                  <a:gd name="connsiteY3" fmla="*/ 26746 h 61722"/>
                  <a:gd name="connsiteX4" fmla="*/ 26746 w 1051331"/>
                  <a:gd name="connsiteY4" fmla="*/ 0 h 61722"/>
                  <a:gd name="connsiteX5" fmla="*/ 1024585 w 1051331"/>
                  <a:gd name="connsiteY5" fmla="*/ 0 h 61722"/>
                  <a:gd name="connsiteX6" fmla="*/ 1051331 w 1051331"/>
                  <a:gd name="connsiteY6" fmla="*/ 26746 h 61722"/>
                  <a:gd name="connsiteX7" fmla="*/ 1051331 w 1051331"/>
                  <a:gd name="connsiteY7" fmla="*/ 34976 h 61722"/>
                  <a:gd name="connsiteX8" fmla="*/ 1024585 w 1051331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1331" h="61722">
                    <a:moveTo>
                      <a:pt x="1024585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1024585" y="0"/>
                    </a:lnTo>
                    <a:cubicBezTo>
                      <a:pt x="1039673" y="0"/>
                      <a:pt x="1051331" y="12344"/>
                      <a:pt x="1051331" y="26746"/>
                    </a:cubicBezTo>
                    <a:lnTo>
                      <a:pt x="1051331" y="34976"/>
                    </a:lnTo>
                    <a:cubicBezTo>
                      <a:pt x="1051331" y="49378"/>
                      <a:pt x="1039673" y="61722"/>
                      <a:pt x="1024585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1A849BF8-51BB-47A4-0024-E52AE8898FFF}"/>
                  </a:ext>
                </a:extLst>
              </p:cNvPr>
              <p:cNvSpPr/>
              <p:nvPr/>
            </p:nvSpPr>
            <p:spPr>
              <a:xfrm>
                <a:off x="3367201" y="4627778"/>
                <a:ext cx="792784" cy="61722"/>
              </a:xfrm>
              <a:custGeom>
                <a:avLst/>
                <a:gdLst>
                  <a:gd name="connsiteX0" fmla="*/ 766039 w 792784"/>
                  <a:gd name="connsiteY0" fmla="*/ 61722 h 61722"/>
                  <a:gd name="connsiteX1" fmla="*/ 26746 w 792784"/>
                  <a:gd name="connsiteY1" fmla="*/ 61722 h 61722"/>
                  <a:gd name="connsiteX2" fmla="*/ 0 w 792784"/>
                  <a:gd name="connsiteY2" fmla="*/ 34976 h 61722"/>
                  <a:gd name="connsiteX3" fmla="*/ 0 w 792784"/>
                  <a:gd name="connsiteY3" fmla="*/ 26746 h 61722"/>
                  <a:gd name="connsiteX4" fmla="*/ 26746 w 792784"/>
                  <a:gd name="connsiteY4" fmla="*/ 0 h 61722"/>
                  <a:gd name="connsiteX5" fmla="*/ 766039 w 792784"/>
                  <a:gd name="connsiteY5" fmla="*/ 0 h 61722"/>
                  <a:gd name="connsiteX6" fmla="*/ 792785 w 792784"/>
                  <a:gd name="connsiteY6" fmla="*/ 26746 h 61722"/>
                  <a:gd name="connsiteX7" fmla="*/ 792785 w 792784"/>
                  <a:gd name="connsiteY7" fmla="*/ 34976 h 61722"/>
                  <a:gd name="connsiteX8" fmla="*/ 766039 w 792784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784" h="61722">
                    <a:moveTo>
                      <a:pt x="766039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766039" y="0"/>
                    </a:lnTo>
                    <a:cubicBezTo>
                      <a:pt x="781126" y="0"/>
                      <a:pt x="792785" y="12344"/>
                      <a:pt x="792785" y="26746"/>
                    </a:cubicBezTo>
                    <a:lnTo>
                      <a:pt x="792785" y="34976"/>
                    </a:lnTo>
                    <a:cubicBezTo>
                      <a:pt x="792785" y="49378"/>
                      <a:pt x="780440" y="61722"/>
                      <a:pt x="766039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D8803264-E70C-4B8B-31A0-1D5E3A08C6E5}"/>
                  </a:ext>
                </a:extLst>
              </p:cNvPr>
              <p:cNvSpPr/>
              <p:nvPr/>
            </p:nvSpPr>
            <p:spPr>
              <a:xfrm>
                <a:off x="4216222" y="4627778"/>
                <a:ext cx="300380" cy="61722"/>
              </a:xfrm>
              <a:custGeom>
                <a:avLst/>
                <a:gdLst>
                  <a:gd name="connsiteX0" fmla="*/ 273634 w 300380"/>
                  <a:gd name="connsiteY0" fmla="*/ 61722 h 61722"/>
                  <a:gd name="connsiteX1" fmla="*/ 26746 w 300380"/>
                  <a:gd name="connsiteY1" fmla="*/ 61722 h 61722"/>
                  <a:gd name="connsiteX2" fmla="*/ 0 w 300380"/>
                  <a:gd name="connsiteY2" fmla="*/ 34976 h 61722"/>
                  <a:gd name="connsiteX3" fmla="*/ 0 w 300380"/>
                  <a:gd name="connsiteY3" fmla="*/ 26746 h 61722"/>
                  <a:gd name="connsiteX4" fmla="*/ 26746 w 300380"/>
                  <a:gd name="connsiteY4" fmla="*/ 0 h 61722"/>
                  <a:gd name="connsiteX5" fmla="*/ 273634 w 300380"/>
                  <a:gd name="connsiteY5" fmla="*/ 0 h 61722"/>
                  <a:gd name="connsiteX6" fmla="*/ 300381 w 300380"/>
                  <a:gd name="connsiteY6" fmla="*/ 26746 h 61722"/>
                  <a:gd name="connsiteX7" fmla="*/ 300381 w 300380"/>
                  <a:gd name="connsiteY7" fmla="*/ 34976 h 61722"/>
                  <a:gd name="connsiteX8" fmla="*/ 273634 w 30038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380" h="61722">
                    <a:moveTo>
                      <a:pt x="273634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273634" y="0"/>
                    </a:lnTo>
                    <a:cubicBezTo>
                      <a:pt x="288722" y="0"/>
                      <a:pt x="300381" y="12344"/>
                      <a:pt x="300381" y="26746"/>
                    </a:cubicBezTo>
                    <a:lnTo>
                      <a:pt x="300381" y="34976"/>
                    </a:lnTo>
                    <a:cubicBezTo>
                      <a:pt x="300381" y="49378"/>
                      <a:pt x="288036" y="61722"/>
                      <a:pt x="27363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A1105336-9185-9B9F-C82B-8DEBF5C039F8}"/>
                  </a:ext>
                </a:extLst>
              </p:cNvPr>
              <p:cNvSpPr/>
              <p:nvPr/>
            </p:nvSpPr>
            <p:spPr>
              <a:xfrm>
                <a:off x="3367201" y="4752594"/>
                <a:ext cx="933401" cy="61722"/>
              </a:xfrm>
              <a:custGeom>
                <a:avLst/>
                <a:gdLst>
                  <a:gd name="connsiteX0" fmla="*/ 906628 w 933401"/>
                  <a:gd name="connsiteY0" fmla="*/ 61722 h 61722"/>
                  <a:gd name="connsiteX1" fmla="*/ 26746 w 933401"/>
                  <a:gd name="connsiteY1" fmla="*/ 61722 h 61722"/>
                  <a:gd name="connsiteX2" fmla="*/ 0 w 933401"/>
                  <a:gd name="connsiteY2" fmla="*/ 34976 h 61722"/>
                  <a:gd name="connsiteX3" fmla="*/ 0 w 933401"/>
                  <a:gd name="connsiteY3" fmla="*/ 26746 h 61722"/>
                  <a:gd name="connsiteX4" fmla="*/ 26746 w 933401"/>
                  <a:gd name="connsiteY4" fmla="*/ 0 h 61722"/>
                  <a:gd name="connsiteX5" fmla="*/ 906628 w 933401"/>
                  <a:gd name="connsiteY5" fmla="*/ 0 h 61722"/>
                  <a:gd name="connsiteX6" fmla="*/ 933374 w 933401"/>
                  <a:gd name="connsiteY6" fmla="*/ 26746 h 61722"/>
                  <a:gd name="connsiteX7" fmla="*/ 933374 w 933401"/>
                  <a:gd name="connsiteY7" fmla="*/ 34976 h 61722"/>
                  <a:gd name="connsiteX8" fmla="*/ 906628 w 933401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401" h="61722">
                    <a:moveTo>
                      <a:pt x="906628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906628" y="0"/>
                    </a:lnTo>
                    <a:cubicBezTo>
                      <a:pt x="921715" y="0"/>
                      <a:pt x="933374" y="12344"/>
                      <a:pt x="933374" y="26746"/>
                    </a:cubicBezTo>
                    <a:lnTo>
                      <a:pt x="933374" y="34976"/>
                    </a:lnTo>
                    <a:cubicBezTo>
                      <a:pt x="934060" y="50063"/>
                      <a:pt x="921715" y="61722"/>
                      <a:pt x="906628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59" name="Graphic 1180">
              <a:extLst>
                <a:ext uri="{FF2B5EF4-FFF2-40B4-BE49-F238E27FC236}">
                  <a16:creationId xmlns:a16="http://schemas.microsoft.com/office/drawing/2014/main" id="{DE278C46-D407-68A8-64CA-8B25EAE0DF8F}"/>
                </a:ext>
              </a:extLst>
            </p:cNvPr>
            <p:cNvGrpSpPr/>
            <p:nvPr/>
          </p:nvGrpSpPr>
          <p:grpSpPr>
            <a:xfrm>
              <a:off x="7818329" y="3180740"/>
              <a:ext cx="720489" cy="719086"/>
              <a:chOff x="7818329" y="3180740"/>
              <a:chExt cx="720489" cy="719086"/>
            </a:xfrm>
          </p:grpSpPr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4B5DB9F4-67CE-B632-9AAB-D670AB1D7919}"/>
                  </a:ext>
                </a:extLst>
              </p:cNvPr>
              <p:cNvSpPr/>
              <p:nvPr/>
            </p:nvSpPr>
            <p:spPr>
              <a:xfrm>
                <a:off x="8178088" y="3181426"/>
                <a:ext cx="254432" cy="232486"/>
              </a:xfrm>
              <a:custGeom>
                <a:avLst/>
                <a:gdLst>
                  <a:gd name="connsiteX0" fmla="*/ 127559 w 254432"/>
                  <a:gd name="connsiteY0" fmla="*/ 232486 h 232486"/>
                  <a:gd name="connsiteX1" fmla="*/ 254432 w 254432"/>
                  <a:gd name="connsiteY1" fmla="*/ 105613 h 232486"/>
                  <a:gd name="connsiteX2" fmla="*/ 0 w 254432"/>
                  <a:gd name="connsiteY2" fmla="*/ 0 h 232486"/>
                  <a:gd name="connsiteX3" fmla="*/ 0 w 254432"/>
                  <a:gd name="connsiteY3" fmla="*/ 179680 h 232486"/>
                  <a:gd name="connsiteX4" fmla="*/ 127559 w 254432"/>
                  <a:gd name="connsiteY4" fmla="*/ 232486 h 23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32" h="232486">
                    <a:moveTo>
                      <a:pt x="127559" y="232486"/>
                    </a:moveTo>
                    <a:lnTo>
                      <a:pt x="254432" y="105613"/>
                    </a:lnTo>
                    <a:cubicBezTo>
                      <a:pt x="189281" y="40462"/>
                      <a:pt x="99441" y="0"/>
                      <a:pt x="0" y="0"/>
                    </a:cubicBezTo>
                    <a:lnTo>
                      <a:pt x="0" y="179680"/>
                    </a:lnTo>
                    <a:cubicBezTo>
                      <a:pt x="50064" y="179680"/>
                      <a:pt x="95326" y="199568"/>
                      <a:pt x="127559" y="232486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61" name="Graphic 1180">
                <a:extLst>
                  <a:ext uri="{FF2B5EF4-FFF2-40B4-BE49-F238E27FC236}">
                    <a16:creationId xmlns:a16="http://schemas.microsoft.com/office/drawing/2014/main" id="{27A00396-EF29-7D9E-703A-0722E845316B}"/>
                  </a:ext>
                </a:extLst>
              </p:cNvPr>
              <p:cNvGrpSpPr/>
              <p:nvPr/>
            </p:nvGrpSpPr>
            <p:grpSpPr>
              <a:xfrm>
                <a:off x="7818329" y="3180740"/>
                <a:ext cx="616933" cy="719086"/>
                <a:chOff x="7818329" y="3180740"/>
                <a:chExt cx="616933" cy="719086"/>
              </a:xfrm>
              <a:solidFill>
                <a:srgbClr val="FF1D00"/>
              </a:solidFill>
            </p:grpSpPr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id="{3CB54EAB-5679-E913-685B-D0A2B005CFA2}"/>
                    </a:ext>
                  </a:extLst>
                </p:cNvPr>
                <p:cNvSpPr/>
                <p:nvPr/>
              </p:nvSpPr>
              <p:spPr>
                <a:xfrm>
                  <a:off x="8357082" y="3286353"/>
                  <a:ext cx="76123" cy="76123"/>
                </a:xfrm>
                <a:custGeom>
                  <a:avLst/>
                  <a:gdLst>
                    <a:gd name="connsiteX0" fmla="*/ 76124 w 76123"/>
                    <a:gd name="connsiteY0" fmla="*/ 0 h 76123"/>
                    <a:gd name="connsiteX1" fmla="*/ 76124 w 76123"/>
                    <a:gd name="connsiteY1" fmla="*/ 0 h 76123"/>
                    <a:gd name="connsiteX2" fmla="*/ 0 w 76123"/>
                    <a:gd name="connsiteY2" fmla="*/ 76124 h 7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123" h="76123">
                      <a:moveTo>
                        <a:pt x="76124" y="0"/>
                      </a:moveTo>
                      <a:lnTo>
                        <a:pt x="76124" y="0"/>
                      </a:lnTo>
                      <a:lnTo>
                        <a:pt x="0" y="76124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63" name="Freeform: Shape 1262">
                  <a:extLst>
                    <a:ext uri="{FF2B5EF4-FFF2-40B4-BE49-F238E27FC236}">
                      <a16:creationId xmlns:a16="http://schemas.microsoft.com/office/drawing/2014/main" id="{43454DFD-4CAA-1DA7-B221-B5D5B0382DFA}"/>
                    </a:ext>
                  </a:extLst>
                </p:cNvPr>
                <p:cNvSpPr/>
                <p:nvPr/>
              </p:nvSpPr>
              <p:spPr>
                <a:xfrm>
                  <a:off x="7818329" y="3180740"/>
                  <a:ext cx="616933" cy="719086"/>
                </a:xfrm>
                <a:custGeom>
                  <a:avLst/>
                  <a:gdLst>
                    <a:gd name="connsiteX0" fmla="*/ 488689 w 616933"/>
                    <a:gd name="connsiteY0" fmla="*/ 485546 h 719086"/>
                    <a:gd name="connsiteX1" fmla="*/ 372789 w 616933"/>
                    <a:gd name="connsiteY1" fmla="*/ 539039 h 719086"/>
                    <a:gd name="connsiteX2" fmla="*/ 180079 w 616933"/>
                    <a:gd name="connsiteY2" fmla="*/ 359359 h 719086"/>
                    <a:gd name="connsiteX3" fmla="*/ 359759 w 616933"/>
                    <a:gd name="connsiteY3" fmla="*/ 179680 h 719086"/>
                    <a:gd name="connsiteX4" fmla="*/ 359759 w 616933"/>
                    <a:gd name="connsiteY4" fmla="*/ 0 h 719086"/>
                    <a:gd name="connsiteX5" fmla="*/ 400 w 616933"/>
                    <a:gd name="connsiteY5" fmla="*/ 376504 h 719086"/>
                    <a:gd name="connsiteX6" fmla="*/ 342614 w 616933"/>
                    <a:gd name="connsiteY6" fmla="*/ 718718 h 719086"/>
                    <a:gd name="connsiteX7" fmla="*/ 616934 w 616933"/>
                    <a:gd name="connsiteY7" fmla="*/ 611048 h 719086"/>
                    <a:gd name="connsiteX8" fmla="*/ 488689 w 616933"/>
                    <a:gd name="connsiteY8" fmla="*/ 485546 h 719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933" h="719086">
                      <a:moveTo>
                        <a:pt x="488689" y="485546"/>
                      </a:moveTo>
                      <a:cubicBezTo>
                        <a:pt x="458514" y="516407"/>
                        <a:pt x="418052" y="536296"/>
                        <a:pt x="372789" y="539039"/>
                      </a:cubicBezTo>
                      <a:cubicBezTo>
                        <a:pt x="267862" y="546583"/>
                        <a:pt x="180079" y="462915"/>
                        <a:pt x="180079" y="359359"/>
                      </a:cubicBezTo>
                      <a:cubicBezTo>
                        <a:pt x="180079" y="259918"/>
                        <a:pt x="260318" y="179680"/>
                        <a:pt x="359759" y="179680"/>
                      </a:cubicBezTo>
                      <a:lnTo>
                        <a:pt x="359759" y="0"/>
                      </a:lnTo>
                      <a:cubicBezTo>
                        <a:pt x="155390" y="0"/>
                        <a:pt x="-9202" y="170079"/>
                        <a:pt x="400" y="376504"/>
                      </a:cubicBezTo>
                      <a:cubicBezTo>
                        <a:pt x="8629" y="560984"/>
                        <a:pt x="158134" y="710489"/>
                        <a:pt x="342614" y="718718"/>
                      </a:cubicBezTo>
                      <a:cubicBezTo>
                        <a:pt x="450284" y="723519"/>
                        <a:pt x="547668" y="680999"/>
                        <a:pt x="616934" y="611048"/>
                      </a:cubicBezTo>
                      <a:lnTo>
                        <a:pt x="488689" y="485546"/>
                      </a:lnTo>
                      <a:close/>
                    </a:path>
                  </a:pathLst>
                </a:custGeom>
                <a:solidFill>
                  <a:srgbClr val="FF1D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9B4201EE-9836-C265-0135-9EA3BAFD2ED1}"/>
                  </a:ext>
                </a:extLst>
              </p:cNvPr>
              <p:cNvSpPr/>
              <p:nvPr/>
            </p:nvSpPr>
            <p:spPr>
              <a:xfrm>
                <a:off x="8306333" y="3285667"/>
                <a:ext cx="232486" cy="506120"/>
              </a:xfrm>
              <a:custGeom>
                <a:avLst/>
                <a:gdLst>
                  <a:gd name="connsiteX0" fmla="*/ 686 w 232486"/>
                  <a:gd name="connsiteY0" fmla="*/ 380619 h 506120"/>
                  <a:gd name="connsiteX1" fmla="*/ 129616 w 232486"/>
                  <a:gd name="connsiteY1" fmla="*/ 506121 h 506120"/>
                  <a:gd name="connsiteX2" fmla="*/ 232486 w 232486"/>
                  <a:gd name="connsiteY2" fmla="*/ 254432 h 506120"/>
                  <a:gd name="connsiteX3" fmla="*/ 126873 w 232486"/>
                  <a:gd name="connsiteY3" fmla="*/ 0 h 506120"/>
                  <a:gd name="connsiteX4" fmla="*/ 51435 w 232486"/>
                  <a:gd name="connsiteY4" fmla="*/ 75438 h 506120"/>
                  <a:gd name="connsiteX5" fmla="*/ 0 w 232486"/>
                  <a:gd name="connsiteY5" fmla="*/ 126873 h 506120"/>
                  <a:gd name="connsiteX6" fmla="*/ 52121 w 232486"/>
                  <a:gd name="connsiteY6" fmla="*/ 266091 h 506120"/>
                  <a:gd name="connsiteX7" fmla="*/ 686 w 232486"/>
                  <a:gd name="connsiteY7" fmla="*/ 380619 h 50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486" h="506120">
                    <a:moveTo>
                      <a:pt x="686" y="380619"/>
                    </a:moveTo>
                    <a:lnTo>
                      <a:pt x="129616" y="506121"/>
                    </a:lnTo>
                    <a:cubicBezTo>
                      <a:pt x="192710" y="440970"/>
                      <a:pt x="232486" y="352501"/>
                      <a:pt x="232486" y="254432"/>
                    </a:cubicBezTo>
                    <a:cubicBezTo>
                      <a:pt x="232486" y="154991"/>
                      <a:pt x="192024" y="65151"/>
                      <a:pt x="126873" y="0"/>
                    </a:cubicBezTo>
                    <a:lnTo>
                      <a:pt x="51435" y="75438"/>
                    </a:lnTo>
                    <a:lnTo>
                      <a:pt x="0" y="126873"/>
                    </a:lnTo>
                    <a:cubicBezTo>
                      <a:pt x="34976" y="161849"/>
                      <a:pt x="55550" y="211226"/>
                      <a:pt x="52121" y="266091"/>
                    </a:cubicBezTo>
                    <a:cubicBezTo>
                      <a:pt x="49378" y="311353"/>
                      <a:pt x="30175" y="351129"/>
                      <a:pt x="686" y="380619"/>
                    </a:cubicBezTo>
                    <a:close/>
                  </a:path>
                </a:pathLst>
              </a:custGeom>
              <a:solidFill>
                <a:srgbClr val="232E91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65" name="Graphic 1180">
              <a:extLst>
                <a:ext uri="{FF2B5EF4-FFF2-40B4-BE49-F238E27FC236}">
                  <a16:creationId xmlns:a16="http://schemas.microsoft.com/office/drawing/2014/main" id="{1F3742A5-3B0F-05ED-E30E-73A8AA7F163F}"/>
                </a:ext>
              </a:extLst>
            </p:cNvPr>
            <p:cNvGrpSpPr/>
            <p:nvPr/>
          </p:nvGrpSpPr>
          <p:grpSpPr>
            <a:xfrm>
              <a:off x="7819415" y="4154576"/>
              <a:ext cx="911428" cy="312725"/>
              <a:chOff x="7819415" y="4154576"/>
              <a:chExt cx="911428" cy="312725"/>
            </a:xfrm>
            <a:solidFill>
              <a:srgbClr val="DBBF79"/>
            </a:solidFill>
          </p:grpSpPr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ADC72C88-5049-D616-F6A3-9790F404DD04}"/>
                  </a:ext>
                </a:extLst>
              </p:cNvPr>
              <p:cNvSpPr/>
              <p:nvPr/>
            </p:nvSpPr>
            <p:spPr>
              <a:xfrm>
                <a:off x="7819415" y="4154576"/>
                <a:ext cx="707745" cy="61722"/>
              </a:xfrm>
              <a:custGeom>
                <a:avLst/>
                <a:gdLst>
                  <a:gd name="connsiteX0" fmla="*/ 680999 w 707745"/>
                  <a:gd name="connsiteY0" fmla="*/ 61722 h 61722"/>
                  <a:gd name="connsiteX1" fmla="*/ 26746 w 707745"/>
                  <a:gd name="connsiteY1" fmla="*/ 61722 h 61722"/>
                  <a:gd name="connsiteX2" fmla="*/ 0 w 707745"/>
                  <a:gd name="connsiteY2" fmla="*/ 34976 h 61722"/>
                  <a:gd name="connsiteX3" fmla="*/ 0 w 707745"/>
                  <a:gd name="connsiteY3" fmla="*/ 26746 h 61722"/>
                  <a:gd name="connsiteX4" fmla="*/ 26746 w 707745"/>
                  <a:gd name="connsiteY4" fmla="*/ 0 h 61722"/>
                  <a:gd name="connsiteX5" fmla="*/ 680999 w 707745"/>
                  <a:gd name="connsiteY5" fmla="*/ 0 h 61722"/>
                  <a:gd name="connsiteX6" fmla="*/ 707746 w 707745"/>
                  <a:gd name="connsiteY6" fmla="*/ 26746 h 61722"/>
                  <a:gd name="connsiteX7" fmla="*/ 707746 w 707745"/>
                  <a:gd name="connsiteY7" fmla="*/ 34976 h 61722"/>
                  <a:gd name="connsiteX8" fmla="*/ 680999 w 707745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7745" h="61722">
                    <a:moveTo>
                      <a:pt x="680999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680999" y="0"/>
                    </a:lnTo>
                    <a:cubicBezTo>
                      <a:pt x="696087" y="0"/>
                      <a:pt x="707746" y="12344"/>
                      <a:pt x="707746" y="26746"/>
                    </a:cubicBezTo>
                    <a:lnTo>
                      <a:pt x="707746" y="34976"/>
                    </a:lnTo>
                    <a:cubicBezTo>
                      <a:pt x="707746" y="50063"/>
                      <a:pt x="696087" y="61722"/>
                      <a:pt x="680999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F92912D3-85B4-E988-0DEA-3EC592B907BE}"/>
                  </a:ext>
                </a:extLst>
              </p:cNvPr>
              <p:cNvSpPr/>
              <p:nvPr/>
            </p:nvSpPr>
            <p:spPr>
              <a:xfrm>
                <a:off x="7819415" y="4280077"/>
                <a:ext cx="554812" cy="61722"/>
              </a:xfrm>
              <a:custGeom>
                <a:avLst/>
                <a:gdLst>
                  <a:gd name="connsiteX0" fmla="*/ 528066 w 554812"/>
                  <a:gd name="connsiteY0" fmla="*/ 61722 h 61722"/>
                  <a:gd name="connsiteX1" fmla="*/ 26746 w 554812"/>
                  <a:gd name="connsiteY1" fmla="*/ 61722 h 61722"/>
                  <a:gd name="connsiteX2" fmla="*/ 0 w 554812"/>
                  <a:gd name="connsiteY2" fmla="*/ 34976 h 61722"/>
                  <a:gd name="connsiteX3" fmla="*/ 0 w 554812"/>
                  <a:gd name="connsiteY3" fmla="*/ 26746 h 61722"/>
                  <a:gd name="connsiteX4" fmla="*/ 26746 w 554812"/>
                  <a:gd name="connsiteY4" fmla="*/ 0 h 61722"/>
                  <a:gd name="connsiteX5" fmla="*/ 528066 w 554812"/>
                  <a:gd name="connsiteY5" fmla="*/ 0 h 61722"/>
                  <a:gd name="connsiteX6" fmla="*/ 554812 w 554812"/>
                  <a:gd name="connsiteY6" fmla="*/ 26746 h 61722"/>
                  <a:gd name="connsiteX7" fmla="*/ 554812 w 554812"/>
                  <a:gd name="connsiteY7" fmla="*/ 34976 h 61722"/>
                  <a:gd name="connsiteX8" fmla="*/ 528066 w 554812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812" h="61722">
                    <a:moveTo>
                      <a:pt x="528066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528066" y="0"/>
                    </a:lnTo>
                    <a:cubicBezTo>
                      <a:pt x="543154" y="0"/>
                      <a:pt x="554812" y="12345"/>
                      <a:pt x="554812" y="26746"/>
                    </a:cubicBezTo>
                    <a:lnTo>
                      <a:pt x="554812" y="34976"/>
                    </a:lnTo>
                    <a:cubicBezTo>
                      <a:pt x="554812" y="49378"/>
                      <a:pt x="543154" y="61722"/>
                      <a:pt x="528066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B92A2B52-F401-326A-9532-E6A4A9AE420B}"/>
                  </a:ext>
                </a:extLst>
              </p:cNvPr>
              <p:cNvSpPr/>
              <p:nvPr/>
            </p:nvSpPr>
            <p:spPr>
              <a:xfrm>
                <a:off x="8430463" y="4280077"/>
                <a:ext cx="300380" cy="61722"/>
              </a:xfrm>
              <a:custGeom>
                <a:avLst/>
                <a:gdLst>
                  <a:gd name="connsiteX0" fmla="*/ 273634 w 300380"/>
                  <a:gd name="connsiteY0" fmla="*/ 61722 h 61722"/>
                  <a:gd name="connsiteX1" fmla="*/ 26746 w 300380"/>
                  <a:gd name="connsiteY1" fmla="*/ 61722 h 61722"/>
                  <a:gd name="connsiteX2" fmla="*/ 0 w 300380"/>
                  <a:gd name="connsiteY2" fmla="*/ 34976 h 61722"/>
                  <a:gd name="connsiteX3" fmla="*/ 0 w 300380"/>
                  <a:gd name="connsiteY3" fmla="*/ 26746 h 61722"/>
                  <a:gd name="connsiteX4" fmla="*/ 26746 w 300380"/>
                  <a:gd name="connsiteY4" fmla="*/ 0 h 61722"/>
                  <a:gd name="connsiteX5" fmla="*/ 273634 w 300380"/>
                  <a:gd name="connsiteY5" fmla="*/ 0 h 61722"/>
                  <a:gd name="connsiteX6" fmla="*/ 300380 w 300380"/>
                  <a:gd name="connsiteY6" fmla="*/ 26746 h 61722"/>
                  <a:gd name="connsiteX7" fmla="*/ 300380 w 300380"/>
                  <a:gd name="connsiteY7" fmla="*/ 34976 h 61722"/>
                  <a:gd name="connsiteX8" fmla="*/ 273634 w 30038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380" h="61722">
                    <a:moveTo>
                      <a:pt x="273634" y="61722"/>
                    </a:moveTo>
                    <a:lnTo>
                      <a:pt x="26746" y="61722"/>
                    </a:lnTo>
                    <a:cubicBezTo>
                      <a:pt x="11658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4" y="0"/>
                      <a:pt x="26746" y="0"/>
                    </a:cubicBezTo>
                    <a:lnTo>
                      <a:pt x="273634" y="0"/>
                    </a:lnTo>
                    <a:cubicBezTo>
                      <a:pt x="288722" y="0"/>
                      <a:pt x="300380" y="12345"/>
                      <a:pt x="300380" y="26746"/>
                    </a:cubicBezTo>
                    <a:lnTo>
                      <a:pt x="300380" y="34976"/>
                    </a:lnTo>
                    <a:cubicBezTo>
                      <a:pt x="300380" y="49378"/>
                      <a:pt x="288722" y="61722"/>
                      <a:pt x="27363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F7158050-FA55-E13E-6923-22E368D57918}"/>
                  </a:ext>
                </a:extLst>
              </p:cNvPr>
              <p:cNvSpPr/>
              <p:nvPr/>
            </p:nvSpPr>
            <p:spPr>
              <a:xfrm>
                <a:off x="7819415" y="4405579"/>
                <a:ext cx="695428" cy="61722"/>
              </a:xfrm>
              <a:custGeom>
                <a:avLst/>
                <a:gdLst>
                  <a:gd name="connsiteX0" fmla="*/ 668655 w 695428"/>
                  <a:gd name="connsiteY0" fmla="*/ 61722 h 61722"/>
                  <a:gd name="connsiteX1" fmla="*/ 26746 w 695428"/>
                  <a:gd name="connsiteY1" fmla="*/ 61722 h 61722"/>
                  <a:gd name="connsiteX2" fmla="*/ 0 w 695428"/>
                  <a:gd name="connsiteY2" fmla="*/ 34976 h 61722"/>
                  <a:gd name="connsiteX3" fmla="*/ 0 w 695428"/>
                  <a:gd name="connsiteY3" fmla="*/ 26746 h 61722"/>
                  <a:gd name="connsiteX4" fmla="*/ 26746 w 695428"/>
                  <a:gd name="connsiteY4" fmla="*/ 0 h 61722"/>
                  <a:gd name="connsiteX5" fmla="*/ 668655 w 695428"/>
                  <a:gd name="connsiteY5" fmla="*/ 0 h 61722"/>
                  <a:gd name="connsiteX6" fmla="*/ 695401 w 695428"/>
                  <a:gd name="connsiteY6" fmla="*/ 26746 h 61722"/>
                  <a:gd name="connsiteX7" fmla="*/ 695401 w 695428"/>
                  <a:gd name="connsiteY7" fmla="*/ 34976 h 61722"/>
                  <a:gd name="connsiteX8" fmla="*/ 668655 w 695428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5428" h="61722">
                    <a:moveTo>
                      <a:pt x="668655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7"/>
                      <a:pt x="0" y="34976"/>
                    </a:cubicBezTo>
                    <a:lnTo>
                      <a:pt x="0" y="26746"/>
                    </a:lnTo>
                    <a:cubicBezTo>
                      <a:pt x="0" y="11658"/>
                      <a:pt x="12344" y="0"/>
                      <a:pt x="26746" y="0"/>
                    </a:cubicBezTo>
                    <a:lnTo>
                      <a:pt x="668655" y="0"/>
                    </a:lnTo>
                    <a:cubicBezTo>
                      <a:pt x="683743" y="0"/>
                      <a:pt x="695401" y="12344"/>
                      <a:pt x="695401" y="26746"/>
                    </a:cubicBezTo>
                    <a:lnTo>
                      <a:pt x="695401" y="34976"/>
                    </a:lnTo>
                    <a:cubicBezTo>
                      <a:pt x="696087" y="49377"/>
                      <a:pt x="683743" y="61722"/>
                      <a:pt x="668655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70" name="Graphic 1180">
              <a:extLst>
                <a:ext uri="{FF2B5EF4-FFF2-40B4-BE49-F238E27FC236}">
                  <a16:creationId xmlns:a16="http://schemas.microsoft.com/office/drawing/2014/main" id="{344D5475-3589-25C5-FF12-BB13319EE39E}"/>
                </a:ext>
              </a:extLst>
            </p:cNvPr>
            <p:cNvGrpSpPr/>
            <p:nvPr/>
          </p:nvGrpSpPr>
          <p:grpSpPr>
            <a:xfrm>
              <a:off x="7190536" y="4154576"/>
              <a:ext cx="406020" cy="312725"/>
              <a:chOff x="7190536" y="4154576"/>
              <a:chExt cx="406020" cy="312725"/>
            </a:xfrm>
            <a:solidFill>
              <a:srgbClr val="DBBF79"/>
            </a:solidFill>
          </p:grpSpPr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68B1634F-BADC-6DD1-42F5-8B6E5C0273FF}"/>
                  </a:ext>
                </a:extLst>
              </p:cNvPr>
              <p:cNvSpPr/>
              <p:nvPr/>
            </p:nvSpPr>
            <p:spPr>
              <a:xfrm>
                <a:off x="7190536" y="4154576"/>
                <a:ext cx="406020" cy="61722"/>
              </a:xfrm>
              <a:custGeom>
                <a:avLst/>
                <a:gdLst>
                  <a:gd name="connsiteX0" fmla="*/ 379248 w 406020"/>
                  <a:gd name="connsiteY0" fmla="*/ 61722 h 61722"/>
                  <a:gd name="connsiteX1" fmla="*/ 26746 w 406020"/>
                  <a:gd name="connsiteY1" fmla="*/ 61722 h 61722"/>
                  <a:gd name="connsiteX2" fmla="*/ 0 w 406020"/>
                  <a:gd name="connsiteY2" fmla="*/ 34976 h 61722"/>
                  <a:gd name="connsiteX3" fmla="*/ 0 w 406020"/>
                  <a:gd name="connsiteY3" fmla="*/ 26746 h 61722"/>
                  <a:gd name="connsiteX4" fmla="*/ 26746 w 406020"/>
                  <a:gd name="connsiteY4" fmla="*/ 0 h 61722"/>
                  <a:gd name="connsiteX5" fmla="*/ 379248 w 406020"/>
                  <a:gd name="connsiteY5" fmla="*/ 0 h 61722"/>
                  <a:gd name="connsiteX6" fmla="*/ 405994 w 406020"/>
                  <a:gd name="connsiteY6" fmla="*/ 26746 h 61722"/>
                  <a:gd name="connsiteX7" fmla="*/ 405994 w 406020"/>
                  <a:gd name="connsiteY7" fmla="*/ 34976 h 61722"/>
                  <a:gd name="connsiteX8" fmla="*/ 379248 w 406020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20" h="61722">
                    <a:moveTo>
                      <a:pt x="379248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5" y="0"/>
                      <a:pt x="26746" y="0"/>
                    </a:cubicBezTo>
                    <a:lnTo>
                      <a:pt x="379248" y="0"/>
                    </a:lnTo>
                    <a:cubicBezTo>
                      <a:pt x="394335" y="0"/>
                      <a:pt x="405994" y="12344"/>
                      <a:pt x="405994" y="26746"/>
                    </a:cubicBezTo>
                    <a:lnTo>
                      <a:pt x="405994" y="34976"/>
                    </a:lnTo>
                    <a:cubicBezTo>
                      <a:pt x="406680" y="50063"/>
                      <a:pt x="394335" y="61722"/>
                      <a:pt x="379248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4DD13466-D30A-D4D4-BDB0-8B55B2C71AE3}"/>
                  </a:ext>
                </a:extLst>
              </p:cNvPr>
              <p:cNvSpPr/>
              <p:nvPr/>
            </p:nvSpPr>
            <p:spPr>
              <a:xfrm>
                <a:off x="7190536" y="4280077"/>
                <a:ext cx="253087" cy="61722"/>
              </a:xfrm>
              <a:custGeom>
                <a:avLst/>
                <a:gdLst>
                  <a:gd name="connsiteX0" fmla="*/ 226314 w 253087"/>
                  <a:gd name="connsiteY0" fmla="*/ 61722 h 61722"/>
                  <a:gd name="connsiteX1" fmla="*/ 26746 w 253087"/>
                  <a:gd name="connsiteY1" fmla="*/ 61722 h 61722"/>
                  <a:gd name="connsiteX2" fmla="*/ 0 w 253087"/>
                  <a:gd name="connsiteY2" fmla="*/ 34976 h 61722"/>
                  <a:gd name="connsiteX3" fmla="*/ 0 w 253087"/>
                  <a:gd name="connsiteY3" fmla="*/ 26746 h 61722"/>
                  <a:gd name="connsiteX4" fmla="*/ 26746 w 253087"/>
                  <a:gd name="connsiteY4" fmla="*/ 0 h 61722"/>
                  <a:gd name="connsiteX5" fmla="*/ 226314 w 253087"/>
                  <a:gd name="connsiteY5" fmla="*/ 0 h 61722"/>
                  <a:gd name="connsiteX6" fmla="*/ 253060 w 253087"/>
                  <a:gd name="connsiteY6" fmla="*/ 26746 h 61722"/>
                  <a:gd name="connsiteX7" fmla="*/ 253060 w 253087"/>
                  <a:gd name="connsiteY7" fmla="*/ 34976 h 61722"/>
                  <a:gd name="connsiteX8" fmla="*/ 226314 w 253087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087" h="61722">
                    <a:moveTo>
                      <a:pt x="226314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8"/>
                      <a:pt x="0" y="34976"/>
                    </a:cubicBezTo>
                    <a:lnTo>
                      <a:pt x="0" y="26746"/>
                    </a:lnTo>
                    <a:cubicBezTo>
                      <a:pt x="0" y="11659"/>
                      <a:pt x="12345" y="0"/>
                      <a:pt x="26746" y="0"/>
                    </a:cubicBezTo>
                    <a:lnTo>
                      <a:pt x="226314" y="0"/>
                    </a:lnTo>
                    <a:cubicBezTo>
                      <a:pt x="241402" y="0"/>
                      <a:pt x="253060" y="12345"/>
                      <a:pt x="253060" y="26746"/>
                    </a:cubicBezTo>
                    <a:lnTo>
                      <a:pt x="253060" y="34976"/>
                    </a:lnTo>
                    <a:cubicBezTo>
                      <a:pt x="253746" y="49378"/>
                      <a:pt x="241402" y="61722"/>
                      <a:pt x="226314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19934C5E-894D-8DE4-D6EE-217C48DEE17D}"/>
                  </a:ext>
                </a:extLst>
              </p:cNvPr>
              <p:cNvSpPr/>
              <p:nvPr/>
            </p:nvSpPr>
            <p:spPr>
              <a:xfrm>
                <a:off x="7190536" y="4405579"/>
                <a:ext cx="322353" cy="61722"/>
              </a:xfrm>
              <a:custGeom>
                <a:avLst/>
                <a:gdLst>
                  <a:gd name="connsiteX0" fmla="*/ 295580 w 322353"/>
                  <a:gd name="connsiteY0" fmla="*/ 61722 h 61722"/>
                  <a:gd name="connsiteX1" fmla="*/ 26746 w 322353"/>
                  <a:gd name="connsiteY1" fmla="*/ 61722 h 61722"/>
                  <a:gd name="connsiteX2" fmla="*/ 0 w 322353"/>
                  <a:gd name="connsiteY2" fmla="*/ 34976 h 61722"/>
                  <a:gd name="connsiteX3" fmla="*/ 0 w 322353"/>
                  <a:gd name="connsiteY3" fmla="*/ 26746 h 61722"/>
                  <a:gd name="connsiteX4" fmla="*/ 26746 w 322353"/>
                  <a:gd name="connsiteY4" fmla="*/ 0 h 61722"/>
                  <a:gd name="connsiteX5" fmla="*/ 295580 w 322353"/>
                  <a:gd name="connsiteY5" fmla="*/ 0 h 61722"/>
                  <a:gd name="connsiteX6" fmla="*/ 322326 w 322353"/>
                  <a:gd name="connsiteY6" fmla="*/ 26746 h 61722"/>
                  <a:gd name="connsiteX7" fmla="*/ 322326 w 322353"/>
                  <a:gd name="connsiteY7" fmla="*/ 34976 h 61722"/>
                  <a:gd name="connsiteX8" fmla="*/ 295580 w 322353"/>
                  <a:gd name="connsiteY8" fmla="*/ 61722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2353" h="61722">
                    <a:moveTo>
                      <a:pt x="295580" y="61722"/>
                    </a:moveTo>
                    <a:lnTo>
                      <a:pt x="26746" y="61722"/>
                    </a:lnTo>
                    <a:cubicBezTo>
                      <a:pt x="11659" y="61722"/>
                      <a:pt x="0" y="49377"/>
                      <a:pt x="0" y="34976"/>
                    </a:cubicBezTo>
                    <a:lnTo>
                      <a:pt x="0" y="26746"/>
                    </a:lnTo>
                    <a:cubicBezTo>
                      <a:pt x="0" y="11658"/>
                      <a:pt x="12345" y="0"/>
                      <a:pt x="26746" y="0"/>
                    </a:cubicBezTo>
                    <a:lnTo>
                      <a:pt x="295580" y="0"/>
                    </a:lnTo>
                    <a:cubicBezTo>
                      <a:pt x="310668" y="0"/>
                      <a:pt x="322326" y="12344"/>
                      <a:pt x="322326" y="26746"/>
                    </a:cubicBezTo>
                    <a:lnTo>
                      <a:pt x="322326" y="34976"/>
                    </a:lnTo>
                    <a:cubicBezTo>
                      <a:pt x="323012" y="49377"/>
                      <a:pt x="310668" y="61722"/>
                      <a:pt x="295580" y="61722"/>
                    </a:cubicBezTo>
                    <a:close/>
                  </a:path>
                </a:pathLst>
              </a:custGeom>
              <a:solidFill>
                <a:srgbClr val="DBBF7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74" name="Graphic 1180">
              <a:extLst>
                <a:ext uri="{FF2B5EF4-FFF2-40B4-BE49-F238E27FC236}">
                  <a16:creationId xmlns:a16="http://schemas.microsoft.com/office/drawing/2014/main" id="{AEF56953-87EC-FB8A-D30E-0E151C257296}"/>
                </a:ext>
              </a:extLst>
            </p:cNvPr>
            <p:cNvGrpSpPr/>
            <p:nvPr/>
          </p:nvGrpSpPr>
          <p:grpSpPr>
            <a:xfrm>
              <a:off x="7818729" y="4668240"/>
              <a:ext cx="1207012" cy="347014"/>
              <a:chOff x="7818729" y="4668240"/>
              <a:chExt cx="1207012" cy="347014"/>
            </a:xfrm>
          </p:grpSpPr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AC29709C-1A78-13A8-B743-DF47A702DCE5}"/>
                  </a:ext>
                </a:extLst>
              </p:cNvPr>
              <p:cNvSpPr/>
              <p:nvPr/>
            </p:nvSpPr>
            <p:spPr>
              <a:xfrm>
                <a:off x="7818729" y="4668240"/>
                <a:ext cx="1207012" cy="347014"/>
              </a:xfrm>
              <a:custGeom>
                <a:avLst/>
                <a:gdLst>
                  <a:gd name="connsiteX0" fmla="*/ 1033501 w 1207012"/>
                  <a:gd name="connsiteY0" fmla="*/ 347015 h 347014"/>
                  <a:gd name="connsiteX1" fmla="*/ 173507 w 1207012"/>
                  <a:gd name="connsiteY1" fmla="*/ 347015 h 347014"/>
                  <a:gd name="connsiteX2" fmla="*/ 0 w 1207012"/>
                  <a:gd name="connsiteY2" fmla="*/ 173507 h 347014"/>
                  <a:gd name="connsiteX3" fmla="*/ 0 w 1207012"/>
                  <a:gd name="connsiteY3" fmla="*/ 173507 h 347014"/>
                  <a:gd name="connsiteX4" fmla="*/ 173507 w 1207012"/>
                  <a:gd name="connsiteY4" fmla="*/ 0 h 347014"/>
                  <a:gd name="connsiteX5" fmla="*/ 1033501 w 1207012"/>
                  <a:gd name="connsiteY5" fmla="*/ 0 h 347014"/>
                  <a:gd name="connsiteX6" fmla="*/ 1207008 w 1207012"/>
                  <a:gd name="connsiteY6" fmla="*/ 173507 h 347014"/>
                  <a:gd name="connsiteX7" fmla="*/ 1207008 w 1207012"/>
                  <a:gd name="connsiteY7" fmla="*/ 173507 h 347014"/>
                  <a:gd name="connsiteX8" fmla="*/ 1033501 w 1207012"/>
                  <a:gd name="connsiteY8" fmla="*/ 347015 h 3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7012" h="347014">
                    <a:moveTo>
                      <a:pt x="1033501" y="347015"/>
                    </a:moveTo>
                    <a:lnTo>
                      <a:pt x="173507" y="347015"/>
                    </a:lnTo>
                    <a:cubicBezTo>
                      <a:pt x="77495" y="347015"/>
                      <a:pt x="0" y="269519"/>
                      <a:pt x="0" y="173507"/>
                    </a:cubicBezTo>
                    <a:lnTo>
                      <a:pt x="0" y="173507"/>
                    </a:lnTo>
                    <a:cubicBezTo>
                      <a:pt x="0" y="77495"/>
                      <a:pt x="77495" y="0"/>
                      <a:pt x="173507" y="0"/>
                    </a:cubicBezTo>
                    <a:lnTo>
                      <a:pt x="1033501" y="0"/>
                    </a:lnTo>
                    <a:cubicBezTo>
                      <a:pt x="1129513" y="0"/>
                      <a:pt x="1207008" y="77495"/>
                      <a:pt x="1207008" y="173507"/>
                    </a:cubicBezTo>
                    <a:lnTo>
                      <a:pt x="1207008" y="173507"/>
                    </a:lnTo>
                    <a:cubicBezTo>
                      <a:pt x="1207694" y="269519"/>
                      <a:pt x="1129513" y="347015"/>
                      <a:pt x="1033501" y="347015"/>
                    </a:cubicBezTo>
                    <a:close/>
                  </a:path>
                </a:pathLst>
              </a:custGeom>
              <a:solidFill>
                <a:srgbClr val="4047B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76" name="Graphic 1180">
                <a:extLst>
                  <a:ext uri="{FF2B5EF4-FFF2-40B4-BE49-F238E27FC236}">
                    <a16:creationId xmlns:a16="http://schemas.microsoft.com/office/drawing/2014/main" id="{5C2DED02-9E11-2E5A-5E8B-DA905CF87630}"/>
                  </a:ext>
                </a:extLst>
              </p:cNvPr>
              <p:cNvGrpSpPr/>
              <p:nvPr/>
            </p:nvGrpSpPr>
            <p:grpSpPr>
              <a:xfrm>
                <a:off x="8089620" y="4788255"/>
                <a:ext cx="665911" cy="106299"/>
                <a:chOff x="8089620" y="4788255"/>
                <a:chExt cx="665911" cy="106299"/>
              </a:xfrm>
              <a:solidFill>
                <a:srgbClr val="FFFFFF"/>
              </a:solidFill>
            </p:grpSpPr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id="{F76A4E5E-5FD8-02F5-B5F3-BCE5A4E452AE}"/>
                    </a:ext>
                  </a:extLst>
                </p:cNvPr>
                <p:cNvSpPr/>
                <p:nvPr/>
              </p:nvSpPr>
              <p:spPr>
                <a:xfrm>
                  <a:off x="8089620" y="4788941"/>
                  <a:ext cx="93268" cy="105013"/>
                </a:xfrm>
                <a:custGeom>
                  <a:avLst/>
                  <a:gdLst>
                    <a:gd name="connsiteX0" fmla="*/ 13030 w 93268"/>
                    <a:gd name="connsiteY0" fmla="*/ 95326 h 105013"/>
                    <a:gd name="connsiteX1" fmla="*/ 0 w 93268"/>
                    <a:gd name="connsiteY1" fmla="*/ 65837 h 105013"/>
                    <a:gd name="connsiteX2" fmla="*/ 0 w 93268"/>
                    <a:gd name="connsiteY2" fmla="*/ 52807 h 105013"/>
                    <a:gd name="connsiteX3" fmla="*/ 0 w 93268"/>
                    <a:gd name="connsiteY3" fmla="*/ 39091 h 105013"/>
                    <a:gd name="connsiteX4" fmla="*/ 13030 w 93268"/>
                    <a:gd name="connsiteY4" fmla="*/ 10287 h 105013"/>
                    <a:gd name="connsiteX5" fmla="*/ 45949 w 93268"/>
                    <a:gd name="connsiteY5" fmla="*/ 0 h 105013"/>
                    <a:gd name="connsiteX6" fmla="*/ 70637 w 93268"/>
                    <a:gd name="connsiteY6" fmla="*/ 4801 h 105013"/>
                    <a:gd name="connsiteX7" fmla="*/ 86411 w 93268"/>
                    <a:gd name="connsiteY7" fmla="*/ 16459 h 105013"/>
                    <a:gd name="connsiteX8" fmla="*/ 91897 w 93268"/>
                    <a:gd name="connsiteY8" fmla="*/ 30861 h 105013"/>
                    <a:gd name="connsiteX9" fmla="*/ 91211 w 93268"/>
                    <a:gd name="connsiteY9" fmla="*/ 32918 h 105013"/>
                    <a:gd name="connsiteX10" fmla="*/ 89154 w 93268"/>
                    <a:gd name="connsiteY10" fmla="*/ 33604 h 105013"/>
                    <a:gd name="connsiteX11" fmla="*/ 66523 w 93268"/>
                    <a:gd name="connsiteY11" fmla="*/ 33604 h 105013"/>
                    <a:gd name="connsiteX12" fmla="*/ 64465 w 93268"/>
                    <a:gd name="connsiteY12" fmla="*/ 32918 h 105013"/>
                    <a:gd name="connsiteX13" fmla="*/ 63094 w 93268"/>
                    <a:gd name="connsiteY13" fmla="*/ 31547 h 105013"/>
                    <a:gd name="connsiteX14" fmla="*/ 57607 w 93268"/>
                    <a:gd name="connsiteY14" fmla="*/ 24689 h 105013"/>
                    <a:gd name="connsiteX15" fmla="*/ 46634 w 93268"/>
                    <a:gd name="connsiteY15" fmla="*/ 21946 h 105013"/>
                    <a:gd name="connsiteX16" fmla="*/ 28804 w 93268"/>
                    <a:gd name="connsiteY16" fmla="*/ 39776 h 105013"/>
                    <a:gd name="connsiteX17" fmla="*/ 28804 w 93268"/>
                    <a:gd name="connsiteY17" fmla="*/ 52121 h 105013"/>
                    <a:gd name="connsiteX18" fmla="*/ 28804 w 93268"/>
                    <a:gd name="connsiteY18" fmla="*/ 65151 h 105013"/>
                    <a:gd name="connsiteX19" fmla="*/ 46634 w 93268"/>
                    <a:gd name="connsiteY19" fmla="*/ 83668 h 105013"/>
                    <a:gd name="connsiteX20" fmla="*/ 60350 w 93268"/>
                    <a:gd name="connsiteY20" fmla="*/ 79553 h 105013"/>
                    <a:gd name="connsiteX21" fmla="*/ 65151 w 93268"/>
                    <a:gd name="connsiteY21" fmla="*/ 66523 h 105013"/>
                    <a:gd name="connsiteX22" fmla="*/ 65151 w 93268"/>
                    <a:gd name="connsiteY22" fmla="*/ 63779 h 105013"/>
                    <a:gd name="connsiteX23" fmla="*/ 52121 w 93268"/>
                    <a:gd name="connsiteY23" fmla="*/ 63779 h 105013"/>
                    <a:gd name="connsiteX24" fmla="*/ 49378 w 93268"/>
                    <a:gd name="connsiteY24" fmla="*/ 62408 h 105013"/>
                    <a:gd name="connsiteX25" fmla="*/ 48006 w 93268"/>
                    <a:gd name="connsiteY25" fmla="*/ 59665 h 105013"/>
                    <a:gd name="connsiteX26" fmla="*/ 48006 w 93268"/>
                    <a:gd name="connsiteY26" fmla="*/ 48006 h 105013"/>
                    <a:gd name="connsiteX27" fmla="*/ 49378 w 93268"/>
                    <a:gd name="connsiteY27" fmla="*/ 45263 h 105013"/>
                    <a:gd name="connsiteX28" fmla="*/ 52121 w 93268"/>
                    <a:gd name="connsiteY28" fmla="*/ 43891 h 105013"/>
                    <a:gd name="connsiteX29" fmla="*/ 89154 w 93268"/>
                    <a:gd name="connsiteY29" fmla="*/ 43891 h 105013"/>
                    <a:gd name="connsiteX30" fmla="*/ 91897 w 93268"/>
                    <a:gd name="connsiteY30" fmla="*/ 45263 h 105013"/>
                    <a:gd name="connsiteX31" fmla="*/ 93269 w 93268"/>
                    <a:gd name="connsiteY31" fmla="*/ 48006 h 105013"/>
                    <a:gd name="connsiteX32" fmla="*/ 93269 w 93268"/>
                    <a:gd name="connsiteY32" fmla="*/ 65151 h 105013"/>
                    <a:gd name="connsiteX33" fmla="*/ 87782 w 93268"/>
                    <a:gd name="connsiteY33" fmla="*/ 86411 h 105013"/>
                    <a:gd name="connsiteX34" fmla="*/ 71323 w 93268"/>
                    <a:gd name="connsiteY34" fmla="*/ 100127 h 105013"/>
                    <a:gd name="connsiteX35" fmla="*/ 46634 w 93268"/>
                    <a:gd name="connsiteY35" fmla="*/ 104927 h 105013"/>
                    <a:gd name="connsiteX36" fmla="*/ 13030 w 93268"/>
                    <a:gd name="connsiteY36" fmla="*/ 95326 h 10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3268" h="105013">
                      <a:moveTo>
                        <a:pt x="13030" y="95326"/>
                      </a:moveTo>
                      <a:cubicBezTo>
                        <a:pt x="4801" y="88468"/>
                        <a:pt x="686" y="78867"/>
                        <a:pt x="0" y="65837"/>
                      </a:cubicBezTo>
                      <a:cubicBezTo>
                        <a:pt x="0" y="63094"/>
                        <a:pt x="0" y="58979"/>
                        <a:pt x="0" y="52807"/>
                      </a:cubicBezTo>
                      <a:cubicBezTo>
                        <a:pt x="0" y="46634"/>
                        <a:pt x="0" y="41834"/>
                        <a:pt x="0" y="39091"/>
                      </a:cubicBezTo>
                      <a:cubicBezTo>
                        <a:pt x="686" y="26746"/>
                        <a:pt x="4801" y="17145"/>
                        <a:pt x="13030" y="10287"/>
                      </a:cubicBezTo>
                      <a:cubicBezTo>
                        <a:pt x="21260" y="3429"/>
                        <a:pt x="32233" y="0"/>
                        <a:pt x="45949" y="0"/>
                      </a:cubicBezTo>
                      <a:cubicBezTo>
                        <a:pt x="55550" y="0"/>
                        <a:pt x="63779" y="1372"/>
                        <a:pt x="70637" y="4801"/>
                      </a:cubicBezTo>
                      <a:cubicBezTo>
                        <a:pt x="77495" y="7544"/>
                        <a:pt x="82982" y="11659"/>
                        <a:pt x="86411" y="16459"/>
                      </a:cubicBezTo>
                      <a:cubicBezTo>
                        <a:pt x="89840" y="21260"/>
                        <a:pt x="91897" y="26060"/>
                        <a:pt x="91897" y="30861"/>
                      </a:cubicBezTo>
                      <a:cubicBezTo>
                        <a:pt x="91897" y="31547"/>
                        <a:pt x="91897" y="32233"/>
                        <a:pt x="91211" y="32918"/>
                      </a:cubicBezTo>
                      <a:cubicBezTo>
                        <a:pt x="90526" y="33604"/>
                        <a:pt x="89840" y="33604"/>
                        <a:pt x="89154" y="33604"/>
                      </a:cubicBezTo>
                      <a:lnTo>
                        <a:pt x="66523" y="33604"/>
                      </a:lnTo>
                      <a:cubicBezTo>
                        <a:pt x="65837" y="33604"/>
                        <a:pt x="64465" y="33604"/>
                        <a:pt x="64465" y="32918"/>
                      </a:cubicBezTo>
                      <a:cubicBezTo>
                        <a:pt x="63779" y="32918"/>
                        <a:pt x="63094" y="32233"/>
                        <a:pt x="63094" y="31547"/>
                      </a:cubicBezTo>
                      <a:cubicBezTo>
                        <a:pt x="61722" y="28804"/>
                        <a:pt x="60350" y="26746"/>
                        <a:pt x="57607" y="24689"/>
                      </a:cubicBezTo>
                      <a:cubicBezTo>
                        <a:pt x="54864" y="22631"/>
                        <a:pt x="51435" y="21946"/>
                        <a:pt x="46634" y="21946"/>
                      </a:cubicBezTo>
                      <a:cubicBezTo>
                        <a:pt x="34976" y="21946"/>
                        <a:pt x="29489" y="28118"/>
                        <a:pt x="28804" y="39776"/>
                      </a:cubicBezTo>
                      <a:cubicBezTo>
                        <a:pt x="28804" y="42520"/>
                        <a:pt x="28804" y="46634"/>
                        <a:pt x="28804" y="52121"/>
                      </a:cubicBezTo>
                      <a:cubicBezTo>
                        <a:pt x="28804" y="57607"/>
                        <a:pt x="28804" y="61722"/>
                        <a:pt x="28804" y="65151"/>
                      </a:cubicBezTo>
                      <a:cubicBezTo>
                        <a:pt x="29489" y="77495"/>
                        <a:pt x="34976" y="83668"/>
                        <a:pt x="46634" y="83668"/>
                      </a:cubicBezTo>
                      <a:cubicBezTo>
                        <a:pt x="52121" y="83668"/>
                        <a:pt x="56921" y="82296"/>
                        <a:pt x="60350" y="79553"/>
                      </a:cubicBezTo>
                      <a:cubicBezTo>
                        <a:pt x="63779" y="76810"/>
                        <a:pt x="65151" y="72695"/>
                        <a:pt x="65151" y="66523"/>
                      </a:cubicBezTo>
                      <a:lnTo>
                        <a:pt x="65151" y="63779"/>
                      </a:lnTo>
                      <a:lnTo>
                        <a:pt x="52121" y="63779"/>
                      </a:lnTo>
                      <a:cubicBezTo>
                        <a:pt x="50749" y="63779"/>
                        <a:pt x="50063" y="63094"/>
                        <a:pt x="49378" y="62408"/>
                      </a:cubicBezTo>
                      <a:cubicBezTo>
                        <a:pt x="48692" y="61722"/>
                        <a:pt x="48006" y="61036"/>
                        <a:pt x="48006" y="59665"/>
                      </a:cubicBezTo>
                      <a:lnTo>
                        <a:pt x="48006" y="48006"/>
                      </a:lnTo>
                      <a:cubicBezTo>
                        <a:pt x="48006" y="46634"/>
                        <a:pt x="48692" y="45949"/>
                        <a:pt x="49378" y="45263"/>
                      </a:cubicBezTo>
                      <a:cubicBezTo>
                        <a:pt x="50063" y="44577"/>
                        <a:pt x="50749" y="43891"/>
                        <a:pt x="52121" y="43891"/>
                      </a:cubicBezTo>
                      <a:lnTo>
                        <a:pt x="89154" y="43891"/>
                      </a:lnTo>
                      <a:cubicBezTo>
                        <a:pt x="90526" y="43891"/>
                        <a:pt x="91211" y="44577"/>
                        <a:pt x="91897" y="45263"/>
                      </a:cubicBezTo>
                      <a:cubicBezTo>
                        <a:pt x="92583" y="45949"/>
                        <a:pt x="93269" y="46634"/>
                        <a:pt x="93269" y="48006"/>
                      </a:cubicBezTo>
                      <a:lnTo>
                        <a:pt x="93269" y="65151"/>
                      </a:lnTo>
                      <a:cubicBezTo>
                        <a:pt x="93269" y="73381"/>
                        <a:pt x="91211" y="80924"/>
                        <a:pt x="87782" y="86411"/>
                      </a:cubicBezTo>
                      <a:cubicBezTo>
                        <a:pt x="83668" y="92583"/>
                        <a:pt x="78181" y="96698"/>
                        <a:pt x="71323" y="100127"/>
                      </a:cubicBezTo>
                      <a:cubicBezTo>
                        <a:pt x="64465" y="103556"/>
                        <a:pt x="56236" y="104927"/>
                        <a:pt x="46634" y="104927"/>
                      </a:cubicBezTo>
                      <a:cubicBezTo>
                        <a:pt x="32233" y="105613"/>
                        <a:pt x="21260" y="102184"/>
                        <a:pt x="13030" y="953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78" name="Freeform: Shape 1277">
                  <a:extLst>
                    <a:ext uri="{FF2B5EF4-FFF2-40B4-BE49-F238E27FC236}">
                      <a16:creationId xmlns:a16="http://schemas.microsoft.com/office/drawing/2014/main" id="{891B92A0-CFAB-FAE4-8E6B-9D7BACA5C723}"/>
                    </a:ext>
                  </a:extLst>
                </p:cNvPr>
                <p:cNvSpPr/>
                <p:nvPr/>
              </p:nvSpPr>
              <p:spPr>
                <a:xfrm>
                  <a:off x="8239810" y="4789627"/>
                  <a:ext cx="91897" cy="104927"/>
                </a:xfrm>
                <a:custGeom>
                  <a:avLst/>
                  <a:gdLst>
                    <a:gd name="connsiteX0" fmla="*/ 13030 w 91897"/>
                    <a:gd name="connsiteY0" fmla="*/ 94640 h 104927"/>
                    <a:gd name="connsiteX1" fmla="*/ 0 w 91897"/>
                    <a:gd name="connsiteY1" fmla="*/ 65151 h 104927"/>
                    <a:gd name="connsiteX2" fmla="*/ 0 w 91897"/>
                    <a:gd name="connsiteY2" fmla="*/ 52806 h 104927"/>
                    <a:gd name="connsiteX3" fmla="*/ 0 w 91897"/>
                    <a:gd name="connsiteY3" fmla="*/ 39776 h 104927"/>
                    <a:gd name="connsiteX4" fmla="*/ 13030 w 91897"/>
                    <a:gd name="connsiteY4" fmla="*/ 10287 h 104927"/>
                    <a:gd name="connsiteX5" fmla="*/ 45949 w 91897"/>
                    <a:gd name="connsiteY5" fmla="*/ 0 h 104927"/>
                    <a:gd name="connsiteX6" fmla="*/ 78867 w 91897"/>
                    <a:gd name="connsiteY6" fmla="*/ 10287 h 104927"/>
                    <a:gd name="connsiteX7" fmla="*/ 91897 w 91897"/>
                    <a:gd name="connsiteY7" fmla="*/ 39776 h 104927"/>
                    <a:gd name="connsiteX8" fmla="*/ 91897 w 91897"/>
                    <a:gd name="connsiteY8" fmla="*/ 52806 h 104927"/>
                    <a:gd name="connsiteX9" fmla="*/ 91897 w 91897"/>
                    <a:gd name="connsiteY9" fmla="*/ 65151 h 104927"/>
                    <a:gd name="connsiteX10" fmla="*/ 79553 w 91897"/>
                    <a:gd name="connsiteY10" fmla="*/ 94640 h 104927"/>
                    <a:gd name="connsiteX11" fmla="*/ 46635 w 91897"/>
                    <a:gd name="connsiteY11" fmla="*/ 104927 h 104927"/>
                    <a:gd name="connsiteX12" fmla="*/ 13030 w 91897"/>
                    <a:gd name="connsiteY12" fmla="*/ 94640 h 104927"/>
                    <a:gd name="connsiteX13" fmla="*/ 57607 w 91897"/>
                    <a:gd name="connsiteY13" fmla="*/ 78181 h 104927"/>
                    <a:gd name="connsiteX14" fmla="*/ 62408 w 91897"/>
                    <a:gd name="connsiteY14" fmla="*/ 63779 h 104927"/>
                    <a:gd name="connsiteX15" fmla="*/ 62408 w 91897"/>
                    <a:gd name="connsiteY15" fmla="*/ 51435 h 104927"/>
                    <a:gd name="connsiteX16" fmla="*/ 62408 w 91897"/>
                    <a:gd name="connsiteY16" fmla="*/ 39776 h 104927"/>
                    <a:gd name="connsiteX17" fmla="*/ 57607 w 91897"/>
                    <a:gd name="connsiteY17" fmla="*/ 25374 h 104927"/>
                    <a:gd name="connsiteX18" fmla="*/ 45263 w 91897"/>
                    <a:gd name="connsiteY18" fmla="*/ 20574 h 104927"/>
                    <a:gd name="connsiteX19" fmla="*/ 32919 w 91897"/>
                    <a:gd name="connsiteY19" fmla="*/ 25374 h 104927"/>
                    <a:gd name="connsiteX20" fmla="*/ 28118 w 91897"/>
                    <a:gd name="connsiteY20" fmla="*/ 39776 h 104927"/>
                    <a:gd name="connsiteX21" fmla="*/ 28118 w 91897"/>
                    <a:gd name="connsiteY21" fmla="*/ 51435 h 104927"/>
                    <a:gd name="connsiteX22" fmla="*/ 28118 w 91897"/>
                    <a:gd name="connsiteY22" fmla="*/ 63779 h 104927"/>
                    <a:gd name="connsiteX23" fmla="*/ 32919 w 91897"/>
                    <a:gd name="connsiteY23" fmla="*/ 78181 h 104927"/>
                    <a:gd name="connsiteX24" fmla="*/ 45263 w 91897"/>
                    <a:gd name="connsiteY24" fmla="*/ 82982 h 104927"/>
                    <a:gd name="connsiteX25" fmla="*/ 57607 w 91897"/>
                    <a:gd name="connsiteY25" fmla="*/ 78181 h 10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897" h="104927">
                      <a:moveTo>
                        <a:pt x="13030" y="94640"/>
                      </a:moveTo>
                      <a:cubicBezTo>
                        <a:pt x="4801" y="87782"/>
                        <a:pt x="686" y="78181"/>
                        <a:pt x="0" y="65151"/>
                      </a:cubicBezTo>
                      <a:cubicBezTo>
                        <a:pt x="0" y="62408"/>
                        <a:pt x="0" y="58293"/>
                        <a:pt x="0" y="52806"/>
                      </a:cubicBezTo>
                      <a:cubicBezTo>
                        <a:pt x="0" y="47320"/>
                        <a:pt x="0" y="43205"/>
                        <a:pt x="0" y="39776"/>
                      </a:cubicBezTo>
                      <a:cubicBezTo>
                        <a:pt x="686" y="26746"/>
                        <a:pt x="4801" y="17145"/>
                        <a:pt x="13030" y="10287"/>
                      </a:cubicBezTo>
                      <a:cubicBezTo>
                        <a:pt x="21260" y="3429"/>
                        <a:pt x="32233" y="0"/>
                        <a:pt x="45949" y="0"/>
                      </a:cubicBezTo>
                      <a:cubicBezTo>
                        <a:pt x="59665" y="0"/>
                        <a:pt x="70638" y="3429"/>
                        <a:pt x="78867" y="10287"/>
                      </a:cubicBezTo>
                      <a:cubicBezTo>
                        <a:pt x="87097" y="17145"/>
                        <a:pt x="91212" y="27432"/>
                        <a:pt x="91897" y="39776"/>
                      </a:cubicBezTo>
                      <a:cubicBezTo>
                        <a:pt x="91897" y="45263"/>
                        <a:pt x="91897" y="49377"/>
                        <a:pt x="91897" y="52806"/>
                      </a:cubicBezTo>
                      <a:cubicBezTo>
                        <a:pt x="91897" y="55550"/>
                        <a:pt x="91897" y="59664"/>
                        <a:pt x="91897" y="65151"/>
                      </a:cubicBezTo>
                      <a:cubicBezTo>
                        <a:pt x="91212" y="78181"/>
                        <a:pt x="87097" y="88468"/>
                        <a:pt x="79553" y="94640"/>
                      </a:cubicBezTo>
                      <a:cubicBezTo>
                        <a:pt x="71323" y="101498"/>
                        <a:pt x="60351" y="104927"/>
                        <a:pt x="46635" y="104927"/>
                      </a:cubicBezTo>
                      <a:cubicBezTo>
                        <a:pt x="32919" y="104927"/>
                        <a:pt x="20574" y="101498"/>
                        <a:pt x="13030" y="94640"/>
                      </a:cubicBezTo>
                      <a:close/>
                      <a:moveTo>
                        <a:pt x="57607" y="78181"/>
                      </a:moveTo>
                      <a:cubicBezTo>
                        <a:pt x="60351" y="75438"/>
                        <a:pt x="62408" y="70637"/>
                        <a:pt x="62408" y="63779"/>
                      </a:cubicBezTo>
                      <a:cubicBezTo>
                        <a:pt x="62408" y="58293"/>
                        <a:pt x="62408" y="54178"/>
                        <a:pt x="62408" y="51435"/>
                      </a:cubicBezTo>
                      <a:cubicBezTo>
                        <a:pt x="62408" y="48692"/>
                        <a:pt x="62408" y="45263"/>
                        <a:pt x="62408" y="39776"/>
                      </a:cubicBezTo>
                      <a:cubicBezTo>
                        <a:pt x="62408" y="33604"/>
                        <a:pt x="60351" y="28803"/>
                        <a:pt x="57607" y="25374"/>
                      </a:cubicBezTo>
                      <a:cubicBezTo>
                        <a:pt x="54864" y="22631"/>
                        <a:pt x="50749" y="20574"/>
                        <a:pt x="45263" y="20574"/>
                      </a:cubicBezTo>
                      <a:cubicBezTo>
                        <a:pt x="39777" y="20574"/>
                        <a:pt x="35662" y="21945"/>
                        <a:pt x="32919" y="25374"/>
                      </a:cubicBezTo>
                      <a:cubicBezTo>
                        <a:pt x="30175" y="28118"/>
                        <a:pt x="28118" y="32918"/>
                        <a:pt x="28118" y="39776"/>
                      </a:cubicBezTo>
                      <a:cubicBezTo>
                        <a:pt x="28118" y="42519"/>
                        <a:pt x="28118" y="46634"/>
                        <a:pt x="28118" y="51435"/>
                      </a:cubicBezTo>
                      <a:cubicBezTo>
                        <a:pt x="28118" y="56921"/>
                        <a:pt x="28118" y="61036"/>
                        <a:pt x="28118" y="63779"/>
                      </a:cubicBezTo>
                      <a:cubicBezTo>
                        <a:pt x="28118" y="69951"/>
                        <a:pt x="30175" y="74752"/>
                        <a:pt x="32919" y="78181"/>
                      </a:cubicBezTo>
                      <a:cubicBezTo>
                        <a:pt x="35662" y="80924"/>
                        <a:pt x="39777" y="82982"/>
                        <a:pt x="45263" y="82982"/>
                      </a:cubicBezTo>
                      <a:cubicBezTo>
                        <a:pt x="50749" y="82982"/>
                        <a:pt x="54864" y="81610"/>
                        <a:pt x="57607" y="78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79" name="Freeform: Shape 1278">
                  <a:extLst>
                    <a:ext uri="{FF2B5EF4-FFF2-40B4-BE49-F238E27FC236}">
                      <a16:creationId xmlns:a16="http://schemas.microsoft.com/office/drawing/2014/main" id="{D613BA19-AF16-6761-C41D-C5CCAF984E01}"/>
                    </a:ext>
                  </a:extLst>
                </p:cNvPr>
                <p:cNvSpPr/>
                <p:nvPr/>
              </p:nvSpPr>
              <p:spPr>
                <a:xfrm>
                  <a:off x="8381085" y="4790313"/>
                  <a:ext cx="103555" cy="102468"/>
                </a:xfrm>
                <a:custGeom>
                  <a:avLst/>
                  <a:gdLst>
                    <a:gd name="connsiteX0" fmla="*/ 686 w 103555"/>
                    <a:gd name="connsiteY0" fmla="*/ 101498 h 102468"/>
                    <a:gd name="connsiteX1" fmla="*/ 0 w 103555"/>
                    <a:gd name="connsiteY1" fmla="*/ 99441 h 102468"/>
                    <a:gd name="connsiteX2" fmla="*/ 0 w 103555"/>
                    <a:gd name="connsiteY2" fmla="*/ 98069 h 102468"/>
                    <a:gd name="connsiteX3" fmla="*/ 34290 w 103555"/>
                    <a:gd name="connsiteY3" fmla="*/ 4115 h 102468"/>
                    <a:gd name="connsiteX4" fmla="*/ 40462 w 103555"/>
                    <a:gd name="connsiteY4" fmla="*/ 0 h 102468"/>
                    <a:gd name="connsiteX5" fmla="*/ 63094 w 103555"/>
                    <a:gd name="connsiteY5" fmla="*/ 0 h 102468"/>
                    <a:gd name="connsiteX6" fmla="*/ 69266 w 103555"/>
                    <a:gd name="connsiteY6" fmla="*/ 4115 h 102468"/>
                    <a:gd name="connsiteX7" fmla="*/ 103556 w 103555"/>
                    <a:gd name="connsiteY7" fmla="*/ 98069 h 102468"/>
                    <a:gd name="connsiteX8" fmla="*/ 103556 w 103555"/>
                    <a:gd name="connsiteY8" fmla="*/ 99441 h 102468"/>
                    <a:gd name="connsiteX9" fmla="*/ 102870 w 103555"/>
                    <a:gd name="connsiteY9" fmla="*/ 101498 h 102468"/>
                    <a:gd name="connsiteX10" fmla="*/ 100813 w 103555"/>
                    <a:gd name="connsiteY10" fmla="*/ 102184 h 102468"/>
                    <a:gd name="connsiteX11" fmla="*/ 80924 w 103555"/>
                    <a:gd name="connsiteY11" fmla="*/ 102184 h 102468"/>
                    <a:gd name="connsiteX12" fmla="*/ 76124 w 103555"/>
                    <a:gd name="connsiteY12" fmla="*/ 98755 h 102468"/>
                    <a:gd name="connsiteX13" fmla="*/ 70637 w 103555"/>
                    <a:gd name="connsiteY13" fmla="*/ 84353 h 102468"/>
                    <a:gd name="connsiteX14" fmla="*/ 32233 w 103555"/>
                    <a:gd name="connsiteY14" fmla="*/ 84353 h 102468"/>
                    <a:gd name="connsiteX15" fmla="*/ 26746 w 103555"/>
                    <a:gd name="connsiteY15" fmla="*/ 98755 h 102468"/>
                    <a:gd name="connsiteX16" fmla="*/ 21946 w 103555"/>
                    <a:gd name="connsiteY16" fmla="*/ 102184 h 102468"/>
                    <a:gd name="connsiteX17" fmla="*/ 2743 w 103555"/>
                    <a:gd name="connsiteY17" fmla="*/ 102184 h 102468"/>
                    <a:gd name="connsiteX18" fmla="*/ 686 w 103555"/>
                    <a:gd name="connsiteY18" fmla="*/ 101498 h 102468"/>
                    <a:gd name="connsiteX19" fmla="*/ 38405 w 103555"/>
                    <a:gd name="connsiteY19" fmla="*/ 63094 h 102468"/>
                    <a:gd name="connsiteX20" fmla="*/ 64465 w 103555"/>
                    <a:gd name="connsiteY20" fmla="*/ 63094 h 102468"/>
                    <a:gd name="connsiteX21" fmla="*/ 51435 w 103555"/>
                    <a:gd name="connsiteY21" fmla="*/ 25375 h 102468"/>
                    <a:gd name="connsiteX22" fmla="*/ 38405 w 103555"/>
                    <a:gd name="connsiteY22" fmla="*/ 63094 h 10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3555" h="102468">
                      <a:moveTo>
                        <a:pt x="686" y="101498"/>
                      </a:moveTo>
                      <a:cubicBezTo>
                        <a:pt x="0" y="100813"/>
                        <a:pt x="0" y="100127"/>
                        <a:pt x="0" y="99441"/>
                      </a:cubicBezTo>
                      <a:cubicBezTo>
                        <a:pt x="0" y="98755"/>
                        <a:pt x="0" y="98755"/>
                        <a:pt x="0" y="98069"/>
                      </a:cubicBezTo>
                      <a:lnTo>
                        <a:pt x="34290" y="4115"/>
                      </a:lnTo>
                      <a:cubicBezTo>
                        <a:pt x="34976" y="1372"/>
                        <a:pt x="37033" y="0"/>
                        <a:pt x="40462" y="0"/>
                      </a:cubicBezTo>
                      <a:lnTo>
                        <a:pt x="63094" y="0"/>
                      </a:lnTo>
                      <a:cubicBezTo>
                        <a:pt x="65837" y="0"/>
                        <a:pt x="67894" y="1372"/>
                        <a:pt x="69266" y="4115"/>
                      </a:cubicBezTo>
                      <a:lnTo>
                        <a:pt x="103556" y="98069"/>
                      </a:lnTo>
                      <a:cubicBezTo>
                        <a:pt x="103556" y="98069"/>
                        <a:pt x="103556" y="98755"/>
                        <a:pt x="103556" y="99441"/>
                      </a:cubicBezTo>
                      <a:cubicBezTo>
                        <a:pt x="103556" y="100127"/>
                        <a:pt x="103556" y="100813"/>
                        <a:pt x="102870" y="101498"/>
                      </a:cubicBezTo>
                      <a:cubicBezTo>
                        <a:pt x="102184" y="102184"/>
                        <a:pt x="101498" y="102184"/>
                        <a:pt x="100813" y="102184"/>
                      </a:cubicBezTo>
                      <a:lnTo>
                        <a:pt x="80924" y="102184"/>
                      </a:lnTo>
                      <a:cubicBezTo>
                        <a:pt x="78867" y="102184"/>
                        <a:pt x="76810" y="100813"/>
                        <a:pt x="76124" y="98755"/>
                      </a:cubicBezTo>
                      <a:lnTo>
                        <a:pt x="70637" y="84353"/>
                      </a:lnTo>
                      <a:lnTo>
                        <a:pt x="32233" y="84353"/>
                      </a:lnTo>
                      <a:lnTo>
                        <a:pt x="26746" y="98755"/>
                      </a:lnTo>
                      <a:cubicBezTo>
                        <a:pt x="26060" y="100813"/>
                        <a:pt x="24003" y="102184"/>
                        <a:pt x="21946" y="102184"/>
                      </a:cubicBezTo>
                      <a:lnTo>
                        <a:pt x="2743" y="102184"/>
                      </a:lnTo>
                      <a:cubicBezTo>
                        <a:pt x="2057" y="102870"/>
                        <a:pt x="1372" y="102184"/>
                        <a:pt x="686" y="101498"/>
                      </a:cubicBezTo>
                      <a:close/>
                      <a:moveTo>
                        <a:pt x="38405" y="63094"/>
                      </a:moveTo>
                      <a:lnTo>
                        <a:pt x="64465" y="63094"/>
                      </a:lnTo>
                      <a:lnTo>
                        <a:pt x="51435" y="25375"/>
                      </a:lnTo>
                      <a:lnTo>
                        <a:pt x="38405" y="630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80" name="Freeform: Shape 1279">
                  <a:extLst>
                    <a:ext uri="{FF2B5EF4-FFF2-40B4-BE49-F238E27FC236}">
                      <a16:creationId xmlns:a16="http://schemas.microsoft.com/office/drawing/2014/main" id="{C0FF9185-0E3C-74B1-82DA-96BC0822AE06}"/>
                    </a:ext>
                  </a:extLst>
                </p:cNvPr>
                <p:cNvSpPr/>
                <p:nvPr/>
              </p:nvSpPr>
              <p:spPr>
                <a:xfrm>
                  <a:off x="8538819" y="4790313"/>
                  <a:ext cx="76123" cy="102870"/>
                </a:xfrm>
                <a:custGeom>
                  <a:avLst/>
                  <a:gdLst>
                    <a:gd name="connsiteX0" fmla="*/ 1372 w 76123"/>
                    <a:gd name="connsiteY0" fmla="*/ 101498 h 102870"/>
                    <a:gd name="connsiteX1" fmla="*/ 0 w 76123"/>
                    <a:gd name="connsiteY1" fmla="*/ 98755 h 102870"/>
                    <a:gd name="connsiteX2" fmla="*/ 0 w 76123"/>
                    <a:gd name="connsiteY2" fmla="*/ 3429 h 102870"/>
                    <a:gd name="connsiteX3" fmla="*/ 1372 w 76123"/>
                    <a:gd name="connsiteY3" fmla="*/ 686 h 102870"/>
                    <a:gd name="connsiteX4" fmla="*/ 4115 w 76123"/>
                    <a:gd name="connsiteY4" fmla="*/ 0 h 102870"/>
                    <a:gd name="connsiteX5" fmla="*/ 24689 w 76123"/>
                    <a:gd name="connsiteY5" fmla="*/ 0 h 102870"/>
                    <a:gd name="connsiteX6" fmla="*/ 27432 w 76123"/>
                    <a:gd name="connsiteY6" fmla="*/ 686 h 102870"/>
                    <a:gd name="connsiteX7" fmla="*/ 28118 w 76123"/>
                    <a:gd name="connsiteY7" fmla="*/ 3429 h 102870"/>
                    <a:gd name="connsiteX8" fmla="*/ 28118 w 76123"/>
                    <a:gd name="connsiteY8" fmla="*/ 79553 h 102870"/>
                    <a:gd name="connsiteX9" fmla="*/ 72009 w 76123"/>
                    <a:gd name="connsiteY9" fmla="*/ 79553 h 102870"/>
                    <a:gd name="connsiteX10" fmla="*/ 74752 w 76123"/>
                    <a:gd name="connsiteY10" fmla="*/ 80924 h 102870"/>
                    <a:gd name="connsiteX11" fmla="*/ 76124 w 76123"/>
                    <a:gd name="connsiteY11" fmla="*/ 83668 h 102870"/>
                    <a:gd name="connsiteX12" fmla="*/ 76124 w 76123"/>
                    <a:gd name="connsiteY12" fmla="*/ 99441 h 102870"/>
                    <a:gd name="connsiteX13" fmla="*/ 74752 w 76123"/>
                    <a:gd name="connsiteY13" fmla="*/ 102184 h 102870"/>
                    <a:gd name="connsiteX14" fmla="*/ 72009 w 76123"/>
                    <a:gd name="connsiteY14" fmla="*/ 102870 h 102870"/>
                    <a:gd name="connsiteX15" fmla="*/ 4115 w 76123"/>
                    <a:gd name="connsiteY15" fmla="*/ 102870 h 102870"/>
                    <a:gd name="connsiteX16" fmla="*/ 1372 w 76123"/>
                    <a:gd name="connsiteY16" fmla="*/ 101498 h 102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6123" h="102870">
                      <a:moveTo>
                        <a:pt x="1372" y="101498"/>
                      </a:moveTo>
                      <a:cubicBezTo>
                        <a:pt x="686" y="100813"/>
                        <a:pt x="0" y="100127"/>
                        <a:pt x="0" y="98755"/>
                      </a:cubicBezTo>
                      <a:lnTo>
                        <a:pt x="0" y="3429"/>
                      </a:lnTo>
                      <a:cubicBezTo>
                        <a:pt x="0" y="2057"/>
                        <a:pt x="686" y="1372"/>
                        <a:pt x="1372" y="686"/>
                      </a:cubicBezTo>
                      <a:cubicBezTo>
                        <a:pt x="2057" y="0"/>
                        <a:pt x="2743" y="0"/>
                        <a:pt x="4115" y="0"/>
                      </a:cubicBezTo>
                      <a:lnTo>
                        <a:pt x="24689" y="0"/>
                      </a:lnTo>
                      <a:cubicBezTo>
                        <a:pt x="26060" y="0"/>
                        <a:pt x="26746" y="0"/>
                        <a:pt x="27432" y="686"/>
                      </a:cubicBezTo>
                      <a:cubicBezTo>
                        <a:pt x="28118" y="1372"/>
                        <a:pt x="28118" y="2057"/>
                        <a:pt x="28118" y="3429"/>
                      </a:cubicBezTo>
                      <a:lnTo>
                        <a:pt x="28118" y="79553"/>
                      </a:lnTo>
                      <a:lnTo>
                        <a:pt x="72009" y="79553"/>
                      </a:lnTo>
                      <a:cubicBezTo>
                        <a:pt x="73381" y="79553"/>
                        <a:pt x="74066" y="80239"/>
                        <a:pt x="74752" y="80924"/>
                      </a:cubicBezTo>
                      <a:cubicBezTo>
                        <a:pt x="75438" y="81610"/>
                        <a:pt x="76124" y="82296"/>
                        <a:pt x="76124" y="83668"/>
                      </a:cubicBezTo>
                      <a:lnTo>
                        <a:pt x="76124" y="99441"/>
                      </a:lnTo>
                      <a:cubicBezTo>
                        <a:pt x="76124" y="100813"/>
                        <a:pt x="75438" y="101498"/>
                        <a:pt x="74752" y="102184"/>
                      </a:cubicBezTo>
                      <a:cubicBezTo>
                        <a:pt x="74066" y="102870"/>
                        <a:pt x="73381" y="102870"/>
                        <a:pt x="72009" y="102870"/>
                      </a:cubicBezTo>
                      <a:lnTo>
                        <a:pt x="4115" y="102870"/>
                      </a:lnTo>
                      <a:cubicBezTo>
                        <a:pt x="2743" y="102870"/>
                        <a:pt x="2057" y="102184"/>
                        <a:pt x="1372" y="101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81" name="Freeform: Shape 1280">
                  <a:extLst>
                    <a:ext uri="{FF2B5EF4-FFF2-40B4-BE49-F238E27FC236}">
                      <a16:creationId xmlns:a16="http://schemas.microsoft.com/office/drawing/2014/main" id="{9AA155B5-22B0-A536-3BF4-8E299E3B498C}"/>
                    </a:ext>
                  </a:extLst>
                </p:cNvPr>
                <p:cNvSpPr/>
                <p:nvPr/>
              </p:nvSpPr>
              <p:spPr>
                <a:xfrm>
                  <a:off x="8665006" y="4788255"/>
                  <a:ext cx="90525" cy="105232"/>
                </a:xfrm>
                <a:custGeom>
                  <a:avLst/>
                  <a:gdLst>
                    <a:gd name="connsiteX0" fmla="*/ 20574 w 90525"/>
                    <a:gd name="connsiteY0" fmla="*/ 102184 h 105232"/>
                    <a:gd name="connsiteX1" fmla="*/ 5487 w 90525"/>
                    <a:gd name="connsiteY1" fmla="*/ 91211 h 105232"/>
                    <a:gd name="connsiteX2" fmla="*/ 0 w 90525"/>
                    <a:gd name="connsiteY2" fmla="*/ 76810 h 105232"/>
                    <a:gd name="connsiteX3" fmla="*/ 686 w 90525"/>
                    <a:gd name="connsiteY3" fmla="*/ 74752 h 105232"/>
                    <a:gd name="connsiteX4" fmla="*/ 2743 w 90525"/>
                    <a:gd name="connsiteY4" fmla="*/ 74066 h 105232"/>
                    <a:gd name="connsiteX5" fmla="*/ 21946 w 90525"/>
                    <a:gd name="connsiteY5" fmla="*/ 74066 h 105232"/>
                    <a:gd name="connsiteX6" fmla="*/ 24689 w 90525"/>
                    <a:gd name="connsiteY6" fmla="*/ 74752 h 105232"/>
                    <a:gd name="connsiteX7" fmla="*/ 27432 w 90525"/>
                    <a:gd name="connsiteY7" fmla="*/ 76810 h 105232"/>
                    <a:gd name="connsiteX8" fmla="*/ 33604 w 90525"/>
                    <a:gd name="connsiteY8" fmla="*/ 82296 h 105232"/>
                    <a:gd name="connsiteX9" fmla="*/ 44577 w 90525"/>
                    <a:gd name="connsiteY9" fmla="*/ 84353 h 105232"/>
                    <a:gd name="connsiteX10" fmla="*/ 56922 w 90525"/>
                    <a:gd name="connsiteY10" fmla="*/ 81610 h 105232"/>
                    <a:gd name="connsiteX11" fmla="*/ 61036 w 90525"/>
                    <a:gd name="connsiteY11" fmla="*/ 74752 h 105232"/>
                    <a:gd name="connsiteX12" fmla="*/ 58979 w 90525"/>
                    <a:gd name="connsiteY12" fmla="*/ 69952 h 105232"/>
                    <a:gd name="connsiteX13" fmla="*/ 52121 w 90525"/>
                    <a:gd name="connsiteY13" fmla="*/ 66523 h 105232"/>
                    <a:gd name="connsiteX14" fmla="*/ 38405 w 90525"/>
                    <a:gd name="connsiteY14" fmla="*/ 63094 h 105232"/>
                    <a:gd name="connsiteX15" fmla="*/ 11659 w 90525"/>
                    <a:gd name="connsiteY15" fmla="*/ 52121 h 105232"/>
                    <a:gd name="connsiteX16" fmla="*/ 2743 w 90525"/>
                    <a:gd name="connsiteY16" fmla="*/ 31547 h 105232"/>
                    <a:gd name="connsiteX17" fmla="*/ 7544 w 90525"/>
                    <a:gd name="connsiteY17" fmla="*/ 15088 h 105232"/>
                    <a:gd name="connsiteX18" fmla="*/ 21946 w 90525"/>
                    <a:gd name="connsiteY18" fmla="*/ 4115 h 105232"/>
                    <a:gd name="connsiteX19" fmla="*/ 43891 w 90525"/>
                    <a:gd name="connsiteY19" fmla="*/ 0 h 105232"/>
                    <a:gd name="connsiteX20" fmla="*/ 66523 w 90525"/>
                    <a:gd name="connsiteY20" fmla="*/ 4801 h 105232"/>
                    <a:gd name="connsiteX21" fmla="*/ 80925 w 90525"/>
                    <a:gd name="connsiteY21" fmla="*/ 15773 h 105232"/>
                    <a:gd name="connsiteX22" fmla="*/ 86411 w 90525"/>
                    <a:gd name="connsiteY22" fmla="*/ 28804 h 105232"/>
                    <a:gd name="connsiteX23" fmla="*/ 85725 w 90525"/>
                    <a:gd name="connsiteY23" fmla="*/ 30861 h 105232"/>
                    <a:gd name="connsiteX24" fmla="*/ 83668 w 90525"/>
                    <a:gd name="connsiteY24" fmla="*/ 31547 h 105232"/>
                    <a:gd name="connsiteX25" fmla="*/ 63094 w 90525"/>
                    <a:gd name="connsiteY25" fmla="*/ 31547 h 105232"/>
                    <a:gd name="connsiteX26" fmla="*/ 58293 w 90525"/>
                    <a:gd name="connsiteY26" fmla="*/ 28804 h 105232"/>
                    <a:gd name="connsiteX27" fmla="*/ 53493 w 90525"/>
                    <a:gd name="connsiteY27" fmla="*/ 23317 h 105232"/>
                    <a:gd name="connsiteX28" fmla="*/ 44577 w 90525"/>
                    <a:gd name="connsiteY28" fmla="*/ 21260 h 105232"/>
                    <a:gd name="connsiteX29" fmla="*/ 34976 w 90525"/>
                    <a:gd name="connsiteY29" fmla="*/ 23317 h 105232"/>
                    <a:gd name="connsiteX30" fmla="*/ 31547 w 90525"/>
                    <a:gd name="connsiteY30" fmla="*/ 29489 h 105232"/>
                    <a:gd name="connsiteX31" fmla="*/ 35662 w 90525"/>
                    <a:gd name="connsiteY31" fmla="*/ 36347 h 105232"/>
                    <a:gd name="connsiteX32" fmla="*/ 52121 w 90525"/>
                    <a:gd name="connsiteY32" fmla="*/ 41148 h 105232"/>
                    <a:gd name="connsiteX33" fmla="*/ 74067 w 90525"/>
                    <a:gd name="connsiteY33" fmla="*/ 47320 h 105232"/>
                    <a:gd name="connsiteX34" fmla="*/ 86411 w 90525"/>
                    <a:gd name="connsiteY34" fmla="*/ 56921 h 105232"/>
                    <a:gd name="connsiteX35" fmla="*/ 90526 w 90525"/>
                    <a:gd name="connsiteY35" fmla="*/ 72009 h 105232"/>
                    <a:gd name="connsiteX36" fmla="*/ 85039 w 90525"/>
                    <a:gd name="connsiteY36" fmla="*/ 89154 h 105232"/>
                    <a:gd name="connsiteX37" fmla="*/ 69266 w 90525"/>
                    <a:gd name="connsiteY37" fmla="*/ 100127 h 105232"/>
                    <a:gd name="connsiteX38" fmla="*/ 45949 w 90525"/>
                    <a:gd name="connsiteY38" fmla="*/ 104242 h 105232"/>
                    <a:gd name="connsiteX39" fmla="*/ 20574 w 90525"/>
                    <a:gd name="connsiteY39" fmla="*/ 102184 h 10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90525" h="105232">
                      <a:moveTo>
                        <a:pt x="20574" y="102184"/>
                      </a:moveTo>
                      <a:cubicBezTo>
                        <a:pt x="13716" y="99441"/>
                        <a:pt x="8916" y="96012"/>
                        <a:pt x="5487" y="91211"/>
                      </a:cubicBezTo>
                      <a:cubicBezTo>
                        <a:pt x="2058" y="86411"/>
                        <a:pt x="0" y="81610"/>
                        <a:pt x="0" y="76810"/>
                      </a:cubicBezTo>
                      <a:cubicBezTo>
                        <a:pt x="0" y="76124"/>
                        <a:pt x="0" y="75438"/>
                        <a:pt x="686" y="74752"/>
                      </a:cubicBezTo>
                      <a:cubicBezTo>
                        <a:pt x="1372" y="74066"/>
                        <a:pt x="2058" y="74066"/>
                        <a:pt x="2743" y="74066"/>
                      </a:cubicBezTo>
                      <a:lnTo>
                        <a:pt x="21946" y="74066"/>
                      </a:lnTo>
                      <a:cubicBezTo>
                        <a:pt x="23317" y="74066"/>
                        <a:pt x="24003" y="74066"/>
                        <a:pt x="24689" y="74752"/>
                      </a:cubicBezTo>
                      <a:cubicBezTo>
                        <a:pt x="25375" y="75438"/>
                        <a:pt x="26061" y="76124"/>
                        <a:pt x="27432" y="76810"/>
                      </a:cubicBezTo>
                      <a:cubicBezTo>
                        <a:pt x="28804" y="78867"/>
                        <a:pt x="30861" y="80924"/>
                        <a:pt x="33604" y="82296"/>
                      </a:cubicBezTo>
                      <a:cubicBezTo>
                        <a:pt x="36348" y="83668"/>
                        <a:pt x="39777" y="84353"/>
                        <a:pt x="44577" y="84353"/>
                      </a:cubicBezTo>
                      <a:cubicBezTo>
                        <a:pt x="50064" y="84353"/>
                        <a:pt x="54178" y="83668"/>
                        <a:pt x="56922" y="81610"/>
                      </a:cubicBezTo>
                      <a:cubicBezTo>
                        <a:pt x="59665" y="80239"/>
                        <a:pt x="61036" y="77495"/>
                        <a:pt x="61036" y="74752"/>
                      </a:cubicBezTo>
                      <a:cubicBezTo>
                        <a:pt x="61036" y="72695"/>
                        <a:pt x="60351" y="71323"/>
                        <a:pt x="58979" y="69952"/>
                      </a:cubicBezTo>
                      <a:cubicBezTo>
                        <a:pt x="57607" y="68580"/>
                        <a:pt x="54864" y="67208"/>
                        <a:pt x="52121" y="66523"/>
                      </a:cubicBezTo>
                      <a:cubicBezTo>
                        <a:pt x="48692" y="65837"/>
                        <a:pt x="44577" y="64465"/>
                        <a:pt x="38405" y="63094"/>
                      </a:cubicBezTo>
                      <a:cubicBezTo>
                        <a:pt x="26746" y="61036"/>
                        <a:pt x="17831" y="56921"/>
                        <a:pt x="11659" y="52121"/>
                      </a:cubicBezTo>
                      <a:cubicBezTo>
                        <a:pt x="5487" y="47320"/>
                        <a:pt x="2743" y="40462"/>
                        <a:pt x="2743" y="31547"/>
                      </a:cubicBezTo>
                      <a:cubicBezTo>
                        <a:pt x="2743" y="25375"/>
                        <a:pt x="4115" y="19888"/>
                        <a:pt x="7544" y="15088"/>
                      </a:cubicBezTo>
                      <a:cubicBezTo>
                        <a:pt x="10973" y="10287"/>
                        <a:pt x="15774" y="6858"/>
                        <a:pt x="21946" y="4115"/>
                      </a:cubicBezTo>
                      <a:cubicBezTo>
                        <a:pt x="28118" y="1372"/>
                        <a:pt x="35662" y="0"/>
                        <a:pt x="43891" y="0"/>
                      </a:cubicBezTo>
                      <a:cubicBezTo>
                        <a:pt x="52807" y="0"/>
                        <a:pt x="59665" y="1372"/>
                        <a:pt x="66523" y="4801"/>
                      </a:cubicBezTo>
                      <a:cubicBezTo>
                        <a:pt x="72695" y="7544"/>
                        <a:pt x="77496" y="11659"/>
                        <a:pt x="80925" y="15773"/>
                      </a:cubicBezTo>
                      <a:cubicBezTo>
                        <a:pt x="84354" y="19888"/>
                        <a:pt x="86411" y="24689"/>
                        <a:pt x="86411" y="28804"/>
                      </a:cubicBezTo>
                      <a:cubicBezTo>
                        <a:pt x="86411" y="29489"/>
                        <a:pt x="86411" y="30175"/>
                        <a:pt x="85725" y="30861"/>
                      </a:cubicBezTo>
                      <a:cubicBezTo>
                        <a:pt x="85039" y="31547"/>
                        <a:pt x="84354" y="31547"/>
                        <a:pt x="83668" y="31547"/>
                      </a:cubicBezTo>
                      <a:lnTo>
                        <a:pt x="63094" y="31547"/>
                      </a:lnTo>
                      <a:cubicBezTo>
                        <a:pt x="61036" y="31547"/>
                        <a:pt x="58979" y="30861"/>
                        <a:pt x="58293" y="28804"/>
                      </a:cubicBezTo>
                      <a:cubicBezTo>
                        <a:pt x="57607" y="26746"/>
                        <a:pt x="56236" y="24689"/>
                        <a:pt x="53493" y="23317"/>
                      </a:cubicBezTo>
                      <a:cubicBezTo>
                        <a:pt x="50749" y="21946"/>
                        <a:pt x="48006" y="21260"/>
                        <a:pt x="44577" y="21260"/>
                      </a:cubicBezTo>
                      <a:cubicBezTo>
                        <a:pt x="40462" y="21260"/>
                        <a:pt x="37033" y="21946"/>
                        <a:pt x="34976" y="23317"/>
                      </a:cubicBezTo>
                      <a:cubicBezTo>
                        <a:pt x="32919" y="24689"/>
                        <a:pt x="31547" y="26746"/>
                        <a:pt x="31547" y="29489"/>
                      </a:cubicBezTo>
                      <a:cubicBezTo>
                        <a:pt x="31547" y="32233"/>
                        <a:pt x="32919" y="34290"/>
                        <a:pt x="35662" y="36347"/>
                      </a:cubicBezTo>
                      <a:cubicBezTo>
                        <a:pt x="38405" y="37719"/>
                        <a:pt x="43891" y="39776"/>
                        <a:pt x="52121" y="41148"/>
                      </a:cubicBezTo>
                      <a:cubicBezTo>
                        <a:pt x="61036" y="42520"/>
                        <a:pt x="68580" y="44577"/>
                        <a:pt x="74067" y="47320"/>
                      </a:cubicBezTo>
                      <a:cubicBezTo>
                        <a:pt x="79553" y="50063"/>
                        <a:pt x="83668" y="52807"/>
                        <a:pt x="86411" y="56921"/>
                      </a:cubicBezTo>
                      <a:cubicBezTo>
                        <a:pt x="89154" y="61036"/>
                        <a:pt x="90526" y="65837"/>
                        <a:pt x="90526" y="72009"/>
                      </a:cubicBezTo>
                      <a:cubicBezTo>
                        <a:pt x="90526" y="78867"/>
                        <a:pt x="88468" y="84353"/>
                        <a:pt x="85039" y="89154"/>
                      </a:cubicBezTo>
                      <a:cubicBezTo>
                        <a:pt x="80925" y="93955"/>
                        <a:pt x="76124" y="98069"/>
                        <a:pt x="69266" y="100127"/>
                      </a:cubicBezTo>
                      <a:cubicBezTo>
                        <a:pt x="62408" y="102870"/>
                        <a:pt x="54864" y="104242"/>
                        <a:pt x="45949" y="104242"/>
                      </a:cubicBezTo>
                      <a:cubicBezTo>
                        <a:pt x="35662" y="106299"/>
                        <a:pt x="27432" y="104927"/>
                        <a:pt x="20574" y="1021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82" name="Graphic 1180">
              <a:extLst>
                <a:ext uri="{FF2B5EF4-FFF2-40B4-BE49-F238E27FC236}">
                  <a16:creationId xmlns:a16="http://schemas.microsoft.com/office/drawing/2014/main" id="{90E279E2-1703-BB2C-433E-6E255F2029FA}"/>
                </a:ext>
              </a:extLst>
            </p:cNvPr>
            <p:cNvGrpSpPr/>
            <p:nvPr/>
          </p:nvGrpSpPr>
          <p:grpSpPr>
            <a:xfrm>
              <a:off x="7503261" y="2184958"/>
              <a:ext cx="632307" cy="632307"/>
              <a:chOff x="7503261" y="2184958"/>
              <a:chExt cx="632307" cy="632307"/>
            </a:xfrm>
          </p:grpSpPr>
          <p:sp>
            <p:nvSpPr>
              <p:cNvPr id="1283" name="Freeform: Shape 1282">
                <a:extLst>
                  <a:ext uri="{FF2B5EF4-FFF2-40B4-BE49-F238E27FC236}">
                    <a16:creationId xmlns:a16="http://schemas.microsoft.com/office/drawing/2014/main" id="{7B4010DE-DB7E-3D06-507C-3BC6BBE7A85E}"/>
                  </a:ext>
                </a:extLst>
              </p:cNvPr>
              <p:cNvSpPr/>
              <p:nvPr/>
            </p:nvSpPr>
            <p:spPr>
              <a:xfrm>
                <a:off x="7503261" y="2184958"/>
                <a:ext cx="632307" cy="632307"/>
              </a:xfrm>
              <a:custGeom>
                <a:avLst/>
                <a:gdLst>
                  <a:gd name="connsiteX0" fmla="*/ 632308 w 632307"/>
                  <a:gd name="connsiteY0" fmla="*/ 316154 h 632307"/>
                  <a:gd name="connsiteX1" fmla="*/ 316154 w 632307"/>
                  <a:gd name="connsiteY1" fmla="*/ 632308 h 632307"/>
                  <a:gd name="connsiteX2" fmla="*/ 1 w 632307"/>
                  <a:gd name="connsiteY2" fmla="*/ 316154 h 632307"/>
                  <a:gd name="connsiteX3" fmla="*/ 316154 w 632307"/>
                  <a:gd name="connsiteY3" fmla="*/ 0 h 632307"/>
                  <a:gd name="connsiteX4" fmla="*/ 632308 w 632307"/>
                  <a:gd name="connsiteY4" fmla="*/ 316154 h 63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2307" h="632307">
                    <a:moveTo>
                      <a:pt x="632308" y="316154"/>
                    </a:moveTo>
                    <a:cubicBezTo>
                      <a:pt x="632308" y="490761"/>
                      <a:pt x="490761" y="632308"/>
                      <a:pt x="316154" y="632308"/>
                    </a:cubicBezTo>
                    <a:cubicBezTo>
                      <a:pt x="141547" y="632308"/>
                      <a:pt x="1" y="490761"/>
                      <a:pt x="1" y="316154"/>
                    </a:cubicBezTo>
                    <a:cubicBezTo>
                      <a:pt x="1" y="141547"/>
                      <a:pt x="141547" y="0"/>
                      <a:pt x="316154" y="0"/>
                    </a:cubicBezTo>
                    <a:cubicBezTo>
                      <a:pt x="490761" y="0"/>
                      <a:pt x="632308" y="141547"/>
                      <a:pt x="632308" y="316154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284" name="Graphic 1180">
                <a:extLst>
                  <a:ext uri="{FF2B5EF4-FFF2-40B4-BE49-F238E27FC236}">
                    <a16:creationId xmlns:a16="http://schemas.microsoft.com/office/drawing/2014/main" id="{8CE44846-CE62-70A1-C72D-53FFBBBDB62A}"/>
                  </a:ext>
                </a:extLst>
              </p:cNvPr>
              <p:cNvGrpSpPr/>
              <p:nvPr/>
            </p:nvGrpSpPr>
            <p:grpSpPr>
              <a:xfrm>
                <a:off x="7642479" y="2323490"/>
                <a:ext cx="354558" cy="353872"/>
                <a:chOff x="7642479" y="2323490"/>
                <a:chExt cx="354558" cy="353872"/>
              </a:xfrm>
              <a:solidFill>
                <a:srgbClr val="FFFFFF"/>
              </a:solidFill>
            </p:grpSpPr>
            <p:sp>
              <p:nvSpPr>
                <p:cNvPr id="1285" name="Freeform: Shape 1284">
                  <a:extLst>
                    <a:ext uri="{FF2B5EF4-FFF2-40B4-BE49-F238E27FC236}">
                      <a16:creationId xmlns:a16="http://schemas.microsoft.com/office/drawing/2014/main" id="{DD794272-9FFC-4896-67E1-F72A5784894C}"/>
                    </a:ext>
                  </a:extLst>
                </p:cNvPr>
                <p:cNvSpPr/>
                <p:nvPr/>
              </p:nvSpPr>
              <p:spPr>
                <a:xfrm>
                  <a:off x="7642479" y="2323490"/>
                  <a:ext cx="354558" cy="353872"/>
                </a:xfrm>
                <a:custGeom>
                  <a:avLst/>
                  <a:gdLst>
                    <a:gd name="connsiteX0" fmla="*/ 334670 w 354558"/>
                    <a:gd name="connsiteY0" fmla="*/ 134417 h 353872"/>
                    <a:gd name="connsiteX1" fmla="*/ 331927 w 354558"/>
                    <a:gd name="connsiteY1" fmla="*/ 134417 h 353872"/>
                    <a:gd name="connsiteX2" fmla="*/ 312725 w 354558"/>
                    <a:gd name="connsiteY2" fmla="*/ 121387 h 353872"/>
                    <a:gd name="connsiteX3" fmla="*/ 312725 w 354558"/>
                    <a:gd name="connsiteY3" fmla="*/ 121387 h 353872"/>
                    <a:gd name="connsiteX4" fmla="*/ 316840 w 354558"/>
                    <a:gd name="connsiteY4" fmla="*/ 98070 h 353872"/>
                    <a:gd name="connsiteX5" fmla="*/ 318897 w 354558"/>
                    <a:gd name="connsiteY5" fmla="*/ 96012 h 353872"/>
                    <a:gd name="connsiteX6" fmla="*/ 318897 w 354558"/>
                    <a:gd name="connsiteY6" fmla="*/ 67894 h 353872"/>
                    <a:gd name="connsiteX7" fmla="*/ 286664 w 354558"/>
                    <a:gd name="connsiteY7" fmla="*/ 35662 h 353872"/>
                    <a:gd name="connsiteX8" fmla="*/ 258547 w 354558"/>
                    <a:gd name="connsiteY8" fmla="*/ 35662 h 353872"/>
                    <a:gd name="connsiteX9" fmla="*/ 256489 w 354558"/>
                    <a:gd name="connsiteY9" fmla="*/ 37719 h 353872"/>
                    <a:gd name="connsiteX10" fmla="*/ 233172 w 354558"/>
                    <a:gd name="connsiteY10" fmla="*/ 41834 h 353872"/>
                    <a:gd name="connsiteX11" fmla="*/ 233172 w 354558"/>
                    <a:gd name="connsiteY11" fmla="*/ 41834 h 353872"/>
                    <a:gd name="connsiteX12" fmla="*/ 220142 w 354558"/>
                    <a:gd name="connsiteY12" fmla="*/ 22632 h 353872"/>
                    <a:gd name="connsiteX13" fmla="*/ 220142 w 354558"/>
                    <a:gd name="connsiteY13" fmla="*/ 19888 h 353872"/>
                    <a:gd name="connsiteX14" fmla="*/ 200254 w 354558"/>
                    <a:gd name="connsiteY14" fmla="*/ 0 h 353872"/>
                    <a:gd name="connsiteX15" fmla="*/ 154305 w 354558"/>
                    <a:gd name="connsiteY15" fmla="*/ 0 h 353872"/>
                    <a:gd name="connsiteX16" fmla="*/ 134417 w 354558"/>
                    <a:gd name="connsiteY16" fmla="*/ 19888 h 353872"/>
                    <a:gd name="connsiteX17" fmla="*/ 134417 w 354558"/>
                    <a:gd name="connsiteY17" fmla="*/ 22632 h 353872"/>
                    <a:gd name="connsiteX18" fmla="*/ 121387 w 354558"/>
                    <a:gd name="connsiteY18" fmla="*/ 41834 h 353872"/>
                    <a:gd name="connsiteX19" fmla="*/ 121387 w 354558"/>
                    <a:gd name="connsiteY19" fmla="*/ 41834 h 353872"/>
                    <a:gd name="connsiteX20" fmla="*/ 98069 w 354558"/>
                    <a:gd name="connsiteY20" fmla="*/ 37719 h 353872"/>
                    <a:gd name="connsiteX21" fmla="*/ 96012 w 354558"/>
                    <a:gd name="connsiteY21" fmla="*/ 35662 h 353872"/>
                    <a:gd name="connsiteX22" fmla="*/ 67894 w 354558"/>
                    <a:gd name="connsiteY22" fmla="*/ 35662 h 353872"/>
                    <a:gd name="connsiteX23" fmla="*/ 35662 w 354558"/>
                    <a:gd name="connsiteY23" fmla="*/ 67894 h 353872"/>
                    <a:gd name="connsiteX24" fmla="*/ 35662 w 354558"/>
                    <a:gd name="connsiteY24" fmla="*/ 96012 h 353872"/>
                    <a:gd name="connsiteX25" fmla="*/ 37719 w 354558"/>
                    <a:gd name="connsiteY25" fmla="*/ 98070 h 353872"/>
                    <a:gd name="connsiteX26" fmla="*/ 41834 w 354558"/>
                    <a:gd name="connsiteY26" fmla="*/ 121387 h 353872"/>
                    <a:gd name="connsiteX27" fmla="*/ 41834 w 354558"/>
                    <a:gd name="connsiteY27" fmla="*/ 121387 h 353872"/>
                    <a:gd name="connsiteX28" fmla="*/ 22631 w 354558"/>
                    <a:gd name="connsiteY28" fmla="*/ 134417 h 353872"/>
                    <a:gd name="connsiteX29" fmla="*/ 19888 w 354558"/>
                    <a:gd name="connsiteY29" fmla="*/ 134417 h 353872"/>
                    <a:gd name="connsiteX30" fmla="*/ 0 w 354558"/>
                    <a:gd name="connsiteY30" fmla="*/ 154305 h 353872"/>
                    <a:gd name="connsiteX31" fmla="*/ 0 w 354558"/>
                    <a:gd name="connsiteY31" fmla="*/ 176937 h 353872"/>
                    <a:gd name="connsiteX32" fmla="*/ 0 w 354558"/>
                    <a:gd name="connsiteY32" fmla="*/ 199568 h 353872"/>
                    <a:gd name="connsiteX33" fmla="*/ 19888 w 354558"/>
                    <a:gd name="connsiteY33" fmla="*/ 219456 h 353872"/>
                    <a:gd name="connsiteX34" fmla="*/ 22631 w 354558"/>
                    <a:gd name="connsiteY34" fmla="*/ 219456 h 353872"/>
                    <a:gd name="connsiteX35" fmla="*/ 41834 w 354558"/>
                    <a:gd name="connsiteY35" fmla="*/ 232486 h 353872"/>
                    <a:gd name="connsiteX36" fmla="*/ 41834 w 354558"/>
                    <a:gd name="connsiteY36" fmla="*/ 232486 h 353872"/>
                    <a:gd name="connsiteX37" fmla="*/ 37719 w 354558"/>
                    <a:gd name="connsiteY37" fmla="*/ 255804 h 353872"/>
                    <a:gd name="connsiteX38" fmla="*/ 35662 w 354558"/>
                    <a:gd name="connsiteY38" fmla="*/ 257861 h 353872"/>
                    <a:gd name="connsiteX39" fmla="*/ 35662 w 354558"/>
                    <a:gd name="connsiteY39" fmla="*/ 285979 h 353872"/>
                    <a:gd name="connsiteX40" fmla="*/ 67894 w 354558"/>
                    <a:gd name="connsiteY40" fmla="*/ 318211 h 353872"/>
                    <a:gd name="connsiteX41" fmla="*/ 96012 w 354558"/>
                    <a:gd name="connsiteY41" fmla="*/ 318211 h 353872"/>
                    <a:gd name="connsiteX42" fmla="*/ 98069 w 354558"/>
                    <a:gd name="connsiteY42" fmla="*/ 316154 h 353872"/>
                    <a:gd name="connsiteX43" fmla="*/ 121387 w 354558"/>
                    <a:gd name="connsiteY43" fmla="*/ 312039 h 353872"/>
                    <a:gd name="connsiteX44" fmla="*/ 121387 w 354558"/>
                    <a:gd name="connsiteY44" fmla="*/ 312039 h 353872"/>
                    <a:gd name="connsiteX45" fmla="*/ 134417 w 354558"/>
                    <a:gd name="connsiteY45" fmla="*/ 331242 h 353872"/>
                    <a:gd name="connsiteX46" fmla="*/ 134417 w 354558"/>
                    <a:gd name="connsiteY46" fmla="*/ 333985 h 353872"/>
                    <a:gd name="connsiteX47" fmla="*/ 154305 w 354558"/>
                    <a:gd name="connsiteY47" fmla="*/ 353873 h 353872"/>
                    <a:gd name="connsiteX48" fmla="*/ 200254 w 354558"/>
                    <a:gd name="connsiteY48" fmla="*/ 353873 h 353872"/>
                    <a:gd name="connsiteX49" fmla="*/ 220142 w 354558"/>
                    <a:gd name="connsiteY49" fmla="*/ 333985 h 353872"/>
                    <a:gd name="connsiteX50" fmla="*/ 220142 w 354558"/>
                    <a:gd name="connsiteY50" fmla="*/ 331242 h 353872"/>
                    <a:gd name="connsiteX51" fmla="*/ 233172 w 354558"/>
                    <a:gd name="connsiteY51" fmla="*/ 312039 h 353872"/>
                    <a:gd name="connsiteX52" fmla="*/ 233172 w 354558"/>
                    <a:gd name="connsiteY52" fmla="*/ 312039 h 353872"/>
                    <a:gd name="connsiteX53" fmla="*/ 256489 w 354558"/>
                    <a:gd name="connsiteY53" fmla="*/ 316154 h 353872"/>
                    <a:gd name="connsiteX54" fmla="*/ 258547 w 354558"/>
                    <a:gd name="connsiteY54" fmla="*/ 318211 h 353872"/>
                    <a:gd name="connsiteX55" fmla="*/ 286664 w 354558"/>
                    <a:gd name="connsiteY55" fmla="*/ 318211 h 353872"/>
                    <a:gd name="connsiteX56" fmla="*/ 318897 w 354558"/>
                    <a:gd name="connsiteY56" fmla="*/ 285979 h 353872"/>
                    <a:gd name="connsiteX57" fmla="*/ 318897 w 354558"/>
                    <a:gd name="connsiteY57" fmla="*/ 257861 h 353872"/>
                    <a:gd name="connsiteX58" fmla="*/ 316840 w 354558"/>
                    <a:gd name="connsiteY58" fmla="*/ 255804 h 353872"/>
                    <a:gd name="connsiteX59" fmla="*/ 312725 w 354558"/>
                    <a:gd name="connsiteY59" fmla="*/ 232486 h 353872"/>
                    <a:gd name="connsiteX60" fmla="*/ 312725 w 354558"/>
                    <a:gd name="connsiteY60" fmla="*/ 232486 h 353872"/>
                    <a:gd name="connsiteX61" fmla="*/ 331927 w 354558"/>
                    <a:gd name="connsiteY61" fmla="*/ 219456 h 353872"/>
                    <a:gd name="connsiteX62" fmla="*/ 334670 w 354558"/>
                    <a:gd name="connsiteY62" fmla="*/ 219456 h 353872"/>
                    <a:gd name="connsiteX63" fmla="*/ 354559 w 354558"/>
                    <a:gd name="connsiteY63" fmla="*/ 199568 h 353872"/>
                    <a:gd name="connsiteX64" fmla="*/ 354559 w 354558"/>
                    <a:gd name="connsiteY64" fmla="*/ 176937 h 353872"/>
                    <a:gd name="connsiteX65" fmla="*/ 354559 w 354558"/>
                    <a:gd name="connsiteY65" fmla="*/ 154305 h 353872"/>
                    <a:gd name="connsiteX66" fmla="*/ 334670 w 354558"/>
                    <a:gd name="connsiteY66" fmla="*/ 134417 h 353872"/>
                    <a:gd name="connsiteX67" fmla="*/ 176936 w 354558"/>
                    <a:gd name="connsiteY67" fmla="*/ 272949 h 353872"/>
                    <a:gd name="connsiteX68" fmla="*/ 81610 w 354558"/>
                    <a:gd name="connsiteY68" fmla="*/ 177622 h 353872"/>
                    <a:gd name="connsiteX69" fmla="*/ 176936 w 354558"/>
                    <a:gd name="connsiteY69" fmla="*/ 82296 h 353872"/>
                    <a:gd name="connsiteX70" fmla="*/ 272263 w 354558"/>
                    <a:gd name="connsiteY70" fmla="*/ 177622 h 353872"/>
                    <a:gd name="connsiteX71" fmla="*/ 176936 w 354558"/>
                    <a:gd name="connsiteY71" fmla="*/ 272949 h 353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354558" h="353872">
                      <a:moveTo>
                        <a:pt x="334670" y="134417"/>
                      </a:moveTo>
                      <a:lnTo>
                        <a:pt x="331927" y="134417"/>
                      </a:lnTo>
                      <a:cubicBezTo>
                        <a:pt x="323012" y="134417"/>
                        <a:pt x="316154" y="128931"/>
                        <a:pt x="312725" y="121387"/>
                      </a:cubicBezTo>
                      <a:cubicBezTo>
                        <a:pt x="312725" y="121387"/>
                        <a:pt x="312725" y="121387"/>
                        <a:pt x="312725" y="121387"/>
                      </a:cubicBezTo>
                      <a:cubicBezTo>
                        <a:pt x="309296" y="113157"/>
                        <a:pt x="310667" y="104242"/>
                        <a:pt x="316840" y="98070"/>
                      </a:cubicBezTo>
                      <a:lnTo>
                        <a:pt x="318897" y="96012"/>
                      </a:lnTo>
                      <a:cubicBezTo>
                        <a:pt x="326441" y="88468"/>
                        <a:pt x="326441" y="75438"/>
                        <a:pt x="318897" y="67894"/>
                      </a:cubicBezTo>
                      <a:lnTo>
                        <a:pt x="286664" y="35662"/>
                      </a:lnTo>
                      <a:cubicBezTo>
                        <a:pt x="279121" y="28118"/>
                        <a:pt x="266090" y="28118"/>
                        <a:pt x="258547" y="35662"/>
                      </a:cubicBezTo>
                      <a:lnTo>
                        <a:pt x="256489" y="37719"/>
                      </a:lnTo>
                      <a:cubicBezTo>
                        <a:pt x="250317" y="43891"/>
                        <a:pt x="241402" y="45263"/>
                        <a:pt x="233172" y="41834"/>
                      </a:cubicBezTo>
                      <a:cubicBezTo>
                        <a:pt x="233172" y="41834"/>
                        <a:pt x="233172" y="41834"/>
                        <a:pt x="233172" y="41834"/>
                      </a:cubicBezTo>
                      <a:cubicBezTo>
                        <a:pt x="224942" y="38405"/>
                        <a:pt x="220142" y="30861"/>
                        <a:pt x="220142" y="22632"/>
                      </a:cubicBezTo>
                      <a:lnTo>
                        <a:pt x="220142" y="19888"/>
                      </a:lnTo>
                      <a:cubicBezTo>
                        <a:pt x="220142" y="8916"/>
                        <a:pt x="211226" y="0"/>
                        <a:pt x="200254" y="0"/>
                      </a:cubicBezTo>
                      <a:lnTo>
                        <a:pt x="154305" y="0"/>
                      </a:lnTo>
                      <a:cubicBezTo>
                        <a:pt x="143332" y="0"/>
                        <a:pt x="134417" y="8916"/>
                        <a:pt x="134417" y="19888"/>
                      </a:cubicBezTo>
                      <a:lnTo>
                        <a:pt x="134417" y="22632"/>
                      </a:lnTo>
                      <a:cubicBezTo>
                        <a:pt x="134417" y="31547"/>
                        <a:pt x="128930" y="38405"/>
                        <a:pt x="121387" y="41834"/>
                      </a:cubicBezTo>
                      <a:cubicBezTo>
                        <a:pt x="121387" y="41834"/>
                        <a:pt x="121387" y="41834"/>
                        <a:pt x="121387" y="41834"/>
                      </a:cubicBezTo>
                      <a:cubicBezTo>
                        <a:pt x="113157" y="45263"/>
                        <a:pt x="104242" y="43891"/>
                        <a:pt x="98069" y="37719"/>
                      </a:cubicBezTo>
                      <a:lnTo>
                        <a:pt x="96012" y="35662"/>
                      </a:lnTo>
                      <a:cubicBezTo>
                        <a:pt x="88468" y="28118"/>
                        <a:pt x="75438" y="28118"/>
                        <a:pt x="67894" y="35662"/>
                      </a:cubicBezTo>
                      <a:lnTo>
                        <a:pt x="35662" y="67894"/>
                      </a:lnTo>
                      <a:cubicBezTo>
                        <a:pt x="28118" y="75438"/>
                        <a:pt x="28118" y="88468"/>
                        <a:pt x="35662" y="96012"/>
                      </a:cubicBezTo>
                      <a:lnTo>
                        <a:pt x="37719" y="98070"/>
                      </a:lnTo>
                      <a:cubicBezTo>
                        <a:pt x="43891" y="104242"/>
                        <a:pt x="45263" y="113157"/>
                        <a:pt x="41834" y="121387"/>
                      </a:cubicBezTo>
                      <a:cubicBezTo>
                        <a:pt x="41834" y="121387"/>
                        <a:pt x="41834" y="121387"/>
                        <a:pt x="41834" y="121387"/>
                      </a:cubicBezTo>
                      <a:cubicBezTo>
                        <a:pt x="38405" y="129616"/>
                        <a:pt x="30861" y="134417"/>
                        <a:pt x="22631" y="134417"/>
                      </a:cubicBezTo>
                      <a:lnTo>
                        <a:pt x="19888" y="134417"/>
                      </a:lnTo>
                      <a:cubicBezTo>
                        <a:pt x="8915" y="134417"/>
                        <a:pt x="0" y="143332"/>
                        <a:pt x="0" y="154305"/>
                      </a:cubicBezTo>
                      <a:lnTo>
                        <a:pt x="0" y="176937"/>
                      </a:lnTo>
                      <a:lnTo>
                        <a:pt x="0" y="199568"/>
                      </a:lnTo>
                      <a:cubicBezTo>
                        <a:pt x="0" y="210541"/>
                        <a:pt x="8915" y="219456"/>
                        <a:pt x="19888" y="219456"/>
                      </a:cubicBezTo>
                      <a:lnTo>
                        <a:pt x="22631" y="219456"/>
                      </a:lnTo>
                      <a:cubicBezTo>
                        <a:pt x="31547" y="219456"/>
                        <a:pt x="38405" y="224943"/>
                        <a:pt x="41834" y="232486"/>
                      </a:cubicBezTo>
                      <a:cubicBezTo>
                        <a:pt x="41834" y="232486"/>
                        <a:pt x="41834" y="232486"/>
                        <a:pt x="41834" y="232486"/>
                      </a:cubicBezTo>
                      <a:cubicBezTo>
                        <a:pt x="45263" y="240716"/>
                        <a:pt x="43891" y="249631"/>
                        <a:pt x="37719" y="255804"/>
                      </a:cubicBezTo>
                      <a:lnTo>
                        <a:pt x="35662" y="257861"/>
                      </a:lnTo>
                      <a:cubicBezTo>
                        <a:pt x="28118" y="265405"/>
                        <a:pt x="28118" y="278435"/>
                        <a:pt x="35662" y="285979"/>
                      </a:cubicBezTo>
                      <a:lnTo>
                        <a:pt x="67894" y="318211"/>
                      </a:lnTo>
                      <a:cubicBezTo>
                        <a:pt x="75438" y="325755"/>
                        <a:pt x="88468" y="325755"/>
                        <a:pt x="96012" y="318211"/>
                      </a:cubicBezTo>
                      <a:lnTo>
                        <a:pt x="98069" y="316154"/>
                      </a:lnTo>
                      <a:cubicBezTo>
                        <a:pt x="104242" y="309982"/>
                        <a:pt x="113157" y="308610"/>
                        <a:pt x="121387" y="312039"/>
                      </a:cubicBezTo>
                      <a:cubicBezTo>
                        <a:pt x="121387" y="312039"/>
                        <a:pt x="121387" y="312039"/>
                        <a:pt x="121387" y="312039"/>
                      </a:cubicBezTo>
                      <a:cubicBezTo>
                        <a:pt x="129616" y="315468"/>
                        <a:pt x="134417" y="323012"/>
                        <a:pt x="134417" y="331242"/>
                      </a:cubicBezTo>
                      <a:lnTo>
                        <a:pt x="134417" y="333985"/>
                      </a:lnTo>
                      <a:cubicBezTo>
                        <a:pt x="134417" y="344958"/>
                        <a:pt x="143332" y="353873"/>
                        <a:pt x="154305" y="353873"/>
                      </a:cubicBezTo>
                      <a:lnTo>
                        <a:pt x="200254" y="353873"/>
                      </a:lnTo>
                      <a:cubicBezTo>
                        <a:pt x="211226" y="353873"/>
                        <a:pt x="220142" y="344958"/>
                        <a:pt x="220142" y="333985"/>
                      </a:cubicBezTo>
                      <a:lnTo>
                        <a:pt x="220142" y="331242"/>
                      </a:lnTo>
                      <a:cubicBezTo>
                        <a:pt x="220142" y="322326"/>
                        <a:pt x="225628" y="315468"/>
                        <a:pt x="233172" y="312039"/>
                      </a:cubicBezTo>
                      <a:cubicBezTo>
                        <a:pt x="233172" y="312039"/>
                        <a:pt x="233172" y="312039"/>
                        <a:pt x="233172" y="312039"/>
                      </a:cubicBezTo>
                      <a:cubicBezTo>
                        <a:pt x="241402" y="308610"/>
                        <a:pt x="250317" y="309982"/>
                        <a:pt x="256489" y="316154"/>
                      </a:cubicBezTo>
                      <a:lnTo>
                        <a:pt x="258547" y="318211"/>
                      </a:lnTo>
                      <a:cubicBezTo>
                        <a:pt x="266090" y="325755"/>
                        <a:pt x="279121" y="325755"/>
                        <a:pt x="286664" y="318211"/>
                      </a:cubicBezTo>
                      <a:lnTo>
                        <a:pt x="318897" y="285979"/>
                      </a:lnTo>
                      <a:cubicBezTo>
                        <a:pt x="326441" y="278435"/>
                        <a:pt x="326441" y="265405"/>
                        <a:pt x="318897" y="257861"/>
                      </a:cubicBezTo>
                      <a:lnTo>
                        <a:pt x="316840" y="255804"/>
                      </a:lnTo>
                      <a:cubicBezTo>
                        <a:pt x="310667" y="249631"/>
                        <a:pt x="309296" y="240716"/>
                        <a:pt x="312725" y="232486"/>
                      </a:cubicBezTo>
                      <a:cubicBezTo>
                        <a:pt x="312725" y="232486"/>
                        <a:pt x="312725" y="232486"/>
                        <a:pt x="312725" y="232486"/>
                      </a:cubicBezTo>
                      <a:cubicBezTo>
                        <a:pt x="316154" y="224257"/>
                        <a:pt x="323698" y="219456"/>
                        <a:pt x="331927" y="219456"/>
                      </a:cubicBezTo>
                      <a:lnTo>
                        <a:pt x="334670" y="219456"/>
                      </a:lnTo>
                      <a:cubicBezTo>
                        <a:pt x="345643" y="219456"/>
                        <a:pt x="354559" y="210541"/>
                        <a:pt x="354559" y="199568"/>
                      </a:cubicBezTo>
                      <a:lnTo>
                        <a:pt x="354559" y="176937"/>
                      </a:lnTo>
                      <a:lnTo>
                        <a:pt x="354559" y="154305"/>
                      </a:lnTo>
                      <a:cubicBezTo>
                        <a:pt x="354559" y="143332"/>
                        <a:pt x="345643" y="134417"/>
                        <a:pt x="334670" y="134417"/>
                      </a:cubicBezTo>
                      <a:close/>
                      <a:moveTo>
                        <a:pt x="176936" y="272949"/>
                      </a:moveTo>
                      <a:cubicBezTo>
                        <a:pt x="124130" y="272949"/>
                        <a:pt x="81610" y="230429"/>
                        <a:pt x="81610" y="177622"/>
                      </a:cubicBezTo>
                      <a:cubicBezTo>
                        <a:pt x="81610" y="124816"/>
                        <a:pt x="124130" y="82296"/>
                        <a:pt x="176936" y="82296"/>
                      </a:cubicBezTo>
                      <a:cubicBezTo>
                        <a:pt x="229743" y="82296"/>
                        <a:pt x="272263" y="124816"/>
                        <a:pt x="272263" y="177622"/>
                      </a:cubicBezTo>
                      <a:cubicBezTo>
                        <a:pt x="272263" y="230429"/>
                        <a:pt x="229057" y="272949"/>
                        <a:pt x="176936" y="2729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86" name="Freeform: Shape 1285">
                  <a:extLst>
                    <a:ext uri="{FF2B5EF4-FFF2-40B4-BE49-F238E27FC236}">
                      <a16:creationId xmlns:a16="http://schemas.microsoft.com/office/drawing/2014/main" id="{1D6C7EFF-2D39-1491-78E2-FA3631881750}"/>
                    </a:ext>
                  </a:extLst>
                </p:cNvPr>
                <p:cNvSpPr/>
                <p:nvPr/>
              </p:nvSpPr>
              <p:spPr>
                <a:xfrm>
                  <a:off x="7773466" y="2455164"/>
                  <a:ext cx="91897" cy="91897"/>
                </a:xfrm>
                <a:custGeom>
                  <a:avLst/>
                  <a:gdLst>
                    <a:gd name="connsiteX0" fmla="*/ 91897 w 91897"/>
                    <a:gd name="connsiteY0" fmla="*/ 45949 h 91897"/>
                    <a:gd name="connsiteX1" fmla="*/ 45949 w 91897"/>
                    <a:gd name="connsiteY1" fmla="*/ 91897 h 91897"/>
                    <a:gd name="connsiteX2" fmla="*/ 0 w 91897"/>
                    <a:gd name="connsiteY2" fmla="*/ 45949 h 91897"/>
                    <a:gd name="connsiteX3" fmla="*/ 45949 w 91897"/>
                    <a:gd name="connsiteY3" fmla="*/ 0 h 91897"/>
                    <a:gd name="connsiteX4" fmla="*/ 91897 w 91897"/>
                    <a:gd name="connsiteY4" fmla="*/ 45949 h 91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7" h="91897">
                      <a:moveTo>
                        <a:pt x="91897" y="45949"/>
                      </a:moveTo>
                      <a:cubicBezTo>
                        <a:pt x="91897" y="71325"/>
                        <a:pt x="71325" y="91897"/>
                        <a:pt x="45949" y="91897"/>
                      </a:cubicBezTo>
                      <a:cubicBezTo>
                        <a:pt x="20572" y="91897"/>
                        <a:pt x="0" y="71325"/>
                        <a:pt x="0" y="45949"/>
                      </a:cubicBezTo>
                      <a:cubicBezTo>
                        <a:pt x="0" y="20572"/>
                        <a:pt x="20572" y="0"/>
                        <a:pt x="45949" y="0"/>
                      </a:cubicBezTo>
                      <a:cubicBezTo>
                        <a:pt x="71325" y="0"/>
                        <a:pt x="91897" y="20572"/>
                        <a:pt x="91897" y="459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287" name="Graphic 1180">
              <a:extLst>
                <a:ext uri="{FF2B5EF4-FFF2-40B4-BE49-F238E27FC236}">
                  <a16:creationId xmlns:a16="http://schemas.microsoft.com/office/drawing/2014/main" id="{24BE873C-B049-2E44-D418-BE9DBB0C4A6A}"/>
                </a:ext>
              </a:extLst>
            </p:cNvPr>
            <p:cNvGrpSpPr/>
            <p:nvPr/>
          </p:nvGrpSpPr>
          <p:grpSpPr>
            <a:xfrm>
              <a:off x="3850005" y="5727115"/>
              <a:ext cx="619963" cy="619963"/>
              <a:chOff x="3850005" y="5727115"/>
              <a:chExt cx="619963" cy="619963"/>
            </a:xfrm>
          </p:grpSpPr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FB7C9B88-B4B5-B7D4-FE15-3B21CDE4E558}"/>
                  </a:ext>
                </a:extLst>
              </p:cNvPr>
              <p:cNvSpPr/>
              <p:nvPr/>
            </p:nvSpPr>
            <p:spPr>
              <a:xfrm>
                <a:off x="3850005" y="5727115"/>
                <a:ext cx="619963" cy="619963"/>
              </a:xfrm>
              <a:custGeom>
                <a:avLst/>
                <a:gdLst>
                  <a:gd name="connsiteX0" fmla="*/ 619963 w 619963"/>
                  <a:gd name="connsiteY0" fmla="*/ 309982 h 619963"/>
                  <a:gd name="connsiteX1" fmla="*/ 309982 w 619963"/>
                  <a:gd name="connsiteY1" fmla="*/ 619963 h 619963"/>
                  <a:gd name="connsiteX2" fmla="*/ 0 w 619963"/>
                  <a:gd name="connsiteY2" fmla="*/ 309982 h 619963"/>
                  <a:gd name="connsiteX3" fmla="*/ 309982 w 619963"/>
                  <a:gd name="connsiteY3" fmla="*/ 0 h 619963"/>
                  <a:gd name="connsiteX4" fmla="*/ 619963 w 619963"/>
                  <a:gd name="connsiteY4" fmla="*/ 309982 h 6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963" h="619963">
                    <a:moveTo>
                      <a:pt x="619963" y="309982"/>
                    </a:moveTo>
                    <a:cubicBezTo>
                      <a:pt x="619963" y="481180"/>
                      <a:pt x="481180" y="619963"/>
                      <a:pt x="309982" y="619963"/>
                    </a:cubicBezTo>
                    <a:cubicBezTo>
                      <a:pt x="138783" y="619963"/>
                      <a:pt x="0" y="481180"/>
                      <a:pt x="0" y="309982"/>
                    </a:cubicBezTo>
                    <a:cubicBezTo>
                      <a:pt x="0" y="138784"/>
                      <a:pt x="138783" y="0"/>
                      <a:pt x="309982" y="0"/>
                    </a:cubicBezTo>
                    <a:cubicBezTo>
                      <a:pt x="481180" y="0"/>
                      <a:pt x="619963" y="138784"/>
                      <a:pt x="619963" y="309982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63F2C111-AA8B-F345-2D23-9BBCC56B8D04}"/>
                  </a:ext>
                </a:extLst>
              </p:cNvPr>
              <p:cNvSpPr/>
              <p:nvPr/>
            </p:nvSpPr>
            <p:spPr>
              <a:xfrm>
                <a:off x="4009796" y="5925997"/>
                <a:ext cx="300380" cy="222199"/>
              </a:xfrm>
              <a:custGeom>
                <a:avLst/>
                <a:gdLst>
                  <a:gd name="connsiteX0" fmla="*/ 250317 w 300380"/>
                  <a:gd name="connsiteY0" fmla="*/ 0 h 222199"/>
                  <a:gd name="connsiteX1" fmla="*/ 50063 w 300380"/>
                  <a:gd name="connsiteY1" fmla="*/ 0 h 222199"/>
                  <a:gd name="connsiteX2" fmla="*/ 0 w 300380"/>
                  <a:gd name="connsiteY2" fmla="*/ 50064 h 222199"/>
                  <a:gd name="connsiteX3" fmla="*/ 0 w 300380"/>
                  <a:gd name="connsiteY3" fmla="*/ 172136 h 222199"/>
                  <a:gd name="connsiteX4" fmla="*/ 50063 w 300380"/>
                  <a:gd name="connsiteY4" fmla="*/ 222199 h 222199"/>
                  <a:gd name="connsiteX5" fmla="*/ 250317 w 300380"/>
                  <a:gd name="connsiteY5" fmla="*/ 222199 h 222199"/>
                  <a:gd name="connsiteX6" fmla="*/ 300380 w 300380"/>
                  <a:gd name="connsiteY6" fmla="*/ 172136 h 222199"/>
                  <a:gd name="connsiteX7" fmla="*/ 300380 w 300380"/>
                  <a:gd name="connsiteY7" fmla="*/ 50064 h 222199"/>
                  <a:gd name="connsiteX8" fmla="*/ 250317 w 300380"/>
                  <a:gd name="connsiteY8" fmla="*/ 0 h 222199"/>
                  <a:gd name="connsiteX9" fmla="*/ 235229 w 300380"/>
                  <a:gd name="connsiteY9" fmla="*/ 116586 h 222199"/>
                  <a:gd name="connsiteX10" fmla="*/ 266776 w 300380"/>
                  <a:gd name="connsiteY10" fmla="*/ 96698 h 222199"/>
                  <a:gd name="connsiteX11" fmla="*/ 266776 w 300380"/>
                  <a:gd name="connsiteY11" fmla="*/ 136474 h 222199"/>
                  <a:gd name="connsiteX12" fmla="*/ 235229 w 300380"/>
                  <a:gd name="connsiteY12" fmla="*/ 116586 h 222199"/>
                  <a:gd name="connsiteX13" fmla="*/ 50063 w 300380"/>
                  <a:gd name="connsiteY13" fmla="*/ 32919 h 222199"/>
                  <a:gd name="connsiteX14" fmla="*/ 250317 w 300380"/>
                  <a:gd name="connsiteY14" fmla="*/ 32919 h 222199"/>
                  <a:gd name="connsiteX15" fmla="*/ 266776 w 300380"/>
                  <a:gd name="connsiteY15" fmla="*/ 49378 h 222199"/>
                  <a:gd name="connsiteX16" fmla="*/ 266776 w 300380"/>
                  <a:gd name="connsiteY16" fmla="*/ 56922 h 222199"/>
                  <a:gd name="connsiteX17" fmla="*/ 157734 w 300380"/>
                  <a:gd name="connsiteY17" fmla="*/ 125502 h 222199"/>
                  <a:gd name="connsiteX18" fmla="*/ 141275 w 300380"/>
                  <a:gd name="connsiteY18" fmla="*/ 125502 h 222199"/>
                  <a:gd name="connsiteX19" fmla="*/ 32918 w 300380"/>
                  <a:gd name="connsiteY19" fmla="*/ 56922 h 222199"/>
                  <a:gd name="connsiteX20" fmla="*/ 32918 w 300380"/>
                  <a:gd name="connsiteY20" fmla="*/ 49378 h 222199"/>
                  <a:gd name="connsiteX21" fmla="*/ 50063 w 300380"/>
                  <a:gd name="connsiteY21" fmla="*/ 32919 h 222199"/>
                  <a:gd name="connsiteX22" fmla="*/ 33604 w 300380"/>
                  <a:gd name="connsiteY22" fmla="*/ 96698 h 222199"/>
                  <a:gd name="connsiteX23" fmla="*/ 65151 w 300380"/>
                  <a:gd name="connsiteY23" fmla="*/ 116586 h 222199"/>
                  <a:gd name="connsiteX24" fmla="*/ 33604 w 300380"/>
                  <a:gd name="connsiteY24" fmla="*/ 136474 h 222199"/>
                  <a:gd name="connsiteX25" fmla="*/ 33604 w 300380"/>
                  <a:gd name="connsiteY25" fmla="*/ 96698 h 22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0380" h="222199">
                    <a:moveTo>
                      <a:pt x="250317" y="0"/>
                    </a:moveTo>
                    <a:lnTo>
                      <a:pt x="50063" y="0"/>
                    </a:lnTo>
                    <a:cubicBezTo>
                      <a:pt x="21946" y="0"/>
                      <a:pt x="0" y="21946"/>
                      <a:pt x="0" y="50064"/>
                    </a:cubicBezTo>
                    <a:lnTo>
                      <a:pt x="0" y="172136"/>
                    </a:lnTo>
                    <a:cubicBezTo>
                      <a:pt x="0" y="200254"/>
                      <a:pt x="21946" y="222199"/>
                      <a:pt x="50063" y="222199"/>
                    </a:cubicBezTo>
                    <a:lnTo>
                      <a:pt x="250317" y="222199"/>
                    </a:lnTo>
                    <a:cubicBezTo>
                      <a:pt x="278435" y="222199"/>
                      <a:pt x="300380" y="200254"/>
                      <a:pt x="300380" y="172136"/>
                    </a:cubicBezTo>
                    <a:lnTo>
                      <a:pt x="300380" y="50064"/>
                    </a:lnTo>
                    <a:cubicBezTo>
                      <a:pt x="300380" y="21946"/>
                      <a:pt x="278435" y="0"/>
                      <a:pt x="250317" y="0"/>
                    </a:cubicBezTo>
                    <a:close/>
                    <a:moveTo>
                      <a:pt x="235229" y="116586"/>
                    </a:moveTo>
                    <a:lnTo>
                      <a:pt x="266776" y="96698"/>
                    </a:lnTo>
                    <a:lnTo>
                      <a:pt x="266776" y="136474"/>
                    </a:lnTo>
                    <a:lnTo>
                      <a:pt x="235229" y="116586"/>
                    </a:lnTo>
                    <a:close/>
                    <a:moveTo>
                      <a:pt x="50063" y="32919"/>
                    </a:moveTo>
                    <a:lnTo>
                      <a:pt x="250317" y="32919"/>
                    </a:lnTo>
                    <a:cubicBezTo>
                      <a:pt x="259918" y="32919"/>
                      <a:pt x="266776" y="40462"/>
                      <a:pt x="266776" y="49378"/>
                    </a:cubicBezTo>
                    <a:lnTo>
                      <a:pt x="266776" y="56922"/>
                    </a:lnTo>
                    <a:lnTo>
                      <a:pt x="157734" y="125502"/>
                    </a:lnTo>
                    <a:cubicBezTo>
                      <a:pt x="152933" y="128245"/>
                      <a:pt x="146761" y="128245"/>
                      <a:pt x="141275" y="125502"/>
                    </a:cubicBezTo>
                    <a:lnTo>
                      <a:pt x="32918" y="56922"/>
                    </a:lnTo>
                    <a:lnTo>
                      <a:pt x="32918" y="49378"/>
                    </a:lnTo>
                    <a:cubicBezTo>
                      <a:pt x="33604" y="40462"/>
                      <a:pt x="40462" y="32919"/>
                      <a:pt x="50063" y="32919"/>
                    </a:cubicBezTo>
                    <a:close/>
                    <a:moveTo>
                      <a:pt x="33604" y="96698"/>
                    </a:moveTo>
                    <a:lnTo>
                      <a:pt x="65151" y="116586"/>
                    </a:lnTo>
                    <a:lnTo>
                      <a:pt x="33604" y="136474"/>
                    </a:lnTo>
                    <a:lnTo>
                      <a:pt x="33604" y="96698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290" name="Graphic 1180">
              <a:extLst>
                <a:ext uri="{FF2B5EF4-FFF2-40B4-BE49-F238E27FC236}">
                  <a16:creationId xmlns:a16="http://schemas.microsoft.com/office/drawing/2014/main" id="{BE7BC5D8-9891-43C6-F0E0-EF2B8392F62D}"/>
                </a:ext>
              </a:extLst>
            </p:cNvPr>
            <p:cNvGrpSpPr/>
            <p:nvPr/>
          </p:nvGrpSpPr>
          <p:grpSpPr>
            <a:xfrm>
              <a:off x="5197602" y="919657"/>
              <a:ext cx="831189" cy="831189"/>
              <a:chOff x="5197602" y="919657"/>
              <a:chExt cx="831189" cy="831189"/>
            </a:xfrm>
          </p:grpSpPr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FB355D0D-FA04-3039-B200-B4C0CDBCDE8C}"/>
                  </a:ext>
                </a:extLst>
              </p:cNvPr>
              <p:cNvSpPr/>
              <p:nvPr/>
            </p:nvSpPr>
            <p:spPr>
              <a:xfrm>
                <a:off x="5197602" y="919657"/>
                <a:ext cx="831189" cy="831189"/>
              </a:xfrm>
              <a:custGeom>
                <a:avLst/>
                <a:gdLst>
                  <a:gd name="connsiteX0" fmla="*/ 831190 w 831189"/>
                  <a:gd name="connsiteY0" fmla="*/ 415595 h 831189"/>
                  <a:gd name="connsiteX1" fmla="*/ 415595 w 831189"/>
                  <a:gd name="connsiteY1" fmla="*/ 831190 h 831189"/>
                  <a:gd name="connsiteX2" fmla="*/ 0 w 831189"/>
                  <a:gd name="connsiteY2" fmla="*/ 415595 h 831189"/>
                  <a:gd name="connsiteX3" fmla="*/ 415595 w 831189"/>
                  <a:gd name="connsiteY3" fmla="*/ 0 h 831189"/>
                  <a:gd name="connsiteX4" fmla="*/ 831190 w 831189"/>
                  <a:gd name="connsiteY4" fmla="*/ 415595 h 83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189" h="831189">
                    <a:moveTo>
                      <a:pt x="831190" y="415595"/>
                    </a:moveTo>
                    <a:cubicBezTo>
                      <a:pt x="831190" y="645122"/>
                      <a:pt x="645122" y="831190"/>
                      <a:pt x="415595" y="831190"/>
                    </a:cubicBezTo>
                    <a:cubicBezTo>
                      <a:pt x="186068" y="831190"/>
                      <a:pt x="0" y="645122"/>
                      <a:pt x="0" y="415595"/>
                    </a:cubicBezTo>
                    <a:cubicBezTo>
                      <a:pt x="0" y="186068"/>
                      <a:pt x="186068" y="0"/>
                      <a:pt x="415595" y="0"/>
                    </a:cubicBezTo>
                    <a:cubicBezTo>
                      <a:pt x="645121" y="0"/>
                      <a:pt x="831190" y="186068"/>
                      <a:pt x="831190" y="415595"/>
                    </a:cubicBezTo>
                    <a:close/>
                  </a:path>
                </a:pathLst>
              </a:custGeom>
              <a:solidFill>
                <a:srgbClr val="FF1D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24D24E0F-C7A9-F783-28E0-208FCEC323BC}"/>
                  </a:ext>
                </a:extLst>
              </p:cNvPr>
              <p:cNvSpPr/>
              <p:nvPr/>
            </p:nvSpPr>
            <p:spPr>
              <a:xfrm>
                <a:off x="5390479" y="1123340"/>
                <a:ext cx="441003" cy="423138"/>
              </a:xfrm>
              <a:custGeom>
                <a:avLst/>
                <a:gdLst>
                  <a:gd name="connsiteX0" fmla="*/ 431886 w 441003"/>
                  <a:gd name="connsiteY0" fmla="*/ 292151 h 423138"/>
                  <a:gd name="connsiteX1" fmla="*/ 359877 w 441003"/>
                  <a:gd name="connsiteY1" fmla="*/ 220828 h 423138"/>
                  <a:gd name="connsiteX2" fmla="*/ 377708 w 441003"/>
                  <a:gd name="connsiteY2" fmla="*/ 202997 h 423138"/>
                  <a:gd name="connsiteX3" fmla="*/ 377708 w 441003"/>
                  <a:gd name="connsiteY3" fmla="*/ 136474 h 423138"/>
                  <a:gd name="connsiteX4" fmla="*/ 357819 w 441003"/>
                  <a:gd name="connsiteY4" fmla="*/ 116586 h 423138"/>
                  <a:gd name="connsiteX5" fmla="*/ 353705 w 441003"/>
                  <a:gd name="connsiteY5" fmla="*/ 106985 h 423138"/>
                  <a:gd name="connsiteX6" fmla="*/ 353705 w 441003"/>
                  <a:gd name="connsiteY6" fmla="*/ 85039 h 423138"/>
                  <a:gd name="connsiteX7" fmla="*/ 306384 w 441003"/>
                  <a:gd name="connsiteY7" fmla="*/ 37719 h 423138"/>
                  <a:gd name="connsiteX8" fmla="*/ 284439 w 441003"/>
                  <a:gd name="connsiteY8" fmla="*/ 37719 h 423138"/>
                  <a:gd name="connsiteX9" fmla="*/ 274838 w 441003"/>
                  <a:gd name="connsiteY9" fmla="*/ 33604 h 423138"/>
                  <a:gd name="connsiteX10" fmla="*/ 254949 w 441003"/>
                  <a:gd name="connsiteY10" fmla="*/ 13716 h 423138"/>
                  <a:gd name="connsiteX11" fmla="*/ 221345 w 441003"/>
                  <a:gd name="connsiteY11" fmla="*/ 0 h 423138"/>
                  <a:gd name="connsiteX12" fmla="*/ 187741 w 441003"/>
                  <a:gd name="connsiteY12" fmla="*/ 13716 h 423138"/>
                  <a:gd name="connsiteX13" fmla="*/ 167853 w 441003"/>
                  <a:gd name="connsiteY13" fmla="*/ 33604 h 423138"/>
                  <a:gd name="connsiteX14" fmla="*/ 158252 w 441003"/>
                  <a:gd name="connsiteY14" fmla="*/ 37719 h 423138"/>
                  <a:gd name="connsiteX15" fmla="*/ 136306 w 441003"/>
                  <a:gd name="connsiteY15" fmla="*/ 37719 h 423138"/>
                  <a:gd name="connsiteX16" fmla="*/ 88986 w 441003"/>
                  <a:gd name="connsiteY16" fmla="*/ 85039 h 423138"/>
                  <a:gd name="connsiteX17" fmla="*/ 88986 w 441003"/>
                  <a:gd name="connsiteY17" fmla="*/ 106985 h 423138"/>
                  <a:gd name="connsiteX18" fmla="*/ 84871 w 441003"/>
                  <a:gd name="connsiteY18" fmla="*/ 116586 h 423138"/>
                  <a:gd name="connsiteX19" fmla="*/ 64983 w 441003"/>
                  <a:gd name="connsiteY19" fmla="*/ 136474 h 423138"/>
                  <a:gd name="connsiteX20" fmla="*/ 51267 w 441003"/>
                  <a:gd name="connsiteY20" fmla="*/ 170078 h 423138"/>
                  <a:gd name="connsiteX21" fmla="*/ 64983 w 441003"/>
                  <a:gd name="connsiteY21" fmla="*/ 203683 h 423138"/>
                  <a:gd name="connsiteX22" fmla="*/ 82814 w 441003"/>
                  <a:gd name="connsiteY22" fmla="*/ 221513 h 423138"/>
                  <a:gd name="connsiteX23" fmla="*/ 10805 w 441003"/>
                  <a:gd name="connsiteY23" fmla="*/ 293522 h 423138"/>
                  <a:gd name="connsiteX24" fmla="*/ 1203 w 441003"/>
                  <a:gd name="connsiteY24" fmla="*/ 327812 h 423138"/>
                  <a:gd name="connsiteX25" fmla="*/ 25206 w 441003"/>
                  <a:gd name="connsiteY25" fmla="*/ 354559 h 423138"/>
                  <a:gd name="connsiteX26" fmla="*/ 58125 w 441003"/>
                  <a:gd name="connsiteY26" fmla="*/ 365531 h 423138"/>
                  <a:gd name="connsiteX27" fmla="*/ 69098 w 441003"/>
                  <a:gd name="connsiteY27" fmla="*/ 398450 h 423138"/>
                  <a:gd name="connsiteX28" fmla="*/ 95844 w 441003"/>
                  <a:gd name="connsiteY28" fmla="*/ 422453 h 423138"/>
                  <a:gd name="connsiteX29" fmla="*/ 104073 w 441003"/>
                  <a:gd name="connsiteY29" fmla="*/ 423139 h 423138"/>
                  <a:gd name="connsiteX30" fmla="*/ 130134 w 441003"/>
                  <a:gd name="connsiteY30" fmla="*/ 412166 h 423138"/>
                  <a:gd name="connsiteX31" fmla="*/ 205572 w 441003"/>
                  <a:gd name="connsiteY31" fmla="*/ 336728 h 423138"/>
                  <a:gd name="connsiteX32" fmla="*/ 219288 w 441003"/>
                  <a:gd name="connsiteY32" fmla="*/ 338785 h 423138"/>
                  <a:gd name="connsiteX33" fmla="*/ 233004 w 441003"/>
                  <a:gd name="connsiteY33" fmla="*/ 336728 h 423138"/>
                  <a:gd name="connsiteX34" fmla="*/ 308442 w 441003"/>
                  <a:gd name="connsiteY34" fmla="*/ 412166 h 423138"/>
                  <a:gd name="connsiteX35" fmla="*/ 334502 w 441003"/>
                  <a:gd name="connsiteY35" fmla="*/ 423139 h 423138"/>
                  <a:gd name="connsiteX36" fmla="*/ 342732 w 441003"/>
                  <a:gd name="connsiteY36" fmla="*/ 422453 h 423138"/>
                  <a:gd name="connsiteX37" fmla="*/ 369478 w 441003"/>
                  <a:gd name="connsiteY37" fmla="*/ 398450 h 423138"/>
                  <a:gd name="connsiteX38" fmla="*/ 380451 w 441003"/>
                  <a:gd name="connsiteY38" fmla="*/ 365531 h 423138"/>
                  <a:gd name="connsiteX39" fmla="*/ 413369 w 441003"/>
                  <a:gd name="connsiteY39" fmla="*/ 354559 h 423138"/>
                  <a:gd name="connsiteX40" fmla="*/ 437372 w 441003"/>
                  <a:gd name="connsiteY40" fmla="*/ 327812 h 423138"/>
                  <a:gd name="connsiteX41" fmla="*/ 431886 w 441003"/>
                  <a:gd name="connsiteY41" fmla="*/ 292151 h 423138"/>
                  <a:gd name="connsiteX42" fmla="*/ 108874 w 441003"/>
                  <a:gd name="connsiteY42" fmla="*/ 388163 h 423138"/>
                  <a:gd name="connsiteX43" fmla="*/ 106131 w 441003"/>
                  <a:gd name="connsiteY43" fmla="*/ 388849 h 423138"/>
                  <a:gd name="connsiteX44" fmla="*/ 104073 w 441003"/>
                  <a:gd name="connsiteY44" fmla="*/ 386791 h 423138"/>
                  <a:gd name="connsiteX45" fmla="*/ 90357 w 441003"/>
                  <a:gd name="connsiteY45" fmla="*/ 345643 h 423138"/>
                  <a:gd name="connsiteX46" fmla="*/ 79385 w 441003"/>
                  <a:gd name="connsiteY46" fmla="*/ 334670 h 423138"/>
                  <a:gd name="connsiteX47" fmla="*/ 38237 w 441003"/>
                  <a:gd name="connsiteY47" fmla="*/ 320954 h 423138"/>
                  <a:gd name="connsiteX48" fmla="*/ 36179 w 441003"/>
                  <a:gd name="connsiteY48" fmla="*/ 318897 h 423138"/>
                  <a:gd name="connsiteX49" fmla="*/ 36865 w 441003"/>
                  <a:gd name="connsiteY49" fmla="*/ 316154 h 423138"/>
                  <a:gd name="connsiteX50" fmla="*/ 91043 w 441003"/>
                  <a:gd name="connsiteY50" fmla="*/ 261976 h 423138"/>
                  <a:gd name="connsiteX51" fmla="*/ 137678 w 441003"/>
                  <a:gd name="connsiteY51" fmla="*/ 301066 h 423138"/>
                  <a:gd name="connsiteX52" fmla="*/ 159623 w 441003"/>
                  <a:gd name="connsiteY52" fmla="*/ 301066 h 423138"/>
                  <a:gd name="connsiteX53" fmla="*/ 169224 w 441003"/>
                  <a:gd name="connsiteY53" fmla="*/ 305181 h 423138"/>
                  <a:gd name="connsiteX54" fmla="*/ 180883 w 441003"/>
                  <a:gd name="connsiteY54" fmla="*/ 316840 h 423138"/>
                  <a:gd name="connsiteX55" fmla="*/ 108874 w 441003"/>
                  <a:gd name="connsiteY55" fmla="*/ 388163 h 423138"/>
                  <a:gd name="connsiteX56" fmla="*/ 406511 w 441003"/>
                  <a:gd name="connsiteY56" fmla="*/ 320954 h 423138"/>
                  <a:gd name="connsiteX57" fmla="*/ 365363 w 441003"/>
                  <a:gd name="connsiteY57" fmla="*/ 334670 h 423138"/>
                  <a:gd name="connsiteX58" fmla="*/ 354390 w 441003"/>
                  <a:gd name="connsiteY58" fmla="*/ 345643 h 423138"/>
                  <a:gd name="connsiteX59" fmla="*/ 340674 w 441003"/>
                  <a:gd name="connsiteY59" fmla="*/ 386791 h 423138"/>
                  <a:gd name="connsiteX60" fmla="*/ 338617 w 441003"/>
                  <a:gd name="connsiteY60" fmla="*/ 388849 h 423138"/>
                  <a:gd name="connsiteX61" fmla="*/ 335874 w 441003"/>
                  <a:gd name="connsiteY61" fmla="*/ 388163 h 423138"/>
                  <a:gd name="connsiteX62" fmla="*/ 264551 w 441003"/>
                  <a:gd name="connsiteY62" fmla="*/ 316840 h 423138"/>
                  <a:gd name="connsiteX63" fmla="*/ 276209 w 441003"/>
                  <a:gd name="connsiteY63" fmla="*/ 305181 h 423138"/>
                  <a:gd name="connsiteX64" fmla="*/ 285810 w 441003"/>
                  <a:gd name="connsiteY64" fmla="*/ 301066 h 423138"/>
                  <a:gd name="connsiteX65" fmla="*/ 307756 w 441003"/>
                  <a:gd name="connsiteY65" fmla="*/ 301066 h 423138"/>
                  <a:gd name="connsiteX66" fmla="*/ 354390 w 441003"/>
                  <a:gd name="connsiteY66" fmla="*/ 261976 h 423138"/>
                  <a:gd name="connsiteX67" fmla="*/ 408569 w 441003"/>
                  <a:gd name="connsiteY67" fmla="*/ 316154 h 423138"/>
                  <a:gd name="connsiteX68" fmla="*/ 409254 w 441003"/>
                  <a:gd name="connsiteY68" fmla="*/ 318897 h 423138"/>
                  <a:gd name="connsiteX69" fmla="*/ 406511 w 441003"/>
                  <a:gd name="connsiteY69" fmla="*/ 320954 h 4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1003" h="423138">
                    <a:moveTo>
                      <a:pt x="431886" y="292151"/>
                    </a:moveTo>
                    <a:lnTo>
                      <a:pt x="359877" y="220828"/>
                    </a:lnTo>
                    <a:lnTo>
                      <a:pt x="377708" y="202997"/>
                    </a:lnTo>
                    <a:cubicBezTo>
                      <a:pt x="396224" y="184480"/>
                      <a:pt x="396224" y="154305"/>
                      <a:pt x="377708" y="136474"/>
                    </a:cubicBezTo>
                    <a:lnTo>
                      <a:pt x="357819" y="116586"/>
                    </a:lnTo>
                    <a:cubicBezTo>
                      <a:pt x="355076" y="113843"/>
                      <a:pt x="353705" y="110414"/>
                      <a:pt x="353705" y="106985"/>
                    </a:cubicBezTo>
                    <a:lnTo>
                      <a:pt x="353705" y="85039"/>
                    </a:lnTo>
                    <a:cubicBezTo>
                      <a:pt x="353705" y="58979"/>
                      <a:pt x="332445" y="37719"/>
                      <a:pt x="306384" y="37719"/>
                    </a:cubicBezTo>
                    <a:lnTo>
                      <a:pt x="284439" y="37719"/>
                    </a:lnTo>
                    <a:cubicBezTo>
                      <a:pt x="281010" y="37719"/>
                      <a:pt x="277581" y="36347"/>
                      <a:pt x="274838" y="33604"/>
                    </a:cubicBezTo>
                    <a:lnTo>
                      <a:pt x="254949" y="13716"/>
                    </a:lnTo>
                    <a:cubicBezTo>
                      <a:pt x="246034" y="4801"/>
                      <a:pt x="234375" y="0"/>
                      <a:pt x="221345" y="0"/>
                    </a:cubicBezTo>
                    <a:cubicBezTo>
                      <a:pt x="208315" y="0"/>
                      <a:pt x="196656" y="4801"/>
                      <a:pt x="187741" y="13716"/>
                    </a:cubicBezTo>
                    <a:lnTo>
                      <a:pt x="167853" y="33604"/>
                    </a:lnTo>
                    <a:cubicBezTo>
                      <a:pt x="165110" y="36347"/>
                      <a:pt x="161681" y="37719"/>
                      <a:pt x="158252" y="37719"/>
                    </a:cubicBezTo>
                    <a:lnTo>
                      <a:pt x="136306" y="37719"/>
                    </a:lnTo>
                    <a:cubicBezTo>
                      <a:pt x="110246" y="37719"/>
                      <a:pt x="88986" y="58979"/>
                      <a:pt x="88986" y="85039"/>
                    </a:cubicBezTo>
                    <a:lnTo>
                      <a:pt x="88986" y="106985"/>
                    </a:lnTo>
                    <a:cubicBezTo>
                      <a:pt x="88986" y="110414"/>
                      <a:pt x="87614" y="113843"/>
                      <a:pt x="84871" y="116586"/>
                    </a:cubicBezTo>
                    <a:lnTo>
                      <a:pt x="64983" y="136474"/>
                    </a:lnTo>
                    <a:cubicBezTo>
                      <a:pt x="56067" y="145390"/>
                      <a:pt x="51267" y="157048"/>
                      <a:pt x="51267" y="170078"/>
                    </a:cubicBezTo>
                    <a:cubicBezTo>
                      <a:pt x="51267" y="183109"/>
                      <a:pt x="56067" y="194767"/>
                      <a:pt x="64983" y="203683"/>
                    </a:cubicBezTo>
                    <a:lnTo>
                      <a:pt x="82814" y="221513"/>
                    </a:lnTo>
                    <a:lnTo>
                      <a:pt x="10805" y="293522"/>
                    </a:lnTo>
                    <a:cubicBezTo>
                      <a:pt x="1889" y="302438"/>
                      <a:pt x="-2226" y="315468"/>
                      <a:pt x="1203" y="327812"/>
                    </a:cubicBezTo>
                    <a:cubicBezTo>
                      <a:pt x="3947" y="340157"/>
                      <a:pt x="12862" y="350444"/>
                      <a:pt x="25206" y="354559"/>
                    </a:cubicBezTo>
                    <a:lnTo>
                      <a:pt x="58125" y="365531"/>
                    </a:lnTo>
                    <a:lnTo>
                      <a:pt x="69098" y="398450"/>
                    </a:lnTo>
                    <a:cubicBezTo>
                      <a:pt x="73212" y="410794"/>
                      <a:pt x="82814" y="419710"/>
                      <a:pt x="95844" y="422453"/>
                    </a:cubicBezTo>
                    <a:cubicBezTo>
                      <a:pt x="98587" y="423139"/>
                      <a:pt x="101330" y="423139"/>
                      <a:pt x="104073" y="423139"/>
                    </a:cubicBezTo>
                    <a:cubicBezTo>
                      <a:pt x="113675" y="423139"/>
                      <a:pt x="123276" y="419024"/>
                      <a:pt x="130134" y="412166"/>
                    </a:cubicBezTo>
                    <a:lnTo>
                      <a:pt x="205572" y="336728"/>
                    </a:lnTo>
                    <a:cubicBezTo>
                      <a:pt x="210372" y="338099"/>
                      <a:pt x="214487" y="338785"/>
                      <a:pt x="219288" y="338785"/>
                    </a:cubicBezTo>
                    <a:cubicBezTo>
                      <a:pt x="224088" y="338785"/>
                      <a:pt x="228889" y="338099"/>
                      <a:pt x="233004" y="336728"/>
                    </a:cubicBezTo>
                    <a:lnTo>
                      <a:pt x="308442" y="412166"/>
                    </a:lnTo>
                    <a:cubicBezTo>
                      <a:pt x="315300" y="419024"/>
                      <a:pt x="324901" y="423139"/>
                      <a:pt x="334502" y="423139"/>
                    </a:cubicBezTo>
                    <a:cubicBezTo>
                      <a:pt x="337245" y="423139"/>
                      <a:pt x="339989" y="423139"/>
                      <a:pt x="342732" y="422453"/>
                    </a:cubicBezTo>
                    <a:cubicBezTo>
                      <a:pt x="355076" y="419710"/>
                      <a:pt x="365363" y="410794"/>
                      <a:pt x="369478" y="398450"/>
                    </a:cubicBezTo>
                    <a:lnTo>
                      <a:pt x="380451" y="365531"/>
                    </a:lnTo>
                    <a:lnTo>
                      <a:pt x="413369" y="354559"/>
                    </a:lnTo>
                    <a:cubicBezTo>
                      <a:pt x="425714" y="350444"/>
                      <a:pt x="434629" y="340843"/>
                      <a:pt x="437372" y="327812"/>
                    </a:cubicBezTo>
                    <a:cubicBezTo>
                      <a:pt x="444230" y="314096"/>
                      <a:pt x="440801" y="301752"/>
                      <a:pt x="431886" y="292151"/>
                    </a:cubicBezTo>
                    <a:close/>
                    <a:moveTo>
                      <a:pt x="108874" y="388163"/>
                    </a:moveTo>
                    <a:cubicBezTo>
                      <a:pt x="108188" y="388849"/>
                      <a:pt x="106817" y="388849"/>
                      <a:pt x="106131" y="388849"/>
                    </a:cubicBezTo>
                    <a:cubicBezTo>
                      <a:pt x="104759" y="388849"/>
                      <a:pt x="104073" y="388163"/>
                      <a:pt x="104073" y="386791"/>
                    </a:cubicBezTo>
                    <a:lnTo>
                      <a:pt x="90357" y="345643"/>
                    </a:lnTo>
                    <a:cubicBezTo>
                      <a:pt x="88986" y="340843"/>
                      <a:pt x="84871" y="336728"/>
                      <a:pt x="79385" y="334670"/>
                    </a:cubicBezTo>
                    <a:lnTo>
                      <a:pt x="38237" y="320954"/>
                    </a:lnTo>
                    <a:cubicBezTo>
                      <a:pt x="36865" y="320269"/>
                      <a:pt x="36865" y="319583"/>
                      <a:pt x="36179" y="318897"/>
                    </a:cubicBezTo>
                    <a:cubicBezTo>
                      <a:pt x="36179" y="317525"/>
                      <a:pt x="36179" y="316840"/>
                      <a:pt x="36865" y="316154"/>
                    </a:cubicBezTo>
                    <a:lnTo>
                      <a:pt x="91043" y="261976"/>
                    </a:lnTo>
                    <a:cubicBezTo>
                      <a:pt x="95158" y="283921"/>
                      <a:pt x="114360" y="301066"/>
                      <a:pt x="137678" y="301066"/>
                    </a:cubicBezTo>
                    <a:lnTo>
                      <a:pt x="159623" y="301066"/>
                    </a:lnTo>
                    <a:cubicBezTo>
                      <a:pt x="163052" y="301066"/>
                      <a:pt x="166481" y="302438"/>
                      <a:pt x="169224" y="305181"/>
                    </a:cubicBezTo>
                    <a:lnTo>
                      <a:pt x="180883" y="316840"/>
                    </a:lnTo>
                    <a:lnTo>
                      <a:pt x="108874" y="388163"/>
                    </a:lnTo>
                    <a:close/>
                    <a:moveTo>
                      <a:pt x="406511" y="320954"/>
                    </a:moveTo>
                    <a:lnTo>
                      <a:pt x="365363" y="334670"/>
                    </a:lnTo>
                    <a:cubicBezTo>
                      <a:pt x="360563" y="336042"/>
                      <a:pt x="356448" y="340157"/>
                      <a:pt x="354390" y="345643"/>
                    </a:cubicBezTo>
                    <a:lnTo>
                      <a:pt x="340674" y="386791"/>
                    </a:lnTo>
                    <a:cubicBezTo>
                      <a:pt x="339989" y="388163"/>
                      <a:pt x="339303" y="388163"/>
                      <a:pt x="338617" y="388849"/>
                    </a:cubicBezTo>
                    <a:cubicBezTo>
                      <a:pt x="337245" y="388849"/>
                      <a:pt x="336560" y="388849"/>
                      <a:pt x="335874" y="388163"/>
                    </a:cubicBezTo>
                    <a:lnTo>
                      <a:pt x="264551" y="316840"/>
                    </a:lnTo>
                    <a:lnTo>
                      <a:pt x="276209" y="305181"/>
                    </a:lnTo>
                    <a:cubicBezTo>
                      <a:pt x="278952" y="302438"/>
                      <a:pt x="282381" y="301066"/>
                      <a:pt x="285810" y="301066"/>
                    </a:cubicBezTo>
                    <a:lnTo>
                      <a:pt x="307756" y="301066"/>
                    </a:lnTo>
                    <a:cubicBezTo>
                      <a:pt x="331073" y="301066"/>
                      <a:pt x="350276" y="283921"/>
                      <a:pt x="354390" y="261976"/>
                    </a:cubicBezTo>
                    <a:lnTo>
                      <a:pt x="408569" y="316154"/>
                    </a:lnTo>
                    <a:cubicBezTo>
                      <a:pt x="409254" y="316840"/>
                      <a:pt x="409940" y="317525"/>
                      <a:pt x="409254" y="318897"/>
                    </a:cubicBezTo>
                    <a:cubicBezTo>
                      <a:pt x="408569" y="320269"/>
                      <a:pt x="407883" y="320954"/>
                      <a:pt x="406511" y="320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5FFED6-00DB-DF5D-5C2D-EE73AAC1E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5067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0A07CE-65D7-5793-FC11-B9FB5E988FB8}"/>
              </a:ext>
            </a:extLst>
          </p:cNvPr>
          <p:cNvSpPr/>
          <p:nvPr/>
        </p:nvSpPr>
        <p:spPr>
          <a:xfrm>
            <a:off x="6266936" y="3343228"/>
            <a:ext cx="5295885" cy="2710861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B224B7-8CDD-562F-4E84-22B3EBFC9712}"/>
              </a:ext>
            </a:extLst>
          </p:cNvPr>
          <p:cNvSpPr/>
          <p:nvPr/>
        </p:nvSpPr>
        <p:spPr>
          <a:xfrm flipV="1">
            <a:off x="6509251" y="3538094"/>
            <a:ext cx="402424" cy="402424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7012A4-E9E4-594C-C676-069E32F30210}"/>
              </a:ext>
            </a:extLst>
          </p:cNvPr>
          <p:cNvSpPr/>
          <p:nvPr/>
        </p:nvSpPr>
        <p:spPr>
          <a:xfrm>
            <a:off x="629179" y="3343228"/>
            <a:ext cx="5295885" cy="2710861"/>
          </a:xfrm>
          <a:prstGeom prst="roundRect">
            <a:avLst>
              <a:gd name="adj" fmla="val 765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srgbClr val="212529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AE697-E593-9887-4AA8-DDA2100B9A59}"/>
              </a:ext>
            </a:extLst>
          </p:cNvPr>
          <p:cNvSpPr txBox="1"/>
          <p:nvPr/>
        </p:nvSpPr>
        <p:spPr>
          <a:xfrm>
            <a:off x="629180" y="476632"/>
            <a:ext cx="334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Content Management System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E6997-BDD6-11E3-754F-407FFA315016}"/>
              </a:ext>
            </a:extLst>
          </p:cNvPr>
          <p:cNvSpPr txBox="1"/>
          <p:nvPr/>
        </p:nvSpPr>
        <p:spPr>
          <a:xfrm>
            <a:off x="629179" y="2234014"/>
            <a:ext cx="5466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64E69-858A-F8BD-1C0B-2231AE8CA2CC}"/>
              </a:ext>
            </a:extLst>
          </p:cNvPr>
          <p:cNvSpPr txBox="1"/>
          <p:nvPr/>
        </p:nvSpPr>
        <p:spPr>
          <a:xfrm>
            <a:off x="6969151" y="3570029"/>
            <a:ext cx="100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Cons</a:t>
            </a:r>
            <a:endParaRPr lang="en-ID" sz="1600" b="1">
              <a:solidFill>
                <a:srgbClr val="212529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371E2FA-C109-B7F7-B63C-97A57BED6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568073" y="3610646"/>
            <a:ext cx="257320" cy="2573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659838-5B4A-DB59-8D10-CC4434BD2437}"/>
              </a:ext>
            </a:extLst>
          </p:cNvPr>
          <p:cNvSpPr/>
          <p:nvPr/>
        </p:nvSpPr>
        <p:spPr>
          <a:xfrm flipV="1">
            <a:off x="837065" y="3538094"/>
            <a:ext cx="402424" cy="402424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472DD-B942-21EB-4D83-0B9D3EC0CC6A}"/>
              </a:ext>
            </a:extLst>
          </p:cNvPr>
          <p:cNvSpPr txBox="1"/>
          <p:nvPr/>
        </p:nvSpPr>
        <p:spPr>
          <a:xfrm>
            <a:off x="1296965" y="3570029"/>
            <a:ext cx="100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Pros</a:t>
            </a:r>
            <a:endParaRPr lang="en-ID" sz="1600" b="1">
              <a:solidFill>
                <a:srgbClr val="212529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BAE3307-E254-5311-5691-0C4F9FC37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07" y="3610646"/>
            <a:ext cx="257320" cy="257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D043C6-266B-A6DB-BD1B-18C60576AA75}"/>
              </a:ext>
            </a:extLst>
          </p:cNvPr>
          <p:cNvSpPr txBox="1"/>
          <p:nvPr/>
        </p:nvSpPr>
        <p:spPr>
          <a:xfrm>
            <a:off x="1518410" y="4342575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AA7677-825D-2C5D-7DE6-60F7F7C113A0}"/>
              </a:ext>
            </a:extLst>
          </p:cNvPr>
          <p:cNvSpPr/>
          <p:nvPr/>
        </p:nvSpPr>
        <p:spPr>
          <a:xfrm>
            <a:off x="1381829" y="440985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3A6059-BEE1-5F35-B892-E08AF67D4439}"/>
              </a:ext>
            </a:extLst>
          </p:cNvPr>
          <p:cNvSpPr txBox="1"/>
          <p:nvPr/>
        </p:nvSpPr>
        <p:spPr>
          <a:xfrm>
            <a:off x="1518410" y="4714305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DC7B305-EEDC-E27D-D08E-939ED421A3FC}"/>
              </a:ext>
            </a:extLst>
          </p:cNvPr>
          <p:cNvSpPr/>
          <p:nvPr/>
        </p:nvSpPr>
        <p:spPr>
          <a:xfrm>
            <a:off x="1381829" y="478158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1A9CAF-29B0-F515-878D-F9801F97D93A}"/>
              </a:ext>
            </a:extLst>
          </p:cNvPr>
          <p:cNvSpPr txBox="1"/>
          <p:nvPr/>
        </p:nvSpPr>
        <p:spPr>
          <a:xfrm>
            <a:off x="1518410" y="5089786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0A064F-9F7B-FEA0-4F3F-47991FFC15D1}"/>
              </a:ext>
            </a:extLst>
          </p:cNvPr>
          <p:cNvSpPr/>
          <p:nvPr/>
        </p:nvSpPr>
        <p:spPr>
          <a:xfrm>
            <a:off x="1381829" y="5157064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E3343D-CC1D-F48B-9DD8-D580A7BD8525}"/>
              </a:ext>
            </a:extLst>
          </p:cNvPr>
          <p:cNvSpPr txBox="1"/>
          <p:nvPr/>
        </p:nvSpPr>
        <p:spPr>
          <a:xfrm>
            <a:off x="3670594" y="4342575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9CD6D2-79CD-2022-AB8C-277C6AFC1C79}"/>
              </a:ext>
            </a:extLst>
          </p:cNvPr>
          <p:cNvSpPr/>
          <p:nvPr/>
        </p:nvSpPr>
        <p:spPr>
          <a:xfrm>
            <a:off x="3541633" y="440985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C7485B-4B88-39D2-4492-0B73316B4DAD}"/>
              </a:ext>
            </a:extLst>
          </p:cNvPr>
          <p:cNvSpPr txBox="1"/>
          <p:nvPr/>
        </p:nvSpPr>
        <p:spPr>
          <a:xfrm>
            <a:off x="3670594" y="4714305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6B0B68-0C7C-0E43-45BE-5FE4BD571C65}"/>
              </a:ext>
            </a:extLst>
          </p:cNvPr>
          <p:cNvSpPr/>
          <p:nvPr/>
        </p:nvSpPr>
        <p:spPr>
          <a:xfrm>
            <a:off x="3541633" y="478158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872464-EC34-AFB5-6E6E-374F0CC4A435}"/>
              </a:ext>
            </a:extLst>
          </p:cNvPr>
          <p:cNvSpPr txBox="1"/>
          <p:nvPr/>
        </p:nvSpPr>
        <p:spPr>
          <a:xfrm>
            <a:off x="3670594" y="5089786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E263F67-E71D-CFFF-ED45-9B29B335D863}"/>
              </a:ext>
            </a:extLst>
          </p:cNvPr>
          <p:cNvSpPr/>
          <p:nvPr/>
        </p:nvSpPr>
        <p:spPr>
          <a:xfrm>
            <a:off x="3541633" y="5157064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1210FE-AA9A-1E4C-8180-A7F08F6C63C0}"/>
              </a:ext>
            </a:extLst>
          </p:cNvPr>
          <p:cNvSpPr txBox="1"/>
          <p:nvPr/>
        </p:nvSpPr>
        <p:spPr>
          <a:xfrm>
            <a:off x="7105732" y="4342575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000125-DC50-00A4-2ECB-6F5B6039B2FA}"/>
              </a:ext>
            </a:extLst>
          </p:cNvPr>
          <p:cNvSpPr/>
          <p:nvPr/>
        </p:nvSpPr>
        <p:spPr>
          <a:xfrm>
            <a:off x="6969151" y="440985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CBBFD2-DBE3-8923-C738-103BE4333F80}"/>
              </a:ext>
            </a:extLst>
          </p:cNvPr>
          <p:cNvSpPr txBox="1"/>
          <p:nvPr/>
        </p:nvSpPr>
        <p:spPr>
          <a:xfrm>
            <a:off x="7105732" y="4714305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A5674B-08C3-5878-2C26-D4AC8E9D13B4}"/>
              </a:ext>
            </a:extLst>
          </p:cNvPr>
          <p:cNvSpPr/>
          <p:nvPr/>
        </p:nvSpPr>
        <p:spPr>
          <a:xfrm>
            <a:off x="6969151" y="478158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01E95-25B0-DC85-ED5E-BD33B801CC83}"/>
              </a:ext>
            </a:extLst>
          </p:cNvPr>
          <p:cNvSpPr txBox="1"/>
          <p:nvPr/>
        </p:nvSpPr>
        <p:spPr>
          <a:xfrm>
            <a:off x="7105732" y="5089786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9921029-2C8C-384F-FF70-B4BF6DF6F59F}"/>
              </a:ext>
            </a:extLst>
          </p:cNvPr>
          <p:cNvSpPr/>
          <p:nvPr/>
        </p:nvSpPr>
        <p:spPr>
          <a:xfrm>
            <a:off x="6969151" y="5157064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BB7D6C-58C1-3E08-E4F3-C49D36900CEE}"/>
              </a:ext>
            </a:extLst>
          </p:cNvPr>
          <p:cNvSpPr txBox="1"/>
          <p:nvPr/>
        </p:nvSpPr>
        <p:spPr>
          <a:xfrm>
            <a:off x="9257916" y="4342575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957A45-959E-9C97-01E2-E085CEB240A2}"/>
              </a:ext>
            </a:extLst>
          </p:cNvPr>
          <p:cNvSpPr/>
          <p:nvPr/>
        </p:nvSpPr>
        <p:spPr>
          <a:xfrm>
            <a:off x="9128955" y="440985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826320-1F14-8477-9516-399C37DFBCE4}"/>
              </a:ext>
            </a:extLst>
          </p:cNvPr>
          <p:cNvSpPr txBox="1"/>
          <p:nvPr/>
        </p:nvSpPr>
        <p:spPr>
          <a:xfrm>
            <a:off x="9257916" y="4714305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EE3DDD2-4B22-611C-B9B3-AB16031DC143}"/>
              </a:ext>
            </a:extLst>
          </p:cNvPr>
          <p:cNvSpPr/>
          <p:nvPr/>
        </p:nvSpPr>
        <p:spPr>
          <a:xfrm>
            <a:off x="9128955" y="4781583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46BABE-A55C-753A-E6AD-91A7A95397EC}"/>
              </a:ext>
            </a:extLst>
          </p:cNvPr>
          <p:cNvSpPr txBox="1"/>
          <p:nvPr/>
        </p:nvSpPr>
        <p:spPr>
          <a:xfrm>
            <a:off x="9257916" y="5089786"/>
            <a:ext cx="20977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0B22412-3384-0398-3CB7-D7D5B4F7968E}"/>
              </a:ext>
            </a:extLst>
          </p:cNvPr>
          <p:cNvSpPr/>
          <p:nvPr/>
        </p:nvSpPr>
        <p:spPr>
          <a:xfrm>
            <a:off x="9128955" y="5157064"/>
            <a:ext cx="127054" cy="127054"/>
          </a:xfrm>
          <a:prstGeom prst="ellipse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9280A-2930-0BC4-DA00-CEF9AA4E4C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29426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8CCF6-1098-A281-E617-4A1304D4F6BC}"/>
              </a:ext>
            </a:extLst>
          </p:cNvPr>
          <p:cNvSpPr txBox="1"/>
          <p:nvPr/>
        </p:nvSpPr>
        <p:spPr>
          <a:xfrm>
            <a:off x="3287982" y="603632"/>
            <a:ext cx="561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Stack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D5F14-45A6-1B61-94FF-0F18D70F87FA}"/>
              </a:ext>
            </a:extLst>
          </p:cNvPr>
          <p:cNvSpPr txBox="1"/>
          <p:nvPr/>
        </p:nvSpPr>
        <p:spPr>
          <a:xfrm>
            <a:off x="3076707" y="1188407"/>
            <a:ext cx="603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75D58D-B66B-8EE0-A9EA-2FCBEBB575F2}"/>
              </a:ext>
            </a:extLst>
          </p:cNvPr>
          <p:cNvSpPr/>
          <p:nvPr/>
        </p:nvSpPr>
        <p:spPr>
          <a:xfrm>
            <a:off x="4371673" y="2297605"/>
            <a:ext cx="3400166" cy="3400166"/>
          </a:xfrm>
          <a:prstGeom prst="ellipse">
            <a:avLst/>
          </a:prstGeom>
          <a:noFill/>
          <a:ln w="19050">
            <a:solidFill>
              <a:srgbClr val="6C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429E2E-9EB6-47F7-081E-9A7E8C745C7F}"/>
              </a:ext>
            </a:extLst>
          </p:cNvPr>
          <p:cNvSpPr/>
          <p:nvPr/>
        </p:nvSpPr>
        <p:spPr>
          <a:xfrm>
            <a:off x="4940279" y="2866211"/>
            <a:ext cx="2262954" cy="2262954"/>
          </a:xfrm>
          <a:prstGeom prst="ellipse">
            <a:avLst/>
          </a:prstGeom>
          <a:solidFill>
            <a:srgbClr val="F18701"/>
          </a:solidFill>
          <a:ln>
            <a:solidFill>
              <a:srgbClr val="E7EBF7"/>
            </a:solidFill>
          </a:ln>
          <a:effectLst>
            <a:outerShdw blurRad="330200" algn="ctr" rotWithShape="0">
              <a:srgbClr val="111128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>
              <a:solidFill>
                <a:srgbClr val="476EF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259132-ED04-4BFE-720D-0529DF79F80E}"/>
              </a:ext>
            </a:extLst>
          </p:cNvPr>
          <p:cNvSpPr/>
          <p:nvPr/>
        </p:nvSpPr>
        <p:spPr>
          <a:xfrm>
            <a:off x="4468436" y="2588530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D46D4-BDD4-FE8F-1C41-1611BB2403FC}"/>
              </a:ext>
            </a:extLst>
          </p:cNvPr>
          <p:cNvSpPr txBox="1"/>
          <p:nvPr/>
        </p:nvSpPr>
        <p:spPr>
          <a:xfrm>
            <a:off x="1737546" y="2581841"/>
            <a:ext cx="254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Frontend Development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9B3788-5300-5EAE-7F79-8BDD98B6F11A}"/>
              </a:ext>
            </a:extLst>
          </p:cNvPr>
          <p:cNvSpPr txBox="1"/>
          <p:nvPr/>
        </p:nvSpPr>
        <p:spPr>
          <a:xfrm>
            <a:off x="1610028" y="2856988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E64E6-B2C2-675E-5197-07D9CB0D3FFF}"/>
              </a:ext>
            </a:extLst>
          </p:cNvPr>
          <p:cNvSpPr txBox="1"/>
          <p:nvPr/>
        </p:nvSpPr>
        <p:spPr>
          <a:xfrm>
            <a:off x="4818592" y="3496195"/>
            <a:ext cx="250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Content Management System</a:t>
            </a:r>
            <a:endParaRPr lang="en-ID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A07CFE3A-C4D4-BC3D-0D6B-B82726529FAF}"/>
              </a:ext>
            </a:extLst>
          </p:cNvPr>
          <p:cNvGrpSpPr/>
          <p:nvPr/>
        </p:nvGrpSpPr>
        <p:grpSpPr>
          <a:xfrm>
            <a:off x="4610511" y="2718390"/>
            <a:ext cx="304142" cy="295282"/>
            <a:chOff x="4566285" y="2688881"/>
            <a:chExt cx="367453" cy="356750"/>
          </a:xfrm>
          <a:solidFill>
            <a:srgbClr val="F8F9FA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17D501-02A1-9AEA-A004-D7B458BA04A7}"/>
                </a:ext>
              </a:extLst>
            </p:cNvPr>
            <p:cNvSpPr/>
            <p:nvPr/>
          </p:nvSpPr>
          <p:spPr>
            <a:xfrm>
              <a:off x="4566285" y="2688881"/>
              <a:ext cx="367453" cy="356750"/>
            </a:xfrm>
            <a:custGeom>
              <a:avLst/>
              <a:gdLst>
                <a:gd name="connsiteX0" fmla="*/ 332373 w 367453"/>
                <a:gd name="connsiteY0" fmla="*/ 0 h 356750"/>
                <a:gd name="connsiteX1" fmla="*/ 231293 w 367453"/>
                <a:gd name="connsiteY1" fmla="*/ 0 h 356750"/>
                <a:gd name="connsiteX2" fmla="*/ 196213 w 367453"/>
                <a:gd name="connsiteY2" fmla="*/ 35080 h 356750"/>
                <a:gd name="connsiteX3" fmla="*/ 196213 w 367453"/>
                <a:gd name="connsiteY3" fmla="*/ 130809 h 356750"/>
                <a:gd name="connsiteX4" fmla="*/ 208105 w 367453"/>
                <a:gd name="connsiteY4" fmla="*/ 142700 h 356750"/>
                <a:gd name="connsiteX5" fmla="*/ 219996 w 367453"/>
                <a:gd name="connsiteY5" fmla="*/ 130809 h 356750"/>
                <a:gd name="connsiteX6" fmla="*/ 219996 w 367453"/>
                <a:gd name="connsiteY6" fmla="*/ 35080 h 356750"/>
                <a:gd name="connsiteX7" fmla="*/ 231293 w 367453"/>
                <a:gd name="connsiteY7" fmla="*/ 23783 h 356750"/>
                <a:gd name="connsiteX8" fmla="*/ 332373 w 367453"/>
                <a:gd name="connsiteY8" fmla="*/ 23783 h 356750"/>
                <a:gd name="connsiteX9" fmla="*/ 343670 w 367453"/>
                <a:gd name="connsiteY9" fmla="*/ 35080 h 356750"/>
                <a:gd name="connsiteX10" fmla="*/ 343670 w 367453"/>
                <a:gd name="connsiteY10" fmla="*/ 190267 h 356750"/>
                <a:gd name="connsiteX11" fmla="*/ 219996 w 367453"/>
                <a:gd name="connsiteY11" fmla="*/ 190267 h 356750"/>
                <a:gd name="connsiteX12" fmla="*/ 219996 w 367453"/>
                <a:gd name="connsiteY12" fmla="*/ 189078 h 356750"/>
                <a:gd name="connsiteX13" fmla="*/ 255077 w 367453"/>
                <a:gd name="connsiteY13" fmla="*/ 142700 h 356750"/>
                <a:gd name="connsiteX14" fmla="*/ 255077 w 367453"/>
                <a:gd name="connsiteY14" fmla="*/ 112971 h 356750"/>
                <a:gd name="connsiteX15" fmla="*/ 243185 w 367453"/>
                <a:gd name="connsiteY15" fmla="*/ 101079 h 356750"/>
                <a:gd name="connsiteX16" fmla="*/ 231293 w 367453"/>
                <a:gd name="connsiteY16" fmla="*/ 112971 h 356750"/>
                <a:gd name="connsiteX17" fmla="*/ 231293 w 367453"/>
                <a:gd name="connsiteY17" fmla="*/ 142700 h 356750"/>
                <a:gd name="connsiteX18" fmla="*/ 207510 w 367453"/>
                <a:gd name="connsiteY18" fmla="*/ 166484 h 356750"/>
                <a:gd name="connsiteX19" fmla="*/ 171240 w 367453"/>
                <a:gd name="connsiteY19" fmla="*/ 166484 h 356750"/>
                <a:gd name="connsiteX20" fmla="*/ 171240 w 367453"/>
                <a:gd name="connsiteY20" fmla="*/ 124268 h 356750"/>
                <a:gd name="connsiteX21" fmla="*/ 136160 w 367453"/>
                <a:gd name="connsiteY21" fmla="*/ 89188 h 356750"/>
                <a:gd name="connsiteX22" fmla="*/ 35080 w 367453"/>
                <a:gd name="connsiteY22" fmla="*/ 89188 h 356750"/>
                <a:gd name="connsiteX23" fmla="*/ 0 w 367453"/>
                <a:gd name="connsiteY23" fmla="*/ 124268 h 356750"/>
                <a:gd name="connsiteX24" fmla="*/ 0 w 367453"/>
                <a:gd name="connsiteY24" fmla="*/ 322265 h 356750"/>
                <a:gd name="connsiteX25" fmla="*/ 35080 w 367453"/>
                <a:gd name="connsiteY25" fmla="*/ 356751 h 356750"/>
                <a:gd name="connsiteX26" fmla="*/ 136160 w 367453"/>
                <a:gd name="connsiteY26" fmla="*/ 356751 h 356750"/>
                <a:gd name="connsiteX27" fmla="*/ 171240 w 367453"/>
                <a:gd name="connsiteY27" fmla="*/ 321670 h 356750"/>
                <a:gd name="connsiteX28" fmla="*/ 171240 w 367453"/>
                <a:gd name="connsiteY28" fmla="*/ 225942 h 356750"/>
                <a:gd name="connsiteX29" fmla="*/ 159349 w 367453"/>
                <a:gd name="connsiteY29" fmla="*/ 214050 h 356750"/>
                <a:gd name="connsiteX30" fmla="*/ 147457 w 367453"/>
                <a:gd name="connsiteY30" fmla="*/ 225942 h 356750"/>
                <a:gd name="connsiteX31" fmla="*/ 147457 w 367453"/>
                <a:gd name="connsiteY31" fmla="*/ 279455 h 356750"/>
                <a:gd name="connsiteX32" fmla="*/ 23783 w 367453"/>
                <a:gd name="connsiteY32" fmla="*/ 279455 h 356750"/>
                <a:gd name="connsiteX33" fmla="*/ 23783 w 367453"/>
                <a:gd name="connsiteY33" fmla="*/ 124268 h 356750"/>
                <a:gd name="connsiteX34" fmla="*/ 35080 w 367453"/>
                <a:gd name="connsiteY34" fmla="*/ 112971 h 356750"/>
                <a:gd name="connsiteX35" fmla="*/ 136160 w 367453"/>
                <a:gd name="connsiteY35" fmla="*/ 112971 h 356750"/>
                <a:gd name="connsiteX36" fmla="*/ 147457 w 367453"/>
                <a:gd name="connsiteY36" fmla="*/ 124268 h 356750"/>
                <a:gd name="connsiteX37" fmla="*/ 147457 w 367453"/>
                <a:gd name="connsiteY37" fmla="*/ 168267 h 356750"/>
                <a:gd name="connsiteX38" fmla="*/ 112376 w 367453"/>
                <a:gd name="connsiteY38" fmla="*/ 214645 h 356750"/>
                <a:gd name="connsiteX39" fmla="*/ 112376 w 367453"/>
                <a:gd name="connsiteY39" fmla="*/ 244374 h 356750"/>
                <a:gd name="connsiteX40" fmla="*/ 124268 w 367453"/>
                <a:gd name="connsiteY40" fmla="*/ 256266 h 356750"/>
                <a:gd name="connsiteX41" fmla="*/ 136160 w 367453"/>
                <a:gd name="connsiteY41" fmla="*/ 244374 h 356750"/>
                <a:gd name="connsiteX42" fmla="*/ 136160 w 367453"/>
                <a:gd name="connsiteY42" fmla="*/ 214645 h 356750"/>
                <a:gd name="connsiteX43" fmla="*/ 159943 w 367453"/>
                <a:gd name="connsiteY43" fmla="*/ 190862 h 356750"/>
                <a:gd name="connsiteX44" fmla="*/ 196213 w 367453"/>
                <a:gd name="connsiteY44" fmla="*/ 190862 h 356750"/>
                <a:gd name="connsiteX45" fmla="*/ 196213 w 367453"/>
                <a:gd name="connsiteY45" fmla="*/ 233077 h 356750"/>
                <a:gd name="connsiteX46" fmla="*/ 231293 w 367453"/>
                <a:gd name="connsiteY46" fmla="*/ 268158 h 356750"/>
                <a:gd name="connsiteX47" fmla="*/ 332373 w 367453"/>
                <a:gd name="connsiteY47" fmla="*/ 268158 h 356750"/>
                <a:gd name="connsiteX48" fmla="*/ 367453 w 367453"/>
                <a:gd name="connsiteY48" fmla="*/ 233077 h 356750"/>
                <a:gd name="connsiteX49" fmla="*/ 367453 w 367453"/>
                <a:gd name="connsiteY49" fmla="*/ 35080 h 356750"/>
                <a:gd name="connsiteX50" fmla="*/ 332373 w 367453"/>
                <a:gd name="connsiteY50" fmla="*/ 0 h 356750"/>
                <a:gd name="connsiteX51" fmla="*/ 147457 w 367453"/>
                <a:gd name="connsiteY51" fmla="*/ 303238 h 356750"/>
                <a:gd name="connsiteX52" fmla="*/ 147457 w 367453"/>
                <a:gd name="connsiteY52" fmla="*/ 321670 h 356750"/>
                <a:gd name="connsiteX53" fmla="*/ 136160 w 367453"/>
                <a:gd name="connsiteY53" fmla="*/ 332967 h 356750"/>
                <a:gd name="connsiteX54" fmla="*/ 35080 w 367453"/>
                <a:gd name="connsiteY54" fmla="*/ 332967 h 356750"/>
                <a:gd name="connsiteX55" fmla="*/ 23783 w 367453"/>
                <a:gd name="connsiteY55" fmla="*/ 321670 h 356750"/>
                <a:gd name="connsiteX56" fmla="*/ 23783 w 367453"/>
                <a:gd name="connsiteY56" fmla="*/ 303238 h 356750"/>
                <a:gd name="connsiteX57" fmla="*/ 147457 w 367453"/>
                <a:gd name="connsiteY57" fmla="*/ 303238 h 356750"/>
                <a:gd name="connsiteX58" fmla="*/ 332373 w 367453"/>
                <a:gd name="connsiteY58" fmla="*/ 243780 h 356750"/>
                <a:gd name="connsiteX59" fmla="*/ 231293 w 367453"/>
                <a:gd name="connsiteY59" fmla="*/ 243780 h 356750"/>
                <a:gd name="connsiteX60" fmla="*/ 219996 w 367453"/>
                <a:gd name="connsiteY60" fmla="*/ 232482 h 356750"/>
                <a:gd name="connsiteX61" fmla="*/ 219996 w 367453"/>
                <a:gd name="connsiteY61" fmla="*/ 214050 h 356750"/>
                <a:gd name="connsiteX62" fmla="*/ 343075 w 367453"/>
                <a:gd name="connsiteY62" fmla="*/ 214050 h 356750"/>
                <a:gd name="connsiteX63" fmla="*/ 343075 w 367453"/>
                <a:gd name="connsiteY63" fmla="*/ 232482 h 356750"/>
                <a:gd name="connsiteX64" fmla="*/ 332373 w 367453"/>
                <a:gd name="connsiteY64" fmla="*/ 243780 h 35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7453" h="356750">
                  <a:moveTo>
                    <a:pt x="332373" y="0"/>
                  </a:moveTo>
                  <a:lnTo>
                    <a:pt x="231293" y="0"/>
                  </a:lnTo>
                  <a:cubicBezTo>
                    <a:pt x="212267" y="0"/>
                    <a:pt x="196213" y="15459"/>
                    <a:pt x="196213" y="35080"/>
                  </a:cubicBezTo>
                  <a:lnTo>
                    <a:pt x="196213" y="130809"/>
                  </a:lnTo>
                  <a:cubicBezTo>
                    <a:pt x="196213" y="137349"/>
                    <a:pt x="201564" y="142700"/>
                    <a:pt x="208105" y="142700"/>
                  </a:cubicBezTo>
                  <a:cubicBezTo>
                    <a:pt x="214645" y="142700"/>
                    <a:pt x="219996" y="137349"/>
                    <a:pt x="219996" y="130809"/>
                  </a:cubicBezTo>
                  <a:lnTo>
                    <a:pt x="219996" y="35080"/>
                  </a:lnTo>
                  <a:cubicBezTo>
                    <a:pt x="219996" y="28540"/>
                    <a:pt x="225347" y="23783"/>
                    <a:pt x="231293" y="23783"/>
                  </a:cubicBezTo>
                  <a:lnTo>
                    <a:pt x="332373" y="23783"/>
                  </a:lnTo>
                  <a:cubicBezTo>
                    <a:pt x="338319" y="23783"/>
                    <a:pt x="343670" y="28540"/>
                    <a:pt x="343670" y="35080"/>
                  </a:cubicBezTo>
                  <a:lnTo>
                    <a:pt x="343670" y="190267"/>
                  </a:lnTo>
                  <a:lnTo>
                    <a:pt x="219996" y="190267"/>
                  </a:lnTo>
                  <a:lnTo>
                    <a:pt x="219996" y="189078"/>
                  </a:lnTo>
                  <a:cubicBezTo>
                    <a:pt x="245563" y="183132"/>
                    <a:pt x="255077" y="159349"/>
                    <a:pt x="255077" y="142700"/>
                  </a:cubicBezTo>
                  <a:lnTo>
                    <a:pt x="255077" y="112971"/>
                  </a:lnTo>
                  <a:cubicBezTo>
                    <a:pt x="255077" y="106431"/>
                    <a:pt x="249725" y="101079"/>
                    <a:pt x="243185" y="101079"/>
                  </a:cubicBezTo>
                  <a:cubicBezTo>
                    <a:pt x="236645" y="101079"/>
                    <a:pt x="231293" y="106431"/>
                    <a:pt x="231293" y="112971"/>
                  </a:cubicBezTo>
                  <a:lnTo>
                    <a:pt x="231293" y="142700"/>
                  </a:lnTo>
                  <a:cubicBezTo>
                    <a:pt x="231293" y="148052"/>
                    <a:pt x="229510" y="166484"/>
                    <a:pt x="207510" y="166484"/>
                  </a:cubicBezTo>
                  <a:lnTo>
                    <a:pt x="171240" y="166484"/>
                  </a:lnTo>
                  <a:lnTo>
                    <a:pt x="171240" y="124268"/>
                  </a:lnTo>
                  <a:cubicBezTo>
                    <a:pt x="171240" y="105241"/>
                    <a:pt x="155781" y="89188"/>
                    <a:pt x="136160" y="89188"/>
                  </a:cubicBezTo>
                  <a:lnTo>
                    <a:pt x="35080" y="89188"/>
                  </a:lnTo>
                  <a:cubicBezTo>
                    <a:pt x="16054" y="89188"/>
                    <a:pt x="0" y="104647"/>
                    <a:pt x="0" y="124268"/>
                  </a:cubicBezTo>
                  <a:lnTo>
                    <a:pt x="0" y="322265"/>
                  </a:lnTo>
                  <a:cubicBezTo>
                    <a:pt x="0" y="341291"/>
                    <a:pt x="16054" y="356751"/>
                    <a:pt x="35080" y="356751"/>
                  </a:cubicBezTo>
                  <a:lnTo>
                    <a:pt x="136160" y="356751"/>
                  </a:lnTo>
                  <a:cubicBezTo>
                    <a:pt x="155187" y="356751"/>
                    <a:pt x="171240" y="341291"/>
                    <a:pt x="171240" y="321670"/>
                  </a:cubicBezTo>
                  <a:lnTo>
                    <a:pt x="171240" y="225942"/>
                  </a:lnTo>
                  <a:cubicBezTo>
                    <a:pt x="171240" y="219402"/>
                    <a:pt x="165889" y="214050"/>
                    <a:pt x="159349" y="214050"/>
                  </a:cubicBezTo>
                  <a:cubicBezTo>
                    <a:pt x="152808" y="214050"/>
                    <a:pt x="147457" y="219402"/>
                    <a:pt x="147457" y="225942"/>
                  </a:cubicBezTo>
                  <a:lnTo>
                    <a:pt x="147457" y="279455"/>
                  </a:lnTo>
                  <a:lnTo>
                    <a:pt x="23783" y="279455"/>
                  </a:lnTo>
                  <a:lnTo>
                    <a:pt x="23783" y="124268"/>
                  </a:lnTo>
                  <a:cubicBezTo>
                    <a:pt x="23783" y="117728"/>
                    <a:pt x="29135" y="112971"/>
                    <a:pt x="35080" y="112971"/>
                  </a:cubicBezTo>
                  <a:lnTo>
                    <a:pt x="136160" y="112971"/>
                  </a:lnTo>
                  <a:cubicBezTo>
                    <a:pt x="142106" y="112971"/>
                    <a:pt x="147457" y="117728"/>
                    <a:pt x="147457" y="124268"/>
                  </a:cubicBezTo>
                  <a:lnTo>
                    <a:pt x="147457" y="168267"/>
                  </a:lnTo>
                  <a:cubicBezTo>
                    <a:pt x="121890" y="174213"/>
                    <a:pt x="112376" y="197997"/>
                    <a:pt x="112376" y="214645"/>
                  </a:cubicBezTo>
                  <a:lnTo>
                    <a:pt x="112376" y="244374"/>
                  </a:lnTo>
                  <a:cubicBezTo>
                    <a:pt x="112376" y="250915"/>
                    <a:pt x="117728" y="256266"/>
                    <a:pt x="124268" y="256266"/>
                  </a:cubicBezTo>
                  <a:cubicBezTo>
                    <a:pt x="130809" y="256266"/>
                    <a:pt x="136160" y="250915"/>
                    <a:pt x="136160" y="244374"/>
                  </a:cubicBezTo>
                  <a:lnTo>
                    <a:pt x="136160" y="214645"/>
                  </a:lnTo>
                  <a:cubicBezTo>
                    <a:pt x="136160" y="209294"/>
                    <a:pt x="137944" y="190862"/>
                    <a:pt x="159943" y="190862"/>
                  </a:cubicBezTo>
                  <a:lnTo>
                    <a:pt x="196213" y="190862"/>
                  </a:lnTo>
                  <a:lnTo>
                    <a:pt x="196213" y="233077"/>
                  </a:lnTo>
                  <a:cubicBezTo>
                    <a:pt x="196213" y="252104"/>
                    <a:pt x="211672" y="268158"/>
                    <a:pt x="231293" y="268158"/>
                  </a:cubicBezTo>
                  <a:lnTo>
                    <a:pt x="332373" y="268158"/>
                  </a:lnTo>
                  <a:cubicBezTo>
                    <a:pt x="351399" y="268158"/>
                    <a:pt x="367453" y="252698"/>
                    <a:pt x="367453" y="233077"/>
                  </a:cubicBezTo>
                  <a:lnTo>
                    <a:pt x="367453" y="35080"/>
                  </a:lnTo>
                  <a:cubicBezTo>
                    <a:pt x="367453" y="15459"/>
                    <a:pt x="351399" y="0"/>
                    <a:pt x="332373" y="0"/>
                  </a:cubicBezTo>
                  <a:close/>
                  <a:moveTo>
                    <a:pt x="147457" y="303238"/>
                  </a:moveTo>
                  <a:lnTo>
                    <a:pt x="147457" y="321670"/>
                  </a:lnTo>
                  <a:cubicBezTo>
                    <a:pt x="147457" y="327616"/>
                    <a:pt x="142700" y="332967"/>
                    <a:pt x="136160" y="332967"/>
                  </a:cubicBezTo>
                  <a:lnTo>
                    <a:pt x="35080" y="332967"/>
                  </a:lnTo>
                  <a:cubicBezTo>
                    <a:pt x="29135" y="332967"/>
                    <a:pt x="23783" y="328211"/>
                    <a:pt x="23783" y="321670"/>
                  </a:cubicBezTo>
                  <a:lnTo>
                    <a:pt x="23783" y="303238"/>
                  </a:lnTo>
                  <a:lnTo>
                    <a:pt x="147457" y="303238"/>
                  </a:lnTo>
                  <a:close/>
                  <a:moveTo>
                    <a:pt x="332373" y="243780"/>
                  </a:moveTo>
                  <a:lnTo>
                    <a:pt x="231293" y="243780"/>
                  </a:lnTo>
                  <a:cubicBezTo>
                    <a:pt x="225347" y="243780"/>
                    <a:pt x="219996" y="239023"/>
                    <a:pt x="219996" y="232482"/>
                  </a:cubicBezTo>
                  <a:lnTo>
                    <a:pt x="219996" y="214050"/>
                  </a:lnTo>
                  <a:lnTo>
                    <a:pt x="343075" y="214050"/>
                  </a:lnTo>
                  <a:lnTo>
                    <a:pt x="343075" y="232482"/>
                  </a:lnTo>
                  <a:cubicBezTo>
                    <a:pt x="343670" y="239023"/>
                    <a:pt x="338319" y="243780"/>
                    <a:pt x="332373" y="243780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0FC3A26-08F3-80F0-6486-CA860A7A8E10}"/>
                </a:ext>
              </a:extLst>
            </p:cNvPr>
            <p:cNvSpPr/>
            <p:nvPr/>
          </p:nvSpPr>
          <p:spPr>
            <a:xfrm>
              <a:off x="4601365" y="2813744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DAFFAA-C95A-9AE6-AC72-0DF9255374AD}"/>
                </a:ext>
              </a:extLst>
            </p:cNvPr>
            <p:cNvSpPr/>
            <p:nvPr/>
          </p:nvSpPr>
          <p:spPr>
            <a:xfrm>
              <a:off x="4637040" y="2813744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9F5F07D-37C5-397A-F1AE-B7FADC253663}"/>
                </a:ext>
              </a:extLst>
            </p:cNvPr>
            <p:cNvSpPr/>
            <p:nvPr/>
          </p:nvSpPr>
          <p:spPr>
            <a:xfrm>
              <a:off x="4797578" y="2724556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1A642C2-F12F-F746-B65C-5CAE206AC97F}"/>
                </a:ext>
              </a:extLst>
            </p:cNvPr>
            <p:cNvSpPr/>
            <p:nvPr/>
          </p:nvSpPr>
          <p:spPr>
            <a:xfrm>
              <a:off x="4833253" y="2724556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A6440A5-C61D-8BE3-99EC-D247BD16AEAE}"/>
                </a:ext>
              </a:extLst>
            </p:cNvPr>
            <p:cNvSpPr/>
            <p:nvPr/>
          </p:nvSpPr>
          <p:spPr>
            <a:xfrm>
              <a:off x="4601365" y="2896986"/>
              <a:ext cx="59458" cy="23783"/>
            </a:xfrm>
            <a:custGeom>
              <a:avLst/>
              <a:gdLst>
                <a:gd name="connsiteX0" fmla="*/ 59458 w 59458"/>
                <a:gd name="connsiteY0" fmla="*/ 11892 h 23783"/>
                <a:gd name="connsiteX1" fmla="*/ 47567 w 59458"/>
                <a:gd name="connsiteY1" fmla="*/ 0 h 23783"/>
                <a:gd name="connsiteX2" fmla="*/ 11892 w 59458"/>
                <a:gd name="connsiteY2" fmla="*/ 0 h 23783"/>
                <a:gd name="connsiteX3" fmla="*/ 0 w 59458"/>
                <a:gd name="connsiteY3" fmla="*/ 11892 h 23783"/>
                <a:gd name="connsiteX4" fmla="*/ 11892 w 59458"/>
                <a:gd name="connsiteY4" fmla="*/ 23783 h 23783"/>
                <a:gd name="connsiteX5" fmla="*/ 47567 w 59458"/>
                <a:gd name="connsiteY5" fmla="*/ 23783 h 23783"/>
                <a:gd name="connsiteX6" fmla="*/ 59458 w 59458"/>
                <a:gd name="connsiteY6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58" h="23783">
                  <a:moveTo>
                    <a:pt x="59458" y="11892"/>
                  </a:moveTo>
                  <a:cubicBezTo>
                    <a:pt x="59458" y="5351"/>
                    <a:pt x="54107" y="0"/>
                    <a:pt x="47567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lnTo>
                    <a:pt x="47567" y="23783"/>
                  </a:lnTo>
                  <a:cubicBezTo>
                    <a:pt x="54107" y="23783"/>
                    <a:pt x="59458" y="18432"/>
                    <a:pt x="59458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4091DA5-19D3-806E-C185-91F9DEDAEB4F}"/>
                </a:ext>
              </a:extLst>
            </p:cNvPr>
            <p:cNvSpPr/>
            <p:nvPr/>
          </p:nvSpPr>
          <p:spPr>
            <a:xfrm>
              <a:off x="4601365" y="2861311"/>
              <a:ext cx="35675" cy="23783"/>
            </a:xfrm>
            <a:custGeom>
              <a:avLst/>
              <a:gdLst>
                <a:gd name="connsiteX0" fmla="*/ 11892 w 35675"/>
                <a:gd name="connsiteY0" fmla="*/ 23783 h 23783"/>
                <a:gd name="connsiteX1" fmla="*/ 23783 w 35675"/>
                <a:gd name="connsiteY1" fmla="*/ 23783 h 23783"/>
                <a:gd name="connsiteX2" fmla="*/ 35675 w 35675"/>
                <a:gd name="connsiteY2" fmla="*/ 11892 h 23783"/>
                <a:gd name="connsiteX3" fmla="*/ 23783 w 35675"/>
                <a:gd name="connsiteY3" fmla="*/ 0 h 23783"/>
                <a:gd name="connsiteX4" fmla="*/ 11892 w 35675"/>
                <a:gd name="connsiteY4" fmla="*/ 0 h 23783"/>
                <a:gd name="connsiteX5" fmla="*/ 0 w 35675"/>
                <a:gd name="connsiteY5" fmla="*/ 11892 h 23783"/>
                <a:gd name="connsiteX6" fmla="*/ 11892 w 35675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5" h="23783">
                  <a:moveTo>
                    <a:pt x="11892" y="23783"/>
                  </a:moveTo>
                  <a:lnTo>
                    <a:pt x="23783" y="23783"/>
                  </a:lnTo>
                  <a:cubicBezTo>
                    <a:pt x="30324" y="23783"/>
                    <a:pt x="35675" y="18432"/>
                    <a:pt x="35675" y="11892"/>
                  </a:cubicBezTo>
                  <a:cubicBezTo>
                    <a:pt x="35675" y="5351"/>
                    <a:pt x="30324" y="0"/>
                    <a:pt x="23783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8F1A7C-F334-974D-0DF5-825421A8C848}"/>
                </a:ext>
              </a:extLst>
            </p:cNvPr>
            <p:cNvSpPr/>
            <p:nvPr/>
          </p:nvSpPr>
          <p:spPr>
            <a:xfrm>
              <a:off x="4601365" y="2932661"/>
              <a:ext cx="23188" cy="23783"/>
            </a:xfrm>
            <a:custGeom>
              <a:avLst/>
              <a:gdLst>
                <a:gd name="connsiteX0" fmla="*/ 3568 w 23188"/>
                <a:gd name="connsiteY0" fmla="*/ 3568 h 23783"/>
                <a:gd name="connsiteX1" fmla="*/ 0 w 23188"/>
                <a:gd name="connsiteY1" fmla="*/ 11892 h 23783"/>
                <a:gd name="connsiteX2" fmla="*/ 0 w 23188"/>
                <a:gd name="connsiteY2" fmla="*/ 14270 h 23783"/>
                <a:gd name="connsiteX3" fmla="*/ 595 w 23188"/>
                <a:gd name="connsiteY3" fmla="*/ 16648 h 23783"/>
                <a:gd name="connsiteX4" fmla="*/ 1784 w 23188"/>
                <a:gd name="connsiteY4" fmla="*/ 18432 h 23783"/>
                <a:gd name="connsiteX5" fmla="*/ 2973 w 23188"/>
                <a:gd name="connsiteY5" fmla="*/ 20216 h 23783"/>
                <a:gd name="connsiteX6" fmla="*/ 11892 w 23188"/>
                <a:gd name="connsiteY6" fmla="*/ 23783 h 23783"/>
                <a:gd name="connsiteX7" fmla="*/ 20216 w 23188"/>
                <a:gd name="connsiteY7" fmla="*/ 20216 h 23783"/>
                <a:gd name="connsiteX8" fmla="*/ 21405 w 23188"/>
                <a:gd name="connsiteY8" fmla="*/ 18432 h 23783"/>
                <a:gd name="connsiteX9" fmla="*/ 22594 w 23188"/>
                <a:gd name="connsiteY9" fmla="*/ 16648 h 23783"/>
                <a:gd name="connsiteX10" fmla="*/ 23189 w 23188"/>
                <a:gd name="connsiteY10" fmla="*/ 14270 h 23783"/>
                <a:gd name="connsiteX11" fmla="*/ 23189 w 23188"/>
                <a:gd name="connsiteY11" fmla="*/ 11892 h 23783"/>
                <a:gd name="connsiteX12" fmla="*/ 19621 w 23188"/>
                <a:gd name="connsiteY12" fmla="*/ 3568 h 23783"/>
                <a:gd name="connsiteX13" fmla="*/ 3568 w 23188"/>
                <a:gd name="connsiteY13" fmla="*/ 3568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8" h="23783">
                  <a:moveTo>
                    <a:pt x="3568" y="3568"/>
                  </a:moveTo>
                  <a:cubicBezTo>
                    <a:pt x="1189" y="5946"/>
                    <a:pt x="0" y="8919"/>
                    <a:pt x="0" y="11892"/>
                  </a:cubicBezTo>
                  <a:cubicBezTo>
                    <a:pt x="0" y="12486"/>
                    <a:pt x="0" y="13675"/>
                    <a:pt x="0" y="14270"/>
                  </a:cubicBezTo>
                  <a:cubicBezTo>
                    <a:pt x="0" y="14865"/>
                    <a:pt x="595" y="16054"/>
                    <a:pt x="595" y="16648"/>
                  </a:cubicBezTo>
                  <a:cubicBezTo>
                    <a:pt x="1189" y="17243"/>
                    <a:pt x="1189" y="17838"/>
                    <a:pt x="1784" y="18432"/>
                  </a:cubicBezTo>
                  <a:cubicBezTo>
                    <a:pt x="2378" y="19027"/>
                    <a:pt x="2973" y="19621"/>
                    <a:pt x="2973" y="20216"/>
                  </a:cubicBezTo>
                  <a:cubicBezTo>
                    <a:pt x="5946" y="22594"/>
                    <a:pt x="8919" y="23783"/>
                    <a:pt x="11892" y="23783"/>
                  </a:cubicBezTo>
                  <a:cubicBezTo>
                    <a:pt x="14865" y="23783"/>
                    <a:pt x="17838" y="22594"/>
                    <a:pt x="20216" y="20216"/>
                  </a:cubicBezTo>
                  <a:cubicBezTo>
                    <a:pt x="20810" y="19621"/>
                    <a:pt x="21405" y="19027"/>
                    <a:pt x="21405" y="18432"/>
                  </a:cubicBezTo>
                  <a:cubicBezTo>
                    <a:pt x="22000" y="17838"/>
                    <a:pt x="22000" y="17243"/>
                    <a:pt x="22594" y="16648"/>
                  </a:cubicBezTo>
                  <a:cubicBezTo>
                    <a:pt x="22594" y="16054"/>
                    <a:pt x="23189" y="15459"/>
                    <a:pt x="23189" y="14270"/>
                  </a:cubicBezTo>
                  <a:cubicBezTo>
                    <a:pt x="23189" y="13675"/>
                    <a:pt x="23189" y="12486"/>
                    <a:pt x="23189" y="11892"/>
                  </a:cubicBezTo>
                  <a:cubicBezTo>
                    <a:pt x="23189" y="8919"/>
                    <a:pt x="22000" y="5946"/>
                    <a:pt x="19621" y="3568"/>
                  </a:cubicBezTo>
                  <a:cubicBezTo>
                    <a:pt x="16054" y="-1189"/>
                    <a:pt x="7730" y="-1189"/>
                    <a:pt x="3568" y="3568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6A7500D-F17B-E12F-6C36-F748C6A44D53}"/>
                </a:ext>
              </a:extLst>
            </p:cNvPr>
            <p:cNvSpPr/>
            <p:nvPr/>
          </p:nvSpPr>
          <p:spPr>
            <a:xfrm>
              <a:off x="4833253" y="2807798"/>
              <a:ext cx="35675" cy="23783"/>
            </a:xfrm>
            <a:custGeom>
              <a:avLst/>
              <a:gdLst>
                <a:gd name="connsiteX0" fmla="*/ 11892 w 35675"/>
                <a:gd name="connsiteY0" fmla="*/ 23783 h 23783"/>
                <a:gd name="connsiteX1" fmla="*/ 23783 w 35675"/>
                <a:gd name="connsiteY1" fmla="*/ 23783 h 23783"/>
                <a:gd name="connsiteX2" fmla="*/ 35675 w 35675"/>
                <a:gd name="connsiteY2" fmla="*/ 11892 h 23783"/>
                <a:gd name="connsiteX3" fmla="*/ 23783 w 35675"/>
                <a:gd name="connsiteY3" fmla="*/ 0 h 23783"/>
                <a:gd name="connsiteX4" fmla="*/ 11892 w 35675"/>
                <a:gd name="connsiteY4" fmla="*/ 0 h 23783"/>
                <a:gd name="connsiteX5" fmla="*/ 0 w 35675"/>
                <a:gd name="connsiteY5" fmla="*/ 11892 h 23783"/>
                <a:gd name="connsiteX6" fmla="*/ 11892 w 35675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5" h="23783">
                  <a:moveTo>
                    <a:pt x="11892" y="23783"/>
                  </a:moveTo>
                  <a:lnTo>
                    <a:pt x="23783" y="23783"/>
                  </a:lnTo>
                  <a:cubicBezTo>
                    <a:pt x="30324" y="23783"/>
                    <a:pt x="35675" y="18432"/>
                    <a:pt x="35675" y="11892"/>
                  </a:cubicBezTo>
                  <a:cubicBezTo>
                    <a:pt x="35675" y="5351"/>
                    <a:pt x="30324" y="0"/>
                    <a:pt x="23783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C8879F3-E171-DFB0-D713-1A494A4AC44C}"/>
                </a:ext>
              </a:extLst>
            </p:cNvPr>
            <p:cNvSpPr/>
            <p:nvPr/>
          </p:nvSpPr>
          <p:spPr>
            <a:xfrm>
              <a:off x="4833253" y="2772123"/>
              <a:ext cx="53512" cy="23783"/>
            </a:xfrm>
            <a:custGeom>
              <a:avLst/>
              <a:gdLst>
                <a:gd name="connsiteX0" fmla="*/ 11892 w 53512"/>
                <a:gd name="connsiteY0" fmla="*/ 23783 h 23783"/>
                <a:gd name="connsiteX1" fmla="*/ 41621 w 53512"/>
                <a:gd name="connsiteY1" fmla="*/ 23783 h 23783"/>
                <a:gd name="connsiteX2" fmla="*/ 53513 w 53512"/>
                <a:gd name="connsiteY2" fmla="*/ 11892 h 23783"/>
                <a:gd name="connsiteX3" fmla="*/ 41621 w 53512"/>
                <a:gd name="connsiteY3" fmla="*/ 0 h 23783"/>
                <a:gd name="connsiteX4" fmla="*/ 11892 w 53512"/>
                <a:gd name="connsiteY4" fmla="*/ 0 h 23783"/>
                <a:gd name="connsiteX5" fmla="*/ 0 w 53512"/>
                <a:gd name="connsiteY5" fmla="*/ 11892 h 23783"/>
                <a:gd name="connsiteX6" fmla="*/ 11892 w 53512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23783">
                  <a:moveTo>
                    <a:pt x="11892" y="23783"/>
                  </a:moveTo>
                  <a:lnTo>
                    <a:pt x="41621" y="23783"/>
                  </a:lnTo>
                  <a:cubicBezTo>
                    <a:pt x="48161" y="23783"/>
                    <a:pt x="53513" y="18432"/>
                    <a:pt x="53513" y="11892"/>
                  </a:cubicBezTo>
                  <a:cubicBezTo>
                    <a:pt x="53513" y="5351"/>
                    <a:pt x="48161" y="0"/>
                    <a:pt x="41621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5509CBC-928B-34E1-236D-87B6A9FBADF6}"/>
              </a:ext>
            </a:extLst>
          </p:cNvPr>
          <p:cNvSpPr/>
          <p:nvPr/>
        </p:nvSpPr>
        <p:spPr>
          <a:xfrm>
            <a:off x="4094687" y="3771647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F4BB79-B681-A96B-163F-22201824029A}"/>
              </a:ext>
            </a:extLst>
          </p:cNvPr>
          <p:cNvSpPr txBox="1"/>
          <p:nvPr/>
        </p:nvSpPr>
        <p:spPr>
          <a:xfrm>
            <a:off x="1401308" y="3764958"/>
            <a:ext cx="254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Backend Development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0DAF0E-FFD5-6402-105F-42502E73661F}"/>
              </a:ext>
            </a:extLst>
          </p:cNvPr>
          <p:cNvSpPr txBox="1"/>
          <p:nvPr/>
        </p:nvSpPr>
        <p:spPr>
          <a:xfrm>
            <a:off x="1273790" y="4040105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4B4D7BB-43F2-4567-2248-34C84CACED60}"/>
              </a:ext>
            </a:extLst>
          </p:cNvPr>
          <p:cNvSpPr/>
          <p:nvPr/>
        </p:nvSpPr>
        <p:spPr>
          <a:xfrm>
            <a:off x="4679466" y="5001320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B2BF42-B6B0-3005-E090-AB76AC6DE924}"/>
              </a:ext>
            </a:extLst>
          </p:cNvPr>
          <p:cNvSpPr txBox="1"/>
          <p:nvPr/>
        </p:nvSpPr>
        <p:spPr>
          <a:xfrm>
            <a:off x="2023162" y="4994631"/>
            <a:ext cx="2542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Database Environment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6916FD-0CD3-16BB-38E2-85431F974024}"/>
              </a:ext>
            </a:extLst>
          </p:cNvPr>
          <p:cNvSpPr txBox="1"/>
          <p:nvPr/>
        </p:nvSpPr>
        <p:spPr>
          <a:xfrm>
            <a:off x="1895644" y="5269778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aphic 43">
            <a:extLst>
              <a:ext uri="{FF2B5EF4-FFF2-40B4-BE49-F238E27FC236}">
                <a16:creationId xmlns:a16="http://schemas.microsoft.com/office/drawing/2014/main" id="{8213DDEF-BF94-D509-63A8-BEACD4682FAA}"/>
              </a:ext>
            </a:extLst>
          </p:cNvPr>
          <p:cNvGrpSpPr/>
          <p:nvPr/>
        </p:nvGrpSpPr>
        <p:grpSpPr>
          <a:xfrm>
            <a:off x="4860018" y="5184491"/>
            <a:ext cx="242910" cy="235834"/>
            <a:chOff x="4566285" y="2688881"/>
            <a:chExt cx="367453" cy="356750"/>
          </a:xfrm>
          <a:solidFill>
            <a:srgbClr val="F8F9FA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56AAC1-7667-B7D9-0A1E-E327824A05BD}"/>
                </a:ext>
              </a:extLst>
            </p:cNvPr>
            <p:cNvSpPr/>
            <p:nvPr/>
          </p:nvSpPr>
          <p:spPr>
            <a:xfrm>
              <a:off x="4566285" y="2688881"/>
              <a:ext cx="367453" cy="356750"/>
            </a:xfrm>
            <a:custGeom>
              <a:avLst/>
              <a:gdLst>
                <a:gd name="connsiteX0" fmla="*/ 332373 w 367453"/>
                <a:gd name="connsiteY0" fmla="*/ 0 h 356750"/>
                <a:gd name="connsiteX1" fmla="*/ 231293 w 367453"/>
                <a:gd name="connsiteY1" fmla="*/ 0 h 356750"/>
                <a:gd name="connsiteX2" fmla="*/ 196213 w 367453"/>
                <a:gd name="connsiteY2" fmla="*/ 35080 h 356750"/>
                <a:gd name="connsiteX3" fmla="*/ 196213 w 367453"/>
                <a:gd name="connsiteY3" fmla="*/ 130809 h 356750"/>
                <a:gd name="connsiteX4" fmla="*/ 208105 w 367453"/>
                <a:gd name="connsiteY4" fmla="*/ 142700 h 356750"/>
                <a:gd name="connsiteX5" fmla="*/ 219996 w 367453"/>
                <a:gd name="connsiteY5" fmla="*/ 130809 h 356750"/>
                <a:gd name="connsiteX6" fmla="*/ 219996 w 367453"/>
                <a:gd name="connsiteY6" fmla="*/ 35080 h 356750"/>
                <a:gd name="connsiteX7" fmla="*/ 231293 w 367453"/>
                <a:gd name="connsiteY7" fmla="*/ 23783 h 356750"/>
                <a:gd name="connsiteX8" fmla="*/ 332373 w 367453"/>
                <a:gd name="connsiteY8" fmla="*/ 23783 h 356750"/>
                <a:gd name="connsiteX9" fmla="*/ 343670 w 367453"/>
                <a:gd name="connsiteY9" fmla="*/ 35080 h 356750"/>
                <a:gd name="connsiteX10" fmla="*/ 343670 w 367453"/>
                <a:gd name="connsiteY10" fmla="*/ 190267 h 356750"/>
                <a:gd name="connsiteX11" fmla="*/ 219996 w 367453"/>
                <a:gd name="connsiteY11" fmla="*/ 190267 h 356750"/>
                <a:gd name="connsiteX12" fmla="*/ 219996 w 367453"/>
                <a:gd name="connsiteY12" fmla="*/ 189078 h 356750"/>
                <a:gd name="connsiteX13" fmla="*/ 255077 w 367453"/>
                <a:gd name="connsiteY13" fmla="*/ 142700 h 356750"/>
                <a:gd name="connsiteX14" fmla="*/ 255077 w 367453"/>
                <a:gd name="connsiteY14" fmla="*/ 112971 h 356750"/>
                <a:gd name="connsiteX15" fmla="*/ 243185 w 367453"/>
                <a:gd name="connsiteY15" fmla="*/ 101079 h 356750"/>
                <a:gd name="connsiteX16" fmla="*/ 231293 w 367453"/>
                <a:gd name="connsiteY16" fmla="*/ 112971 h 356750"/>
                <a:gd name="connsiteX17" fmla="*/ 231293 w 367453"/>
                <a:gd name="connsiteY17" fmla="*/ 142700 h 356750"/>
                <a:gd name="connsiteX18" fmla="*/ 207510 w 367453"/>
                <a:gd name="connsiteY18" fmla="*/ 166484 h 356750"/>
                <a:gd name="connsiteX19" fmla="*/ 171240 w 367453"/>
                <a:gd name="connsiteY19" fmla="*/ 166484 h 356750"/>
                <a:gd name="connsiteX20" fmla="*/ 171240 w 367453"/>
                <a:gd name="connsiteY20" fmla="*/ 124268 h 356750"/>
                <a:gd name="connsiteX21" fmla="*/ 136160 w 367453"/>
                <a:gd name="connsiteY21" fmla="*/ 89188 h 356750"/>
                <a:gd name="connsiteX22" fmla="*/ 35080 w 367453"/>
                <a:gd name="connsiteY22" fmla="*/ 89188 h 356750"/>
                <a:gd name="connsiteX23" fmla="*/ 0 w 367453"/>
                <a:gd name="connsiteY23" fmla="*/ 124268 h 356750"/>
                <a:gd name="connsiteX24" fmla="*/ 0 w 367453"/>
                <a:gd name="connsiteY24" fmla="*/ 322265 h 356750"/>
                <a:gd name="connsiteX25" fmla="*/ 35080 w 367453"/>
                <a:gd name="connsiteY25" fmla="*/ 356751 h 356750"/>
                <a:gd name="connsiteX26" fmla="*/ 136160 w 367453"/>
                <a:gd name="connsiteY26" fmla="*/ 356751 h 356750"/>
                <a:gd name="connsiteX27" fmla="*/ 171240 w 367453"/>
                <a:gd name="connsiteY27" fmla="*/ 321670 h 356750"/>
                <a:gd name="connsiteX28" fmla="*/ 171240 w 367453"/>
                <a:gd name="connsiteY28" fmla="*/ 225942 h 356750"/>
                <a:gd name="connsiteX29" fmla="*/ 159349 w 367453"/>
                <a:gd name="connsiteY29" fmla="*/ 214050 h 356750"/>
                <a:gd name="connsiteX30" fmla="*/ 147457 w 367453"/>
                <a:gd name="connsiteY30" fmla="*/ 225942 h 356750"/>
                <a:gd name="connsiteX31" fmla="*/ 147457 w 367453"/>
                <a:gd name="connsiteY31" fmla="*/ 279455 h 356750"/>
                <a:gd name="connsiteX32" fmla="*/ 23783 w 367453"/>
                <a:gd name="connsiteY32" fmla="*/ 279455 h 356750"/>
                <a:gd name="connsiteX33" fmla="*/ 23783 w 367453"/>
                <a:gd name="connsiteY33" fmla="*/ 124268 h 356750"/>
                <a:gd name="connsiteX34" fmla="*/ 35080 w 367453"/>
                <a:gd name="connsiteY34" fmla="*/ 112971 h 356750"/>
                <a:gd name="connsiteX35" fmla="*/ 136160 w 367453"/>
                <a:gd name="connsiteY35" fmla="*/ 112971 h 356750"/>
                <a:gd name="connsiteX36" fmla="*/ 147457 w 367453"/>
                <a:gd name="connsiteY36" fmla="*/ 124268 h 356750"/>
                <a:gd name="connsiteX37" fmla="*/ 147457 w 367453"/>
                <a:gd name="connsiteY37" fmla="*/ 168267 h 356750"/>
                <a:gd name="connsiteX38" fmla="*/ 112376 w 367453"/>
                <a:gd name="connsiteY38" fmla="*/ 214645 h 356750"/>
                <a:gd name="connsiteX39" fmla="*/ 112376 w 367453"/>
                <a:gd name="connsiteY39" fmla="*/ 244374 h 356750"/>
                <a:gd name="connsiteX40" fmla="*/ 124268 w 367453"/>
                <a:gd name="connsiteY40" fmla="*/ 256266 h 356750"/>
                <a:gd name="connsiteX41" fmla="*/ 136160 w 367453"/>
                <a:gd name="connsiteY41" fmla="*/ 244374 h 356750"/>
                <a:gd name="connsiteX42" fmla="*/ 136160 w 367453"/>
                <a:gd name="connsiteY42" fmla="*/ 214645 h 356750"/>
                <a:gd name="connsiteX43" fmla="*/ 159943 w 367453"/>
                <a:gd name="connsiteY43" fmla="*/ 190862 h 356750"/>
                <a:gd name="connsiteX44" fmla="*/ 196213 w 367453"/>
                <a:gd name="connsiteY44" fmla="*/ 190862 h 356750"/>
                <a:gd name="connsiteX45" fmla="*/ 196213 w 367453"/>
                <a:gd name="connsiteY45" fmla="*/ 233077 h 356750"/>
                <a:gd name="connsiteX46" fmla="*/ 231293 w 367453"/>
                <a:gd name="connsiteY46" fmla="*/ 268158 h 356750"/>
                <a:gd name="connsiteX47" fmla="*/ 332373 w 367453"/>
                <a:gd name="connsiteY47" fmla="*/ 268158 h 356750"/>
                <a:gd name="connsiteX48" fmla="*/ 367453 w 367453"/>
                <a:gd name="connsiteY48" fmla="*/ 233077 h 356750"/>
                <a:gd name="connsiteX49" fmla="*/ 367453 w 367453"/>
                <a:gd name="connsiteY49" fmla="*/ 35080 h 356750"/>
                <a:gd name="connsiteX50" fmla="*/ 332373 w 367453"/>
                <a:gd name="connsiteY50" fmla="*/ 0 h 356750"/>
                <a:gd name="connsiteX51" fmla="*/ 147457 w 367453"/>
                <a:gd name="connsiteY51" fmla="*/ 303238 h 356750"/>
                <a:gd name="connsiteX52" fmla="*/ 147457 w 367453"/>
                <a:gd name="connsiteY52" fmla="*/ 321670 h 356750"/>
                <a:gd name="connsiteX53" fmla="*/ 136160 w 367453"/>
                <a:gd name="connsiteY53" fmla="*/ 332967 h 356750"/>
                <a:gd name="connsiteX54" fmla="*/ 35080 w 367453"/>
                <a:gd name="connsiteY54" fmla="*/ 332967 h 356750"/>
                <a:gd name="connsiteX55" fmla="*/ 23783 w 367453"/>
                <a:gd name="connsiteY55" fmla="*/ 321670 h 356750"/>
                <a:gd name="connsiteX56" fmla="*/ 23783 w 367453"/>
                <a:gd name="connsiteY56" fmla="*/ 303238 h 356750"/>
                <a:gd name="connsiteX57" fmla="*/ 147457 w 367453"/>
                <a:gd name="connsiteY57" fmla="*/ 303238 h 356750"/>
                <a:gd name="connsiteX58" fmla="*/ 332373 w 367453"/>
                <a:gd name="connsiteY58" fmla="*/ 243780 h 356750"/>
                <a:gd name="connsiteX59" fmla="*/ 231293 w 367453"/>
                <a:gd name="connsiteY59" fmla="*/ 243780 h 356750"/>
                <a:gd name="connsiteX60" fmla="*/ 219996 w 367453"/>
                <a:gd name="connsiteY60" fmla="*/ 232482 h 356750"/>
                <a:gd name="connsiteX61" fmla="*/ 219996 w 367453"/>
                <a:gd name="connsiteY61" fmla="*/ 214050 h 356750"/>
                <a:gd name="connsiteX62" fmla="*/ 343075 w 367453"/>
                <a:gd name="connsiteY62" fmla="*/ 214050 h 356750"/>
                <a:gd name="connsiteX63" fmla="*/ 343075 w 367453"/>
                <a:gd name="connsiteY63" fmla="*/ 232482 h 356750"/>
                <a:gd name="connsiteX64" fmla="*/ 332373 w 367453"/>
                <a:gd name="connsiteY64" fmla="*/ 243780 h 35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7453" h="356750">
                  <a:moveTo>
                    <a:pt x="332373" y="0"/>
                  </a:moveTo>
                  <a:lnTo>
                    <a:pt x="231293" y="0"/>
                  </a:lnTo>
                  <a:cubicBezTo>
                    <a:pt x="212267" y="0"/>
                    <a:pt x="196213" y="15459"/>
                    <a:pt x="196213" y="35080"/>
                  </a:cubicBezTo>
                  <a:lnTo>
                    <a:pt x="196213" y="130809"/>
                  </a:lnTo>
                  <a:cubicBezTo>
                    <a:pt x="196213" y="137349"/>
                    <a:pt x="201564" y="142700"/>
                    <a:pt x="208105" y="142700"/>
                  </a:cubicBezTo>
                  <a:cubicBezTo>
                    <a:pt x="214645" y="142700"/>
                    <a:pt x="219996" y="137349"/>
                    <a:pt x="219996" y="130809"/>
                  </a:cubicBezTo>
                  <a:lnTo>
                    <a:pt x="219996" y="35080"/>
                  </a:lnTo>
                  <a:cubicBezTo>
                    <a:pt x="219996" y="28540"/>
                    <a:pt x="225347" y="23783"/>
                    <a:pt x="231293" y="23783"/>
                  </a:cubicBezTo>
                  <a:lnTo>
                    <a:pt x="332373" y="23783"/>
                  </a:lnTo>
                  <a:cubicBezTo>
                    <a:pt x="338319" y="23783"/>
                    <a:pt x="343670" y="28540"/>
                    <a:pt x="343670" y="35080"/>
                  </a:cubicBezTo>
                  <a:lnTo>
                    <a:pt x="343670" y="190267"/>
                  </a:lnTo>
                  <a:lnTo>
                    <a:pt x="219996" y="190267"/>
                  </a:lnTo>
                  <a:lnTo>
                    <a:pt x="219996" y="189078"/>
                  </a:lnTo>
                  <a:cubicBezTo>
                    <a:pt x="245563" y="183132"/>
                    <a:pt x="255077" y="159349"/>
                    <a:pt x="255077" y="142700"/>
                  </a:cubicBezTo>
                  <a:lnTo>
                    <a:pt x="255077" y="112971"/>
                  </a:lnTo>
                  <a:cubicBezTo>
                    <a:pt x="255077" y="106431"/>
                    <a:pt x="249725" y="101079"/>
                    <a:pt x="243185" y="101079"/>
                  </a:cubicBezTo>
                  <a:cubicBezTo>
                    <a:pt x="236645" y="101079"/>
                    <a:pt x="231293" y="106431"/>
                    <a:pt x="231293" y="112971"/>
                  </a:cubicBezTo>
                  <a:lnTo>
                    <a:pt x="231293" y="142700"/>
                  </a:lnTo>
                  <a:cubicBezTo>
                    <a:pt x="231293" y="148052"/>
                    <a:pt x="229510" y="166484"/>
                    <a:pt x="207510" y="166484"/>
                  </a:cubicBezTo>
                  <a:lnTo>
                    <a:pt x="171240" y="166484"/>
                  </a:lnTo>
                  <a:lnTo>
                    <a:pt x="171240" y="124268"/>
                  </a:lnTo>
                  <a:cubicBezTo>
                    <a:pt x="171240" y="105241"/>
                    <a:pt x="155781" y="89188"/>
                    <a:pt x="136160" y="89188"/>
                  </a:cubicBezTo>
                  <a:lnTo>
                    <a:pt x="35080" y="89188"/>
                  </a:lnTo>
                  <a:cubicBezTo>
                    <a:pt x="16054" y="89188"/>
                    <a:pt x="0" y="104647"/>
                    <a:pt x="0" y="124268"/>
                  </a:cubicBezTo>
                  <a:lnTo>
                    <a:pt x="0" y="322265"/>
                  </a:lnTo>
                  <a:cubicBezTo>
                    <a:pt x="0" y="341291"/>
                    <a:pt x="16054" y="356751"/>
                    <a:pt x="35080" y="356751"/>
                  </a:cubicBezTo>
                  <a:lnTo>
                    <a:pt x="136160" y="356751"/>
                  </a:lnTo>
                  <a:cubicBezTo>
                    <a:pt x="155187" y="356751"/>
                    <a:pt x="171240" y="341291"/>
                    <a:pt x="171240" y="321670"/>
                  </a:cubicBezTo>
                  <a:lnTo>
                    <a:pt x="171240" y="225942"/>
                  </a:lnTo>
                  <a:cubicBezTo>
                    <a:pt x="171240" y="219402"/>
                    <a:pt x="165889" y="214050"/>
                    <a:pt x="159349" y="214050"/>
                  </a:cubicBezTo>
                  <a:cubicBezTo>
                    <a:pt x="152808" y="214050"/>
                    <a:pt x="147457" y="219402"/>
                    <a:pt x="147457" y="225942"/>
                  </a:cubicBezTo>
                  <a:lnTo>
                    <a:pt x="147457" y="279455"/>
                  </a:lnTo>
                  <a:lnTo>
                    <a:pt x="23783" y="279455"/>
                  </a:lnTo>
                  <a:lnTo>
                    <a:pt x="23783" y="124268"/>
                  </a:lnTo>
                  <a:cubicBezTo>
                    <a:pt x="23783" y="117728"/>
                    <a:pt x="29135" y="112971"/>
                    <a:pt x="35080" y="112971"/>
                  </a:cubicBezTo>
                  <a:lnTo>
                    <a:pt x="136160" y="112971"/>
                  </a:lnTo>
                  <a:cubicBezTo>
                    <a:pt x="142106" y="112971"/>
                    <a:pt x="147457" y="117728"/>
                    <a:pt x="147457" y="124268"/>
                  </a:cubicBezTo>
                  <a:lnTo>
                    <a:pt x="147457" y="168267"/>
                  </a:lnTo>
                  <a:cubicBezTo>
                    <a:pt x="121890" y="174213"/>
                    <a:pt x="112376" y="197997"/>
                    <a:pt x="112376" y="214645"/>
                  </a:cubicBezTo>
                  <a:lnTo>
                    <a:pt x="112376" y="244374"/>
                  </a:lnTo>
                  <a:cubicBezTo>
                    <a:pt x="112376" y="250915"/>
                    <a:pt x="117728" y="256266"/>
                    <a:pt x="124268" y="256266"/>
                  </a:cubicBezTo>
                  <a:cubicBezTo>
                    <a:pt x="130809" y="256266"/>
                    <a:pt x="136160" y="250915"/>
                    <a:pt x="136160" y="244374"/>
                  </a:cubicBezTo>
                  <a:lnTo>
                    <a:pt x="136160" y="214645"/>
                  </a:lnTo>
                  <a:cubicBezTo>
                    <a:pt x="136160" y="209294"/>
                    <a:pt x="137944" y="190862"/>
                    <a:pt x="159943" y="190862"/>
                  </a:cubicBezTo>
                  <a:lnTo>
                    <a:pt x="196213" y="190862"/>
                  </a:lnTo>
                  <a:lnTo>
                    <a:pt x="196213" y="233077"/>
                  </a:lnTo>
                  <a:cubicBezTo>
                    <a:pt x="196213" y="252104"/>
                    <a:pt x="211672" y="268158"/>
                    <a:pt x="231293" y="268158"/>
                  </a:cubicBezTo>
                  <a:lnTo>
                    <a:pt x="332373" y="268158"/>
                  </a:lnTo>
                  <a:cubicBezTo>
                    <a:pt x="351399" y="268158"/>
                    <a:pt x="367453" y="252698"/>
                    <a:pt x="367453" y="233077"/>
                  </a:cubicBezTo>
                  <a:lnTo>
                    <a:pt x="367453" y="35080"/>
                  </a:lnTo>
                  <a:cubicBezTo>
                    <a:pt x="367453" y="15459"/>
                    <a:pt x="351399" y="0"/>
                    <a:pt x="332373" y="0"/>
                  </a:cubicBezTo>
                  <a:close/>
                  <a:moveTo>
                    <a:pt x="147457" y="303238"/>
                  </a:moveTo>
                  <a:lnTo>
                    <a:pt x="147457" y="321670"/>
                  </a:lnTo>
                  <a:cubicBezTo>
                    <a:pt x="147457" y="327616"/>
                    <a:pt x="142700" y="332967"/>
                    <a:pt x="136160" y="332967"/>
                  </a:cubicBezTo>
                  <a:lnTo>
                    <a:pt x="35080" y="332967"/>
                  </a:lnTo>
                  <a:cubicBezTo>
                    <a:pt x="29135" y="332967"/>
                    <a:pt x="23783" y="328211"/>
                    <a:pt x="23783" y="321670"/>
                  </a:cubicBezTo>
                  <a:lnTo>
                    <a:pt x="23783" y="303238"/>
                  </a:lnTo>
                  <a:lnTo>
                    <a:pt x="147457" y="303238"/>
                  </a:lnTo>
                  <a:close/>
                  <a:moveTo>
                    <a:pt x="332373" y="243780"/>
                  </a:moveTo>
                  <a:lnTo>
                    <a:pt x="231293" y="243780"/>
                  </a:lnTo>
                  <a:cubicBezTo>
                    <a:pt x="225347" y="243780"/>
                    <a:pt x="219996" y="239023"/>
                    <a:pt x="219996" y="232482"/>
                  </a:cubicBezTo>
                  <a:lnTo>
                    <a:pt x="219996" y="214050"/>
                  </a:lnTo>
                  <a:lnTo>
                    <a:pt x="343075" y="214050"/>
                  </a:lnTo>
                  <a:lnTo>
                    <a:pt x="343075" y="232482"/>
                  </a:lnTo>
                  <a:cubicBezTo>
                    <a:pt x="343670" y="239023"/>
                    <a:pt x="338319" y="243780"/>
                    <a:pt x="332373" y="243780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163971-6C5B-9DD0-886A-EA89E1C3590A}"/>
                </a:ext>
              </a:extLst>
            </p:cNvPr>
            <p:cNvSpPr/>
            <p:nvPr/>
          </p:nvSpPr>
          <p:spPr>
            <a:xfrm>
              <a:off x="4601365" y="2813744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757E99A-34EE-458F-EE29-047E29B59384}"/>
                </a:ext>
              </a:extLst>
            </p:cNvPr>
            <p:cNvSpPr/>
            <p:nvPr/>
          </p:nvSpPr>
          <p:spPr>
            <a:xfrm>
              <a:off x="4637040" y="2813744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30BC36-AD06-1242-C4C9-EBFDA075266F}"/>
                </a:ext>
              </a:extLst>
            </p:cNvPr>
            <p:cNvSpPr/>
            <p:nvPr/>
          </p:nvSpPr>
          <p:spPr>
            <a:xfrm>
              <a:off x="4797578" y="2724556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038067-7E74-4835-7313-F629B6D09748}"/>
                </a:ext>
              </a:extLst>
            </p:cNvPr>
            <p:cNvSpPr/>
            <p:nvPr/>
          </p:nvSpPr>
          <p:spPr>
            <a:xfrm>
              <a:off x="4833253" y="2724556"/>
              <a:ext cx="23783" cy="23783"/>
            </a:xfrm>
            <a:custGeom>
              <a:avLst/>
              <a:gdLst>
                <a:gd name="connsiteX0" fmla="*/ 23783 w 23783"/>
                <a:gd name="connsiteY0" fmla="*/ 11892 h 23783"/>
                <a:gd name="connsiteX1" fmla="*/ 11892 w 23783"/>
                <a:gd name="connsiteY1" fmla="*/ 23783 h 23783"/>
                <a:gd name="connsiteX2" fmla="*/ 0 w 23783"/>
                <a:gd name="connsiteY2" fmla="*/ 11892 h 23783"/>
                <a:gd name="connsiteX3" fmla="*/ 11892 w 23783"/>
                <a:gd name="connsiteY3" fmla="*/ 0 h 23783"/>
                <a:gd name="connsiteX4" fmla="*/ 23783 w 23783"/>
                <a:gd name="connsiteY4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3" h="23783">
                  <a:moveTo>
                    <a:pt x="23783" y="11892"/>
                  </a:moveTo>
                  <a:cubicBezTo>
                    <a:pt x="23783" y="18459"/>
                    <a:pt x="18459" y="23783"/>
                    <a:pt x="11892" y="23783"/>
                  </a:cubicBezTo>
                  <a:cubicBezTo>
                    <a:pt x="5324" y="23783"/>
                    <a:pt x="0" y="18459"/>
                    <a:pt x="0" y="11892"/>
                  </a:cubicBezTo>
                  <a:cubicBezTo>
                    <a:pt x="0" y="5324"/>
                    <a:pt x="5324" y="0"/>
                    <a:pt x="11892" y="0"/>
                  </a:cubicBezTo>
                  <a:cubicBezTo>
                    <a:pt x="18459" y="0"/>
                    <a:pt x="23783" y="5324"/>
                    <a:pt x="23783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8081A7A-B5AB-ED4A-9BE6-8A1A07FA1D89}"/>
                </a:ext>
              </a:extLst>
            </p:cNvPr>
            <p:cNvSpPr/>
            <p:nvPr/>
          </p:nvSpPr>
          <p:spPr>
            <a:xfrm>
              <a:off x="4601365" y="2896986"/>
              <a:ext cx="59458" cy="23783"/>
            </a:xfrm>
            <a:custGeom>
              <a:avLst/>
              <a:gdLst>
                <a:gd name="connsiteX0" fmla="*/ 59458 w 59458"/>
                <a:gd name="connsiteY0" fmla="*/ 11892 h 23783"/>
                <a:gd name="connsiteX1" fmla="*/ 47567 w 59458"/>
                <a:gd name="connsiteY1" fmla="*/ 0 h 23783"/>
                <a:gd name="connsiteX2" fmla="*/ 11892 w 59458"/>
                <a:gd name="connsiteY2" fmla="*/ 0 h 23783"/>
                <a:gd name="connsiteX3" fmla="*/ 0 w 59458"/>
                <a:gd name="connsiteY3" fmla="*/ 11892 h 23783"/>
                <a:gd name="connsiteX4" fmla="*/ 11892 w 59458"/>
                <a:gd name="connsiteY4" fmla="*/ 23783 h 23783"/>
                <a:gd name="connsiteX5" fmla="*/ 47567 w 59458"/>
                <a:gd name="connsiteY5" fmla="*/ 23783 h 23783"/>
                <a:gd name="connsiteX6" fmla="*/ 59458 w 59458"/>
                <a:gd name="connsiteY6" fmla="*/ 11892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458" h="23783">
                  <a:moveTo>
                    <a:pt x="59458" y="11892"/>
                  </a:moveTo>
                  <a:cubicBezTo>
                    <a:pt x="59458" y="5351"/>
                    <a:pt x="54107" y="0"/>
                    <a:pt x="47567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lnTo>
                    <a:pt x="47567" y="23783"/>
                  </a:lnTo>
                  <a:cubicBezTo>
                    <a:pt x="54107" y="23783"/>
                    <a:pt x="59458" y="18432"/>
                    <a:pt x="59458" y="11892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6154A91-C770-5577-9406-22CE063DC8DE}"/>
                </a:ext>
              </a:extLst>
            </p:cNvPr>
            <p:cNvSpPr/>
            <p:nvPr/>
          </p:nvSpPr>
          <p:spPr>
            <a:xfrm>
              <a:off x="4601365" y="2861311"/>
              <a:ext cx="35675" cy="23783"/>
            </a:xfrm>
            <a:custGeom>
              <a:avLst/>
              <a:gdLst>
                <a:gd name="connsiteX0" fmla="*/ 11892 w 35675"/>
                <a:gd name="connsiteY0" fmla="*/ 23783 h 23783"/>
                <a:gd name="connsiteX1" fmla="*/ 23783 w 35675"/>
                <a:gd name="connsiteY1" fmla="*/ 23783 h 23783"/>
                <a:gd name="connsiteX2" fmla="*/ 35675 w 35675"/>
                <a:gd name="connsiteY2" fmla="*/ 11892 h 23783"/>
                <a:gd name="connsiteX3" fmla="*/ 23783 w 35675"/>
                <a:gd name="connsiteY3" fmla="*/ 0 h 23783"/>
                <a:gd name="connsiteX4" fmla="*/ 11892 w 35675"/>
                <a:gd name="connsiteY4" fmla="*/ 0 h 23783"/>
                <a:gd name="connsiteX5" fmla="*/ 0 w 35675"/>
                <a:gd name="connsiteY5" fmla="*/ 11892 h 23783"/>
                <a:gd name="connsiteX6" fmla="*/ 11892 w 35675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5" h="23783">
                  <a:moveTo>
                    <a:pt x="11892" y="23783"/>
                  </a:moveTo>
                  <a:lnTo>
                    <a:pt x="23783" y="23783"/>
                  </a:lnTo>
                  <a:cubicBezTo>
                    <a:pt x="30324" y="23783"/>
                    <a:pt x="35675" y="18432"/>
                    <a:pt x="35675" y="11892"/>
                  </a:cubicBezTo>
                  <a:cubicBezTo>
                    <a:pt x="35675" y="5351"/>
                    <a:pt x="30324" y="0"/>
                    <a:pt x="23783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FB80C42-AC3D-DB63-62C9-6E26071FD30B}"/>
                </a:ext>
              </a:extLst>
            </p:cNvPr>
            <p:cNvSpPr/>
            <p:nvPr/>
          </p:nvSpPr>
          <p:spPr>
            <a:xfrm>
              <a:off x="4601365" y="2932661"/>
              <a:ext cx="23188" cy="23783"/>
            </a:xfrm>
            <a:custGeom>
              <a:avLst/>
              <a:gdLst>
                <a:gd name="connsiteX0" fmla="*/ 3568 w 23188"/>
                <a:gd name="connsiteY0" fmla="*/ 3568 h 23783"/>
                <a:gd name="connsiteX1" fmla="*/ 0 w 23188"/>
                <a:gd name="connsiteY1" fmla="*/ 11892 h 23783"/>
                <a:gd name="connsiteX2" fmla="*/ 0 w 23188"/>
                <a:gd name="connsiteY2" fmla="*/ 14270 h 23783"/>
                <a:gd name="connsiteX3" fmla="*/ 595 w 23188"/>
                <a:gd name="connsiteY3" fmla="*/ 16648 h 23783"/>
                <a:gd name="connsiteX4" fmla="*/ 1784 w 23188"/>
                <a:gd name="connsiteY4" fmla="*/ 18432 h 23783"/>
                <a:gd name="connsiteX5" fmla="*/ 2973 w 23188"/>
                <a:gd name="connsiteY5" fmla="*/ 20216 h 23783"/>
                <a:gd name="connsiteX6" fmla="*/ 11892 w 23188"/>
                <a:gd name="connsiteY6" fmla="*/ 23783 h 23783"/>
                <a:gd name="connsiteX7" fmla="*/ 20216 w 23188"/>
                <a:gd name="connsiteY7" fmla="*/ 20216 h 23783"/>
                <a:gd name="connsiteX8" fmla="*/ 21405 w 23188"/>
                <a:gd name="connsiteY8" fmla="*/ 18432 h 23783"/>
                <a:gd name="connsiteX9" fmla="*/ 22594 w 23188"/>
                <a:gd name="connsiteY9" fmla="*/ 16648 h 23783"/>
                <a:gd name="connsiteX10" fmla="*/ 23189 w 23188"/>
                <a:gd name="connsiteY10" fmla="*/ 14270 h 23783"/>
                <a:gd name="connsiteX11" fmla="*/ 23189 w 23188"/>
                <a:gd name="connsiteY11" fmla="*/ 11892 h 23783"/>
                <a:gd name="connsiteX12" fmla="*/ 19621 w 23188"/>
                <a:gd name="connsiteY12" fmla="*/ 3568 h 23783"/>
                <a:gd name="connsiteX13" fmla="*/ 3568 w 23188"/>
                <a:gd name="connsiteY13" fmla="*/ 3568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8" h="23783">
                  <a:moveTo>
                    <a:pt x="3568" y="3568"/>
                  </a:moveTo>
                  <a:cubicBezTo>
                    <a:pt x="1189" y="5946"/>
                    <a:pt x="0" y="8919"/>
                    <a:pt x="0" y="11892"/>
                  </a:cubicBezTo>
                  <a:cubicBezTo>
                    <a:pt x="0" y="12486"/>
                    <a:pt x="0" y="13675"/>
                    <a:pt x="0" y="14270"/>
                  </a:cubicBezTo>
                  <a:cubicBezTo>
                    <a:pt x="0" y="14865"/>
                    <a:pt x="595" y="16054"/>
                    <a:pt x="595" y="16648"/>
                  </a:cubicBezTo>
                  <a:cubicBezTo>
                    <a:pt x="1189" y="17243"/>
                    <a:pt x="1189" y="17838"/>
                    <a:pt x="1784" y="18432"/>
                  </a:cubicBezTo>
                  <a:cubicBezTo>
                    <a:pt x="2378" y="19027"/>
                    <a:pt x="2973" y="19621"/>
                    <a:pt x="2973" y="20216"/>
                  </a:cubicBezTo>
                  <a:cubicBezTo>
                    <a:pt x="5946" y="22594"/>
                    <a:pt x="8919" y="23783"/>
                    <a:pt x="11892" y="23783"/>
                  </a:cubicBezTo>
                  <a:cubicBezTo>
                    <a:pt x="14865" y="23783"/>
                    <a:pt x="17838" y="22594"/>
                    <a:pt x="20216" y="20216"/>
                  </a:cubicBezTo>
                  <a:cubicBezTo>
                    <a:pt x="20810" y="19621"/>
                    <a:pt x="21405" y="19027"/>
                    <a:pt x="21405" y="18432"/>
                  </a:cubicBezTo>
                  <a:cubicBezTo>
                    <a:pt x="22000" y="17838"/>
                    <a:pt x="22000" y="17243"/>
                    <a:pt x="22594" y="16648"/>
                  </a:cubicBezTo>
                  <a:cubicBezTo>
                    <a:pt x="22594" y="16054"/>
                    <a:pt x="23189" y="15459"/>
                    <a:pt x="23189" y="14270"/>
                  </a:cubicBezTo>
                  <a:cubicBezTo>
                    <a:pt x="23189" y="13675"/>
                    <a:pt x="23189" y="12486"/>
                    <a:pt x="23189" y="11892"/>
                  </a:cubicBezTo>
                  <a:cubicBezTo>
                    <a:pt x="23189" y="8919"/>
                    <a:pt x="22000" y="5946"/>
                    <a:pt x="19621" y="3568"/>
                  </a:cubicBezTo>
                  <a:cubicBezTo>
                    <a:pt x="16054" y="-1189"/>
                    <a:pt x="7730" y="-1189"/>
                    <a:pt x="3568" y="3568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1DE33FC-CC5D-ECBE-F72B-1222D857CC3C}"/>
                </a:ext>
              </a:extLst>
            </p:cNvPr>
            <p:cNvSpPr/>
            <p:nvPr/>
          </p:nvSpPr>
          <p:spPr>
            <a:xfrm>
              <a:off x="4833253" y="2807798"/>
              <a:ext cx="35675" cy="23783"/>
            </a:xfrm>
            <a:custGeom>
              <a:avLst/>
              <a:gdLst>
                <a:gd name="connsiteX0" fmla="*/ 11892 w 35675"/>
                <a:gd name="connsiteY0" fmla="*/ 23783 h 23783"/>
                <a:gd name="connsiteX1" fmla="*/ 23783 w 35675"/>
                <a:gd name="connsiteY1" fmla="*/ 23783 h 23783"/>
                <a:gd name="connsiteX2" fmla="*/ 35675 w 35675"/>
                <a:gd name="connsiteY2" fmla="*/ 11892 h 23783"/>
                <a:gd name="connsiteX3" fmla="*/ 23783 w 35675"/>
                <a:gd name="connsiteY3" fmla="*/ 0 h 23783"/>
                <a:gd name="connsiteX4" fmla="*/ 11892 w 35675"/>
                <a:gd name="connsiteY4" fmla="*/ 0 h 23783"/>
                <a:gd name="connsiteX5" fmla="*/ 0 w 35675"/>
                <a:gd name="connsiteY5" fmla="*/ 11892 h 23783"/>
                <a:gd name="connsiteX6" fmla="*/ 11892 w 35675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75" h="23783">
                  <a:moveTo>
                    <a:pt x="11892" y="23783"/>
                  </a:moveTo>
                  <a:lnTo>
                    <a:pt x="23783" y="23783"/>
                  </a:lnTo>
                  <a:cubicBezTo>
                    <a:pt x="30324" y="23783"/>
                    <a:pt x="35675" y="18432"/>
                    <a:pt x="35675" y="11892"/>
                  </a:cubicBezTo>
                  <a:cubicBezTo>
                    <a:pt x="35675" y="5351"/>
                    <a:pt x="30324" y="0"/>
                    <a:pt x="23783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B7340DE-B1BD-D209-5CC7-307BB0FF55C5}"/>
                </a:ext>
              </a:extLst>
            </p:cNvPr>
            <p:cNvSpPr/>
            <p:nvPr/>
          </p:nvSpPr>
          <p:spPr>
            <a:xfrm>
              <a:off x="4833253" y="2772123"/>
              <a:ext cx="53512" cy="23783"/>
            </a:xfrm>
            <a:custGeom>
              <a:avLst/>
              <a:gdLst>
                <a:gd name="connsiteX0" fmla="*/ 11892 w 53512"/>
                <a:gd name="connsiteY0" fmla="*/ 23783 h 23783"/>
                <a:gd name="connsiteX1" fmla="*/ 41621 w 53512"/>
                <a:gd name="connsiteY1" fmla="*/ 23783 h 23783"/>
                <a:gd name="connsiteX2" fmla="*/ 53513 w 53512"/>
                <a:gd name="connsiteY2" fmla="*/ 11892 h 23783"/>
                <a:gd name="connsiteX3" fmla="*/ 41621 w 53512"/>
                <a:gd name="connsiteY3" fmla="*/ 0 h 23783"/>
                <a:gd name="connsiteX4" fmla="*/ 11892 w 53512"/>
                <a:gd name="connsiteY4" fmla="*/ 0 h 23783"/>
                <a:gd name="connsiteX5" fmla="*/ 0 w 53512"/>
                <a:gd name="connsiteY5" fmla="*/ 11892 h 23783"/>
                <a:gd name="connsiteX6" fmla="*/ 11892 w 53512"/>
                <a:gd name="connsiteY6" fmla="*/ 23783 h 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12" h="23783">
                  <a:moveTo>
                    <a:pt x="11892" y="23783"/>
                  </a:moveTo>
                  <a:lnTo>
                    <a:pt x="41621" y="23783"/>
                  </a:lnTo>
                  <a:cubicBezTo>
                    <a:pt x="48161" y="23783"/>
                    <a:pt x="53513" y="18432"/>
                    <a:pt x="53513" y="11892"/>
                  </a:cubicBezTo>
                  <a:cubicBezTo>
                    <a:pt x="53513" y="5351"/>
                    <a:pt x="48161" y="0"/>
                    <a:pt x="41621" y="0"/>
                  </a:cubicBezTo>
                  <a:lnTo>
                    <a:pt x="11892" y="0"/>
                  </a:lnTo>
                  <a:cubicBezTo>
                    <a:pt x="5351" y="0"/>
                    <a:pt x="0" y="5351"/>
                    <a:pt x="0" y="11892"/>
                  </a:cubicBezTo>
                  <a:cubicBezTo>
                    <a:pt x="0" y="18432"/>
                    <a:pt x="5351" y="23783"/>
                    <a:pt x="11892" y="23783"/>
                  </a:cubicBezTo>
                  <a:close/>
                </a:path>
              </a:pathLst>
            </a:custGeom>
            <a:grpFill/>
            <a:ln w="5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00" name="Graphic 98">
            <a:extLst>
              <a:ext uri="{FF2B5EF4-FFF2-40B4-BE49-F238E27FC236}">
                <a16:creationId xmlns:a16="http://schemas.microsoft.com/office/drawing/2014/main" id="{66EA09F9-590E-D504-3BBC-6500B9FBAC52}"/>
              </a:ext>
            </a:extLst>
          </p:cNvPr>
          <p:cNvGrpSpPr/>
          <p:nvPr/>
        </p:nvGrpSpPr>
        <p:grpSpPr>
          <a:xfrm>
            <a:off x="4251663" y="3958104"/>
            <a:ext cx="267950" cy="229262"/>
            <a:chOff x="5829300" y="3228975"/>
            <a:chExt cx="534352" cy="457200"/>
          </a:xfrm>
          <a:solidFill>
            <a:srgbClr val="F8F9FA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3450795-14FA-3083-3F2A-DDC8FB488375}"/>
                </a:ext>
              </a:extLst>
            </p:cNvPr>
            <p:cNvSpPr/>
            <p:nvPr/>
          </p:nvSpPr>
          <p:spPr>
            <a:xfrm>
              <a:off x="5829300" y="3228975"/>
              <a:ext cx="534352" cy="457200"/>
            </a:xfrm>
            <a:custGeom>
              <a:avLst/>
              <a:gdLst>
                <a:gd name="connsiteX0" fmla="*/ 476250 w 534352"/>
                <a:gd name="connsiteY0" fmla="*/ 0 h 457200"/>
                <a:gd name="connsiteX1" fmla="*/ 57150 w 534352"/>
                <a:gd name="connsiteY1" fmla="*/ 0 h 457200"/>
                <a:gd name="connsiteX2" fmla="*/ 0 w 534352"/>
                <a:gd name="connsiteY2" fmla="*/ 57150 h 457200"/>
                <a:gd name="connsiteX3" fmla="*/ 0 w 534352"/>
                <a:gd name="connsiteY3" fmla="*/ 314325 h 457200"/>
                <a:gd name="connsiteX4" fmla="*/ 57150 w 534352"/>
                <a:gd name="connsiteY4" fmla="*/ 371475 h 457200"/>
                <a:gd name="connsiteX5" fmla="*/ 199073 w 534352"/>
                <a:gd name="connsiteY5" fmla="*/ 371475 h 457200"/>
                <a:gd name="connsiteX6" fmla="*/ 156210 w 534352"/>
                <a:gd name="connsiteY6" fmla="*/ 420053 h 457200"/>
                <a:gd name="connsiteX7" fmla="*/ 143828 w 534352"/>
                <a:gd name="connsiteY7" fmla="*/ 441008 h 457200"/>
                <a:gd name="connsiteX8" fmla="*/ 162878 w 534352"/>
                <a:gd name="connsiteY8" fmla="*/ 457200 h 457200"/>
                <a:gd name="connsiteX9" fmla="*/ 344805 w 534352"/>
                <a:gd name="connsiteY9" fmla="*/ 457200 h 457200"/>
                <a:gd name="connsiteX10" fmla="*/ 478155 w 534352"/>
                <a:gd name="connsiteY10" fmla="*/ 457200 h 457200"/>
                <a:gd name="connsiteX11" fmla="*/ 534353 w 534352"/>
                <a:gd name="connsiteY11" fmla="*/ 401003 h 457200"/>
                <a:gd name="connsiteX12" fmla="*/ 534353 w 534352"/>
                <a:gd name="connsiteY12" fmla="*/ 142875 h 457200"/>
                <a:gd name="connsiteX13" fmla="*/ 534353 w 534352"/>
                <a:gd name="connsiteY13" fmla="*/ 122873 h 457200"/>
                <a:gd name="connsiteX14" fmla="*/ 534353 w 534352"/>
                <a:gd name="connsiteY14" fmla="*/ 57150 h 457200"/>
                <a:gd name="connsiteX15" fmla="*/ 476250 w 534352"/>
                <a:gd name="connsiteY15" fmla="*/ 0 h 457200"/>
                <a:gd name="connsiteX16" fmla="*/ 495300 w 534352"/>
                <a:gd name="connsiteY16" fmla="*/ 142875 h 457200"/>
                <a:gd name="connsiteX17" fmla="*/ 495300 w 534352"/>
                <a:gd name="connsiteY17" fmla="*/ 333375 h 457200"/>
                <a:gd name="connsiteX18" fmla="*/ 326708 w 534352"/>
                <a:gd name="connsiteY18" fmla="*/ 333375 h 457200"/>
                <a:gd name="connsiteX19" fmla="*/ 326708 w 534352"/>
                <a:gd name="connsiteY19" fmla="*/ 122873 h 457200"/>
                <a:gd name="connsiteX20" fmla="*/ 344805 w 534352"/>
                <a:gd name="connsiteY20" fmla="*/ 104775 h 457200"/>
                <a:gd name="connsiteX21" fmla="*/ 478155 w 534352"/>
                <a:gd name="connsiteY21" fmla="*/ 104775 h 457200"/>
                <a:gd name="connsiteX22" fmla="*/ 496253 w 534352"/>
                <a:gd name="connsiteY22" fmla="*/ 122873 h 457200"/>
                <a:gd name="connsiteX23" fmla="*/ 496253 w 534352"/>
                <a:gd name="connsiteY23" fmla="*/ 142875 h 457200"/>
                <a:gd name="connsiteX24" fmla="*/ 57150 w 534352"/>
                <a:gd name="connsiteY24" fmla="*/ 38100 h 457200"/>
                <a:gd name="connsiteX25" fmla="*/ 476250 w 534352"/>
                <a:gd name="connsiteY25" fmla="*/ 38100 h 457200"/>
                <a:gd name="connsiteX26" fmla="*/ 495300 w 534352"/>
                <a:gd name="connsiteY26" fmla="*/ 57150 h 457200"/>
                <a:gd name="connsiteX27" fmla="*/ 495300 w 534352"/>
                <a:gd name="connsiteY27" fmla="*/ 69532 h 457200"/>
                <a:gd name="connsiteX28" fmla="*/ 477203 w 534352"/>
                <a:gd name="connsiteY28" fmla="*/ 66675 h 457200"/>
                <a:gd name="connsiteX29" fmla="*/ 343853 w 534352"/>
                <a:gd name="connsiteY29" fmla="*/ 66675 h 457200"/>
                <a:gd name="connsiteX30" fmla="*/ 287655 w 534352"/>
                <a:gd name="connsiteY30" fmla="*/ 122873 h 457200"/>
                <a:gd name="connsiteX31" fmla="*/ 287655 w 534352"/>
                <a:gd name="connsiteY31" fmla="*/ 266700 h 457200"/>
                <a:gd name="connsiteX32" fmla="*/ 38100 w 534352"/>
                <a:gd name="connsiteY32" fmla="*/ 266700 h 457200"/>
                <a:gd name="connsiteX33" fmla="*/ 38100 w 534352"/>
                <a:gd name="connsiteY33" fmla="*/ 57150 h 457200"/>
                <a:gd name="connsiteX34" fmla="*/ 57150 w 534352"/>
                <a:gd name="connsiteY34" fmla="*/ 38100 h 457200"/>
                <a:gd name="connsiteX35" fmla="*/ 38100 w 534352"/>
                <a:gd name="connsiteY35" fmla="*/ 314325 h 457200"/>
                <a:gd name="connsiteX36" fmla="*/ 38100 w 534352"/>
                <a:gd name="connsiteY36" fmla="*/ 304800 h 457200"/>
                <a:gd name="connsiteX37" fmla="*/ 288608 w 534352"/>
                <a:gd name="connsiteY37" fmla="*/ 304800 h 457200"/>
                <a:gd name="connsiteX38" fmla="*/ 288608 w 534352"/>
                <a:gd name="connsiteY38" fmla="*/ 333375 h 457200"/>
                <a:gd name="connsiteX39" fmla="*/ 57150 w 534352"/>
                <a:gd name="connsiteY39" fmla="*/ 333375 h 457200"/>
                <a:gd name="connsiteX40" fmla="*/ 38100 w 534352"/>
                <a:gd name="connsiteY40" fmla="*/ 314325 h 457200"/>
                <a:gd name="connsiteX41" fmla="*/ 237173 w 534352"/>
                <a:gd name="connsiteY41" fmla="*/ 371475 h 457200"/>
                <a:gd name="connsiteX42" fmla="*/ 288608 w 534352"/>
                <a:gd name="connsiteY42" fmla="*/ 371475 h 457200"/>
                <a:gd name="connsiteX43" fmla="*/ 288608 w 534352"/>
                <a:gd name="connsiteY43" fmla="*/ 401003 h 457200"/>
                <a:gd name="connsiteX44" fmla="*/ 291465 w 534352"/>
                <a:gd name="connsiteY44" fmla="*/ 419100 h 457200"/>
                <a:gd name="connsiteX45" fmla="*/ 219075 w 534352"/>
                <a:gd name="connsiteY45" fmla="*/ 419100 h 457200"/>
                <a:gd name="connsiteX46" fmla="*/ 237173 w 534352"/>
                <a:gd name="connsiteY46" fmla="*/ 371475 h 457200"/>
                <a:gd name="connsiteX47" fmla="*/ 477203 w 534352"/>
                <a:gd name="connsiteY47" fmla="*/ 419100 h 457200"/>
                <a:gd name="connsiteX48" fmla="*/ 343853 w 534352"/>
                <a:gd name="connsiteY48" fmla="*/ 419100 h 457200"/>
                <a:gd name="connsiteX49" fmla="*/ 325755 w 534352"/>
                <a:gd name="connsiteY49" fmla="*/ 401003 h 457200"/>
                <a:gd name="connsiteX50" fmla="*/ 325755 w 534352"/>
                <a:gd name="connsiteY50" fmla="*/ 371475 h 457200"/>
                <a:gd name="connsiteX51" fmla="*/ 495300 w 534352"/>
                <a:gd name="connsiteY51" fmla="*/ 371475 h 457200"/>
                <a:gd name="connsiteX52" fmla="*/ 495300 w 534352"/>
                <a:gd name="connsiteY52" fmla="*/ 401003 h 457200"/>
                <a:gd name="connsiteX53" fmla="*/ 477203 w 534352"/>
                <a:gd name="connsiteY53" fmla="*/ 4191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34352" h="457200">
                  <a:moveTo>
                    <a:pt x="476250" y="0"/>
                  </a:moveTo>
                  <a:lnTo>
                    <a:pt x="57150" y="0"/>
                  </a:lnTo>
                  <a:cubicBezTo>
                    <a:pt x="25717" y="0"/>
                    <a:pt x="0" y="25717"/>
                    <a:pt x="0" y="57150"/>
                  </a:cubicBezTo>
                  <a:lnTo>
                    <a:pt x="0" y="314325"/>
                  </a:lnTo>
                  <a:cubicBezTo>
                    <a:pt x="0" y="345758"/>
                    <a:pt x="25717" y="371475"/>
                    <a:pt x="57150" y="371475"/>
                  </a:cubicBezTo>
                  <a:lnTo>
                    <a:pt x="199073" y="371475"/>
                  </a:lnTo>
                  <a:cubicBezTo>
                    <a:pt x="196215" y="384810"/>
                    <a:pt x="186690" y="409575"/>
                    <a:pt x="156210" y="420053"/>
                  </a:cubicBezTo>
                  <a:cubicBezTo>
                    <a:pt x="147638" y="422910"/>
                    <a:pt x="141923" y="431483"/>
                    <a:pt x="143828" y="441008"/>
                  </a:cubicBezTo>
                  <a:cubicBezTo>
                    <a:pt x="145733" y="450533"/>
                    <a:pt x="153353" y="457200"/>
                    <a:pt x="162878" y="457200"/>
                  </a:cubicBezTo>
                  <a:lnTo>
                    <a:pt x="344805" y="457200"/>
                  </a:lnTo>
                  <a:lnTo>
                    <a:pt x="478155" y="457200"/>
                  </a:lnTo>
                  <a:cubicBezTo>
                    <a:pt x="508635" y="457200"/>
                    <a:pt x="534353" y="432435"/>
                    <a:pt x="534353" y="401003"/>
                  </a:cubicBezTo>
                  <a:lnTo>
                    <a:pt x="534353" y="142875"/>
                  </a:lnTo>
                  <a:lnTo>
                    <a:pt x="534353" y="122873"/>
                  </a:lnTo>
                  <a:lnTo>
                    <a:pt x="534353" y="57150"/>
                  </a:lnTo>
                  <a:cubicBezTo>
                    <a:pt x="533400" y="25717"/>
                    <a:pt x="507683" y="0"/>
                    <a:pt x="476250" y="0"/>
                  </a:cubicBezTo>
                  <a:close/>
                  <a:moveTo>
                    <a:pt x="495300" y="142875"/>
                  </a:moveTo>
                  <a:lnTo>
                    <a:pt x="495300" y="333375"/>
                  </a:lnTo>
                  <a:lnTo>
                    <a:pt x="326708" y="333375"/>
                  </a:lnTo>
                  <a:lnTo>
                    <a:pt x="326708" y="122873"/>
                  </a:lnTo>
                  <a:cubicBezTo>
                    <a:pt x="326708" y="113348"/>
                    <a:pt x="334328" y="104775"/>
                    <a:pt x="344805" y="104775"/>
                  </a:cubicBezTo>
                  <a:lnTo>
                    <a:pt x="478155" y="104775"/>
                  </a:lnTo>
                  <a:cubicBezTo>
                    <a:pt x="487680" y="104775"/>
                    <a:pt x="496253" y="112395"/>
                    <a:pt x="496253" y="122873"/>
                  </a:cubicBezTo>
                  <a:lnTo>
                    <a:pt x="496253" y="142875"/>
                  </a:lnTo>
                  <a:close/>
                  <a:moveTo>
                    <a:pt x="57150" y="38100"/>
                  </a:moveTo>
                  <a:lnTo>
                    <a:pt x="476250" y="38100"/>
                  </a:lnTo>
                  <a:cubicBezTo>
                    <a:pt x="486728" y="38100"/>
                    <a:pt x="495300" y="46672"/>
                    <a:pt x="495300" y="57150"/>
                  </a:cubicBezTo>
                  <a:lnTo>
                    <a:pt x="495300" y="69532"/>
                  </a:lnTo>
                  <a:cubicBezTo>
                    <a:pt x="489585" y="67628"/>
                    <a:pt x="483870" y="66675"/>
                    <a:pt x="477203" y="66675"/>
                  </a:cubicBezTo>
                  <a:lnTo>
                    <a:pt x="343853" y="66675"/>
                  </a:lnTo>
                  <a:cubicBezTo>
                    <a:pt x="313373" y="66675"/>
                    <a:pt x="287655" y="91440"/>
                    <a:pt x="287655" y="122873"/>
                  </a:cubicBezTo>
                  <a:lnTo>
                    <a:pt x="287655" y="266700"/>
                  </a:lnTo>
                  <a:lnTo>
                    <a:pt x="38100" y="266700"/>
                  </a:lnTo>
                  <a:lnTo>
                    <a:pt x="38100" y="57150"/>
                  </a:lnTo>
                  <a:cubicBezTo>
                    <a:pt x="38100" y="46672"/>
                    <a:pt x="46672" y="38100"/>
                    <a:pt x="57150" y="38100"/>
                  </a:cubicBezTo>
                  <a:close/>
                  <a:moveTo>
                    <a:pt x="38100" y="314325"/>
                  </a:moveTo>
                  <a:lnTo>
                    <a:pt x="38100" y="304800"/>
                  </a:lnTo>
                  <a:lnTo>
                    <a:pt x="288608" y="304800"/>
                  </a:lnTo>
                  <a:lnTo>
                    <a:pt x="288608" y="333375"/>
                  </a:lnTo>
                  <a:lnTo>
                    <a:pt x="57150" y="333375"/>
                  </a:lnTo>
                  <a:cubicBezTo>
                    <a:pt x="46672" y="333375"/>
                    <a:pt x="38100" y="324803"/>
                    <a:pt x="38100" y="314325"/>
                  </a:cubicBezTo>
                  <a:close/>
                  <a:moveTo>
                    <a:pt x="237173" y="371475"/>
                  </a:moveTo>
                  <a:lnTo>
                    <a:pt x="288608" y="371475"/>
                  </a:lnTo>
                  <a:lnTo>
                    <a:pt x="288608" y="401003"/>
                  </a:lnTo>
                  <a:cubicBezTo>
                    <a:pt x="288608" y="407670"/>
                    <a:pt x="289560" y="413385"/>
                    <a:pt x="291465" y="419100"/>
                  </a:cubicBezTo>
                  <a:lnTo>
                    <a:pt x="219075" y="419100"/>
                  </a:lnTo>
                  <a:cubicBezTo>
                    <a:pt x="230505" y="402908"/>
                    <a:pt x="235268" y="384810"/>
                    <a:pt x="237173" y="371475"/>
                  </a:cubicBezTo>
                  <a:close/>
                  <a:moveTo>
                    <a:pt x="477203" y="419100"/>
                  </a:moveTo>
                  <a:lnTo>
                    <a:pt x="343853" y="419100"/>
                  </a:lnTo>
                  <a:cubicBezTo>
                    <a:pt x="334328" y="419100"/>
                    <a:pt x="325755" y="411480"/>
                    <a:pt x="325755" y="401003"/>
                  </a:cubicBezTo>
                  <a:lnTo>
                    <a:pt x="325755" y="371475"/>
                  </a:lnTo>
                  <a:lnTo>
                    <a:pt x="495300" y="371475"/>
                  </a:lnTo>
                  <a:lnTo>
                    <a:pt x="495300" y="401003"/>
                  </a:lnTo>
                  <a:cubicBezTo>
                    <a:pt x="495300" y="411480"/>
                    <a:pt x="487680" y="419100"/>
                    <a:pt x="477203" y="419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B9A1989-7D40-C21E-3ACF-439E8E68063C}"/>
                </a:ext>
              </a:extLst>
            </p:cNvPr>
            <p:cNvSpPr/>
            <p:nvPr/>
          </p:nvSpPr>
          <p:spPr>
            <a:xfrm>
              <a:off x="5886450" y="328612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DA94413-2551-F28A-5E18-AB9BB8E72413}"/>
                </a:ext>
              </a:extLst>
            </p:cNvPr>
            <p:cNvSpPr/>
            <p:nvPr/>
          </p:nvSpPr>
          <p:spPr>
            <a:xfrm>
              <a:off x="5943600" y="328612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856763B-EDAB-1537-7D06-857FEF1256F3}"/>
                </a:ext>
              </a:extLst>
            </p:cNvPr>
            <p:cNvSpPr/>
            <p:nvPr/>
          </p:nvSpPr>
          <p:spPr>
            <a:xfrm>
              <a:off x="6173152" y="335280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D0B3D55-5081-7E99-A451-F43169DDBD46}"/>
                </a:ext>
              </a:extLst>
            </p:cNvPr>
            <p:cNvSpPr/>
            <p:nvPr/>
          </p:nvSpPr>
          <p:spPr>
            <a:xfrm>
              <a:off x="6230302" y="335280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142DDBF-33C5-7643-739A-2B9B311E2F1D}"/>
                </a:ext>
              </a:extLst>
            </p:cNvPr>
            <p:cNvSpPr/>
            <p:nvPr/>
          </p:nvSpPr>
          <p:spPr>
            <a:xfrm>
              <a:off x="5886450" y="3438525"/>
              <a:ext cx="114300" cy="38100"/>
            </a:xfrm>
            <a:custGeom>
              <a:avLst/>
              <a:gdLst>
                <a:gd name="connsiteX0" fmla="*/ 19050 w 114300"/>
                <a:gd name="connsiteY0" fmla="*/ 38100 h 38100"/>
                <a:gd name="connsiteX1" fmla="*/ 95250 w 114300"/>
                <a:gd name="connsiteY1" fmla="*/ 38100 h 38100"/>
                <a:gd name="connsiteX2" fmla="*/ 114300 w 114300"/>
                <a:gd name="connsiteY2" fmla="*/ 19050 h 38100"/>
                <a:gd name="connsiteX3" fmla="*/ 95250 w 114300"/>
                <a:gd name="connsiteY3" fmla="*/ 0 h 38100"/>
                <a:gd name="connsiteX4" fmla="*/ 19050 w 114300"/>
                <a:gd name="connsiteY4" fmla="*/ 0 h 38100"/>
                <a:gd name="connsiteX5" fmla="*/ 0 w 114300"/>
                <a:gd name="connsiteY5" fmla="*/ 19050 h 38100"/>
                <a:gd name="connsiteX6" fmla="*/ 19050 w 11430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38100">
                  <a:moveTo>
                    <a:pt x="19050" y="38100"/>
                  </a:moveTo>
                  <a:lnTo>
                    <a:pt x="95250" y="38100"/>
                  </a:lnTo>
                  <a:cubicBezTo>
                    <a:pt x="105728" y="38100"/>
                    <a:pt x="114300" y="29527"/>
                    <a:pt x="114300" y="19050"/>
                  </a:cubicBezTo>
                  <a:cubicBezTo>
                    <a:pt x="114300" y="8573"/>
                    <a:pt x="105728" y="0"/>
                    <a:pt x="95250" y="0"/>
                  </a:cubicBezTo>
                  <a:lnTo>
                    <a:pt x="19050" y="0"/>
                  </a:lnTo>
                  <a:cubicBezTo>
                    <a:pt x="8572" y="0"/>
                    <a:pt x="0" y="8573"/>
                    <a:pt x="0" y="19050"/>
                  </a:cubicBezTo>
                  <a:cubicBezTo>
                    <a:pt x="0" y="29527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E15AC6-6ECB-EF70-80D9-103E24397021}"/>
                </a:ext>
              </a:extLst>
            </p:cNvPr>
            <p:cNvSpPr/>
            <p:nvPr/>
          </p:nvSpPr>
          <p:spPr>
            <a:xfrm>
              <a:off x="5886450" y="3381375"/>
              <a:ext cx="57150" cy="38100"/>
            </a:xfrm>
            <a:custGeom>
              <a:avLst/>
              <a:gdLst>
                <a:gd name="connsiteX0" fmla="*/ 19050 w 57150"/>
                <a:gd name="connsiteY0" fmla="*/ 38100 h 38100"/>
                <a:gd name="connsiteX1" fmla="*/ 38100 w 57150"/>
                <a:gd name="connsiteY1" fmla="*/ 38100 h 38100"/>
                <a:gd name="connsiteX2" fmla="*/ 57150 w 57150"/>
                <a:gd name="connsiteY2" fmla="*/ 19050 h 38100"/>
                <a:gd name="connsiteX3" fmla="*/ 38100 w 57150"/>
                <a:gd name="connsiteY3" fmla="*/ 0 h 38100"/>
                <a:gd name="connsiteX4" fmla="*/ 19050 w 57150"/>
                <a:gd name="connsiteY4" fmla="*/ 0 h 38100"/>
                <a:gd name="connsiteX5" fmla="*/ 0 w 57150"/>
                <a:gd name="connsiteY5" fmla="*/ 19050 h 38100"/>
                <a:gd name="connsiteX6" fmla="*/ 19050 w 57150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9050" y="38100"/>
                  </a:moveTo>
                  <a:lnTo>
                    <a:pt x="38100" y="38100"/>
                  </a:lnTo>
                  <a:cubicBezTo>
                    <a:pt x="48578" y="38100"/>
                    <a:pt x="57150" y="29528"/>
                    <a:pt x="57150" y="19050"/>
                  </a:cubicBezTo>
                  <a:cubicBezTo>
                    <a:pt x="57150" y="8572"/>
                    <a:pt x="48578" y="0"/>
                    <a:pt x="38100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1581D618-2125-9A80-955B-521EC206B2E7}"/>
              </a:ext>
            </a:extLst>
          </p:cNvPr>
          <p:cNvSpPr/>
          <p:nvPr/>
        </p:nvSpPr>
        <p:spPr>
          <a:xfrm>
            <a:off x="7044789" y="2588530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2513C45-FE5C-5781-2EA8-ACFEE8F49088}"/>
              </a:ext>
            </a:extLst>
          </p:cNvPr>
          <p:cNvSpPr txBox="1"/>
          <p:nvPr/>
        </p:nvSpPr>
        <p:spPr>
          <a:xfrm>
            <a:off x="7754935" y="2581841"/>
            <a:ext cx="174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Devops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C9ABD6F-5612-7A23-72BF-8863D55A9E01}"/>
              </a:ext>
            </a:extLst>
          </p:cNvPr>
          <p:cNvSpPr txBox="1"/>
          <p:nvPr/>
        </p:nvSpPr>
        <p:spPr>
          <a:xfrm>
            <a:off x="7754935" y="2856988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6" name="Graphic 108">
            <a:extLst>
              <a:ext uri="{FF2B5EF4-FFF2-40B4-BE49-F238E27FC236}">
                <a16:creationId xmlns:a16="http://schemas.microsoft.com/office/drawing/2014/main" id="{D5AE408D-C8CD-B4F3-FA95-11CAEA056E95}"/>
              </a:ext>
            </a:extLst>
          </p:cNvPr>
          <p:cNvGrpSpPr/>
          <p:nvPr/>
        </p:nvGrpSpPr>
        <p:grpSpPr>
          <a:xfrm>
            <a:off x="7203233" y="2758335"/>
            <a:ext cx="285740" cy="244920"/>
            <a:chOff x="7519193" y="2415266"/>
            <a:chExt cx="285740" cy="244920"/>
          </a:xfrm>
          <a:solidFill>
            <a:srgbClr val="F8F9FA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AE376B1-1145-2DB3-841E-2A537E997FC2}"/>
                </a:ext>
              </a:extLst>
            </p:cNvPr>
            <p:cNvSpPr/>
            <p:nvPr/>
          </p:nvSpPr>
          <p:spPr>
            <a:xfrm>
              <a:off x="7575294" y="2478256"/>
              <a:ext cx="49290" cy="78195"/>
            </a:xfrm>
            <a:custGeom>
              <a:avLst/>
              <a:gdLst>
                <a:gd name="connsiteX0" fmla="*/ 46305 w 49290"/>
                <a:gd name="connsiteY0" fmla="*/ 2985 h 78195"/>
                <a:gd name="connsiteX1" fmla="*/ 31865 w 49290"/>
                <a:gd name="connsiteY1" fmla="*/ 2985 h 78195"/>
                <a:gd name="connsiteX2" fmla="*/ 2985 w 49290"/>
                <a:gd name="connsiteY2" fmla="*/ 31865 h 78195"/>
                <a:gd name="connsiteX3" fmla="*/ 2985 w 49290"/>
                <a:gd name="connsiteY3" fmla="*/ 46305 h 78195"/>
                <a:gd name="connsiteX4" fmla="*/ 31865 w 49290"/>
                <a:gd name="connsiteY4" fmla="*/ 75185 h 78195"/>
                <a:gd name="connsiteX5" fmla="*/ 39060 w 49290"/>
                <a:gd name="connsiteY5" fmla="*/ 78196 h 78195"/>
                <a:gd name="connsiteX6" fmla="*/ 46254 w 49290"/>
                <a:gd name="connsiteY6" fmla="*/ 75185 h 78195"/>
                <a:gd name="connsiteX7" fmla="*/ 46254 w 49290"/>
                <a:gd name="connsiteY7" fmla="*/ 60745 h 78195"/>
                <a:gd name="connsiteX8" fmla="*/ 24671 w 49290"/>
                <a:gd name="connsiteY8" fmla="*/ 39060 h 78195"/>
                <a:gd name="connsiteX9" fmla="*/ 46305 w 49290"/>
                <a:gd name="connsiteY9" fmla="*/ 17425 h 78195"/>
                <a:gd name="connsiteX10" fmla="*/ 46305 w 49290"/>
                <a:gd name="connsiteY10" fmla="*/ 2985 h 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90" h="78195">
                  <a:moveTo>
                    <a:pt x="46305" y="2985"/>
                  </a:moveTo>
                  <a:cubicBezTo>
                    <a:pt x="42325" y="-995"/>
                    <a:pt x="35845" y="-995"/>
                    <a:pt x="31865" y="2985"/>
                  </a:cubicBezTo>
                  <a:lnTo>
                    <a:pt x="2985" y="31865"/>
                  </a:lnTo>
                  <a:cubicBezTo>
                    <a:pt x="-995" y="35845"/>
                    <a:pt x="-995" y="42325"/>
                    <a:pt x="2985" y="46305"/>
                  </a:cubicBezTo>
                  <a:lnTo>
                    <a:pt x="31865" y="75185"/>
                  </a:lnTo>
                  <a:cubicBezTo>
                    <a:pt x="33855" y="77175"/>
                    <a:pt x="36457" y="78196"/>
                    <a:pt x="39060" y="78196"/>
                  </a:cubicBezTo>
                  <a:cubicBezTo>
                    <a:pt x="41662" y="78196"/>
                    <a:pt x="44264" y="77175"/>
                    <a:pt x="46254" y="75185"/>
                  </a:cubicBezTo>
                  <a:cubicBezTo>
                    <a:pt x="50234" y="71205"/>
                    <a:pt x="50234" y="64725"/>
                    <a:pt x="46254" y="60745"/>
                  </a:cubicBezTo>
                  <a:lnTo>
                    <a:pt x="24671" y="39060"/>
                  </a:lnTo>
                  <a:lnTo>
                    <a:pt x="46305" y="17425"/>
                  </a:lnTo>
                  <a:cubicBezTo>
                    <a:pt x="50285" y="13445"/>
                    <a:pt x="50285" y="6965"/>
                    <a:pt x="46305" y="2985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B49D503-27A2-4F64-F78E-2A6D15F7116C}"/>
                </a:ext>
              </a:extLst>
            </p:cNvPr>
            <p:cNvSpPr/>
            <p:nvPr/>
          </p:nvSpPr>
          <p:spPr>
            <a:xfrm>
              <a:off x="7699540" y="2478256"/>
              <a:ext cx="49239" cy="78144"/>
            </a:xfrm>
            <a:custGeom>
              <a:avLst/>
              <a:gdLst>
                <a:gd name="connsiteX0" fmla="*/ 17425 w 49239"/>
                <a:gd name="connsiteY0" fmla="*/ 2985 h 78144"/>
                <a:gd name="connsiteX1" fmla="*/ 2985 w 49239"/>
                <a:gd name="connsiteY1" fmla="*/ 2985 h 78144"/>
                <a:gd name="connsiteX2" fmla="*/ 2985 w 49239"/>
                <a:gd name="connsiteY2" fmla="*/ 17425 h 78144"/>
                <a:gd name="connsiteX3" fmla="*/ 24620 w 49239"/>
                <a:gd name="connsiteY3" fmla="*/ 39060 h 78144"/>
                <a:gd name="connsiteX4" fmla="*/ 2985 w 49239"/>
                <a:gd name="connsiteY4" fmla="*/ 60694 h 78144"/>
                <a:gd name="connsiteX5" fmla="*/ 2985 w 49239"/>
                <a:gd name="connsiteY5" fmla="*/ 75134 h 78144"/>
                <a:gd name="connsiteX6" fmla="*/ 10179 w 49239"/>
                <a:gd name="connsiteY6" fmla="*/ 78145 h 78144"/>
                <a:gd name="connsiteX7" fmla="*/ 17374 w 49239"/>
                <a:gd name="connsiteY7" fmla="*/ 75134 h 78144"/>
                <a:gd name="connsiteX8" fmla="*/ 46254 w 49239"/>
                <a:gd name="connsiteY8" fmla="*/ 46254 h 78144"/>
                <a:gd name="connsiteX9" fmla="*/ 46254 w 49239"/>
                <a:gd name="connsiteY9" fmla="*/ 31814 h 78144"/>
                <a:gd name="connsiteX10" fmla="*/ 17425 w 49239"/>
                <a:gd name="connsiteY10" fmla="*/ 2985 h 7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39" h="78144">
                  <a:moveTo>
                    <a:pt x="17425" y="2985"/>
                  </a:moveTo>
                  <a:cubicBezTo>
                    <a:pt x="13445" y="-995"/>
                    <a:pt x="6965" y="-995"/>
                    <a:pt x="2985" y="2985"/>
                  </a:cubicBezTo>
                  <a:cubicBezTo>
                    <a:pt x="-995" y="6965"/>
                    <a:pt x="-995" y="13445"/>
                    <a:pt x="2985" y="17425"/>
                  </a:cubicBezTo>
                  <a:lnTo>
                    <a:pt x="24620" y="39060"/>
                  </a:lnTo>
                  <a:lnTo>
                    <a:pt x="2985" y="60694"/>
                  </a:lnTo>
                  <a:cubicBezTo>
                    <a:pt x="-995" y="64674"/>
                    <a:pt x="-995" y="71154"/>
                    <a:pt x="2985" y="75134"/>
                  </a:cubicBezTo>
                  <a:cubicBezTo>
                    <a:pt x="4975" y="77124"/>
                    <a:pt x="7577" y="78145"/>
                    <a:pt x="10179" y="78145"/>
                  </a:cubicBezTo>
                  <a:cubicBezTo>
                    <a:pt x="12782" y="78145"/>
                    <a:pt x="15384" y="77124"/>
                    <a:pt x="17374" y="75134"/>
                  </a:cubicBezTo>
                  <a:lnTo>
                    <a:pt x="46254" y="46254"/>
                  </a:lnTo>
                  <a:cubicBezTo>
                    <a:pt x="50234" y="42274"/>
                    <a:pt x="50234" y="35794"/>
                    <a:pt x="46254" y="31814"/>
                  </a:cubicBezTo>
                  <a:lnTo>
                    <a:pt x="17425" y="2985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700428A-5980-0D85-77E6-D0684DD03E88}"/>
                </a:ext>
              </a:extLst>
            </p:cNvPr>
            <p:cNvSpPr/>
            <p:nvPr/>
          </p:nvSpPr>
          <p:spPr>
            <a:xfrm>
              <a:off x="7636519" y="2456055"/>
              <a:ext cx="51035" cy="122490"/>
            </a:xfrm>
            <a:custGeom>
              <a:avLst/>
              <a:gdLst>
                <a:gd name="connsiteX0" fmla="*/ 43759 w 51035"/>
                <a:gd name="connsiteY0" fmla="*/ 439 h 122490"/>
                <a:gd name="connsiteX1" fmla="*/ 31054 w 51035"/>
                <a:gd name="connsiteY1" fmla="*/ 7277 h 122490"/>
                <a:gd name="connsiteX2" fmla="*/ 439 w 51035"/>
                <a:gd name="connsiteY2" fmla="*/ 109327 h 122490"/>
                <a:gd name="connsiteX3" fmla="*/ 7277 w 51035"/>
                <a:gd name="connsiteY3" fmla="*/ 122032 h 122490"/>
                <a:gd name="connsiteX4" fmla="*/ 10236 w 51035"/>
                <a:gd name="connsiteY4" fmla="*/ 122491 h 122490"/>
                <a:gd name="connsiteX5" fmla="*/ 19982 w 51035"/>
                <a:gd name="connsiteY5" fmla="*/ 115194 h 122490"/>
                <a:gd name="connsiteX6" fmla="*/ 50597 w 51035"/>
                <a:gd name="connsiteY6" fmla="*/ 13144 h 122490"/>
                <a:gd name="connsiteX7" fmla="*/ 43759 w 51035"/>
                <a:gd name="connsiteY7" fmla="*/ 439 h 12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35" h="122490">
                  <a:moveTo>
                    <a:pt x="43759" y="439"/>
                  </a:moveTo>
                  <a:cubicBezTo>
                    <a:pt x="38351" y="-1194"/>
                    <a:pt x="32687" y="1868"/>
                    <a:pt x="31054" y="7277"/>
                  </a:cubicBezTo>
                  <a:lnTo>
                    <a:pt x="439" y="109327"/>
                  </a:lnTo>
                  <a:cubicBezTo>
                    <a:pt x="-1194" y="114735"/>
                    <a:pt x="1868" y="120399"/>
                    <a:pt x="7277" y="122032"/>
                  </a:cubicBezTo>
                  <a:cubicBezTo>
                    <a:pt x="8297" y="122338"/>
                    <a:pt x="9266" y="122491"/>
                    <a:pt x="10236" y="122491"/>
                  </a:cubicBezTo>
                  <a:cubicBezTo>
                    <a:pt x="14624" y="122491"/>
                    <a:pt x="18655" y="119634"/>
                    <a:pt x="19982" y="115194"/>
                  </a:cubicBezTo>
                  <a:lnTo>
                    <a:pt x="50597" y="13144"/>
                  </a:lnTo>
                  <a:cubicBezTo>
                    <a:pt x="52230" y="7787"/>
                    <a:pt x="49168" y="2072"/>
                    <a:pt x="43759" y="439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8C8A228-F571-0F2B-1181-6A24AB5845AA}"/>
                </a:ext>
              </a:extLst>
            </p:cNvPr>
            <p:cNvSpPr/>
            <p:nvPr/>
          </p:nvSpPr>
          <p:spPr>
            <a:xfrm>
              <a:off x="7519193" y="2415266"/>
              <a:ext cx="285740" cy="244920"/>
            </a:xfrm>
            <a:custGeom>
              <a:avLst/>
              <a:gdLst>
                <a:gd name="connsiteX0" fmla="*/ 255125 w 285740"/>
                <a:gd name="connsiteY0" fmla="*/ 0 h 244920"/>
                <a:gd name="connsiteX1" fmla="*/ 30615 w 285740"/>
                <a:gd name="connsiteY1" fmla="*/ 0 h 244920"/>
                <a:gd name="connsiteX2" fmla="*/ 0 w 285740"/>
                <a:gd name="connsiteY2" fmla="*/ 30615 h 244920"/>
                <a:gd name="connsiteX3" fmla="*/ 0 w 285740"/>
                <a:gd name="connsiteY3" fmla="*/ 168383 h 244920"/>
                <a:gd name="connsiteX4" fmla="*/ 30615 w 285740"/>
                <a:gd name="connsiteY4" fmla="*/ 198998 h 244920"/>
                <a:gd name="connsiteX5" fmla="*/ 106489 w 285740"/>
                <a:gd name="connsiteY5" fmla="*/ 198998 h 244920"/>
                <a:gd name="connsiteX6" fmla="*/ 83528 w 285740"/>
                <a:gd name="connsiteY6" fmla="*/ 225020 h 244920"/>
                <a:gd name="connsiteX7" fmla="*/ 76691 w 285740"/>
                <a:gd name="connsiteY7" fmla="*/ 236348 h 244920"/>
                <a:gd name="connsiteX8" fmla="*/ 86743 w 285740"/>
                <a:gd name="connsiteY8" fmla="*/ 244920 h 244920"/>
                <a:gd name="connsiteX9" fmla="*/ 198998 w 285740"/>
                <a:gd name="connsiteY9" fmla="*/ 244920 h 244920"/>
                <a:gd name="connsiteX10" fmla="*/ 208947 w 285740"/>
                <a:gd name="connsiteY10" fmla="*/ 237062 h 244920"/>
                <a:gd name="connsiteX11" fmla="*/ 203590 w 285740"/>
                <a:gd name="connsiteY11" fmla="*/ 225582 h 244920"/>
                <a:gd name="connsiteX12" fmla="*/ 179506 w 285740"/>
                <a:gd name="connsiteY12" fmla="*/ 198998 h 244920"/>
                <a:gd name="connsiteX13" fmla="*/ 255125 w 285740"/>
                <a:gd name="connsiteY13" fmla="*/ 198998 h 244920"/>
                <a:gd name="connsiteX14" fmla="*/ 285740 w 285740"/>
                <a:gd name="connsiteY14" fmla="*/ 168383 h 244920"/>
                <a:gd name="connsiteX15" fmla="*/ 285740 w 285740"/>
                <a:gd name="connsiteY15" fmla="*/ 30615 h 244920"/>
                <a:gd name="connsiteX16" fmla="*/ 255125 w 285740"/>
                <a:gd name="connsiteY16" fmla="*/ 0 h 244920"/>
                <a:gd name="connsiteX17" fmla="*/ 170066 w 285740"/>
                <a:gd name="connsiteY17" fmla="*/ 224510 h 244920"/>
                <a:gd name="connsiteX18" fmla="*/ 117255 w 285740"/>
                <a:gd name="connsiteY18" fmla="*/ 224510 h 244920"/>
                <a:gd name="connsiteX19" fmla="*/ 127205 w 285740"/>
                <a:gd name="connsiteY19" fmla="*/ 198998 h 244920"/>
                <a:gd name="connsiteX20" fmla="*/ 158688 w 285740"/>
                <a:gd name="connsiteY20" fmla="*/ 198998 h 244920"/>
                <a:gd name="connsiteX21" fmla="*/ 170066 w 285740"/>
                <a:gd name="connsiteY21" fmla="*/ 224510 h 244920"/>
                <a:gd name="connsiteX22" fmla="*/ 265330 w 285740"/>
                <a:gd name="connsiteY22" fmla="*/ 168383 h 244920"/>
                <a:gd name="connsiteX23" fmla="*/ 255125 w 285740"/>
                <a:gd name="connsiteY23" fmla="*/ 178588 h 244920"/>
                <a:gd name="connsiteX24" fmla="*/ 30615 w 285740"/>
                <a:gd name="connsiteY24" fmla="*/ 178588 h 244920"/>
                <a:gd name="connsiteX25" fmla="*/ 20410 w 285740"/>
                <a:gd name="connsiteY25" fmla="*/ 168383 h 244920"/>
                <a:gd name="connsiteX26" fmla="*/ 20410 w 285740"/>
                <a:gd name="connsiteY26" fmla="*/ 30615 h 244920"/>
                <a:gd name="connsiteX27" fmla="*/ 30615 w 285740"/>
                <a:gd name="connsiteY27" fmla="*/ 20410 h 244920"/>
                <a:gd name="connsiteX28" fmla="*/ 255125 w 285740"/>
                <a:gd name="connsiteY28" fmla="*/ 20410 h 244920"/>
                <a:gd name="connsiteX29" fmla="*/ 265330 w 285740"/>
                <a:gd name="connsiteY29" fmla="*/ 30615 h 244920"/>
                <a:gd name="connsiteX30" fmla="*/ 265330 w 285740"/>
                <a:gd name="connsiteY30" fmla="*/ 168383 h 24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740" h="244920">
                  <a:moveTo>
                    <a:pt x="255125" y="0"/>
                  </a:moveTo>
                  <a:lnTo>
                    <a:pt x="30615" y="0"/>
                  </a:lnTo>
                  <a:cubicBezTo>
                    <a:pt x="13726" y="0"/>
                    <a:pt x="0" y="13726"/>
                    <a:pt x="0" y="30615"/>
                  </a:cubicBezTo>
                  <a:lnTo>
                    <a:pt x="0" y="168383"/>
                  </a:lnTo>
                  <a:cubicBezTo>
                    <a:pt x="0" y="185272"/>
                    <a:pt x="13726" y="198998"/>
                    <a:pt x="30615" y="198998"/>
                  </a:cubicBezTo>
                  <a:lnTo>
                    <a:pt x="106489" y="198998"/>
                  </a:lnTo>
                  <a:cubicBezTo>
                    <a:pt x="105009" y="206345"/>
                    <a:pt x="100060" y="219510"/>
                    <a:pt x="83528" y="225020"/>
                  </a:cubicBezTo>
                  <a:cubicBezTo>
                    <a:pt x="78783" y="226602"/>
                    <a:pt x="75874" y="231398"/>
                    <a:pt x="76691" y="236348"/>
                  </a:cubicBezTo>
                  <a:cubicBezTo>
                    <a:pt x="77456" y="241297"/>
                    <a:pt x="81742" y="244920"/>
                    <a:pt x="86743" y="244920"/>
                  </a:cubicBezTo>
                  <a:lnTo>
                    <a:pt x="198998" y="244920"/>
                  </a:lnTo>
                  <a:cubicBezTo>
                    <a:pt x="203743" y="244920"/>
                    <a:pt x="207825" y="241654"/>
                    <a:pt x="208947" y="237062"/>
                  </a:cubicBezTo>
                  <a:cubicBezTo>
                    <a:pt x="210019" y="232470"/>
                    <a:pt x="207825" y="227725"/>
                    <a:pt x="203590" y="225582"/>
                  </a:cubicBezTo>
                  <a:cubicBezTo>
                    <a:pt x="186854" y="217213"/>
                    <a:pt x="181343" y="205580"/>
                    <a:pt x="179506" y="198998"/>
                  </a:cubicBezTo>
                  <a:lnTo>
                    <a:pt x="255125" y="198998"/>
                  </a:lnTo>
                  <a:cubicBezTo>
                    <a:pt x="272014" y="198998"/>
                    <a:pt x="285740" y="185272"/>
                    <a:pt x="285740" y="168383"/>
                  </a:cubicBezTo>
                  <a:lnTo>
                    <a:pt x="285740" y="30615"/>
                  </a:lnTo>
                  <a:cubicBezTo>
                    <a:pt x="285740" y="13726"/>
                    <a:pt x="272014" y="0"/>
                    <a:pt x="255125" y="0"/>
                  </a:cubicBezTo>
                  <a:close/>
                  <a:moveTo>
                    <a:pt x="170066" y="224510"/>
                  </a:moveTo>
                  <a:lnTo>
                    <a:pt x="117255" y="224510"/>
                  </a:lnTo>
                  <a:cubicBezTo>
                    <a:pt x="123429" y="215785"/>
                    <a:pt x="126287" y="206294"/>
                    <a:pt x="127205" y="198998"/>
                  </a:cubicBezTo>
                  <a:lnTo>
                    <a:pt x="158688" y="198998"/>
                  </a:lnTo>
                  <a:cubicBezTo>
                    <a:pt x="159606" y="204763"/>
                    <a:pt x="162311" y="214560"/>
                    <a:pt x="170066" y="224510"/>
                  </a:cubicBezTo>
                  <a:close/>
                  <a:moveTo>
                    <a:pt x="265330" y="168383"/>
                  </a:moveTo>
                  <a:cubicBezTo>
                    <a:pt x="265330" y="173995"/>
                    <a:pt x="260738" y="178588"/>
                    <a:pt x="255125" y="178588"/>
                  </a:cubicBezTo>
                  <a:lnTo>
                    <a:pt x="30615" y="178588"/>
                  </a:lnTo>
                  <a:cubicBezTo>
                    <a:pt x="25002" y="178588"/>
                    <a:pt x="20410" y="173995"/>
                    <a:pt x="20410" y="168383"/>
                  </a:cubicBezTo>
                  <a:lnTo>
                    <a:pt x="20410" y="30615"/>
                  </a:lnTo>
                  <a:cubicBezTo>
                    <a:pt x="20410" y="25002"/>
                    <a:pt x="25002" y="20410"/>
                    <a:pt x="30615" y="20410"/>
                  </a:cubicBezTo>
                  <a:lnTo>
                    <a:pt x="255125" y="20410"/>
                  </a:lnTo>
                  <a:cubicBezTo>
                    <a:pt x="260738" y="20410"/>
                    <a:pt x="265330" y="25002"/>
                    <a:pt x="265330" y="30615"/>
                  </a:cubicBezTo>
                  <a:lnTo>
                    <a:pt x="265330" y="16838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F686F37-089E-0CD5-8A9B-BF727278A92A}"/>
                </a:ext>
              </a:extLst>
            </p:cNvPr>
            <p:cNvSpPr/>
            <p:nvPr/>
          </p:nvSpPr>
          <p:spPr>
            <a:xfrm>
              <a:off x="7549808" y="2445881"/>
              <a:ext cx="20410" cy="20410"/>
            </a:xfrm>
            <a:custGeom>
              <a:avLst/>
              <a:gdLst>
                <a:gd name="connsiteX0" fmla="*/ 20410 w 20410"/>
                <a:gd name="connsiteY0" fmla="*/ 10205 h 20410"/>
                <a:gd name="connsiteX1" fmla="*/ 10205 w 20410"/>
                <a:gd name="connsiteY1" fmla="*/ 20410 h 20410"/>
                <a:gd name="connsiteX2" fmla="*/ 0 w 20410"/>
                <a:gd name="connsiteY2" fmla="*/ 10205 h 20410"/>
                <a:gd name="connsiteX3" fmla="*/ 10205 w 20410"/>
                <a:gd name="connsiteY3" fmla="*/ 0 h 20410"/>
                <a:gd name="connsiteX4" fmla="*/ 20410 w 20410"/>
                <a:gd name="connsiteY4" fmla="*/ 10205 h 2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0" h="20410">
                  <a:moveTo>
                    <a:pt x="20410" y="10205"/>
                  </a:moveTo>
                  <a:cubicBezTo>
                    <a:pt x="20410" y="15841"/>
                    <a:pt x="15841" y="20410"/>
                    <a:pt x="10205" y="20410"/>
                  </a:cubicBezTo>
                  <a:cubicBezTo>
                    <a:pt x="4569" y="20410"/>
                    <a:pt x="0" y="15841"/>
                    <a:pt x="0" y="10205"/>
                  </a:cubicBezTo>
                  <a:cubicBezTo>
                    <a:pt x="0" y="4569"/>
                    <a:pt x="4569" y="0"/>
                    <a:pt x="10205" y="0"/>
                  </a:cubicBezTo>
                  <a:cubicBezTo>
                    <a:pt x="15841" y="0"/>
                    <a:pt x="20410" y="4569"/>
                    <a:pt x="20410" y="10205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5ED3EBF-3DC4-9C77-9EF6-13B488D52A6D}"/>
                </a:ext>
              </a:extLst>
            </p:cNvPr>
            <p:cNvSpPr/>
            <p:nvPr/>
          </p:nvSpPr>
          <p:spPr>
            <a:xfrm>
              <a:off x="7580423" y="2445881"/>
              <a:ext cx="20410" cy="20410"/>
            </a:xfrm>
            <a:custGeom>
              <a:avLst/>
              <a:gdLst>
                <a:gd name="connsiteX0" fmla="*/ 20410 w 20410"/>
                <a:gd name="connsiteY0" fmla="*/ 10205 h 20410"/>
                <a:gd name="connsiteX1" fmla="*/ 10205 w 20410"/>
                <a:gd name="connsiteY1" fmla="*/ 20410 h 20410"/>
                <a:gd name="connsiteX2" fmla="*/ 0 w 20410"/>
                <a:gd name="connsiteY2" fmla="*/ 10205 h 20410"/>
                <a:gd name="connsiteX3" fmla="*/ 10205 w 20410"/>
                <a:gd name="connsiteY3" fmla="*/ 0 h 20410"/>
                <a:gd name="connsiteX4" fmla="*/ 20410 w 20410"/>
                <a:gd name="connsiteY4" fmla="*/ 10205 h 2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0" h="20410">
                  <a:moveTo>
                    <a:pt x="20410" y="10205"/>
                  </a:moveTo>
                  <a:cubicBezTo>
                    <a:pt x="20410" y="15841"/>
                    <a:pt x="15841" y="20410"/>
                    <a:pt x="10205" y="20410"/>
                  </a:cubicBezTo>
                  <a:cubicBezTo>
                    <a:pt x="4569" y="20410"/>
                    <a:pt x="0" y="15841"/>
                    <a:pt x="0" y="10205"/>
                  </a:cubicBezTo>
                  <a:cubicBezTo>
                    <a:pt x="0" y="4569"/>
                    <a:pt x="4569" y="0"/>
                    <a:pt x="10205" y="0"/>
                  </a:cubicBezTo>
                  <a:cubicBezTo>
                    <a:pt x="15841" y="0"/>
                    <a:pt x="20410" y="4569"/>
                    <a:pt x="20410" y="10205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9F4F9617-6B53-4482-A855-5CA213D7F490}"/>
              </a:ext>
            </a:extLst>
          </p:cNvPr>
          <p:cNvSpPr/>
          <p:nvPr/>
        </p:nvSpPr>
        <p:spPr>
          <a:xfrm>
            <a:off x="7511125" y="3778719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BC73CE7-25AD-2917-C997-1BC644354855}"/>
              </a:ext>
            </a:extLst>
          </p:cNvPr>
          <p:cNvSpPr txBox="1"/>
          <p:nvPr/>
        </p:nvSpPr>
        <p:spPr>
          <a:xfrm>
            <a:off x="8138897" y="3772030"/>
            <a:ext cx="174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Server Stack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DB2F07F-EE55-F49C-6DC3-E08A651D74EF}"/>
              </a:ext>
            </a:extLst>
          </p:cNvPr>
          <p:cNvSpPr txBox="1"/>
          <p:nvPr/>
        </p:nvSpPr>
        <p:spPr>
          <a:xfrm>
            <a:off x="8138897" y="4047177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3" name="Graphic 110">
            <a:extLst>
              <a:ext uri="{FF2B5EF4-FFF2-40B4-BE49-F238E27FC236}">
                <a16:creationId xmlns:a16="http://schemas.microsoft.com/office/drawing/2014/main" id="{3009D662-B4F9-2A9A-067A-8B47E4BE2FE5}"/>
              </a:ext>
            </a:extLst>
          </p:cNvPr>
          <p:cNvGrpSpPr/>
          <p:nvPr/>
        </p:nvGrpSpPr>
        <p:grpSpPr>
          <a:xfrm>
            <a:off x="7650528" y="3886447"/>
            <a:ext cx="353427" cy="353469"/>
            <a:chOff x="7650528" y="3840982"/>
            <a:chExt cx="353427" cy="353469"/>
          </a:xfrm>
          <a:solidFill>
            <a:srgbClr val="F8F9FA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185783A-D18C-242D-A9D8-5FD5E3B249CB}"/>
                </a:ext>
              </a:extLst>
            </p:cNvPr>
            <p:cNvSpPr/>
            <p:nvPr/>
          </p:nvSpPr>
          <p:spPr>
            <a:xfrm>
              <a:off x="7685480" y="4038212"/>
              <a:ext cx="120739" cy="120951"/>
            </a:xfrm>
            <a:custGeom>
              <a:avLst/>
              <a:gdLst>
                <a:gd name="connsiteX0" fmla="*/ 45006 w 120739"/>
                <a:gd name="connsiteY0" fmla="*/ 1251 h 120951"/>
                <a:gd name="connsiteX1" fmla="*/ 3277 w 120739"/>
                <a:gd name="connsiteY1" fmla="*/ 12006 h 120951"/>
                <a:gd name="connsiteX2" fmla="*/ 3277 w 120739"/>
                <a:gd name="connsiteY2" fmla="*/ 27858 h 120951"/>
                <a:gd name="connsiteX3" fmla="*/ 40133 w 120739"/>
                <a:gd name="connsiteY3" fmla="*/ 64826 h 120951"/>
                <a:gd name="connsiteX4" fmla="*/ 31451 w 120739"/>
                <a:gd name="connsiteY4" fmla="*/ 73508 h 120951"/>
                <a:gd name="connsiteX5" fmla="*/ 31451 w 120739"/>
                <a:gd name="connsiteY5" fmla="*/ 89360 h 120951"/>
                <a:gd name="connsiteX6" fmla="*/ 39349 w 120739"/>
                <a:gd name="connsiteY6" fmla="*/ 92665 h 120951"/>
                <a:gd name="connsiteX7" fmla="*/ 47247 w 120739"/>
                <a:gd name="connsiteY7" fmla="*/ 89360 h 120951"/>
                <a:gd name="connsiteX8" fmla="*/ 55929 w 120739"/>
                <a:gd name="connsiteY8" fmla="*/ 80678 h 120951"/>
                <a:gd name="connsiteX9" fmla="*/ 78838 w 120739"/>
                <a:gd name="connsiteY9" fmla="*/ 103587 h 120951"/>
                <a:gd name="connsiteX10" fmla="*/ 89033 w 120739"/>
                <a:gd name="connsiteY10" fmla="*/ 113726 h 120951"/>
                <a:gd name="connsiteX11" fmla="*/ 101411 w 120739"/>
                <a:gd name="connsiteY11" fmla="*/ 120951 h 120951"/>
                <a:gd name="connsiteX12" fmla="*/ 108581 w 120739"/>
                <a:gd name="connsiteY12" fmla="*/ 117702 h 120951"/>
                <a:gd name="connsiteX13" fmla="*/ 108749 w 120739"/>
                <a:gd name="connsiteY13" fmla="*/ 117534 h 120951"/>
                <a:gd name="connsiteX14" fmla="*/ 91497 w 120739"/>
                <a:gd name="connsiteY14" fmla="*/ 29034 h 120951"/>
                <a:gd name="connsiteX15" fmla="*/ 45006 w 120739"/>
                <a:gd name="connsiteY15" fmla="*/ 1251 h 120951"/>
                <a:gd name="connsiteX16" fmla="*/ 98051 w 120739"/>
                <a:gd name="connsiteY16" fmla="*/ 91040 h 120951"/>
                <a:gd name="connsiteX17" fmla="*/ 65563 w 120739"/>
                <a:gd name="connsiteY17" fmla="*/ 58553 h 120951"/>
                <a:gd name="connsiteX18" fmla="*/ 64051 w 120739"/>
                <a:gd name="connsiteY18" fmla="*/ 56648 h 120951"/>
                <a:gd name="connsiteX19" fmla="*/ 62146 w 120739"/>
                <a:gd name="connsiteY19" fmla="*/ 55136 h 120951"/>
                <a:gd name="connsiteX20" fmla="*/ 29715 w 120739"/>
                <a:gd name="connsiteY20" fmla="*/ 22648 h 120951"/>
                <a:gd name="connsiteX21" fmla="*/ 40357 w 120739"/>
                <a:gd name="connsiteY21" fmla="*/ 23153 h 120951"/>
                <a:gd name="connsiteX22" fmla="*/ 75646 w 120739"/>
                <a:gd name="connsiteY22" fmla="*/ 44774 h 120951"/>
                <a:gd name="connsiteX23" fmla="*/ 98051 w 120739"/>
                <a:gd name="connsiteY23" fmla="*/ 91040 h 12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39" h="120951">
                  <a:moveTo>
                    <a:pt x="45006" y="1251"/>
                  </a:moveTo>
                  <a:cubicBezTo>
                    <a:pt x="28539" y="-2221"/>
                    <a:pt x="13695" y="1588"/>
                    <a:pt x="3277" y="12006"/>
                  </a:cubicBezTo>
                  <a:cubicBezTo>
                    <a:pt x="-1092" y="16375"/>
                    <a:pt x="-1092" y="23433"/>
                    <a:pt x="3277" y="27858"/>
                  </a:cubicBezTo>
                  <a:lnTo>
                    <a:pt x="40133" y="64826"/>
                  </a:lnTo>
                  <a:lnTo>
                    <a:pt x="31451" y="73508"/>
                  </a:lnTo>
                  <a:cubicBezTo>
                    <a:pt x="27082" y="77877"/>
                    <a:pt x="27082" y="84991"/>
                    <a:pt x="31451" y="89360"/>
                  </a:cubicBezTo>
                  <a:cubicBezTo>
                    <a:pt x="33636" y="91544"/>
                    <a:pt x="36492" y="92665"/>
                    <a:pt x="39349" y="92665"/>
                  </a:cubicBezTo>
                  <a:cubicBezTo>
                    <a:pt x="42206" y="92665"/>
                    <a:pt x="45062" y="91544"/>
                    <a:pt x="47247" y="89360"/>
                  </a:cubicBezTo>
                  <a:lnTo>
                    <a:pt x="55929" y="80678"/>
                  </a:lnTo>
                  <a:cubicBezTo>
                    <a:pt x="64331" y="89136"/>
                    <a:pt x="72397" y="97146"/>
                    <a:pt x="78838" y="103587"/>
                  </a:cubicBezTo>
                  <a:lnTo>
                    <a:pt x="89033" y="113726"/>
                  </a:lnTo>
                  <a:cubicBezTo>
                    <a:pt x="91833" y="116526"/>
                    <a:pt x="96314" y="120951"/>
                    <a:pt x="101411" y="120951"/>
                  </a:cubicBezTo>
                  <a:cubicBezTo>
                    <a:pt x="103708" y="120951"/>
                    <a:pt x="106117" y="120055"/>
                    <a:pt x="108581" y="117702"/>
                  </a:cubicBezTo>
                  <a:cubicBezTo>
                    <a:pt x="108637" y="117646"/>
                    <a:pt x="108693" y="117590"/>
                    <a:pt x="108749" y="117534"/>
                  </a:cubicBezTo>
                  <a:cubicBezTo>
                    <a:pt x="129754" y="96530"/>
                    <a:pt x="122640" y="60121"/>
                    <a:pt x="91497" y="29034"/>
                  </a:cubicBezTo>
                  <a:cubicBezTo>
                    <a:pt x="76654" y="14078"/>
                    <a:pt x="60578" y="4500"/>
                    <a:pt x="45006" y="1251"/>
                  </a:cubicBezTo>
                  <a:close/>
                  <a:moveTo>
                    <a:pt x="98051" y="91040"/>
                  </a:moveTo>
                  <a:cubicBezTo>
                    <a:pt x="90097" y="83142"/>
                    <a:pt x="78390" y="71436"/>
                    <a:pt x="65563" y="58553"/>
                  </a:cubicBezTo>
                  <a:cubicBezTo>
                    <a:pt x="65115" y="57881"/>
                    <a:pt x="64667" y="57264"/>
                    <a:pt x="64051" y="56648"/>
                  </a:cubicBezTo>
                  <a:cubicBezTo>
                    <a:pt x="63491" y="56088"/>
                    <a:pt x="62819" y="55584"/>
                    <a:pt x="62146" y="55136"/>
                  </a:cubicBezTo>
                  <a:cubicBezTo>
                    <a:pt x="51448" y="44437"/>
                    <a:pt x="40133" y="33067"/>
                    <a:pt x="29715" y="22648"/>
                  </a:cubicBezTo>
                  <a:cubicBezTo>
                    <a:pt x="33468" y="22088"/>
                    <a:pt x="37221" y="22480"/>
                    <a:pt x="40357" y="23153"/>
                  </a:cubicBezTo>
                  <a:cubicBezTo>
                    <a:pt x="51504" y="25505"/>
                    <a:pt x="64051" y="33179"/>
                    <a:pt x="75646" y="44774"/>
                  </a:cubicBezTo>
                  <a:cubicBezTo>
                    <a:pt x="91833" y="60961"/>
                    <a:pt x="99899" y="78493"/>
                    <a:pt x="98051" y="91040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DD2F927-D3B5-4301-6BA9-9B9E638E67F5}"/>
                </a:ext>
              </a:extLst>
            </p:cNvPr>
            <p:cNvSpPr/>
            <p:nvPr/>
          </p:nvSpPr>
          <p:spPr>
            <a:xfrm>
              <a:off x="7650528" y="3840982"/>
              <a:ext cx="353427" cy="353469"/>
            </a:xfrm>
            <a:custGeom>
              <a:avLst/>
              <a:gdLst>
                <a:gd name="connsiteX0" fmla="*/ 343612 w 353427"/>
                <a:gd name="connsiteY0" fmla="*/ 232426 h 353469"/>
                <a:gd name="connsiteX1" fmla="*/ 300258 w 353427"/>
                <a:gd name="connsiteY1" fmla="*/ 189072 h 353469"/>
                <a:gd name="connsiteX2" fmla="*/ 252703 w 353427"/>
                <a:gd name="connsiteY2" fmla="*/ 189072 h 353469"/>
                <a:gd name="connsiteX3" fmla="*/ 228841 w 353427"/>
                <a:gd name="connsiteY3" fmla="*/ 212933 h 353469"/>
                <a:gd name="connsiteX4" fmla="*/ 222007 w 353427"/>
                <a:gd name="connsiteY4" fmla="*/ 206100 h 353469"/>
                <a:gd name="connsiteX5" fmla="*/ 231082 w 353427"/>
                <a:gd name="connsiteY5" fmla="*/ 197026 h 353469"/>
                <a:gd name="connsiteX6" fmla="*/ 240380 w 353427"/>
                <a:gd name="connsiteY6" fmla="*/ 167563 h 353469"/>
                <a:gd name="connsiteX7" fmla="*/ 245477 w 353427"/>
                <a:gd name="connsiteY7" fmla="*/ 162466 h 353469"/>
                <a:gd name="connsiteX8" fmla="*/ 245477 w 353427"/>
                <a:gd name="connsiteY8" fmla="*/ 118888 h 353469"/>
                <a:gd name="connsiteX9" fmla="*/ 233994 w 353427"/>
                <a:gd name="connsiteY9" fmla="*/ 107405 h 353469"/>
                <a:gd name="connsiteX10" fmla="*/ 190416 w 353427"/>
                <a:gd name="connsiteY10" fmla="*/ 107405 h 353469"/>
                <a:gd name="connsiteX11" fmla="*/ 185319 w 353427"/>
                <a:gd name="connsiteY11" fmla="*/ 112502 h 353469"/>
                <a:gd name="connsiteX12" fmla="*/ 155856 w 353427"/>
                <a:gd name="connsiteY12" fmla="*/ 121800 h 353469"/>
                <a:gd name="connsiteX13" fmla="*/ 146782 w 353427"/>
                <a:gd name="connsiteY13" fmla="*/ 130874 h 353469"/>
                <a:gd name="connsiteX14" fmla="*/ 140509 w 353427"/>
                <a:gd name="connsiteY14" fmla="*/ 124601 h 353469"/>
                <a:gd name="connsiteX15" fmla="*/ 164370 w 353427"/>
                <a:gd name="connsiteY15" fmla="*/ 100739 h 353469"/>
                <a:gd name="connsiteX16" fmla="*/ 164370 w 353427"/>
                <a:gd name="connsiteY16" fmla="*/ 53184 h 353469"/>
                <a:gd name="connsiteX17" fmla="*/ 121016 w 353427"/>
                <a:gd name="connsiteY17" fmla="*/ 9830 h 353469"/>
                <a:gd name="connsiteX18" fmla="*/ 73461 w 353427"/>
                <a:gd name="connsiteY18" fmla="*/ 9830 h 353469"/>
                <a:gd name="connsiteX19" fmla="*/ 9830 w 353427"/>
                <a:gd name="connsiteY19" fmla="*/ 73517 h 353469"/>
                <a:gd name="connsiteX20" fmla="*/ 9830 w 353427"/>
                <a:gd name="connsiteY20" fmla="*/ 121072 h 353469"/>
                <a:gd name="connsiteX21" fmla="*/ 53184 w 353427"/>
                <a:gd name="connsiteY21" fmla="*/ 164426 h 353469"/>
                <a:gd name="connsiteX22" fmla="*/ 76934 w 353427"/>
                <a:gd name="connsiteY22" fmla="*/ 174228 h 353469"/>
                <a:gd name="connsiteX23" fmla="*/ 100683 w 353427"/>
                <a:gd name="connsiteY23" fmla="*/ 164426 h 353469"/>
                <a:gd name="connsiteX24" fmla="*/ 124657 w 353427"/>
                <a:gd name="connsiteY24" fmla="*/ 140453 h 353469"/>
                <a:gd name="connsiteX25" fmla="*/ 130930 w 353427"/>
                <a:gd name="connsiteY25" fmla="*/ 146726 h 353469"/>
                <a:gd name="connsiteX26" fmla="*/ 116311 w 353427"/>
                <a:gd name="connsiteY26" fmla="*/ 161345 h 353469"/>
                <a:gd name="connsiteX27" fmla="*/ 106509 w 353427"/>
                <a:gd name="connsiteY27" fmla="*/ 185095 h 353469"/>
                <a:gd name="connsiteX28" fmla="*/ 116311 w 353427"/>
                <a:gd name="connsiteY28" fmla="*/ 208844 h 353469"/>
                <a:gd name="connsiteX29" fmla="*/ 144037 w 353427"/>
                <a:gd name="connsiteY29" fmla="*/ 236571 h 353469"/>
                <a:gd name="connsiteX30" fmla="*/ 167787 w 353427"/>
                <a:gd name="connsiteY30" fmla="*/ 246373 h 353469"/>
                <a:gd name="connsiteX31" fmla="*/ 191536 w 353427"/>
                <a:gd name="connsiteY31" fmla="*/ 236571 h 353469"/>
                <a:gd name="connsiteX32" fmla="*/ 206156 w 353427"/>
                <a:gd name="connsiteY32" fmla="*/ 221951 h 353469"/>
                <a:gd name="connsiteX33" fmla="*/ 212989 w 353427"/>
                <a:gd name="connsiteY33" fmla="*/ 228785 h 353469"/>
                <a:gd name="connsiteX34" fmla="*/ 189016 w 353427"/>
                <a:gd name="connsiteY34" fmla="*/ 252759 h 353469"/>
                <a:gd name="connsiteX35" fmla="*/ 189016 w 353427"/>
                <a:gd name="connsiteY35" fmla="*/ 300314 h 353469"/>
                <a:gd name="connsiteX36" fmla="*/ 232370 w 353427"/>
                <a:gd name="connsiteY36" fmla="*/ 343668 h 353469"/>
                <a:gd name="connsiteX37" fmla="*/ 256119 w 353427"/>
                <a:gd name="connsiteY37" fmla="*/ 353470 h 353469"/>
                <a:gd name="connsiteX38" fmla="*/ 279869 w 353427"/>
                <a:gd name="connsiteY38" fmla="*/ 343668 h 353469"/>
                <a:gd name="connsiteX39" fmla="*/ 343500 w 353427"/>
                <a:gd name="connsiteY39" fmla="*/ 279981 h 353469"/>
                <a:gd name="connsiteX40" fmla="*/ 343612 w 353427"/>
                <a:gd name="connsiteY40" fmla="*/ 232426 h 353469"/>
                <a:gd name="connsiteX41" fmla="*/ 148518 w 353427"/>
                <a:gd name="connsiteY41" fmla="*/ 84888 h 353469"/>
                <a:gd name="connsiteX42" fmla="*/ 124657 w 353427"/>
                <a:gd name="connsiteY42" fmla="*/ 108749 h 353469"/>
                <a:gd name="connsiteX43" fmla="*/ 102700 w 353427"/>
                <a:gd name="connsiteY43" fmla="*/ 86792 h 353469"/>
                <a:gd name="connsiteX44" fmla="*/ 134515 w 353427"/>
                <a:gd name="connsiteY44" fmla="*/ 55033 h 353469"/>
                <a:gd name="connsiteX45" fmla="*/ 148518 w 353427"/>
                <a:gd name="connsiteY45" fmla="*/ 69036 h 353469"/>
                <a:gd name="connsiteX46" fmla="*/ 148518 w 353427"/>
                <a:gd name="connsiteY46" fmla="*/ 84888 h 353469"/>
                <a:gd name="connsiteX47" fmla="*/ 89313 w 353427"/>
                <a:gd name="connsiteY47" fmla="*/ 25682 h 353469"/>
                <a:gd name="connsiteX48" fmla="*/ 97211 w 353427"/>
                <a:gd name="connsiteY48" fmla="*/ 22433 h 353469"/>
                <a:gd name="connsiteX49" fmla="*/ 105108 w 353427"/>
                <a:gd name="connsiteY49" fmla="*/ 25682 h 353469"/>
                <a:gd name="connsiteX50" fmla="*/ 118663 w 353427"/>
                <a:gd name="connsiteY50" fmla="*/ 39181 h 353469"/>
                <a:gd name="connsiteX51" fmla="*/ 86904 w 353427"/>
                <a:gd name="connsiteY51" fmla="*/ 70940 h 353469"/>
                <a:gd name="connsiteX52" fmla="*/ 65507 w 353427"/>
                <a:gd name="connsiteY52" fmla="*/ 49543 h 353469"/>
                <a:gd name="connsiteX53" fmla="*/ 89313 w 353427"/>
                <a:gd name="connsiteY53" fmla="*/ 25682 h 353469"/>
                <a:gd name="connsiteX54" fmla="*/ 25682 w 353427"/>
                <a:gd name="connsiteY54" fmla="*/ 89369 h 353469"/>
                <a:gd name="connsiteX55" fmla="*/ 49656 w 353427"/>
                <a:gd name="connsiteY55" fmla="*/ 65395 h 353469"/>
                <a:gd name="connsiteX56" fmla="*/ 71052 w 353427"/>
                <a:gd name="connsiteY56" fmla="*/ 86792 h 353469"/>
                <a:gd name="connsiteX57" fmla="*/ 39181 w 353427"/>
                <a:gd name="connsiteY57" fmla="*/ 118663 h 353469"/>
                <a:gd name="connsiteX58" fmla="*/ 25682 w 353427"/>
                <a:gd name="connsiteY58" fmla="*/ 105164 h 353469"/>
                <a:gd name="connsiteX59" fmla="*/ 25682 w 353427"/>
                <a:gd name="connsiteY59" fmla="*/ 89369 h 353469"/>
                <a:gd name="connsiteX60" fmla="*/ 84888 w 353427"/>
                <a:gd name="connsiteY60" fmla="*/ 148518 h 353469"/>
                <a:gd name="connsiteX61" fmla="*/ 69036 w 353427"/>
                <a:gd name="connsiteY61" fmla="*/ 148518 h 353469"/>
                <a:gd name="connsiteX62" fmla="*/ 55033 w 353427"/>
                <a:gd name="connsiteY62" fmla="*/ 134515 h 353469"/>
                <a:gd name="connsiteX63" fmla="*/ 86904 w 353427"/>
                <a:gd name="connsiteY63" fmla="*/ 102644 h 353469"/>
                <a:gd name="connsiteX64" fmla="*/ 108861 w 353427"/>
                <a:gd name="connsiteY64" fmla="*/ 124601 h 353469"/>
                <a:gd name="connsiteX65" fmla="*/ 84888 w 353427"/>
                <a:gd name="connsiteY65" fmla="*/ 148518 h 353469"/>
                <a:gd name="connsiteX66" fmla="*/ 218143 w 353427"/>
                <a:gd name="connsiteY66" fmla="*/ 123313 h 353469"/>
                <a:gd name="connsiteX67" fmla="*/ 229625 w 353427"/>
                <a:gd name="connsiteY67" fmla="*/ 134795 h 353469"/>
                <a:gd name="connsiteX68" fmla="*/ 229625 w 353427"/>
                <a:gd name="connsiteY68" fmla="*/ 146670 h 353469"/>
                <a:gd name="connsiteX69" fmla="*/ 228953 w 353427"/>
                <a:gd name="connsiteY69" fmla="*/ 147342 h 353469"/>
                <a:gd name="connsiteX70" fmla="*/ 205596 w 353427"/>
                <a:gd name="connsiteY70" fmla="*/ 123985 h 353469"/>
                <a:gd name="connsiteX71" fmla="*/ 206268 w 353427"/>
                <a:gd name="connsiteY71" fmla="*/ 123313 h 353469"/>
                <a:gd name="connsiteX72" fmla="*/ 218143 w 353427"/>
                <a:gd name="connsiteY72" fmla="*/ 123313 h 353469"/>
                <a:gd name="connsiteX73" fmla="*/ 171708 w 353427"/>
                <a:gd name="connsiteY73" fmla="*/ 137652 h 353469"/>
                <a:gd name="connsiteX74" fmla="*/ 179606 w 353427"/>
                <a:gd name="connsiteY74" fmla="*/ 134403 h 353469"/>
                <a:gd name="connsiteX75" fmla="*/ 187503 w 353427"/>
                <a:gd name="connsiteY75" fmla="*/ 137652 h 353469"/>
                <a:gd name="connsiteX76" fmla="*/ 215230 w 353427"/>
                <a:gd name="connsiteY76" fmla="*/ 165378 h 353469"/>
                <a:gd name="connsiteX77" fmla="*/ 215230 w 353427"/>
                <a:gd name="connsiteY77" fmla="*/ 181230 h 353469"/>
                <a:gd name="connsiteX78" fmla="*/ 206156 w 353427"/>
                <a:gd name="connsiteY78" fmla="*/ 190304 h 353469"/>
                <a:gd name="connsiteX79" fmla="*/ 162578 w 353427"/>
                <a:gd name="connsiteY79" fmla="*/ 146726 h 353469"/>
                <a:gd name="connsiteX80" fmla="*/ 171708 w 353427"/>
                <a:gd name="connsiteY80" fmla="*/ 137652 h 353469"/>
                <a:gd name="connsiteX81" fmla="*/ 175741 w 353427"/>
                <a:gd name="connsiteY81" fmla="*/ 220775 h 353469"/>
                <a:gd name="connsiteX82" fmla="*/ 159889 w 353427"/>
                <a:gd name="connsiteY82" fmla="*/ 220775 h 353469"/>
                <a:gd name="connsiteX83" fmla="*/ 132163 w 353427"/>
                <a:gd name="connsiteY83" fmla="*/ 193049 h 353469"/>
                <a:gd name="connsiteX84" fmla="*/ 128914 w 353427"/>
                <a:gd name="connsiteY84" fmla="*/ 185095 h 353469"/>
                <a:gd name="connsiteX85" fmla="*/ 132163 w 353427"/>
                <a:gd name="connsiteY85" fmla="*/ 177197 h 353469"/>
                <a:gd name="connsiteX86" fmla="*/ 146782 w 353427"/>
                <a:gd name="connsiteY86" fmla="*/ 162578 h 353469"/>
                <a:gd name="connsiteX87" fmla="*/ 190360 w 353427"/>
                <a:gd name="connsiteY87" fmla="*/ 206156 h 353469"/>
                <a:gd name="connsiteX88" fmla="*/ 175741 w 353427"/>
                <a:gd name="connsiteY88" fmla="*/ 220775 h 353469"/>
                <a:gd name="connsiteX89" fmla="*/ 268554 w 353427"/>
                <a:gd name="connsiteY89" fmla="*/ 204923 h 353469"/>
                <a:gd name="connsiteX90" fmla="*/ 276452 w 353427"/>
                <a:gd name="connsiteY90" fmla="*/ 201675 h 353469"/>
                <a:gd name="connsiteX91" fmla="*/ 284350 w 353427"/>
                <a:gd name="connsiteY91" fmla="*/ 204923 h 353469"/>
                <a:gd name="connsiteX92" fmla="*/ 297905 w 353427"/>
                <a:gd name="connsiteY92" fmla="*/ 218423 h 353469"/>
                <a:gd name="connsiteX93" fmla="*/ 266146 w 353427"/>
                <a:gd name="connsiteY93" fmla="*/ 250182 h 353469"/>
                <a:gd name="connsiteX94" fmla="*/ 244749 w 353427"/>
                <a:gd name="connsiteY94" fmla="*/ 228785 h 353469"/>
                <a:gd name="connsiteX95" fmla="*/ 268554 w 353427"/>
                <a:gd name="connsiteY95" fmla="*/ 204923 h 353469"/>
                <a:gd name="connsiteX96" fmla="*/ 204923 w 353427"/>
                <a:gd name="connsiteY96" fmla="*/ 268610 h 353469"/>
                <a:gd name="connsiteX97" fmla="*/ 228897 w 353427"/>
                <a:gd name="connsiteY97" fmla="*/ 244637 h 353469"/>
                <a:gd name="connsiteX98" fmla="*/ 250294 w 353427"/>
                <a:gd name="connsiteY98" fmla="*/ 266034 h 353469"/>
                <a:gd name="connsiteX99" fmla="*/ 218423 w 353427"/>
                <a:gd name="connsiteY99" fmla="*/ 297905 h 353469"/>
                <a:gd name="connsiteX100" fmla="*/ 204923 w 353427"/>
                <a:gd name="connsiteY100" fmla="*/ 284406 h 353469"/>
                <a:gd name="connsiteX101" fmla="*/ 204923 w 353427"/>
                <a:gd name="connsiteY101" fmla="*/ 268610 h 353469"/>
                <a:gd name="connsiteX102" fmla="*/ 264129 w 353427"/>
                <a:gd name="connsiteY102" fmla="*/ 327760 h 353469"/>
                <a:gd name="connsiteX103" fmla="*/ 248277 w 353427"/>
                <a:gd name="connsiteY103" fmla="*/ 327760 h 353469"/>
                <a:gd name="connsiteX104" fmla="*/ 234274 w 353427"/>
                <a:gd name="connsiteY104" fmla="*/ 313757 h 353469"/>
                <a:gd name="connsiteX105" fmla="*/ 266146 w 353427"/>
                <a:gd name="connsiteY105" fmla="*/ 281885 h 353469"/>
                <a:gd name="connsiteX106" fmla="*/ 288103 w 353427"/>
                <a:gd name="connsiteY106" fmla="*/ 303842 h 353469"/>
                <a:gd name="connsiteX107" fmla="*/ 264129 w 353427"/>
                <a:gd name="connsiteY107" fmla="*/ 327760 h 353469"/>
                <a:gd name="connsiteX108" fmla="*/ 327760 w 353427"/>
                <a:gd name="connsiteY108" fmla="*/ 264129 h 353469"/>
                <a:gd name="connsiteX109" fmla="*/ 303898 w 353427"/>
                <a:gd name="connsiteY109" fmla="*/ 287991 h 353469"/>
                <a:gd name="connsiteX110" fmla="*/ 281941 w 353427"/>
                <a:gd name="connsiteY110" fmla="*/ 266034 h 353469"/>
                <a:gd name="connsiteX111" fmla="*/ 313757 w 353427"/>
                <a:gd name="connsiteY111" fmla="*/ 234274 h 353469"/>
                <a:gd name="connsiteX112" fmla="*/ 327760 w 353427"/>
                <a:gd name="connsiteY112" fmla="*/ 248278 h 353469"/>
                <a:gd name="connsiteX113" fmla="*/ 327760 w 353427"/>
                <a:gd name="connsiteY113" fmla="*/ 264129 h 35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53427" h="353469">
                  <a:moveTo>
                    <a:pt x="343612" y="232426"/>
                  </a:moveTo>
                  <a:lnTo>
                    <a:pt x="300258" y="189072"/>
                  </a:lnTo>
                  <a:cubicBezTo>
                    <a:pt x="287150" y="175965"/>
                    <a:pt x="265810" y="175965"/>
                    <a:pt x="252703" y="189072"/>
                  </a:cubicBezTo>
                  <a:lnTo>
                    <a:pt x="228841" y="212933"/>
                  </a:lnTo>
                  <a:lnTo>
                    <a:pt x="222007" y="206100"/>
                  </a:lnTo>
                  <a:lnTo>
                    <a:pt x="231082" y="197026"/>
                  </a:lnTo>
                  <a:cubicBezTo>
                    <a:pt x="239091" y="189016"/>
                    <a:pt x="242116" y="177925"/>
                    <a:pt x="240380" y="167563"/>
                  </a:cubicBezTo>
                  <a:lnTo>
                    <a:pt x="245477" y="162466"/>
                  </a:lnTo>
                  <a:cubicBezTo>
                    <a:pt x="257464" y="150479"/>
                    <a:pt x="257464" y="130930"/>
                    <a:pt x="245477" y="118888"/>
                  </a:cubicBezTo>
                  <a:lnTo>
                    <a:pt x="233994" y="107405"/>
                  </a:lnTo>
                  <a:cubicBezTo>
                    <a:pt x="222007" y="95418"/>
                    <a:pt x="202459" y="95418"/>
                    <a:pt x="190416" y="107405"/>
                  </a:cubicBezTo>
                  <a:lnTo>
                    <a:pt x="185319" y="112502"/>
                  </a:lnTo>
                  <a:cubicBezTo>
                    <a:pt x="174900" y="110710"/>
                    <a:pt x="163866" y="113790"/>
                    <a:pt x="155856" y="121800"/>
                  </a:cubicBezTo>
                  <a:lnTo>
                    <a:pt x="146782" y="130874"/>
                  </a:lnTo>
                  <a:lnTo>
                    <a:pt x="140509" y="124601"/>
                  </a:lnTo>
                  <a:lnTo>
                    <a:pt x="164370" y="100739"/>
                  </a:lnTo>
                  <a:cubicBezTo>
                    <a:pt x="177477" y="87632"/>
                    <a:pt x="177477" y="66291"/>
                    <a:pt x="164370" y="53184"/>
                  </a:cubicBezTo>
                  <a:lnTo>
                    <a:pt x="121016" y="9830"/>
                  </a:lnTo>
                  <a:cubicBezTo>
                    <a:pt x="107909" y="-3277"/>
                    <a:pt x="86568" y="-3277"/>
                    <a:pt x="73461" y="9830"/>
                  </a:cubicBezTo>
                  <a:lnTo>
                    <a:pt x="9830" y="73517"/>
                  </a:lnTo>
                  <a:cubicBezTo>
                    <a:pt x="-3277" y="86624"/>
                    <a:pt x="-3277" y="107965"/>
                    <a:pt x="9830" y="121072"/>
                  </a:cubicBezTo>
                  <a:lnTo>
                    <a:pt x="53184" y="164426"/>
                  </a:lnTo>
                  <a:cubicBezTo>
                    <a:pt x="59738" y="170980"/>
                    <a:pt x="68364" y="174228"/>
                    <a:pt x="76934" y="174228"/>
                  </a:cubicBezTo>
                  <a:cubicBezTo>
                    <a:pt x="85560" y="174228"/>
                    <a:pt x="94130" y="170980"/>
                    <a:pt x="100683" y="164426"/>
                  </a:cubicBezTo>
                  <a:lnTo>
                    <a:pt x="124657" y="140453"/>
                  </a:lnTo>
                  <a:lnTo>
                    <a:pt x="130930" y="146726"/>
                  </a:lnTo>
                  <a:lnTo>
                    <a:pt x="116311" y="161345"/>
                  </a:lnTo>
                  <a:cubicBezTo>
                    <a:pt x="109981" y="167675"/>
                    <a:pt x="106509" y="176133"/>
                    <a:pt x="106509" y="185095"/>
                  </a:cubicBezTo>
                  <a:cubicBezTo>
                    <a:pt x="106509" y="194113"/>
                    <a:pt x="109981" y="202515"/>
                    <a:pt x="116311" y="208844"/>
                  </a:cubicBezTo>
                  <a:lnTo>
                    <a:pt x="144037" y="236571"/>
                  </a:lnTo>
                  <a:cubicBezTo>
                    <a:pt x="150367" y="242900"/>
                    <a:pt x="158825" y="246373"/>
                    <a:pt x="167787" y="246373"/>
                  </a:cubicBezTo>
                  <a:cubicBezTo>
                    <a:pt x="176749" y="246373"/>
                    <a:pt x="185207" y="242900"/>
                    <a:pt x="191536" y="236571"/>
                  </a:cubicBezTo>
                  <a:lnTo>
                    <a:pt x="206156" y="221951"/>
                  </a:lnTo>
                  <a:lnTo>
                    <a:pt x="212989" y="228785"/>
                  </a:lnTo>
                  <a:lnTo>
                    <a:pt x="189016" y="252759"/>
                  </a:lnTo>
                  <a:cubicBezTo>
                    <a:pt x="175909" y="265866"/>
                    <a:pt x="175909" y="287207"/>
                    <a:pt x="189016" y="300314"/>
                  </a:cubicBezTo>
                  <a:lnTo>
                    <a:pt x="232370" y="343668"/>
                  </a:lnTo>
                  <a:cubicBezTo>
                    <a:pt x="238923" y="350221"/>
                    <a:pt x="247549" y="353470"/>
                    <a:pt x="256119" y="353470"/>
                  </a:cubicBezTo>
                  <a:cubicBezTo>
                    <a:pt x="264745" y="353470"/>
                    <a:pt x="273315" y="350221"/>
                    <a:pt x="279869" y="343668"/>
                  </a:cubicBezTo>
                  <a:lnTo>
                    <a:pt x="343500" y="279981"/>
                  </a:lnTo>
                  <a:cubicBezTo>
                    <a:pt x="356719" y="266874"/>
                    <a:pt x="356719" y="245533"/>
                    <a:pt x="343612" y="232426"/>
                  </a:cubicBezTo>
                  <a:close/>
                  <a:moveTo>
                    <a:pt x="148518" y="84888"/>
                  </a:moveTo>
                  <a:lnTo>
                    <a:pt x="124657" y="108749"/>
                  </a:lnTo>
                  <a:lnTo>
                    <a:pt x="102700" y="86792"/>
                  </a:lnTo>
                  <a:lnTo>
                    <a:pt x="134515" y="55033"/>
                  </a:lnTo>
                  <a:lnTo>
                    <a:pt x="148518" y="69036"/>
                  </a:lnTo>
                  <a:cubicBezTo>
                    <a:pt x="152887" y="73405"/>
                    <a:pt x="152887" y="80519"/>
                    <a:pt x="148518" y="84888"/>
                  </a:cubicBezTo>
                  <a:close/>
                  <a:moveTo>
                    <a:pt x="89313" y="25682"/>
                  </a:moveTo>
                  <a:cubicBezTo>
                    <a:pt x="91497" y="23497"/>
                    <a:pt x="94354" y="22433"/>
                    <a:pt x="97211" y="22433"/>
                  </a:cubicBezTo>
                  <a:cubicBezTo>
                    <a:pt x="100067" y="22433"/>
                    <a:pt x="102924" y="23553"/>
                    <a:pt x="105108" y="25682"/>
                  </a:cubicBezTo>
                  <a:lnTo>
                    <a:pt x="118663" y="39181"/>
                  </a:lnTo>
                  <a:lnTo>
                    <a:pt x="86904" y="70940"/>
                  </a:lnTo>
                  <a:lnTo>
                    <a:pt x="65507" y="49543"/>
                  </a:lnTo>
                  <a:lnTo>
                    <a:pt x="89313" y="25682"/>
                  </a:lnTo>
                  <a:close/>
                  <a:moveTo>
                    <a:pt x="25682" y="89369"/>
                  </a:moveTo>
                  <a:lnTo>
                    <a:pt x="49656" y="65395"/>
                  </a:lnTo>
                  <a:lnTo>
                    <a:pt x="71052" y="86792"/>
                  </a:lnTo>
                  <a:lnTo>
                    <a:pt x="39181" y="118663"/>
                  </a:lnTo>
                  <a:lnTo>
                    <a:pt x="25682" y="105164"/>
                  </a:lnTo>
                  <a:cubicBezTo>
                    <a:pt x="21313" y="100795"/>
                    <a:pt x="21313" y="93738"/>
                    <a:pt x="25682" y="89369"/>
                  </a:cubicBezTo>
                  <a:close/>
                  <a:moveTo>
                    <a:pt x="84888" y="148518"/>
                  </a:moveTo>
                  <a:cubicBezTo>
                    <a:pt x="80519" y="152887"/>
                    <a:pt x="73405" y="152887"/>
                    <a:pt x="69036" y="148518"/>
                  </a:cubicBezTo>
                  <a:lnTo>
                    <a:pt x="55033" y="134515"/>
                  </a:lnTo>
                  <a:lnTo>
                    <a:pt x="86904" y="102644"/>
                  </a:lnTo>
                  <a:lnTo>
                    <a:pt x="108861" y="124601"/>
                  </a:lnTo>
                  <a:lnTo>
                    <a:pt x="84888" y="148518"/>
                  </a:lnTo>
                  <a:close/>
                  <a:moveTo>
                    <a:pt x="218143" y="123313"/>
                  </a:moveTo>
                  <a:lnTo>
                    <a:pt x="229625" y="134795"/>
                  </a:lnTo>
                  <a:cubicBezTo>
                    <a:pt x="232874" y="138044"/>
                    <a:pt x="232874" y="143421"/>
                    <a:pt x="229625" y="146670"/>
                  </a:cubicBezTo>
                  <a:lnTo>
                    <a:pt x="228953" y="147342"/>
                  </a:lnTo>
                  <a:lnTo>
                    <a:pt x="205596" y="123985"/>
                  </a:lnTo>
                  <a:lnTo>
                    <a:pt x="206268" y="123313"/>
                  </a:lnTo>
                  <a:cubicBezTo>
                    <a:pt x="209517" y="120008"/>
                    <a:pt x="214894" y="120008"/>
                    <a:pt x="218143" y="123313"/>
                  </a:cubicBezTo>
                  <a:close/>
                  <a:moveTo>
                    <a:pt x="171708" y="137652"/>
                  </a:moveTo>
                  <a:cubicBezTo>
                    <a:pt x="173892" y="135467"/>
                    <a:pt x="176749" y="134403"/>
                    <a:pt x="179606" y="134403"/>
                  </a:cubicBezTo>
                  <a:cubicBezTo>
                    <a:pt x="182462" y="134403"/>
                    <a:pt x="185319" y="135467"/>
                    <a:pt x="187503" y="137652"/>
                  </a:cubicBezTo>
                  <a:lnTo>
                    <a:pt x="215230" y="165378"/>
                  </a:lnTo>
                  <a:cubicBezTo>
                    <a:pt x="219599" y="169747"/>
                    <a:pt x="219599" y="176861"/>
                    <a:pt x="215230" y="181230"/>
                  </a:cubicBezTo>
                  <a:lnTo>
                    <a:pt x="206156" y="190304"/>
                  </a:lnTo>
                  <a:lnTo>
                    <a:pt x="162578" y="146726"/>
                  </a:lnTo>
                  <a:lnTo>
                    <a:pt x="171708" y="137652"/>
                  </a:lnTo>
                  <a:close/>
                  <a:moveTo>
                    <a:pt x="175741" y="220775"/>
                  </a:moveTo>
                  <a:cubicBezTo>
                    <a:pt x="171540" y="224976"/>
                    <a:pt x="164090" y="224976"/>
                    <a:pt x="159889" y="220775"/>
                  </a:cubicBezTo>
                  <a:lnTo>
                    <a:pt x="132163" y="193049"/>
                  </a:lnTo>
                  <a:cubicBezTo>
                    <a:pt x="130090" y="190920"/>
                    <a:pt x="128914" y="188120"/>
                    <a:pt x="128914" y="185095"/>
                  </a:cubicBezTo>
                  <a:cubicBezTo>
                    <a:pt x="128914" y="182070"/>
                    <a:pt x="130090" y="179270"/>
                    <a:pt x="132163" y="177197"/>
                  </a:cubicBezTo>
                  <a:lnTo>
                    <a:pt x="146782" y="162578"/>
                  </a:lnTo>
                  <a:lnTo>
                    <a:pt x="190360" y="206156"/>
                  </a:lnTo>
                  <a:lnTo>
                    <a:pt x="175741" y="220775"/>
                  </a:lnTo>
                  <a:close/>
                  <a:moveTo>
                    <a:pt x="268554" y="204923"/>
                  </a:moveTo>
                  <a:cubicBezTo>
                    <a:pt x="270739" y="202739"/>
                    <a:pt x="273595" y="201675"/>
                    <a:pt x="276452" y="201675"/>
                  </a:cubicBezTo>
                  <a:cubicBezTo>
                    <a:pt x="279309" y="201675"/>
                    <a:pt x="282165" y="202795"/>
                    <a:pt x="284350" y="204923"/>
                  </a:cubicBezTo>
                  <a:lnTo>
                    <a:pt x="297905" y="218423"/>
                  </a:lnTo>
                  <a:lnTo>
                    <a:pt x="266146" y="250182"/>
                  </a:lnTo>
                  <a:lnTo>
                    <a:pt x="244749" y="228785"/>
                  </a:lnTo>
                  <a:lnTo>
                    <a:pt x="268554" y="204923"/>
                  </a:lnTo>
                  <a:close/>
                  <a:moveTo>
                    <a:pt x="204923" y="268610"/>
                  </a:moveTo>
                  <a:lnTo>
                    <a:pt x="228897" y="244637"/>
                  </a:lnTo>
                  <a:lnTo>
                    <a:pt x="250294" y="266034"/>
                  </a:lnTo>
                  <a:lnTo>
                    <a:pt x="218423" y="297905"/>
                  </a:lnTo>
                  <a:lnTo>
                    <a:pt x="204923" y="284406"/>
                  </a:lnTo>
                  <a:cubicBezTo>
                    <a:pt x="200554" y="280037"/>
                    <a:pt x="200554" y="272979"/>
                    <a:pt x="204923" y="268610"/>
                  </a:cubicBezTo>
                  <a:close/>
                  <a:moveTo>
                    <a:pt x="264129" y="327760"/>
                  </a:moveTo>
                  <a:cubicBezTo>
                    <a:pt x="259760" y="332129"/>
                    <a:pt x="252647" y="332129"/>
                    <a:pt x="248277" y="327760"/>
                  </a:cubicBezTo>
                  <a:lnTo>
                    <a:pt x="234274" y="313757"/>
                  </a:lnTo>
                  <a:lnTo>
                    <a:pt x="266146" y="281885"/>
                  </a:lnTo>
                  <a:lnTo>
                    <a:pt x="288103" y="303842"/>
                  </a:lnTo>
                  <a:lnTo>
                    <a:pt x="264129" y="327760"/>
                  </a:lnTo>
                  <a:close/>
                  <a:moveTo>
                    <a:pt x="327760" y="264129"/>
                  </a:moveTo>
                  <a:lnTo>
                    <a:pt x="303898" y="287991"/>
                  </a:lnTo>
                  <a:lnTo>
                    <a:pt x="281941" y="266034"/>
                  </a:lnTo>
                  <a:lnTo>
                    <a:pt x="313757" y="234274"/>
                  </a:lnTo>
                  <a:lnTo>
                    <a:pt x="327760" y="248278"/>
                  </a:lnTo>
                  <a:cubicBezTo>
                    <a:pt x="332129" y="252647"/>
                    <a:pt x="332129" y="259760"/>
                    <a:pt x="327760" y="264129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1329E848-9F78-3B03-B7FB-82A929F9602B}"/>
              </a:ext>
            </a:extLst>
          </p:cNvPr>
          <p:cNvSpPr/>
          <p:nvPr/>
        </p:nvSpPr>
        <p:spPr>
          <a:xfrm>
            <a:off x="6856681" y="5025651"/>
            <a:ext cx="592820" cy="592820"/>
          </a:xfrm>
          <a:prstGeom prst="ellipse">
            <a:avLst/>
          </a:prstGeom>
          <a:solidFill>
            <a:srgbClr val="7678ED"/>
          </a:solidFill>
          <a:ln>
            <a:noFill/>
          </a:ln>
          <a:effectLst>
            <a:outerShdw blurRad="63500" sx="99000" sy="99000" algn="ctr" rotWithShape="0">
              <a:srgbClr val="00296B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A55E9D9-F95B-B4E5-0EBF-983E4813B67F}"/>
              </a:ext>
            </a:extLst>
          </p:cNvPr>
          <p:cNvSpPr txBox="1"/>
          <p:nvPr/>
        </p:nvSpPr>
        <p:spPr>
          <a:xfrm>
            <a:off x="7484453" y="5018962"/>
            <a:ext cx="174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Security Stack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4057DD-940B-98CA-8D71-FE763B2E022D}"/>
              </a:ext>
            </a:extLst>
          </p:cNvPr>
          <p:cNvSpPr txBox="1"/>
          <p:nvPr/>
        </p:nvSpPr>
        <p:spPr>
          <a:xfrm>
            <a:off x="7484453" y="5294109"/>
            <a:ext cx="266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111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Node, Bootstrap, Vue JS, ES6</a:t>
            </a:r>
            <a:endParaRPr lang="en-ID" sz="1200">
              <a:solidFill>
                <a:srgbClr val="1111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1E3191-391B-7FC7-313C-AF45D32C1771}"/>
              </a:ext>
            </a:extLst>
          </p:cNvPr>
          <p:cNvGrpSpPr/>
          <p:nvPr/>
        </p:nvGrpSpPr>
        <p:grpSpPr>
          <a:xfrm>
            <a:off x="7028915" y="5190024"/>
            <a:ext cx="248352" cy="248352"/>
            <a:chOff x="7033274" y="5203579"/>
            <a:chExt cx="248352" cy="248352"/>
          </a:xfrm>
          <a:solidFill>
            <a:srgbClr val="F8F9FA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FC42768-B485-FFC8-CD53-7AC7D27583D2}"/>
                </a:ext>
              </a:extLst>
            </p:cNvPr>
            <p:cNvSpPr/>
            <p:nvPr/>
          </p:nvSpPr>
          <p:spPr>
            <a:xfrm>
              <a:off x="7107780" y="5265357"/>
              <a:ext cx="99341" cy="124176"/>
            </a:xfrm>
            <a:custGeom>
              <a:avLst/>
              <a:gdLst>
                <a:gd name="connsiteX0" fmla="*/ 80715 w 99341"/>
                <a:gd name="connsiteY0" fmla="*/ 45697 h 124176"/>
                <a:gd name="connsiteX1" fmla="*/ 80715 w 99341"/>
                <a:gd name="connsiteY1" fmla="*/ 31044 h 124176"/>
                <a:gd name="connsiteX2" fmla="*/ 49671 w 99341"/>
                <a:gd name="connsiteY2" fmla="*/ 0 h 124176"/>
                <a:gd name="connsiteX3" fmla="*/ 18626 w 99341"/>
                <a:gd name="connsiteY3" fmla="*/ 31044 h 124176"/>
                <a:gd name="connsiteX4" fmla="*/ 18626 w 99341"/>
                <a:gd name="connsiteY4" fmla="*/ 45697 h 124176"/>
                <a:gd name="connsiteX5" fmla="*/ 0 w 99341"/>
                <a:gd name="connsiteY5" fmla="*/ 73264 h 124176"/>
                <a:gd name="connsiteX6" fmla="*/ 0 w 99341"/>
                <a:gd name="connsiteY6" fmla="*/ 94374 h 124176"/>
                <a:gd name="connsiteX7" fmla="*/ 29802 w 99341"/>
                <a:gd name="connsiteY7" fmla="*/ 124176 h 124176"/>
                <a:gd name="connsiteX8" fmla="*/ 69539 w 99341"/>
                <a:gd name="connsiteY8" fmla="*/ 124176 h 124176"/>
                <a:gd name="connsiteX9" fmla="*/ 99341 w 99341"/>
                <a:gd name="connsiteY9" fmla="*/ 94374 h 124176"/>
                <a:gd name="connsiteX10" fmla="*/ 99341 w 99341"/>
                <a:gd name="connsiteY10" fmla="*/ 73264 h 124176"/>
                <a:gd name="connsiteX11" fmla="*/ 80715 w 99341"/>
                <a:gd name="connsiteY11" fmla="*/ 45697 h 124176"/>
                <a:gd name="connsiteX12" fmla="*/ 49671 w 99341"/>
                <a:gd name="connsiteY12" fmla="*/ 25456 h 124176"/>
                <a:gd name="connsiteX13" fmla="*/ 55879 w 99341"/>
                <a:gd name="connsiteY13" fmla="*/ 31044 h 124176"/>
                <a:gd name="connsiteX14" fmla="*/ 55879 w 99341"/>
                <a:gd name="connsiteY14" fmla="*/ 43462 h 124176"/>
                <a:gd name="connsiteX15" fmla="*/ 43462 w 99341"/>
                <a:gd name="connsiteY15" fmla="*/ 43462 h 124176"/>
                <a:gd name="connsiteX16" fmla="*/ 43462 w 99341"/>
                <a:gd name="connsiteY16" fmla="*/ 31044 h 124176"/>
                <a:gd name="connsiteX17" fmla="*/ 49671 w 99341"/>
                <a:gd name="connsiteY17" fmla="*/ 25456 h 124176"/>
                <a:gd name="connsiteX18" fmla="*/ 74506 w 99341"/>
                <a:gd name="connsiteY18" fmla="*/ 94374 h 124176"/>
                <a:gd name="connsiteX19" fmla="*/ 69539 w 99341"/>
                <a:gd name="connsiteY19" fmla="*/ 99341 h 124176"/>
                <a:gd name="connsiteX20" fmla="*/ 29802 w 99341"/>
                <a:gd name="connsiteY20" fmla="*/ 99341 h 124176"/>
                <a:gd name="connsiteX21" fmla="*/ 24835 w 99341"/>
                <a:gd name="connsiteY21" fmla="*/ 94374 h 124176"/>
                <a:gd name="connsiteX22" fmla="*/ 24835 w 99341"/>
                <a:gd name="connsiteY22" fmla="*/ 73264 h 124176"/>
                <a:gd name="connsiteX23" fmla="*/ 29802 w 99341"/>
                <a:gd name="connsiteY23" fmla="*/ 68297 h 124176"/>
                <a:gd name="connsiteX24" fmla="*/ 69539 w 99341"/>
                <a:gd name="connsiteY24" fmla="*/ 68297 h 124176"/>
                <a:gd name="connsiteX25" fmla="*/ 74506 w 99341"/>
                <a:gd name="connsiteY25" fmla="*/ 73264 h 12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341" h="124176">
                  <a:moveTo>
                    <a:pt x="80715" y="45697"/>
                  </a:moveTo>
                  <a:lnTo>
                    <a:pt x="80715" y="31044"/>
                  </a:lnTo>
                  <a:cubicBezTo>
                    <a:pt x="80715" y="13899"/>
                    <a:pt x="66816" y="0"/>
                    <a:pt x="49671" y="0"/>
                  </a:cubicBezTo>
                  <a:cubicBezTo>
                    <a:pt x="32525" y="0"/>
                    <a:pt x="18626" y="13899"/>
                    <a:pt x="18626" y="31044"/>
                  </a:cubicBezTo>
                  <a:lnTo>
                    <a:pt x="18626" y="45697"/>
                  </a:lnTo>
                  <a:cubicBezTo>
                    <a:pt x="7389" y="50242"/>
                    <a:pt x="25" y="61142"/>
                    <a:pt x="0" y="73264"/>
                  </a:cubicBezTo>
                  <a:lnTo>
                    <a:pt x="0" y="94374"/>
                  </a:lnTo>
                  <a:cubicBezTo>
                    <a:pt x="0" y="110834"/>
                    <a:pt x="13343" y="124176"/>
                    <a:pt x="29802" y="124176"/>
                  </a:cubicBezTo>
                  <a:lnTo>
                    <a:pt x="69539" y="124176"/>
                  </a:lnTo>
                  <a:cubicBezTo>
                    <a:pt x="85998" y="124176"/>
                    <a:pt x="99341" y="110834"/>
                    <a:pt x="99341" y="94374"/>
                  </a:cubicBezTo>
                  <a:lnTo>
                    <a:pt x="99341" y="73264"/>
                  </a:lnTo>
                  <a:cubicBezTo>
                    <a:pt x="99316" y="61142"/>
                    <a:pt x="91952" y="50242"/>
                    <a:pt x="80715" y="45697"/>
                  </a:cubicBezTo>
                  <a:close/>
                  <a:moveTo>
                    <a:pt x="49671" y="25456"/>
                  </a:moveTo>
                  <a:cubicBezTo>
                    <a:pt x="52871" y="25440"/>
                    <a:pt x="55560" y="27860"/>
                    <a:pt x="55879" y="31044"/>
                  </a:cubicBezTo>
                  <a:lnTo>
                    <a:pt x="55879" y="43462"/>
                  </a:lnTo>
                  <a:lnTo>
                    <a:pt x="43462" y="43462"/>
                  </a:lnTo>
                  <a:lnTo>
                    <a:pt x="43462" y="31044"/>
                  </a:lnTo>
                  <a:cubicBezTo>
                    <a:pt x="43781" y="27860"/>
                    <a:pt x="46470" y="25440"/>
                    <a:pt x="49671" y="25456"/>
                  </a:cubicBezTo>
                  <a:close/>
                  <a:moveTo>
                    <a:pt x="74506" y="94374"/>
                  </a:moveTo>
                  <a:cubicBezTo>
                    <a:pt x="74506" y="97117"/>
                    <a:pt x="72282" y="99341"/>
                    <a:pt x="69539" y="99341"/>
                  </a:cubicBezTo>
                  <a:lnTo>
                    <a:pt x="29802" y="99341"/>
                  </a:lnTo>
                  <a:cubicBezTo>
                    <a:pt x="27059" y="99341"/>
                    <a:pt x="24835" y="97117"/>
                    <a:pt x="24835" y="94374"/>
                  </a:cubicBezTo>
                  <a:lnTo>
                    <a:pt x="24835" y="73264"/>
                  </a:lnTo>
                  <a:cubicBezTo>
                    <a:pt x="24835" y="70521"/>
                    <a:pt x="27059" y="68297"/>
                    <a:pt x="29802" y="68297"/>
                  </a:cubicBezTo>
                  <a:lnTo>
                    <a:pt x="69539" y="68297"/>
                  </a:lnTo>
                  <a:cubicBezTo>
                    <a:pt x="72282" y="68297"/>
                    <a:pt x="74506" y="70521"/>
                    <a:pt x="74506" y="73264"/>
                  </a:cubicBezTo>
                  <a:close/>
                </a:path>
              </a:pathLst>
            </a:custGeom>
            <a:grpFill/>
            <a:ln w="6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6DB5E6E-3711-896C-0CE5-741E46A9BC32}"/>
                </a:ext>
              </a:extLst>
            </p:cNvPr>
            <p:cNvSpPr/>
            <p:nvPr/>
          </p:nvSpPr>
          <p:spPr>
            <a:xfrm>
              <a:off x="7033274" y="5203579"/>
              <a:ext cx="248352" cy="248352"/>
            </a:xfrm>
            <a:custGeom>
              <a:avLst/>
              <a:gdLst>
                <a:gd name="connsiteX0" fmla="*/ 235935 w 248352"/>
                <a:gd name="connsiteY0" fmla="*/ 74506 h 248352"/>
                <a:gd name="connsiteX1" fmla="*/ 248353 w 248352"/>
                <a:gd name="connsiteY1" fmla="*/ 62088 h 248352"/>
                <a:gd name="connsiteX2" fmla="*/ 235935 w 248352"/>
                <a:gd name="connsiteY2" fmla="*/ 49671 h 248352"/>
                <a:gd name="connsiteX3" fmla="*/ 223517 w 248352"/>
                <a:gd name="connsiteY3" fmla="*/ 49671 h 248352"/>
                <a:gd name="connsiteX4" fmla="*/ 223517 w 248352"/>
                <a:gd name="connsiteY4" fmla="*/ 37253 h 248352"/>
                <a:gd name="connsiteX5" fmla="*/ 211100 w 248352"/>
                <a:gd name="connsiteY5" fmla="*/ 24835 h 248352"/>
                <a:gd name="connsiteX6" fmla="*/ 198682 w 248352"/>
                <a:gd name="connsiteY6" fmla="*/ 24835 h 248352"/>
                <a:gd name="connsiteX7" fmla="*/ 198682 w 248352"/>
                <a:gd name="connsiteY7" fmla="*/ 12418 h 248352"/>
                <a:gd name="connsiteX8" fmla="*/ 186264 w 248352"/>
                <a:gd name="connsiteY8" fmla="*/ 0 h 248352"/>
                <a:gd name="connsiteX9" fmla="*/ 173847 w 248352"/>
                <a:gd name="connsiteY9" fmla="*/ 12418 h 248352"/>
                <a:gd name="connsiteX10" fmla="*/ 173847 w 248352"/>
                <a:gd name="connsiteY10" fmla="*/ 24835 h 248352"/>
                <a:gd name="connsiteX11" fmla="*/ 136594 w 248352"/>
                <a:gd name="connsiteY11" fmla="*/ 24835 h 248352"/>
                <a:gd name="connsiteX12" fmla="*/ 136594 w 248352"/>
                <a:gd name="connsiteY12" fmla="*/ 12418 h 248352"/>
                <a:gd name="connsiteX13" fmla="*/ 124176 w 248352"/>
                <a:gd name="connsiteY13" fmla="*/ 0 h 248352"/>
                <a:gd name="connsiteX14" fmla="*/ 111759 w 248352"/>
                <a:gd name="connsiteY14" fmla="*/ 12418 h 248352"/>
                <a:gd name="connsiteX15" fmla="*/ 111759 w 248352"/>
                <a:gd name="connsiteY15" fmla="*/ 24835 h 248352"/>
                <a:gd name="connsiteX16" fmla="*/ 74506 w 248352"/>
                <a:gd name="connsiteY16" fmla="*/ 24835 h 248352"/>
                <a:gd name="connsiteX17" fmla="*/ 74506 w 248352"/>
                <a:gd name="connsiteY17" fmla="*/ 12418 h 248352"/>
                <a:gd name="connsiteX18" fmla="*/ 62088 w 248352"/>
                <a:gd name="connsiteY18" fmla="*/ 0 h 248352"/>
                <a:gd name="connsiteX19" fmla="*/ 49671 w 248352"/>
                <a:gd name="connsiteY19" fmla="*/ 12418 h 248352"/>
                <a:gd name="connsiteX20" fmla="*/ 49671 w 248352"/>
                <a:gd name="connsiteY20" fmla="*/ 24835 h 248352"/>
                <a:gd name="connsiteX21" fmla="*/ 37253 w 248352"/>
                <a:gd name="connsiteY21" fmla="*/ 24835 h 248352"/>
                <a:gd name="connsiteX22" fmla="*/ 24835 w 248352"/>
                <a:gd name="connsiteY22" fmla="*/ 37253 h 248352"/>
                <a:gd name="connsiteX23" fmla="*/ 24835 w 248352"/>
                <a:gd name="connsiteY23" fmla="*/ 49671 h 248352"/>
                <a:gd name="connsiteX24" fmla="*/ 12418 w 248352"/>
                <a:gd name="connsiteY24" fmla="*/ 49671 h 248352"/>
                <a:gd name="connsiteX25" fmla="*/ 0 w 248352"/>
                <a:gd name="connsiteY25" fmla="*/ 62088 h 248352"/>
                <a:gd name="connsiteX26" fmla="*/ 12418 w 248352"/>
                <a:gd name="connsiteY26" fmla="*/ 74506 h 248352"/>
                <a:gd name="connsiteX27" fmla="*/ 24835 w 248352"/>
                <a:gd name="connsiteY27" fmla="*/ 74506 h 248352"/>
                <a:gd name="connsiteX28" fmla="*/ 24835 w 248352"/>
                <a:gd name="connsiteY28" fmla="*/ 111759 h 248352"/>
                <a:gd name="connsiteX29" fmla="*/ 12418 w 248352"/>
                <a:gd name="connsiteY29" fmla="*/ 111759 h 248352"/>
                <a:gd name="connsiteX30" fmla="*/ 0 w 248352"/>
                <a:gd name="connsiteY30" fmla="*/ 124176 h 248352"/>
                <a:gd name="connsiteX31" fmla="*/ 12418 w 248352"/>
                <a:gd name="connsiteY31" fmla="*/ 136594 h 248352"/>
                <a:gd name="connsiteX32" fmla="*/ 24835 w 248352"/>
                <a:gd name="connsiteY32" fmla="*/ 136594 h 248352"/>
                <a:gd name="connsiteX33" fmla="*/ 24835 w 248352"/>
                <a:gd name="connsiteY33" fmla="*/ 173847 h 248352"/>
                <a:gd name="connsiteX34" fmla="*/ 12418 w 248352"/>
                <a:gd name="connsiteY34" fmla="*/ 173847 h 248352"/>
                <a:gd name="connsiteX35" fmla="*/ 0 w 248352"/>
                <a:gd name="connsiteY35" fmla="*/ 186264 h 248352"/>
                <a:gd name="connsiteX36" fmla="*/ 12418 w 248352"/>
                <a:gd name="connsiteY36" fmla="*/ 198682 h 248352"/>
                <a:gd name="connsiteX37" fmla="*/ 24835 w 248352"/>
                <a:gd name="connsiteY37" fmla="*/ 198682 h 248352"/>
                <a:gd name="connsiteX38" fmla="*/ 24835 w 248352"/>
                <a:gd name="connsiteY38" fmla="*/ 211100 h 248352"/>
                <a:gd name="connsiteX39" fmla="*/ 37253 w 248352"/>
                <a:gd name="connsiteY39" fmla="*/ 223517 h 248352"/>
                <a:gd name="connsiteX40" fmla="*/ 49671 w 248352"/>
                <a:gd name="connsiteY40" fmla="*/ 223517 h 248352"/>
                <a:gd name="connsiteX41" fmla="*/ 49671 w 248352"/>
                <a:gd name="connsiteY41" fmla="*/ 235935 h 248352"/>
                <a:gd name="connsiteX42" fmla="*/ 62088 w 248352"/>
                <a:gd name="connsiteY42" fmla="*/ 248353 h 248352"/>
                <a:gd name="connsiteX43" fmla="*/ 74506 w 248352"/>
                <a:gd name="connsiteY43" fmla="*/ 235935 h 248352"/>
                <a:gd name="connsiteX44" fmla="*/ 74506 w 248352"/>
                <a:gd name="connsiteY44" fmla="*/ 223517 h 248352"/>
                <a:gd name="connsiteX45" fmla="*/ 111759 w 248352"/>
                <a:gd name="connsiteY45" fmla="*/ 223517 h 248352"/>
                <a:gd name="connsiteX46" fmla="*/ 111759 w 248352"/>
                <a:gd name="connsiteY46" fmla="*/ 235935 h 248352"/>
                <a:gd name="connsiteX47" fmla="*/ 124176 w 248352"/>
                <a:gd name="connsiteY47" fmla="*/ 248353 h 248352"/>
                <a:gd name="connsiteX48" fmla="*/ 136594 w 248352"/>
                <a:gd name="connsiteY48" fmla="*/ 235935 h 248352"/>
                <a:gd name="connsiteX49" fmla="*/ 136594 w 248352"/>
                <a:gd name="connsiteY49" fmla="*/ 223517 h 248352"/>
                <a:gd name="connsiteX50" fmla="*/ 173847 w 248352"/>
                <a:gd name="connsiteY50" fmla="*/ 223517 h 248352"/>
                <a:gd name="connsiteX51" fmla="*/ 173847 w 248352"/>
                <a:gd name="connsiteY51" fmla="*/ 235935 h 248352"/>
                <a:gd name="connsiteX52" fmla="*/ 186264 w 248352"/>
                <a:gd name="connsiteY52" fmla="*/ 248353 h 248352"/>
                <a:gd name="connsiteX53" fmla="*/ 198682 w 248352"/>
                <a:gd name="connsiteY53" fmla="*/ 235935 h 248352"/>
                <a:gd name="connsiteX54" fmla="*/ 198682 w 248352"/>
                <a:gd name="connsiteY54" fmla="*/ 223517 h 248352"/>
                <a:gd name="connsiteX55" fmla="*/ 211100 w 248352"/>
                <a:gd name="connsiteY55" fmla="*/ 223517 h 248352"/>
                <a:gd name="connsiteX56" fmla="*/ 223517 w 248352"/>
                <a:gd name="connsiteY56" fmla="*/ 211100 h 248352"/>
                <a:gd name="connsiteX57" fmla="*/ 223517 w 248352"/>
                <a:gd name="connsiteY57" fmla="*/ 198682 h 248352"/>
                <a:gd name="connsiteX58" fmla="*/ 235935 w 248352"/>
                <a:gd name="connsiteY58" fmla="*/ 198682 h 248352"/>
                <a:gd name="connsiteX59" fmla="*/ 248353 w 248352"/>
                <a:gd name="connsiteY59" fmla="*/ 186264 h 248352"/>
                <a:gd name="connsiteX60" fmla="*/ 235935 w 248352"/>
                <a:gd name="connsiteY60" fmla="*/ 173847 h 248352"/>
                <a:gd name="connsiteX61" fmla="*/ 223517 w 248352"/>
                <a:gd name="connsiteY61" fmla="*/ 173847 h 248352"/>
                <a:gd name="connsiteX62" fmla="*/ 223517 w 248352"/>
                <a:gd name="connsiteY62" fmla="*/ 136594 h 248352"/>
                <a:gd name="connsiteX63" fmla="*/ 235935 w 248352"/>
                <a:gd name="connsiteY63" fmla="*/ 136594 h 248352"/>
                <a:gd name="connsiteX64" fmla="*/ 248353 w 248352"/>
                <a:gd name="connsiteY64" fmla="*/ 124176 h 248352"/>
                <a:gd name="connsiteX65" fmla="*/ 235935 w 248352"/>
                <a:gd name="connsiteY65" fmla="*/ 111759 h 248352"/>
                <a:gd name="connsiteX66" fmla="*/ 223517 w 248352"/>
                <a:gd name="connsiteY66" fmla="*/ 111759 h 248352"/>
                <a:gd name="connsiteX67" fmla="*/ 223517 w 248352"/>
                <a:gd name="connsiteY67" fmla="*/ 74506 h 248352"/>
                <a:gd name="connsiteX68" fmla="*/ 198682 w 248352"/>
                <a:gd name="connsiteY68" fmla="*/ 198682 h 248352"/>
                <a:gd name="connsiteX69" fmla="*/ 49671 w 248352"/>
                <a:gd name="connsiteY69" fmla="*/ 198682 h 248352"/>
                <a:gd name="connsiteX70" fmla="*/ 49671 w 248352"/>
                <a:gd name="connsiteY70" fmla="*/ 49671 h 248352"/>
                <a:gd name="connsiteX71" fmla="*/ 198682 w 248352"/>
                <a:gd name="connsiteY71" fmla="*/ 49671 h 24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8352" h="248352">
                  <a:moveTo>
                    <a:pt x="235935" y="74506"/>
                  </a:moveTo>
                  <a:cubicBezTo>
                    <a:pt x="242793" y="74506"/>
                    <a:pt x="248353" y="68946"/>
                    <a:pt x="248353" y="62088"/>
                  </a:cubicBezTo>
                  <a:cubicBezTo>
                    <a:pt x="248353" y="55230"/>
                    <a:pt x="242793" y="49671"/>
                    <a:pt x="235935" y="49671"/>
                  </a:cubicBezTo>
                  <a:lnTo>
                    <a:pt x="223517" y="49671"/>
                  </a:lnTo>
                  <a:lnTo>
                    <a:pt x="223517" y="37253"/>
                  </a:lnTo>
                  <a:cubicBezTo>
                    <a:pt x="223517" y="30395"/>
                    <a:pt x="217958" y="24835"/>
                    <a:pt x="211100" y="24835"/>
                  </a:cubicBezTo>
                  <a:lnTo>
                    <a:pt x="198682" y="24835"/>
                  </a:lnTo>
                  <a:lnTo>
                    <a:pt x="198682" y="12418"/>
                  </a:lnTo>
                  <a:cubicBezTo>
                    <a:pt x="198682" y="5559"/>
                    <a:pt x="193123" y="0"/>
                    <a:pt x="186264" y="0"/>
                  </a:cubicBezTo>
                  <a:cubicBezTo>
                    <a:pt x="179406" y="0"/>
                    <a:pt x="173847" y="5559"/>
                    <a:pt x="173847" y="12418"/>
                  </a:cubicBezTo>
                  <a:lnTo>
                    <a:pt x="173847" y="24835"/>
                  </a:lnTo>
                  <a:lnTo>
                    <a:pt x="136594" y="24835"/>
                  </a:lnTo>
                  <a:lnTo>
                    <a:pt x="136594" y="12418"/>
                  </a:lnTo>
                  <a:cubicBezTo>
                    <a:pt x="136594" y="5559"/>
                    <a:pt x="131035" y="0"/>
                    <a:pt x="124176" y="0"/>
                  </a:cubicBezTo>
                  <a:cubicBezTo>
                    <a:pt x="117318" y="0"/>
                    <a:pt x="111759" y="5559"/>
                    <a:pt x="111759" y="12418"/>
                  </a:cubicBezTo>
                  <a:lnTo>
                    <a:pt x="111759" y="24835"/>
                  </a:lnTo>
                  <a:lnTo>
                    <a:pt x="74506" y="24835"/>
                  </a:lnTo>
                  <a:lnTo>
                    <a:pt x="74506" y="12418"/>
                  </a:lnTo>
                  <a:cubicBezTo>
                    <a:pt x="74506" y="5559"/>
                    <a:pt x="68946" y="0"/>
                    <a:pt x="62088" y="0"/>
                  </a:cubicBezTo>
                  <a:cubicBezTo>
                    <a:pt x="55230" y="0"/>
                    <a:pt x="49671" y="5559"/>
                    <a:pt x="49671" y="12418"/>
                  </a:cubicBezTo>
                  <a:lnTo>
                    <a:pt x="49671" y="24835"/>
                  </a:lnTo>
                  <a:lnTo>
                    <a:pt x="37253" y="24835"/>
                  </a:lnTo>
                  <a:cubicBezTo>
                    <a:pt x="30395" y="24835"/>
                    <a:pt x="24835" y="30395"/>
                    <a:pt x="24835" y="37253"/>
                  </a:cubicBezTo>
                  <a:lnTo>
                    <a:pt x="24835" y="49671"/>
                  </a:lnTo>
                  <a:lnTo>
                    <a:pt x="12418" y="49671"/>
                  </a:lnTo>
                  <a:cubicBezTo>
                    <a:pt x="5559" y="49671"/>
                    <a:pt x="0" y="55230"/>
                    <a:pt x="0" y="62088"/>
                  </a:cubicBezTo>
                  <a:cubicBezTo>
                    <a:pt x="0" y="68946"/>
                    <a:pt x="5559" y="74506"/>
                    <a:pt x="12418" y="74506"/>
                  </a:cubicBezTo>
                  <a:lnTo>
                    <a:pt x="24835" y="74506"/>
                  </a:lnTo>
                  <a:lnTo>
                    <a:pt x="24835" y="111759"/>
                  </a:lnTo>
                  <a:lnTo>
                    <a:pt x="12418" y="111759"/>
                  </a:lnTo>
                  <a:cubicBezTo>
                    <a:pt x="5559" y="111759"/>
                    <a:pt x="0" y="117318"/>
                    <a:pt x="0" y="124176"/>
                  </a:cubicBezTo>
                  <a:cubicBezTo>
                    <a:pt x="0" y="131035"/>
                    <a:pt x="5559" y="136594"/>
                    <a:pt x="12418" y="136594"/>
                  </a:cubicBezTo>
                  <a:lnTo>
                    <a:pt x="24835" y="136594"/>
                  </a:lnTo>
                  <a:lnTo>
                    <a:pt x="24835" y="173847"/>
                  </a:lnTo>
                  <a:lnTo>
                    <a:pt x="12418" y="173847"/>
                  </a:lnTo>
                  <a:cubicBezTo>
                    <a:pt x="5559" y="173847"/>
                    <a:pt x="0" y="179406"/>
                    <a:pt x="0" y="186264"/>
                  </a:cubicBezTo>
                  <a:cubicBezTo>
                    <a:pt x="0" y="193123"/>
                    <a:pt x="5559" y="198682"/>
                    <a:pt x="12418" y="198682"/>
                  </a:cubicBezTo>
                  <a:lnTo>
                    <a:pt x="24835" y="198682"/>
                  </a:lnTo>
                  <a:lnTo>
                    <a:pt x="24835" y="211100"/>
                  </a:lnTo>
                  <a:cubicBezTo>
                    <a:pt x="24835" y="217958"/>
                    <a:pt x="30395" y="223517"/>
                    <a:pt x="37253" y="223517"/>
                  </a:cubicBezTo>
                  <a:lnTo>
                    <a:pt x="49671" y="223517"/>
                  </a:lnTo>
                  <a:lnTo>
                    <a:pt x="49671" y="235935"/>
                  </a:lnTo>
                  <a:cubicBezTo>
                    <a:pt x="49671" y="242793"/>
                    <a:pt x="55230" y="248353"/>
                    <a:pt x="62088" y="248353"/>
                  </a:cubicBezTo>
                  <a:cubicBezTo>
                    <a:pt x="68946" y="248353"/>
                    <a:pt x="74506" y="242793"/>
                    <a:pt x="74506" y="235935"/>
                  </a:cubicBezTo>
                  <a:lnTo>
                    <a:pt x="74506" y="223517"/>
                  </a:lnTo>
                  <a:lnTo>
                    <a:pt x="111759" y="223517"/>
                  </a:lnTo>
                  <a:lnTo>
                    <a:pt x="111759" y="235935"/>
                  </a:lnTo>
                  <a:cubicBezTo>
                    <a:pt x="111759" y="242793"/>
                    <a:pt x="117318" y="248353"/>
                    <a:pt x="124176" y="248353"/>
                  </a:cubicBezTo>
                  <a:cubicBezTo>
                    <a:pt x="131035" y="248353"/>
                    <a:pt x="136594" y="242793"/>
                    <a:pt x="136594" y="235935"/>
                  </a:cubicBezTo>
                  <a:lnTo>
                    <a:pt x="136594" y="223517"/>
                  </a:lnTo>
                  <a:lnTo>
                    <a:pt x="173847" y="223517"/>
                  </a:lnTo>
                  <a:lnTo>
                    <a:pt x="173847" y="235935"/>
                  </a:lnTo>
                  <a:cubicBezTo>
                    <a:pt x="173847" y="242793"/>
                    <a:pt x="179406" y="248353"/>
                    <a:pt x="186264" y="248353"/>
                  </a:cubicBezTo>
                  <a:cubicBezTo>
                    <a:pt x="193123" y="248353"/>
                    <a:pt x="198682" y="242793"/>
                    <a:pt x="198682" y="235935"/>
                  </a:cubicBezTo>
                  <a:lnTo>
                    <a:pt x="198682" y="223517"/>
                  </a:lnTo>
                  <a:lnTo>
                    <a:pt x="211100" y="223517"/>
                  </a:lnTo>
                  <a:cubicBezTo>
                    <a:pt x="217958" y="223517"/>
                    <a:pt x="223517" y="217958"/>
                    <a:pt x="223517" y="211100"/>
                  </a:cubicBezTo>
                  <a:lnTo>
                    <a:pt x="223517" y="198682"/>
                  </a:lnTo>
                  <a:lnTo>
                    <a:pt x="235935" y="198682"/>
                  </a:lnTo>
                  <a:cubicBezTo>
                    <a:pt x="242793" y="198682"/>
                    <a:pt x="248353" y="193123"/>
                    <a:pt x="248353" y="186264"/>
                  </a:cubicBezTo>
                  <a:cubicBezTo>
                    <a:pt x="248353" y="179406"/>
                    <a:pt x="242793" y="173847"/>
                    <a:pt x="235935" y="173847"/>
                  </a:cubicBezTo>
                  <a:lnTo>
                    <a:pt x="223517" y="173847"/>
                  </a:lnTo>
                  <a:lnTo>
                    <a:pt x="223517" y="136594"/>
                  </a:lnTo>
                  <a:lnTo>
                    <a:pt x="235935" y="136594"/>
                  </a:lnTo>
                  <a:cubicBezTo>
                    <a:pt x="242793" y="136594"/>
                    <a:pt x="248353" y="131035"/>
                    <a:pt x="248353" y="124176"/>
                  </a:cubicBezTo>
                  <a:cubicBezTo>
                    <a:pt x="248353" y="117318"/>
                    <a:pt x="242793" y="111759"/>
                    <a:pt x="235935" y="111759"/>
                  </a:cubicBezTo>
                  <a:lnTo>
                    <a:pt x="223517" y="111759"/>
                  </a:lnTo>
                  <a:lnTo>
                    <a:pt x="223517" y="74506"/>
                  </a:lnTo>
                  <a:close/>
                  <a:moveTo>
                    <a:pt x="198682" y="198682"/>
                  </a:moveTo>
                  <a:lnTo>
                    <a:pt x="49671" y="198682"/>
                  </a:lnTo>
                  <a:lnTo>
                    <a:pt x="49671" y="49671"/>
                  </a:lnTo>
                  <a:lnTo>
                    <a:pt x="198682" y="49671"/>
                  </a:lnTo>
                  <a:close/>
                </a:path>
              </a:pathLst>
            </a:custGeom>
            <a:grpFill/>
            <a:ln w="6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443222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50A305-9B26-DB09-219F-4A73920AD8E6}"/>
              </a:ext>
            </a:extLst>
          </p:cNvPr>
          <p:cNvGrpSpPr/>
          <p:nvPr/>
        </p:nvGrpSpPr>
        <p:grpSpPr>
          <a:xfrm>
            <a:off x="5346628" y="420618"/>
            <a:ext cx="6232433" cy="3653398"/>
            <a:chOff x="6180630" y="2538306"/>
            <a:chExt cx="5676347" cy="389404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C78770-E3AC-F1A9-E274-E6B93E1878AA}"/>
                </a:ext>
              </a:extLst>
            </p:cNvPr>
            <p:cNvSpPr/>
            <p:nvPr/>
          </p:nvSpPr>
          <p:spPr>
            <a:xfrm>
              <a:off x="6275103" y="2911613"/>
              <a:ext cx="5487402" cy="3520733"/>
            </a:xfrm>
            <a:prstGeom prst="roundRect">
              <a:avLst>
                <a:gd name="adj" fmla="val 2014"/>
              </a:avLst>
            </a:prstGeom>
            <a:solidFill>
              <a:schemeClr val="bg2"/>
            </a:solidFill>
            <a:ln>
              <a:noFill/>
            </a:ln>
            <a:effectLst>
              <a:outerShdw blurRad="165100" dist="38100" dir="5400000" algn="t" rotWithShape="0">
                <a:srgbClr val="264653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DE2784B-D593-369E-89BC-B5157DE1AA5E}"/>
                </a:ext>
              </a:extLst>
            </p:cNvPr>
            <p:cNvSpPr/>
            <p:nvPr/>
          </p:nvSpPr>
          <p:spPr>
            <a:xfrm>
              <a:off x="6180630" y="2538306"/>
              <a:ext cx="5676347" cy="3772991"/>
            </a:xfrm>
            <a:prstGeom prst="roundRect">
              <a:avLst>
                <a:gd name="adj" fmla="val 4081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srgbClr val="264653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77F1C2-8A08-6447-A005-DC2EC9713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40567"/>
              </p:ext>
            </p:extLst>
          </p:nvPr>
        </p:nvGraphicFramePr>
        <p:xfrm>
          <a:off x="5471886" y="516916"/>
          <a:ext cx="5918794" cy="331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542">
                  <a:extLst>
                    <a:ext uri="{9D8B030D-6E8A-4147-A177-3AD203B41FA5}">
                      <a16:colId xmlns:a16="http://schemas.microsoft.com/office/drawing/2014/main" val="3180688586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562648245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1371398071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1700359160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1568035410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1572279747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4268518239"/>
                    </a:ext>
                  </a:extLst>
                </a:gridCol>
              </a:tblGrid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SUN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MON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TUE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WED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THU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FRI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3D348B"/>
                          </a:solidFill>
                          <a:latin typeface="Poppins" panose="00000500000000000000" pitchFamily="2" charset="0"/>
                          <a:ea typeface="Open Sans" panose="020B0606030504020204" pitchFamily="34" charset="0"/>
                          <a:cs typeface="Poppins" panose="00000500000000000000" pitchFamily="2" charset="0"/>
                        </a:rPr>
                        <a:t>SAT</a:t>
                      </a:r>
                      <a:endParaRPr lang="en-ID" sz="1000">
                        <a:solidFill>
                          <a:srgbClr val="3D348B"/>
                        </a:solidFill>
                        <a:latin typeface="Poppins" panose="00000500000000000000" pitchFamily="2" charset="0"/>
                        <a:ea typeface="Open Sans" panose="020B0606030504020204" pitchFamily="34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363732"/>
                  </a:ext>
                </a:extLst>
              </a:tr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D99A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en-ID" sz="1200" b="1">
                        <a:solidFill>
                          <a:srgbClr val="8D99A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953456"/>
                  </a:ext>
                </a:extLst>
              </a:tr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D904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ID" sz="1200" b="1">
                        <a:solidFill>
                          <a:srgbClr val="D904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7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7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7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7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4213"/>
                  </a:ext>
                </a:extLst>
              </a:tr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D904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en-ID" sz="1200" b="1">
                        <a:solidFill>
                          <a:srgbClr val="D904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FFFFF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endParaRPr lang="en-ID" sz="1200" b="1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E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74043"/>
                  </a:ext>
                </a:extLst>
              </a:tr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D904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  <a:endParaRPr lang="en-ID" sz="1200" b="1">
                        <a:solidFill>
                          <a:srgbClr val="D904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08857"/>
                  </a:ext>
                </a:extLst>
              </a:tr>
              <a:tr h="5518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D904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</a:t>
                      </a:r>
                      <a:endParaRPr lang="en-ID" sz="1200" b="1">
                        <a:solidFill>
                          <a:srgbClr val="D904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6465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</a:t>
                      </a:r>
                      <a:endParaRPr lang="en-ID" sz="1200" b="1">
                        <a:solidFill>
                          <a:srgbClr val="264653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D99A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ID" sz="1200" b="1">
                        <a:solidFill>
                          <a:srgbClr val="8D99A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D99A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ID" sz="1200" b="1">
                        <a:solidFill>
                          <a:srgbClr val="8D99A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8D99AE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ID" sz="1200" b="1">
                        <a:solidFill>
                          <a:srgbClr val="8D99AE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BD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853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676ECC-A02F-3ECE-656A-B7384C582D90}"/>
              </a:ext>
            </a:extLst>
          </p:cNvPr>
          <p:cNvSpPr txBox="1"/>
          <p:nvPr/>
        </p:nvSpPr>
        <p:spPr>
          <a:xfrm>
            <a:off x="629180" y="639503"/>
            <a:ext cx="3271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Launch Timeline Estimation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33E32-4372-E380-9A17-E38CF8AE67E8}"/>
              </a:ext>
            </a:extLst>
          </p:cNvPr>
          <p:cNvSpPr txBox="1"/>
          <p:nvPr/>
        </p:nvSpPr>
        <p:spPr>
          <a:xfrm>
            <a:off x="612939" y="2424404"/>
            <a:ext cx="3287257" cy="1169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4D9930-0933-1B6B-E190-2949DFED354E}"/>
              </a:ext>
            </a:extLst>
          </p:cNvPr>
          <p:cNvSpPr/>
          <p:nvPr/>
        </p:nvSpPr>
        <p:spPr>
          <a:xfrm>
            <a:off x="774441" y="4851918"/>
            <a:ext cx="330459" cy="33045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16088-4E45-3FAD-DDC2-2BBA4D7CECCB}"/>
              </a:ext>
            </a:extLst>
          </p:cNvPr>
          <p:cNvSpPr txBox="1"/>
          <p:nvPr/>
        </p:nvSpPr>
        <p:spPr>
          <a:xfrm>
            <a:off x="1185718" y="4909920"/>
            <a:ext cx="19425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Development Phase</a:t>
            </a:r>
            <a:endParaRPr lang="en-ID" sz="1200" b="1">
              <a:solidFill>
                <a:srgbClr val="3D34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F2339-979C-FF90-EBD6-7192EC9ECF52}"/>
              </a:ext>
            </a:extLst>
          </p:cNvPr>
          <p:cNvSpPr txBox="1"/>
          <p:nvPr/>
        </p:nvSpPr>
        <p:spPr>
          <a:xfrm>
            <a:off x="1185718" y="5214562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01 May – 15 May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A59B9-8442-C14B-9C00-22483C0A0F22}"/>
              </a:ext>
            </a:extLst>
          </p:cNvPr>
          <p:cNvSpPr txBox="1"/>
          <p:nvPr/>
        </p:nvSpPr>
        <p:spPr>
          <a:xfrm>
            <a:off x="1185718" y="5594418"/>
            <a:ext cx="2798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48689-5740-7B07-07D8-24BFC79AFF96}"/>
              </a:ext>
            </a:extLst>
          </p:cNvPr>
          <p:cNvSpPr/>
          <p:nvPr/>
        </p:nvSpPr>
        <p:spPr>
          <a:xfrm>
            <a:off x="4590662" y="4851918"/>
            <a:ext cx="330459" cy="330459"/>
          </a:xfrm>
          <a:prstGeom prst="roundRect">
            <a:avLst/>
          </a:prstGeom>
          <a:solidFill>
            <a:srgbClr val="F1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CC64E-255F-0F07-93FA-C62EBED6E756}"/>
              </a:ext>
            </a:extLst>
          </p:cNvPr>
          <p:cNvSpPr txBox="1"/>
          <p:nvPr/>
        </p:nvSpPr>
        <p:spPr>
          <a:xfrm>
            <a:off x="5001939" y="4909920"/>
            <a:ext cx="19425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3D34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Deployment Phase</a:t>
            </a:r>
            <a:endParaRPr lang="en-ID" sz="1200" b="1">
              <a:solidFill>
                <a:srgbClr val="3D34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BEF50-CBE8-CD9C-2799-4ED22C5F2376}"/>
              </a:ext>
            </a:extLst>
          </p:cNvPr>
          <p:cNvSpPr txBox="1"/>
          <p:nvPr/>
        </p:nvSpPr>
        <p:spPr>
          <a:xfrm>
            <a:off x="5001939" y="5214562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01 May – 15 May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19A870-CCA8-1453-32B3-918BAC34C503}"/>
              </a:ext>
            </a:extLst>
          </p:cNvPr>
          <p:cNvSpPr txBox="1"/>
          <p:nvPr/>
        </p:nvSpPr>
        <p:spPr>
          <a:xfrm>
            <a:off x="5001939" y="5594418"/>
            <a:ext cx="2798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6420B-644F-DCCE-44F9-BEFFC69C96CD}"/>
              </a:ext>
            </a:extLst>
          </p:cNvPr>
          <p:cNvSpPr/>
          <p:nvPr/>
        </p:nvSpPr>
        <p:spPr>
          <a:xfrm>
            <a:off x="8265604" y="4851918"/>
            <a:ext cx="330459" cy="330459"/>
          </a:xfrm>
          <a:prstGeom prst="roundRect">
            <a:avLst/>
          </a:prstGeom>
          <a:solidFill>
            <a:srgbClr val="2DC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36D1B-2F3B-19C0-1820-78856DCBB778}"/>
              </a:ext>
            </a:extLst>
          </p:cNvPr>
          <p:cNvSpPr txBox="1"/>
          <p:nvPr/>
        </p:nvSpPr>
        <p:spPr>
          <a:xfrm>
            <a:off x="8676881" y="4909920"/>
            <a:ext cx="19425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User Acceptance Test</a:t>
            </a:r>
            <a:endParaRPr lang="en-ID" sz="1200" b="1">
              <a:solidFill>
                <a:srgbClr val="3D348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FB0A21-FB80-E3B8-C201-7D3214A35896}"/>
              </a:ext>
            </a:extLst>
          </p:cNvPr>
          <p:cNvSpPr txBox="1"/>
          <p:nvPr/>
        </p:nvSpPr>
        <p:spPr>
          <a:xfrm>
            <a:off x="8676881" y="5214562"/>
            <a:ext cx="1810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solidFill>
                  <a:srgbClr val="6C757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01 May – 15 May</a:t>
            </a:r>
            <a:endParaRPr lang="en-ID" sz="1050">
              <a:solidFill>
                <a:srgbClr val="6C757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139693-6FAE-B4DE-7051-2889F0D81B77}"/>
              </a:ext>
            </a:extLst>
          </p:cNvPr>
          <p:cNvSpPr txBox="1"/>
          <p:nvPr/>
        </p:nvSpPr>
        <p:spPr>
          <a:xfrm>
            <a:off x="8676881" y="5594418"/>
            <a:ext cx="2798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57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44BF7-9B46-3792-9DA2-CAEDEF1435C7}"/>
              </a:ext>
            </a:extLst>
          </p:cNvPr>
          <p:cNvSpPr txBox="1"/>
          <p:nvPr/>
        </p:nvSpPr>
        <p:spPr>
          <a:xfrm>
            <a:off x="629180" y="400565"/>
            <a:ext cx="4174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Development Timeline</a:t>
            </a:r>
            <a:endParaRPr lang="en-ID" sz="32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Table 15">
            <a:extLst>
              <a:ext uri="{FF2B5EF4-FFF2-40B4-BE49-F238E27FC236}">
                <a16:creationId xmlns:a16="http://schemas.microsoft.com/office/drawing/2014/main" id="{D5DE2A2E-0C8D-83BC-5D72-EBFFEFA99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35627"/>
              </p:ext>
            </p:extLst>
          </p:nvPr>
        </p:nvGraphicFramePr>
        <p:xfrm>
          <a:off x="629179" y="1833336"/>
          <a:ext cx="11112583" cy="4804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3220">
                  <a:extLst>
                    <a:ext uri="{9D8B030D-6E8A-4147-A177-3AD203B41FA5}">
                      <a16:colId xmlns:a16="http://schemas.microsoft.com/office/drawing/2014/main" val="1768465443"/>
                    </a:ext>
                  </a:extLst>
                </a:gridCol>
                <a:gridCol w="741851">
                  <a:extLst>
                    <a:ext uri="{9D8B030D-6E8A-4147-A177-3AD203B41FA5}">
                      <a16:colId xmlns:a16="http://schemas.microsoft.com/office/drawing/2014/main" val="3758292135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4075766947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2816172706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1795433948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1875255064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994908368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689033088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2496144935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2590635297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1911197107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950477658"/>
                    </a:ext>
                  </a:extLst>
                </a:gridCol>
                <a:gridCol w="801592">
                  <a:extLst>
                    <a:ext uri="{9D8B030D-6E8A-4147-A177-3AD203B41FA5}">
                      <a16:colId xmlns:a16="http://schemas.microsoft.com/office/drawing/2014/main" val="403482118"/>
                    </a:ext>
                  </a:extLst>
                </a:gridCol>
              </a:tblGrid>
              <a:tr h="400352">
                <a:tc>
                  <a:txBody>
                    <a:bodyPr/>
                    <a:lstStyle/>
                    <a:p>
                      <a:pPr algn="ctr"/>
                      <a:endParaRPr lang="en-ID" sz="1200" b="0">
                        <a:solidFill>
                          <a:srgbClr val="4D69F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Jan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Feb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Mar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Apr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May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Jun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Jul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Aug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Sept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Oct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Nov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Des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09309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Phase 1</a:t>
                      </a:r>
                      <a:endParaRPr lang="en-ID" sz="11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55404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Analyse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25396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UX Writing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64100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UX Design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53050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Revision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95858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Phase 2</a:t>
                      </a:r>
                      <a:endParaRPr lang="en-ID" sz="11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B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3048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Backend Dev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0987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Frontend Dev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43902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Testing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26818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UAT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69647"/>
                  </a:ext>
                </a:extLst>
              </a:tr>
              <a:tr h="400352">
                <a:tc>
                  <a:txBody>
                    <a:bodyPr/>
                    <a:lstStyle/>
                    <a:p>
                      <a:pPr lvl="0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Bugfixing</a:t>
                      </a:r>
                      <a:endParaRPr lang="en-ID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6993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4E3770-7310-D02D-798B-D7EADE016386}"/>
              </a:ext>
            </a:extLst>
          </p:cNvPr>
          <p:cNvSpPr/>
          <p:nvPr/>
        </p:nvSpPr>
        <p:spPr>
          <a:xfrm>
            <a:off x="2276475" y="2773591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322672-29F3-9493-0E7E-20B572CFA78B}"/>
              </a:ext>
            </a:extLst>
          </p:cNvPr>
          <p:cNvSpPr/>
          <p:nvPr/>
        </p:nvSpPr>
        <p:spPr>
          <a:xfrm>
            <a:off x="3228975" y="3178882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A9E4C6-F8CE-456C-FA12-1BBE47DA69C7}"/>
              </a:ext>
            </a:extLst>
          </p:cNvPr>
          <p:cNvSpPr/>
          <p:nvPr/>
        </p:nvSpPr>
        <p:spPr>
          <a:xfrm>
            <a:off x="4391025" y="3575710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ADC100-B181-D119-403F-671B238047E6}"/>
              </a:ext>
            </a:extLst>
          </p:cNvPr>
          <p:cNvSpPr/>
          <p:nvPr/>
        </p:nvSpPr>
        <p:spPr>
          <a:xfrm>
            <a:off x="5010150" y="3988874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B31A08-1604-B953-AE68-80C5554E8525}"/>
              </a:ext>
            </a:extLst>
          </p:cNvPr>
          <p:cNvSpPr/>
          <p:nvPr/>
        </p:nvSpPr>
        <p:spPr>
          <a:xfrm>
            <a:off x="5667375" y="4790137"/>
            <a:ext cx="296227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708315-A082-5B0E-9880-3364EA037182}"/>
              </a:ext>
            </a:extLst>
          </p:cNvPr>
          <p:cNvSpPr/>
          <p:nvPr/>
        </p:nvSpPr>
        <p:spPr>
          <a:xfrm>
            <a:off x="8126671" y="5186977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945CEB-C08D-9DFB-DD40-5723BA436743}"/>
              </a:ext>
            </a:extLst>
          </p:cNvPr>
          <p:cNvSpPr/>
          <p:nvPr/>
        </p:nvSpPr>
        <p:spPr>
          <a:xfrm>
            <a:off x="9510712" y="5583817"/>
            <a:ext cx="16859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451BAB-F48D-BD74-5FBC-9454A58B02B3}"/>
              </a:ext>
            </a:extLst>
          </p:cNvPr>
          <p:cNvSpPr/>
          <p:nvPr/>
        </p:nvSpPr>
        <p:spPr>
          <a:xfrm>
            <a:off x="8126671" y="5987437"/>
            <a:ext cx="3379529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672C22-A1EE-D75D-8F10-7DCE7D6EDFA6}"/>
              </a:ext>
            </a:extLst>
          </p:cNvPr>
          <p:cNvSpPr/>
          <p:nvPr/>
        </p:nvSpPr>
        <p:spPr>
          <a:xfrm>
            <a:off x="10353675" y="6355195"/>
            <a:ext cx="1152525" cy="133349"/>
          </a:xfrm>
          <a:prstGeom prst="roundRect">
            <a:avLst/>
          </a:prstGeom>
          <a:solidFill>
            <a:srgbClr val="767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BEBFB-4A4D-39B8-AFB7-FD2C98D021EE}"/>
              </a:ext>
            </a:extLst>
          </p:cNvPr>
          <p:cNvSpPr txBox="1"/>
          <p:nvPr/>
        </p:nvSpPr>
        <p:spPr>
          <a:xfrm>
            <a:off x="6696076" y="708341"/>
            <a:ext cx="496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product management validation conversion. Strategy accelerator alpha branding business-to-consumer.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31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6FFA4-4C29-03C5-12EA-1A404CB68E49}"/>
              </a:ext>
            </a:extLst>
          </p:cNvPr>
          <p:cNvSpPr txBox="1"/>
          <p:nvPr/>
        </p:nvSpPr>
        <p:spPr>
          <a:xfrm>
            <a:off x="610870" y="1205031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 Quotation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0D336-768A-E25E-0C2F-330F2BF0CBA8}"/>
              </a:ext>
            </a:extLst>
          </p:cNvPr>
          <p:cNvSpPr txBox="1"/>
          <p:nvPr/>
        </p:nvSpPr>
        <p:spPr>
          <a:xfrm>
            <a:off x="610870" y="638350"/>
            <a:ext cx="59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Project Estimation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EACC7-841E-E948-2359-582C4C61E031}"/>
              </a:ext>
            </a:extLst>
          </p:cNvPr>
          <p:cNvSpPr txBox="1"/>
          <p:nvPr/>
        </p:nvSpPr>
        <p:spPr>
          <a:xfrm>
            <a:off x="8103485" y="685787"/>
            <a:ext cx="3477645" cy="8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</a:p>
          <a:p>
            <a:pPr>
              <a:lnSpc>
                <a:spcPct val="150000"/>
              </a:lnSpc>
            </a:pPr>
            <a:r>
              <a:rPr lang="en-US" sz="11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Quotation Date</a:t>
            </a:r>
          </a:p>
          <a:p>
            <a:pPr>
              <a:lnSpc>
                <a:spcPct val="150000"/>
              </a:lnSpc>
            </a:pPr>
            <a:r>
              <a:rPr lang="en-US" sz="11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Quotation Expired</a:t>
            </a:r>
            <a:endParaRPr lang="en-ID" sz="1100" b="1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le 15">
            <a:extLst>
              <a:ext uri="{FF2B5EF4-FFF2-40B4-BE49-F238E27FC236}">
                <a16:creationId xmlns:a16="http://schemas.microsoft.com/office/drawing/2014/main" id="{17129AC7-C9CC-D43A-4060-A17288AB9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68829"/>
              </p:ext>
            </p:extLst>
          </p:nvPr>
        </p:nvGraphicFramePr>
        <p:xfrm>
          <a:off x="526959" y="1836546"/>
          <a:ext cx="10997385" cy="4538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4184">
                  <a:extLst>
                    <a:ext uri="{9D8B030D-6E8A-4147-A177-3AD203B41FA5}">
                      <a16:colId xmlns:a16="http://schemas.microsoft.com/office/drawing/2014/main" val="2496144935"/>
                    </a:ext>
                  </a:extLst>
                </a:gridCol>
                <a:gridCol w="3764770">
                  <a:extLst>
                    <a:ext uri="{9D8B030D-6E8A-4147-A177-3AD203B41FA5}">
                      <a16:colId xmlns:a16="http://schemas.microsoft.com/office/drawing/2014/main" val="2590635297"/>
                    </a:ext>
                  </a:extLst>
                </a:gridCol>
                <a:gridCol w="2199477">
                  <a:extLst>
                    <a:ext uri="{9D8B030D-6E8A-4147-A177-3AD203B41FA5}">
                      <a16:colId xmlns:a16="http://schemas.microsoft.com/office/drawing/2014/main" val="1911197107"/>
                    </a:ext>
                  </a:extLst>
                </a:gridCol>
                <a:gridCol w="2199477">
                  <a:extLst>
                    <a:ext uri="{9D8B030D-6E8A-4147-A177-3AD203B41FA5}">
                      <a16:colId xmlns:a16="http://schemas.microsoft.com/office/drawing/2014/main" val="950477658"/>
                    </a:ext>
                  </a:extLst>
                </a:gridCol>
                <a:gridCol w="2199477">
                  <a:extLst>
                    <a:ext uri="{9D8B030D-6E8A-4147-A177-3AD203B41FA5}">
                      <a16:colId xmlns:a16="http://schemas.microsoft.com/office/drawing/2014/main" val="403482118"/>
                    </a:ext>
                  </a:extLst>
                </a:gridCol>
              </a:tblGrid>
              <a:tr h="511202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No.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Description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Unit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Unit Price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212529"/>
                          </a:solidFill>
                          <a:latin typeface="Poppins Medium" panose="00000600000000000000" pitchFamily="2" charset="0"/>
                          <a:ea typeface="Roboto" panose="02000000000000000000" pitchFamily="2" charset="0"/>
                          <a:cs typeface="Poppins Medium" panose="00000600000000000000" pitchFamily="2" charset="0"/>
                        </a:rPr>
                        <a:t>Total Price</a:t>
                      </a:r>
                      <a:endParaRPr lang="en-ID" sz="1200" b="0">
                        <a:solidFill>
                          <a:srgbClr val="212529"/>
                        </a:solidFill>
                        <a:latin typeface="Poppins Medium" panose="00000600000000000000" pitchFamily="2" charset="0"/>
                        <a:ea typeface="Roboto" panose="020000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09309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Development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(One Time)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$ 1500,00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$ 1500,00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25396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Web Development Services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64100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UX Audit &amp; Research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53050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UI Design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95858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Maintenance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/month (Bill Yearly)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$ 500,00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$ 6000,00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0987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Bug Fixing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43902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A/B Testing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26818"/>
                  </a:ext>
                </a:extLst>
              </a:tr>
              <a:tr h="346198"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Customer Journey Mapping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69647"/>
                  </a:ext>
                </a:extLst>
              </a:tr>
              <a:tr h="346198">
                <a:tc gridSpan="3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7678E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Subtotal</a:t>
                      </a:r>
                      <a:endParaRPr lang="en-ID" sz="1200" b="1">
                        <a:solidFill>
                          <a:srgbClr val="7678E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7678E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$ 7500,00</a:t>
                      </a:r>
                      <a:endParaRPr lang="en-ID" sz="1200">
                        <a:solidFill>
                          <a:srgbClr val="7678E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69933"/>
                  </a:ext>
                </a:extLst>
              </a:tr>
              <a:tr h="346198">
                <a:tc rowSpan="2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7678E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Tax</a:t>
                      </a:r>
                      <a:endParaRPr lang="en-ID" sz="1200" b="1">
                        <a:solidFill>
                          <a:srgbClr val="7678E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7678E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</a:t>
                      </a:r>
                      <a:endParaRPr lang="en-ID" sz="1200">
                        <a:solidFill>
                          <a:srgbClr val="7678E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83861"/>
                  </a:ext>
                </a:extLst>
              </a:tr>
              <a:tr h="565672">
                <a:tc vMerge="1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$ 8325,00</a:t>
                      </a:r>
                      <a:endParaRPr lang="en-ID" sz="12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266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21DDF5-F89B-F856-71B8-7E509CD76B2F}"/>
              </a:ext>
            </a:extLst>
          </p:cNvPr>
          <p:cNvSpPr txBox="1"/>
          <p:nvPr/>
        </p:nvSpPr>
        <p:spPr>
          <a:xfrm>
            <a:off x="9722079" y="685787"/>
            <a:ext cx="1859051" cy="82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solidFill>
                  <a:srgbClr val="736A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Company Name</a:t>
            </a:r>
          </a:p>
          <a:p>
            <a:pPr>
              <a:lnSpc>
                <a:spcPct val="150000"/>
              </a:lnSpc>
            </a:pPr>
            <a:r>
              <a:rPr lang="en-US" sz="1100">
                <a:solidFill>
                  <a:srgbClr val="736A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16 Sept 2024</a:t>
            </a:r>
          </a:p>
          <a:p>
            <a:pPr>
              <a:lnSpc>
                <a:spcPct val="150000"/>
              </a:lnSpc>
            </a:pPr>
            <a:r>
              <a:rPr lang="en-US" sz="1100">
                <a:solidFill>
                  <a:srgbClr val="736A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16 Oct 2024</a:t>
            </a:r>
            <a:endParaRPr lang="en-ID" sz="1100">
              <a:solidFill>
                <a:srgbClr val="736A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4D3503-F189-78DC-27E3-6B446C2AF760}"/>
              </a:ext>
            </a:extLst>
          </p:cNvPr>
          <p:cNvGrpSpPr/>
          <p:nvPr/>
        </p:nvGrpSpPr>
        <p:grpSpPr>
          <a:xfrm>
            <a:off x="577759" y="5333825"/>
            <a:ext cx="6427768" cy="1041575"/>
            <a:chOff x="481032" y="5333825"/>
            <a:chExt cx="6427768" cy="10415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AEF32F-546A-40F9-4D40-3E70013560D7}"/>
                </a:ext>
              </a:extLst>
            </p:cNvPr>
            <p:cNvSpPr/>
            <p:nvPr/>
          </p:nvSpPr>
          <p:spPr>
            <a:xfrm>
              <a:off x="481032" y="5333825"/>
              <a:ext cx="6427768" cy="1041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6A267B-4BF6-4582-6C96-2321B88EA072}"/>
                </a:ext>
              </a:extLst>
            </p:cNvPr>
            <p:cNvSpPr txBox="1"/>
            <p:nvPr/>
          </p:nvSpPr>
          <p:spPr>
            <a:xfrm>
              <a:off x="632797" y="5497710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2125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Noted :</a:t>
              </a:r>
              <a:endParaRPr lang="en-ID" sz="12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641C1-A187-DBB8-5222-B43E4E8C8426}"/>
                </a:ext>
              </a:extLst>
            </p:cNvPr>
            <p:cNvSpPr txBox="1"/>
            <p:nvPr/>
          </p:nvSpPr>
          <p:spPr>
            <a:xfrm>
              <a:off x="632797" y="5905011"/>
              <a:ext cx="534754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rgbClr val="2125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Capitalize on low hanging fruit to identify a ballpark </a:t>
              </a:r>
              <a:r>
                <a:rPr lang="en-GB" sz="1100">
                  <a:solidFill>
                    <a:srgbClr val="2125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added.</a:t>
              </a:r>
              <a:endParaRPr lang="en-US" sz="1100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026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DCFD9B-01BD-3897-DA24-8524C8FE76C9}"/>
              </a:ext>
            </a:extLst>
          </p:cNvPr>
          <p:cNvSpPr txBox="1"/>
          <p:nvPr/>
        </p:nvSpPr>
        <p:spPr>
          <a:xfrm>
            <a:off x="907740" y="1879263"/>
            <a:ext cx="3105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D348B"/>
                </a:solidFill>
                <a:latin typeface="Poppins" panose="00000500000000000000" pitchFamily="50" charset="0"/>
                <a:ea typeface="Roboto" panose="02000000000000000000" pitchFamily="2" charset="0"/>
                <a:cs typeface="Poppins" panose="00000500000000000000" pitchFamily="50" charset="0"/>
              </a:rPr>
              <a:t>Budget Alocation</a:t>
            </a:r>
            <a:endParaRPr lang="en-ID" sz="3200" b="1">
              <a:solidFill>
                <a:srgbClr val="3D348B"/>
              </a:solidFill>
              <a:latin typeface="Poppins" panose="00000500000000000000" pitchFamily="50" charset="0"/>
              <a:ea typeface="Roboto" panose="020000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EC82B-8957-2407-CA72-499D60C72F82}"/>
              </a:ext>
            </a:extLst>
          </p:cNvPr>
          <p:cNvSpPr txBox="1"/>
          <p:nvPr/>
        </p:nvSpPr>
        <p:spPr>
          <a:xfrm>
            <a:off x="920439" y="1421134"/>
            <a:ext cx="27669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3D348B"/>
                </a:solidFill>
                <a:latin typeface="Poppins" panose="00000500000000000000" pitchFamily="50" charset="0"/>
                <a:ea typeface="Open Sans" panose="020B0606030504020204" pitchFamily="34" charset="0"/>
                <a:cs typeface="Poppins" panose="00000500000000000000" pitchFamily="50" charset="0"/>
              </a:rPr>
              <a:t>Quotation</a:t>
            </a:r>
            <a:endParaRPr lang="en-ID" sz="1600">
              <a:solidFill>
                <a:srgbClr val="3D348B"/>
              </a:solidFill>
              <a:latin typeface="Poppins" panose="00000500000000000000" pitchFamily="50" charset="0"/>
              <a:ea typeface="Open Sans" panose="020B0606030504020204" pitchFamily="34" charset="0"/>
              <a:cs typeface="Poppins" panose="00000500000000000000" pitchFamily="50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6463E68-300B-AE22-B382-48E55715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3059"/>
              </p:ext>
            </p:extLst>
          </p:nvPr>
        </p:nvGraphicFramePr>
        <p:xfrm>
          <a:off x="4013495" y="1421134"/>
          <a:ext cx="7086600" cy="4216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268686">
                  <a:extLst>
                    <a:ext uri="{9D8B030D-6E8A-4147-A177-3AD203B41FA5}">
                      <a16:colId xmlns:a16="http://schemas.microsoft.com/office/drawing/2014/main" val="3684156634"/>
                    </a:ext>
                  </a:extLst>
                </a:gridCol>
                <a:gridCol w="1817914">
                  <a:extLst>
                    <a:ext uri="{9D8B030D-6E8A-4147-A177-3AD203B41FA5}">
                      <a16:colId xmlns:a16="http://schemas.microsoft.com/office/drawing/2014/main" val="3914370368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Pricing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310837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Modified meeting package closed-loop marketing contingency plan authority breakdown.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384737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Conversion path conference pack cold call weighted.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003195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recurring revenue soft bounce end of quarter.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943325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Local marketing cost per acquisition smart content.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085608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Revenue soft bounce end of quarter.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428015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 Planning &amp; Ads Placement on Social Platform</a:t>
                      </a:r>
                      <a:endParaRPr lang="en-ID" sz="12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$ 1.200</a:t>
                      </a:r>
                      <a:endParaRPr lang="en-ID" sz="140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181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Price</a:t>
                      </a:r>
                      <a:endParaRPr lang="en-ID" sz="14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$ 12.000</a:t>
                      </a:r>
                      <a:endParaRPr lang="en-ID" sz="1600" b="1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987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7F4265-B64A-DEB3-B9D6-B68C40AF368A}"/>
              </a:ext>
            </a:extLst>
          </p:cNvPr>
          <p:cNvSpPr txBox="1"/>
          <p:nvPr/>
        </p:nvSpPr>
        <p:spPr>
          <a:xfrm>
            <a:off x="943616" y="3155953"/>
            <a:ext cx="2392146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routing (or automatic call distributor) mobile marketing Sitecore request for information channe.</a:t>
            </a:r>
            <a:endParaRPr lang="en-ID" sz="140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6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89A8E-564D-8AD0-ECB5-ACA690BA9C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4CE024-C698-4751-DE11-52082AEADF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78EBC5-2731-B49B-AC0A-F56ED53DC7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47396D-970B-7B9B-4C19-A72EA7718876}"/>
              </a:ext>
            </a:extLst>
          </p:cNvPr>
          <p:cNvSpPr/>
          <p:nvPr/>
        </p:nvSpPr>
        <p:spPr>
          <a:xfrm>
            <a:off x="1276350" y="1479549"/>
            <a:ext cx="2952750" cy="4752975"/>
          </a:xfrm>
          <a:prstGeom prst="roundRect">
            <a:avLst>
              <a:gd name="adj" fmla="val 6990"/>
            </a:avLst>
          </a:prstGeom>
          <a:solidFill>
            <a:srgbClr val="6C757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8E2A87-03B5-C415-C642-D83FE6E09238}"/>
              </a:ext>
            </a:extLst>
          </p:cNvPr>
          <p:cNvSpPr/>
          <p:nvPr/>
        </p:nvSpPr>
        <p:spPr>
          <a:xfrm>
            <a:off x="4619625" y="1479549"/>
            <a:ext cx="2952750" cy="4752975"/>
          </a:xfrm>
          <a:prstGeom prst="roundRect">
            <a:avLst>
              <a:gd name="adj" fmla="val 6990"/>
            </a:avLst>
          </a:prstGeom>
          <a:solidFill>
            <a:srgbClr val="6C757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7D4BEE-CFFE-8E34-4191-F5C516D03EE2}"/>
              </a:ext>
            </a:extLst>
          </p:cNvPr>
          <p:cNvSpPr/>
          <p:nvPr/>
        </p:nvSpPr>
        <p:spPr>
          <a:xfrm>
            <a:off x="7962900" y="1479549"/>
            <a:ext cx="2952750" cy="4752975"/>
          </a:xfrm>
          <a:prstGeom prst="roundRect">
            <a:avLst>
              <a:gd name="adj" fmla="val 6990"/>
            </a:avLst>
          </a:prstGeom>
          <a:solidFill>
            <a:srgbClr val="6C757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92E67-E8FB-212D-5D11-FE00B734B745}"/>
              </a:ext>
            </a:extLst>
          </p:cNvPr>
          <p:cNvSpPr txBox="1"/>
          <p:nvPr/>
        </p:nvSpPr>
        <p:spPr>
          <a:xfrm>
            <a:off x="3135267" y="488389"/>
            <a:ext cx="59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Development Rate Card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CEBC9-4648-1801-3087-80AF0D4B7975}"/>
              </a:ext>
            </a:extLst>
          </p:cNvPr>
          <p:cNvSpPr txBox="1"/>
          <p:nvPr/>
        </p:nvSpPr>
        <p:spPr>
          <a:xfrm>
            <a:off x="4899927" y="921451"/>
            <a:ext cx="2392146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Pricing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3ACCB-BC47-979D-C00D-8191BA45C701}"/>
              </a:ext>
            </a:extLst>
          </p:cNvPr>
          <p:cNvSpPr txBox="1"/>
          <p:nvPr/>
        </p:nvSpPr>
        <p:spPr>
          <a:xfrm>
            <a:off x="1906787" y="2772664"/>
            <a:ext cx="16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>
                <a:solidFill>
                  <a:srgbClr val="F6F7F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$ 1000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03D9E-7653-C7E9-8E61-98B888DBA4F9}"/>
              </a:ext>
            </a:extLst>
          </p:cNvPr>
          <p:cNvSpPr txBox="1"/>
          <p:nvPr/>
        </p:nvSpPr>
        <p:spPr>
          <a:xfrm>
            <a:off x="1642072" y="3676634"/>
            <a:ext cx="2221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 on low hanging fruit to identify a ballpark </a:t>
            </a: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added.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5E0976-FE58-4244-2ED8-A27F0B89476A}"/>
              </a:ext>
            </a:extLst>
          </p:cNvPr>
          <p:cNvSpPr txBox="1"/>
          <p:nvPr/>
        </p:nvSpPr>
        <p:spPr>
          <a:xfrm>
            <a:off x="1779196" y="4571301"/>
            <a:ext cx="222130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Title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Feature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98914-3BEF-AB26-5AC9-8C52BEFFBD0A}"/>
              </a:ext>
            </a:extLst>
          </p:cNvPr>
          <p:cNvSpPr txBox="1"/>
          <p:nvPr/>
        </p:nvSpPr>
        <p:spPr>
          <a:xfrm>
            <a:off x="1906787" y="2142687"/>
            <a:ext cx="169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>
                <a:solidFill>
                  <a:srgbClr val="E7EBF7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BASIC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F4A11F-FED0-0592-7BCE-EA5929307FB4}"/>
              </a:ext>
            </a:extLst>
          </p:cNvPr>
          <p:cNvSpPr txBox="1"/>
          <p:nvPr/>
        </p:nvSpPr>
        <p:spPr>
          <a:xfrm>
            <a:off x="5246887" y="2772664"/>
            <a:ext cx="16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>
                <a:solidFill>
                  <a:srgbClr val="2DCE8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$ 1500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C0C77B-FB54-0395-72C2-8632B17DF5DF}"/>
              </a:ext>
            </a:extLst>
          </p:cNvPr>
          <p:cNvSpPr txBox="1"/>
          <p:nvPr/>
        </p:nvSpPr>
        <p:spPr>
          <a:xfrm>
            <a:off x="4982172" y="3676634"/>
            <a:ext cx="2221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 on low hanging fruit to identify a ballpark </a:t>
            </a: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added.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9F86DE-6756-D949-03C9-14A1AEEDA45E}"/>
              </a:ext>
            </a:extLst>
          </p:cNvPr>
          <p:cNvSpPr txBox="1"/>
          <p:nvPr/>
        </p:nvSpPr>
        <p:spPr>
          <a:xfrm>
            <a:off x="5119296" y="4571301"/>
            <a:ext cx="222130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Title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Feature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9E29-EAA6-3ECA-DE24-3D8222EEF07B}"/>
              </a:ext>
            </a:extLst>
          </p:cNvPr>
          <p:cNvSpPr txBox="1"/>
          <p:nvPr/>
        </p:nvSpPr>
        <p:spPr>
          <a:xfrm>
            <a:off x="5246887" y="2142687"/>
            <a:ext cx="169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>
                <a:solidFill>
                  <a:srgbClr val="2DCE89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BEST VALUE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8963DE-78F2-A6F9-A7D7-EA9B548CD087}"/>
              </a:ext>
            </a:extLst>
          </p:cNvPr>
          <p:cNvSpPr txBox="1"/>
          <p:nvPr/>
        </p:nvSpPr>
        <p:spPr>
          <a:xfrm>
            <a:off x="8507014" y="2772664"/>
            <a:ext cx="16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>
                <a:solidFill>
                  <a:srgbClr val="F6F7F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$ 2500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C67F48-DE88-A3BD-D236-D0CD9F15B125}"/>
              </a:ext>
            </a:extLst>
          </p:cNvPr>
          <p:cNvSpPr txBox="1"/>
          <p:nvPr/>
        </p:nvSpPr>
        <p:spPr>
          <a:xfrm>
            <a:off x="8242299" y="3676634"/>
            <a:ext cx="2221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 on low hanging fruit to identify a ballpark </a:t>
            </a: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added.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CE6A8B-A56F-D594-546E-AF7764242B65}"/>
              </a:ext>
            </a:extLst>
          </p:cNvPr>
          <p:cNvSpPr txBox="1"/>
          <p:nvPr/>
        </p:nvSpPr>
        <p:spPr>
          <a:xfrm>
            <a:off x="8379423" y="4571301"/>
            <a:ext cx="2221303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Title Here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Feature Title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Goes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80DC15-9DF6-CF07-775D-8910A436C233}"/>
              </a:ext>
            </a:extLst>
          </p:cNvPr>
          <p:cNvSpPr txBox="1"/>
          <p:nvPr/>
        </p:nvSpPr>
        <p:spPr>
          <a:xfrm>
            <a:off x="8507014" y="2142687"/>
            <a:ext cx="177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>
                <a:solidFill>
                  <a:srgbClr val="F6F7F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40182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79CE218-4732-C719-F8F5-E343AC894A66}"/>
              </a:ext>
            </a:extLst>
          </p:cNvPr>
          <p:cNvSpPr txBox="1"/>
          <p:nvPr/>
        </p:nvSpPr>
        <p:spPr>
          <a:xfrm>
            <a:off x="910037" y="733621"/>
            <a:ext cx="289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About Us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37874-5DF1-371A-656D-641D032BF17C}"/>
              </a:ext>
            </a:extLst>
          </p:cNvPr>
          <p:cNvSpPr txBox="1"/>
          <p:nvPr/>
        </p:nvSpPr>
        <p:spPr>
          <a:xfrm>
            <a:off x="910037" y="1436111"/>
            <a:ext cx="5974854" cy="116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Internally optimize scope out ramp up copy deck fluid gear up agile. Value creation onboarding SEO mock up traction proposed ramp up. </a:t>
            </a:r>
            <a:endParaRPr lang="en-ID" sz="16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D4FEFD-76B0-3419-61F4-98DB25FD4378}"/>
              </a:ext>
            </a:extLst>
          </p:cNvPr>
          <p:cNvGrpSpPr/>
          <p:nvPr/>
        </p:nvGrpSpPr>
        <p:grpSpPr>
          <a:xfrm>
            <a:off x="876753" y="3720158"/>
            <a:ext cx="710208" cy="710208"/>
            <a:chOff x="921246" y="3694673"/>
            <a:chExt cx="952500" cy="9525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006F3F-E773-A88E-6349-2E4333B5988B}"/>
                </a:ext>
              </a:extLst>
            </p:cNvPr>
            <p:cNvSpPr/>
            <p:nvPr/>
          </p:nvSpPr>
          <p:spPr>
            <a:xfrm>
              <a:off x="921246" y="3694673"/>
              <a:ext cx="952500" cy="952500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4" name="Graphic 12">
              <a:extLst>
                <a:ext uri="{FF2B5EF4-FFF2-40B4-BE49-F238E27FC236}">
                  <a16:creationId xmlns:a16="http://schemas.microsoft.com/office/drawing/2014/main" id="{DFD31467-30C0-144E-6D7E-58A3D195D6C0}"/>
                </a:ext>
              </a:extLst>
            </p:cNvPr>
            <p:cNvGrpSpPr/>
            <p:nvPr/>
          </p:nvGrpSpPr>
          <p:grpSpPr>
            <a:xfrm>
              <a:off x="1151172" y="3931774"/>
              <a:ext cx="492646" cy="478297"/>
              <a:chOff x="1151172" y="4028051"/>
              <a:chExt cx="492646" cy="478297"/>
            </a:xfrm>
            <a:solidFill>
              <a:srgbClr val="212529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32FF407-BFB6-8F1B-0006-1C5D36AEAD27}"/>
                  </a:ext>
                </a:extLst>
              </p:cNvPr>
              <p:cNvSpPr/>
              <p:nvPr/>
            </p:nvSpPr>
            <p:spPr>
              <a:xfrm>
                <a:off x="1151172" y="4028051"/>
                <a:ext cx="492646" cy="478297"/>
              </a:xfrm>
              <a:custGeom>
                <a:avLst/>
                <a:gdLst>
                  <a:gd name="connsiteX0" fmla="*/ 445614 w 492646"/>
                  <a:gd name="connsiteY0" fmla="*/ 0 h 478297"/>
                  <a:gd name="connsiteX1" fmla="*/ 310096 w 492646"/>
                  <a:gd name="connsiteY1" fmla="*/ 0 h 478297"/>
                  <a:gd name="connsiteX2" fmla="*/ 263064 w 492646"/>
                  <a:gd name="connsiteY2" fmla="*/ 47033 h 478297"/>
                  <a:gd name="connsiteX3" fmla="*/ 263064 w 492646"/>
                  <a:gd name="connsiteY3" fmla="*/ 175376 h 478297"/>
                  <a:gd name="connsiteX4" fmla="*/ 279007 w 492646"/>
                  <a:gd name="connsiteY4" fmla="*/ 191319 h 478297"/>
                  <a:gd name="connsiteX5" fmla="*/ 294950 w 492646"/>
                  <a:gd name="connsiteY5" fmla="*/ 175376 h 478297"/>
                  <a:gd name="connsiteX6" fmla="*/ 294950 w 492646"/>
                  <a:gd name="connsiteY6" fmla="*/ 47033 h 478297"/>
                  <a:gd name="connsiteX7" fmla="*/ 310096 w 492646"/>
                  <a:gd name="connsiteY7" fmla="*/ 31887 h 478297"/>
                  <a:gd name="connsiteX8" fmla="*/ 445614 w 492646"/>
                  <a:gd name="connsiteY8" fmla="*/ 31887 h 478297"/>
                  <a:gd name="connsiteX9" fmla="*/ 460760 w 492646"/>
                  <a:gd name="connsiteY9" fmla="*/ 47033 h 478297"/>
                  <a:gd name="connsiteX10" fmla="*/ 460760 w 492646"/>
                  <a:gd name="connsiteY10" fmla="*/ 255092 h 478297"/>
                  <a:gd name="connsiteX11" fmla="*/ 294950 w 492646"/>
                  <a:gd name="connsiteY11" fmla="*/ 255092 h 478297"/>
                  <a:gd name="connsiteX12" fmla="*/ 294950 w 492646"/>
                  <a:gd name="connsiteY12" fmla="*/ 253498 h 478297"/>
                  <a:gd name="connsiteX13" fmla="*/ 341983 w 492646"/>
                  <a:gd name="connsiteY13" fmla="*/ 191319 h 478297"/>
                  <a:gd name="connsiteX14" fmla="*/ 341983 w 492646"/>
                  <a:gd name="connsiteY14" fmla="*/ 151461 h 478297"/>
                  <a:gd name="connsiteX15" fmla="*/ 326039 w 492646"/>
                  <a:gd name="connsiteY15" fmla="*/ 135518 h 478297"/>
                  <a:gd name="connsiteX16" fmla="*/ 310096 w 492646"/>
                  <a:gd name="connsiteY16" fmla="*/ 151461 h 478297"/>
                  <a:gd name="connsiteX17" fmla="*/ 310096 w 492646"/>
                  <a:gd name="connsiteY17" fmla="*/ 191319 h 478297"/>
                  <a:gd name="connsiteX18" fmla="*/ 278210 w 492646"/>
                  <a:gd name="connsiteY18" fmla="*/ 223206 h 478297"/>
                  <a:gd name="connsiteX19" fmla="*/ 229583 w 492646"/>
                  <a:gd name="connsiteY19" fmla="*/ 223206 h 478297"/>
                  <a:gd name="connsiteX20" fmla="*/ 229583 w 492646"/>
                  <a:gd name="connsiteY20" fmla="*/ 166607 h 478297"/>
                  <a:gd name="connsiteX21" fmla="*/ 182550 w 492646"/>
                  <a:gd name="connsiteY21" fmla="*/ 119574 h 478297"/>
                  <a:gd name="connsiteX22" fmla="*/ 47033 w 492646"/>
                  <a:gd name="connsiteY22" fmla="*/ 119574 h 478297"/>
                  <a:gd name="connsiteX23" fmla="*/ 0 w 492646"/>
                  <a:gd name="connsiteY23" fmla="*/ 166607 h 478297"/>
                  <a:gd name="connsiteX24" fmla="*/ 0 w 492646"/>
                  <a:gd name="connsiteY24" fmla="*/ 432062 h 478297"/>
                  <a:gd name="connsiteX25" fmla="*/ 47033 w 492646"/>
                  <a:gd name="connsiteY25" fmla="*/ 478298 h 478297"/>
                  <a:gd name="connsiteX26" fmla="*/ 182550 w 492646"/>
                  <a:gd name="connsiteY26" fmla="*/ 478298 h 478297"/>
                  <a:gd name="connsiteX27" fmla="*/ 229583 w 492646"/>
                  <a:gd name="connsiteY27" fmla="*/ 431265 h 478297"/>
                  <a:gd name="connsiteX28" fmla="*/ 229583 w 492646"/>
                  <a:gd name="connsiteY28" fmla="*/ 302922 h 478297"/>
                  <a:gd name="connsiteX29" fmla="*/ 213640 w 492646"/>
                  <a:gd name="connsiteY29" fmla="*/ 286979 h 478297"/>
                  <a:gd name="connsiteX30" fmla="*/ 197696 w 492646"/>
                  <a:gd name="connsiteY30" fmla="*/ 302922 h 478297"/>
                  <a:gd name="connsiteX31" fmla="*/ 197696 w 492646"/>
                  <a:gd name="connsiteY31" fmla="*/ 374666 h 478297"/>
                  <a:gd name="connsiteX32" fmla="*/ 31887 w 492646"/>
                  <a:gd name="connsiteY32" fmla="*/ 374666 h 478297"/>
                  <a:gd name="connsiteX33" fmla="*/ 31887 w 492646"/>
                  <a:gd name="connsiteY33" fmla="*/ 166607 h 478297"/>
                  <a:gd name="connsiteX34" fmla="*/ 47033 w 492646"/>
                  <a:gd name="connsiteY34" fmla="*/ 151461 h 478297"/>
                  <a:gd name="connsiteX35" fmla="*/ 182550 w 492646"/>
                  <a:gd name="connsiteY35" fmla="*/ 151461 h 478297"/>
                  <a:gd name="connsiteX36" fmla="*/ 197696 w 492646"/>
                  <a:gd name="connsiteY36" fmla="*/ 166607 h 478297"/>
                  <a:gd name="connsiteX37" fmla="*/ 197696 w 492646"/>
                  <a:gd name="connsiteY37" fmla="*/ 225597 h 478297"/>
                  <a:gd name="connsiteX38" fmla="*/ 150664 w 492646"/>
                  <a:gd name="connsiteY38" fmla="*/ 287776 h 478297"/>
                  <a:gd name="connsiteX39" fmla="*/ 150664 w 492646"/>
                  <a:gd name="connsiteY39" fmla="*/ 327634 h 478297"/>
                  <a:gd name="connsiteX40" fmla="*/ 166607 w 492646"/>
                  <a:gd name="connsiteY40" fmla="*/ 343577 h 478297"/>
                  <a:gd name="connsiteX41" fmla="*/ 182550 w 492646"/>
                  <a:gd name="connsiteY41" fmla="*/ 327634 h 478297"/>
                  <a:gd name="connsiteX42" fmla="*/ 182550 w 492646"/>
                  <a:gd name="connsiteY42" fmla="*/ 287776 h 478297"/>
                  <a:gd name="connsiteX43" fmla="*/ 214437 w 492646"/>
                  <a:gd name="connsiteY43" fmla="*/ 255889 h 478297"/>
                  <a:gd name="connsiteX44" fmla="*/ 263064 w 492646"/>
                  <a:gd name="connsiteY44" fmla="*/ 255889 h 478297"/>
                  <a:gd name="connsiteX45" fmla="*/ 263064 w 492646"/>
                  <a:gd name="connsiteY45" fmla="*/ 312488 h 478297"/>
                  <a:gd name="connsiteX46" fmla="*/ 310096 w 492646"/>
                  <a:gd name="connsiteY46" fmla="*/ 359520 h 478297"/>
                  <a:gd name="connsiteX47" fmla="*/ 445614 w 492646"/>
                  <a:gd name="connsiteY47" fmla="*/ 359520 h 478297"/>
                  <a:gd name="connsiteX48" fmla="*/ 492646 w 492646"/>
                  <a:gd name="connsiteY48" fmla="*/ 312488 h 478297"/>
                  <a:gd name="connsiteX49" fmla="*/ 492646 w 492646"/>
                  <a:gd name="connsiteY49" fmla="*/ 47033 h 478297"/>
                  <a:gd name="connsiteX50" fmla="*/ 445614 w 492646"/>
                  <a:gd name="connsiteY50" fmla="*/ 0 h 478297"/>
                  <a:gd name="connsiteX51" fmla="*/ 197696 w 492646"/>
                  <a:gd name="connsiteY51" fmla="*/ 406553 h 478297"/>
                  <a:gd name="connsiteX52" fmla="*/ 197696 w 492646"/>
                  <a:gd name="connsiteY52" fmla="*/ 431265 h 478297"/>
                  <a:gd name="connsiteX53" fmla="*/ 182550 w 492646"/>
                  <a:gd name="connsiteY53" fmla="*/ 446411 h 478297"/>
                  <a:gd name="connsiteX54" fmla="*/ 47033 w 492646"/>
                  <a:gd name="connsiteY54" fmla="*/ 446411 h 478297"/>
                  <a:gd name="connsiteX55" fmla="*/ 31887 w 492646"/>
                  <a:gd name="connsiteY55" fmla="*/ 431265 h 478297"/>
                  <a:gd name="connsiteX56" fmla="*/ 31887 w 492646"/>
                  <a:gd name="connsiteY56" fmla="*/ 406553 h 478297"/>
                  <a:gd name="connsiteX57" fmla="*/ 197696 w 492646"/>
                  <a:gd name="connsiteY57" fmla="*/ 406553 h 478297"/>
                  <a:gd name="connsiteX58" fmla="*/ 445614 w 492646"/>
                  <a:gd name="connsiteY58" fmla="*/ 326837 h 478297"/>
                  <a:gd name="connsiteX59" fmla="*/ 310096 w 492646"/>
                  <a:gd name="connsiteY59" fmla="*/ 326837 h 478297"/>
                  <a:gd name="connsiteX60" fmla="*/ 294950 w 492646"/>
                  <a:gd name="connsiteY60" fmla="*/ 311691 h 478297"/>
                  <a:gd name="connsiteX61" fmla="*/ 294950 w 492646"/>
                  <a:gd name="connsiteY61" fmla="*/ 286979 h 478297"/>
                  <a:gd name="connsiteX62" fmla="*/ 459963 w 492646"/>
                  <a:gd name="connsiteY62" fmla="*/ 286979 h 478297"/>
                  <a:gd name="connsiteX63" fmla="*/ 459963 w 492646"/>
                  <a:gd name="connsiteY63" fmla="*/ 311691 h 478297"/>
                  <a:gd name="connsiteX64" fmla="*/ 445614 w 492646"/>
                  <a:gd name="connsiteY64" fmla="*/ 326837 h 478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92646" h="478297">
                    <a:moveTo>
                      <a:pt x="445614" y="0"/>
                    </a:moveTo>
                    <a:lnTo>
                      <a:pt x="310096" y="0"/>
                    </a:lnTo>
                    <a:cubicBezTo>
                      <a:pt x="284587" y="0"/>
                      <a:pt x="263064" y="20726"/>
                      <a:pt x="263064" y="47033"/>
                    </a:cubicBezTo>
                    <a:lnTo>
                      <a:pt x="263064" y="175376"/>
                    </a:lnTo>
                    <a:cubicBezTo>
                      <a:pt x="263064" y="184145"/>
                      <a:pt x="270238" y="191319"/>
                      <a:pt x="279007" y="191319"/>
                    </a:cubicBezTo>
                    <a:cubicBezTo>
                      <a:pt x="287776" y="191319"/>
                      <a:pt x="294950" y="184145"/>
                      <a:pt x="294950" y="175376"/>
                    </a:cubicBezTo>
                    <a:lnTo>
                      <a:pt x="294950" y="47033"/>
                    </a:lnTo>
                    <a:cubicBezTo>
                      <a:pt x="294950" y="38264"/>
                      <a:pt x="302125" y="31887"/>
                      <a:pt x="310096" y="31887"/>
                    </a:cubicBezTo>
                    <a:lnTo>
                      <a:pt x="445614" y="31887"/>
                    </a:lnTo>
                    <a:cubicBezTo>
                      <a:pt x="453585" y="31887"/>
                      <a:pt x="460760" y="38264"/>
                      <a:pt x="460760" y="47033"/>
                    </a:cubicBezTo>
                    <a:lnTo>
                      <a:pt x="460760" y="255092"/>
                    </a:lnTo>
                    <a:lnTo>
                      <a:pt x="294950" y="255092"/>
                    </a:lnTo>
                    <a:lnTo>
                      <a:pt x="294950" y="253498"/>
                    </a:lnTo>
                    <a:cubicBezTo>
                      <a:pt x="329228" y="245526"/>
                      <a:pt x="341983" y="213640"/>
                      <a:pt x="341983" y="191319"/>
                    </a:cubicBezTo>
                    <a:lnTo>
                      <a:pt x="341983" y="151461"/>
                    </a:lnTo>
                    <a:cubicBezTo>
                      <a:pt x="341983" y="142692"/>
                      <a:pt x="334808" y="135518"/>
                      <a:pt x="326039" y="135518"/>
                    </a:cubicBezTo>
                    <a:cubicBezTo>
                      <a:pt x="317271" y="135518"/>
                      <a:pt x="310096" y="142692"/>
                      <a:pt x="310096" y="151461"/>
                    </a:cubicBezTo>
                    <a:lnTo>
                      <a:pt x="310096" y="191319"/>
                    </a:lnTo>
                    <a:cubicBezTo>
                      <a:pt x="310096" y="198493"/>
                      <a:pt x="307705" y="223206"/>
                      <a:pt x="278210" y="223206"/>
                    </a:cubicBezTo>
                    <a:lnTo>
                      <a:pt x="229583" y="223206"/>
                    </a:lnTo>
                    <a:lnTo>
                      <a:pt x="229583" y="166607"/>
                    </a:lnTo>
                    <a:cubicBezTo>
                      <a:pt x="229583" y="141098"/>
                      <a:pt x="208857" y="119574"/>
                      <a:pt x="182550" y="119574"/>
                    </a:cubicBezTo>
                    <a:lnTo>
                      <a:pt x="47033" y="119574"/>
                    </a:lnTo>
                    <a:cubicBezTo>
                      <a:pt x="21523" y="119574"/>
                      <a:pt x="0" y="140301"/>
                      <a:pt x="0" y="166607"/>
                    </a:cubicBezTo>
                    <a:lnTo>
                      <a:pt x="0" y="432062"/>
                    </a:lnTo>
                    <a:cubicBezTo>
                      <a:pt x="0" y="457571"/>
                      <a:pt x="21523" y="478298"/>
                      <a:pt x="47033" y="478298"/>
                    </a:cubicBezTo>
                    <a:lnTo>
                      <a:pt x="182550" y="478298"/>
                    </a:lnTo>
                    <a:cubicBezTo>
                      <a:pt x="208059" y="478298"/>
                      <a:pt x="229583" y="457571"/>
                      <a:pt x="229583" y="431265"/>
                    </a:cubicBezTo>
                    <a:lnTo>
                      <a:pt x="229583" y="302922"/>
                    </a:lnTo>
                    <a:cubicBezTo>
                      <a:pt x="229583" y="294153"/>
                      <a:pt x="222408" y="286979"/>
                      <a:pt x="213640" y="286979"/>
                    </a:cubicBezTo>
                    <a:cubicBezTo>
                      <a:pt x="204871" y="286979"/>
                      <a:pt x="197696" y="294153"/>
                      <a:pt x="197696" y="302922"/>
                    </a:cubicBezTo>
                    <a:lnTo>
                      <a:pt x="197696" y="374666"/>
                    </a:lnTo>
                    <a:lnTo>
                      <a:pt x="31887" y="374666"/>
                    </a:lnTo>
                    <a:lnTo>
                      <a:pt x="31887" y="166607"/>
                    </a:lnTo>
                    <a:cubicBezTo>
                      <a:pt x="31887" y="157838"/>
                      <a:pt x="39061" y="151461"/>
                      <a:pt x="47033" y="151461"/>
                    </a:cubicBezTo>
                    <a:lnTo>
                      <a:pt x="182550" y="151461"/>
                    </a:lnTo>
                    <a:cubicBezTo>
                      <a:pt x="190522" y="151461"/>
                      <a:pt x="197696" y="157838"/>
                      <a:pt x="197696" y="166607"/>
                    </a:cubicBezTo>
                    <a:lnTo>
                      <a:pt x="197696" y="225597"/>
                    </a:lnTo>
                    <a:cubicBezTo>
                      <a:pt x="163418" y="233569"/>
                      <a:pt x="150664" y="265455"/>
                      <a:pt x="150664" y="287776"/>
                    </a:cubicBezTo>
                    <a:lnTo>
                      <a:pt x="150664" y="327634"/>
                    </a:lnTo>
                    <a:cubicBezTo>
                      <a:pt x="150664" y="336403"/>
                      <a:pt x="157838" y="343577"/>
                      <a:pt x="166607" y="343577"/>
                    </a:cubicBezTo>
                    <a:cubicBezTo>
                      <a:pt x="175376" y="343577"/>
                      <a:pt x="182550" y="336403"/>
                      <a:pt x="182550" y="327634"/>
                    </a:cubicBezTo>
                    <a:lnTo>
                      <a:pt x="182550" y="287776"/>
                    </a:lnTo>
                    <a:cubicBezTo>
                      <a:pt x="182550" y="280601"/>
                      <a:pt x="184942" y="255889"/>
                      <a:pt x="214437" y="255889"/>
                    </a:cubicBezTo>
                    <a:lnTo>
                      <a:pt x="263064" y="255889"/>
                    </a:lnTo>
                    <a:lnTo>
                      <a:pt x="263064" y="312488"/>
                    </a:lnTo>
                    <a:cubicBezTo>
                      <a:pt x="263064" y="337997"/>
                      <a:pt x="283790" y="359520"/>
                      <a:pt x="310096" y="359520"/>
                    </a:cubicBezTo>
                    <a:lnTo>
                      <a:pt x="445614" y="359520"/>
                    </a:lnTo>
                    <a:cubicBezTo>
                      <a:pt x="471123" y="359520"/>
                      <a:pt x="492646" y="338794"/>
                      <a:pt x="492646" y="312488"/>
                    </a:cubicBezTo>
                    <a:lnTo>
                      <a:pt x="492646" y="47033"/>
                    </a:lnTo>
                    <a:cubicBezTo>
                      <a:pt x="492646" y="20726"/>
                      <a:pt x="471123" y="0"/>
                      <a:pt x="445614" y="0"/>
                    </a:cubicBezTo>
                    <a:close/>
                    <a:moveTo>
                      <a:pt x="197696" y="406553"/>
                    </a:moveTo>
                    <a:lnTo>
                      <a:pt x="197696" y="431265"/>
                    </a:lnTo>
                    <a:cubicBezTo>
                      <a:pt x="197696" y="439237"/>
                      <a:pt x="191319" y="446411"/>
                      <a:pt x="182550" y="446411"/>
                    </a:cubicBezTo>
                    <a:lnTo>
                      <a:pt x="47033" y="446411"/>
                    </a:lnTo>
                    <a:cubicBezTo>
                      <a:pt x="39061" y="446411"/>
                      <a:pt x="31887" y="440034"/>
                      <a:pt x="31887" y="431265"/>
                    </a:cubicBezTo>
                    <a:lnTo>
                      <a:pt x="31887" y="406553"/>
                    </a:lnTo>
                    <a:lnTo>
                      <a:pt x="197696" y="406553"/>
                    </a:lnTo>
                    <a:close/>
                    <a:moveTo>
                      <a:pt x="445614" y="326837"/>
                    </a:moveTo>
                    <a:lnTo>
                      <a:pt x="310096" y="326837"/>
                    </a:lnTo>
                    <a:cubicBezTo>
                      <a:pt x="302125" y="326837"/>
                      <a:pt x="294950" y="320459"/>
                      <a:pt x="294950" y="311691"/>
                    </a:cubicBezTo>
                    <a:lnTo>
                      <a:pt x="294950" y="286979"/>
                    </a:lnTo>
                    <a:lnTo>
                      <a:pt x="459963" y="286979"/>
                    </a:lnTo>
                    <a:lnTo>
                      <a:pt x="459963" y="311691"/>
                    </a:lnTo>
                    <a:cubicBezTo>
                      <a:pt x="460760" y="320459"/>
                      <a:pt x="453585" y="326837"/>
                      <a:pt x="445614" y="326837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8A76A79-7DEA-915A-99D6-FD3AAC56D72A}"/>
                  </a:ext>
                </a:extLst>
              </p:cNvPr>
              <p:cNvSpPr/>
              <p:nvPr/>
            </p:nvSpPr>
            <p:spPr>
              <a:xfrm>
                <a:off x="1198205" y="4195455"/>
                <a:ext cx="31886" cy="31886"/>
              </a:xfrm>
              <a:custGeom>
                <a:avLst/>
                <a:gdLst>
                  <a:gd name="connsiteX0" fmla="*/ 31887 w 31886"/>
                  <a:gd name="connsiteY0" fmla="*/ 15943 h 31886"/>
                  <a:gd name="connsiteX1" fmla="*/ 15943 w 31886"/>
                  <a:gd name="connsiteY1" fmla="*/ 31887 h 31886"/>
                  <a:gd name="connsiteX2" fmla="*/ 0 w 31886"/>
                  <a:gd name="connsiteY2" fmla="*/ 15943 h 31886"/>
                  <a:gd name="connsiteX3" fmla="*/ 15943 w 31886"/>
                  <a:gd name="connsiteY3" fmla="*/ 0 h 31886"/>
                  <a:gd name="connsiteX4" fmla="*/ 31887 w 31886"/>
                  <a:gd name="connsiteY4" fmla="*/ 1594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31886">
                    <a:moveTo>
                      <a:pt x="31887" y="15943"/>
                    </a:moveTo>
                    <a:cubicBezTo>
                      <a:pt x="31887" y="24748"/>
                      <a:pt x="24748" y="31887"/>
                      <a:pt x="15943" y="31887"/>
                    </a:cubicBezTo>
                    <a:cubicBezTo>
                      <a:pt x="7138" y="31887"/>
                      <a:pt x="0" y="24748"/>
                      <a:pt x="0" y="15943"/>
                    </a:cubicBezTo>
                    <a:cubicBezTo>
                      <a:pt x="0" y="7138"/>
                      <a:pt x="7138" y="0"/>
                      <a:pt x="15943" y="0"/>
                    </a:cubicBezTo>
                    <a:cubicBezTo>
                      <a:pt x="24748" y="0"/>
                      <a:pt x="31887" y="7138"/>
                      <a:pt x="31887" y="1594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841881-ACE0-C5B6-4F75-8F176CC759AD}"/>
                  </a:ext>
                </a:extLst>
              </p:cNvPr>
              <p:cNvSpPr/>
              <p:nvPr/>
            </p:nvSpPr>
            <p:spPr>
              <a:xfrm>
                <a:off x="1246035" y="4195455"/>
                <a:ext cx="31886" cy="31886"/>
              </a:xfrm>
              <a:custGeom>
                <a:avLst/>
                <a:gdLst>
                  <a:gd name="connsiteX0" fmla="*/ 31887 w 31886"/>
                  <a:gd name="connsiteY0" fmla="*/ 15943 h 31886"/>
                  <a:gd name="connsiteX1" fmla="*/ 15943 w 31886"/>
                  <a:gd name="connsiteY1" fmla="*/ 31887 h 31886"/>
                  <a:gd name="connsiteX2" fmla="*/ 0 w 31886"/>
                  <a:gd name="connsiteY2" fmla="*/ 15943 h 31886"/>
                  <a:gd name="connsiteX3" fmla="*/ 15943 w 31886"/>
                  <a:gd name="connsiteY3" fmla="*/ 0 h 31886"/>
                  <a:gd name="connsiteX4" fmla="*/ 31887 w 31886"/>
                  <a:gd name="connsiteY4" fmla="*/ 1594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31886">
                    <a:moveTo>
                      <a:pt x="31887" y="15943"/>
                    </a:moveTo>
                    <a:cubicBezTo>
                      <a:pt x="31887" y="24748"/>
                      <a:pt x="24748" y="31887"/>
                      <a:pt x="15943" y="31887"/>
                    </a:cubicBezTo>
                    <a:cubicBezTo>
                      <a:pt x="7138" y="31887"/>
                      <a:pt x="0" y="24748"/>
                      <a:pt x="0" y="15943"/>
                    </a:cubicBezTo>
                    <a:cubicBezTo>
                      <a:pt x="0" y="7138"/>
                      <a:pt x="7138" y="0"/>
                      <a:pt x="15943" y="0"/>
                    </a:cubicBezTo>
                    <a:cubicBezTo>
                      <a:pt x="24748" y="0"/>
                      <a:pt x="31887" y="7138"/>
                      <a:pt x="31887" y="1594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4FA274-110A-A323-233E-EDED2B078E14}"/>
                  </a:ext>
                </a:extLst>
              </p:cNvPr>
              <p:cNvSpPr/>
              <p:nvPr/>
            </p:nvSpPr>
            <p:spPr>
              <a:xfrm>
                <a:off x="1461269" y="4075881"/>
                <a:ext cx="31886" cy="31886"/>
              </a:xfrm>
              <a:custGeom>
                <a:avLst/>
                <a:gdLst>
                  <a:gd name="connsiteX0" fmla="*/ 31887 w 31886"/>
                  <a:gd name="connsiteY0" fmla="*/ 15943 h 31886"/>
                  <a:gd name="connsiteX1" fmla="*/ 15943 w 31886"/>
                  <a:gd name="connsiteY1" fmla="*/ 31887 h 31886"/>
                  <a:gd name="connsiteX2" fmla="*/ 0 w 31886"/>
                  <a:gd name="connsiteY2" fmla="*/ 15943 h 31886"/>
                  <a:gd name="connsiteX3" fmla="*/ 15943 w 31886"/>
                  <a:gd name="connsiteY3" fmla="*/ 0 h 31886"/>
                  <a:gd name="connsiteX4" fmla="*/ 31887 w 31886"/>
                  <a:gd name="connsiteY4" fmla="*/ 1594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31886">
                    <a:moveTo>
                      <a:pt x="31887" y="15943"/>
                    </a:moveTo>
                    <a:cubicBezTo>
                      <a:pt x="31887" y="24748"/>
                      <a:pt x="24748" y="31887"/>
                      <a:pt x="15943" y="31887"/>
                    </a:cubicBezTo>
                    <a:cubicBezTo>
                      <a:pt x="7138" y="31887"/>
                      <a:pt x="0" y="24748"/>
                      <a:pt x="0" y="15943"/>
                    </a:cubicBezTo>
                    <a:cubicBezTo>
                      <a:pt x="0" y="7138"/>
                      <a:pt x="7138" y="0"/>
                      <a:pt x="15943" y="0"/>
                    </a:cubicBezTo>
                    <a:cubicBezTo>
                      <a:pt x="24748" y="0"/>
                      <a:pt x="31887" y="7138"/>
                      <a:pt x="31887" y="1594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A0A13FC-3C27-B23A-A0DF-FADE54024FE3}"/>
                  </a:ext>
                </a:extLst>
              </p:cNvPr>
              <p:cNvSpPr/>
              <p:nvPr/>
            </p:nvSpPr>
            <p:spPr>
              <a:xfrm>
                <a:off x="1509098" y="4075881"/>
                <a:ext cx="31886" cy="31886"/>
              </a:xfrm>
              <a:custGeom>
                <a:avLst/>
                <a:gdLst>
                  <a:gd name="connsiteX0" fmla="*/ 31887 w 31886"/>
                  <a:gd name="connsiteY0" fmla="*/ 15943 h 31886"/>
                  <a:gd name="connsiteX1" fmla="*/ 15943 w 31886"/>
                  <a:gd name="connsiteY1" fmla="*/ 31887 h 31886"/>
                  <a:gd name="connsiteX2" fmla="*/ 0 w 31886"/>
                  <a:gd name="connsiteY2" fmla="*/ 15943 h 31886"/>
                  <a:gd name="connsiteX3" fmla="*/ 15943 w 31886"/>
                  <a:gd name="connsiteY3" fmla="*/ 0 h 31886"/>
                  <a:gd name="connsiteX4" fmla="*/ 31887 w 31886"/>
                  <a:gd name="connsiteY4" fmla="*/ 1594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6" h="31886">
                    <a:moveTo>
                      <a:pt x="31887" y="15943"/>
                    </a:moveTo>
                    <a:cubicBezTo>
                      <a:pt x="31887" y="24748"/>
                      <a:pt x="24748" y="31887"/>
                      <a:pt x="15943" y="31887"/>
                    </a:cubicBezTo>
                    <a:cubicBezTo>
                      <a:pt x="7138" y="31887"/>
                      <a:pt x="0" y="24748"/>
                      <a:pt x="0" y="15943"/>
                    </a:cubicBezTo>
                    <a:cubicBezTo>
                      <a:pt x="0" y="7138"/>
                      <a:pt x="7138" y="0"/>
                      <a:pt x="15943" y="0"/>
                    </a:cubicBezTo>
                    <a:cubicBezTo>
                      <a:pt x="24748" y="0"/>
                      <a:pt x="31887" y="7138"/>
                      <a:pt x="31887" y="1594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7DE6B16-2424-AAA7-0E80-CF99EDE5FCD1}"/>
                  </a:ext>
                </a:extLst>
              </p:cNvPr>
              <p:cNvSpPr/>
              <p:nvPr/>
            </p:nvSpPr>
            <p:spPr>
              <a:xfrm>
                <a:off x="1198205" y="4307058"/>
                <a:ext cx="79716" cy="31886"/>
              </a:xfrm>
              <a:custGeom>
                <a:avLst/>
                <a:gdLst>
                  <a:gd name="connsiteX0" fmla="*/ 79716 w 79716"/>
                  <a:gd name="connsiteY0" fmla="*/ 15943 h 31886"/>
                  <a:gd name="connsiteX1" fmla="*/ 63773 w 79716"/>
                  <a:gd name="connsiteY1" fmla="*/ 0 h 31886"/>
                  <a:gd name="connsiteX2" fmla="*/ 15943 w 79716"/>
                  <a:gd name="connsiteY2" fmla="*/ 0 h 31886"/>
                  <a:gd name="connsiteX3" fmla="*/ 0 w 79716"/>
                  <a:gd name="connsiteY3" fmla="*/ 15943 h 31886"/>
                  <a:gd name="connsiteX4" fmla="*/ 15943 w 79716"/>
                  <a:gd name="connsiteY4" fmla="*/ 31887 h 31886"/>
                  <a:gd name="connsiteX5" fmla="*/ 63773 w 79716"/>
                  <a:gd name="connsiteY5" fmla="*/ 31887 h 31886"/>
                  <a:gd name="connsiteX6" fmla="*/ 79716 w 79716"/>
                  <a:gd name="connsiteY6" fmla="*/ 1594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16" h="31886">
                    <a:moveTo>
                      <a:pt x="79716" y="15943"/>
                    </a:moveTo>
                    <a:cubicBezTo>
                      <a:pt x="79716" y="7174"/>
                      <a:pt x="72542" y="0"/>
                      <a:pt x="63773" y="0"/>
                    </a:cubicBezTo>
                    <a:lnTo>
                      <a:pt x="15943" y="0"/>
                    </a:lnTo>
                    <a:cubicBezTo>
                      <a:pt x="7174" y="0"/>
                      <a:pt x="0" y="7174"/>
                      <a:pt x="0" y="15943"/>
                    </a:cubicBezTo>
                    <a:cubicBezTo>
                      <a:pt x="0" y="24712"/>
                      <a:pt x="7174" y="31887"/>
                      <a:pt x="15943" y="31887"/>
                    </a:cubicBezTo>
                    <a:lnTo>
                      <a:pt x="63773" y="31887"/>
                    </a:lnTo>
                    <a:cubicBezTo>
                      <a:pt x="72542" y="31887"/>
                      <a:pt x="79716" y="24712"/>
                      <a:pt x="79716" y="1594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25A7656-F56D-1E40-BBAE-5590BBE1AB7A}"/>
                  </a:ext>
                </a:extLst>
              </p:cNvPr>
              <p:cNvSpPr/>
              <p:nvPr/>
            </p:nvSpPr>
            <p:spPr>
              <a:xfrm>
                <a:off x="1198205" y="4259228"/>
                <a:ext cx="47829" cy="31886"/>
              </a:xfrm>
              <a:custGeom>
                <a:avLst/>
                <a:gdLst>
                  <a:gd name="connsiteX0" fmla="*/ 15943 w 47829"/>
                  <a:gd name="connsiteY0" fmla="*/ 31887 h 31886"/>
                  <a:gd name="connsiteX1" fmla="*/ 31887 w 47829"/>
                  <a:gd name="connsiteY1" fmla="*/ 31887 h 31886"/>
                  <a:gd name="connsiteX2" fmla="*/ 47830 w 47829"/>
                  <a:gd name="connsiteY2" fmla="*/ 15943 h 31886"/>
                  <a:gd name="connsiteX3" fmla="*/ 31887 w 47829"/>
                  <a:gd name="connsiteY3" fmla="*/ 0 h 31886"/>
                  <a:gd name="connsiteX4" fmla="*/ 15943 w 47829"/>
                  <a:gd name="connsiteY4" fmla="*/ 0 h 31886"/>
                  <a:gd name="connsiteX5" fmla="*/ 0 w 47829"/>
                  <a:gd name="connsiteY5" fmla="*/ 15943 h 31886"/>
                  <a:gd name="connsiteX6" fmla="*/ 15943 w 47829"/>
                  <a:gd name="connsiteY6" fmla="*/ 31887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29" h="31886">
                    <a:moveTo>
                      <a:pt x="15943" y="31887"/>
                    </a:moveTo>
                    <a:lnTo>
                      <a:pt x="31887" y="31887"/>
                    </a:lnTo>
                    <a:cubicBezTo>
                      <a:pt x="40655" y="31887"/>
                      <a:pt x="47830" y="24712"/>
                      <a:pt x="47830" y="15943"/>
                    </a:cubicBezTo>
                    <a:cubicBezTo>
                      <a:pt x="47830" y="7174"/>
                      <a:pt x="40655" y="0"/>
                      <a:pt x="31887" y="0"/>
                    </a:cubicBezTo>
                    <a:lnTo>
                      <a:pt x="15943" y="0"/>
                    </a:lnTo>
                    <a:cubicBezTo>
                      <a:pt x="7174" y="0"/>
                      <a:pt x="0" y="7174"/>
                      <a:pt x="0" y="15943"/>
                    </a:cubicBezTo>
                    <a:cubicBezTo>
                      <a:pt x="0" y="24712"/>
                      <a:pt x="7174" y="31887"/>
                      <a:pt x="15943" y="31887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D76DDF8-9723-4E59-252A-7A94EA54B663}"/>
                  </a:ext>
                </a:extLst>
              </p:cNvPr>
              <p:cNvSpPr/>
              <p:nvPr/>
            </p:nvSpPr>
            <p:spPr>
              <a:xfrm>
                <a:off x="1198205" y="4354887"/>
                <a:ext cx="31089" cy="31886"/>
              </a:xfrm>
              <a:custGeom>
                <a:avLst/>
                <a:gdLst>
                  <a:gd name="connsiteX0" fmla="*/ 4783 w 31089"/>
                  <a:gd name="connsiteY0" fmla="*/ 4783 h 31886"/>
                  <a:gd name="connsiteX1" fmla="*/ 0 w 31089"/>
                  <a:gd name="connsiteY1" fmla="*/ 15943 h 31886"/>
                  <a:gd name="connsiteX2" fmla="*/ 0 w 31089"/>
                  <a:gd name="connsiteY2" fmla="*/ 19132 h 31886"/>
                  <a:gd name="connsiteX3" fmla="*/ 797 w 31089"/>
                  <a:gd name="connsiteY3" fmla="*/ 22321 h 31886"/>
                  <a:gd name="connsiteX4" fmla="*/ 2391 w 31089"/>
                  <a:gd name="connsiteY4" fmla="*/ 24712 h 31886"/>
                  <a:gd name="connsiteX5" fmla="*/ 3986 w 31089"/>
                  <a:gd name="connsiteY5" fmla="*/ 27104 h 31886"/>
                  <a:gd name="connsiteX6" fmla="*/ 15943 w 31089"/>
                  <a:gd name="connsiteY6" fmla="*/ 31887 h 31886"/>
                  <a:gd name="connsiteX7" fmla="*/ 27104 w 31089"/>
                  <a:gd name="connsiteY7" fmla="*/ 27104 h 31886"/>
                  <a:gd name="connsiteX8" fmla="*/ 28698 w 31089"/>
                  <a:gd name="connsiteY8" fmla="*/ 24712 h 31886"/>
                  <a:gd name="connsiteX9" fmla="*/ 30292 w 31089"/>
                  <a:gd name="connsiteY9" fmla="*/ 22321 h 31886"/>
                  <a:gd name="connsiteX10" fmla="*/ 31089 w 31089"/>
                  <a:gd name="connsiteY10" fmla="*/ 19132 h 31886"/>
                  <a:gd name="connsiteX11" fmla="*/ 31089 w 31089"/>
                  <a:gd name="connsiteY11" fmla="*/ 15943 h 31886"/>
                  <a:gd name="connsiteX12" fmla="*/ 26306 w 31089"/>
                  <a:gd name="connsiteY12" fmla="*/ 4783 h 31886"/>
                  <a:gd name="connsiteX13" fmla="*/ 4783 w 31089"/>
                  <a:gd name="connsiteY13" fmla="*/ 4783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9" h="31886">
                    <a:moveTo>
                      <a:pt x="4783" y="4783"/>
                    </a:moveTo>
                    <a:cubicBezTo>
                      <a:pt x="1594" y="7972"/>
                      <a:pt x="0" y="11957"/>
                      <a:pt x="0" y="15943"/>
                    </a:cubicBezTo>
                    <a:cubicBezTo>
                      <a:pt x="0" y="16740"/>
                      <a:pt x="0" y="18335"/>
                      <a:pt x="0" y="19132"/>
                    </a:cubicBezTo>
                    <a:cubicBezTo>
                      <a:pt x="0" y="19929"/>
                      <a:pt x="797" y="21523"/>
                      <a:pt x="797" y="22321"/>
                    </a:cubicBezTo>
                    <a:cubicBezTo>
                      <a:pt x="1594" y="23118"/>
                      <a:pt x="1594" y="23915"/>
                      <a:pt x="2391" y="24712"/>
                    </a:cubicBezTo>
                    <a:cubicBezTo>
                      <a:pt x="3189" y="25509"/>
                      <a:pt x="3986" y="26306"/>
                      <a:pt x="3986" y="27104"/>
                    </a:cubicBezTo>
                    <a:cubicBezTo>
                      <a:pt x="7972" y="30292"/>
                      <a:pt x="11957" y="31887"/>
                      <a:pt x="15943" y="31887"/>
                    </a:cubicBezTo>
                    <a:cubicBezTo>
                      <a:pt x="19929" y="31887"/>
                      <a:pt x="23915" y="30292"/>
                      <a:pt x="27104" y="27104"/>
                    </a:cubicBezTo>
                    <a:cubicBezTo>
                      <a:pt x="27901" y="26306"/>
                      <a:pt x="28698" y="25509"/>
                      <a:pt x="28698" y="24712"/>
                    </a:cubicBezTo>
                    <a:cubicBezTo>
                      <a:pt x="29495" y="23915"/>
                      <a:pt x="29495" y="23118"/>
                      <a:pt x="30292" y="22321"/>
                    </a:cubicBezTo>
                    <a:cubicBezTo>
                      <a:pt x="30292" y="21523"/>
                      <a:pt x="31089" y="20726"/>
                      <a:pt x="31089" y="19132"/>
                    </a:cubicBezTo>
                    <a:cubicBezTo>
                      <a:pt x="31089" y="18335"/>
                      <a:pt x="31089" y="16740"/>
                      <a:pt x="31089" y="15943"/>
                    </a:cubicBezTo>
                    <a:cubicBezTo>
                      <a:pt x="31089" y="11957"/>
                      <a:pt x="29495" y="7972"/>
                      <a:pt x="26306" y="4783"/>
                    </a:cubicBezTo>
                    <a:cubicBezTo>
                      <a:pt x="21523" y="-1594"/>
                      <a:pt x="10363" y="-1594"/>
                      <a:pt x="4783" y="4783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A0D117D-FEDE-34C5-5583-AE3BB534E68B}"/>
                  </a:ext>
                </a:extLst>
              </p:cNvPr>
              <p:cNvSpPr/>
              <p:nvPr/>
            </p:nvSpPr>
            <p:spPr>
              <a:xfrm>
                <a:off x="1509098" y="4187483"/>
                <a:ext cx="47829" cy="31886"/>
              </a:xfrm>
              <a:custGeom>
                <a:avLst/>
                <a:gdLst>
                  <a:gd name="connsiteX0" fmla="*/ 15943 w 47829"/>
                  <a:gd name="connsiteY0" fmla="*/ 31887 h 31886"/>
                  <a:gd name="connsiteX1" fmla="*/ 31887 w 47829"/>
                  <a:gd name="connsiteY1" fmla="*/ 31887 h 31886"/>
                  <a:gd name="connsiteX2" fmla="*/ 47830 w 47829"/>
                  <a:gd name="connsiteY2" fmla="*/ 15943 h 31886"/>
                  <a:gd name="connsiteX3" fmla="*/ 31887 w 47829"/>
                  <a:gd name="connsiteY3" fmla="*/ 0 h 31886"/>
                  <a:gd name="connsiteX4" fmla="*/ 15943 w 47829"/>
                  <a:gd name="connsiteY4" fmla="*/ 0 h 31886"/>
                  <a:gd name="connsiteX5" fmla="*/ 0 w 47829"/>
                  <a:gd name="connsiteY5" fmla="*/ 15943 h 31886"/>
                  <a:gd name="connsiteX6" fmla="*/ 15943 w 47829"/>
                  <a:gd name="connsiteY6" fmla="*/ 31887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29" h="31886">
                    <a:moveTo>
                      <a:pt x="15943" y="31887"/>
                    </a:moveTo>
                    <a:lnTo>
                      <a:pt x="31887" y="31887"/>
                    </a:lnTo>
                    <a:cubicBezTo>
                      <a:pt x="40655" y="31887"/>
                      <a:pt x="47830" y="24712"/>
                      <a:pt x="47830" y="15943"/>
                    </a:cubicBezTo>
                    <a:cubicBezTo>
                      <a:pt x="47830" y="7174"/>
                      <a:pt x="40655" y="0"/>
                      <a:pt x="31887" y="0"/>
                    </a:cubicBezTo>
                    <a:lnTo>
                      <a:pt x="15943" y="0"/>
                    </a:lnTo>
                    <a:cubicBezTo>
                      <a:pt x="7174" y="0"/>
                      <a:pt x="0" y="7174"/>
                      <a:pt x="0" y="15943"/>
                    </a:cubicBezTo>
                    <a:cubicBezTo>
                      <a:pt x="0" y="24712"/>
                      <a:pt x="7174" y="31887"/>
                      <a:pt x="15943" y="31887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1AD3ED1-6B7C-B175-832A-846E0C84ABA2}"/>
                  </a:ext>
                </a:extLst>
              </p:cNvPr>
              <p:cNvSpPr/>
              <p:nvPr/>
            </p:nvSpPr>
            <p:spPr>
              <a:xfrm>
                <a:off x="1509098" y="4139654"/>
                <a:ext cx="71744" cy="31886"/>
              </a:xfrm>
              <a:custGeom>
                <a:avLst/>
                <a:gdLst>
                  <a:gd name="connsiteX0" fmla="*/ 15943 w 71744"/>
                  <a:gd name="connsiteY0" fmla="*/ 31887 h 31886"/>
                  <a:gd name="connsiteX1" fmla="*/ 55801 w 71744"/>
                  <a:gd name="connsiteY1" fmla="*/ 31887 h 31886"/>
                  <a:gd name="connsiteX2" fmla="*/ 71745 w 71744"/>
                  <a:gd name="connsiteY2" fmla="*/ 15943 h 31886"/>
                  <a:gd name="connsiteX3" fmla="*/ 55801 w 71744"/>
                  <a:gd name="connsiteY3" fmla="*/ 0 h 31886"/>
                  <a:gd name="connsiteX4" fmla="*/ 15943 w 71744"/>
                  <a:gd name="connsiteY4" fmla="*/ 0 h 31886"/>
                  <a:gd name="connsiteX5" fmla="*/ 0 w 71744"/>
                  <a:gd name="connsiteY5" fmla="*/ 15943 h 31886"/>
                  <a:gd name="connsiteX6" fmla="*/ 15943 w 71744"/>
                  <a:gd name="connsiteY6" fmla="*/ 31887 h 3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744" h="31886">
                    <a:moveTo>
                      <a:pt x="15943" y="31887"/>
                    </a:moveTo>
                    <a:lnTo>
                      <a:pt x="55801" y="31887"/>
                    </a:lnTo>
                    <a:cubicBezTo>
                      <a:pt x="64570" y="31887"/>
                      <a:pt x="71745" y="24712"/>
                      <a:pt x="71745" y="15943"/>
                    </a:cubicBezTo>
                    <a:cubicBezTo>
                      <a:pt x="71745" y="7174"/>
                      <a:pt x="64570" y="0"/>
                      <a:pt x="55801" y="0"/>
                    </a:cubicBezTo>
                    <a:lnTo>
                      <a:pt x="15943" y="0"/>
                    </a:lnTo>
                    <a:cubicBezTo>
                      <a:pt x="7174" y="0"/>
                      <a:pt x="0" y="7174"/>
                      <a:pt x="0" y="15943"/>
                    </a:cubicBezTo>
                    <a:cubicBezTo>
                      <a:pt x="0" y="24712"/>
                      <a:pt x="7174" y="31887"/>
                      <a:pt x="15943" y="31887"/>
                    </a:cubicBezTo>
                    <a:close/>
                  </a:path>
                </a:pathLst>
              </a:custGeom>
              <a:grpFill/>
              <a:ln w="7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50E86E-E69A-D04C-6C95-6A2D4F419587}"/>
              </a:ext>
            </a:extLst>
          </p:cNvPr>
          <p:cNvSpPr txBox="1"/>
          <p:nvPr/>
        </p:nvSpPr>
        <p:spPr>
          <a:xfrm>
            <a:off x="876753" y="4640431"/>
            <a:ext cx="289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Scrum project technology user experience buyer.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2942EC-89C3-4157-7BA9-36487F581D5C}"/>
              </a:ext>
            </a:extLst>
          </p:cNvPr>
          <p:cNvSpPr txBox="1"/>
          <p:nvPr/>
        </p:nvSpPr>
        <p:spPr>
          <a:xfrm>
            <a:off x="876753" y="5190266"/>
            <a:ext cx="30883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E99EBD2-1E05-FCDD-CCEF-F96E2C76482D}"/>
              </a:ext>
            </a:extLst>
          </p:cNvPr>
          <p:cNvSpPr/>
          <p:nvPr/>
        </p:nvSpPr>
        <p:spPr>
          <a:xfrm>
            <a:off x="4670453" y="3720158"/>
            <a:ext cx="710208" cy="710208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384510-4E12-73F7-2D08-E83C31E8B509}"/>
              </a:ext>
            </a:extLst>
          </p:cNvPr>
          <p:cNvSpPr txBox="1"/>
          <p:nvPr/>
        </p:nvSpPr>
        <p:spPr>
          <a:xfrm>
            <a:off x="4645053" y="4640431"/>
            <a:ext cx="289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Scrum project technology user experience buyer.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9DBFCA-4B86-D601-914D-9D88917D3753}"/>
              </a:ext>
            </a:extLst>
          </p:cNvPr>
          <p:cNvSpPr txBox="1"/>
          <p:nvPr/>
        </p:nvSpPr>
        <p:spPr>
          <a:xfrm>
            <a:off x="4670453" y="5190266"/>
            <a:ext cx="30883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C64F1D-B2C5-BC09-01E4-0946F89E91D5}"/>
              </a:ext>
            </a:extLst>
          </p:cNvPr>
          <p:cNvSpPr/>
          <p:nvPr/>
        </p:nvSpPr>
        <p:spPr>
          <a:xfrm>
            <a:off x="8400145" y="3720158"/>
            <a:ext cx="710208" cy="710208"/>
          </a:xfrm>
          <a:prstGeom prst="ellipse">
            <a:avLst/>
          </a:prstGeom>
          <a:solidFill>
            <a:srgbClr val="F7B801"/>
          </a:solidFill>
          <a:ln>
            <a:noFill/>
          </a:ln>
          <a:effectLst>
            <a:outerShdw blurRad="457200" sx="87000" sy="87000" algn="ctr" rotWithShape="0">
              <a:srgbClr val="212529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347472-67AF-632D-5FF2-52A8FA526298}"/>
              </a:ext>
            </a:extLst>
          </p:cNvPr>
          <p:cNvSpPr txBox="1"/>
          <p:nvPr/>
        </p:nvSpPr>
        <p:spPr>
          <a:xfrm>
            <a:off x="8374745" y="4640431"/>
            <a:ext cx="289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Scrum project technology user experience buyer.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B621F1-B4A6-BA2F-0AE6-40B4E70BEAE4}"/>
              </a:ext>
            </a:extLst>
          </p:cNvPr>
          <p:cNvSpPr txBox="1"/>
          <p:nvPr/>
        </p:nvSpPr>
        <p:spPr>
          <a:xfrm>
            <a:off x="8400145" y="5190266"/>
            <a:ext cx="3088326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2565FCD-3059-D694-08BD-B9396F301000}"/>
              </a:ext>
            </a:extLst>
          </p:cNvPr>
          <p:cNvCxnSpPr>
            <a:cxnSpLocks/>
          </p:cNvCxnSpPr>
          <p:nvPr/>
        </p:nvCxnSpPr>
        <p:spPr>
          <a:xfrm>
            <a:off x="4205474" y="3720158"/>
            <a:ext cx="0" cy="2617694"/>
          </a:xfrm>
          <a:prstGeom prst="line">
            <a:avLst/>
          </a:prstGeom>
          <a:ln>
            <a:solidFill>
              <a:srgbClr val="C1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47C44D-05A8-ACD4-8B18-31D89228934E}"/>
              </a:ext>
            </a:extLst>
          </p:cNvPr>
          <p:cNvCxnSpPr>
            <a:cxnSpLocks/>
          </p:cNvCxnSpPr>
          <p:nvPr/>
        </p:nvCxnSpPr>
        <p:spPr>
          <a:xfrm>
            <a:off x="7931150" y="3720158"/>
            <a:ext cx="0" cy="2617694"/>
          </a:xfrm>
          <a:prstGeom prst="line">
            <a:avLst/>
          </a:prstGeom>
          <a:ln>
            <a:solidFill>
              <a:srgbClr val="C1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Top Corners Rounded 68">
            <a:extLst>
              <a:ext uri="{FF2B5EF4-FFF2-40B4-BE49-F238E27FC236}">
                <a16:creationId xmlns:a16="http://schemas.microsoft.com/office/drawing/2014/main" id="{F1AF1105-9F42-8892-BE0D-D556B1727A1C}"/>
              </a:ext>
            </a:extLst>
          </p:cNvPr>
          <p:cNvSpPr/>
          <p:nvPr/>
        </p:nvSpPr>
        <p:spPr>
          <a:xfrm rot="5400000">
            <a:off x="197683" y="684979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1" name="Graphic 70">
            <a:extLst>
              <a:ext uri="{FF2B5EF4-FFF2-40B4-BE49-F238E27FC236}">
                <a16:creationId xmlns:a16="http://schemas.microsoft.com/office/drawing/2014/main" id="{7081F2B2-5A6C-235C-1478-3C99211A2FC1}"/>
              </a:ext>
            </a:extLst>
          </p:cNvPr>
          <p:cNvGrpSpPr/>
          <p:nvPr/>
        </p:nvGrpSpPr>
        <p:grpSpPr>
          <a:xfrm>
            <a:off x="4844598" y="3903612"/>
            <a:ext cx="370438" cy="331409"/>
            <a:chOff x="5829300" y="3190875"/>
            <a:chExt cx="533400" cy="477202"/>
          </a:xfrm>
          <a:solidFill>
            <a:srgbClr val="212529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9E5703-D504-CD9E-6EAE-EA2C2B846597}"/>
                </a:ext>
              </a:extLst>
            </p:cNvPr>
            <p:cNvSpPr/>
            <p:nvPr/>
          </p:nvSpPr>
          <p:spPr>
            <a:xfrm>
              <a:off x="5829300" y="3190875"/>
              <a:ext cx="533400" cy="477202"/>
            </a:xfrm>
            <a:custGeom>
              <a:avLst/>
              <a:gdLst>
                <a:gd name="connsiteX0" fmla="*/ 475298 w 533400"/>
                <a:gd name="connsiteY0" fmla="*/ 0 h 477202"/>
                <a:gd name="connsiteX1" fmla="*/ 58103 w 533400"/>
                <a:gd name="connsiteY1" fmla="*/ 0 h 477202"/>
                <a:gd name="connsiteX2" fmla="*/ 0 w 533400"/>
                <a:gd name="connsiteY2" fmla="*/ 58103 h 477202"/>
                <a:gd name="connsiteX3" fmla="*/ 0 w 533400"/>
                <a:gd name="connsiteY3" fmla="*/ 190500 h 477202"/>
                <a:gd name="connsiteX4" fmla="*/ 58103 w 533400"/>
                <a:gd name="connsiteY4" fmla="*/ 248602 h 477202"/>
                <a:gd name="connsiteX5" fmla="*/ 190500 w 533400"/>
                <a:gd name="connsiteY5" fmla="*/ 248602 h 477202"/>
                <a:gd name="connsiteX6" fmla="*/ 220028 w 533400"/>
                <a:gd name="connsiteY6" fmla="*/ 390525 h 477202"/>
                <a:gd name="connsiteX7" fmla="*/ 314325 w 533400"/>
                <a:gd name="connsiteY7" fmla="*/ 429578 h 477202"/>
                <a:gd name="connsiteX8" fmla="*/ 368618 w 533400"/>
                <a:gd name="connsiteY8" fmla="*/ 418148 h 477202"/>
                <a:gd name="connsiteX9" fmla="*/ 412433 w 533400"/>
                <a:gd name="connsiteY9" fmla="*/ 462915 h 477202"/>
                <a:gd name="connsiteX10" fmla="*/ 445770 w 533400"/>
                <a:gd name="connsiteY10" fmla="*/ 477203 h 477202"/>
                <a:gd name="connsiteX11" fmla="*/ 479108 w 533400"/>
                <a:gd name="connsiteY11" fmla="*/ 462915 h 477202"/>
                <a:gd name="connsiteX12" fmla="*/ 479108 w 533400"/>
                <a:gd name="connsiteY12" fmla="*/ 395288 h 477202"/>
                <a:gd name="connsiteX13" fmla="*/ 435293 w 533400"/>
                <a:gd name="connsiteY13" fmla="*/ 350520 h 477202"/>
                <a:gd name="connsiteX14" fmla="*/ 438150 w 533400"/>
                <a:gd name="connsiteY14" fmla="*/ 247650 h 477202"/>
                <a:gd name="connsiteX15" fmla="*/ 475298 w 533400"/>
                <a:gd name="connsiteY15" fmla="*/ 247650 h 477202"/>
                <a:gd name="connsiteX16" fmla="*/ 533400 w 533400"/>
                <a:gd name="connsiteY16" fmla="*/ 189548 h 477202"/>
                <a:gd name="connsiteX17" fmla="*/ 533400 w 533400"/>
                <a:gd name="connsiteY17" fmla="*/ 58103 h 477202"/>
                <a:gd name="connsiteX18" fmla="*/ 475298 w 533400"/>
                <a:gd name="connsiteY18" fmla="*/ 0 h 477202"/>
                <a:gd name="connsiteX19" fmla="*/ 246698 w 533400"/>
                <a:gd name="connsiteY19" fmla="*/ 363855 h 477202"/>
                <a:gd name="connsiteX20" fmla="*/ 246698 w 533400"/>
                <a:gd name="connsiteY20" fmla="*/ 228600 h 477202"/>
                <a:gd name="connsiteX21" fmla="*/ 314325 w 533400"/>
                <a:gd name="connsiteY21" fmla="*/ 200978 h 477202"/>
                <a:gd name="connsiteX22" fmla="*/ 381953 w 533400"/>
                <a:gd name="connsiteY22" fmla="*/ 228600 h 477202"/>
                <a:gd name="connsiteX23" fmla="*/ 381953 w 533400"/>
                <a:gd name="connsiteY23" fmla="*/ 362903 h 477202"/>
                <a:gd name="connsiteX24" fmla="*/ 246698 w 533400"/>
                <a:gd name="connsiteY24" fmla="*/ 363855 h 477202"/>
                <a:gd name="connsiteX25" fmla="*/ 453390 w 533400"/>
                <a:gd name="connsiteY25" fmla="*/ 421958 h 477202"/>
                <a:gd name="connsiteX26" fmla="*/ 453390 w 533400"/>
                <a:gd name="connsiteY26" fmla="*/ 435293 h 477202"/>
                <a:gd name="connsiteX27" fmla="*/ 446723 w 533400"/>
                <a:gd name="connsiteY27" fmla="*/ 438150 h 477202"/>
                <a:gd name="connsiteX28" fmla="*/ 440055 w 533400"/>
                <a:gd name="connsiteY28" fmla="*/ 435293 h 477202"/>
                <a:gd name="connsiteX29" fmla="*/ 401955 w 533400"/>
                <a:gd name="connsiteY29" fmla="*/ 397193 h 477202"/>
                <a:gd name="connsiteX30" fmla="*/ 408623 w 533400"/>
                <a:gd name="connsiteY30" fmla="*/ 390525 h 477202"/>
                <a:gd name="connsiteX31" fmla="*/ 415290 w 533400"/>
                <a:gd name="connsiteY31" fmla="*/ 383858 h 477202"/>
                <a:gd name="connsiteX32" fmla="*/ 453390 w 533400"/>
                <a:gd name="connsiteY32" fmla="*/ 421958 h 477202"/>
                <a:gd name="connsiteX33" fmla="*/ 495300 w 533400"/>
                <a:gd name="connsiteY33" fmla="*/ 190500 h 477202"/>
                <a:gd name="connsiteX34" fmla="*/ 475298 w 533400"/>
                <a:gd name="connsiteY34" fmla="*/ 210503 h 477202"/>
                <a:gd name="connsiteX35" fmla="*/ 419100 w 533400"/>
                <a:gd name="connsiteY35" fmla="*/ 210503 h 477202"/>
                <a:gd name="connsiteX36" fmla="*/ 416243 w 533400"/>
                <a:gd name="connsiteY36" fmla="*/ 210503 h 477202"/>
                <a:gd name="connsiteX37" fmla="*/ 408623 w 533400"/>
                <a:gd name="connsiteY37" fmla="*/ 202883 h 477202"/>
                <a:gd name="connsiteX38" fmla="*/ 220028 w 533400"/>
                <a:gd name="connsiteY38" fmla="*/ 202883 h 477202"/>
                <a:gd name="connsiteX39" fmla="*/ 212408 w 533400"/>
                <a:gd name="connsiteY39" fmla="*/ 210503 h 477202"/>
                <a:gd name="connsiteX40" fmla="*/ 209550 w 533400"/>
                <a:gd name="connsiteY40" fmla="*/ 210503 h 477202"/>
                <a:gd name="connsiteX41" fmla="*/ 58103 w 533400"/>
                <a:gd name="connsiteY41" fmla="*/ 210503 h 477202"/>
                <a:gd name="connsiteX42" fmla="*/ 38100 w 533400"/>
                <a:gd name="connsiteY42" fmla="*/ 190500 h 477202"/>
                <a:gd name="connsiteX43" fmla="*/ 38100 w 533400"/>
                <a:gd name="connsiteY43" fmla="*/ 58103 h 477202"/>
                <a:gd name="connsiteX44" fmla="*/ 58103 w 533400"/>
                <a:gd name="connsiteY44" fmla="*/ 38100 h 477202"/>
                <a:gd name="connsiteX45" fmla="*/ 476250 w 533400"/>
                <a:gd name="connsiteY45" fmla="*/ 38100 h 477202"/>
                <a:gd name="connsiteX46" fmla="*/ 496253 w 533400"/>
                <a:gd name="connsiteY46" fmla="*/ 58103 h 477202"/>
                <a:gd name="connsiteX47" fmla="*/ 496253 w 533400"/>
                <a:gd name="connsiteY47" fmla="*/ 190500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477202">
                  <a:moveTo>
                    <a:pt x="475298" y="0"/>
                  </a:moveTo>
                  <a:lnTo>
                    <a:pt x="58103" y="0"/>
                  </a:lnTo>
                  <a:cubicBezTo>
                    <a:pt x="25717" y="0"/>
                    <a:pt x="0" y="25717"/>
                    <a:pt x="0" y="58103"/>
                  </a:cubicBezTo>
                  <a:lnTo>
                    <a:pt x="0" y="190500"/>
                  </a:lnTo>
                  <a:cubicBezTo>
                    <a:pt x="0" y="221933"/>
                    <a:pt x="25717" y="248602"/>
                    <a:pt x="58103" y="248602"/>
                  </a:cubicBezTo>
                  <a:lnTo>
                    <a:pt x="190500" y="248602"/>
                  </a:lnTo>
                  <a:cubicBezTo>
                    <a:pt x="171450" y="295275"/>
                    <a:pt x="181928" y="352425"/>
                    <a:pt x="220028" y="390525"/>
                  </a:cubicBezTo>
                  <a:cubicBezTo>
                    <a:pt x="245745" y="416243"/>
                    <a:pt x="280035" y="429578"/>
                    <a:pt x="314325" y="429578"/>
                  </a:cubicBezTo>
                  <a:cubicBezTo>
                    <a:pt x="333375" y="429578"/>
                    <a:pt x="351473" y="425768"/>
                    <a:pt x="368618" y="418148"/>
                  </a:cubicBezTo>
                  <a:lnTo>
                    <a:pt x="412433" y="462915"/>
                  </a:lnTo>
                  <a:cubicBezTo>
                    <a:pt x="421005" y="471488"/>
                    <a:pt x="433388" y="477203"/>
                    <a:pt x="445770" y="477203"/>
                  </a:cubicBezTo>
                  <a:cubicBezTo>
                    <a:pt x="458153" y="477203"/>
                    <a:pt x="470535" y="472440"/>
                    <a:pt x="479108" y="462915"/>
                  </a:cubicBezTo>
                  <a:cubicBezTo>
                    <a:pt x="497205" y="444818"/>
                    <a:pt x="497205" y="414338"/>
                    <a:pt x="479108" y="395288"/>
                  </a:cubicBezTo>
                  <a:lnTo>
                    <a:pt x="435293" y="350520"/>
                  </a:lnTo>
                  <a:cubicBezTo>
                    <a:pt x="449580" y="318135"/>
                    <a:pt x="450533" y="280988"/>
                    <a:pt x="438150" y="247650"/>
                  </a:cubicBezTo>
                  <a:lnTo>
                    <a:pt x="475298" y="247650"/>
                  </a:lnTo>
                  <a:cubicBezTo>
                    <a:pt x="506730" y="247650"/>
                    <a:pt x="533400" y="221933"/>
                    <a:pt x="533400" y="189548"/>
                  </a:cubicBezTo>
                  <a:lnTo>
                    <a:pt x="533400" y="58103"/>
                  </a:lnTo>
                  <a:cubicBezTo>
                    <a:pt x="533400" y="25717"/>
                    <a:pt x="507683" y="0"/>
                    <a:pt x="475298" y="0"/>
                  </a:cubicBezTo>
                  <a:close/>
                  <a:moveTo>
                    <a:pt x="246698" y="363855"/>
                  </a:moveTo>
                  <a:cubicBezTo>
                    <a:pt x="209550" y="326708"/>
                    <a:pt x="209550" y="265748"/>
                    <a:pt x="246698" y="228600"/>
                  </a:cubicBezTo>
                  <a:cubicBezTo>
                    <a:pt x="264795" y="210503"/>
                    <a:pt x="289560" y="200978"/>
                    <a:pt x="314325" y="200978"/>
                  </a:cubicBezTo>
                  <a:cubicBezTo>
                    <a:pt x="339090" y="200978"/>
                    <a:pt x="362903" y="210503"/>
                    <a:pt x="381953" y="228600"/>
                  </a:cubicBezTo>
                  <a:cubicBezTo>
                    <a:pt x="419100" y="265748"/>
                    <a:pt x="419100" y="325755"/>
                    <a:pt x="381953" y="362903"/>
                  </a:cubicBezTo>
                  <a:cubicBezTo>
                    <a:pt x="344805" y="401003"/>
                    <a:pt x="283845" y="401003"/>
                    <a:pt x="246698" y="363855"/>
                  </a:cubicBezTo>
                  <a:close/>
                  <a:moveTo>
                    <a:pt x="453390" y="421958"/>
                  </a:moveTo>
                  <a:cubicBezTo>
                    <a:pt x="457200" y="425768"/>
                    <a:pt x="457200" y="431483"/>
                    <a:pt x="453390" y="435293"/>
                  </a:cubicBezTo>
                  <a:cubicBezTo>
                    <a:pt x="450533" y="438150"/>
                    <a:pt x="447675" y="438150"/>
                    <a:pt x="446723" y="438150"/>
                  </a:cubicBezTo>
                  <a:cubicBezTo>
                    <a:pt x="444818" y="438150"/>
                    <a:pt x="442913" y="438150"/>
                    <a:pt x="440055" y="435293"/>
                  </a:cubicBezTo>
                  <a:lnTo>
                    <a:pt x="401955" y="397193"/>
                  </a:lnTo>
                  <a:cubicBezTo>
                    <a:pt x="403860" y="395288"/>
                    <a:pt x="406718" y="393383"/>
                    <a:pt x="408623" y="390525"/>
                  </a:cubicBezTo>
                  <a:cubicBezTo>
                    <a:pt x="410528" y="388620"/>
                    <a:pt x="413385" y="385763"/>
                    <a:pt x="415290" y="383858"/>
                  </a:cubicBezTo>
                  <a:lnTo>
                    <a:pt x="453390" y="421958"/>
                  </a:lnTo>
                  <a:close/>
                  <a:moveTo>
                    <a:pt x="495300" y="190500"/>
                  </a:moveTo>
                  <a:cubicBezTo>
                    <a:pt x="495300" y="200978"/>
                    <a:pt x="486728" y="210503"/>
                    <a:pt x="475298" y="210503"/>
                  </a:cubicBezTo>
                  <a:lnTo>
                    <a:pt x="419100" y="210503"/>
                  </a:lnTo>
                  <a:cubicBezTo>
                    <a:pt x="418148" y="210503"/>
                    <a:pt x="417195" y="210503"/>
                    <a:pt x="416243" y="210503"/>
                  </a:cubicBezTo>
                  <a:cubicBezTo>
                    <a:pt x="414338" y="207645"/>
                    <a:pt x="411480" y="204788"/>
                    <a:pt x="408623" y="202883"/>
                  </a:cubicBezTo>
                  <a:cubicBezTo>
                    <a:pt x="356235" y="150495"/>
                    <a:pt x="272415" y="150495"/>
                    <a:pt x="220028" y="202883"/>
                  </a:cubicBezTo>
                  <a:cubicBezTo>
                    <a:pt x="217170" y="205740"/>
                    <a:pt x="215265" y="208598"/>
                    <a:pt x="212408" y="210503"/>
                  </a:cubicBezTo>
                  <a:cubicBezTo>
                    <a:pt x="211455" y="210503"/>
                    <a:pt x="210503" y="210503"/>
                    <a:pt x="209550" y="210503"/>
                  </a:cubicBezTo>
                  <a:lnTo>
                    <a:pt x="58103" y="210503"/>
                  </a:lnTo>
                  <a:cubicBezTo>
                    <a:pt x="46672" y="209550"/>
                    <a:pt x="38100" y="200978"/>
                    <a:pt x="38100" y="190500"/>
                  </a:cubicBezTo>
                  <a:lnTo>
                    <a:pt x="38100" y="58103"/>
                  </a:lnTo>
                  <a:cubicBezTo>
                    <a:pt x="38100" y="47625"/>
                    <a:pt x="46672" y="38100"/>
                    <a:pt x="58103" y="38100"/>
                  </a:cubicBezTo>
                  <a:lnTo>
                    <a:pt x="476250" y="38100"/>
                  </a:lnTo>
                  <a:cubicBezTo>
                    <a:pt x="486728" y="38100"/>
                    <a:pt x="496253" y="46672"/>
                    <a:pt x="496253" y="58103"/>
                  </a:cubicBezTo>
                  <a:lnTo>
                    <a:pt x="496253" y="190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DAB6141-F065-B7B9-795C-959AC68E938B}"/>
                </a:ext>
              </a:extLst>
            </p:cNvPr>
            <p:cNvSpPr/>
            <p:nvPr/>
          </p:nvSpPr>
          <p:spPr>
            <a:xfrm>
              <a:off x="5838825" y="3476625"/>
              <a:ext cx="85725" cy="38100"/>
            </a:xfrm>
            <a:custGeom>
              <a:avLst/>
              <a:gdLst>
                <a:gd name="connsiteX0" fmla="*/ 19050 w 85725"/>
                <a:gd name="connsiteY0" fmla="*/ 38100 h 38100"/>
                <a:gd name="connsiteX1" fmla="*/ 66675 w 85725"/>
                <a:gd name="connsiteY1" fmla="*/ 38100 h 38100"/>
                <a:gd name="connsiteX2" fmla="*/ 85725 w 85725"/>
                <a:gd name="connsiteY2" fmla="*/ 19050 h 38100"/>
                <a:gd name="connsiteX3" fmla="*/ 66675 w 85725"/>
                <a:gd name="connsiteY3" fmla="*/ 0 h 38100"/>
                <a:gd name="connsiteX4" fmla="*/ 19050 w 85725"/>
                <a:gd name="connsiteY4" fmla="*/ 0 h 38100"/>
                <a:gd name="connsiteX5" fmla="*/ 0 w 85725"/>
                <a:gd name="connsiteY5" fmla="*/ 19050 h 38100"/>
                <a:gd name="connsiteX6" fmla="*/ 19050 w 8572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19050" y="38100"/>
                  </a:moveTo>
                  <a:lnTo>
                    <a:pt x="66675" y="38100"/>
                  </a:lnTo>
                  <a:cubicBezTo>
                    <a:pt x="77153" y="38100"/>
                    <a:pt x="85725" y="29527"/>
                    <a:pt x="85725" y="19050"/>
                  </a:cubicBezTo>
                  <a:cubicBezTo>
                    <a:pt x="85725" y="8573"/>
                    <a:pt x="77153" y="0"/>
                    <a:pt x="66675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AC8F444-E545-A992-2FED-3C372E5D0109}"/>
                </a:ext>
              </a:extLst>
            </p:cNvPr>
            <p:cNvSpPr/>
            <p:nvPr/>
          </p:nvSpPr>
          <p:spPr>
            <a:xfrm>
              <a:off x="5838825" y="3533775"/>
              <a:ext cx="117157" cy="38100"/>
            </a:xfrm>
            <a:custGeom>
              <a:avLst/>
              <a:gdLst>
                <a:gd name="connsiteX0" fmla="*/ 98108 w 117157"/>
                <a:gd name="connsiteY0" fmla="*/ 0 h 38100"/>
                <a:gd name="connsiteX1" fmla="*/ 19050 w 117157"/>
                <a:gd name="connsiteY1" fmla="*/ 0 h 38100"/>
                <a:gd name="connsiteX2" fmla="*/ 0 w 117157"/>
                <a:gd name="connsiteY2" fmla="*/ 19050 h 38100"/>
                <a:gd name="connsiteX3" fmla="*/ 19050 w 117157"/>
                <a:gd name="connsiteY3" fmla="*/ 38100 h 38100"/>
                <a:gd name="connsiteX4" fmla="*/ 98108 w 117157"/>
                <a:gd name="connsiteY4" fmla="*/ 38100 h 38100"/>
                <a:gd name="connsiteX5" fmla="*/ 117157 w 117157"/>
                <a:gd name="connsiteY5" fmla="*/ 19050 h 38100"/>
                <a:gd name="connsiteX6" fmla="*/ 98108 w 117157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57" h="38100">
                  <a:moveTo>
                    <a:pt x="98108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7"/>
                    <a:pt x="8573" y="38100"/>
                    <a:pt x="19050" y="38100"/>
                  </a:cubicBezTo>
                  <a:lnTo>
                    <a:pt x="98108" y="38100"/>
                  </a:lnTo>
                  <a:cubicBezTo>
                    <a:pt x="108585" y="38100"/>
                    <a:pt x="117157" y="29527"/>
                    <a:pt x="117157" y="19050"/>
                  </a:cubicBezTo>
                  <a:cubicBezTo>
                    <a:pt x="117157" y="8573"/>
                    <a:pt x="108585" y="0"/>
                    <a:pt x="9810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1B0AB0D-68AD-2CD7-C4BA-931317DA5D44}"/>
                </a:ext>
              </a:extLst>
            </p:cNvPr>
            <p:cNvSpPr/>
            <p:nvPr/>
          </p:nvSpPr>
          <p:spPr>
            <a:xfrm>
              <a:off x="5944552" y="3478287"/>
              <a:ext cx="38100" cy="36437"/>
            </a:xfrm>
            <a:custGeom>
              <a:avLst/>
              <a:gdLst>
                <a:gd name="connsiteX0" fmla="*/ 35242 w 38100"/>
                <a:gd name="connsiteY0" fmla="*/ 10720 h 36437"/>
                <a:gd name="connsiteX1" fmla="*/ 33338 w 38100"/>
                <a:gd name="connsiteY1" fmla="*/ 7863 h 36437"/>
                <a:gd name="connsiteX2" fmla="*/ 31432 w 38100"/>
                <a:gd name="connsiteY2" fmla="*/ 5005 h 36437"/>
                <a:gd name="connsiteX3" fmla="*/ 28575 w 38100"/>
                <a:gd name="connsiteY3" fmla="*/ 3100 h 36437"/>
                <a:gd name="connsiteX4" fmla="*/ 25717 w 38100"/>
                <a:gd name="connsiteY4" fmla="*/ 1195 h 36437"/>
                <a:gd name="connsiteX5" fmla="*/ 21907 w 38100"/>
                <a:gd name="connsiteY5" fmla="*/ 243 h 36437"/>
                <a:gd name="connsiteX6" fmla="*/ 4763 w 38100"/>
                <a:gd name="connsiteY6" fmla="*/ 5005 h 36437"/>
                <a:gd name="connsiteX7" fmla="*/ 2857 w 38100"/>
                <a:gd name="connsiteY7" fmla="*/ 7863 h 36437"/>
                <a:gd name="connsiteX8" fmla="*/ 953 w 38100"/>
                <a:gd name="connsiteY8" fmla="*/ 10720 h 36437"/>
                <a:gd name="connsiteX9" fmla="*/ 0 w 38100"/>
                <a:gd name="connsiteY9" fmla="*/ 14530 h 36437"/>
                <a:gd name="connsiteX10" fmla="*/ 0 w 38100"/>
                <a:gd name="connsiteY10" fmla="*/ 18340 h 36437"/>
                <a:gd name="connsiteX11" fmla="*/ 5715 w 38100"/>
                <a:gd name="connsiteY11" fmla="*/ 31675 h 36437"/>
                <a:gd name="connsiteX12" fmla="*/ 8572 w 38100"/>
                <a:gd name="connsiteY12" fmla="*/ 33580 h 36437"/>
                <a:gd name="connsiteX13" fmla="*/ 11430 w 38100"/>
                <a:gd name="connsiteY13" fmla="*/ 35485 h 36437"/>
                <a:gd name="connsiteX14" fmla="*/ 15240 w 38100"/>
                <a:gd name="connsiteY14" fmla="*/ 36438 h 36437"/>
                <a:gd name="connsiteX15" fmla="*/ 19050 w 38100"/>
                <a:gd name="connsiteY15" fmla="*/ 36438 h 36437"/>
                <a:gd name="connsiteX16" fmla="*/ 32385 w 38100"/>
                <a:gd name="connsiteY16" fmla="*/ 30723 h 36437"/>
                <a:gd name="connsiteX17" fmla="*/ 38100 w 38100"/>
                <a:gd name="connsiteY17" fmla="*/ 17388 h 36437"/>
                <a:gd name="connsiteX18" fmla="*/ 38100 w 38100"/>
                <a:gd name="connsiteY18" fmla="*/ 13578 h 36437"/>
                <a:gd name="connsiteX19" fmla="*/ 35242 w 38100"/>
                <a:gd name="connsiteY19" fmla="*/ 10720 h 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00" h="36437">
                  <a:moveTo>
                    <a:pt x="35242" y="10720"/>
                  </a:moveTo>
                  <a:cubicBezTo>
                    <a:pt x="35242" y="9768"/>
                    <a:pt x="34290" y="8815"/>
                    <a:pt x="33338" y="7863"/>
                  </a:cubicBezTo>
                  <a:cubicBezTo>
                    <a:pt x="32385" y="6910"/>
                    <a:pt x="32385" y="5958"/>
                    <a:pt x="31432" y="5005"/>
                  </a:cubicBezTo>
                  <a:cubicBezTo>
                    <a:pt x="30480" y="4053"/>
                    <a:pt x="29528" y="3100"/>
                    <a:pt x="28575" y="3100"/>
                  </a:cubicBezTo>
                  <a:cubicBezTo>
                    <a:pt x="27622" y="2148"/>
                    <a:pt x="26670" y="2148"/>
                    <a:pt x="25717" y="1195"/>
                  </a:cubicBezTo>
                  <a:cubicBezTo>
                    <a:pt x="24765" y="1195"/>
                    <a:pt x="23813" y="243"/>
                    <a:pt x="21907" y="243"/>
                  </a:cubicBezTo>
                  <a:cubicBezTo>
                    <a:pt x="16192" y="-710"/>
                    <a:pt x="9525" y="1195"/>
                    <a:pt x="4763" y="5005"/>
                  </a:cubicBezTo>
                  <a:cubicBezTo>
                    <a:pt x="3810" y="5958"/>
                    <a:pt x="2857" y="6910"/>
                    <a:pt x="2857" y="7863"/>
                  </a:cubicBezTo>
                  <a:cubicBezTo>
                    <a:pt x="2857" y="8815"/>
                    <a:pt x="1905" y="9768"/>
                    <a:pt x="953" y="10720"/>
                  </a:cubicBezTo>
                  <a:cubicBezTo>
                    <a:pt x="0" y="11673"/>
                    <a:pt x="0" y="12625"/>
                    <a:pt x="0" y="14530"/>
                  </a:cubicBezTo>
                  <a:cubicBezTo>
                    <a:pt x="0" y="15483"/>
                    <a:pt x="0" y="17388"/>
                    <a:pt x="0" y="18340"/>
                  </a:cubicBezTo>
                  <a:cubicBezTo>
                    <a:pt x="0" y="23103"/>
                    <a:pt x="1905" y="27865"/>
                    <a:pt x="5715" y="31675"/>
                  </a:cubicBezTo>
                  <a:cubicBezTo>
                    <a:pt x="6667" y="32628"/>
                    <a:pt x="7620" y="33580"/>
                    <a:pt x="8572" y="33580"/>
                  </a:cubicBezTo>
                  <a:cubicBezTo>
                    <a:pt x="9525" y="34533"/>
                    <a:pt x="10478" y="34533"/>
                    <a:pt x="11430" y="35485"/>
                  </a:cubicBezTo>
                  <a:cubicBezTo>
                    <a:pt x="12382" y="35485"/>
                    <a:pt x="13335" y="36438"/>
                    <a:pt x="15240" y="36438"/>
                  </a:cubicBezTo>
                  <a:cubicBezTo>
                    <a:pt x="16192" y="36438"/>
                    <a:pt x="18097" y="36438"/>
                    <a:pt x="19050" y="36438"/>
                  </a:cubicBezTo>
                  <a:cubicBezTo>
                    <a:pt x="23813" y="36438"/>
                    <a:pt x="28575" y="34533"/>
                    <a:pt x="32385" y="30723"/>
                  </a:cubicBezTo>
                  <a:cubicBezTo>
                    <a:pt x="36195" y="26913"/>
                    <a:pt x="38100" y="22150"/>
                    <a:pt x="38100" y="17388"/>
                  </a:cubicBezTo>
                  <a:cubicBezTo>
                    <a:pt x="38100" y="16435"/>
                    <a:pt x="38100" y="14530"/>
                    <a:pt x="38100" y="13578"/>
                  </a:cubicBezTo>
                  <a:cubicBezTo>
                    <a:pt x="36195" y="12625"/>
                    <a:pt x="36195" y="11673"/>
                    <a:pt x="35242" y="10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2B919C5-E126-4051-6D33-E4F415A42B49}"/>
                </a:ext>
              </a:extLst>
            </p:cNvPr>
            <p:cNvSpPr/>
            <p:nvPr/>
          </p:nvSpPr>
          <p:spPr>
            <a:xfrm>
              <a:off x="5886450" y="3267075"/>
              <a:ext cx="85725" cy="38100"/>
            </a:xfrm>
            <a:custGeom>
              <a:avLst/>
              <a:gdLst>
                <a:gd name="connsiteX0" fmla="*/ 19050 w 85725"/>
                <a:gd name="connsiteY0" fmla="*/ 38100 h 38100"/>
                <a:gd name="connsiteX1" fmla="*/ 66675 w 85725"/>
                <a:gd name="connsiteY1" fmla="*/ 38100 h 38100"/>
                <a:gd name="connsiteX2" fmla="*/ 85725 w 85725"/>
                <a:gd name="connsiteY2" fmla="*/ 19050 h 38100"/>
                <a:gd name="connsiteX3" fmla="*/ 66675 w 85725"/>
                <a:gd name="connsiteY3" fmla="*/ 0 h 38100"/>
                <a:gd name="connsiteX4" fmla="*/ 19050 w 85725"/>
                <a:gd name="connsiteY4" fmla="*/ 0 h 38100"/>
                <a:gd name="connsiteX5" fmla="*/ 0 w 85725"/>
                <a:gd name="connsiteY5" fmla="*/ 19050 h 38100"/>
                <a:gd name="connsiteX6" fmla="*/ 19050 w 85725"/>
                <a:gd name="connsiteY6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38100">
                  <a:moveTo>
                    <a:pt x="19050" y="38100"/>
                  </a:moveTo>
                  <a:lnTo>
                    <a:pt x="66675" y="38100"/>
                  </a:lnTo>
                  <a:cubicBezTo>
                    <a:pt x="77153" y="38100"/>
                    <a:pt x="85725" y="29528"/>
                    <a:pt x="85725" y="19050"/>
                  </a:cubicBezTo>
                  <a:cubicBezTo>
                    <a:pt x="85725" y="8572"/>
                    <a:pt x="77153" y="0"/>
                    <a:pt x="66675" y="0"/>
                  </a:cubicBez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71CDE9-3CAC-0C7E-DC11-3441401AA39D}"/>
                </a:ext>
              </a:extLst>
            </p:cNvPr>
            <p:cNvSpPr/>
            <p:nvPr/>
          </p:nvSpPr>
          <p:spPr>
            <a:xfrm>
              <a:off x="5886450" y="3324225"/>
              <a:ext cx="142875" cy="38100"/>
            </a:xfrm>
            <a:custGeom>
              <a:avLst/>
              <a:gdLst>
                <a:gd name="connsiteX0" fmla="*/ 123825 w 142875"/>
                <a:gd name="connsiteY0" fmla="*/ 0 h 38100"/>
                <a:gd name="connsiteX1" fmla="*/ 19050 w 142875"/>
                <a:gd name="connsiteY1" fmla="*/ 0 h 38100"/>
                <a:gd name="connsiteX2" fmla="*/ 0 w 142875"/>
                <a:gd name="connsiteY2" fmla="*/ 19050 h 38100"/>
                <a:gd name="connsiteX3" fmla="*/ 19050 w 142875"/>
                <a:gd name="connsiteY3" fmla="*/ 38100 h 38100"/>
                <a:gd name="connsiteX4" fmla="*/ 123825 w 142875"/>
                <a:gd name="connsiteY4" fmla="*/ 38100 h 38100"/>
                <a:gd name="connsiteX5" fmla="*/ 142875 w 142875"/>
                <a:gd name="connsiteY5" fmla="*/ 19050 h 38100"/>
                <a:gd name="connsiteX6" fmla="*/ 123825 w 1428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38100">
                  <a:moveTo>
                    <a:pt x="12382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lnTo>
                    <a:pt x="123825" y="38100"/>
                  </a:lnTo>
                  <a:cubicBezTo>
                    <a:pt x="134303" y="38100"/>
                    <a:pt x="142875" y="29528"/>
                    <a:pt x="142875" y="19050"/>
                  </a:cubicBezTo>
                  <a:cubicBezTo>
                    <a:pt x="142875" y="8572"/>
                    <a:pt x="134303" y="0"/>
                    <a:pt x="1238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BB6378-25C6-8D51-0163-FDA604F78B98}"/>
                </a:ext>
              </a:extLst>
            </p:cNvPr>
            <p:cNvSpPr/>
            <p:nvPr/>
          </p:nvSpPr>
          <p:spPr>
            <a:xfrm>
              <a:off x="5991225" y="3267075"/>
              <a:ext cx="66675" cy="38100"/>
            </a:xfrm>
            <a:custGeom>
              <a:avLst/>
              <a:gdLst>
                <a:gd name="connsiteX0" fmla="*/ 47625 w 66675"/>
                <a:gd name="connsiteY0" fmla="*/ 0 h 38100"/>
                <a:gd name="connsiteX1" fmla="*/ 19050 w 66675"/>
                <a:gd name="connsiteY1" fmla="*/ 0 h 38100"/>
                <a:gd name="connsiteX2" fmla="*/ 0 w 66675"/>
                <a:gd name="connsiteY2" fmla="*/ 19050 h 38100"/>
                <a:gd name="connsiteX3" fmla="*/ 19050 w 66675"/>
                <a:gd name="connsiteY3" fmla="*/ 38100 h 38100"/>
                <a:gd name="connsiteX4" fmla="*/ 47625 w 66675"/>
                <a:gd name="connsiteY4" fmla="*/ 38100 h 38100"/>
                <a:gd name="connsiteX5" fmla="*/ 66675 w 66675"/>
                <a:gd name="connsiteY5" fmla="*/ 19050 h 38100"/>
                <a:gd name="connsiteX6" fmla="*/ 47625 w 666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38100">
                  <a:moveTo>
                    <a:pt x="4762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lnTo>
                    <a:pt x="47625" y="38100"/>
                  </a:lnTo>
                  <a:cubicBezTo>
                    <a:pt x="58103" y="38100"/>
                    <a:pt x="66675" y="29528"/>
                    <a:pt x="66675" y="19050"/>
                  </a:cubicBezTo>
                  <a:cubicBezTo>
                    <a:pt x="66675" y="8572"/>
                    <a:pt x="58103" y="0"/>
                    <a:pt x="476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218736-F4EF-D5AB-9F12-02FF47ABAB88}"/>
                </a:ext>
              </a:extLst>
            </p:cNvPr>
            <p:cNvSpPr/>
            <p:nvPr/>
          </p:nvSpPr>
          <p:spPr>
            <a:xfrm>
              <a:off x="6083617" y="3508057"/>
              <a:ext cx="120015" cy="54292"/>
            </a:xfrm>
            <a:custGeom>
              <a:avLst/>
              <a:gdLst>
                <a:gd name="connsiteX0" fmla="*/ 86677 w 120015"/>
                <a:gd name="connsiteY0" fmla="*/ 5715 h 54292"/>
                <a:gd name="connsiteX1" fmla="*/ 32385 w 120015"/>
                <a:gd name="connsiteY1" fmla="*/ 5715 h 54292"/>
                <a:gd name="connsiteX2" fmla="*/ 5715 w 120015"/>
                <a:gd name="connsiteY2" fmla="*/ 5715 h 54292"/>
                <a:gd name="connsiteX3" fmla="*/ 5715 w 120015"/>
                <a:gd name="connsiteY3" fmla="*/ 32385 h 54292"/>
                <a:gd name="connsiteX4" fmla="*/ 60008 w 120015"/>
                <a:gd name="connsiteY4" fmla="*/ 54293 h 54292"/>
                <a:gd name="connsiteX5" fmla="*/ 114300 w 120015"/>
                <a:gd name="connsiteY5" fmla="*/ 32385 h 54292"/>
                <a:gd name="connsiteX6" fmla="*/ 114300 w 120015"/>
                <a:gd name="connsiteY6" fmla="*/ 5715 h 54292"/>
                <a:gd name="connsiteX7" fmla="*/ 86677 w 120015"/>
                <a:gd name="connsiteY7" fmla="*/ 5715 h 5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15" h="54292">
                  <a:moveTo>
                    <a:pt x="86677" y="5715"/>
                  </a:moveTo>
                  <a:cubicBezTo>
                    <a:pt x="71438" y="20955"/>
                    <a:pt x="47625" y="20955"/>
                    <a:pt x="32385" y="5715"/>
                  </a:cubicBez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cubicBezTo>
                    <a:pt x="20955" y="47625"/>
                    <a:pt x="40005" y="54293"/>
                    <a:pt x="60008" y="54293"/>
                  </a:cubicBezTo>
                  <a:cubicBezTo>
                    <a:pt x="80010" y="54293"/>
                    <a:pt x="99060" y="46673"/>
                    <a:pt x="114300" y="32385"/>
                  </a:cubicBezTo>
                  <a:cubicBezTo>
                    <a:pt x="121920" y="24765"/>
                    <a:pt x="121920" y="13335"/>
                    <a:pt x="114300" y="5715"/>
                  </a:cubicBezTo>
                  <a:cubicBezTo>
                    <a:pt x="106680" y="-952"/>
                    <a:pt x="94297" y="-952"/>
                    <a:pt x="86677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E36E853-5DD2-0675-2F60-7FFE9715E77E}"/>
                </a:ext>
              </a:extLst>
            </p:cNvPr>
            <p:cNvSpPr/>
            <p:nvPr/>
          </p:nvSpPr>
          <p:spPr>
            <a:xfrm>
              <a:off x="6164579" y="3427095"/>
              <a:ext cx="54003" cy="66674"/>
            </a:xfrm>
            <a:custGeom>
              <a:avLst/>
              <a:gdLst>
                <a:gd name="connsiteX0" fmla="*/ 53340 w 54003"/>
                <a:gd name="connsiteY0" fmla="*/ 44767 h 66674"/>
                <a:gd name="connsiteX1" fmla="*/ 32385 w 54003"/>
                <a:gd name="connsiteY1" fmla="*/ 5715 h 66674"/>
                <a:gd name="connsiteX2" fmla="*/ 5715 w 54003"/>
                <a:gd name="connsiteY2" fmla="*/ 5715 h 66674"/>
                <a:gd name="connsiteX3" fmla="*/ 5715 w 54003"/>
                <a:gd name="connsiteY3" fmla="*/ 32385 h 66674"/>
                <a:gd name="connsiteX4" fmla="*/ 16193 w 54003"/>
                <a:gd name="connsiteY4" fmla="*/ 51435 h 66674"/>
                <a:gd name="connsiteX5" fmla="*/ 35243 w 54003"/>
                <a:gd name="connsiteY5" fmla="*/ 66675 h 66674"/>
                <a:gd name="connsiteX6" fmla="*/ 39052 w 54003"/>
                <a:gd name="connsiteY6" fmla="*/ 66675 h 66674"/>
                <a:gd name="connsiteX7" fmla="*/ 53340 w 54003"/>
                <a:gd name="connsiteY7" fmla="*/ 44767 h 6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3" h="66674">
                  <a:moveTo>
                    <a:pt x="53340" y="44767"/>
                  </a:moveTo>
                  <a:cubicBezTo>
                    <a:pt x="50483" y="30480"/>
                    <a:pt x="42863" y="16192"/>
                    <a:pt x="32385" y="5715"/>
                  </a:cubicBez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cubicBezTo>
                    <a:pt x="11430" y="38100"/>
                    <a:pt x="14288" y="44767"/>
                    <a:pt x="16193" y="51435"/>
                  </a:cubicBezTo>
                  <a:cubicBezTo>
                    <a:pt x="18097" y="60960"/>
                    <a:pt x="25718" y="66675"/>
                    <a:pt x="35243" y="66675"/>
                  </a:cubicBezTo>
                  <a:cubicBezTo>
                    <a:pt x="36195" y="66675"/>
                    <a:pt x="38100" y="66675"/>
                    <a:pt x="39052" y="66675"/>
                  </a:cubicBezTo>
                  <a:cubicBezTo>
                    <a:pt x="49530" y="65723"/>
                    <a:pt x="56197" y="55245"/>
                    <a:pt x="53340" y="44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74" name="Graphic 72">
            <a:extLst>
              <a:ext uri="{FF2B5EF4-FFF2-40B4-BE49-F238E27FC236}">
                <a16:creationId xmlns:a16="http://schemas.microsoft.com/office/drawing/2014/main" id="{60F8E139-FE2A-314A-3AB6-1E17FDC53AB9}"/>
              </a:ext>
            </a:extLst>
          </p:cNvPr>
          <p:cNvGrpSpPr/>
          <p:nvPr/>
        </p:nvGrpSpPr>
        <p:grpSpPr>
          <a:xfrm>
            <a:off x="8576048" y="3870224"/>
            <a:ext cx="358402" cy="410074"/>
            <a:chOff x="6819911" y="2907329"/>
            <a:chExt cx="515302" cy="589597"/>
          </a:xfrm>
          <a:solidFill>
            <a:srgbClr val="212529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CA214A5-1545-D966-1271-EC57F3BA5582}"/>
                </a:ext>
              </a:extLst>
            </p:cNvPr>
            <p:cNvSpPr/>
            <p:nvPr/>
          </p:nvSpPr>
          <p:spPr>
            <a:xfrm>
              <a:off x="6819911" y="2907329"/>
              <a:ext cx="515302" cy="589597"/>
            </a:xfrm>
            <a:custGeom>
              <a:avLst/>
              <a:gdLst>
                <a:gd name="connsiteX0" fmla="*/ 457200 w 515302"/>
                <a:gd name="connsiteY0" fmla="*/ 0 h 589597"/>
                <a:gd name="connsiteX1" fmla="*/ 58103 w 515302"/>
                <a:gd name="connsiteY1" fmla="*/ 0 h 589597"/>
                <a:gd name="connsiteX2" fmla="*/ 0 w 515302"/>
                <a:gd name="connsiteY2" fmla="*/ 58103 h 589597"/>
                <a:gd name="connsiteX3" fmla="*/ 0 w 515302"/>
                <a:gd name="connsiteY3" fmla="*/ 381953 h 589597"/>
                <a:gd name="connsiteX4" fmla="*/ 58103 w 515302"/>
                <a:gd name="connsiteY4" fmla="*/ 440055 h 589597"/>
                <a:gd name="connsiteX5" fmla="*/ 96203 w 515302"/>
                <a:gd name="connsiteY5" fmla="*/ 440055 h 589597"/>
                <a:gd name="connsiteX6" fmla="*/ 96203 w 515302"/>
                <a:gd name="connsiteY6" fmla="*/ 522923 h 589597"/>
                <a:gd name="connsiteX7" fmla="*/ 109537 w 515302"/>
                <a:gd name="connsiteY7" fmla="*/ 541020 h 589597"/>
                <a:gd name="connsiteX8" fmla="*/ 252413 w 515302"/>
                <a:gd name="connsiteY8" fmla="*/ 588645 h 589597"/>
                <a:gd name="connsiteX9" fmla="*/ 252413 w 515302"/>
                <a:gd name="connsiteY9" fmla="*/ 588645 h 589597"/>
                <a:gd name="connsiteX10" fmla="*/ 258128 w 515302"/>
                <a:gd name="connsiteY10" fmla="*/ 589598 h 589597"/>
                <a:gd name="connsiteX11" fmla="*/ 263843 w 515302"/>
                <a:gd name="connsiteY11" fmla="*/ 588645 h 589597"/>
                <a:gd name="connsiteX12" fmla="*/ 263843 w 515302"/>
                <a:gd name="connsiteY12" fmla="*/ 588645 h 589597"/>
                <a:gd name="connsiteX13" fmla="*/ 406718 w 515302"/>
                <a:gd name="connsiteY13" fmla="*/ 541020 h 589597"/>
                <a:gd name="connsiteX14" fmla="*/ 420053 w 515302"/>
                <a:gd name="connsiteY14" fmla="*/ 522923 h 589597"/>
                <a:gd name="connsiteX15" fmla="*/ 420053 w 515302"/>
                <a:gd name="connsiteY15" fmla="*/ 440055 h 589597"/>
                <a:gd name="connsiteX16" fmla="*/ 457200 w 515302"/>
                <a:gd name="connsiteY16" fmla="*/ 440055 h 589597"/>
                <a:gd name="connsiteX17" fmla="*/ 515303 w 515302"/>
                <a:gd name="connsiteY17" fmla="*/ 381953 h 589597"/>
                <a:gd name="connsiteX18" fmla="*/ 515303 w 515302"/>
                <a:gd name="connsiteY18" fmla="*/ 58103 h 589597"/>
                <a:gd name="connsiteX19" fmla="*/ 457200 w 515302"/>
                <a:gd name="connsiteY19" fmla="*/ 0 h 589597"/>
                <a:gd name="connsiteX20" fmla="*/ 315278 w 515302"/>
                <a:gd name="connsiteY20" fmla="*/ 363855 h 589597"/>
                <a:gd name="connsiteX21" fmla="*/ 315278 w 515302"/>
                <a:gd name="connsiteY21" fmla="*/ 361950 h 589597"/>
                <a:gd name="connsiteX22" fmla="*/ 340995 w 515302"/>
                <a:gd name="connsiteY22" fmla="*/ 370523 h 589597"/>
                <a:gd name="connsiteX23" fmla="*/ 313373 w 515302"/>
                <a:gd name="connsiteY23" fmla="*/ 380048 h 589597"/>
                <a:gd name="connsiteX24" fmla="*/ 315278 w 515302"/>
                <a:gd name="connsiteY24" fmla="*/ 363855 h 589597"/>
                <a:gd name="connsiteX25" fmla="*/ 288608 w 515302"/>
                <a:gd name="connsiteY25" fmla="*/ 309563 h 589597"/>
                <a:gd name="connsiteX26" fmla="*/ 277178 w 515302"/>
                <a:gd name="connsiteY26" fmla="*/ 327660 h 589597"/>
                <a:gd name="connsiteX27" fmla="*/ 277178 w 515302"/>
                <a:gd name="connsiteY27" fmla="*/ 328613 h 589597"/>
                <a:gd name="connsiteX28" fmla="*/ 277178 w 515302"/>
                <a:gd name="connsiteY28" fmla="*/ 363855 h 589597"/>
                <a:gd name="connsiteX29" fmla="*/ 258128 w 515302"/>
                <a:gd name="connsiteY29" fmla="*/ 382905 h 589597"/>
                <a:gd name="connsiteX30" fmla="*/ 239078 w 515302"/>
                <a:gd name="connsiteY30" fmla="*/ 363855 h 589597"/>
                <a:gd name="connsiteX31" fmla="*/ 239078 w 515302"/>
                <a:gd name="connsiteY31" fmla="*/ 352425 h 589597"/>
                <a:gd name="connsiteX32" fmla="*/ 239078 w 515302"/>
                <a:gd name="connsiteY32" fmla="*/ 352425 h 589597"/>
                <a:gd name="connsiteX33" fmla="*/ 258128 w 515302"/>
                <a:gd name="connsiteY33" fmla="*/ 337185 h 589597"/>
                <a:gd name="connsiteX34" fmla="*/ 242888 w 515302"/>
                <a:gd name="connsiteY34" fmla="*/ 314325 h 589597"/>
                <a:gd name="connsiteX35" fmla="*/ 181928 w 515302"/>
                <a:gd name="connsiteY35" fmla="*/ 240030 h 589597"/>
                <a:gd name="connsiteX36" fmla="*/ 258128 w 515302"/>
                <a:gd name="connsiteY36" fmla="*/ 163830 h 589597"/>
                <a:gd name="connsiteX37" fmla="*/ 334328 w 515302"/>
                <a:gd name="connsiteY37" fmla="*/ 240030 h 589597"/>
                <a:gd name="connsiteX38" fmla="*/ 288608 w 515302"/>
                <a:gd name="connsiteY38" fmla="*/ 309563 h 589597"/>
                <a:gd name="connsiteX39" fmla="*/ 202883 w 515302"/>
                <a:gd name="connsiteY39" fmla="*/ 379095 h 589597"/>
                <a:gd name="connsiteX40" fmla="*/ 175260 w 515302"/>
                <a:gd name="connsiteY40" fmla="*/ 369570 h 589597"/>
                <a:gd name="connsiteX41" fmla="*/ 200978 w 515302"/>
                <a:gd name="connsiteY41" fmla="*/ 360998 h 589597"/>
                <a:gd name="connsiteX42" fmla="*/ 200978 w 515302"/>
                <a:gd name="connsiteY42" fmla="*/ 362903 h 589597"/>
                <a:gd name="connsiteX43" fmla="*/ 202883 w 515302"/>
                <a:gd name="connsiteY43" fmla="*/ 379095 h 589597"/>
                <a:gd name="connsiteX44" fmla="*/ 134303 w 515302"/>
                <a:gd name="connsiteY44" fmla="*/ 396240 h 589597"/>
                <a:gd name="connsiteX45" fmla="*/ 239078 w 515302"/>
                <a:gd name="connsiteY45" fmla="*/ 431483 h 589597"/>
                <a:gd name="connsiteX46" fmla="*/ 239078 w 515302"/>
                <a:gd name="connsiteY46" fmla="*/ 543878 h 589597"/>
                <a:gd name="connsiteX47" fmla="*/ 134303 w 515302"/>
                <a:gd name="connsiteY47" fmla="*/ 508635 h 589597"/>
                <a:gd name="connsiteX48" fmla="*/ 134303 w 515302"/>
                <a:gd name="connsiteY48" fmla="*/ 396240 h 589597"/>
                <a:gd name="connsiteX49" fmla="*/ 381953 w 515302"/>
                <a:gd name="connsiteY49" fmla="*/ 508635 h 589597"/>
                <a:gd name="connsiteX50" fmla="*/ 277178 w 515302"/>
                <a:gd name="connsiteY50" fmla="*/ 543878 h 589597"/>
                <a:gd name="connsiteX51" fmla="*/ 277178 w 515302"/>
                <a:gd name="connsiteY51" fmla="*/ 431483 h 589597"/>
                <a:gd name="connsiteX52" fmla="*/ 381953 w 515302"/>
                <a:gd name="connsiteY52" fmla="*/ 396240 h 589597"/>
                <a:gd name="connsiteX53" fmla="*/ 381953 w 515302"/>
                <a:gd name="connsiteY53" fmla="*/ 508635 h 589597"/>
                <a:gd name="connsiteX54" fmla="*/ 477203 w 515302"/>
                <a:gd name="connsiteY54" fmla="*/ 381953 h 589597"/>
                <a:gd name="connsiteX55" fmla="*/ 457200 w 515302"/>
                <a:gd name="connsiteY55" fmla="*/ 401955 h 589597"/>
                <a:gd name="connsiteX56" fmla="*/ 420053 w 515302"/>
                <a:gd name="connsiteY56" fmla="*/ 401955 h 589597"/>
                <a:gd name="connsiteX57" fmla="*/ 420053 w 515302"/>
                <a:gd name="connsiteY57" fmla="*/ 370523 h 589597"/>
                <a:gd name="connsiteX58" fmla="*/ 420053 w 515302"/>
                <a:gd name="connsiteY58" fmla="*/ 369570 h 589597"/>
                <a:gd name="connsiteX59" fmla="*/ 420053 w 515302"/>
                <a:gd name="connsiteY59" fmla="*/ 366713 h 589597"/>
                <a:gd name="connsiteX60" fmla="*/ 420053 w 515302"/>
                <a:gd name="connsiteY60" fmla="*/ 365760 h 589597"/>
                <a:gd name="connsiteX61" fmla="*/ 418148 w 515302"/>
                <a:gd name="connsiteY61" fmla="*/ 361950 h 589597"/>
                <a:gd name="connsiteX62" fmla="*/ 418148 w 515302"/>
                <a:gd name="connsiteY62" fmla="*/ 360998 h 589597"/>
                <a:gd name="connsiteX63" fmla="*/ 416243 w 515302"/>
                <a:gd name="connsiteY63" fmla="*/ 358140 h 589597"/>
                <a:gd name="connsiteX64" fmla="*/ 415290 w 515302"/>
                <a:gd name="connsiteY64" fmla="*/ 357188 h 589597"/>
                <a:gd name="connsiteX65" fmla="*/ 413385 w 515302"/>
                <a:gd name="connsiteY65" fmla="*/ 355283 h 589597"/>
                <a:gd name="connsiteX66" fmla="*/ 412433 w 515302"/>
                <a:gd name="connsiteY66" fmla="*/ 354330 h 589597"/>
                <a:gd name="connsiteX67" fmla="*/ 411480 w 515302"/>
                <a:gd name="connsiteY67" fmla="*/ 354330 h 589597"/>
                <a:gd name="connsiteX68" fmla="*/ 408623 w 515302"/>
                <a:gd name="connsiteY68" fmla="*/ 352425 h 589597"/>
                <a:gd name="connsiteX69" fmla="*/ 407670 w 515302"/>
                <a:gd name="connsiteY69" fmla="*/ 351473 h 589597"/>
                <a:gd name="connsiteX70" fmla="*/ 406718 w 515302"/>
                <a:gd name="connsiteY70" fmla="*/ 351473 h 589597"/>
                <a:gd name="connsiteX71" fmla="*/ 331470 w 515302"/>
                <a:gd name="connsiteY71" fmla="*/ 326708 h 589597"/>
                <a:gd name="connsiteX72" fmla="*/ 371475 w 515302"/>
                <a:gd name="connsiteY72" fmla="*/ 240030 h 589597"/>
                <a:gd name="connsiteX73" fmla="*/ 257175 w 515302"/>
                <a:gd name="connsiteY73" fmla="*/ 125730 h 589597"/>
                <a:gd name="connsiteX74" fmla="*/ 142875 w 515302"/>
                <a:gd name="connsiteY74" fmla="*/ 240030 h 589597"/>
                <a:gd name="connsiteX75" fmla="*/ 182880 w 515302"/>
                <a:gd name="connsiteY75" fmla="*/ 326708 h 589597"/>
                <a:gd name="connsiteX76" fmla="*/ 107633 w 515302"/>
                <a:gd name="connsiteY76" fmla="*/ 351473 h 589597"/>
                <a:gd name="connsiteX77" fmla="*/ 106680 w 515302"/>
                <a:gd name="connsiteY77" fmla="*/ 351473 h 589597"/>
                <a:gd name="connsiteX78" fmla="*/ 105728 w 515302"/>
                <a:gd name="connsiteY78" fmla="*/ 352425 h 589597"/>
                <a:gd name="connsiteX79" fmla="*/ 102870 w 515302"/>
                <a:gd name="connsiteY79" fmla="*/ 353378 h 589597"/>
                <a:gd name="connsiteX80" fmla="*/ 101918 w 515302"/>
                <a:gd name="connsiteY80" fmla="*/ 353378 h 589597"/>
                <a:gd name="connsiteX81" fmla="*/ 100965 w 515302"/>
                <a:gd name="connsiteY81" fmla="*/ 354330 h 589597"/>
                <a:gd name="connsiteX82" fmla="*/ 99060 w 515302"/>
                <a:gd name="connsiteY82" fmla="*/ 356235 h 589597"/>
                <a:gd name="connsiteX83" fmla="*/ 98108 w 515302"/>
                <a:gd name="connsiteY83" fmla="*/ 357188 h 589597"/>
                <a:gd name="connsiteX84" fmla="*/ 96203 w 515302"/>
                <a:gd name="connsiteY84" fmla="*/ 360045 h 589597"/>
                <a:gd name="connsiteX85" fmla="*/ 96203 w 515302"/>
                <a:gd name="connsiteY85" fmla="*/ 360998 h 589597"/>
                <a:gd name="connsiteX86" fmla="*/ 94298 w 515302"/>
                <a:gd name="connsiteY86" fmla="*/ 364808 h 589597"/>
                <a:gd name="connsiteX87" fmla="*/ 94298 w 515302"/>
                <a:gd name="connsiteY87" fmla="*/ 365760 h 589597"/>
                <a:gd name="connsiteX88" fmla="*/ 94298 w 515302"/>
                <a:gd name="connsiteY88" fmla="*/ 368618 h 589597"/>
                <a:gd name="connsiteX89" fmla="*/ 94298 w 515302"/>
                <a:gd name="connsiteY89" fmla="*/ 369570 h 589597"/>
                <a:gd name="connsiteX90" fmla="*/ 94298 w 515302"/>
                <a:gd name="connsiteY90" fmla="*/ 401003 h 589597"/>
                <a:gd name="connsiteX91" fmla="*/ 56198 w 515302"/>
                <a:gd name="connsiteY91" fmla="*/ 401003 h 589597"/>
                <a:gd name="connsiteX92" fmla="*/ 36195 w 515302"/>
                <a:gd name="connsiteY92" fmla="*/ 381000 h 589597"/>
                <a:gd name="connsiteX93" fmla="*/ 36195 w 515302"/>
                <a:gd name="connsiteY93" fmla="*/ 58103 h 589597"/>
                <a:gd name="connsiteX94" fmla="*/ 56198 w 515302"/>
                <a:gd name="connsiteY94" fmla="*/ 38100 h 589597"/>
                <a:gd name="connsiteX95" fmla="*/ 455295 w 515302"/>
                <a:gd name="connsiteY95" fmla="*/ 38100 h 589597"/>
                <a:gd name="connsiteX96" fmla="*/ 477203 w 515302"/>
                <a:gd name="connsiteY96" fmla="*/ 58103 h 589597"/>
                <a:gd name="connsiteX97" fmla="*/ 477203 w 515302"/>
                <a:gd name="connsiteY97" fmla="*/ 381953 h 5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15302" h="589597">
                  <a:moveTo>
                    <a:pt x="457200" y="0"/>
                  </a:moveTo>
                  <a:lnTo>
                    <a:pt x="58103" y="0"/>
                  </a:lnTo>
                  <a:cubicBezTo>
                    <a:pt x="26670" y="0"/>
                    <a:pt x="0" y="26670"/>
                    <a:pt x="0" y="58103"/>
                  </a:cubicBezTo>
                  <a:lnTo>
                    <a:pt x="0" y="381953"/>
                  </a:lnTo>
                  <a:cubicBezTo>
                    <a:pt x="0" y="413385"/>
                    <a:pt x="25717" y="440055"/>
                    <a:pt x="58103" y="440055"/>
                  </a:cubicBezTo>
                  <a:lnTo>
                    <a:pt x="96203" y="440055"/>
                  </a:lnTo>
                  <a:lnTo>
                    <a:pt x="96203" y="522923"/>
                  </a:lnTo>
                  <a:cubicBezTo>
                    <a:pt x="96203" y="531495"/>
                    <a:pt x="101918" y="538163"/>
                    <a:pt x="109537" y="541020"/>
                  </a:cubicBezTo>
                  <a:lnTo>
                    <a:pt x="252413" y="588645"/>
                  </a:lnTo>
                  <a:cubicBezTo>
                    <a:pt x="252413" y="588645"/>
                    <a:pt x="252413" y="588645"/>
                    <a:pt x="252413" y="588645"/>
                  </a:cubicBezTo>
                  <a:cubicBezTo>
                    <a:pt x="254318" y="589598"/>
                    <a:pt x="256222" y="589598"/>
                    <a:pt x="258128" y="589598"/>
                  </a:cubicBezTo>
                  <a:cubicBezTo>
                    <a:pt x="260033" y="589598"/>
                    <a:pt x="261938" y="589598"/>
                    <a:pt x="263843" y="588645"/>
                  </a:cubicBezTo>
                  <a:cubicBezTo>
                    <a:pt x="263843" y="588645"/>
                    <a:pt x="263843" y="588645"/>
                    <a:pt x="263843" y="588645"/>
                  </a:cubicBezTo>
                  <a:lnTo>
                    <a:pt x="406718" y="541020"/>
                  </a:lnTo>
                  <a:cubicBezTo>
                    <a:pt x="414338" y="538163"/>
                    <a:pt x="420053" y="531495"/>
                    <a:pt x="420053" y="522923"/>
                  </a:cubicBezTo>
                  <a:lnTo>
                    <a:pt x="420053" y="440055"/>
                  </a:lnTo>
                  <a:lnTo>
                    <a:pt x="457200" y="440055"/>
                  </a:lnTo>
                  <a:cubicBezTo>
                    <a:pt x="488633" y="440055"/>
                    <a:pt x="515303" y="414338"/>
                    <a:pt x="515303" y="381953"/>
                  </a:cubicBezTo>
                  <a:lnTo>
                    <a:pt x="515303" y="58103"/>
                  </a:lnTo>
                  <a:cubicBezTo>
                    <a:pt x="515303" y="26670"/>
                    <a:pt x="489585" y="0"/>
                    <a:pt x="457200" y="0"/>
                  </a:cubicBezTo>
                  <a:close/>
                  <a:moveTo>
                    <a:pt x="315278" y="363855"/>
                  </a:moveTo>
                  <a:lnTo>
                    <a:pt x="315278" y="361950"/>
                  </a:lnTo>
                  <a:lnTo>
                    <a:pt x="340995" y="370523"/>
                  </a:lnTo>
                  <a:lnTo>
                    <a:pt x="313373" y="380048"/>
                  </a:lnTo>
                  <a:cubicBezTo>
                    <a:pt x="314325" y="374333"/>
                    <a:pt x="315278" y="368618"/>
                    <a:pt x="315278" y="363855"/>
                  </a:cubicBezTo>
                  <a:close/>
                  <a:moveTo>
                    <a:pt x="288608" y="309563"/>
                  </a:moveTo>
                  <a:cubicBezTo>
                    <a:pt x="280988" y="312420"/>
                    <a:pt x="277178" y="320040"/>
                    <a:pt x="277178" y="327660"/>
                  </a:cubicBezTo>
                  <a:cubicBezTo>
                    <a:pt x="277178" y="327660"/>
                    <a:pt x="277178" y="327660"/>
                    <a:pt x="277178" y="328613"/>
                  </a:cubicBezTo>
                  <a:lnTo>
                    <a:pt x="277178" y="363855"/>
                  </a:lnTo>
                  <a:cubicBezTo>
                    <a:pt x="277178" y="374333"/>
                    <a:pt x="268605" y="382905"/>
                    <a:pt x="258128" y="382905"/>
                  </a:cubicBezTo>
                  <a:cubicBezTo>
                    <a:pt x="247650" y="382905"/>
                    <a:pt x="239078" y="374333"/>
                    <a:pt x="239078" y="363855"/>
                  </a:cubicBezTo>
                  <a:lnTo>
                    <a:pt x="239078" y="352425"/>
                  </a:lnTo>
                  <a:cubicBezTo>
                    <a:pt x="239078" y="352425"/>
                    <a:pt x="239078" y="352425"/>
                    <a:pt x="239078" y="352425"/>
                  </a:cubicBezTo>
                  <a:cubicBezTo>
                    <a:pt x="247650" y="352425"/>
                    <a:pt x="256222" y="345758"/>
                    <a:pt x="258128" y="337185"/>
                  </a:cubicBezTo>
                  <a:cubicBezTo>
                    <a:pt x="260033" y="326708"/>
                    <a:pt x="253365" y="317183"/>
                    <a:pt x="242888" y="314325"/>
                  </a:cubicBezTo>
                  <a:cubicBezTo>
                    <a:pt x="207645" y="306705"/>
                    <a:pt x="181928" y="276225"/>
                    <a:pt x="181928" y="240030"/>
                  </a:cubicBezTo>
                  <a:cubicBezTo>
                    <a:pt x="181928" y="198120"/>
                    <a:pt x="216218" y="163830"/>
                    <a:pt x="258128" y="163830"/>
                  </a:cubicBezTo>
                  <a:cubicBezTo>
                    <a:pt x="300038" y="163830"/>
                    <a:pt x="334328" y="198120"/>
                    <a:pt x="334328" y="240030"/>
                  </a:cubicBezTo>
                  <a:cubicBezTo>
                    <a:pt x="334328" y="269558"/>
                    <a:pt x="316230" y="297180"/>
                    <a:pt x="288608" y="309563"/>
                  </a:cubicBezTo>
                  <a:close/>
                  <a:moveTo>
                    <a:pt x="202883" y="379095"/>
                  </a:moveTo>
                  <a:lnTo>
                    <a:pt x="175260" y="369570"/>
                  </a:lnTo>
                  <a:lnTo>
                    <a:pt x="200978" y="360998"/>
                  </a:lnTo>
                  <a:lnTo>
                    <a:pt x="200978" y="362903"/>
                  </a:lnTo>
                  <a:cubicBezTo>
                    <a:pt x="200978" y="368618"/>
                    <a:pt x="201930" y="374333"/>
                    <a:pt x="202883" y="379095"/>
                  </a:cubicBezTo>
                  <a:close/>
                  <a:moveTo>
                    <a:pt x="134303" y="396240"/>
                  </a:moveTo>
                  <a:lnTo>
                    <a:pt x="239078" y="431483"/>
                  </a:lnTo>
                  <a:lnTo>
                    <a:pt x="239078" y="543878"/>
                  </a:lnTo>
                  <a:lnTo>
                    <a:pt x="134303" y="508635"/>
                  </a:lnTo>
                  <a:lnTo>
                    <a:pt x="134303" y="396240"/>
                  </a:lnTo>
                  <a:close/>
                  <a:moveTo>
                    <a:pt x="381953" y="508635"/>
                  </a:moveTo>
                  <a:lnTo>
                    <a:pt x="277178" y="543878"/>
                  </a:lnTo>
                  <a:lnTo>
                    <a:pt x="277178" y="431483"/>
                  </a:lnTo>
                  <a:lnTo>
                    <a:pt x="381953" y="396240"/>
                  </a:lnTo>
                  <a:lnTo>
                    <a:pt x="381953" y="508635"/>
                  </a:lnTo>
                  <a:close/>
                  <a:moveTo>
                    <a:pt x="477203" y="381953"/>
                  </a:moveTo>
                  <a:cubicBezTo>
                    <a:pt x="477203" y="392430"/>
                    <a:pt x="468630" y="401955"/>
                    <a:pt x="457200" y="401955"/>
                  </a:cubicBezTo>
                  <a:lnTo>
                    <a:pt x="420053" y="401955"/>
                  </a:lnTo>
                  <a:lnTo>
                    <a:pt x="420053" y="370523"/>
                  </a:lnTo>
                  <a:cubicBezTo>
                    <a:pt x="420053" y="370523"/>
                    <a:pt x="420053" y="370523"/>
                    <a:pt x="420053" y="369570"/>
                  </a:cubicBezTo>
                  <a:cubicBezTo>
                    <a:pt x="420053" y="368618"/>
                    <a:pt x="420053" y="367665"/>
                    <a:pt x="420053" y="366713"/>
                  </a:cubicBezTo>
                  <a:cubicBezTo>
                    <a:pt x="420053" y="366713"/>
                    <a:pt x="420053" y="365760"/>
                    <a:pt x="420053" y="365760"/>
                  </a:cubicBezTo>
                  <a:cubicBezTo>
                    <a:pt x="420053" y="364808"/>
                    <a:pt x="419100" y="362903"/>
                    <a:pt x="418148" y="361950"/>
                  </a:cubicBezTo>
                  <a:cubicBezTo>
                    <a:pt x="418148" y="361950"/>
                    <a:pt x="418148" y="361950"/>
                    <a:pt x="418148" y="360998"/>
                  </a:cubicBezTo>
                  <a:cubicBezTo>
                    <a:pt x="417195" y="360045"/>
                    <a:pt x="417195" y="359093"/>
                    <a:pt x="416243" y="358140"/>
                  </a:cubicBezTo>
                  <a:cubicBezTo>
                    <a:pt x="416243" y="358140"/>
                    <a:pt x="415290" y="357188"/>
                    <a:pt x="415290" y="357188"/>
                  </a:cubicBezTo>
                  <a:cubicBezTo>
                    <a:pt x="414338" y="356235"/>
                    <a:pt x="414338" y="356235"/>
                    <a:pt x="413385" y="355283"/>
                  </a:cubicBezTo>
                  <a:cubicBezTo>
                    <a:pt x="413385" y="355283"/>
                    <a:pt x="413385" y="355283"/>
                    <a:pt x="412433" y="354330"/>
                  </a:cubicBezTo>
                  <a:cubicBezTo>
                    <a:pt x="412433" y="354330"/>
                    <a:pt x="412433" y="354330"/>
                    <a:pt x="411480" y="354330"/>
                  </a:cubicBezTo>
                  <a:cubicBezTo>
                    <a:pt x="410528" y="353378"/>
                    <a:pt x="409575" y="353378"/>
                    <a:pt x="408623" y="352425"/>
                  </a:cubicBezTo>
                  <a:cubicBezTo>
                    <a:pt x="408623" y="352425"/>
                    <a:pt x="407670" y="352425"/>
                    <a:pt x="407670" y="351473"/>
                  </a:cubicBezTo>
                  <a:cubicBezTo>
                    <a:pt x="407670" y="351473"/>
                    <a:pt x="407670" y="351473"/>
                    <a:pt x="406718" y="351473"/>
                  </a:cubicBezTo>
                  <a:lnTo>
                    <a:pt x="331470" y="326708"/>
                  </a:lnTo>
                  <a:cubicBezTo>
                    <a:pt x="356235" y="305753"/>
                    <a:pt x="371475" y="273368"/>
                    <a:pt x="371475" y="240030"/>
                  </a:cubicBezTo>
                  <a:cubicBezTo>
                    <a:pt x="371475" y="177165"/>
                    <a:pt x="320040" y="125730"/>
                    <a:pt x="257175" y="125730"/>
                  </a:cubicBezTo>
                  <a:cubicBezTo>
                    <a:pt x="194310" y="125730"/>
                    <a:pt x="142875" y="177165"/>
                    <a:pt x="142875" y="240030"/>
                  </a:cubicBezTo>
                  <a:cubicBezTo>
                    <a:pt x="142875" y="274320"/>
                    <a:pt x="158115" y="305753"/>
                    <a:pt x="182880" y="326708"/>
                  </a:cubicBezTo>
                  <a:lnTo>
                    <a:pt x="107633" y="351473"/>
                  </a:lnTo>
                  <a:cubicBezTo>
                    <a:pt x="107633" y="351473"/>
                    <a:pt x="107633" y="351473"/>
                    <a:pt x="106680" y="351473"/>
                  </a:cubicBezTo>
                  <a:cubicBezTo>
                    <a:pt x="105728" y="351473"/>
                    <a:pt x="105728" y="351473"/>
                    <a:pt x="105728" y="352425"/>
                  </a:cubicBezTo>
                  <a:cubicBezTo>
                    <a:pt x="104775" y="352425"/>
                    <a:pt x="103823" y="353378"/>
                    <a:pt x="102870" y="353378"/>
                  </a:cubicBezTo>
                  <a:cubicBezTo>
                    <a:pt x="102870" y="353378"/>
                    <a:pt x="102870" y="353378"/>
                    <a:pt x="101918" y="353378"/>
                  </a:cubicBezTo>
                  <a:cubicBezTo>
                    <a:pt x="101918" y="353378"/>
                    <a:pt x="101918" y="353378"/>
                    <a:pt x="100965" y="354330"/>
                  </a:cubicBezTo>
                  <a:cubicBezTo>
                    <a:pt x="100012" y="355283"/>
                    <a:pt x="99060" y="355283"/>
                    <a:pt x="99060" y="356235"/>
                  </a:cubicBezTo>
                  <a:cubicBezTo>
                    <a:pt x="99060" y="356235"/>
                    <a:pt x="98108" y="357188"/>
                    <a:pt x="98108" y="357188"/>
                  </a:cubicBezTo>
                  <a:cubicBezTo>
                    <a:pt x="97155" y="358140"/>
                    <a:pt x="97155" y="359093"/>
                    <a:pt x="96203" y="360045"/>
                  </a:cubicBezTo>
                  <a:cubicBezTo>
                    <a:pt x="96203" y="360045"/>
                    <a:pt x="96203" y="360045"/>
                    <a:pt x="96203" y="360998"/>
                  </a:cubicBezTo>
                  <a:cubicBezTo>
                    <a:pt x="95250" y="361950"/>
                    <a:pt x="95250" y="363855"/>
                    <a:pt x="94298" y="364808"/>
                  </a:cubicBezTo>
                  <a:cubicBezTo>
                    <a:pt x="94298" y="364808"/>
                    <a:pt x="94298" y="365760"/>
                    <a:pt x="94298" y="365760"/>
                  </a:cubicBezTo>
                  <a:cubicBezTo>
                    <a:pt x="94298" y="366713"/>
                    <a:pt x="94298" y="367665"/>
                    <a:pt x="94298" y="368618"/>
                  </a:cubicBezTo>
                  <a:cubicBezTo>
                    <a:pt x="94298" y="368618"/>
                    <a:pt x="94298" y="368618"/>
                    <a:pt x="94298" y="369570"/>
                  </a:cubicBezTo>
                  <a:lnTo>
                    <a:pt x="94298" y="401003"/>
                  </a:lnTo>
                  <a:lnTo>
                    <a:pt x="56198" y="401003"/>
                  </a:lnTo>
                  <a:cubicBezTo>
                    <a:pt x="45720" y="401003"/>
                    <a:pt x="36195" y="392430"/>
                    <a:pt x="36195" y="381000"/>
                  </a:cubicBezTo>
                  <a:lnTo>
                    <a:pt x="36195" y="58103"/>
                  </a:lnTo>
                  <a:cubicBezTo>
                    <a:pt x="36195" y="47625"/>
                    <a:pt x="44768" y="38100"/>
                    <a:pt x="56198" y="38100"/>
                  </a:cubicBezTo>
                  <a:lnTo>
                    <a:pt x="455295" y="38100"/>
                  </a:lnTo>
                  <a:cubicBezTo>
                    <a:pt x="468630" y="38100"/>
                    <a:pt x="477203" y="47625"/>
                    <a:pt x="477203" y="58103"/>
                  </a:cubicBezTo>
                  <a:lnTo>
                    <a:pt x="477203" y="3819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69593D3-3D6A-70AA-5B27-4B8697BDEB69}"/>
                </a:ext>
              </a:extLst>
            </p:cNvPr>
            <p:cNvSpPr/>
            <p:nvPr/>
          </p:nvSpPr>
          <p:spPr>
            <a:xfrm>
              <a:off x="7058989" y="2966384"/>
              <a:ext cx="38100" cy="47625"/>
            </a:xfrm>
            <a:custGeom>
              <a:avLst/>
              <a:gdLst>
                <a:gd name="connsiteX0" fmla="*/ 19050 w 38100"/>
                <a:gd name="connsiteY0" fmla="*/ 0 h 47625"/>
                <a:gd name="connsiteX1" fmla="*/ 0 w 38100"/>
                <a:gd name="connsiteY1" fmla="*/ 19050 h 47625"/>
                <a:gd name="connsiteX2" fmla="*/ 0 w 38100"/>
                <a:gd name="connsiteY2" fmla="*/ 28575 h 47625"/>
                <a:gd name="connsiteX3" fmla="*/ 19050 w 38100"/>
                <a:gd name="connsiteY3" fmla="*/ 47625 h 47625"/>
                <a:gd name="connsiteX4" fmla="*/ 38100 w 38100"/>
                <a:gd name="connsiteY4" fmla="*/ 28575 h 47625"/>
                <a:gd name="connsiteX5" fmla="*/ 38100 w 38100"/>
                <a:gd name="connsiteY5" fmla="*/ 19050 h 47625"/>
                <a:gd name="connsiteX6" fmla="*/ 19050 w 38100"/>
                <a:gd name="connsiteY6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9050" y="0"/>
                  </a:moveTo>
                  <a:cubicBezTo>
                    <a:pt x="8572" y="0"/>
                    <a:pt x="0" y="8572"/>
                    <a:pt x="0" y="19050"/>
                  </a:cubicBezTo>
                  <a:lnTo>
                    <a:pt x="0" y="28575"/>
                  </a:lnTo>
                  <a:cubicBezTo>
                    <a:pt x="0" y="39052"/>
                    <a:pt x="8572" y="47625"/>
                    <a:pt x="19050" y="47625"/>
                  </a:cubicBezTo>
                  <a:cubicBezTo>
                    <a:pt x="29527" y="47625"/>
                    <a:pt x="38100" y="39052"/>
                    <a:pt x="38100" y="28575"/>
                  </a:cubicBezTo>
                  <a:lnTo>
                    <a:pt x="38100" y="19050"/>
                  </a:lnTo>
                  <a:cubicBezTo>
                    <a:pt x="38100" y="8572"/>
                    <a:pt x="29527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E399201-9367-D44B-4DD0-E927B5A90E20}"/>
                </a:ext>
              </a:extLst>
            </p:cNvPr>
            <p:cNvSpPr/>
            <p:nvPr/>
          </p:nvSpPr>
          <p:spPr>
            <a:xfrm>
              <a:off x="6947546" y="3012104"/>
              <a:ext cx="44767" cy="44767"/>
            </a:xfrm>
            <a:custGeom>
              <a:avLst/>
              <a:gdLst>
                <a:gd name="connsiteX0" fmla="*/ 32385 w 44767"/>
                <a:gd name="connsiteY0" fmla="*/ 5715 h 44767"/>
                <a:gd name="connsiteX1" fmla="*/ 5715 w 44767"/>
                <a:gd name="connsiteY1" fmla="*/ 5715 h 44767"/>
                <a:gd name="connsiteX2" fmla="*/ 5715 w 44767"/>
                <a:gd name="connsiteY2" fmla="*/ 32385 h 44767"/>
                <a:gd name="connsiteX3" fmla="*/ 12383 w 44767"/>
                <a:gd name="connsiteY3" fmla="*/ 39053 h 44767"/>
                <a:gd name="connsiteX4" fmla="*/ 25717 w 44767"/>
                <a:gd name="connsiteY4" fmla="*/ 44768 h 44767"/>
                <a:gd name="connsiteX5" fmla="*/ 39052 w 44767"/>
                <a:gd name="connsiteY5" fmla="*/ 39053 h 44767"/>
                <a:gd name="connsiteX6" fmla="*/ 39052 w 44767"/>
                <a:gd name="connsiteY6" fmla="*/ 12383 h 44767"/>
                <a:gd name="connsiteX7" fmla="*/ 32385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32385" y="5715"/>
                  </a:moveTo>
                  <a:cubicBezTo>
                    <a:pt x="24765" y="-1905"/>
                    <a:pt x="13335" y="-1905"/>
                    <a:pt x="5715" y="5715"/>
                  </a:cubicBezTo>
                  <a:cubicBezTo>
                    <a:pt x="-1905" y="13335"/>
                    <a:pt x="-1905" y="24765"/>
                    <a:pt x="5715" y="32385"/>
                  </a:cubicBezTo>
                  <a:lnTo>
                    <a:pt x="12383" y="39053"/>
                  </a:lnTo>
                  <a:cubicBezTo>
                    <a:pt x="16192" y="42862"/>
                    <a:pt x="20955" y="44768"/>
                    <a:pt x="25717" y="44768"/>
                  </a:cubicBezTo>
                  <a:cubicBezTo>
                    <a:pt x="30480" y="44768"/>
                    <a:pt x="35243" y="42862"/>
                    <a:pt x="39052" y="39053"/>
                  </a:cubicBezTo>
                  <a:cubicBezTo>
                    <a:pt x="46673" y="31433"/>
                    <a:pt x="46673" y="20003"/>
                    <a:pt x="39052" y="12383"/>
                  </a:cubicBezTo>
                  <a:lnTo>
                    <a:pt x="32385" y="5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8E6BF1-8F1B-49A6-602D-C550116BF41C}"/>
                </a:ext>
              </a:extLst>
            </p:cNvPr>
            <p:cNvSpPr/>
            <p:nvPr/>
          </p:nvSpPr>
          <p:spPr>
            <a:xfrm>
              <a:off x="7163763" y="3012104"/>
              <a:ext cx="44767" cy="44767"/>
            </a:xfrm>
            <a:custGeom>
              <a:avLst/>
              <a:gdLst>
                <a:gd name="connsiteX0" fmla="*/ 12383 w 44767"/>
                <a:gd name="connsiteY0" fmla="*/ 5715 h 44767"/>
                <a:gd name="connsiteX1" fmla="*/ 5715 w 44767"/>
                <a:gd name="connsiteY1" fmla="*/ 12383 h 44767"/>
                <a:gd name="connsiteX2" fmla="*/ 5715 w 44767"/>
                <a:gd name="connsiteY2" fmla="*/ 39053 h 44767"/>
                <a:gd name="connsiteX3" fmla="*/ 19050 w 44767"/>
                <a:gd name="connsiteY3" fmla="*/ 44768 h 44767"/>
                <a:gd name="connsiteX4" fmla="*/ 32385 w 44767"/>
                <a:gd name="connsiteY4" fmla="*/ 39053 h 44767"/>
                <a:gd name="connsiteX5" fmla="*/ 39052 w 44767"/>
                <a:gd name="connsiteY5" fmla="*/ 32385 h 44767"/>
                <a:gd name="connsiteX6" fmla="*/ 39052 w 44767"/>
                <a:gd name="connsiteY6" fmla="*/ 5715 h 44767"/>
                <a:gd name="connsiteX7" fmla="*/ 12383 w 44767"/>
                <a:gd name="connsiteY7" fmla="*/ 5715 h 4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" h="44767">
                  <a:moveTo>
                    <a:pt x="12383" y="5715"/>
                  </a:moveTo>
                  <a:lnTo>
                    <a:pt x="5715" y="12383"/>
                  </a:lnTo>
                  <a:cubicBezTo>
                    <a:pt x="-1905" y="20003"/>
                    <a:pt x="-1905" y="31433"/>
                    <a:pt x="5715" y="39053"/>
                  </a:cubicBezTo>
                  <a:cubicBezTo>
                    <a:pt x="9525" y="42862"/>
                    <a:pt x="14288" y="44768"/>
                    <a:pt x="19050" y="44768"/>
                  </a:cubicBezTo>
                  <a:cubicBezTo>
                    <a:pt x="23813" y="44768"/>
                    <a:pt x="28575" y="42862"/>
                    <a:pt x="32385" y="39053"/>
                  </a:cubicBezTo>
                  <a:lnTo>
                    <a:pt x="39052" y="32385"/>
                  </a:lnTo>
                  <a:cubicBezTo>
                    <a:pt x="46673" y="24765"/>
                    <a:pt x="46673" y="13335"/>
                    <a:pt x="39052" y="5715"/>
                  </a:cubicBezTo>
                  <a:cubicBezTo>
                    <a:pt x="31433" y="-1905"/>
                    <a:pt x="19050" y="-1905"/>
                    <a:pt x="12383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9CADBB-2E2A-28E6-DBC1-06F7D106235F}"/>
                </a:ext>
              </a:extLst>
            </p:cNvPr>
            <p:cNvSpPr/>
            <p:nvPr/>
          </p:nvSpPr>
          <p:spPr>
            <a:xfrm>
              <a:off x="7211389" y="3118784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28575" y="38100"/>
                  </a:lnTo>
                  <a:cubicBezTo>
                    <a:pt x="39052" y="38100"/>
                    <a:pt x="47625" y="29528"/>
                    <a:pt x="47625" y="19050"/>
                  </a:cubicBezTo>
                  <a:cubicBezTo>
                    <a:pt x="47625" y="8572"/>
                    <a:pt x="3905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B9BBED7-383F-90C5-151F-E811662AA8BE}"/>
                </a:ext>
              </a:extLst>
            </p:cNvPr>
            <p:cNvSpPr/>
            <p:nvPr/>
          </p:nvSpPr>
          <p:spPr>
            <a:xfrm>
              <a:off x="6897064" y="3118784"/>
              <a:ext cx="47625" cy="38100"/>
            </a:xfrm>
            <a:custGeom>
              <a:avLst/>
              <a:gdLst>
                <a:gd name="connsiteX0" fmla="*/ 28575 w 47625"/>
                <a:gd name="connsiteY0" fmla="*/ 0 h 38100"/>
                <a:gd name="connsiteX1" fmla="*/ 19050 w 47625"/>
                <a:gd name="connsiteY1" fmla="*/ 0 h 38100"/>
                <a:gd name="connsiteX2" fmla="*/ 0 w 47625"/>
                <a:gd name="connsiteY2" fmla="*/ 19050 h 38100"/>
                <a:gd name="connsiteX3" fmla="*/ 19050 w 47625"/>
                <a:gd name="connsiteY3" fmla="*/ 38100 h 38100"/>
                <a:gd name="connsiteX4" fmla="*/ 28575 w 47625"/>
                <a:gd name="connsiteY4" fmla="*/ 38100 h 38100"/>
                <a:gd name="connsiteX5" fmla="*/ 47625 w 47625"/>
                <a:gd name="connsiteY5" fmla="*/ 19050 h 38100"/>
                <a:gd name="connsiteX6" fmla="*/ 28575 w 4762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38100">
                  <a:moveTo>
                    <a:pt x="28575" y="0"/>
                  </a:moveTo>
                  <a:lnTo>
                    <a:pt x="19050" y="0"/>
                  </a:lnTo>
                  <a:cubicBezTo>
                    <a:pt x="8572" y="0"/>
                    <a:pt x="0" y="8572"/>
                    <a:pt x="0" y="19050"/>
                  </a:cubicBezTo>
                  <a:cubicBezTo>
                    <a:pt x="0" y="29528"/>
                    <a:pt x="8572" y="38100"/>
                    <a:pt x="19050" y="38100"/>
                  </a:cubicBezTo>
                  <a:lnTo>
                    <a:pt x="28575" y="38100"/>
                  </a:lnTo>
                  <a:cubicBezTo>
                    <a:pt x="39053" y="38100"/>
                    <a:pt x="47625" y="29528"/>
                    <a:pt x="47625" y="19050"/>
                  </a:cubicBezTo>
                  <a:cubicBezTo>
                    <a:pt x="47625" y="8572"/>
                    <a:pt x="39053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2B33F-D2F1-0621-B1DC-270B650608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03180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2B7724-AFD7-5CE7-270D-97A6BC6C8B41}"/>
              </a:ext>
            </a:extLst>
          </p:cNvPr>
          <p:cNvSpPr>
            <a:spLocks/>
          </p:cNvSpPr>
          <p:nvPr/>
        </p:nvSpPr>
        <p:spPr>
          <a:xfrm>
            <a:off x="8982074" y="0"/>
            <a:ext cx="3209925" cy="6857999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Picture 1" descr="A picture containing text, electronics, monitor, indoor&#10;&#10;Description automatically generated">
            <a:extLst>
              <a:ext uri="{FF2B5EF4-FFF2-40B4-BE49-F238E27FC236}">
                <a16:creationId xmlns:a16="http://schemas.microsoft.com/office/drawing/2014/main" id="{4352F9B8-C988-D39E-F3D8-644859A2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91" y="1885185"/>
            <a:ext cx="5620015" cy="3533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170AE-1A73-7ACA-E3B3-7B1DAFA5A66A}"/>
              </a:ext>
            </a:extLst>
          </p:cNvPr>
          <p:cNvSpPr txBox="1"/>
          <p:nvPr/>
        </p:nvSpPr>
        <p:spPr>
          <a:xfrm>
            <a:off x="881252" y="1283496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Portfolio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B3AE5-1680-3FB8-C73F-9343864B47CF}"/>
              </a:ext>
            </a:extLst>
          </p:cNvPr>
          <p:cNvSpPr txBox="1"/>
          <p:nvPr/>
        </p:nvSpPr>
        <p:spPr>
          <a:xfrm>
            <a:off x="881252" y="716815"/>
            <a:ext cx="450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Web Development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BC22F-4E2B-3E01-35A4-5FDECCFE3229}"/>
              </a:ext>
            </a:extLst>
          </p:cNvPr>
          <p:cNvSpPr txBox="1"/>
          <p:nvPr/>
        </p:nvSpPr>
        <p:spPr>
          <a:xfrm>
            <a:off x="881252" y="1819943"/>
            <a:ext cx="3699230" cy="89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40DE6-CD25-2963-50A9-4F086280CF98}"/>
              </a:ext>
            </a:extLst>
          </p:cNvPr>
          <p:cNvSpPr txBox="1"/>
          <p:nvPr/>
        </p:nvSpPr>
        <p:spPr>
          <a:xfrm>
            <a:off x="881252" y="2968037"/>
            <a:ext cx="3032480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Development Stack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C483E-A049-B8E2-5000-E76A18525239}"/>
              </a:ext>
            </a:extLst>
          </p:cNvPr>
          <p:cNvSpPr txBox="1"/>
          <p:nvPr/>
        </p:nvSpPr>
        <p:spPr>
          <a:xfrm>
            <a:off x="881252" y="3319275"/>
            <a:ext cx="3699230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PHP, Node JS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49240-1A9A-0BD0-617A-1BB2061B5CD0}"/>
              </a:ext>
            </a:extLst>
          </p:cNvPr>
          <p:cNvSpPr txBox="1"/>
          <p:nvPr/>
        </p:nvSpPr>
        <p:spPr>
          <a:xfrm>
            <a:off x="881252" y="3735424"/>
            <a:ext cx="3032480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Timeline &amp; Duration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4CCF4-09C2-C052-F9CD-58DBD521C9ED}"/>
              </a:ext>
            </a:extLst>
          </p:cNvPr>
          <p:cNvSpPr txBox="1"/>
          <p:nvPr/>
        </p:nvSpPr>
        <p:spPr>
          <a:xfrm>
            <a:off x="881252" y="4086662"/>
            <a:ext cx="3699230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Month 2 Weeks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94861-55D4-5DE2-4D62-5C811010A767}"/>
              </a:ext>
            </a:extLst>
          </p:cNvPr>
          <p:cNvSpPr txBox="1"/>
          <p:nvPr/>
        </p:nvSpPr>
        <p:spPr>
          <a:xfrm>
            <a:off x="881252" y="4645906"/>
            <a:ext cx="3032480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Challenge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F8788-8EAE-D9DA-FCED-3BC55F51A7CD}"/>
              </a:ext>
            </a:extLst>
          </p:cNvPr>
          <p:cNvSpPr txBox="1"/>
          <p:nvPr/>
        </p:nvSpPr>
        <p:spPr>
          <a:xfrm>
            <a:off x="881252" y="4997144"/>
            <a:ext cx="3699230" cy="89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goal is to provide visitors with a positive user experience and encourage them to spend more time on the website.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9F05FF-4976-75A7-F5D1-0DB50E031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80994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E816E-9D07-55BC-776A-C363A3D9E1EC}"/>
              </a:ext>
            </a:extLst>
          </p:cNvPr>
          <p:cNvSpPr txBox="1"/>
          <p:nvPr/>
        </p:nvSpPr>
        <p:spPr>
          <a:xfrm>
            <a:off x="520345" y="1205031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Portfolio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86CE9-DD80-F499-22B7-F065DEA5A006}"/>
              </a:ext>
            </a:extLst>
          </p:cNvPr>
          <p:cNvSpPr txBox="1"/>
          <p:nvPr/>
        </p:nvSpPr>
        <p:spPr>
          <a:xfrm>
            <a:off x="520345" y="638350"/>
            <a:ext cx="59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Web Development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F1524-DAF0-1EBA-E1DB-85AD0D9A1408}"/>
              </a:ext>
            </a:extLst>
          </p:cNvPr>
          <p:cNvSpPr txBox="1"/>
          <p:nvPr/>
        </p:nvSpPr>
        <p:spPr>
          <a:xfrm>
            <a:off x="520345" y="5779592"/>
            <a:ext cx="1264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Client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64907-F669-AF1F-0702-97DDBF0B8AB6}"/>
              </a:ext>
            </a:extLst>
          </p:cNvPr>
          <p:cNvSpPr txBox="1"/>
          <p:nvPr/>
        </p:nvSpPr>
        <p:spPr>
          <a:xfrm>
            <a:off x="507045" y="6025813"/>
            <a:ext cx="13744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Co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72324-4521-FB27-A973-70766DA5A168}"/>
              </a:ext>
            </a:extLst>
          </p:cNvPr>
          <p:cNvSpPr txBox="1"/>
          <p:nvPr/>
        </p:nvSpPr>
        <p:spPr>
          <a:xfrm>
            <a:off x="3269295" y="5779592"/>
            <a:ext cx="194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Category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21E2C-7485-276F-FC0F-8E286C7D4341}"/>
              </a:ext>
            </a:extLst>
          </p:cNvPr>
          <p:cNvSpPr txBox="1"/>
          <p:nvPr/>
        </p:nvSpPr>
        <p:spPr>
          <a:xfrm>
            <a:off x="3255995" y="6025813"/>
            <a:ext cx="2111743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Ecommerce Development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7CD1D-F6FB-FDE0-89B3-A9E0C26DB2D6}"/>
              </a:ext>
            </a:extLst>
          </p:cNvPr>
          <p:cNvSpPr txBox="1"/>
          <p:nvPr/>
        </p:nvSpPr>
        <p:spPr>
          <a:xfrm>
            <a:off x="1881520" y="5782812"/>
            <a:ext cx="1374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Timeline 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D7C70-26E2-B95C-7961-6A7B1CCCE4D7}"/>
              </a:ext>
            </a:extLst>
          </p:cNvPr>
          <p:cNvSpPr txBox="1"/>
          <p:nvPr/>
        </p:nvSpPr>
        <p:spPr>
          <a:xfrm>
            <a:off x="1868220" y="6029033"/>
            <a:ext cx="14010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Months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629E0-4F6B-4DAA-9297-B662D3720FD9}"/>
              </a:ext>
            </a:extLst>
          </p:cNvPr>
          <p:cNvSpPr txBox="1"/>
          <p:nvPr/>
        </p:nvSpPr>
        <p:spPr>
          <a:xfrm>
            <a:off x="5394338" y="5779592"/>
            <a:ext cx="194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Live Url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7A180-91FA-F85C-890A-BBA423EDFCA0}"/>
              </a:ext>
            </a:extLst>
          </p:cNvPr>
          <p:cNvSpPr txBox="1"/>
          <p:nvPr/>
        </p:nvSpPr>
        <p:spPr>
          <a:xfrm>
            <a:off x="5381038" y="6025813"/>
            <a:ext cx="2111743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www.projectname.tld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B51FC-864F-17EF-B8E1-CA6E199EC523}"/>
              </a:ext>
            </a:extLst>
          </p:cNvPr>
          <p:cNvSpPr txBox="1"/>
          <p:nvPr/>
        </p:nvSpPr>
        <p:spPr>
          <a:xfrm>
            <a:off x="505849" y="5272775"/>
            <a:ext cx="6520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 data to make informed decisions. </a:t>
            </a:r>
            <a:endParaRPr lang="en-ID" sz="1000">
              <a:solidFill>
                <a:srgbClr val="6C757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6BDE1-2BA7-9005-69B7-41F0B28C74E9}"/>
              </a:ext>
            </a:extLst>
          </p:cNvPr>
          <p:cNvSpPr txBox="1"/>
          <p:nvPr/>
        </p:nvSpPr>
        <p:spPr>
          <a:xfrm>
            <a:off x="505848" y="4994152"/>
            <a:ext cx="2558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Project Details</a:t>
            </a:r>
            <a:endParaRPr lang="en-ID" sz="11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3E156A-9113-4C62-4568-44F683623822}"/>
              </a:ext>
            </a:extLst>
          </p:cNvPr>
          <p:cNvSpPr txBox="1"/>
          <p:nvPr/>
        </p:nvSpPr>
        <p:spPr>
          <a:xfrm>
            <a:off x="9333465" y="1162467"/>
            <a:ext cx="2277903" cy="10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3402D-92B2-B541-922C-67E78A1A6221}"/>
              </a:ext>
            </a:extLst>
          </p:cNvPr>
          <p:cNvSpPr txBox="1"/>
          <p:nvPr/>
        </p:nvSpPr>
        <p:spPr>
          <a:xfrm>
            <a:off x="9333465" y="823592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2F195-533B-1CA5-6970-3D03C8490540}"/>
              </a:ext>
            </a:extLst>
          </p:cNvPr>
          <p:cNvSpPr txBox="1"/>
          <p:nvPr/>
        </p:nvSpPr>
        <p:spPr>
          <a:xfrm>
            <a:off x="9333465" y="3189203"/>
            <a:ext cx="2277903" cy="10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97120-F174-B8AB-62B0-B4E340DA84DB}"/>
              </a:ext>
            </a:extLst>
          </p:cNvPr>
          <p:cNvSpPr txBox="1"/>
          <p:nvPr/>
        </p:nvSpPr>
        <p:spPr>
          <a:xfrm>
            <a:off x="9333465" y="2850328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F67323-5C42-B86C-D046-38EE231FF8FB}"/>
              </a:ext>
            </a:extLst>
          </p:cNvPr>
          <p:cNvSpPr txBox="1"/>
          <p:nvPr/>
        </p:nvSpPr>
        <p:spPr>
          <a:xfrm>
            <a:off x="9333465" y="5189378"/>
            <a:ext cx="2277903" cy="108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BC45F3-76D0-485D-3E92-18CB6AE1FC0D}"/>
              </a:ext>
            </a:extLst>
          </p:cNvPr>
          <p:cNvSpPr txBox="1"/>
          <p:nvPr/>
        </p:nvSpPr>
        <p:spPr>
          <a:xfrm>
            <a:off x="9333465" y="4850503"/>
            <a:ext cx="25582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Write Something Here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9729E9-A7B0-3C78-7D46-555604BF7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6E57C69-A5F9-B5A1-468D-BEF0C3065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24A94E-1A61-D707-7180-75B7217AC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42D4FAB-CAC6-F22E-04C2-3A98471E5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929758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B0BA9-02E9-A4F6-9ECD-8382FE3E7C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3FD3DD-9A40-ABF5-2C38-604FD491AF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14EEF-F6F8-277E-A640-52CBE1756211}"/>
              </a:ext>
            </a:extLst>
          </p:cNvPr>
          <p:cNvSpPr/>
          <p:nvPr/>
        </p:nvSpPr>
        <p:spPr>
          <a:xfrm>
            <a:off x="8667750" y="3200400"/>
            <a:ext cx="2152650" cy="2552700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747C1-2C64-E968-E6C5-06368AD3001D}"/>
              </a:ext>
            </a:extLst>
          </p:cNvPr>
          <p:cNvSpPr txBox="1"/>
          <p:nvPr/>
        </p:nvSpPr>
        <p:spPr>
          <a:xfrm>
            <a:off x="8809594" y="3511783"/>
            <a:ext cx="1264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Client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47E01-E5FD-04E9-ADB7-D8509EEB5C24}"/>
              </a:ext>
            </a:extLst>
          </p:cNvPr>
          <p:cNvSpPr txBox="1"/>
          <p:nvPr/>
        </p:nvSpPr>
        <p:spPr>
          <a:xfrm>
            <a:off x="8806228" y="3716762"/>
            <a:ext cx="13744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Co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D7EA1-33F1-5976-9531-F4E601F6328D}"/>
              </a:ext>
            </a:extLst>
          </p:cNvPr>
          <p:cNvSpPr txBox="1"/>
          <p:nvPr/>
        </p:nvSpPr>
        <p:spPr>
          <a:xfrm>
            <a:off x="8806228" y="4947343"/>
            <a:ext cx="194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Category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AF65F-8384-189F-E328-6E1826408BF8}"/>
              </a:ext>
            </a:extLst>
          </p:cNvPr>
          <p:cNvSpPr txBox="1"/>
          <p:nvPr/>
        </p:nvSpPr>
        <p:spPr>
          <a:xfrm>
            <a:off x="8792928" y="5158986"/>
            <a:ext cx="2111743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Ecommerce Development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D343D-A682-AC17-3C72-9FAE63E00AFE}"/>
              </a:ext>
            </a:extLst>
          </p:cNvPr>
          <p:cNvSpPr txBox="1"/>
          <p:nvPr/>
        </p:nvSpPr>
        <p:spPr>
          <a:xfrm>
            <a:off x="8819528" y="4222688"/>
            <a:ext cx="1374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Timeline 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51C470-FE8C-4F73-7DBB-DAD3F3CCC5B7}"/>
              </a:ext>
            </a:extLst>
          </p:cNvPr>
          <p:cNvSpPr txBox="1"/>
          <p:nvPr/>
        </p:nvSpPr>
        <p:spPr>
          <a:xfrm>
            <a:off x="8806228" y="4441417"/>
            <a:ext cx="14010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Months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6A7967-C437-07C3-3A1D-B855E45373EF}"/>
              </a:ext>
            </a:extLst>
          </p:cNvPr>
          <p:cNvSpPr/>
          <p:nvPr/>
        </p:nvSpPr>
        <p:spPr>
          <a:xfrm>
            <a:off x="3524250" y="3314700"/>
            <a:ext cx="2152650" cy="2438400"/>
          </a:xfrm>
          <a:prstGeom prst="roundRect">
            <a:avLst>
              <a:gd name="adj" fmla="val 585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6FAE1-4B8B-48C0-1EF0-9BE01839D758}"/>
              </a:ext>
            </a:extLst>
          </p:cNvPr>
          <p:cNvSpPr txBox="1"/>
          <p:nvPr/>
        </p:nvSpPr>
        <p:spPr>
          <a:xfrm>
            <a:off x="3666094" y="3511783"/>
            <a:ext cx="1264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Client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F0632-79C8-8E59-7D68-F7349AF9EF31}"/>
              </a:ext>
            </a:extLst>
          </p:cNvPr>
          <p:cNvSpPr txBox="1"/>
          <p:nvPr/>
        </p:nvSpPr>
        <p:spPr>
          <a:xfrm>
            <a:off x="3662728" y="3716762"/>
            <a:ext cx="13744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Co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9E7B7-A302-DF47-64AB-FD794DA56FBF}"/>
              </a:ext>
            </a:extLst>
          </p:cNvPr>
          <p:cNvSpPr txBox="1"/>
          <p:nvPr/>
        </p:nvSpPr>
        <p:spPr>
          <a:xfrm>
            <a:off x="3662728" y="4947343"/>
            <a:ext cx="194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Category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B941F-EAA4-ACEE-F729-5CDDBEC25EA7}"/>
              </a:ext>
            </a:extLst>
          </p:cNvPr>
          <p:cNvSpPr txBox="1"/>
          <p:nvPr/>
        </p:nvSpPr>
        <p:spPr>
          <a:xfrm>
            <a:off x="3649428" y="5158986"/>
            <a:ext cx="2111743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Ecommerce Development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592CB-C920-6C07-F58D-920A32393C87}"/>
              </a:ext>
            </a:extLst>
          </p:cNvPr>
          <p:cNvSpPr txBox="1"/>
          <p:nvPr/>
        </p:nvSpPr>
        <p:spPr>
          <a:xfrm>
            <a:off x="3676028" y="4222688"/>
            <a:ext cx="1374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Timeline 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15F04-C63D-E75E-A69D-9E4E89D5084B}"/>
              </a:ext>
            </a:extLst>
          </p:cNvPr>
          <p:cNvSpPr txBox="1"/>
          <p:nvPr/>
        </p:nvSpPr>
        <p:spPr>
          <a:xfrm>
            <a:off x="3662728" y="4441417"/>
            <a:ext cx="14010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Months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650A2-A919-F97A-8507-A03B624919E2}"/>
              </a:ext>
            </a:extLst>
          </p:cNvPr>
          <p:cNvSpPr txBox="1"/>
          <p:nvPr/>
        </p:nvSpPr>
        <p:spPr>
          <a:xfrm>
            <a:off x="1096400" y="451030"/>
            <a:ext cx="450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Latest Project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18A10-9A46-1623-6683-C351B11C9766}"/>
              </a:ext>
            </a:extLst>
          </p:cNvPr>
          <p:cNvSpPr txBox="1"/>
          <p:nvPr/>
        </p:nvSpPr>
        <p:spPr>
          <a:xfrm>
            <a:off x="7093621" y="451030"/>
            <a:ext cx="4001979" cy="572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today's fast-paced business world, it's more important than ever to stay on top of market trends and analyze.</a:t>
            </a:r>
            <a:endParaRPr lang="en-ID" sz="1100">
              <a:solidFill>
                <a:srgbClr val="6C757D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B1971-55D8-C51A-3ACE-971409C6A5F9}"/>
              </a:ext>
            </a:extLst>
          </p:cNvPr>
          <p:cNvSpPr txBox="1"/>
          <p:nvPr/>
        </p:nvSpPr>
        <p:spPr>
          <a:xfrm>
            <a:off x="1096400" y="924674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Portfolio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78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814E5F-A931-4378-4757-D411970C6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50" y="892629"/>
            <a:ext cx="2512282" cy="5072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DE2AD-A300-9314-A99F-4CF5B5027351}"/>
              </a:ext>
            </a:extLst>
          </p:cNvPr>
          <p:cNvSpPr txBox="1"/>
          <p:nvPr/>
        </p:nvSpPr>
        <p:spPr>
          <a:xfrm>
            <a:off x="5336230" y="1747954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Portfolio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8E458-357C-A5FC-9ACE-9B0AF668FA7F}"/>
              </a:ext>
            </a:extLst>
          </p:cNvPr>
          <p:cNvSpPr txBox="1"/>
          <p:nvPr/>
        </p:nvSpPr>
        <p:spPr>
          <a:xfrm>
            <a:off x="5336230" y="1181273"/>
            <a:ext cx="450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Mobile Application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A0D8C-2061-3C49-7459-605A3484A789}"/>
              </a:ext>
            </a:extLst>
          </p:cNvPr>
          <p:cNvSpPr txBox="1"/>
          <p:nvPr/>
        </p:nvSpPr>
        <p:spPr>
          <a:xfrm>
            <a:off x="5336230" y="2432295"/>
            <a:ext cx="3032480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Challenge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687E7-040E-9E8B-A4B1-8C037DFFAF0A}"/>
              </a:ext>
            </a:extLst>
          </p:cNvPr>
          <p:cNvSpPr txBox="1"/>
          <p:nvPr/>
        </p:nvSpPr>
        <p:spPr>
          <a:xfrm>
            <a:off x="5336229" y="2783533"/>
            <a:ext cx="5027371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goal is to provide visitors with a positive user experience and encourage them to spend more time on the website. 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BD808-A2F1-C1ED-9179-F577B69AA2D5}"/>
              </a:ext>
            </a:extLst>
          </p:cNvPr>
          <p:cNvSpPr txBox="1"/>
          <p:nvPr/>
        </p:nvSpPr>
        <p:spPr>
          <a:xfrm>
            <a:off x="5349529" y="3893351"/>
            <a:ext cx="12643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Client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8E9B1-BBCF-8853-D551-2DD474A75355}"/>
              </a:ext>
            </a:extLst>
          </p:cNvPr>
          <p:cNvSpPr txBox="1"/>
          <p:nvPr/>
        </p:nvSpPr>
        <p:spPr>
          <a:xfrm>
            <a:off x="5336229" y="4139572"/>
            <a:ext cx="13744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Co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E9CC3D-699A-DE44-E981-785E63D473B5}"/>
              </a:ext>
            </a:extLst>
          </p:cNvPr>
          <p:cNvSpPr txBox="1"/>
          <p:nvPr/>
        </p:nvSpPr>
        <p:spPr>
          <a:xfrm>
            <a:off x="7973872" y="3893351"/>
            <a:ext cx="19425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Category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DCF41F-78B7-151C-62BD-DBBAB6F6ED26}"/>
              </a:ext>
            </a:extLst>
          </p:cNvPr>
          <p:cNvSpPr txBox="1"/>
          <p:nvPr/>
        </p:nvSpPr>
        <p:spPr>
          <a:xfrm>
            <a:off x="7960572" y="4139572"/>
            <a:ext cx="2111743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Ecommerce Development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18FC40-06E5-3DE0-C901-5B6A1C428FC0}"/>
              </a:ext>
            </a:extLst>
          </p:cNvPr>
          <p:cNvSpPr txBox="1"/>
          <p:nvPr/>
        </p:nvSpPr>
        <p:spPr>
          <a:xfrm>
            <a:off x="6710704" y="3896571"/>
            <a:ext cx="13744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Timeline  :</a:t>
            </a:r>
            <a:endParaRPr lang="en-ID" sz="10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6478F-4D27-5580-678C-DF3124D3B72B}"/>
              </a:ext>
            </a:extLst>
          </p:cNvPr>
          <p:cNvSpPr txBox="1"/>
          <p:nvPr/>
        </p:nvSpPr>
        <p:spPr>
          <a:xfrm>
            <a:off x="6697404" y="4142792"/>
            <a:ext cx="1401075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Months</a:t>
            </a:r>
            <a:endParaRPr lang="en-ID" sz="1200">
              <a:solidFill>
                <a:srgbClr val="6C757D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3776D5-2826-013B-9C9E-D8CE7572408A}"/>
              </a:ext>
            </a:extLst>
          </p:cNvPr>
          <p:cNvSpPr/>
          <p:nvPr/>
        </p:nvSpPr>
        <p:spPr>
          <a:xfrm>
            <a:off x="5349529" y="4990680"/>
            <a:ext cx="1756121" cy="385576"/>
          </a:xfrm>
          <a:prstGeom prst="roundRect">
            <a:avLst/>
          </a:prstGeom>
          <a:solidFill>
            <a:srgbClr val="7678ED"/>
          </a:solidFill>
          <a:ln>
            <a:noFill/>
          </a:ln>
          <a:effectLst>
            <a:outerShdw blurRad="63500" sx="102000" sy="102000" algn="ctr" rotWithShape="0">
              <a:srgbClr val="212529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PREVIEW</a:t>
            </a:r>
            <a:endParaRPr lang="en-ID" sz="1050" b="1">
              <a:solidFill>
                <a:srgbClr val="F8F9F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ADBBA-B2D5-22B8-B392-3F04372E19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19200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219D91-95BB-0A7E-23F5-91CA30C47B2F}"/>
              </a:ext>
            </a:extLst>
          </p:cNvPr>
          <p:cNvSpPr txBox="1"/>
          <p:nvPr/>
        </p:nvSpPr>
        <p:spPr>
          <a:xfrm>
            <a:off x="1068629" y="1954191"/>
            <a:ext cx="358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Portfolio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A5E7C-A21B-42D7-06AF-448F7A20C0E1}"/>
              </a:ext>
            </a:extLst>
          </p:cNvPr>
          <p:cNvSpPr txBox="1"/>
          <p:nvPr/>
        </p:nvSpPr>
        <p:spPr>
          <a:xfrm>
            <a:off x="1068629" y="1000084"/>
            <a:ext cx="4508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D348B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Project Title for Mobile Application</a:t>
            </a:r>
            <a:endParaRPr lang="en-ID" sz="2800" b="1">
              <a:solidFill>
                <a:srgbClr val="3D348B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56109-5488-B31A-E59C-B79BD8B81F1C}"/>
              </a:ext>
            </a:extLst>
          </p:cNvPr>
          <p:cNvSpPr txBox="1"/>
          <p:nvPr/>
        </p:nvSpPr>
        <p:spPr>
          <a:xfrm>
            <a:off x="1068630" y="2563955"/>
            <a:ext cx="3032480" cy="3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Challenge</a:t>
            </a:r>
            <a:endParaRPr lang="en-ID" sz="1200" b="1">
              <a:solidFill>
                <a:srgbClr val="21252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5E926-F6AB-136C-250A-657893F232CE}"/>
              </a:ext>
            </a:extLst>
          </p:cNvPr>
          <p:cNvSpPr txBox="1"/>
          <p:nvPr/>
        </p:nvSpPr>
        <p:spPr>
          <a:xfrm>
            <a:off x="1068629" y="2915193"/>
            <a:ext cx="5027371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goal is to provide visitors with a positive user experience and encourage them to spend more time on the website. </a:t>
            </a:r>
            <a:endParaRPr lang="en-ID" sz="1200">
              <a:solidFill>
                <a:srgbClr val="6C757D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CD128B-56F3-0B97-BFEC-643538DA3416}"/>
              </a:ext>
            </a:extLst>
          </p:cNvPr>
          <p:cNvGrpSpPr/>
          <p:nvPr/>
        </p:nvGrpSpPr>
        <p:grpSpPr>
          <a:xfrm>
            <a:off x="1132274" y="4917627"/>
            <a:ext cx="380890" cy="361189"/>
            <a:chOff x="1132274" y="4994781"/>
            <a:chExt cx="380890" cy="361189"/>
          </a:xfrm>
          <a:solidFill>
            <a:srgbClr val="7678ED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8ABE7C-0257-BB22-965F-B58BED57074C}"/>
                </a:ext>
              </a:extLst>
            </p:cNvPr>
            <p:cNvSpPr/>
            <p:nvPr/>
          </p:nvSpPr>
          <p:spPr>
            <a:xfrm>
              <a:off x="1358342" y="5158987"/>
              <a:ext cx="30048" cy="45941"/>
            </a:xfrm>
            <a:custGeom>
              <a:avLst/>
              <a:gdLst>
                <a:gd name="connsiteX0" fmla="*/ 8180 w 30048"/>
                <a:gd name="connsiteY0" fmla="*/ 957 h 45941"/>
                <a:gd name="connsiteX1" fmla="*/ 957 w 30048"/>
                <a:gd name="connsiteY1" fmla="*/ 18031 h 45941"/>
                <a:gd name="connsiteX2" fmla="*/ 3780 w 30048"/>
                <a:gd name="connsiteY2" fmla="*/ 32807 h 45941"/>
                <a:gd name="connsiteX3" fmla="*/ 16915 w 30048"/>
                <a:gd name="connsiteY3" fmla="*/ 45941 h 45941"/>
                <a:gd name="connsiteX4" fmla="*/ 30049 w 30048"/>
                <a:gd name="connsiteY4" fmla="*/ 32807 h 45941"/>
                <a:gd name="connsiteX5" fmla="*/ 25255 w 30048"/>
                <a:gd name="connsiteY5" fmla="*/ 8180 h 45941"/>
                <a:gd name="connsiteX6" fmla="*/ 8180 w 30048"/>
                <a:gd name="connsiteY6" fmla="*/ 957 h 4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8" h="45941">
                  <a:moveTo>
                    <a:pt x="8180" y="957"/>
                  </a:moveTo>
                  <a:cubicBezTo>
                    <a:pt x="1481" y="3687"/>
                    <a:pt x="-1749" y="11321"/>
                    <a:pt x="957" y="18031"/>
                  </a:cubicBezTo>
                  <a:cubicBezTo>
                    <a:pt x="2838" y="22729"/>
                    <a:pt x="3797" y="27746"/>
                    <a:pt x="3780" y="32807"/>
                  </a:cubicBezTo>
                  <a:cubicBezTo>
                    <a:pt x="3780" y="40061"/>
                    <a:pt x="9661" y="45941"/>
                    <a:pt x="16915" y="45941"/>
                  </a:cubicBezTo>
                  <a:cubicBezTo>
                    <a:pt x="24169" y="45941"/>
                    <a:pt x="30049" y="40061"/>
                    <a:pt x="30049" y="32807"/>
                  </a:cubicBezTo>
                  <a:cubicBezTo>
                    <a:pt x="30058" y="24366"/>
                    <a:pt x="28430" y="16002"/>
                    <a:pt x="25255" y="8180"/>
                  </a:cubicBezTo>
                  <a:cubicBezTo>
                    <a:pt x="22524" y="1481"/>
                    <a:pt x="14890" y="-1749"/>
                    <a:pt x="8180" y="957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8AC8A3-BA97-0BD6-57B1-8C401B854702}"/>
                </a:ext>
              </a:extLst>
            </p:cNvPr>
            <p:cNvSpPr/>
            <p:nvPr/>
          </p:nvSpPr>
          <p:spPr>
            <a:xfrm>
              <a:off x="1309585" y="5213357"/>
              <a:ext cx="65680" cy="44107"/>
            </a:xfrm>
            <a:custGeom>
              <a:avLst/>
              <a:gdLst>
                <a:gd name="connsiteX0" fmla="*/ 42686 w 65680"/>
                <a:gd name="connsiteY0" fmla="*/ 4705 h 44107"/>
                <a:gd name="connsiteX1" fmla="*/ 13134 w 65680"/>
                <a:gd name="connsiteY1" fmla="*/ 17839 h 44107"/>
                <a:gd name="connsiteX2" fmla="*/ 0 w 65680"/>
                <a:gd name="connsiteY2" fmla="*/ 30973 h 44107"/>
                <a:gd name="connsiteX3" fmla="*/ 13134 w 65680"/>
                <a:gd name="connsiteY3" fmla="*/ 44107 h 44107"/>
                <a:gd name="connsiteX4" fmla="*/ 62387 w 65680"/>
                <a:gd name="connsiteY4" fmla="*/ 21845 h 44107"/>
                <a:gd name="connsiteX5" fmla="*/ 61238 w 65680"/>
                <a:gd name="connsiteY5" fmla="*/ 3293 h 44107"/>
                <a:gd name="connsiteX6" fmla="*/ 42686 w 65680"/>
                <a:gd name="connsiteY6" fmla="*/ 4442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680" h="44107">
                  <a:moveTo>
                    <a:pt x="42686" y="4705"/>
                  </a:moveTo>
                  <a:cubicBezTo>
                    <a:pt x="35169" y="13110"/>
                    <a:pt x="24411" y="17892"/>
                    <a:pt x="13134" y="17839"/>
                  </a:cubicBezTo>
                  <a:cubicBezTo>
                    <a:pt x="5880" y="17839"/>
                    <a:pt x="0" y="23719"/>
                    <a:pt x="0" y="30973"/>
                  </a:cubicBezTo>
                  <a:cubicBezTo>
                    <a:pt x="0" y="38227"/>
                    <a:pt x="5880" y="44107"/>
                    <a:pt x="13134" y="44107"/>
                  </a:cubicBezTo>
                  <a:cubicBezTo>
                    <a:pt x="31986" y="44100"/>
                    <a:pt x="49926" y="35991"/>
                    <a:pt x="62387" y="21845"/>
                  </a:cubicBezTo>
                  <a:cubicBezTo>
                    <a:pt x="67193" y="16405"/>
                    <a:pt x="66678" y="8099"/>
                    <a:pt x="61238" y="3293"/>
                  </a:cubicBezTo>
                  <a:cubicBezTo>
                    <a:pt x="55798" y="-1513"/>
                    <a:pt x="47492" y="-998"/>
                    <a:pt x="42686" y="4442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22F313C-581B-DBBF-F880-0931833CE3A7}"/>
                </a:ext>
              </a:extLst>
            </p:cNvPr>
            <p:cNvSpPr/>
            <p:nvPr/>
          </p:nvSpPr>
          <p:spPr>
            <a:xfrm>
              <a:off x="1211251" y="5080153"/>
              <a:ext cx="222963" cy="275817"/>
            </a:xfrm>
            <a:custGeom>
              <a:avLst/>
              <a:gdLst>
                <a:gd name="connsiteX0" fmla="*/ 111468 w 222963"/>
                <a:gd name="connsiteY0" fmla="*/ 0 h 275817"/>
                <a:gd name="connsiteX1" fmla="*/ 0 w 222963"/>
                <a:gd name="connsiteY1" fmla="*/ 111813 h 275817"/>
                <a:gd name="connsiteX2" fmla="*/ 65498 w 222963"/>
                <a:gd name="connsiteY2" fmla="*/ 213299 h 275817"/>
                <a:gd name="connsiteX3" fmla="*/ 65498 w 222963"/>
                <a:gd name="connsiteY3" fmla="*/ 229848 h 275817"/>
                <a:gd name="connsiteX4" fmla="*/ 111468 w 222963"/>
                <a:gd name="connsiteY4" fmla="*/ 275818 h 275817"/>
                <a:gd name="connsiteX5" fmla="*/ 157438 w 222963"/>
                <a:gd name="connsiteY5" fmla="*/ 229848 h 275817"/>
                <a:gd name="connsiteX6" fmla="*/ 157438 w 222963"/>
                <a:gd name="connsiteY6" fmla="*/ 213299 h 275817"/>
                <a:gd name="connsiteX7" fmla="*/ 212954 w 222963"/>
                <a:gd name="connsiteY7" fmla="*/ 65498 h 275817"/>
                <a:gd name="connsiteX8" fmla="*/ 111468 w 222963"/>
                <a:gd name="connsiteY8" fmla="*/ 0 h 275817"/>
                <a:gd name="connsiteX9" fmla="*/ 139904 w 222963"/>
                <a:gd name="connsiteY9" fmla="*/ 192022 h 275817"/>
                <a:gd name="connsiteX10" fmla="*/ 131169 w 222963"/>
                <a:gd name="connsiteY10" fmla="*/ 204434 h 275817"/>
                <a:gd name="connsiteX11" fmla="*/ 131169 w 222963"/>
                <a:gd name="connsiteY11" fmla="*/ 229848 h 275817"/>
                <a:gd name="connsiteX12" fmla="*/ 111468 w 222963"/>
                <a:gd name="connsiteY12" fmla="*/ 249550 h 275817"/>
                <a:gd name="connsiteX13" fmla="*/ 91767 w 222963"/>
                <a:gd name="connsiteY13" fmla="*/ 229848 h 275817"/>
                <a:gd name="connsiteX14" fmla="*/ 91767 w 222963"/>
                <a:gd name="connsiteY14" fmla="*/ 221442 h 275817"/>
                <a:gd name="connsiteX15" fmla="*/ 103982 w 222963"/>
                <a:gd name="connsiteY15" fmla="*/ 223084 h 275817"/>
                <a:gd name="connsiteX16" fmla="*/ 104901 w 222963"/>
                <a:gd name="connsiteY16" fmla="*/ 223084 h 275817"/>
                <a:gd name="connsiteX17" fmla="*/ 118462 w 222963"/>
                <a:gd name="connsiteY17" fmla="*/ 210377 h 275817"/>
                <a:gd name="connsiteX18" fmla="*/ 105755 w 222963"/>
                <a:gd name="connsiteY18" fmla="*/ 196816 h 275817"/>
                <a:gd name="connsiteX19" fmla="*/ 77450 w 222963"/>
                <a:gd name="connsiteY19" fmla="*/ 189723 h 275817"/>
                <a:gd name="connsiteX20" fmla="*/ 76268 w 222963"/>
                <a:gd name="connsiteY20" fmla="*/ 189329 h 275817"/>
                <a:gd name="connsiteX21" fmla="*/ 33760 w 222963"/>
                <a:gd name="connsiteY21" fmla="*/ 76325 h 275817"/>
                <a:gd name="connsiteX22" fmla="*/ 146764 w 222963"/>
                <a:gd name="connsiteY22" fmla="*/ 33817 h 275817"/>
                <a:gd name="connsiteX23" fmla="*/ 189272 w 222963"/>
                <a:gd name="connsiteY23" fmla="*/ 146821 h 275817"/>
                <a:gd name="connsiteX24" fmla="*/ 139904 w 222963"/>
                <a:gd name="connsiteY24" fmla="*/ 192088 h 27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2963" h="275817">
                  <a:moveTo>
                    <a:pt x="111468" y="0"/>
                  </a:moveTo>
                  <a:cubicBezTo>
                    <a:pt x="49811" y="95"/>
                    <a:pt x="-95" y="50156"/>
                    <a:pt x="0" y="111813"/>
                  </a:cubicBezTo>
                  <a:cubicBezTo>
                    <a:pt x="68" y="155551"/>
                    <a:pt x="25671" y="195221"/>
                    <a:pt x="65498" y="213299"/>
                  </a:cubicBezTo>
                  <a:lnTo>
                    <a:pt x="65498" y="229848"/>
                  </a:lnTo>
                  <a:cubicBezTo>
                    <a:pt x="65498" y="255237"/>
                    <a:pt x="86080" y="275818"/>
                    <a:pt x="111468" y="275818"/>
                  </a:cubicBezTo>
                  <a:cubicBezTo>
                    <a:pt x="136856" y="275818"/>
                    <a:pt x="157438" y="255237"/>
                    <a:pt x="157438" y="229848"/>
                  </a:cubicBezTo>
                  <a:lnTo>
                    <a:pt x="157438" y="213299"/>
                  </a:lnTo>
                  <a:cubicBezTo>
                    <a:pt x="213582" y="187816"/>
                    <a:pt x="238438" y="121643"/>
                    <a:pt x="212954" y="65498"/>
                  </a:cubicBezTo>
                  <a:cubicBezTo>
                    <a:pt x="194877" y="25670"/>
                    <a:pt x="155206" y="68"/>
                    <a:pt x="111468" y="0"/>
                  </a:cubicBezTo>
                  <a:close/>
                  <a:moveTo>
                    <a:pt x="139904" y="192022"/>
                  </a:moveTo>
                  <a:cubicBezTo>
                    <a:pt x="134654" y="193888"/>
                    <a:pt x="131154" y="198863"/>
                    <a:pt x="131169" y="204434"/>
                  </a:cubicBezTo>
                  <a:lnTo>
                    <a:pt x="131169" y="229848"/>
                  </a:lnTo>
                  <a:cubicBezTo>
                    <a:pt x="131169" y="240729"/>
                    <a:pt x="122349" y="249550"/>
                    <a:pt x="111468" y="249550"/>
                  </a:cubicBezTo>
                  <a:cubicBezTo>
                    <a:pt x="100587" y="249550"/>
                    <a:pt x="91767" y="240729"/>
                    <a:pt x="91767" y="229848"/>
                  </a:cubicBezTo>
                  <a:lnTo>
                    <a:pt x="91767" y="221442"/>
                  </a:lnTo>
                  <a:cubicBezTo>
                    <a:pt x="95804" y="222220"/>
                    <a:pt x="99882" y="222768"/>
                    <a:pt x="103982" y="223084"/>
                  </a:cubicBezTo>
                  <a:lnTo>
                    <a:pt x="104901" y="223084"/>
                  </a:lnTo>
                  <a:cubicBezTo>
                    <a:pt x="112155" y="223320"/>
                    <a:pt x="118226" y="217631"/>
                    <a:pt x="118462" y="210377"/>
                  </a:cubicBezTo>
                  <a:cubicBezTo>
                    <a:pt x="118698" y="203123"/>
                    <a:pt x="113009" y="197052"/>
                    <a:pt x="105755" y="196816"/>
                  </a:cubicBezTo>
                  <a:cubicBezTo>
                    <a:pt x="95972" y="196161"/>
                    <a:pt x="86386" y="193759"/>
                    <a:pt x="77450" y="189723"/>
                  </a:cubicBezTo>
                  <a:lnTo>
                    <a:pt x="76268" y="189329"/>
                  </a:lnTo>
                  <a:cubicBezTo>
                    <a:pt x="33325" y="169862"/>
                    <a:pt x="14293" y="119269"/>
                    <a:pt x="33760" y="76325"/>
                  </a:cubicBezTo>
                  <a:cubicBezTo>
                    <a:pt x="53226" y="33382"/>
                    <a:pt x="103820" y="14350"/>
                    <a:pt x="146764" y="33817"/>
                  </a:cubicBezTo>
                  <a:cubicBezTo>
                    <a:pt x="189707" y="53283"/>
                    <a:pt x="208739" y="103877"/>
                    <a:pt x="189272" y="146821"/>
                  </a:cubicBezTo>
                  <a:cubicBezTo>
                    <a:pt x="179669" y="168005"/>
                    <a:pt x="161839" y="184353"/>
                    <a:pt x="139904" y="192088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232075-1231-452B-CD4B-4453CC7356AE}"/>
                </a:ext>
              </a:extLst>
            </p:cNvPr>
            <p:cNvSpPr/>
            <p:nvPr/>
          </p:nvSpPr>
          <p:spPr>
            <a:xfrm>
              <a:off x="1309585" y="4994781"/>
              <a:ext cx="26268" cy="59103"/>
            </a:xfrm>
            <a:custGeom>
              <a:avLst/>
              <a:gdLst>
                <a:gd name="connsiteX0" fmla="*/ 0 w 26268"/>
                <a:gd name="connsiteY0" fmla="*/ 13134 h 59103"/>
                <a:gd name="connsiteX1" fmla="*/ 0 w 26268"/>
                <a:gd name="connsiteY1" fmla="*/ 45970 h 59103"/>
                <a:gd name="connsiteX2" fmla="*/ 13134 w 26268"/>
                <a:gd name="connsiteY2" fmla="*/ 59104 h 59103"/>
                <a:gd name="connsiteX3" fmla="*/ 26268 w 26268"/>
                <a:gd name="connsiteY3" fmla="*/ 45970 h 59103"/>
                <a:gd name="connsiteX4" fmla="*/ 26268 w 26268"/>
                <a:gd name="connsiteY4" fmla="*/ 13134 h 59103"/>
                <a:gd name="connsiteX5" fmla="*/ 13134 w 26268"/>
                <a:gd name="connsiteY5" fmla="*/ 0 h 59103"/>
                <a:gd name="connsiteX6" fmla="*/ 0 w 26268"/>
                <a:gd name="connsiteY6" fmla="*/ 13134 h 5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68" h="59103">
                  <a:moveTo>
                    <a:pt x="0" y="13134"/>
                  </a:moveTo>
                  <a:lnTo>
                    <a:pt x="0" y="45970"/>
                  </a:lnTo>
                  <a:cubicBezTo>
                    <a:pt x="0" y="53224"/>
                    <a:pt x="5880" y="59104"/>
                    <a:pt x="13134" y="59104"/>
                  </a:cubicBezTo>
                  <a:cubicBezTo>
                    <a:pt x="20388" y="59104"/>
                    <a:pt x="26268" y="53224"/>
                    <a:pt x="26268" y="45970"/>
                  </a:cubicBezTo>
                  <a:lnTo>
                    <a:pt x="26268" y="13134"/>
                  </a:lnTo>
                  <a:cubicBezTo>
                    <a:pt x="26268" y="5880"/>
                    <a:pt x="20388" y="0"/>
                    <a:pt x="13134" y="0"/>
                  </a:cubicBezTo>
                  <a:cubicBezTo>
                    <a:pt x="5880" y="0"/>
                    <a:pt x="0" y="5880"/>
                    <a:pt x="0" y="13134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FE75D3-46B0-C24E-E129-4ABD7295EA00}"/>
                </a:ext>
              </a:extLst>
            </p:cNvPr>
            <p:cNvSpPr/>
            <p:nvPr/>
          </p:nvSpPr>
          <p:spPr>
            <a:xfrm>
              <a:off x="1132274" y="5172092"/>
              <a:ext cx="59103" cy="26268"/>
            </a:xfrm>
            <a:custGeom>
              <a:avLst/>
              <a:gdLst>
                <a:gd name="connsiteX0" fmla="*/ 45970 w 59103"/>
                <a:gd name="connsiteY0" fmla="*/ 26268 h 26268"/>
                <a:gd name="connsiteX1" fmla="*/ 59104 w 59103"/>
                <a:gd name="connsiteY1" fmla="*/ 13134 h 26268"/>
                <a:gd name="connsiteX2" fmla="*/ 45970 w 59103"/>
                <a:gd name="connsiteY2" fmla="*/ 0 h 26268"/>
                <a:gd name="connsiteX3" fmla="*/ 13134 w 59103"/>
                <a:gd name="connsiteY3" fmla="*/ 0 h 26268"/>
                <a:gd name="connsiteX4" fmla="*/ 0 w 59103"/>
                <a:gd name="connsiteY4" fmla="*/ 13134 h 26268"/>
                <a:gd name="connsiteX5" fmla="*/ 13134 w 59103"/>
                <a:gd name="connsiteY5" fmla="*/ 26268 h 2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03" h="26268">
                  <a:moveTo>
                    <a:pt x="45970" y="26268"/>
                  </a:moveTo>
                  <a:cubicBezTo>
                    <a:pt x="53224" y="26268"/>
                    <a:pt x="59104" y="20388"/>
                    <a:pt x="59104" y="13134"/>
                  </a:cubicBezTo>
                  <a:cubicBezTo>
                    <a:pt x="59104" y="5880"/>
                    <a:pt x="53224" y="0"/>
                    <a:pt x="45970" y="0"/>
                  </a:cubicBezTo>
                  <a:lnTo>
                    <a:pt x="13134" y="0"/>
                  </a:lnTo>
                  <a:cubicBezTo>
                    <a:pt x="5880" y="0"/>
                    <a:pt x="0" y="5880"/>
                    <a:pt x="0" y="13134"/>
                  </a:cubicBezTo>
                  <a:cubicBezTo>
                    <a:pt x="0" y="20388"/>
                    <a:pt x="5880" y="26268"/>
                    <a:pt x="13134" y="26268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65FE59-8593-C3F4-4B1D-F40AD60BCE92}"/>
                </a:ext>
              </a:extLst>
            </p:cNvPr>
            <p:cNvSpPr/>
            <p:nvPr/>
          </p:nvSpPr>
          <p:spPr>
            <a:xfrm>
              <a:off x="1454061" y="5172092"/>
              <a:ext cx="59103" cy="26268"/>
            </a:xfrm>
            <a:custGeom>
              <a:avLst/>
              <a:gdLst>
                <a:gd name="connsiteX0" fmla="*/ 45970 w 59103"/>
                <a:gd name="connsiteY0" fmla="*/ 0 h 26268"/>
                <a:gd name="connsiteX1" fmla="*/ 13134 w 59103"/>
                <a:gd name="connsiteY1" fmla="*/ 0 h 26268"/>
                <a:gd name="connsiteX2" fmla="*/ 0 w 59103"/>
                <a:gd name="connsiteY2" fmla="*/ 13134 h 26268"/>
                <a:gd name="connsiteX3" fmla="*/ 13134 w 59103"/>
                <a:gd name="connsiteY3" fmla="*/ 26268 h 26268"/>
                <a:gd name="connsiteX4" fmla="*/ 45970 w 59103"/>
                <a:gd name="connsiteY4" fmla="*/ 26268 h 26268"/>
                <a:gd name="connsiteX5" fmla="*/ 59104 w 59103"/>
                <a:gd name="connsiteY5" fmla="*/ 13134 h 26268"/>
                <a:gd name="connsiteX6" fmla="*/ 45970 w 59103"/>
                <a:gd name="connsiteY6" fmla="*/ 0 h 2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103" h="26268">
                  <a:moveTo>
                    <a:pt x="45970" y="0"/>
                  </a:moveTo>
                  <a:lnTo>
                    <a:pt x="13134" y="0"/>
                  </a:lnTo>
                  <a:cubicBezTo>
                    <a:pt x="5880" y="0"/>
                    <a:pt x="0" y="5880"/>
                    <a:pt x="0" y="13134"/>
                  </a:cubicBezTo>
                  <a:cubicBezTo>
                    <a:pt x="0" y="20388"/>
                    <a:pt x="5880" y="26268"/>
                    <a:pt x="13134" y="26268"/>
                  </a:cubicBezTo>
                  <a:lnTo>
                    <a:pt x="45970" y="26268"/>
                  </a:lnTo>
                  <a:cubicBezTo>
                    <a:pt x="53224" y="26268"/>
                    <a:pt x="59104" y="20388"/>
                    <a:pt x="59104" y="13134"/>
                  </a:cubicBezTo>
                  <a:cubicBezTo>
                    <a:pt x="59104" y="5880"/>
                    <a:pt x="53224" y="0"/>
                    <a:pt x="45970" y="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48DD33-37C2-8CD0-1D90-E2D1E2B8067C}"/>
                </a:ext>
              </a:extLst>
            </p:cNvPr>
            <p:cNvSpPr/>
            <p:nvPr/>
          </p:nvSpPr>
          <p:spPr>
            <a:xfrm>
              <a:off x="1183982" y="5274195"/>
              <a:ext cx="49768" cy="49571"/>
            </a:xfrm>
            <a:custGeom>
              <a:avLst/>
              <a:gdLst>
                <a:gd name="connsiteX0" fmla="*/ 22631 w 49768"/>
                <a:gd name="connsiteY0" fmla="*/ 45722 h 49571"/>
                <a:gd name="connsiteX1" fmla="*/ 45879 w 49768"/>
                <a:gd name="connsiteY1" fmla="*/ 22672 h 49571"/>
                <a:gd name="connsiteX2" fmla="*/ 45879 w 49768"/>
                <a:gd name="connsiteY2" fmla="*/ 3890 h 49571"/>
                <a:gd name="connsiteX3" fmla="*/ 27097 w 49768"/>
                <a:gd name="connsiteY3" fmla="*/ 3890 h 49571"/>
                <a:gd name="connsiteX4" fmla="*/ 3849 w 49768"/>
                <a:gd name="connsiteY4" fmla="*/ 27138 h 49571"/>
                <a:gd name="connsiteX5" fmla="*/ 3849 w 49768"/>
                <a:gd name="connsiteY5" fmla="*/ 45722 h 49571"/>
                <a:gd name="connsiteX6" fmla="*/ 22434 w 49768"/>
                <a:gd name="connsiteY6" fmla="*/ 45722 h 4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8" h="49571">
                  <a:moveTo>
                    <a:pt x="22631" y="45722"/>
                  </a:moveTo>
                  <a:lnTo>
                    <a:pt x="45879" y="22672"/>
                  </a:lnTo>
                  <a:cubicBezTo>
                    <a:pt x="51065" y="17485"/>
                    <a:pt x="51065" y="9077"/>
                    <a:pt x="45879" y="3890"/>
                  </a:cubicBezTo>
                  <a:cubicBezTo>
                    <a:pt x="40692" y="-1297"/>
                    <a:pt x="32283" y="-1297"/>
                    <a:pt x="27097" y="3890"/>
                  </a:cubicBezTo>
                  <a:lnTo>
                    <a:pt x="3849" y="27138"/>
                  </a:lnTo>
                  <a:cubicBezTo>
                    <a:pt x="-1283" y="32270"/>
                    <a:pt x="-1283" y="40590"/>
                    <a:pt x="3849" y="45722"/>
                  </a:cubicBezTo>
                  <a:cubicBezTo>
                    <a:pt x="8981" y="50855"/>
                    <a:pt x="17302" y="50855"/>
                    <a:pt x="22434" y="45722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FD7AA6-482D-6B7E-5AC6-49DB34E31CBA}"/>
                </a:ext>
              </a:extLst>
            </p:cNvPr>
            <p:cNvSpPr/>
            <p:nvPr/>
          </p:nvSpPr>
          <p:spPr>
            <a:xfrm>
              <a:off x="1411688" y="5046683"/>
              <a:ext cx="49674" cy="49574"/>
            </a:xfrm>
            <a:custGeom>
              <a:avLst/>
              <a:gdLst>
                <a:gd name="connsiteX0" fmla="*/ 45722 w 49674"/>
                <a:gd name="connsiteY0" fmla="*/ 3852 h 49574"/>
                <a:gd name="connsiteX1" fmla="*/ 27148 w 49674"/>
                <a:gd name="connsiteY1" fmla="*/ 3842 h 49574"/>
                <a:gd name="connsiteX2" fmla="*/ 27138 w 49674"/>
                <a:gd name="connsiteY2" fmla="*/ 3852 h 49574"/>
                <a:gd name="connsiteX3" fmla="*/ 3890 w 49674"/>
                <a:gd name="connsiteY3" fmla="*/ 26903 h 49574"/>
                <a:gd name="connsiteX4" fmla="*/ 3890 w 49674"/>
                <a:gd name="connsiteY4" fmla="*/ 45684 h 49574"/>
                <a:gd name="connsiteX5" fmla="*/ 22672 w 49674"/>
                <a:gd name="connsiteY5" fmla="*/ 45684 h 49574"/>
                <a:gd name="connsiteX6" fmla="*/ 45919 w 49674"/>
                <a:gd name="connsiteY6" fmla="*/ 22437 h 49574"/>
                <a:gd name="connsiteX7" fmla="*/ 45734 w 49674"/>
                <a:gd name="connsiteY7" fmla="*/ 3863 h 49574"/>
                <a:gd name="connsiteX8" fmla="*/ 45722 w 49674"/>
                <a:gd name="connsiteY8" fmla="*/ 3852 h 4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74" h="49574">
                  <a:moveTo>
                    <a:pt x="45722" y="3852"/>
                  </a:moveTo>
                  <a:cubicBezTo>
                    <a:pt x="40596" y="-1280"/>
                    <a:pt x="32280" y="-1285"/>
                    <a:pt x="27148" y="3842"/>
                  </a:cubicBezTo>
                  <a:cubicBezTo>
                    <a:pt x="27144" y="3846"/>
                    <a:pt x="27141" y="3849"/>
                    <a:pt x="27138" y="3852"/>
                  </a:cubicBezTo>
                  <a:lnTo>
                    <a:pt x="3890" y="26903"/>
                  </a:lnTo>
                  <a:cubicBezTo>
                    <a:pt x="-1297" y="32089"/>
                    <a:pt x="-1297" y="40498"/>
                    <a:pt x="3890" y="45684"/>
                  </a:cubicBezTo>
                  <a:cubicBezTo>
                    <a:pt x="9077" y="50871"/>
                    <a:pt x="17485" y="50871"/>
                    <a:pt x="22672" y="45684"/>
                  </a:cubicBezTo>
                  <a:lnTo>
                    <a:pt x="45919" y="22437"/>
                  </a:lnTo>
                  <a:cubicBezTo>
                    <a:pt x="50997" y="17257"/>
                    <a:pt x="50914" y="8941"/>
                    <a:pt x="45734" y="3863"/>
                  </a:cubicBezTo>
                  <a:cubicBezTo>
                    <a:pt x="45730" y="3859"/>
                    <a:pt x="45726" y="3856"/>
                    <a:pt x="45722" y="3852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47375D-8CCF-1785-E6CD-A6DC18439328}"/>
                </a:ext>
              </a:extLst>
            </p:cNvPr>
            <p:cNvSpPr/>
            <p:nvPr/>
          </p:nvSpPr>
          <p:spPr>
            <a:xfrm>
              <a:off x="1184176" y="5046584"/>
              <a:ext cx="49574" cy="49674"/>
            </a:xfrm>
            <a:custGeom>
              <a:avLst/>
              <a:gdLst>
                <a:gd name="connsiteX0" fmla="*/ 3852 w 49574"/>
                <a:gd name="connsiteY0" fmla="*/ 3952 h 49674"/>
                <a:gd name="connsiteX1" fmla="*/ 3842 w 49574"/>
                <a:gd name="connsiteY1" fmla="*/ 22526 h 49674"/>
                <a:gd name="connsiteX2" fmla="*/ 3852 w 49574"/>
                <a:gd name="connsiteY2" fmla="*/ 22537 h 49674"/>
                <a:gd name="connsiteX3" fmla="*/ 26903 w 49574"/>
                <a:gd name="connsiteY3" fmla="*/ 45784 h 49674"/>
                <a:gd name="connsiteX4" fmla="*/ 45685 w 49574"/>
                <a:gd name="connsiteY4" fmla="*/ 45784 h 49674"/>
                <a:gd name="connsiteX5" fmla="*/ 45685 w 49574"/>
                <a:gd name="connsiteY5" fmla="*/ 27002 h 49674"/>
                <a:gd name="connsiteX6" fmla="*/ 22437 w 49574"/>
                <a:gd name="connsiteY6" fmla="*/ 3755 h 49674"/>
                <a:gd name="connsiteX7" fmla="*/ 3863 w 49574"/>
                <a:gd name="connsiteY7" fmla="*/ 3940 h 49674"/>
                <a:gd name="connsiteX8" fmla="*/ 3852 w 49574"/>
                <a:gd name="connsiteY8" fmla="*/ 3952 h 4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74" h="49674">
                  <a:moveTo>
                    <a:pt x="3852" y="3952"/>
                  </a:moveTo>
                  <a:cubicBezTo>
                    <a:pt x="-1280" y="9078"/>
                    <a:pt x="-1285" y="17394"/>
                    <a:pt x="3842" y="22526"/>
                  </a:cubicBezTo>
                  <a:cubicBezTo>
                    <a:pt x="3846" y="22530"/>
                    <a:pt x="3849" y="22533"/>
                    <a:pt x="3852" y="22537"/>
                  </a:cubicBezTo>
                  <a:lnTo>
                    <a:pt x="26903" y="45784"/>
                  </a:lnTo>
                  <a:cubicBezTo>
                    <a:pt x="32089" y="50971"/>
                    <a:pt x="40498" y="50971"/>
                    <a:pt x="45685" y="45784"/>
                  </a:cubicBezTo>
                  <a:cubicBezTo>
                    <a:pt x="50871" y="40597"/>
                    <a:pt x="50871" y="32189"/>
                    <a:pt x="45685" y="27002"/>
                  </a:cubicBezTo>
                  <a:lnTo>
                    <a:pt x="22437" y="3755"/>
                  </a:lnTo>
                  <a:cubicBezTo>
                    <a:pt x="17257" y="-1323"/>
                    <a:pt x="8941" y="-1240"/>
                    <a:pt x="3863" y="3940"/>
                  </a:cubicBezTo>
                  <a:cubicBezTo>
                    <a:pt x="3859" y="3944"/>
                    <a:pt x="3856" y="3948"/>
                    <a:pt x="3852" y="3952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145762-B0E9-FBCA-433F-923414690739}"/>
                </a:ext>
              </a:extLst>
            </p:cNvPr>
            <p:cNvSpPr/>
            <p:nvPr/>
          </p:nvSpPr>
          <p:spPr>
            <a:xfrm>
              <a:off x="1411688" y="5274195"/>
              <a:ext cx="49571" cy="49768"/>
            </a:xfrm>
            <a:custGeom>
              <a:avLst/>
              <a:gdLst>
                <a:gd name="connsiteX0" fmla="*/ 22672 w 49571"/>
                <a:gd name="connsiteY0" fmla="*/ 3890 h 49768"/>
                <a:gd name="connsiteX1" fmla="*/ 3890 w 49571"/>
                <a:gd name="connsiteY1" fmla="*/ 3890 h 49768"/>
                <a:gd name="connsiteX2" fmla="*/ 3890 w 49571"/>
                <a:gd name="connsiteY2" fmla="*/ 22672 h 49768"/>
                <a:gd name="connsiteX3" fmla="*/ 27138 w 49571"/>
                <a:gd name="connsiteY3" fmla="*/ 45919 h 49768"/>
                <a:gd name="connsiteX4" fmla="*/ 45722 w 49571"/>
                <a:gd name="connsiteY4" fmla="*/ 45919 h 49768"/>
                <a:gd name="connsiteX5" fmla="*/ 45722 w 49571"/>
                <a:gd name="connsiteY5" fmla="*/ 27335 h 4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71" h="49768">
                  <a:moveTo>
                    <a:pt x="22672" y="3890"/>
                  </a:moveTo>
                  <a:cubicBezTo>
                    <a:pt x="17485" y="-1297"/>
                    <a:pt x="9077" y="-1297"/>
                    <a:pt x="3890" y="3890"/>
                  </a:cubicBezTo>
                  <a:cubicBezTo>
                    <a:pt x="-1297" y="9077"/>
                    <a:pt x="-1297" y="17485"/>
                    <a:pt x="3890" y="22672"/>
                  </a:cubicBezTo>
                  <a:lnTo>
                    <a:pt x="27138" y="45919"/>
                  </a:lnTo>
                  <a:cubicBezTo>
                    <a:pt x="32270" y="51052"/>
                    <a:pt x="40590" y="51052"/>
                    <a:pt x="45722" y="45919"/>
                  </a:cubicBezTo>
                  <a:cubicBezTo>
                    <a:pt x="50855" y="40787"/>
                    <a:pt x="50855" y="32467"/>
                    <a:pt x="45722" y="27335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9F772D-29AC-B710-C064-47C43A42DE3C}"/>
              </a:ext>
            </a:extLst>
          </p:cNvPr>
          <p:cNvSpPr txBox="1"/>
          <p:nvPr/>
        </p:nvSpPr>
        <p:spPr>
          <a:xfrm>
            <a:off x="1710979" y="3922502"/>
            <a:ext cx="2203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1K +  Downloaded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EB791-CE18-28FA-70CE-992C3E7847B6}"/>
              </a:ext>
            </a:extLst>
          </p:cNvPr>
          <p:cNvSpPr txBox="1"/>
          <p:nvPr/>
        </p:nvSpPr>
        <p:spPr>
          <a:xfrm>
            <a:off x="1697679" y="4168723"/>
            <a:ext cx="3617271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it's more important than ever to stay on top of market trends and analyze.</a:t>
            </a:r>
            <a:endParaRPr lang="en-ID" sz="1200">
              <a:solidFill>
                <a:srgbClr val="6C757D"/>
              </a:solidFill>
            </a:endParaRPr>
          </a:p>
        </p:txBody>
      </p:sp>
      <p:grpSp>
        <p:nvGrpSpPr>
          <p:cNvPr id="16" name="Graphic 12">
            <a:extLst>
              <a:ext uri="{FF2B5EF4-FFF2-40B4-BE49-F238E27FC236}">
                <a16:creationId xmlns:a16="http://schemas.microsoft.com/office/drawing/2014/main" id="{71DF5818-D9BF-5E3D-D38A-1B6A2D7FBB53}"/>
              </a:ext>
            </a:extLst>
          </p:cNvPr>
          <p:cNvGrpSpPr/>
          <p:nvPr/>
        </p:nvGrpSpPr>
        <p:grpSpPr>
          <a:xfrm>
            <a:off x="1177450" y="3925374"/>
            <a:ext cx="301169" cy="295976"/>
            <a:chOff x="1177450" y="4149541"/>
            <a:chExt cx="301169" cy="295976"/>
          </a:xfrm>
          <a:solidFill>
            <a:srgbClr val="7678ED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068E3F-12A1-311E-E51C-59DEBAB06492}"/>
                </a:ext>
              </a:extLst>
            </p:cNvPr>
            <p:cNvSpPr/>
            <p:nvPr/>
          </p:nvSpPr>
          <p:spPr>
            <a:xfrm>
              <a:off x="1177450" y="4149541"/>
              <a:ext cx="301169" cy="223280"/>
            </a:xfrm>
            <a:custGeom>
              <a:avLst/>
              <a:gdLst>
                <a:gd name="connsiteX0" fmla="*/ 228473 w 301169"/>
                <a:gd name="connsiteY0" fmla="*/ 77889 h 223280"/>
                <a:gd name="connsiteX1" fmla="*/ 223281 w 301169"/>
                <a:gd name="connsiteY1" fmla="*/ 77889 h 223280"/>
                <a:gd name="connsiteX2" fmla="*/ 223281 w 301169"/>
                <a:gd name="connsiteY2" fmla="*/ 72696 h 223280"/>
                <a:gd name="connsiteX3" fmla="*/ 150585 w 301169"/>
                <a:gd name="connsiteY3" fmla="*/ 0 h 223280"/>
                <a:gd name="connsiteX4" fmla="*/ 77889 w 301169"/>
                <a:gd name="connsiteY4" fmla="*/ 72696 h 223280"/>
                <a:gd name="connsiteX5" fmla="*/ 77889 w 301169"/>
                <a:gd name="connsiteY5" fmla="*/ 77889 h 223280"/>
                <a:gd name="connsiteX6" fmla="*/ 72696 w 301169"/>
                <a:gd name="connsiteY6" fmla="*/ 77889 h 223280"/>
                <a:gd name="connsiteX7" fmla="*/ 0 w 301169"/>
                <a:gd name="connsiteY7" fmla="*/ 150585 h 223280"/>
                <a:gd name="connsiteX8" fmla="*/ 72696 w 301169"/>
                <a:gd name="connsiteY8" fmla="*/ 223281 h 223280"/>
                <a:gd name="connsiteX9" fmla="*/ 83081 w 301169"/>
                <a:gd name="connsiteY9" fmla="*/ 212896 h 223280"/>
                <a:gd name="connsiteX10" fmla="*/ 72696 w 301169"/>
                <a:gd name="connsiteY10" fmla="*/ 202511 h 223280"/>
                <a:gd name="connsiteX11" fmla="*/ 20770 w 301169"/>
                <a:gd name="connsiteY11" fmla="*/ 150585 h 223280"/>
                <a:gd name="connsiteX12" fmla="*/ 72696 w 301169"/>
                <a:gd name="connsiteY12" fmla="*/ 98659 h 223280"/>
                <a:gd name="connsiteX13" fmla="*/ 88274 w 301169"/>
                <a:gd name="connsiteY13" fmla="*/ 98659 h 223280"/>
                <a:gd name="connsiteX14" fmla="*/ 98659 w 301169"/>
                <a:gd name="connsiteY14" fmla="*/ 88274 h 223280"/>
                <a:gd name="connsiteX15" fmla="*/ 98659 w 301169"/>
                <a:gd name="connsiteY15" fmla="*/ 72696 h 223280"/>
                <a:gd name="connsiteX16" fmla="*/ 150585 w 301169"/>
                <a:gd name="connsiteY16" fmla="*/ 20770 h 223280"/>
                <a:gd name="connsiteX17" fmla="*/ 202511 w 301169"/>
                <a:gd name="connsiteY17" fmla="*/ 72696 h 223280"/>
                <a:gd name="connsiteX18" fmla="*/ 202511 w 301169"/>
                <a:gd name="connsiteY18" fmla="*/ 88274 h 223280"/>
                <a:gd name="connsiteX19" fmla="*/ 212896 w 301169"/>
                <a:gd name="connsiteY19" fmla="*/ 98659 h 223280"/>
                <a:gd name="connsiteX20" fmla="*/ 228473 w 301169"/>
                <a:gd name="connsiteY20" fmla="*/ 98659 h 223280"/>
                <a:gd name="connsiteX21" fmla="*/ 280399 w 301169"/>
                <a:gd name="connsiteY21" fmla="*/ 150585 h 223280"/>
                <a:gd name="connsiteX22" fmla="*/ 228473 w 301169"/>
                <a:gd name="connsiteY22" fmla="*/ 202511 h 223280"/>
                <a:gd name="connsiteX23" fmla="*/ 218088 w 301169"/>
                <a:gd name="connsiteY23" fmla="*/ 212896 h 223280"/>
                <a:gd name="connsiteX24" fmla="*/ 228473 w 301169"/>
                <a:gd name="connsiteY24" fmla="*/ 223281 h 223280"/>
                <a:gd name="connsiteX25" fmla="*/ 301170 w 301169"/>
                <a:gd name="connsiteY25" fmla="*/ 150585 h 223280"/>
                <a:gd name="connsiteX26" fmla="*/ 228473 w 301169"/>
                <a:gd name="connsiteY26" fmla="*/ 77889 h 2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1169" h="223280">
                  <a:moveTo>
                    <a:pt x="228473" y="77889"/>
                  </a:moveTo>
                  <a:lnTo>
                    <a:pt x="223281" y="77889"/>
                  </a:lnTo>
                  <a:lnTo>
                    <a:pt x="223281" y="72696"/>
                  </a:lnTo>
                  <a:cubicBezTo>
                    <a:pt x="223281" y="32713"/>
                    <a:pt x="190568" y="0"/>
                    <a:pt x="150585" y="0"/>
                  </a:cubicBezTo>
                  <a:cubicBezTo>
                    <a:pt x="110602" y="0"/>
                    <a:pt x="77889" y="32713"/>
                    <a:pt x="77889" y="72696"/>
                  </a:cubicBezTo>
                  <a:lnTo>
                    <a:pt x="77889" y="77889"/>
                  </a:lnTo>
                  <a:lnTo>
                    <a:pt x="72696" y="77889"/>
                  </a:lnTo>
                  <a:cubicBezTo>
                    <a:pt x="32713" y="77889"/>
                    <a:pt x="0" y="110602"/>
                    <a:pt x="0" y="150585"/>
                  </a:cubicBezTo>
                  <a:cubicBezTo>
                    <a:pt x="0" y="190568"/>
                    <a:pt x="32713" y="223281"/>
                    <a:pt x="72696" y="223281"/>
                  </a:cubicBezTo>
                  <a:cubicBezTo>
                    <a:pt x="78408" y="223281"/>
                    <a:pt x="83081" y="218608"/>
                    <a:pt x="83081" y="212896"/>
                  </a:cubicBezTo>
                  <a:cubicBezTo>
                    <a:pt x="83081" y="207184"/>
                    <a:pt x="78408" y="202511"/>
                    <a:pt x="72696" y="202511"/>
                  </a:cubicBezTo>
                  <a:cubicBezTo>
                    <a:pt x="44137" y="202511"/>
                    <a:pt x="20770" y="179144"/>
                    <a:pt x="20770" y="150585"/>
                  </a:cubicBezTo>
                  <a:cubicBezTo>
                    <a:pt x="20770" y="122026"/>
                    <a:pt x="44137" y="98659"/>
                    <a:pt x="72696" y="98659"/>
                  </a:cubicBezTo>
                  <a:lnTo>
                    <a:pt x="88274" y="98659"/>
                  </a:lnTo>
                  <a:cubicBezTo>
                    <a:pt x="93986" y="98659"/>
                    <a:pt x="98659" y="93986"/>
                    <a:pt x="98659" y="88274"/>
                  </a:cubicBezTo>
                  <a:lnTo>
                    <a:pt x="98659" y="72696"/>
                  </a:lnTo>
                  <a:cubicBezTo>
                    <a:pt x="98659" y="44137"/>
                    <a:pt x="122026" y="20770"/>
                    <a:pt x="150585" y="20770"/>
                  </a:cubicBezTo>
                  <a:cubicBezTo>
                    <a:pt x="179144" y="20770"/>
                    <a:pt x="202511" y="44137"/>
                    <a:pt x="202511" y="72696"/>
                  </a:cubicBezTo>
                  <a:lnTo>
                    <a:pt x="202511" y="88274"/>
                  </a:lnTo>
                  <a:cubicBezTo>
                    <a:pt x="202511" y="93986"/>
                    <a:pt x="207184" y="98659"/>
                    <a:pt x="212896" y="98659"/>
                  </a:cubicBezTo>
                  <a:lnTo>
                    <a:pt x="228473" y="98659"/>
                  </a:lnTo>
                  <a:cubicBezTo>
                    <a:pt x="257033" y="98659"/>
                    <a:pt x="280399" y="122026"/>
                    <a:pt x="280399" y="150585"/>
                  </a:cubicBezTo>
                  <a:cubicBezTo>
                    <a:pt x="280399" y="179144"/>
                    <a:pt x="257033" y="202511"/>
                    <a:pt x="228473" y="202511"/>
                  </a:cubicBezTo>
                  <a:cubicBezTo>
                    <a:pt x="222762" y="202511"/>
                    <a:pt x="218088" y="207184"/>
                    <a:pt x="218088" y="212896"/>
                  </a:cubicBezTo>
                  <a:cubicBezTo>
                    <a:pt x="218088" y="218608"/>
                    <a:pt x="222762" y="223281"/>
                    <a:pt x="228473" y="223281"/>
                  </a:cubicBezTo>
                  <a:cubicBezTo>
                    <a:pt x="268456" y="223281"/>
                    <a:pt x="301170" y="190568"/>
                    <a:pt x="301170" y="150585"/>
                  </a:cubicBezTo>
                  <a:cubicBezTo>
                    <a:pt x="301170" y="110602"/>
                    <a:pt x="268456" y="77889"/>
                    <a:pt x="228473" y="77889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5B0211-C65C-FE7F-8467-5D581F9B769D}"/>
                </a:ext>
              </a:extLst>
            </p:cNvPr>
            <p:cNvSpPr/>
            <p:nvPr/>
          </p:nvSpPr>
          <p:spPr>
            <a:xfrm>
              <a:off x="1276109" y="4279355"/>
              <a:ext cx="103851" cy="166162"/>
            </a:xfrm>
            <a:custGeom>
              <a:avLst/>
              <a:gdLst>
                <a:gd name="connsiteX0" fmla="*/ 51926 w 103851"/>
                <a:gd name="connsiteY0" fmla="*/ 0 h 166162"/>
                <a:gd name="connsiteX1" fmla="*/ 41541 w 103851"/>
                <a:gd name="connsiteY1" fmla="*/ 10385 h 166162"/>
                <a:gd name="connsiteX2" fmla="*/ 41541 w 103851"/>
                <a:gd name="connsiteY2" fmla="*/ 130853 h 166162"/>
                <a:gd name="connsiteX3" fmla="*/ 17655 w 103851"/>
                <a:gd name="connsiteY3" fmla="*/ 106967 h 166162"/>
                <a:gd name="connsiteX4" fmla="*/ 3116 w 103851"/>
                <a:gd name="connsiteY4" fmla="*/ 106967 h 166162"/>
                <a:gd name="connsiteX5" fmla="*/ 3116 w 103851"/>
                <a:gd name="connsiteY5" fmla="*/ 121506 h 166162"/>
                <a:gd name="connsiteX6" fmla="*/ 44656 w 103851"/>
                <a:gd name="connsiteY6" fmla="*/ 163047 h 166162"/>
                <a:gd name="connsiteX7" fmla="*/ 51926 w 103851"/>
                <a:gd name="connsiteY7" fmla="*/ 166163 h 166162"/>
                <a:gd name="connsiteX8" fmla="*/ 59195 w 103851"/>
                <a:gd name="connsiteY8" fmla="*/ 163047 h 166162"/>
                <a:gd name="connsiteX9" fmla="*/ 100736 w 103851"/>
                <a:gd name="connsiteY9" fmla="*/ 121506 h 166162"/>
                <a:gd name="connsiteX10" fmla="*/ 100736 w 103851"/>
                <a:gd name="connsiteY10" fmla="*/ 106967 h 166162"/>
                <a:gd name="connsiteX11" fmla="*/ 86197 w 103851"/>
                <a:gd name="connsiteY11" fmla="*/ 106967 h 166162"/>
                <a:gd name="connsiteX12" fmla="*/ 62311 w 103851"/>
                <a:gd name="connsiteY12" fmla="*/ 130853 h 166162"/>
                <a:gd name="connsiteX13" fmla="*/ 62311 w 103851"/>
                <a:gd name="connsiteY13" fmla="*/ 10385 h 166162"/>
                <a:gd name="connsiteX14" fmla="*/ 51926 w 103851"/>
                <a:gd name="connsiteY14" fmla="*/ 0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851" h="166162">
                  <a:moveTo>
                    <a:pt x="51926" y="0"/>
                  </a:moveTo>
                  <a:cubicBezTo>
                    <a:pt x="46214" y="0"/>
                    <a:pt x="41541" y="4673"/>
                    <a:pt x="41541" y="10385"/>
                  </a:cubicBezTo>
                  <a:lnTo>
                    <a:pt x="41541" y="130853"/>
                  </a:lnTo>
                  <a:lnTo>
                    <a:pt x="17655" y="106967"/>
                  </a:lnTo>
                  <a:cubicBezTo>
                    <a:pt x="13501" y="102813"/>
                    <a:pt x="7270" y="102813"/>
                    <a:pt x="3116" y="106967"/>
                  </a:cubicBezTo>
                  <a:cubicBezTo>
                    <a:pt x="-1039" y="111121"/>
                    <a:pt x="-1039" y="117352"/>
                    <a:pt x="3116" y="121506"/>
                  </a:cubicBezTo>
                  <a:lnTo>
                    <a:pt x="44656" y="163047"/>
                  </a:lnTo>
                  <a:cubicBezTo>
                    <a:pt x="46733" y="165124"/>
                    <a:pt x="49329" y="166163"/>
                    <a:pt x="51926" y="166163"/>
                  </a:cubicBezTo>
                  <a:cubicBezTo>
                    <a:pt x="54522" y="166163"/>
                    <a:pt x="57118" y="165124"/>
                    <a:pt x="59195" y="163047"/>
                  </a:cubicBezTo>
                  <a:lnTo>
                    <a:pt x="100736" y="121506"/>
                  </a:lnTo>
                  <a:cubicBezTo>
                    <a:pt x="104890" y="117352"/>
                    <a:pt x="104890" y="111121"/>
                    <a:pt x="100736" y="106967"/>
                  </a:cubicBezTo>
                  <a:cubicBezTo>
                    <a:pt x="96582" y="102813"/>
                    <a:pt x="90351" y="102813"/>
                    <a:pt x="86197" y="106967"/>
                  </a:cubicBezTo>
                  <a:lnTo>
                    <a:pt x="62311" y="130853"/>
                  </a:lnTo>
                  <a:lnTo>
                    <a:pt x="62311" y="10385"/>
                  </a:lnTo>
                  <a:cubicBezTo>
                    <a:pt x="62311" y="4673"/>
                    <a:pt x="57638" y="0"/>
                    <a:pt x="51926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C425A1-788A-A130-C63B-EDDDA2D17435}"/>
              </a:ext>
            </a:extLst>
          </p:cNvPr>
          <p:cNvSpPr txBox="1"/>
          <p:nvPr/>
        </p:nvSpPr>
        <p:spPr>
          <a:xfrm>
            <a:off x="1710979" y="4976730"/>
            <a:ext cx="2203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7678ED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The Idea</a:t>
            </a:r>
            <a:endParaRPr lang="en-ID" sz="1400" b="1">
              <a:solidFill>
                <a:srgbClr val="7678E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884344-390C-2369-F878-593F4BFBD069}"/>
              </a:ext>
            </a:extLst>
          </p:cNvPr>
          <p:cNvSpPr txBox="1"/>
          <p:nvPr/>
        </p:nvSpPr>
        <p:spPr>
          <a:xfrm>
            <a:off x="1697679" y="5222951"/>
            <a:ext cx="3617271" cy="61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it's more important than ever to stay on top of market trends and analyze.</a:t>
            </a:r>
            <a:endParaRPr lang="en-ID" sz="1200">
              <a:solidFill>
                <a:srgbClr val="6C757D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7A8D38-3D2D-DAAC-3936-A8A9D24A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65" y="892629"/>
            <a:ext cx="2512282" cy="50727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9BD128-6A7C-348C-BC9F-48C22614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87" y="1122622"/>
            <a:ext cx="1982350" cy="40027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D82C3-6874-5A7E-1E49-F3AB63C76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62633F-397D-F2AD-1431-12F2E30DB4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82457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C217C8-EDDB-AC26-7B16-194CADD825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4670AE-1C9F-EC4A-7110-1085BB300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9F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739A2-0D19-EBFB-2A2C-874E7240410B}"/>
              </a:ext>
            </a:extLst>
          </p:cNvPr>
          <p:cNvSpPr/>
          <p:nvPr/>
        </p:nvSpPr>
        <p:spPr>
          <a:xfrm>
            <a:off x="757084" y="1661974"/>
            <a:ext cx="10677832" cy="4376876"/>
          </a:xfrm>
          <a:prstGeom prst="rect">
            <a:avLst/>
          </a:prstGeom>
          <a:solidFill>
            <a:srgbClr val="3D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BAC97-B609-C2EF-3E2C-E7A30C921DA8}"/>
              </a:ext>
            </a:extLst>
          </p:cNvPr>
          <p:cNvSpPr txBox="1"/>
          <p:nvPr/>
        </p:nvSpPr>
        <p:spPr>
          <a:xfrm>
            <a:off x="2362068" y="4718952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Email Address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4D0954-FD63-3BF1-9F59-B31327DA86D1}"/>
              </a:ext>
            </a:extLst>
          </p:cNvPr>
          <p:cNvSpPr txBox="1"/>
          <p:nvPr/>
        </p:nvSpPr>
        <p:spPr>
          <a:xfrm>
            <a:off x="2362068" y="5026729"/>
            <a:ext cx="1464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wedevpro@mail.co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02794-6EC2-7D8C-E71B-F4F5C8768D9B}"/>
              </a:ext>
            </a:extLst>
          </p:cNvPr>
          <p:cNvSpPr txBox="1"/>
          <p:nvPr/>
        </p:nvSpPr>
        <p:spPr>
          <a:xfrm>
            <a:off x="4288062" y="4731155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Phone 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BEB1EB-C3C8-8831-2F5A-7162ABF7CC18}"/>
              </a:ext>
            </a:extLst>
          </p:cNvPr>
          <p:cNvSpPr txBox="1"/>
          <p:nvPr/>
        </p:nvSpPr>
        <p:spPr>
          <a:xfrm>
            <a:off x="4288062" y="503893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+123 456 789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97EDF1-A913-EC50-C020-AD0DBF68949E}"/>
              </a:ext>
            </a:extLst>
          </p:cNvPr>
          <p:cNvSpPr txBox="1"/>
          <p:nvPr/>
        </p:nvSpPr>
        <p:spPr>
          <a:xfrm>
            <a:off x="6079949" y="4731155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Website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5BE4BD-0529-1D19-FC4B-487DA348D118}"/>
              </a:ext>
            </a:extLst>
          </p:cNvPr>
          <p:cNvSpPr txBox="1"/>
          <p:nvPr/>
        </p:nvSpPr>
        <p:spPr>
          <a:xfrm>
            <a:off x="6079949" y="5038932"/>
            <a:ext cx="1392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www.wedevpro.co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82AD79-676D-CE62-1798-25FF1858E280}"/>
              </a:ext>
            </a:extLst>
          </p:cNvPr>
          <p:cNvSpPr txBox="1"/>
          <p:nvPr/>
        </p:nvSpPr>
        <p:spPr>
          <a:xfrm>
            <a:off x="7984046" y="4718952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7B8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Address</a:t>
            </a:r>
            <a:endParaRPr lang="en-ID" sz="1400">
              <a:solidFill>
                <a:srgbClr val="F7B8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6C1B87-CC22-2F52-590B-ED66E6686911}"/>
              </a:ext>
            </a:extLst>
          </p:cNvPr>
          <p:cNvSpPr txBox="1"/>
          <p:nvPr/>
        </p:nvSpPr>
        <p:spPr>
          <a:xfrm>
            <a:off x="7984046" y="5026729"/>
            <a:ext cx="234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8F9F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of address street, Block 2 </a:t>
            </a:r>
            <a:endParaRPr lang="en-ID" sz="1200">
              <a:solidFill>
                <a:srgbClr val="F8F9F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9B6AF-C172-3224-5F91-CCAB980F404E}"/>
              </a:ext>
            </a:extLst>
          </p:cNvPr>
          <p:cNvSpPr txBox="1"/>
          <p:nvPr/>
        </p:nvSpPr>
        <p:spPr>
          <a:xfrm>
            <a:off x="2477799" y="3253471"/>
            <a:ext cx="723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8F9FA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Thank You For Your Attention</a:t>
            </a:r>
            <a:endParaRPr lang="en-ID" sz="3600" b="1">
              <a:solidFill>
                <a:srgbClr val="F8F9FA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CE8847-7D71-0EA3-002C-0267A861A5BA}"/>
              </a:ext>
            </a:extLst>
          </p:cNvPr>
          <p:cNvGrpSpPr/>
          <p:nvPr/>
        </p:nvGrpSpPr>
        <p:grpSpPr>
          <a:xfrm>
            <a:off x="4896695" y="2090270"/>
            <a:ext cx="2398610" cy="663696"/>
            <a:chOff x="4900121" y="1733096"/>
            <a:chExt cx="2398610" cy="6636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8C05A6-2CBE-E8EB-6FE6-ED7C5DC4B220}"/>
                </a:ext>
              </a:extLst>
            </p:cNvPr>
            <p:cNvSpPr txBox="1"/>
            <p:nvPr/>
          </p:nvSpPr>
          <p:spPr>
            <a:xfrm>
              <a:off x="5797606" y="2038865"/>
              <a:ext cx="1501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F7B801"/>
                  </a:solidFill>
                  <a:latin typeface="Poppins" panose="00000500000000000000" pitchFamily="2" charset="0"/>
                  <a:ea typeface="Roboto" panose="02000000000000000000" pitchFamily="2" charset="0"/>
                  <a:cs typeface="Poppins" panose="00000500000000000000" pitchFamily="2" charset="0"/>
                </a:rPr>
                <a:t>WeDevPro</a:t>
              </a:r>
              <a:endParaRPr lang="en-ID" sz="1600" b="1">
                <a:solidFill>
                  <a:srgbClr val="F7B801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938E44B-86DB-17C5-BE65-1BF937F0B3AD}"/>
                </a:ext>
              </a:extLst>
            </p:cNvPr>
            <p:cNvSpPr/>
            <p:nvPr/>
          </p:nvSpPr>
          <p:spPr>
            <a:xfrm rot="1800000">
              <a:off x="4900121" y="1733096"/>
              <a:ext cx="789446" cy="663696"/>
            </a:xfrm>
            <a:custGeom>
              <a:avLst/>
              <a:gdLst>
                <a:gd name="connsiteX0" fmla="*/ 873056 w 1152975"/>
                <a:gd name="connsiteY0" fmla="*/ 161611 h 969321"/>
                <a:gd name="connsiteX1" fmla="*/ 1152975 w 1152975"/>
                <a:gd name="connsiteY1" fmla="*/ 0 h 969321"/>
                <a:gd name="connsiteX2" fmla="*/ 1152975 w 1152975"/>
                <a:gd name="connsiteY2" fmla="*/ 214899 h 969321"/>
                <a:gd name="connsiteX3" fmla="*/ 1013015 w 1152975"/>
                <a:gd name="connsiteY3" fmla="*/ 354859 h 969321"/>
                <a:gd name="connsiteX4" fmla="*/ 1013016 w 1152975"/>
                <a:gd name="connsiteY4" fmla="*/ 354858 h 969321"/>
                <a:gd name="connsiteX5" fmla="*/ 873056 w 1152975"/>
                <a:gd name="connsiteY5" fmla="*/ 214898 h 969321"/>
                <a:gd name="connsiteX6" fmla="*/ 388042 w 1152975"/>
                <a:gd name="connsiteY6" fmla="*/ 441634 h 969321"/>
                <a:gd name="connsiteX7" fmla="*/ 667962 w 1152975"/>
                <a:gd name="connsiteY7" fmla="*/ 280022 h 969321"/>
                <a:gd name="connsiteX8" fmla="*/ 1021423 w 1152975"/>
                <a:gd name="connsiteY8" fmla="*/ 484094 h 969321"/>
                <a:gd name="connsiteX9" fmla="*/ 1072652 w 1152975"/>
                <a:gd name="connsiteY9" fmla="*/ 675283 h 969321"/>
                <a:gd name="connsiteX10" fmla="*/ 1072651 w 1152975"/>
                <a:gd name="connsiteY10" fmla="*/ 675281 h 969321"/>
                <a:gd name="connsiteX11" fmla="*/ 881462 w 1152975"/>
                <a:gd name="connsiteY11" fmla="*/ 726510 h 969321"/>
                <a:gd name="connsiteX12" fmla="*/ 0 w 1152975"/>
                <a:gd name="connsiteY12" fmla="*/ 665670 h 969321"/>
                <a:gd name="connsiteX13" fmla="*/ 279919 w 1152975"/>
                <a:gd name="connsiteY13" fmla="*/ 504059 h 969321"/>
                <a:gd name="connsiteX14" fmla="*/ 633380 w 1152975"/>
                <a:gd name="connsiteY14" fmla="*/ 708130 h 969321"/>
                <a:gd name="connsiteX15" fmla="*/ 684609 w 1152975"/>
                <a:gd name="connsiteY15" fmla="*/ 899319 h 969321"/>
                <a:gd name="connsiteX16" fmla="*/ 684609 w 1152975"/>
                <a:gd name="connsiteY16" fmla="*/ 899318 h 969321"/>
                <a:gd name="connsiteX17" fmla="*/ 493420 w 1152975"/>
                <a:gd name="connsiteY17" fmla="*/ 950547 h 9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975" h="969321">
                  <a:moveTo>
                    <a:pt x="873056" y="161611"/>
                  </a:moveTo>
                  <a:lnTo>
                    <a:pt x="1152975" y="0"/>
                  </a:lnTo>
                  <a:lnTo>
                    <a:pt x="1152975" y="214899"/>
                  </a:lnTo>
                  <a:cubicBezTo>
                    <a:pt x="1152975" y="292197"/>
                    <a:pt x="1090313" y="354859"/>
                    <a:pt x="1013015" y="354859"/>
                  </a:cubicBezTo>
                  <a:lnTo>
                    <a:pt x="1013016" y="354858"/>
                  </a:lnTo>
                  <a:cubicBezTo>
                    <a:pt x="935718" y="354858"/>
                    <a:pt x="873056" y="292196"/>
                    <a:pt x="873056" y="214898"/>
                  </a:cubicBezTo>
                  <a:close/>
                  <a:moveTo>
                    <a:pt x="388042" y="441634"/>
                  </a:moveTo>
                  <a:lnTo>
                    <a:pt x="667962" y="280022"/>
                  </a:lnTo>
                  <a:lnTo>
                    <a:pt x="1021423" y="484094"/>
                  </a:lnTo>
                  <a:cubicBezTo>
                    <a:pt x="1088365" y="522743"/>
                    <a:pt x="1111301" y="608341"/>
                    <a:pt x="1072652" y="675283"/>
                  </a:cubicBezTo>
                  <a:lnTo>
                    <a:pt x="1072651" y="675281"/>
                  </a:lnTo>
                  <a:cubicBezTo>
                    <a:pt x="1034002" y="742223"/>
                    <a:pt x="948404" y="765159"/>
                    <a:pt x="881462" y="726510"/>
                  </a:cubicBezTo>
                  <a:close/>
                  <a:moveTo>
                    <a:pt x="0" y="665670"/>
                  </a:moveTo>
                  <a:lnTo>
                    <a:pt x="279919" y="504059"/>
                  </a:lnTo>
                  <a:lnTo>
                    <a:pt x="633380" y="708130"/>
                  </a:lnTo>
                  <a:cubicBezTo>
                    <a:pt x="700322" y="746779"/>
                    <a:pt x="723258" y="832377"/>
                    <a:pt x="684609" y="899319"/>
                  </a:cubicBezTo>
                  <a:lnTo>
                    <a:pt x="684609" y="899318"/>
                  </a:lnTo>
                  <a:cubicBezTo>
                    <a:pt x="645960" y="966260"/>
                    <a:pt x="560362" y="989196"/>
                    <a:pt x="493420" y="950547"/>
                  </a:cubicBezTo>
                  <a:close/>
                </a:path>
              </a:pathLst>
            </a:custGeom>
            <a:solidFill>
              <a:srgbClr val="F7B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91514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00581-7D16-5564-5B92-858A94F502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A4F6D-D37B-0986-D41E-AE87F2CE98B3}"/>
              </a:ext>
            </a:extLst>
          </p:cNvPr>
          <p:cNvSpPr/>
          <p:nvPr/>
        </p:nvSpPr>
        <p:spPr>
          <a:xfrm>
            <a:off x="1" y="0"/>
            <a:ext cx="6343649" cy="6858000"/>
          </a:xfrm>
          <a:prstGeom prst="rect">
            <a:avLst/>
          </a:prstGeom>
          <a:solidFill>
            <a:srgbClr val="F8F9F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376DD-C96B-FB2E-41BC-FB10D15E1A3A}"/>
              </a:ext>
            </a:extLst>
          </p:cNvPr>
          <p:cNvSpPr txBox="1"/>
          <p:nvPr/>
        </p:nvSpPr>
        <p:spPr>
          <a:xfrm>
            <a:off x="649298" y="1526576"/>
            <a:ext cx="453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Vision &amp; Mission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EC2D4-47AF-4DA6-920D-4B9CB2A2FF1B}"/>
              </a:ext>
            </a:extLst>
          </p:cNvPr>
          <p:cNvSpPr txBox="1"/>
          <p:nvPr/>
        </p:nvSpPr>
        <p:spPr>
          <a:xfrm>
            <a:off x="654621" y="982434"/>
            <a:ext cx="193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</a:t>
            </a:r>
            <a:endParaRPr lang="en-ID" sz="24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BA9477-F0B8-3606-018D-9245E804CB72}"/>
              </a:ext>
            </a:extLst>
          </p:cNvPr>
          <p:cNvSpPr txBox="1"/>
          <p:nvPr/>
        </p:nvSpPr>
        <p:spPr>
          <a:xfrm>
            <a:off x="649298" y="2663823"/>
            <a:ext cx="4530272" cy="1530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Podcasting operational change management inside of workflows to establish a framework. Taking seamless key performance indicators offline to maximise the long tail.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B05CA1-BA59-9EC9-7CA8-2BACED2DC369}"/>
              </a:ext>
            </a:extLst>
          </p:cNvPr>
          <p:cNvSpPr/>
          <p:nvPr/>
        </p:nvSpPr>
        <p:spPr>
          <a:xfrm>
            <a:off x="6734628" y="631026"/>
            <a:ext cx="4847771" cy="2651748"/>
          </a:xfrm>
          <a:prstGeom prst="roundRect">
            <a:avLst>
              <a:gd name="adj" fmla="val 6075"/>
            </a:avLst>
          </a:prstGeom>
          <a:solidFill>
            <a:srgbClr val="F8F9FA"/>
          </a:solidFill>
          <a:ln>
            <a:noFill/>
          </a:ln>
          <a:effectLst>
            <a:outerShdw blurRad="406400" sx="105000" sy="105000" algn="ctr" rotWithShape="0">
              <a:srgbClr val="3D348B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7592F7-DC4F-DBEF-6200-88A0B1AB6865}"/>
              </a:ext>
            </a:extLst>
          </p:cNvPr>
          <p:cNvGrpSpPr/>
          <p:nvPr/>
        </p:nvGrpSpPr>
        <p:grpSpPr>
          <a:xfrm>
            <a:off x="5921627" y="936056"/>
            <a:ext cx="1531293" cy="658778"/>
            <a:chOff x="5570547" y="659208"/>
            <a:chExt cx="2075544" cy="8929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1EBAA40-C405-E7E8-4F01-3041EA7A5C49}"/>
                </a:ext>
              </a:extLst>
            </p:cNvPr>
            <p:cNvSpPr/>
            <p:nvPr/>
          </p:nvSpPr>
          <p:spPr>
            <a:xfrm>
              <a:off x="5570547" y="659208"/>
              <a:ext cx="2075544" cy="892920"/>
            </a:xfrm>
            <a:prstGeom prst="roundRect">
              <a:avLst>
                <a:gd name="adj" fmla="val 50000"/>
              </a:avLst>
            </a:prstGeom>
            <a:solidFill>
              <a:srgbClr val="F8F9FA"/>
            </a:solidFill>
            <a:ln>
              <a:noFill/>
            </a:ln>
            <a:effectLst>
              <a:outerShdw blurRad="139700" sx="102000" sy="102000" algn="ctr" rotWithShape="0">
                <a:srgbClr val="212529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9EA3F85-DBFB-62B7-F350-3EDE846E853C}"/>
                </a:ext>
              </a:extLst>
            </p:cNvPr>
            <p:cNvSpPr/>
            <p:nvPr/>
          </p:nvSpPr>
          <p:spPr>
            <a:xfrm>
              <a:off x="5687750" y="751724"/>
              <a:ext cx="1841138" cy="707887"/>
            </a:xfrm>
            <a:prstGeom prst="roundRect">
              <a:avLst>
                <a:gd name="adj" fmla="val 50000"/>
              </a:avLst>
            </a:prstGeom>
            <a:solidFill>
              <a:srgbClr val="3D3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Poppins" panose="00000500000000000000" pitchFamily="2" charset="0"/>
                  <a:cs typeface="Poppins" panose="00000500000000000000" pitchFamily="2" charset="0"/>
                </a:rPr>
                <a:t>VISION</a:t>
              </a:r>
              <a:endParaRPr lang="en-ID" sz="1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9E0111-3B52-76F7-0C05-42506C8C5694}"/>
              </a:ext>
            </a:extLst>
          </p:cNvPr>
          <p:cNvSpPr/>
          <p:nvPr/>
        </p:nvSpPr>
        <p:spPr>
          <a:xfrm>
            <a:off x="6734628" y="3867712"/>
            <a:ext cx="4847771" cy="2651748"/>
          </a:xfrm>
          <a:prstGeom prst="roundRect">
            <a:avLst>
              <a:gd name="adj" fmla="val 6075"/>
            </a:avLst>
          </a:prstGeom>
          <a:solidFill>
            <a:srgbClr val="F8F9FA"/>
          </a:solidFill>
          <a:ln>
            <a:noFill/>
          </a:ln>
          <a:effectLst>
            <a:outerShdw blurRad="406400" sx="105000" sy="105000" algn="ctr" rotWithShape="0">
              <a:srgbClr val="3D348B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8C8C7F-B4CC-7052-421A-A770A134E8BD}"/>
              </a:ext>
            </a:extLst>
          </p:cNvPr>
          <p:cNvGrpSpPr/>
          <p:nvPr/>
        </p:nvGrpSpPr>
        <p:grpSpPr>
          <a:xfrm>
            <a:off x="5921627" y="4172742"/>
            <a:ext cx="1531293" cy="658778"/>
            <a:chOff x="5570547" y="659208"/>
            <a:chExt cx="2075544" cy="89292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47029AE-B05D-5C36-A99E-CE7A7DEF539E}"/>
                </a:ext>
              </a:extLst>
            </p:cNvPr>
            <p:cNvSpPr/>
            <p:nvPr/>
          </p:nvSpPr>
          <p:spPr>
            <a:xfrm>
              <a:off x="5570547" y="659208"/>
              <a:ext cx="2075544" cy="892920"/>
            </a:xfrm>
            <a:prstGeom prst="roundRect">
              <a:avLst>
                <a:gd name="adj" fmla="val 50000"/>
              </a:avLst>
            </a:prstGeom>
            <a:solidFill>
              <a:srgbClr val="F8F9FA"/>
            </a:solidFill>
            <a:ln>
              <a:noFill/>
            </a:ln>
            <a:effectLst>
              <a:outerShdw blurRad="139700" sx="102000" sy="102000" algn="ctr" rotWithShape="0">
                <a:srgbClr val="212529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509E48-2D58-AA89-6023-050FFF6F8E97}"/>
                </a:ext>
              </a:extLst>
            </p:cNvPr>
            <p:cNvSpPr/>
            <p:nvPr/>
          </p:nvSpPr>
          <p:spPr>
            <a:xfrm>
              <a:off x="5687750" y="751724"/>
              <a:ext cx="1841138" cy="707887"/>
            </a:xfrm>
            <a:prstGeom prst="roundRect">
              <a:avLst>
                <a:gd name="adj" fmla="val 50000"/>
              </a:avLst>
            </a:prstGeom>
            <a:solidFill>
              <a:srgbClr val="3D3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Poppins" panose="00000500000000000000" pitchFamily="2" charset="0"/>
                  <a:cs typeface="Poppins" panose="00000500000000000000" pitchFamily="2" charset="0"/>
                </a:rPr>
                <a:t>MISSION</a:t>
              </a:r>
              <a:endParaRPr lang="en-ID" sz="1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D4A8166-1EDD-B593-7889-B05EDF4C6B0D}"/>
              </a:ext>
            </a:extLst>
          </p:cNvPr>
          <p:cNvSpPr txBox="1"/>
          <p:nvPr/>
        </p:nvSpPr>
        <p:spPr>
          <a:xfrm>
            <a:off x="7539390" y="1004312"/>
            <a:ext cx="3839810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Seamlessly empower fully researched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strategies "organic" sources.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Credibly innovate granular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Energistically scale future-proof core</a:t>
            </a:r>
            <a:endParaRPr lang="en-ID" sz="140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53FBC7-E803-5CD5-2C0F-DCBD7945D912}"/>
              </a:ext>
            </a:extLst>
          </p:cNvPr>
          <p:cNvSpPr txBox="1"/>
          <p:nvPr/>
        </p:nvSpPr>
        <p:spPr>
          <a:xfrm>
            <a:off x="7539390" y="4502130"/>
            <a:ext cx="3839810" cy="13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Seamlessly empower fully researched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strategies "organic" sources.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Credibly innovate granular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Energistically scale future-proof core</a:t>
            </a:r>
            <a:endParaRPr lang="en-ID" sz="1400">
              <a:solidFill>
                <a:srgbClr val="2125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7EEFAB-AEFA-E42B-6392-756FD67F373C}"/>
              </a:ext>
            </a:extLst>
          </p:cNvPr>
          <p:cNvSpPr txBox="1"/>
          <p:nvPr/>
        </p:nvSpPr>
        <p:spPr>
          <a:xfrm>
            <a:off x="649297" y="4539132"/>
            <a:ext cx="4881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Collaboratively administrate turnkey channels whereas virtual e-tailers.</a:t>
            </a:r>
          </a:p>
        </p:txBody>
      </p:sp>
    </p:spTree>
    <p:extLst>
      <p:ext uri="{BB962C8B-B14F-4D97-AF65-F5344CB8AC3E}">
        <p14:creationId xmlns:p14="http://schemas.microsoft.com/office/powerpoint/2010/main" val="122669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811910-2EAA-E345-CA4E-66070F620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FF7D56-5BB2-3522-9A14-BBB6E144D8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9122C-6AA0-7079-500C-F1B38F1666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C0E4A7-A8B4-58E1-A3A1-D49AAD0B072D}"/>
              </a:ext>
            </a:extLst>
          </p:cNvPr>
          <p:cNvSpPr/>
          <p:nvPr/>
        </p:nvSpPr>
        <p:spPr>
          <a:xfrm>
            <a:off x="380564" y="3719909"/>
            <a:ext cx="3296086" cy="2651862"/>
          </a:xfrm>
          <a:prstGeom prst="roundRect">
            <a:avLst>
              <a:gd name="adj" fmla="val 11194"/>
            </a:avLst>
          </a:prstGeom>
          <a:solidFill>
            <a:srgbClr val="F8F9FA"/>
          </a:solidFill>
          <a:ln>
            <a:noFill/>
          </a:ln>
          <a:effectLst>
            <a:outerShdw blurRad="330200" sx="102000" sy="102000" algn="ctr" rotWithShape="0">
              <a:srgbClr val="21252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AB8605-8186-E006-A7F8-0E1BE14A5B64}"/>
              </a:ext>
            </a:extLst>
          </p:cNvPr>
          <p:cNvSpPr/>
          <p:nvPr/>
        </p:nvSpPr>
        <p:spPr>
          <a:xfrm>
            <a:off x="4447957" y="3719909"/>
            <a:ext cx="3296086" cy="2651862"/>
          </a:xfrm>
          <a:prstGeom prst="roundRect">
            <a:avLst>
              <a:gd name="adj" fmla="val 11194"/>
            </a:avLst>
          </a:prstGeom>
          <a:solidFill>
            <a:srgbClr val="F8F9FA"/>
          </a:solidFill>
          <a:ln>
            <a:noFill/>
          </a:ln>
          <a:effectLst>
            <a:outerShdw blurRad="330200" sx="102000" sy="102000" algn="ctr" rotWithShape="0">
              <a:srgbClr val="21252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5CBB07-25AA-D2F1-5E47-4F0CB40B91E3}"/>
              </a:ext>
            </a:extLst>
          </p:cNvPr>
          <p:cNvSpPr/>
          <p:nvPr/>
        </p:nvSpPr>
        <p:spPr>
          <a:xfrm>
            <a:off x="8515350" y="3719909"/>
            <a:ext cx="3296086" cy="2651862"/>
          </a:xfrm>
          <a:prstGeom prst="roundRect">
            <a:avLst>
              <a:gd name="adj" fmla="val 11194"/>
            </a:avLst>
          </a:prstGeom>
          <a:solidFill>
            <a:srgbClr val="F8F9FA"/>
          </a:solidFill>
          <a:ln>
            <a:noFill/>
          </a:ln>
          <a:effectLst>
            <a:outerShdw blurRad="330200" sx="102000" sy="102000" algn="ctr" rotWithShape="0">
              <a:srgbClr val="21252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1E161-0F4E-688B-6B1C-0EAD78E2079D}"/>
              </a:ext>
            </a:extLst>
          </p:cNvPr>
          <p:cNvSpPr txBox="1"/>
          <p:nvPr/>
        </p:nvSpPr>
        <p:spPr>
          <a:xfrm>
            <a:off x="4722077" y="333256"/>
            <a:ext cx="2961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8F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Services</a:t>
            </a:r>
            <a:endParaRPr lang="en-ID" sz="4000" b="1">
              <a:solidFill>
                <a:srgbClr val="F8F9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329E2DD-37D1-7700-51FA-3780755C3988}"/>
              </a:ext>
            </a:extLst>
          </p:cNvPr>
          <p:cNvGrpSpPr/>
          <p:nvPr/>
        </p:nvGrpSpPr>
        <p:grpSpPr>
          <a:xfrm>
            <a:off x="9818468" y="3364805"/>
            <a:ext cx="710208" cy="710208"/>
            <a:chOff x="9818468" y="3364805"/>
            <a:chExt cx="710208" cy="71020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440024B-CC48-6B02-722D-76B4585D9056}"/>
                </a:ext>
              </a:extLst>
            </p:cNvPr>
            <p:cNvSpPr/>
            <p:nvPr/>
          </p:nvSpPr>
          <p:spPr>
            <a:xfrm>
              <a:off x="9818468" y="3364805"/>
              <a:ext cx="710208" cy="710208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04324AF-A811-4D47-DD25-F09403BFECA0}"/>
                </a:ext>
              </a:extLst>
            </p:cNvPr>
            <p:cNvGrpSpPr/>
            <p:nvPr/>
          </p:nvGrpSpPr>
          <p:grpSpPr>
            <a:xfrm>
              <a:off x="10006229" y="3563921"/>
              <a:ext cx="314328" cy="264194"/>
              <a:chOff x="6062018" y="5009813"/>
              <a:chExt cx="533400" cy="448327"/>
            </a:xfrm>
            <a:solidFill>
              <a:srgbClr val="212529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9265E50-5EAE-4490-9A00-573FF478EDA8}"/>
                  </a:ext>
                </a:extLst>
              </p:cNvPr>
              <p:cNvSpPr/>
              <p:nvPr/>
            </p:nvSpPr>
            <p:spPr>
              <a:xfrm>
                <a:off x="6062018" y="5009813"/>
                <a:ext cx="533400" cy="448327"/>
              </a:xfrm>
              <a:custGeom>
                <a:avLst/>
                <a:gdLst>
                  <a:gd name="connsiteX0" fmla="*/ 461963 w 533400"/>
                  <a:gd name="connsiteY0" fmla="*/ 29228 h 448327"/>
                  <a:gd name="connsiteX1" fmla="*/ 390525 w 533400"/>
                  <a:gd name="connsiteY1" fmla="*/ 100665 h 448327"/>
                  <a:gd name="connsiteX2" fmla="*/ 390525 w 533400"/>
                  <a:gd name="connsiteY2" fmla="*/ 134003 h 448327"/>
                  <a:gd name="connsiteX3" fmla="*/ 266700 w 533400"/>
                  <a:gd name="connsiteY3" fmla="*/ 134003 h 448327"/>
                  <a:gd name="connsiteX4" fmla="*/ 265271 w 533400"/>
                  <a:gd name="connsiteY4" fmla="*/ 134003 h 448327"/>
                  <a:gd name="connsiteX5" fmla="*/ 152400 w 533400"/>
                  <a:gd name="connsiteY5" fmla="*/ 20465 h 448327"/>
                  <a:gd name="connsiteX6" fmla="*/ 123825 w 533400"/>
                  <a:gd name="connsiteY6" fmla="*/ 3224 h 448327"/>
                  <a:gd name="connsiteX7" fmla="*/ 58007 w 533400"/>
                  <a:gd name="connsiteY7" fmla="*/ 20465 h 448327"/>
                  <a:gd name="connsiteX8" fmla="*/ 40672 w 533400"/>
                  <a:gd name="connsiteY8" fmla="*/ 86378 h 448327"/>
                  <a:gd name="connsiteX9" fmla="*/ 57912 w 533400"/>
                  <a:gd name="connsiteY9" fmla="*/ 114953 h 448327"/>
                  <a:gd name="connsiteX10" fmla="*/ 76962 w 533400"/>
                  <a:gd name="connsiteY10" fmla="*/ 134003 h 448327"/>
                  <a:gd name="connsiteX11" fmla="*/ 67913 w 533400"/>
                  <a:gd name="connsiteY11" fmla="*/ 134003 h 448327"/>
                  <a:gd name="connsiteX12" fmla="*/ 0 w 533400"/>
                  <a:gd name="connsiteY12" fmla="*/ 202202 h 448327"/>
                  <a:gd name="connsiteX13" fmla="*/ 0 w 533400"/>
                  <a:gd name="connsiteY13" fmla="*/ 380129 h 448327"/>
                  <a:gd name="connsiteX14" fmla="*/ 68199 w 533400"/>
                  <a:gd name="connsiteY14" fmla="*/ 448328 h 448327"/>
                  <a:gd name="connsiteX15" fmla="*/ 457200 w 533400"/>
                  <a:gd name="connsiteY15" fmla="*/ 448328 h 448327"/>
                  <a:gd name="connsiteX16" fmla="*/ 461963 w 533400"/>
                  <a:gd name="connsiteY16" fmla="*/ 448328 h 448327"/>
                  <a:gd name="connsiteX17" fmla="*/ 533400 w 533400"/>
                  <a:gd name="connsiteY17" fmla="*/ 376890 h 448327"/>
                  <a:gd name="connsiteX18" fmla="*/ 533400 w 533400"/>
                  <a:gd name="connsiteY18" fmla="*/ 100665 h 448327"/>
                  <a:gd name="connsiteX19" fmla="*/ 461963 w 533400"/>
                  <a:gd name="connsiteY19" fmla="*/ 29228 h 448327"/>
                  <a:gd name="connsiteX20" fmla="*/ 428625 w 533400"/>
                  <a:gd name="connsiteY20" fmla="*/ 100665 h 448327"/>
                  <a:gd name="connsiteX21" fmla="*/ 461963 w 533400"/>
                  <a:gd name="connsiteY21" fmla="*/ 67328 h 448327"/>
                  <a:gd name="connsiteX22" fmla="*/ 495300 w 533400"/>
                  <a:gd name="connsiteY22" fmla="*/ 100665 h 448327"/>
                  <a:gd name="connsiteX23" fmla="*/ 495300 w 533400"/>
                  <a:gd name="connsiteY23" fmla="*/ 313739 h 448327"/>
                  <a:gd name="connsiteX24" fmla="*/ 461963 w 533400"/>
                  <a:gd name="connsiteY24" fmla="*/ 305453 h 448327"/>
                  <a:gd name="connsiteX25" fmla="*/ 428625 w 533400"/>
                  <a:gd name="connsiteY25" fmla="*/ 313739 h 448327"/>
                  <a:gd name="connsiteX26" fmla="*/ 247650 w 533400"/>
                  <a:gd name="connsiteY26" fmla="*/ 170483 h 448327"/>
                  <a:gd name="connsiteX27" fmla="*/ 247650 w 533400"/>
                  <a:gd name="connsiteY27" fmla="*/ 210203 h 448327"/>
                  <a:gd name="connsiteX28" fmla="*/ 207931 w 533400"/>
                  <a:gd name="connsiteY28" fmla="*/ 210203 h 448327"/>
                  <a:gd name="connsiteX29" fmla="*/ 195644 w 533400"/>
                  <a:gd name="connsiteY29" fmla="*/ 198011 h 448327"/>
                  <a:gd name="connsiteX30" fmla="*/ 235458 w 533400"/>
                  <a:gd name="connsiteY30" fmla="*/ 158196 h 448327"/>
                  <a:gd name="connsiteX31" fmla="*/ 84868 w 533400"/>
                  <a:gd name="connsiteY31" fmla="*/ 47420 h 448327"/>
                  <a:gd name="connsiteX32" fmla="*/ 122483 w 533400"/>
                  <a:gd name="connsiteY32" fmla="*/ 44650 h 448327"/>
                  <a:gd name="connsiteX33" fmla="*/ 125254 w 533400"/>
                  <a:gd name="connsiteY33" fmla="*/ 47420 h 448327"/>
                  <a:gd name="connsiteX34" fmla="*/ 208598 w 533400"/>
                  <a:gd name="connsiteY34" fmla="*/ 131336 h 448327"/>
                  <a:gd name="connsiteX35" fmla="*/ 168688 w 533400"/>
                  <a:gd name="connsiteY35" fmla="*/ 171150 h 448327"/>
                  <a:gd name="connsiteX36" fmla="*/ 84868 w 533400"/>
                  <a:gd name="connsiteY36" fmla="*/ 87806 h 448327"/>
                  <a:gd name="connsiteX37" fmla="*/ 76867 w 533400"/>
                  <a:gd name="connsiteY37" fmla="*/ 74186 h 448327"/>
                  <a:gd name="connsiteX38" fmla="*/ 84868 w 533400"/>
                  <a:gd name="connsiteY38" fmla="*/ 47420 h 448327"/>
                  <a:gd name="connsiteX39" fmla="*/ 461963 w 533400"/>
                  <a:gd name="connsiteY39" fmla="*/ 410228 h 448327"/>
                  <a:gd name="connsiteX40" fmla="*/ 457200 w 533400"/>
                  <a:gd name="connsiteY40" fmla="*/ 410228 h 448327"/>
                  <a:gd name="connsiteX41" fmla="*/ 68199 w 533400"/>
                  <a:gd name="connsiteY41" fmla="*/ 410228 h 448327"/>
                  <a:gd name="connsiteX42" fmla="*/ 38100 w 533400"/>
                  <a:gd name="connsiteY42" fmla="*/ 380129 h 448327"/>
                  <a:gd name="connsiteX43" fmla="*/ 38100 w 533400"/>
                  <a:gd name="connsiteY43" fmla="*/ 202202 h 448327"/>
                  <a:gd name="connsiteX44" fmla="*/ 68199 w 533400"/>
                  <a:gd name="connsiteY44" fmla="*/ 172103 h 448327"/>
                  <a:gd name="connsiteX45" fmla="*/ 115824 w 533400"/>
                  <a:gd name="connsiteY45" fmla="*/ 172103 h 448327"/>
                  <a:gd name="connsiteX46" fmla="*/ 186976 w 533400"/>
                  <a:gd name="connsiteY46" fmla="*/ 242873 h 448327"/>
                  <a:gd name="connsiteX47" fmla="*/ 200025 w 533400"/>
                  <a:gd name="connsiteY47" fmla="*/ 248303 h 448327"/>
                  <a:gd name="connsiteX48" fmla="*/ 266700 w 533400"/>
                  <a:gd name="connsiteY48" fmla="*/ 248303 h 448327"/>
                  <a:gd name="connsiteX49" fmla="*/ 285750 w 533400"/>
                  <a:gd name="connsiteY49" fmla="*/ 229253 h 448327"/>
                  <a:gd name="connsiteX50" fmla="*/ 285750 w 533400"/>
                  <a:gd name="connsiteY50" fmla="*/ 172103 h 448327"/>
                  <a:gd name="connsiteX51" fmla="*/ 390525 w 533400"/>
                  <a:gd name="connsiteY51" fmla="*/ 172103 h 448327"/>
                  <a:gd name="connsiteX52" fmla="*/ 390525 w 533400"/>
                  <a:gd name="connsiteY52" fmla="*/ 376890 h 448327"/>
                  <a:gd name="connsiteX53" fmla="*/ 409575 w 533400"/>
                  <a:gd name="connsiteY53" fmla="*/ 395940 h 448327"/>
                  <a:gd name="connsiteX54" fmla="*/ 428625 w 533400"/>
                  <a:gd name="connsiteY54" fmla="*/ 376890 h 448327"/>
                  <a:gd name="connsiteX55" fmla="*/ 461963 w 533400"/>
                  <a:gd name="connsiteY55" fmla="*/ 343553 h 448327"/>
                  <a:gd name="connsiteX56" fmla="*/ 495300 w 533400"/>
                  <a:gd name="connsiteY56" fmla="*/ 376890 h 448327"/>
                  <a:gd name="connsiteX57" fmla="*/ 461963 w 533400"/>
                  <a:gd name="connsiteY57" fmla="*/ 410228 h 44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33400" h="448327">
                    <a:moveTo>
                      <a:pt x="461963" y="29228"/>
                    </a:moveTo>
                    <a:cubicBezTo>
                      <a:pt x="422509" y="29228"/>
                      <a:pt x="390525" y="61212"/>
                      <a:pt x="390525" y="100665"/>
                    </a:cubicBezTo>
                    <a:lnTo>
                      <a:pt x="390525" y="134003"/>
                    </a:lnTo>
                    <a:lnTo>
                      <a:pt x="266700" y="134003"/>
                    </a:lnTo>
                    <a:lnTo>
                      <a:pt x="265271" y="134003"/>
                    </a:lnTo>
                    <a:lnTo>
                      <a:pt x="152400" y="20465"/>
                    </a:lnTo>
                    <a:cubicBezTo>
                      <a:pt x="144183" y="12787"/>
                      <a:pt x="134448" y="6914"/>
                      <a:pt x="123825" y="3224"/>
                    </a:cubicBezTo>
                    <a:cubicBezTo>
                      <a:pt x="100410" y="-4627"/>
                      <a:pt x="74566" y="2142"/>
                      <a:pt x="58007" y="20465"/>
                    </a:cubicBezTo>
                    <a:cubicBezTo>
                      <a:pt x="39612" y="37019"/>
                      <a:pt x="32801" y="62915"/>
                      <a:pt x="40672" y="86378"/>
                    </a:cubicBezTo>
                    <a:cubicBezTo>
                      <a:pt x="44333" y="97015"/>
                      <a:pt x="50209" y="106754"/>
                      <a:pt x="57912" y="114953"/>
                    </a:cubicBezTo>
                    <a:lnTo>
                      <a:pt x="76962" y="134003"/>
                    </a:lnTo>
                    <a:lnTo>
                      <a:pt x="67913" y="134003"/>
                    </a:lnTo>
                    <a:cubicBezTo>
                      <a:pt x="30381" y="134212"/>
                      <a:pt x="52" y="164669"/>
                      <a:pt x="0" y="202202"/>
                    </a:cubicBezTo>
                    <a:lnTo>
                      <a:pt x="0" y="380129"/>
                    </a:lnTo>
                    <a:cubicBezTo>
                      <a:pt x="52" y="417772"/>
                      <a:pt x="30555" y="448275"/>
                      <a:pt x="68199" y="448328"/>
                    </a:cubicBezTo>
                    <a:lnTo>
                      <a:pt x="457200" y="448328"/>
                    </a:lnTo>
                    <a:cubicBezTo>
                      <a:pt x="458765" y="447948"/>
                      <a:pt x="460398" y="447948"/>
                      <a:pt x="461963" y="448328"/>
                    </a:cubicBezTo>
                    <a:cubicBezTo>
                      <a:pt x="501416" y="448328"/>
                      <a:pt x="533400" y="416344"/>
                      <a:pt x="533400" y="376890"/>
                    </a:cubicBezTo>
                    <a:lnTo>
                      <a:pt x="533400" y="100665"/>
                    </a:lnTo>
                    <a:cubicBezTo>
                      <a:pt x="533400" y="61212"/>
                      <a:pt x="501416" y="29228"/>
                      <a:pt x="461963" y="29228"/>
                    </a:cubicBezTo>
                    <a:close/>
                    <a:moveTo>
                      <a:pt x="428625" y="100665"/>
                    </a:moveTo>
                    <a:cubicBezTo>
                      <a:pt x="428625" y="82253"/>
                      <a:pt x="443551" y="67328"/>
                      <a:pt x="461963" y="67328"/>
                    </a:cubicBezTo>
                    <a:cubicBezTo>
                      <a:pt x="480374" y="67328"/>
                      <a:pt x="495300" y="82253"/>
                      <a:pt x="495300" y="100665"/>
                    </a:cubicBezTo>
                    <a:lnTo>
                      <a:pt x="495300" y="313739"/>
                    </a:lnTo>
                    <a:cubicBezTo>
                      <a:pt x="485023" y="308318"/>
                      <a:pt x="473582" y="305474"/>
                      <a:pt x="461963" y="305453"/>
                    </a:cubicBezTo>
                    <a:cubicBezTo>
                      <a:pt x="450337" y="305427"/>
                      <a:pt x="438885" y="308274"/>
                      <a:pt x="428625" y="313739"/>
                    </a:cubicBezTo>
                    <a:close/>
                    <a:moveTo>
                      <a:pt x="247650" y="170483"/>
                    </a:moveTo>
                    <a:lnTo>
                      <a:pt x="247650" y="210203"/>
                    </a:lnTo>
                    <a:lnTo>
                      <a:pt x="207931" y="210203"/>
                    </a:lnTo>
                    <a:lnTo>
                      <a:pt x="195644" y="198011"/>
                    </a:lnTo>
                    <a:lnTo>
                      <a:pt x="235458" y="158196"/>
                    </a:lnTo>
                    <a:close/>
                    <a:moveTo>
                      <a:pt x="84868" y="47420"/>
                    </a:moveTo>
                    <a:cubicBezTo>
                      <a:pt x="94490" y="36268"/>
                      <a:pt x="111331" y="35027"/>
                      <a:pt x="122483" y="44650"/>
                    </a:cubicBezTo>
                    <a:cubicBezTo>
                      <a:pt x="123474" y="45504"/>
                      <a:pt x="124399" y="46430"/>
                      <a:pt x="125254" y="47420"/>
                    </a:cubicBezTo>
                    <a:lnTo>
                      <a:pt x="208598" y="131336"/>
                    </a:lnTo>
                    <a:lnTo>
                      <a:pt x="168688" y="171150"/>
                    </a:lnTo>
                    <a:lnTo>
                      <a:pt x="84868" y="87806"/>
                    </a:lnTo>
                    <a:cubicBezTo>
                      <a:pt x="81279" y="83875"/>
                      <a:pt x="78553" y="79235"/>
                      <a:pt x="76867" y="74186"/>
                    </a:cubicBezTo>
                    <a:cubicBezTo>
                      <a:pt x="73502" y="64472"/>
                      <a:pt x="76724" y="53694"/>
                      <a:pt x="84868" y="47420"/>
                    </a:cubicBezTo>
                    <a:close/>
                    <a:moveTo>
                      <a:pt x="461963" y="410228"/>
                    </a:moveTo>
                    <a:cubicBezTo>
                      <a:pt x="460398" y="410608"/>
                      <a:pt x="458765" y="410608"/>
                      <a:pt x="457200" y="410228"/>
                    </a:cubicBezTo>
                    <a:lnTo>
                      <a:pt x="68199" y="410228"/>
                    </a:lnTo>
                    <a:cubicBezTo>
                      <a:pt x="51597" y="410175"/>
                      <a:pt x="38152" y="396730"/>
                      <a:pt x="38100" y="380129"/>
                    </a:cubicBezTo>
                    <a:lnTo>
                      <a:pt x="38100" y="202202"/>
                    </a:lnTo>
                    <a:cubicBezTo>
                      <a:pt x="38152" y="185600"/>
                      <a:pt x="51597" y="172155"/>
                      <a:pt x="68199" y="172103"/>
                    </a:cubicBezTo>
                    <a:lnTo>
                      <a:pt x="115824" y="172103"/>
                    </a:lnTo>
                    <a:lnTo>
                      <a:pt x="186976" y="242873"/>
                    </a:lnTo>
                    <a:cubicBezTo>
                      <a:pt x="190469" y="246289"/>
                      <a:pt x="195140" y="248233"/>
                      <a:pt x="200025" y="248303"/>
                    </a:cubicBezTo>
                    <a:lnTo>
                      <a:pt x="266700" y="248303"/>
                    </a:lnTo>
                    <a:cubicBezTo>
                      <a:pt x="277221" y="248303"/>
                      <a:pt x="285750" y="239774"/>
                      <a:pt x="285750" y="229253"/>
                    </a:cubicBezTo>
                    <a:lnTo>
                      <a:pt x="285750" y="172103"/>
                    </a:lnTo>
                    <a:lnTo>
                      <a:pt x="390525" y="172103"/>
                    </a:lnTo>
                    <a:lnTo>
                      <a:pt x="390525" y="376890"/>
                    </a:lnTo>
                    <a:cubicBezTo>
                      <a:pt x="390525" y="387411"/>
                      <a:pt x="399054" y="395940"/>
                      <a:pt x="409575" y="395940"/>
                    </a:cubicBezTo>
                    <a:cubicBezTo>
                      <a:pt x="420096" y="395940"/>
                      <a:pt x="428625" y="387411"/>
                      <a:pt x="428625" y="376890"/>
                    </a:cubicBezTo>
                    <a:cubicBezTo>
                      <a:pt x="428625" y="358478"/>
                      <a:pt x="443551" y="343553"/>
                      <a:pt x="461963" y="343553"/>
                    </a:cubicBezTo>
                    <a:cubicBezTo>
                      <a:pt x="480374" y="343553"/>
                      <a:pt x="495300" y="358478"/>
                      <a:pt x="495300" y="376890"/>
                    </a:cubicBezTo>
                    <a:cubicBezTo>
                      <a:pt x="495300" y="395302"/>
                      <a:pt x="480374" y="410228"/>
                      <a:pt x="461963" y="410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31D4955-F185-7F67-0C14-B761FAEBA9EA}"/>
                  </a:ext>
                </a:extLst>
              </p:cNvPr>
              <p:cNvSpPr/>
              <p:nvPr/>
            </p:nvSpPr>
            <p:spPr>
              <a:xfrm>
                <a:off x="6319193" y="5286691"/>
                <a:ext cx="114300" cy="114300"/>
              </a:xfrm>
              <a:custGeom>
                <a:avLst/>
                <a:gdLst>
                  <a:gd name="connsiteX0" fmla="*/ 57150 w 114300"/>
                  <a:gd name="connsiteY0" fmla="*/ 0 h 114300"/>
                  <a:gd name="connsiteX1" fmla="*/ 0 w 114300"/>
                  <a:gd name="connsiteY1" fmla="*/ 57150 h 114300"/>
                  <a:gd name="connsiteX2" fmla="*/ 57150 w 114300"/>
                  <a:gd name="connsiteY2" fmla="*/ 114300 h 114300"/>
                  <a:gd name="connsiteX3" fmla="*/ 114300 w 114300"/>
                  <a:gd name="connsiteY3" fmla="*/ 57150 h 114300"/>
                  <a:gd name="connsiteX4" fmla="*/ 57150 w 114300"/>
                  <a:gd name="connsiteY4" fmla="*/ 0 h 114300"/>
                  <a:gd name="connsiteX5" fmla="*/ 57150 w 114300"/>
                  <a:gd name="connsiteY5" fmla="*/ 76200 h 114300"/>
                  <a:gd name="connsiteX6" fmla="*/ 38100 w 114300"/>
                  <a:gd name="connsiteY6" fmla="*/ 57150 h 114300"/>
                  <a:gd name="connsiteX7" fmla="*/ 57150 w 114300"/>
                  <a:gd name="connsiteY7" fmla="*/ 38100 h 114300"/>
                  <a:gd name="connsiteX8" fmla="*/ 76200 w 114300"/>
                  <a:gd name="connsiteY8" fmla="*/ 57150 h 114300"/>
                  <a:gd name="connsiteX9" fmla="*/ 57150 w 114300"/>
                  <a:gd name="connsiteY9" fmla="*/ 762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14300">
                    <a:moveTo>
                      <a:pt x="57150" y="0"/>
                    </a:moveTo>
                    <a:cubicBezTo>
                      <a:pt x="25587" y="0"/>
                      <a:pt x="0" y="25587"/>
                      <a:pt x="0" y="57150"/>
                    </a:cubicBezTo>
                    <a:cubicBezTo>
                      <a:pt x="0" y="88713"/>
                      <a:pt x="25587" y="114300"/>
                      <a:pt x="57150" y="114300"/>
                    </a:cubicBezTo>
                    <a:cubicBezTo>
                      <a:pt x="88713" y="114300"/>
                      <a:pt x="114300" y="88713"/>
                      <a:pt x="114300" y="57150"/>
                    </a:cubicBezTo>
                    <a:cubicBezTo>
                      <a:pt x="114300" y="25587"/>
                      <a:pt x="88713" y="0"/>
                      <a:pt x="57150" y="0"/>
                    </a:cubicBezTo>
                    <a:close/>
                    <a:moveTo>
                      <a:pt x="57150" y="76200"/>
                    </a:moveTo>
                    <a:cubicBezTo>
                      <a:pt x="46629" y="76200"/>
                      <a:pt x="38100" y="67671"/>
                      <a:pt x="38100" y="57150"/>
                    </a:cubicBezTo>
                    <a:cubicBezTo>
                      <a:pt x="38100" y="46629"/>
                      <a:pt x="46629" y="38100"/>
                      <a:pt x="57150" y="38100"/>
                    </a:cubicBezTo>
                    <a:cubicBezTo>
                      <a:pt x="67671" y="38100"/>
                      <a:pt x="76200" y="46629"/>
                      <a:pt x="76200" y="57150"/>
                    </a:cubicBezTo>
                    <a:cubicBezTo>
                      <a:pt x="76200" y="67671"/>
                      <a:pt x="67671" y="76200"/>
                      <a:pt x="57150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FDA4DFE-0FD4-888C-3430-1579DA77B4FA}"/>
                  </a:ext>
                </a:extLst>
              </p:cNvPr>
              <p:cNvSpPr/>
              <p:nvPr/>
            </p:nvSpPr>
            <p:spPr>
              <a:xfrm>
                <a:off x="6137178" y="5260740"/>
                <a:ext cx="93018" cy="93664"/>
              </a:xfrm>
              <a:custGeom>
                <a:avLst/>
                <a:gdLst>
                  <a:gd name="connsiteX0" fmla="*/ 87431 w 93018"/>
                  <a:gd name="connsiteY0" fmla="*/ 6233 h 93664"/>
                  <a:gd name="connsiteX1" fmla="*/ 60491 w 93018"/>
                  <a:gd name="connsiteY1" fmla="*/ 6218 h 93664"/>
                  <a:gd name="connsiteX2" fmla="*/ 60475 w 93018"/>
                  <a:gd name="connsiteY2" fmla="*/ 6233 h 93664"/>
                  <a:gd name="connsiteX3" fmla="*/ 47045 w 93018"/>
                  <a:gd name="connsiteY3" fmla="*/ 19664 h 93664"/>
                  <a:gd name="connsiteX4" fmla="*/ 33520 w 93018"/>
                  <a:gd name="connsiteY4" fmla="*/ 6233 h 93664"/>
                  <a:gd name="connsiteX5" fmla="*/ 6610 w 93018"/>
                  <a:gd name="connsiteY5" fmla="*/ 4956 h 93664"/>
                  <a:gd name="connsiteX6" fmla="*/ 5332 w 93018"/>
                  <a:gd name="connsiteY6" fmla="*/ 31866 h 93664"/>
                  <a:gd name="connsiteX7" fmla="*/ 6659 w 93018"/>
                  <a:gd name="connsiteY7" fmla="*/ 33189 h 93664"/>
                  <a:gd name="connsiteX8" fmla="*/ 20089 w 93018"/>
                  <a:gd name="connsiteY8" fmla="*/ 46619 h 93664"/>
                  <a:gd name="connsiteX9" fmla="*/ 6659 w 93018"/>
                  <a:gd name="connsiteY9" fmla="*/ 60145 h 93664"/>
                  <a:gd name="connsiteX10" fmla="*/ 4581 w 93018"/>
                  <a:gd name="connsiteY10" fmla="*/ 87005 h 93664"/>
                  <a:gd name="connsiteX11" fmla="*/ 31441 w 93018"/>
                  <a:gd name="connsiteY11" fmla="*/ 89084 h 93664"/>
                  <a:gd name="connsiteX12" fmla="*/ 33520 w 93018"/>
                  <a:gd name="connsiteY12" fmla="*/ 87005 h 93664"/>
                  <a:gd name="connsiteX13" fmla="*/ 47045 w 93018"/>
                  <a:gd name="connsiteY13" fmla="*/ 73575 h 93664"/>
                  <a:gd name="connsiteX14" fmla="*/ 60475 w 93018"/>
                  <a:gd name="connsiteY14" fmla="*/ 87005 h 93664"/>
                  <a:gd name="connsiteX15" fmla="*/ 74001 w 93018"/>
                  <a:gd name="connsiteY15" fmla="*/ 92625 h 93664"/>
                  <a:gd name="connsiteX16" fmla="*/ 92971 w 93018"/>
                  <a:gd name="connsiteY16" fmla="*/ 73495 h 93664"/>
                  <a:gd name="connsiteX17" fmla="*/ 87431 w 93018"/>
                  <a:gd name="connsiteY17" fmla="*/ 60145 h 93664"/>
                  <a:gd name="connsiteX18" fmla="*/ 74001 w 93018"/>
                  <a:gd name="connsiteY18" fmla="*/ 46619 h 93664"/>
                  <a:gd name="connsiteX19" fmla="*/ 87431 w 93018"/>
                  <a:gd name="connsiteY19" fmla="*/ 33189 h 93664"/>
                  <a:gd name="connsiteX20" fmla="*/ 87446 w 93018"/>
                  <a:gd name="connsiteY20" fmla="*/ 6249 h 93664"/>
                  <a:gd name="connsiteX21" fmla="*/ 87431 w 93018"/>
                  <a:gd name="connsiteY21" fmla="*/ 6233 h 9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018" h="93664">
                    <a:moveTo>
                      <a:pt x="87431" y="6233"/>
                    </a:moveTo>
                    <a:cubicBezTo>
                      <a:pt x="79996" y="-1210"/>
                      <a:pt x="67934" y="-1217"/>
                      <a:pt x="60491" y="6218"/>
                    </a:cubicBezTo>
                    <a:cubicBezTo>
                      <a:pt x="60485" y="6224"/>
                      <a:pt x="60480" y="6229"/>
                      <a:pt x="60475" y="6233"/>
                    </a:cubicBezTo>
                    <a:lnTo>
                      <a:pt x="47045" y="19664"/>
                    </a:lnTo>
                    <a:lnTo>
                      <a:pt x="33520" y="6233"/>
                    </a:lnTo>
                    <a:cubicBezTo>
                      <a:pt x="26442" y="-1550"/>
                      <a:pt x="14393" y="-2122"/>
                      <a:pt x="6610" y="4956"/>
                    </a:cubicBezTo>
                    <a:cubicBezTo>
                      <a:pt x="-1174" y="12034"/>
                      <a:pt x="-1747" y="24082"/>
                      <a:pt x="5332" y="31866"/>
                    </a:cubicBezTo>
                    <a:cubicBezTo>
                      <a:pt x="5752" y="32329"/>
                      <a:pt x="6195" y="32770"/>
                      <a:pt x="6659" y="33189"/>
                    </a:cubicBezTo>
                    <a:lnTo>
                      <a:pt x="20089" y="46619"/>
                    </a:lnTo>
                    <a:lnTo>
                      <a:pt x="6659" y="60145"/>
                    </a:lnTo>
                    <a:cubicBezTo>
                      <a:pt x="-1332" y="66989"/>
                      <a:pt x="-2262" y="79014"/>
                      <a:pt x="4581" y="87005"/>
                    </a:cubicBezTo>
                    <a:cubicBezTo>
                      <a:pt x="11424" y="94997"/>
                      <a:pt x="23451" y="95927"/>
                      <a:pt x="31441" y="89084"/>
                    </a:cubicBezTo>
                    <a:cubicBezTo>
                      <a:pt x="32187" y="88446"/>
                      <a:pt x="32881" y="87750"/>
                      <a:pt x="33520" y="87005"/>
                    </a:cubicBezTo>
                    <a:lnTo>
                      <a:pt x="47045" y="73575"/>
                    </a:lnTo>
                    <a:lnTo>
                      <a:pt x="60475" y="87005"/>
                    </a:lnTo>
                    <a:cubicBezTo>
                      <a:pt x="64055" y="90606"/>
                      <a:pt x="68924" y="92629"/>
                      <a:pt x="74001" y="92625"/>
                    </a:cubicBezTo>
                    <a:cubicBezTo>
                      <a:pt x="84522" y="92581"/>
                      <a:pt x="93015" y="84016"/>
                      <a:pt x="92971" y="73495"/>
                    </a:cubicBezTo>
                    <a:cubicBezTo>
                      <a:pt x="92950" y="68491"/>
                      <a:pt x="90960" y="63695"/>
                      <a:pt x="87431" y="60145"/>
                    </a:cubicBezTo>
                    <a:lnTo>
                      <a:pt x="74001" y="46619"/>
                    </a:lnTo>
                    <a:lnTo>
                      <a:pt x="87431" y="33189"/>
                    </a:lnTo>
                    <a:cubicBezTo>
                      <a:pt x="94875" y="25754"/>
                      <a:pt x="94882" y="13692"/>
                      <a:pt x="87446" y="6249"/>
                    </a:cubicBezTo>
                    <a:cubicBezTo>
                      <a:pt x="87441" y="6243"/>
                      <a:pt x="87436" y="6238"/>
                      <a:pt x="87431" y="6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FD9FD7-DD8D-BE9F-8DF1-00E154A1CDEF}"/>
              </a:ext>
            </a:extLst>
          </p:cNvPr>
          <p:cNvGrpSpPr/>
          <p:nvPr/>
        </p:nvGrpSpPr>
        <p:grpSpPr>
          <a:xfrm>
            <a:off x="1673503" y="3364805"/>
            <a:ext cx="710208" cy="710208"/>
            <a:chOff x="1673503" y="3364805"/>
            <a:chExt cx="710208" cy="7102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6DFEAE-9E0D-546E-DF6F-D2F4F162463D}"/>
                </a:ext>
              </a:extLst>
            </p:cNvPr>
            <p:cNvSpPr/>
            <p:nvPr/>
          </p:nvSpPr>
          <p:spPr>
            <a:xfrm>
              <a:off x="1673503" y="3364805"/>
              <a:ext cx="710208" cy="710208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10" name="Graphic 103">
              <a:extLst>
                <a:ext uri="{FF2B5EF4-FFF2-40B4-BE49-F238E27FC236}">
                  <a16:creationId xmlns:a16="http://schemas.microsoft.com/office/drawing/2014/main" id="{CA6C25DF-3B2D-3659-2608-A3EFB095A650}"/>
                </a:ext>
              </a:extLst>
            </p:cNvPr>
            <p:cNvGrpSpPr/>
            <p:nvPr/>
          </p:nvGrpSpPr>
          <p:grpSpPr>
            <a:xfrm>
              <a:off x="1871443" y="3607772"/>
              <a:ext cx="325197" cy="224273"/>
              <a:chOff x="1841741" y="3610195"/>
              <a:chExt cx="374968" cy="258598"/>
            </a:xfrm>
            <a:solidFill>
              <a:srgbClr val="000000"/>
            </a:solidFill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7B75F45-732D-1377-985C-98AD1B166926}"/>
                  </a:ext>
                </a:extLst>
              </p:cNvPr>
              <p:cNvSpPr/>
              <p:nvPr/>
            </p:nvSpPr>
            <p:spPr>
              <a:xfrm>
                <a:off x="1880531" y="3648985"/>
                <a:ext cx="25859" cy="25859"/>
              </a:xfrm>
              <a:custGeom>
                <a:avLst/>
                <a:gdLst>
                  <a:gd name="connsiteX0" fmla="*/ 25860 w 25859"/>
                  <a:gd name="connsiteY0" fmla="*/ 12930 h 25859"/>
                  <a:gd name="connsiteX1" fmla="*/ 12930 w 25859"/>
                  <a:gd name="connsiteY1" fmla="*/ 25860 h 25859"/>
                  <a:gd name="connsiteX2" fmla="*/ 0 w 25859"/>
                  <a:gd name="connsiteY2" fmla="*/ 12930 h 25859"/>
                  <a:gd name="connsiteX3" fmla="*/ 12930 w 25859"/>
                  <a:gd name="connsiteY3" fmla="*/ 0 h 25859"/>
                  <a:gd name="connsiteX4" fmla="*/ 25860 w 25859"/>
                  <a:gd name="connsiteY4" fmla="*/ 12930 h 2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9" h="25859">
                    <a:moveTo>
                      <a:pt x="25860" y="12930"/>
                    </a:moveTo>
                    <a:cubicBezTo>
                      <a:pt x="25860" y="20071"/>
                      <a:pt x="20071" y="25860"/>
                      <a:pt x="12930" y="25860"/>
                    </a:cubicBezTo>
                    <a:cubicBezTo>
                      <a:pt x="5789" y="25860"/>
                      <a:pt x="0" y="20071"/>
                      <a:pt x="0" y="12930"/>
                    </a:cubicBezTo>
                    <a:cubicBezTo>
                      <a:pt x="0" y="5789"/>
                      <a:pt x="5789" y="0"/>
                      <a:pt x="12930" y="0"/>
                    </a:cubicBezTo>
                    <a:cubicBezTo>
                      <a:pt x="20071" y="0"/>
                      <a:pt x="25860" y="5789"/>
                      <a:pt x="25860" y="129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729C648-B9A8-2993-EAFE-3AFBD20B0701}"/>
                  </a:ext>
                </a:extLst>
              </p:cNvPr>
              <p:cNvSpPr/>
              <p:nvPr/>
            </p:nvSpPr>
            <p:spPr>
              <a:xfrm>
                <a:off x="1919321" y="3648985"/>
                <a:ext cx="25859" cy="25859"/>
              </a:xfrm>
              <a:custGeom>
                <a:avLst/>
                <a:gdLst>
                  <a:gd name="connsiteX0" fmla="*/ 25860 w 25859"/>
                  <a:gd name="connsiteY0" fmla="*/ 12930 h 25859"/>
                  <a:gd name="connsiteX1" fmla="*/ 12930 w 25859"/>
                  <a:gd name="connsiteY1" fmla="*/ 25860 h 25859"/>
                  <a:gd name="connsiteX2" fmla="*/ 0 w 25859"/>
                  <a:gd name="connsiteY2" fmla="*/ 12930 h 25859"/>
                  <a:gd name="connsiteX3" fmla="*/ 12930 w 25859"/>
                  <a:gd name="connsiteY3" fmla="*/ 0 h 25859"/>
                  <a:gd name="connsiteX4" fmla="*/ 25860 w 25859"/>
                  <a:gd name="connsiteY4" fmla="*/ 12930 h 2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9" h="25859">
                    <a:moveTo>
                      <a:pt x="25860" y="12930"/>
                    </a:moveTo>
                    <a:cubicBezTo>
                      <a:pt x="25860" y="20071"/>
                      <a:pt x="20071" y="25860"/>
                      <a:pt x="12930" y="25860"/>
                    </a:cubicBezTo>
                    <a:cubicBezTo>
                      <a:pt x="5789" y="25860"/>
                      <a:pt x="0" y="20071"/>
                      <a:pt x="0" y="12930"/>
                    </a:cubicBezTo>
                    <a:cubicBezTo>
                      <a:pt x="0" y="5789"/>
                      <a:pt x="5789" y="0"/>
                      <a:pt x="12930" y="0"/>
                    </a:cubicBezTo>
                    <a:cubicBezTo>
                      <a:pt x="20071" y="0"/>
                      <a:pt x="25860" y="5789"/>
                      <a:pt x="25860" y="129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A2315FA-23C3-EF1B-5561-0E0B6439EC8E}"/>
                  </a:ext>
                </a:extLst>
              </p:cNvPr>
              <p:cNvSpPr/>
              <p:nvPr/>
            </p:nvSpPr>
            <p:spPr>
              <a:xfrm>
                <a:off x="1841741" y="3610195"/>
                <a:ext cx="374968" cy="258598"/>
              </a:xfrm>
              <a:custGeom>
                <a:avLst/>
                <a:gdLst>
                  <a:gd name="connsiteX0" fmla="*/ 333205 w 374968"/>
                  <a:gd name="connsiteY0" fmla="*/ 0 h 258598"/>
                  <a:gd name="connsiteX1" fmla="*/ 41764 w 374968"/>
                  <a:gd name="connsiteY1" fmla="*/ 0 h 258598"/>
                  <a:gd name="connsiteX2" fmla="*/ 0 w 374968"/>
                  <a:gd name="connsiteY2" fmla="*/ 41764 h 258598"/>
                  <a:gd name="connsiteX3" fmla="*/ 0 w 374968"/>
                  <a:gd name="connsiteY3" fmla="*/ 216835 h 258598"/>
                  <a:gd name="connsiteX4" fmla="*/ 41764 w 374968"/>
                  <a:gd name="connsiteY4" fmla="*/ 258599 h 258598"/>
                  <a:gd name="connsiteX5" fmla="*/ 333205 w 374968"/>
                  <a:gd name="connsiteY5" fmla="*/ 258599 h 258598"/>
                  <a:gd name="connsiteX6" fmla="*/ 374968 w 374968"/>
                  <a:gd name="connsiteY6" fmla="*/ 216835 h 258598"/>
                  <a:gd name="connsiteX7" fmla="*/ 374968 w 374968"/>
                  <a:gd name="connsiteY7" fmla="*/ 41764 h 258598"/>
                  <a:gd name="connsiteX8" fmla="*/ 333205 w 374968"/>
                  <a:gd name="connsiteY8" fmla="*/ 0 h 258598"/>
                  <a:gd name="connsiteX9" fmla="*/ 349108 w 374968"/>
                  <a:gd name="connsiteY9" fmla="*/ 216835 h 258598"/>
                  <a:gd name="connsiteX10" fmla="*/ 333205 w 374968"/>
                  <a:gd name="connsiteY10" fmla="*/ 232739 h 258598"/>
                  <a:gd name="connsiteX11" fmla="*/ 41764 w 374968"/>
                  <a:gd name="connsiteY11" fmla="*/ 232739 h 258598"/>
                  <a:gd name="connsiteX12" fmla="*/ 25860 w 374968"/>
                  <a:gd name="connsiteY12" fmla="*/ 216835 h 258598"/>
                  <a:gd name="connsiteX13" fmla="*/ 25860 w 374968"/>
                  <a:gd name="connsiteY13" fmla="*/ 41764 h 258598"/>
                  <a:gd name="connsiteX14" fmla="*/ 41764 w 374968"/>
                  <a:gd name="connsiteY14" fmla="*/ 25860 h 258598"/>
                  <a:gd name="connsiteX15" fmla="*/ 333205 w 374968"/>
                  <a:gd name="connsiteY15" fmla="*/ 25860 h 258598"/>
                  <a:gd name="connsiteX16" fmla="*/ 349108 w 374968"/>
                  <a:gd name="connsiteY16" fmla="*/ 41764 h 258598"/>
                  <a:gd name="connsiteX17" fmla="*/ 349108 w 374968"/>
                  <a:gd name="connsiteY17" fmla="*/ 216835 h 25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74968" h="258598">
                    <a:moveTo>
                      <a:pt x="333205" y="0"/>
                    </a:moveTo>
                    <a:lnTo>
                      <a:pt x="41764" y="0"/>
                    </a:lnTo>
                    <a:cubicBezTo>
                      <a:pt x="18748" y="0"/>
                      <a:pt x="0" y="18748"/>
                      <a:pt x="0" y="41764"/>
                    </a:cubicBezTo>
                    <a:lnTo>
                      <a:pt x="0" y="216835"/>
                    </a:lnTo>
                    <a:cubicBezTo>
                      <a:pt x="0" y="239850"/>
                      <a:pt x="18748" y="258599"/>
                      <a:pt x="41764" y="258599"/>
                    </a:cubicBezTo>
                    <a:lnTo>
                      <a:pt x="333205" y="258599"/>
                    </a:lnTo>
                    <a:cubicBezTo>
                      <a:pt x="356220" y="258599"/>
                      <a:pt x="374968" y="239850"/>
                      <a:pt x="374968" y="216835"/>
                    </a:cubicBezTo>
                    <a:lnTo>
                      <a:pt x="374968" y="41764"/>
                    </a:lnTo>
                    <a:cubicBezTo>
                      <a:pt x="374968" y="18748"/>
                      <a:pt x="356220" y="0"/>
                      <a:pt x="333205" y="0"/>
                    </a:cubicBezTo>
                    <a:close/>
                    <a:moveTo>
                      <a:pt x="349108" y="216835"/>
                    </a:moveTo>
                    <a:cubicBezTo>
                      <a:pt x="349108" y="225627"/>
                      <a:pt x="341997" y="232739"/>
                      <a:pt x="333205" y="232739"/>
                    </a:cubicBezTo>
                    <a:lnTo>
                      <a:pt x="41764" y="232739"/>
                    </a:lnTo>
                    <a:cubicBezTo>
                      <a:pt x="32971" y="232739"/>
                      <a:pt x="25860" y="225563"/>
                      <a:pt x="25860" y="216835"/>
                    </a:cubicBezTo>
                    <a:lnTo>
                      <a:pt x="25860" y="41764"/>
                    </a:lnTo>
                    <a:cubicBezTo>
                      <a:pt x="25860" y="32971"/>
                      <a:pt x="32971" y="25860"/>
                      <a:pt x="41764" y="25860"/>
                    </a:cubicBezTo>
                    <a:lnTo>
                      <a:pt x="333205" y="25860"/>
                    </a:lnTo>
                    <a:cubicBezTo>
                      <a:pt x="341997" y="25860"/>
                      <a:pt x="349108" y="32971"/>
                      <a:pt x="349108" y="41764"/>
                    </a:cubicBezTo>
                    <a:lnTo>
                      <a:pt x="349108" y="216835"/>
                    </a:ln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258DC82-C645-8EB9-0326-C9BD663ACA49}"/>
                  </a:ext>
                </a:extLst>
              </p:cNvPr>
              <p:cNvSpPr/>
              <p:nvPr/>
            </p:nvSpPr>
            <p:spPr>
              <a:xfrm>
                <a:off x="1912824" y="3700672"/>
                <a:ext cx="64690" cy="103471"/>
              </a:xfrm>
              <a:custGeom>
                <a:avLst/>
                <a:gdLst>
                  <a:gd name="connsiteX0" fmla="*/ 60868 w 64690"/>
                  <a:gd name="connsiteY0" fmla="*/ 3782 h 103471"/>
                  <a:gd name="connsiteX1" fmla="*/ 42572 w 64690"/>
                  <a:gd name="connsiteY1" fmla="*/ 3782 h 103471"/>
                  <a:gd name="connsiteX2" fmla="*/ 3782 w 64690"/>
                  <a:gd name="connsiteY2" fmla="*/ 42572 h 103471"/>
                  <a:gd name="connsiteX3" fmla="*/ 3782 w 64690"/>
                  <a:gd name="connsiteY3" fmla="*/ 60868 h 103471"/>
                  <a:gd name="connsiteX4" fmla="*/ 42572 w 64690"/>
                  <a:gd name="connsiteY4" fmla="*/ 99658 h 103471"/>
                  <a:gd name="connsiteX5" fmla="*/ 51687 w 64690"/>
                  <a:gd name="connsiteY5" fmla="*/ 103472 h 103471"/>
                  <a:gd name="connsiteX6" fmla="*/ 60803 w 64690"/>
                  <a:gd name="connsiteY6" fmla="*/ 99658 h 103471"/>
                  <a:gd name="connsiteX7" fmla="*/ 60803 w 64690"/>
                  <a:gd name="connsiteY7" fmla="*/ 81362 h 103471"/>
                  <a:gd name="connsiteX8" fmla="*/ 31129 w 64690"/>
                  <a:gd name="connsiteY8" fmla="*/ 51687 h 103471"/>
                  <a:gd name="connsiteX9" fmla="*/ 60803 w 64690"/>
                  <a:gd name="connsiteY9" fmla="*/ 22013 h 103471"/>
                  <a:gd name="connsiteX10" fmla="*/ 60868 w 64690"/>
                  <a:gd name="connsiteY10" fmla="*/ 3782 h 10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90" h="103471">
                    <a:moveTo>
                      <a:pt x="60868" y="3782"/>
                    </a:moveTo>
                    <a:cubicBezTo>
                      <a:pt x="55825" y="-1261"/>
                      <a:pt x="47614" y="-1261"/>
                      <a:pt x="42572" y="3782"/>
                    </a:cubicBezTo>
                    <a:lnTo>
                      <a:pt x="3782" y="42572"/>
                    </a:lnTo>
                    <a:cubicBezTo>
                      <a:pt x="-1261" y="47614"/>
                      <a:pt x="-1261" y="55825"/>
                      <a:pt x="3782" y="60868"/>
                    </a:cubicBezTo>
                    <a:lnTo>
                      <a:pt x="42572" y="99658"/>
                    </a:lnTo>
                    <a:cubicBezTo>
                      <a:pt x="45093" y="102179"/>
                      <a:pt x="48390" y="103472"/>
                      <a:pt x="51687" y="103472"/>
                    </a:cubicBezTo>
                    <a:cubicBezTo>
                      <a:pt x="54985" y="103472"/>
                      <a:pt x="58282" y="102179"/>
                      <a:pt x="60803" y="99658"/>
                    </a:cubicBezTo>
                    <a:cubicBezTo>
                      <a:pt x="65846" y="94615"/>
                      <a:pt x="65846" y="86404"/>
                      <a:pt x="60803" y="81362"/>
                    </a:cubicBezTo>
                    <a:lnTo>
                      <a:pt x="31129" y="51687"/>
                    </a:lnTo>
                    <a:lnTo>
                      <a:pt x="60803" y="22013"/>
                    </a:lnTo>
                    <a:cubicBezTo>
                      <a:pt x="65975" y="17035"/>
                      <a:pt x="65975" y="8889"/>
                      <a:pt x="60868" y="37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EEF2DF3-1F06-5C2B-E9EE-4F92D0ABF6BE}"/>
                  </a:ext>
                </a:extLst>
              </p:cNvPr>
              <p:cNvSpPr/>
              <p:nvPr/>
            </p:nvSpPr>
            <p:spPr>
              <a:xfrm>
                <a:off x="2080913" y="3700672"/>
                <a:ext cx="64585" cy="103536"/>
              </a:xfrm>
              <a:custGeom>
                <a:avLst/>
                <a:gdLst>
                  <a:gd name="connsiteX0" fmla="*/ 22078 w 64585"/>
                  <a:gd name="connsiteY0" fmla="*/ 3782 h 103536"/>
                  <a:gd name="connsiteX1" fmla="*/ 3782 w 64585"/>
                  <a:gd name="connsiteY1" fmla="*/ 3782 h 103536"/>
                  <a:gd name="connsiteX2" fmla="*/ 3782 w 64585"/>
                  <a:gd name="connsiteY2" fmla="*/ 22078 h 103536"/>
                  <a:gd name="connsiteX3" fmla="*/ 33456 w 64585"/>
                  <a:gd name="connsiteY3" fmla="*/ 51752 h 103536"/>
                  <a:gd name="connsiteX4" fmla="*/ 3782 w 64585"/>
                  <a:gd name="connsiteY4" fmla="*/ 81426 h 103536"/>
                  <a:gd name="connsiteX5" fmla="*/ 3782 w 64585"/>
                  <a:gd name="connsiteY5" fmla="*/ 99722 h 103536"/>
                  <a:gd name="connsiteX6" fmla="*/ 12898 w 64585"/>
                  <a:gd name="connsiteY6" fmla="*/ 103536 h 103536"/>
                  <a:gd name="connsiteX7" fmla="*/ 22013 w 64585"/>
                  <a:gd name="connsiteY7" fmla="*/ 99722 h 103536"/>
                  <a:gd name="connsiteX8" fmla="*/ 60803 w 64585"/>
                  <a:gd name="connsiteY8" fmla="*/ 60932 h 103536"/>
                  <a:gd name="connsiteX9" fmla="*/ 60803 w 64585"/>
                  <a:gd name="connsiteY9" fmla="*/ 42636 h 103536"/>
                  <a:gd name="connsiteX10" fmla="*/ 22078 w 64585"/>
                  <a:gd name="connsiteY10" fmla="*/ 3782 h 10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585" h="103536">
                    <a:moveTo>
                      <a:pt x="22078" y="3782"/>
                    </a:moveTo>
                    <a:cubicBezTo>
                      <a:pt x="17035" y="-1261"/>
                      <a:pt x="8825" y="-1261"/>
                      <a:pt x="3782" y="3782"/>
                    </a:cubicBezTo>
                    <a:cubicBezTo>
                      <a:pt x="-1261" y="8825"/>
                      <a:pt x="-1261" y="17035"/>
                      <a:pt x="3782" y="22078"/>
                    </a:cubicBezTo>
                    <a:lnTo>
                      <a:pt x="33456" y="51752"/>
                    </a:lnTo>
                    <a:lnTo>
                      <a:pt x="3782" y="81426"/>
                    </a:lnTo>
                    <a:cubicBezTo>
                      <a:pt x="-1261" y="86469"/>
                      <a:pt x="-1261" y="94679"/>
                      <a:pt x="3782" y="99722"/>
                    </a:cubicBezTo>
                    <a:cubicBezTo>
                      <a:pt x="6303" y="102243"/>
                      <a:pt x="9600" y="103536"/>
                      <a:pt x="12898" y="103536"/>
                    </a:cubicBezTo>
                    <a:cubicBezTo>
                      <a:pt x="16195" y="103536"/>
                      <a:pt x="19492" y="102243"/>
                      <a:pt x="22013" y="99722"/>
                    </a:cubicBezTo>
                    <a:lnTo>
                      <a:pt x="60803" y="60932"/>
                    </a:lnTo>
                    <a:cubicBezTo>
                      <a:pt x="65846" y="55890"/>
                      <a:pt x="65846" y="47679"/>
                      <a:pt x="60803" y="42636"/>
                    </a:cubicBezTo>
                    <a:lnTo>
                      <a:pt x="22078" y="3782"/>
                    </a:ln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02BE498-07C5-E52F-FE50-C02C3D3BB24B}"/>
                  </a:ext>
                </a:extLst>
              </p:cNvPr>
              <p:cNvSpPr/>
              <p:nvPr/>
            </p:nvSpPr>
            <p:spPr>
              <a:xfrm>
                <a:off x="1996931" y="3687740"/>
                <a:ext cx="64661" cy="135799"/>
              </a:xfrm>
              <a:custGeom>
                <a:avLst/>
                <a:gdLst>
                  <a:gd name="connsiteX0" fmla="*/ 56021 w 64661"/>
                  <a:gd name="connsiteY0" fmla="*/ 746 h 135799"/>
                  <a:gd name="connsiteX1" fmla="*/ 39536 w 64661"/>
                  <a:gd name="connsiteY1" fmla="*/ 8633 h 135799"/>
                  <a:gd name="connsiteX2" fmla="*/ 746 w 64661"/>
                  <a:gd name="connsiteY2" fmla="*/ 118538 h 135799"/>
                  <a:gd name="connsiteX3" fmla="*/ 8633 w 64661"/>
                  <a:gd name="connsiteY3" fmla="*/ 135023 h 135799"/>
                  <a:gd name="connsiteX4" fmla="*/ 12965 w 64661"/>
                  <a:gd name="connsiteY4" fmla="*/ 135799 h 135799"/>
                  <a:gd name="connsiteX5" fmla="*/ 25183 w 64661"/>
                  <a:gd name="connsiteY5" fmla="*/ 127201 h 135799"/>
                  <a:gd name="connsiteX6" fmla="*/ 63973 w 64661"/>
                  <a:gd name="connsiteY6" fmla="*/ 17296 h 135799"/>
                  <a:gd name="connsiteX7" fmla="*/ 56021 w 64661"/>
                  <a:gd name="connsiteY7" fmla="*/ 746 h 13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61" h="135799">
                    <a:moveTo>
                      <a:pt x="56021" y="746"/>
                    </a:moveTo>
                    <a:cubicBezTo>
                      <a:pt x="49298" y="-1646"/>
                      <a:pt x="41928" y="1910"/>
                      <a:pt x="39536" y="8633"/>
                    </a:cubicBezTo>
                    <a:lnTo>
                      <a:pt x="746" y="118538"/>
                    </a:lnTo>
                    <a:cubicBezTo>
                      <a:pt x="-1646" y="125261"/>
                      <a:pt x="1910" y="132631"/>
                      <a:pt x="8633" y="135023"/>
                    </a:cubicBezTo>
                    <a:cubicBezTo>
                      <a:pt x="10055" y="135540"/>
                      <a:pt x="11478" y="135799"/>
                      <a:pt x="12965" y="135799"/>
                    </a:cubicBezTo>
                    <a:cubicBezTo>
                      <a:pt x="18266" y="135799"/>
                      <a:pt x="23309" y="132502"/>
                      <a:pt x="25183" y="127201"/>
                    </a:cubicBezTo>
                    <a:lnTo>
                      <a:pt x="63973" y="17296"/>
                    </a:lnTo>
                    <a:cubicBezTo>
                      <a:pt x="66236" y="10508"/>
                      <a:pt x="62745" y="3138"/>
                      <a:pt x="56021" y="7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3CFBD33-1A3E-AE34-0641-F6ED712CD731}"/>
              </a:ext>
            </a:extLst>
          </p:cNvPr>
          <p:cNvGrpSpPr/>
          <p:nvPr/>
        </p:nvGrpSpPr>
        <p:grpSpPr>
          <a:xfrm>
            <a:off x="5740896" y="3364805"/>
            <a:ext cx="710208" cy="710208"/>
            <a:chOff x="5740896" y="3364805"/>
            <a:chExt cx="710208" cy="71020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DB75E6-198F-EE3D-4E93-F395129C2073}"/>
                </a:ext>
              </a:extLst>
            </p:cNvPr>
            <p:cNvSpPr/>
            <p:nvPr/>
          </p:nvSpPr>
          <p:spPr>
            <a:xfrm>
              <a:off x="5740896" y="3364805"/>
              <a:ext cx="710208" cy="710208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07" name="Graphic 105">
              <a:extLst>
                <a:ext uri="{FF2B5EF4-FFF2-40B4-BE49-F238E27FC236}">
                  <a16:creationId xmlns:a16="http://schemas.microsoft.com/office/drawing/2014/main" id="{56502CF7-1CF0-0053-3113-6F50DFBA4E24}"/>
                </a:ext>
              </a:extLst>
            </p:cNvPr>
            <p:cNvGrpSpPr/>
            <p:nvPr/>
          </p:nvGrpSpPr>
          <p:grpSpPr>
            <a:xfrm>
              <a:off x="5929312" y="3566610"/>
              <a:ext cx="333376" cy="290358"/>
              <a:chOff x="5770776" y="3510740"/>
              <a:chExt cx="590550" cy="514349"/>
            </a:xfrm>
            <a:solidFill>
              <a:srgbClr val="212529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8C7F2DA-9130-B8A1-189A-0FB57B217F2B}"/>
                  </a:ext>
                </a:extLst>
              </p:cNvPr>
              <p:cNvSpPr/>
              <p:nvPr/>
            </p:nvSpPr>
            <p:spPr>
              <a:xfrm>
                <a:off x="5770776" y="3682190"/>
                <a:ext cx="590550" cy="342899"/>
              </a:xfrm>
              <a:custGeom>
                <a:avLst/>
                <a:gdLst>
                  <a:gd name="connsiteX0" fmla="*/ 542925 w 590550"/>
                  <a:gd name="connsiteY0" fmla="*/ 0 h 342899"/>
                  <a:gd name="connsiteX1" fmla="*/ 495300 w 590550"/>
                  <a:gd name="connsiteY1" fmla="*/ 47625 h 342899"/>
                  <a:gd name="connsiteX2" fmla="*/ 519970 w 590550"/>
                  <a:gd name="connsiteY2" fmla="*/ 89059 h 342899"/>
                  <a:gd name="connsiteX3" fmla="*/ 336709 w 590550"/>
                  <a:gd name="connsiteY3" fmla="*/ 272320 h 342899"/>
                  <a:gd name="connsiteX4" fmla="*/ 295275 w 590550"/>
                  <a:gd name="connsiteY4" fmla="*/ 247650 h 342899"/>
                  <a:gd name="connsiteX5" fmla="*/ 253841 w 590550"/>
                  <a:gd name="connsiteY5" fmla="*/ 272320 h 342899"/>
                  <a:gd name="connsiteX6" fmla="*/ 70580 w 590550"/>
                  <a:gd name="connsiteY6" fmla="*/ 89059 h 342899"/>
                  <a:gd name="connsiteX7" fmla="*/ 95250 w 590550"/>
                  <a:gd name="connsiteY7" fmla="*/ 47625 h 342899"/>
                  <a:gd name="connsiteX8" fmla="*/ 47625 w 590550"/>
                  <a:gd name="connsiteY8" fmla="*/ 0 h 342899"/>
                  <a:gd name="connsiteX9" fmla="*/ 0 w 590550"/>
                  <a:gd name="connsiteY9" fmla="*/ 47625 h 342899"/>
                  <a:gd name="connsiteX10" fmla="*/ 32576 w 590550"/>
                  <a:gd name="connsiteY10" fmla="*/ 92583 h 342899"/>
                  <a:gd name="connsiteX11" fmla="*/ 250317 w 590550"/>
                  <a:gd name="connsiteY11" fmla="*/ 310325 h 342899"/>
                  <a:gd name="connsiteX12" fmla="*/ 295275 w 590550"/>
                  <a:gd name="connsiteY12" fmla="*/ 342900 h 342899"/>
                  <a:gd name="connsiteX13" fmla="*/ 340233 w 590550"/>
                  <a:gd name="connsiteY13" fmla="*/ 310325 h 342899"/>
                  <a:gd name="connsiteX14" fmla="*/ 557975 w 590550"/>
                  <a:gd name="connsiteY14" fmla="*/ 92583 h 342899"/>
                  <a:gd name="connsiteX15" fmla="*/ 590550 w 590550"/>
                  <a:gd name="connsiteY15" fmla="*/ 47625 h 342899"/>
                  <a:gd name="connsiteX16" fmla="*/ 542925 w 590550"/>
                  <a:gd name="connsiteY16" fmla="*/ 0 h 342899"/>
                  <a:gd name="connsiteX17" fmla="*/ 47625 w 590550"/>
                  <a:gd name="connsiteY17" fmla="*/ 38100 h 342899"/>
                  <a:gd name="connsiteX18" fmla="*/ 57150 w 590550"/>
                  <a:gd name="connsiteY18" fmla="*/ 47625 h 342899"/>
                  <a:gd name="connsiteX19" fmla="*/ 47625 w 590550"/>
                  <a:gd name="connsiteY19" fmla="*/ 57150 h 342899"/>
                  <a:gd name="connsiteX20" fmla="*/ 38100 w 590550"/>
                  <a:gd name="connsiteY20" fmla="*/ 47625 h 342899"/>
                  <a:gd name="connsiteX21" fmla="*/ 47625 w 590550"/>
                  <a:gd name="connsiteY21" fmla="*/ 38100 h 342899"/>
                  <a:gd name="connsiteX22" fmla="*/ 295275 w 590550"/>
                  <a:gd name="connsiteY22" fmla="*/ 304800 h 342899"/>
                  <a:gd name="connsiteX23" fmla="*/ 285750 w 590550"/>
                  <a:gd name="connsiteY23" fmla="*/ 295275 h 342899"/>
                  <a:gd name="connsiteX24" fmla="*/ 295275 w 590550"/>
                  <a:gd name="connsiteY24" fmla="*/ 285750 h 342899"/>
                  <a:gd name="connsiteX25" fmla="*/ 304800 w 590550"/>
                  <a:gd name="connsiteY25" fmla="*/ 295275 h 342899"/>
                  <a:gd name="connsiteX26" fmla="*/ 295275 w 590550"/>
                  <a:gd name="connsiteY26" fmla="*/ 304800 h 342899"/>
                  <a:gd name="connsiteX27" fmla="*/ 542925 w 590550"/>
                  <a:gd name="connsiteY27" fmla="*/ 38100 h 342899"/>
                  <a:gd name="connsiteX28" fmla="*/ 552450 w 590550"/>
                  <a:gd name="connsiteY28" fmla="*/ 47625 h 342899"/>
                  <a:gd name="connsiteX29" fmla="*/ 542925 w 590550"/>
                  <a:gd name="connsiteY29" fmla="*/ 57150 h 342899"/>
                  <a:gd name="connsiteX30" fmla="*/ 533400 w 590550"/>
                  <a:gd name="connsiteY30" fmla="*/ 47625 h 342899"/>
                  <a:gd name="connsiteX31" fmla="*/ 542925 w 590550"/>
                  <a:gd name="connsiteY31" fmla="*/ 3810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0550" h="342899">
                    <a:moveTo>
                      <a:pt x="542925" y="0"/>
                    </a:moveTo>
                    <a:cubicBezTo>
                      <a:pt x="516636" y="0"/>
                      <a:pt x="495300" y="21336"/>
                      <a:pt x="495300" y="47625"/>
                    </a:cubicBezTo>
                    <a:cubicBezTo>
                      <a:pt x="495300" y="65532"/>
                      <a:pt x="505301" y="80962"/>
                      <a:pt x="519970" y="89059"/>
                    </a:cubicBezTo>
                    <a:cubicBezTo>
                      <a:pt x="502920" y="181356"/>
                      <a:pt x="429006" y="255175"/>
                      <a:pt x="336709" y="272320"/>
                    </a:cubicBezTo>
                    <a:cubicBezTo>
                      <a:pt x="328613" y="257651"/>
                      <a:pt x="313182" y="247650"/>
                      <a:pt x="295275" y="247650"/>
                    </a:cubicBezTo>
                    <a:cubicBezTo>
                      <a:pt x="277368" y="247650"/>
                      <a:pt x="261938" y="257651"/>
                      <a:pt x="253841" y="272320"/>
                    </a:cubicBezTo>
                    <a:cubicBezTo>
                      <a:pt x="161544" y="255270"/>
                      <a:pt x="87725" y="181356"/>
                      <a:pt x="70580" y="89059"/>
                    </a:cubicBezTo>
                    <a:cubicBezTo>
                      <a:pt x="85249" y="80962"/>
                      <a:pt x="95250" y="65532"/>
                      <a:pt x="95250" y="47625"/>
                    </a:cubicBezTo>
                    <a:cubicBezTo>
                      <a:pt x="95250" y="21336"/>
                      <a:pt x="73914" y="0"/>
                      <a:pt x="47625" y="0"/>
                    </a:cubicBezTo>
                    <a:cubicBezTo>
                      <a:pt x="21336" y="0"/>
                      <a:pt x="0" y="21336"/>
                      <a:pt x="0" y="47625"/>
                    </a:cubicBezTo>
                    <a:cubicBezTo>
                      <a:pt x="0" y="68580"/>
                      <a:pt x="13716" y="86201"/>
                      <a:pt x="32576" y="92583"/>
                    </a:cubicBezTo>
                    <a:cubicBezTo>
                      <a:pt x="51530" y="204597"/>
                      <a:pt x="138303" y="291370"/>
                      <a:pt x="250317" y="310325"/>
                    </a:cubicBezTo>
                    <a:cubicBezTo>
                      <a:pt x="256699" y="329184"/>
                      <a:pt x="274320" y="342900"/>
                      <a:pt x="295275" y="342900"/>
                    </a:cubicBezTo>
                    <a:cubicBezTo>
                      <a:pt x="316230" y="342900"/>
                      <a:pt x="333851" y="329184"/>
                      <a:pt x="340233" y="310325"/>
                    </a:cubicBezTo>
                    <a:cubicBezTo>
                      <a:pt x="452247" y="291370"/>
                      <a:pt x="539020" y="204597"/>
                      <a:pt x="557975" y="92583"/>
                    </a:cubicBezTo>
                    <a:cubicBezTo>
                      <a:pt x="576834" y="86201"/>
                      <a:pt x="590550" y="68580"/>
                      <a:pt x="590550" y="47625"/>
                    </a:cubicBezTo>
                    <a:cubicBezTo>
                      <a:pt x="590550" y="21336"/>
                      <a:pt x="569214" y="0"/>
                      <a:pt x="542925" y="0"/>
                    </a:cubicBezTo>
                    <a:close/>
                    <a:moveTo>
                      <a:pt x="47625" y="38100"/>
                    </a:moveTo>
                    <a:cubicBezTo>
                      <a:pt x="52864" y="38100"/>
                      <a:pt x="57150" y="42386"/>
                      <a:pt x="57150" y="47625"/>
                    </a:cubicBezTo>
                    <a:cubicBezTo>
                      <a:pt x="57150" y="52864"/>
                      <a:pt x="52864" y="57150"/>
                      <a:pt x="47625" y="57150"/>
                    </a:cubicBezTo>
                    <a:cubicBezTo>
                      <a:pt x="42386" y="57150"/>
                      <a:pt x="38100" y="52864"/>
                      <a:pt x="38100" y="47625"/>
                    </a:cubicBezTo>
                    <a:cubicBezTo>
                      <a:pt x="38100" y="42386"/>
                      <a:pt x="42386" y="38100"/>
                      <a:pt x="47625" y="38100"/>
                    </a:cubicBezTo>
                    <a:close/>
                    <a:moveTo>
                      <a:pt x="295275" y="304800"/>
                    </a:moveTo>
                    <a:cubicBezTo>
                      <a:pt x="290036" y="304800"/>
                      <a:pt x="285750" y="300514"/>
                      <a:pt x="285750" y="295275"/>
                    </a:cubicBezTo>
                    <a:cubicBezTo>
                      <a:pt x="285750" y="290036"/>
                      <a:pt x="290036" y="285750"/>
                      <a:pt x="295275" y="285750"/>
                    </a:cubicBezTo>
                    <a:cubicBezTo>
                      <a:pt x="300514" y="285750"/>
                      <a:pt x="304800" y="290036"/>
                      <a:pt x="304800" y="295275"/>
                    </a:cubicBezTo>
                    <a:cubicBezTo>
                      <a:pt x="304800" y="300514"/>
                      <a:pt x="300514" y="304800"/>
                      <a:pt x="295275" y="304800"/>
                    </a:cubicBezTo>
                    <a:close/>
                    <a:moveTo>
                      <a:pt x="542925" y="38100"/>
                    </a:moveTo>
                    <a:cubicBezTo>
                      <a:pt x="548164" y="38100"/>
                      <a:pt x="552450" y="42386"/>
                      <a:pt x="552450" y="47625"/>
                    </a:cubicBezTo>
                    <a:cubicBezTo>
                      <a:pt x="552450" y="52864"/>
                      <a:pt x="548164" y="57150"/>
                      <a:pt x="542925" y="57150"/>
                    </a:cubicBezTo>
                    <a:cubicBezTo>
                      <a:pt x="537686" y="57150"/>
                      <a:pt x="533400" y="52864"/>
                      <a:pt x="533400" y="47625"/>
                    </a:cubicBezTo>
                    <a:cubicBezTo>
                      <a:pt x="533400" y="42386"/>
                      <a:pt x="537686" y="38100"/>
                      <a:pt x="542925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4A01E6B-9D38-7C4A-2490-04542936DC39}"/>
                  </a:ext>
                </a:extLst>
              </p:cNvPr>
              <p:cNvSpPr/>
              <p:nvPr/>
            </p:nvSpPr>
            <p:spPr>
              <a:xfrm>
                <a:off x="5942226" y="3510740"/>
                <a:ext cx="247650" cy="361854"/>
              </a:xfrm>
              <a:custGeom>
                <a:avLst/>
                <a:gdLst>
                  <a:gd name="connsiteX0" fmla="*/ 247650 w 247650"/>
                  <a:gd name="connsiteY0" fmla="*/ 95250 h 361854"/>
                  <a:gd name="connsiteX1" fmla="*/ 247650 w 247650"/>
                  <a:gd name="connsiteY1" fmla="*/ 19050 h 361854"/>
                  <a:gd name="connsiteX2" fmla="*/ 228600 w 247650"/>
                  <a:gd name="connsiteY2" fmla="*/ 0 h 361854"/>
                  <a:gd name="connsiteX3" fmla="*/ 19050 w 247650"/>
                  <a:gd name="connsiteY3" fmla="*/ 0 h 361854"/>
                  <a:gd name="connsiteX4" fmla="*/ 0 w 247650"/>
                  <a:gd name="connsiteY4" fmla="*/ 19050 h 361854"/>
                  <a:gd name="connsiteX5" fmla="*/ 0 w 247650"/>
                  <a:gd name="connsiteY5" fmla="*/ 95250 h 361854"/>
                  <a:gd name="connsiteX6" fmla="*/ 19050 w 247650"/>
                  <a:gd name="connsiteY6" fmla="*/ 114300 h 361854"/>
                  <a:gd name="connsiteX7" fmla="*/ 46006 w 247650"/>
                  <a:gd name="connsiteY7" fmla="*/ 114300 h 361854"/>
                  <a:gd name="connsiteX8" fmla="*/ 13716 w 247650"/>
                  <a:gd name="connsiteY8" fmla="*/ 188119 h 361854"/>
                  <a:gd name="connsiteX9" fmla="*/ 9906 w 247650"/>
                  <a:gd name="connsiteY9" fmla="*/ 203549 h 361854"/>
                  <a:gd name="connsiteX10" fmla="*/ 19145 w 247650"/>
                  <a:gd name="connsiteY10" fmla="*/ 216503 h 361854"/>
                  <a:gd name="connsiteX11" fmla="*/ 105442 w 247650"/>
                  <a:gd name="connsiteY11" fmla="*/ 347853 h 361854"/>
                  <a:gd name="connsiteX12" fmla="*/ 105632 w 247650"/>
                  <a:gd name="connsiteY12" fmla="*/ 348234 h 361854"/>
                  <a:gd name="connsiteX13" fmla="*/ 107918 w 247650"/>
                  <a:gd name="connsiteY13" fmla="*/ 353187 h 361854"/>
                  <a:gd name="connsiteX14" fmla="*/ 108585 w 247650"/>
                  <a:gd name="connsiteY14" fmla="*/ 354044 h 361854"/>
                  <a:gd name="connsiteX15" fmla="*/ 112300 w 247650"/>
                  <a:gd name="connsiteY15" fmla="*/ 357950 h 361854"/>
                  <a:gd name="connsiteX16" fmla="*/ 112776 w 247650"/>
                  <a:gd name="connsiteY16" fmla="*/ 358235 h 361854"/>
                  <a:gd name="connsiteX17" fmla="*/ 117157 w 247650"/>
                  <a:gd name="connsiteY17" fmla="*/ 360521 h 361854"/>
                  <a:gd name="connsiteX18" fmla="*/ 118205 w 247650"/>
                  <a:gd name="connsiteY18" fmla="*/ 360902 h 361854"/>
                  <a:gd name="connsiteX19" fmla="*/ 118872 w 247650"/>
                  <a:gd name="connsiteY19" fmla="*/ 361188 h 361854"/>
                  <a:gd name="connsiteX20" fmla="*/ 123825 w 247650"/>
                  <a:gd name="connsiteY20" fmla="*/ 361855 h 361854"/>
                  <a:gd name="connsiteX21" fmla="*/ 123920 w 247650"/>
                  <a:gd name="connsiteY21" fmla="*/ 361855 h 361854"/>
                  <a:gd name="connsiteX22" fmla="*/ 123920 w 247650"/>
                  <a:gd name="connsiteY22" fmla="*/ 361855 h 361854"/>
                  <a:gd name="connsiteX23" fmla="*/ 123920 w 247650"/>
                  <a:gd name="connsiteY23" fmla="*/ 361855 h 361854"/>
                  <a:gd name="connsiteX24" fmla="*/ 124016 w 247650"/>
                  <a:gd name="connsiteY24" fmla="*/ 361855 h 361854"/>
                  <a:gd name="connsiteX25" fmla="*/ 128969 w 247650"/>
                  <a:gd name="connsiteY25" fmla="*/ 361188 h 361854"/>
                  <a:gd name="connsiteX26" fmla="*/ 129635 w 247650"/>
                  <a:gd name="connsiteY26" fmla="*/ 360902 h 361854"/>
                  <a:gd name="connsiteX27" fmla="*/ 130683 w 247650"/>
                  <a:gd name="connsiteY27" fmla="*/ 360521 h 361854"/>
                  <a:gd name="connsiteX28" fmla="*/ 135065 w 247650"/>
                  <a:gd name="connsiteY28" fmla="*/ 358235 h 361854"/>
                  <a:gd name="connsiteX29" fmla="*/ 135541 w 247650"/>
                  <a:gd name="connsiteY29" fmla="*/ 357950 h 361854"/>
                  <a:gd name="connsiteX30" fmla="*/ 139255 w 247650"/>
                  <a:gd name="connsiteY30" fmla="*/ 354044 h 361854"/>
                  <a:gd name="connsiteX31" fmla="*/ 139922 w 247650"/>
                  <a:gd name="connsiteY31" fmla="*/ 353187 h 361854"/>
                  <a:gd name="connsiteX32" fmla="*/ 142208 w 247650"/>
                  <a:gd name="connsiteY32" fmla="*/ 348234 h 361854"/>
                  <a:gd name="connsiteX33" fmla="*/ 142399 w 247650"/>
                  <a:gd name="connsiteY33" fmla="*/ 347853 h 361854"/>
                  <a:gd name="connsiteX34" fmla="*/ 228695 w 247650"/>
                  <a:gd name="connsiteY34" fmla="*/ 216503 h 361854"/>
                  <a:gd name="connsiteX35" fmla="*/ 237935 w 247650"/>
                  <a:gd name="connsiteY35" fmla="*/ 203549 h 361854"/>
                  <a:gd name="connsiteX36" fmla="*/ 234125 w 247650"/>
                  <a:gd name="connsiteY36" fmla="*/ 188119 h 361854"/>
                  <a:gd name="connsiteX37" fmla="*/ 201740 w 247650"/>
                  <a:gd name="connsiteY37" fmla="*/ 114300 h 361854"/>
                  <a:gd name="connsiteX38" fmla="*/ 228600 w 247650"/>
                  <a:gd name="connsiteY38" fmla="*/ 114300 h 361854"/>
                  <a:gd name="connsiteX39" fmla="*/ 247650 w 247650"/>
                  <a:gd name="connsiteY39" fmla="*/ 95250 h 361854"/>
                  <a:gd name="connsiteX40" fmla="*/ 192596 w 247650"/>
                  <a:gd name="connsiteY40" fmla="*/ 194977 h 361854"/>
                  <a:gd name="connsiteX41" fmla="*/ 142875 w 247650"/>
                  <a:gd name="connsiteY41" fmla="*/ 253079 h 361854"/>
                  <a:gd name="connsiteX42" fmla="*/ 142875 w 247650"/>
                  <a:gd name="connsiteY42" fmla="*/ 219170 h 361854"/>
                  <a:gd name="connsiteX43" fmla="*/ 123825 w 247650"/>
                  <a:gd name="connsiteY43" fmla="*/ 200120 h 361854"/>
                  <a:gd name="connsiteX44" fmla="*/ 104775 w 247650"/>
                  <a:gd name="connsiteY44" fmla="*/ 219170 h 361854"/>
                  <a:gd name="connsiteX45" fmla="*/ 104775 w 247650"/>
                  <a:gd name="connsiteY45" fmla="*/ 253079 h 361854"/>
                  <a:gd name="connsiteX46" fmla="*/ 55055 w 247650"/>
                  <a:gd name="connsiteY46" fmla="*/ 194977 h 361854"/>
                  <a:gd name="connsiteX47" fmla="*/ 84392 w 247650"/>
                  <a:gd name="connsiteY47" fmla="*/ 114300 h 361854"/>
                  <a:gd name="connsiteX48" fmla="*/ 163259 w 247650"/>
                  <a:gd name="connsiteY48" fmla="*/ 114300 h 361854"/>
                  <a:gd name="connsiteX49" fmla="*/ 192596 w 247650"/>
                  <a:gd name="connsiteY49" fmla="*/ 194977 h 361854"/>
                  <a:gd name="connsiteX50" fmla="*/ 209550 w 247650"/>
                  <a:gd name="connsiteY50" fmla="*/ 76200 h 361854"/>
                  <a:gd name="connsiteX51" fmla="*/ 38100 w 247650"/>
                  <a:gd name="connsiteY51" fmla="*/ 76200 h 361854"/>
                  <a:gd name="connsiteX52" fmla="*/ 38100 w 247650"/>
                  <a:gd name="connsiteY52" fmla="*/ 38100 h 361854"/>
                  <a:gd name="connsiteX53" fmla="*/ 209550 w 247650"/>
                  <a:gd name="connsiteY53" fmla="*/ 38100 h 361854"/>
                  <a:gd name="connsiteX54" fmla="*/ 209550 w 247650"/>
                  <a:gd name="connsiteY54" fmla="*/ 76200 h 36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47650" h="361854">
                    <a:moveTo>
                      <a:pt x="247650" y="95250"/>
                    </a:moveTo>
                    <a:lnTo>
                      <a:pt x="247650" y="19050"/>
                    </a:lnTo>
                    <a:cubicBezTo>
                      <a:pt x="247650" y="8573"/>
                      <a:pt x="239077" y="0"/>
                      <a:pt x="228600" y="0"/>
                    </a:cubicBez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lnTo>
                      <a:pt x="0" y="95250"/>
                    </a:lnTo>
                    <a:cubicBezTo>
                      <a:pt x="0" y="105728"/>
                      <a:pt x="8572" y="114300"/>
                      <a:pt x="19050" y="114300"/>
                    </a:cubicBezTo>
                    <a:lnTo>
                      <a:pt x="46006" y="114300"/>
                    </a:lnTo>
                    <a:cubicBezTo>
                      <a:pt x="39338" y="155258"/>
                      <a:pt x="14002" y="187738"/>
                      <a:pt x="13716" y="188119"/>
                    </a:cubicBezTo>
                    <a:cubicBezTo>
                      <a:pt x="10192" y="192500"/>
                      <a:pt x="8858" y="198120"/>
                      <a:pt x="9906" y="203549"/>
                    </a:cubicBezTo>
                    <a:cubicBezTo>
                      <a:pt x="10954" y="208979"/>
                      <a:pt x="14288" y="213741"/>
                      <a:pt x="19145" y="216503"/>
                    </a:cubicBezTo>
                    <a:cubicBezTo>
                      <a:pt x="78010" y="250127"/>
                      <a:pt x="105251" y="346901"/>
                      <a:pt x="105442" y="347853"/>
                    </a:cubicBezTo>
                    <a:cubicBezTo>
                      <a:pt x="105442" y="347948"/>
                      <a:pt x="105537" y="348044"/>
                      <a:pt x="105632" y="348234"/>
                    </a:cubicBezTo>
                    <a:cubicBezTo>
                      <a:pt x="106108" y="349949"/>
                      <a:pt x="106966" y="351663"/>
                      <a:pt x="107918" y="353187"/>
                    </a:cubicBezTo>
                    <a:cubicBezTo>
                      <a:pt x="108109" y="353473"/>
                      <a:pt x="108299" y="353759"/>
                      <a:pt x="108585" y="354044"/>
                    </a:cubicBezTo>
                    <a:cubicBezTo>
                      <a:pt x="109633" y="355473"/>
                      <a:pt x="110871" y="356807"/>
                      <a:pt x="112300" y="357950"/>
                    </a:cubicBezTo>
                    <a:cubicBezTo>
                      <a:pt x="112490" y="358045"/>
                      <a:pt x="112586" y="358140"/>
                      <a:pt x="112776" y="358235"/>
                    </a:cubicBezTo>
                    <a:cubicBezTo>
                      <a:pt x="114109" y="359188"/>
                      <a:pt x="115538" y="359950"/>
                      <a:pt x="117157" y="360521"/>
                    </a:cubicBezTo>
                    <a:cubicBezTo>
                      <a:pt x="117539" y="360617"/>
                      <a:pt x="117824" y="360807"/>
                      <a:pt x="118205" y="360902"/>
                    </a:cubicBezTo>
                    <a:cubicBezTo>
                      <a:pt x="118396" y="360998"/>
                      <a:pt x="118586" y="361093"/>
                      <a:pt x="118872" y="361188"/>
                    </a:cubicBezTo>
                    <a:cubicBezTo>
                      <a:pt x="120491" y="361664"/>
                      <a:pt x="122206" y="361855"/>
                      <a:pt x="123825" y="361855"/>
                    </a:cubicBezTo>
                    <a:cubicBezTo>
                      <a:pt x="123825" y="361855"/>
                      <a:pt x="123920" y="361855"/>
                      <a:pt x="123920" y="361855"/>
                    </a:cubicBezTo>
                    <a:cubicBezTo>
                      <a:pt x="123920" y="361855"/>
                      <a:pt x="123920" y="361855"/>
                      <a:pt x="123920" y="361855"/>
                    </a:cubicBezTo>
                    <a:cubicBezTo>
                      <a:pt x="123920" y="361855"/>
                      <a:pt x="123920" y="361855"/>
                      <a:pt x="123920" y="361855"/>
                    </a:cubicBezTo>
                    <a:cubicBezTo>
                      <a:pt x="123920" y="361855"/>
                      <a:pt x="124016" y="361855"/>
                      <a:pt x="124016" y="361855"/>
                    </a:cubicBezTo>
                    <a:cubicBezTo>
                      <a:pt x="125635" y="361855"/>
                      <a:pt x="127254" y="361664"/>
                      <a:pt x="128969" y="361188"/>
                    </a:cubicBezTo>
                    <a:cubicBezTo>
                      <a:pt x="129159" y="361093"/>
                      <a:pt x="129350" y="360998"/>
                      <a:pt x="129635" y="360902"/>
                    </a:cubicBezTo>
                    <a:cubicBezTo>
                      <a:pt x="130016" y="360807"/>
                      <a:pt x="130302" y="360617"/>
                      <a:pt x="130683" y="360521"/>
                    </a:cubicBezTo>
                    <a:cubicBezTo>
                      <a:pt x="132302" y="359950"/>
                      <a:pt x="133731" y="359188"/>
                      <a:pt x="135065" y="358235"/>
                    </a:cubicBezTo>
                    <a:cubicBezTo>
                      <a:pt x="135255" y="358140"/>
                      <a:pt x="135350" y="358045"/>
                      <a:pt x="135541" y="357950"/>
                    </a:cubicBezTo>
                    <a:cubicBezTo>
                      <a:pt x="136970" y="356807"/>
                      <a:pt x="138208" y="355473"/>
                      <a:pt x="139255" y="354044"/>
                    </a:cubicBezTo>
                    <a:cubicBezTo>
                      <a:pt x="139446" y="353759"/>
                      <a:pt x="139732" y="353473"/>
                      <a:pt x="139922" y="353187"/>
                    </a:cubicBezTo>
                    <a:cubicBezTo>
                      <a:pt x="140875" y="351663"/>
                      <a:pt x="141732" y="350044"/>
                      <a:pt x="142208" y="348234"/>
                    </a:cubicBezTo>
                    <a:cubicBezTo>
                      <a:pt x="142208" y="348139"/>
                      <a:pt x="142303" y="348044"/>
                      <a:pt x="142399" y="347853"/>
                    </a:cubicBezTo>
                    <a:cubicBezTo>
                      <a:pt x="142685" y="346901"/>
                      <a:pt x="169831" y="250127"/>
                      <a:pt x="228695" y="216503"/>
                    </a:cubicBezTo>
                    <a:cubicBezTo>
                      <a:pt x="233553" y="213741"/>
                      <a:pt x="236887" y="208979"/>
                      <a:pt x="237935" y="203549"/>
                    </a:cubicBezTo>
                    <a:cubicBezTo>
                      <a:pt x="238982" y="198120"/>
                      <a:pt x="237553" y="192405"/>
                      <a:pt x="234125" y="188119"/>
                    </a:cubicBezTo>
                    <a:cubicBezTo>
                      <a:pt x="233839" y="187738"/>
                      <a:pt x="208407" y="155543"/>
                      <a:pt x="201740" y="114300"/>
                    </a:cubicBezTo>
                    <a:lnTo>
                      <a:pt x="228600" y="114300"/>
                    </a:lnTo>
                    <a:cubicBezTo>
                      <a:pt x="239077" y="114300"/>
                      <a:pt x="247650" y="105728"/>
                      <a:pt x="247650" y="95250"/>
                    </a:cubicBezTo>
                    <a:close/>
                    <a:moveTo>
                      <a:pt x="192596" y="194977"/>
                    </a:moveTo>
                    <a:cubicBezTo>
                      <a:pt x="172117" y="210979"/>
                      <a:pt x="155734" y="232029"/>
                      <a:pt x="142875" y="253079"/>
                    </a:cubicBezTo>
                    <a:lnTo>
                      <a:pt x="142875" y="219170"/>
                    </a:lnTo>
                    <a:cubicBezTo>
                      <a:pt x="142875" y="208693"/>
                      <a:pt x="134302" y="200120"/>
                      <a:pt x="123825" y="200120"/>
                    </a:cubicBezTo>
                    <a:cubicBezTo>
                      <a:pt x="113348" y="200120"/>
                      <a:pt x="104775" y="208693"/>
                      <a:pt x="104775" y="219170"/>
                    </a:cubicBezTo>
                    <a:lnTo>
                      <a:pt x="104775" y="253079"/>
                    </a:lnTo>
                    <a:cubicBezTo>
                      <a:pt x="91916" y="232029"/>
                      <a:pt x="75533" y="210979"/>
                      <a:pt x="55055" y="194977"/>
                    </a:cubicBezTo>
                    <a:cubicBezTo>
                      <a:pt x="65627" y="177641"/>
                      <a:pt x="80105" y="148400"/>
                      <a:pt x="84392" y="114300"/>
                    </a:cubicBezTo>
                    <a:lnTo>
                      <a:pt x="163259" y="114300"/>
                    </a:lnTo>
                    <a:cubicBezTo>
                      <a:pt x="167545" y="148400"/>
                      <a:pt x="182023" y="177641"/>
                      <a:pt x="192596" y="194977"/>
                    </a:cubicBezTo>
                    <a:close/>
                    <a:moveTo>
                      <a:pt x="209550" y="76200"/>
                    </a:move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209550" y="38100"/>
                    </a:lnTo>
                    <a:lnTo>
                      <a:pt x="209550" y="76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EF053BD-7C20-1A8D-BFA0-7DDA79D2FB04}"/>
              </a:ext>
            </a:extLst>
          </p:cNvPr>
          <p:cNvSpPr txBox="1"/>
          <p:nvPr/>
        </p:nvSpPr>
        <p:spPr>
          <a:xfrm>
            <a:off x="890967" y="4325793"/>
            <a:ext cx="223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Web &amp; App Development Services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7C5E66C-AEA3-ECA5-A75C-1BE876D3D532}"/>
              </a:ext>
            </a:extLst>
          </p:cNvPr>
          <p:cNvSpPr txBox="1"/>
          <p:nvPr/>
        </p:nvSpPr>
        <p:spPr>
          <a:xfrm>
            <a:off x="808762" y="4943065"/>
            <a:ext cx="243969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97E7B6F-4A88-0120-FAFB-CAB0190FAA51}"/>
              </a:ext>
            </a:extLst>
          </p:cNvPr>
          <p:cNvSpPr txBox="1"/>
          <p:nvPr/>
        </p:nvSpPr>
        <p:spPr>
          <a:xfrm>
            <a:off x="5209680" y="4325793"/>
            <a:ext cx="17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UI Design Services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03635CE-7A08-85D6-EB3A-429CD15A4FDE}"/>
              </a:ext>
            </a:extLst>
          </p:cNvPr>
          <p:cNvSpPr txBox="1"/>
          <p:nvPr/>
        </p:nvSpPr>
        <p:spPr>
          <a:xfrm>
            <a:off x="4876155" y="4943065"/>
            <a:ext cx="243969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4DE0CE-0F31-5DFE-0445-BAEABD383788}"/>
              </a:ext>
            </a:extLst>
          </p:cNvPr>
          <p:cNvSpPr txBox="1"/>
          <p:nvPr/>
        </p:nvSpPr>
        <p:spPr>
          <a:xfrm>
            <a:off x="9304542" y="4325793"/>
            <a:ext cx="177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UX Writing Services</a:t>
            </a:r>
            <a:endParaRPr lang="en-ID" sz="14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53B9042-92E5-4F4C-9ABE-132F37389F0E}"/>
              </a:ext>
            </a:extLst>
          </p:cNvPr>
          <p:cNvSpPr txBox="1"/>
          <p:nvPr/>
        </p:nvSpPr>
        <p:spPr>
          <a:xfrm>
            <a:off x="9027864" y="4943065"/>
            <a:ext cx="243969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2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0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79CFB2-A772-635B-84E6-363D156D3EA9}"/>
              </a:ext>
            </a:extLst>
          </p:cNvPr>
          <p:cNvSpPr txBox="1"/>
          <p:nvPr/>
        </p:nvSpPr>
        <p:spPr>
          <a:xfrm>
            <a:off x="910037" y="855882"/>
            <a:ext cx="379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Our Services</a:t>
            </a:r>
            <a:endParaRPr lang="en-ID" sz="36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9803AEF2-182B-1228-F0C1-CFF2648F5D45}"/>
              </a:ext>
            </a:extLst>
          </p:cNvPr>
          <p:cNvSpPr/>
          <p:nvPr/>
        </p:nvSpPr>
        <p:spPr>
          <a:xfrm rot="5400000">
            <a:off x="197683" y="807240"/>
            <a:ext cx="347059" cy="742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802DA5-303F-D636-B39E-58DF7326703F}"/>
              </a:ext>
            </a:extLst>
          </p:cNvPr>
          <p:cNvSpPr/>
          <p:nvPr/>
        </p:nvSpPr>
        <p:spPr>
          <a:xfrm>
            <a:off x="1078904" y="1965471"/>
            <a:ext cx="4767435" cy="1697603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FBDD5C-5785-482D-47A2-CD7AE5BD1DF8}"/>
              </a:ext>
            </a:extLst>
          </p:cNvPr>
          <p:cNvSpPr txBox="1"/>
          <p:nvPr/>
        </p:nvSpPr>
        <p:spPr>
          <a:xfrm>
            <a:off x="2329426" y="2288030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Development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12DA89-DA40-8A12-CEEF-4F75171C2B55}"/>
              </a:ext>
            </a:extLst>
          </p:cNvPr>
          <p:cNvSpPr txBox="1"/>
          <p:nvPr/>
        </p:nvSpPr>
        <p:spPr>
          <a:xfrm>
            <a:off x="2329427" y="2662759"/>
            <a:ext cx="320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2F688B6-18DF-BFD7-3687-FD65042945A1}"/>
              </a:ext>
            </a:extLst>
          </p:cNvPr>
          <p:cNvSpPr/>
          <p:nvPr/>
        </p:nvSpPr>
        <p:spPr>
          <a:xfrm>
            <a:off x="6264867" y="1965471"/>
            <a:ext cx="4767435" cy="1697603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EC7AAE4-865B-FB1D-7F98-0F58FBED47DD}"/>
              </a:ext>
            </a:extLst>
          </p:cNvPr>
          <p:cNvSpPr txBox="1"/>
          <p:nvPr/>
        </p:nvSpPr>
        <p:spPr>
          <a:xfrm>
            <a:off x="7515389" y="2288030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UI Design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F1B24E6-9C4D-CB93-9674-407125C47E07}"/>
              </a:ext>
            </a:extLst>
          </p:cNvPr>
          <p:cNvSpPr txBox="1"/>
          <p:nvPr/>
        </p:nvSpPr>
        <p:spPr>
          <a:xfrm>
            <a:off x="7515390" y="2662759"/>
            <a:ext cx="320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1B3E8B8-6687-BC31-A3DD-473F72FFF6AA}"/>
              </a:ext>
            </a:extLst>
          </p:cNvPr>
          <p:cNvSpPr/>
          <p:nvPr/>
        </p:nvSpPr>
        <p:spPr>
          <a:xfrm>
            <a:off x="1078904" y="4033321"/>
            <a:ext cx="4767435" cy="1697603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91EDD6F-E0BE-33FB-775B-61A3B474DF4A}"/>
              </a:ext>
            </a:extLst>
          </p:cNvPr>
          <p:cNvSpPr txBox="1"/>
          <p:nvPr/>
        </p:nvSpPr>
        <p:spPr>
          <a:xfrm>
            <a:off x="2329426" y="4355880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Content Writing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1D43038-8D2A-0269-1FF7-1FEA7D41D4D0}"/>
              </a:ext>
            </a:extLst>
          </p:cNvPr>
          <p:cNvSpPr txBox="1"/>
          <p:nvPr/>
        </p:nvSpPr>
        <p:spPr>
          <a:xfrm>
            <a:off x="2329427" y="4730609"/>
            <a:ext cx="320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79AE1095-21B2-BEA1-D474-E9E1996C5869}"/>
              </a:ext>
            </a:extLst>
          </p:cNvPr>
          <p:cNvSpPr/>
          <p:nvPr/>
        </p:nvSpPr>
        <p:spPr>
          <a:xfrm>
            <a:off x="6264867" y="4033321"/>
            <a:ext cx="4767435" cy="1697603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0ACF827-1CD6-C3F1-B042-2A31A6E3FA39}"/>
              </a:ext>
            </a:extLst>
          </p:cNvPr>
          <p:cNvSpPr txBox="1"/>
          <p:nvPr/>
        </p:nvSpPr>
        <p:spPr>
          <a:xfrm>
            <a:off x="7515389" y="4355880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DevOps Maintance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9AD9771-499A-7840-6A22-F01B7DF97DE1}"/>
              </a:ext>
            </a:extLst>
          </p:cNvPr>
          <p:cNvSpPr txBox="1"/>
          <p:nvPr/>
        </p:nvSpPr>
        <p:spPr>
          <a:xfrm>
            <a:off x="7515390" y="4730609"/>
            <a:ext cx="3203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5E4A10A-F667-DA41-CC05-1A213A95AE2F}"/>
              </a:ext>
            </a:extLst>
          </p:cNvPr>
          <p:cNvGrpSpPr/>
          <p:nvPr/>
        </p:nvGrpSpPr>
        <p:grpSpPr>
          <a:xfrm>
            <a:off x="1348760" y="4261759"/>
            <a:ext cx="791899" cy="791899"/>
            <a:chOff x="1348760" y="4261759"/>
            <a:chExt cx="791899" cy="79189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635F5D-512A-B364-69C2-EC38C18ADB8E}"/>
                </a:ext>
              </a:extLst>
            </p:cNvPr>
            <p:cNvSpPr/>
            <p:nvPr/>
          </p:nvSpPr>
          <p:spPr>
            <a:xfrm>
              <a:off x="1348760" y="426175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70" name="Graphic 160">
              <a:extLst>
                <a:ext uri="{FF2B5EF4-FFF2-40B4-BE49-F238E27FC236}">
                  <a16:creationId xmlns:a16="http://schemas.microsoft.com/office/drawing/2014/main" id="{801214C4-BDF6-EF11-4A08-5FD7534AD221}"/>
                </a:ext>
              </a:extLst>
            </p:cNvPr>
            <p:cNvGrpSpPr/>
            <p:nvPr/>
          </p:nvGrpSpPr>
          <p:grpSpPr>
            <a:xfrm>
              <a:off x="1525846" y="4480411"/>
              <a:ext cx="438374" cy="341337"/>
              <a:chOff x="1468483" y="4428339"/>
              <a:chExt cx="562716" cy="438155"/>
            </a:xfrm>
            <a:solidFill>
              <a:srgbClr val="212529"/>
            </a:solidFill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0BCB1F5-2B17-0992-C4E4-DF7465473808}"/>
                  </a:ext>
                </a:extLst>
              </p:cNvPr>
              <p:cNvSpPr/>
              <p:nvPr/>
            </p:nvSpPr>
            <p:spPr>
              <a:xfrm>
                <a:off x="1525633" y="4714094"/>
                <a:ext cx="114300" cy="38100"/>
              </a:xfrm>
              <a:custGeom>
                <a:avLst/>
                <a:gdLst>
                  <a:gd name="connsiteX0" fmla="*/ 19050 w 114300"/>
                  <a:gd name="connsiteY0" fmla="*/ 38100 h 38100"/>
                  <a:gd name="connsiteX1" fmla="*/ 95250 w 114300"/>
                  <a:gd name="connsiteY1" fmla="*/ 38100 h 38100"/>
                  <a:gd name="connsiteX2" fmla="*/ 114300 w 114300"/>
                  <a:gd name="connsiteY2" fmla="*/ 19050 h 38100"/>
                  <a:gd name="connsiteX3" fmla="*/ 95250 w 114300"/>
                  <a:gd name="connsiteY3" fmla="*/ 0 h 38100"/>
                  <a:gd name="connsiteX4" fmla="*/ 19050 w 114300"/>
                  <a:gd name="connsiteY4" fmla="*/ 0 h 38100"/>
                  <a:gd name="connsiteX5" fmla="*/ 0 w 114300"/>
                  <a:gd name="connsiteY5" fmla="*/ 19050 h 38100"/>
                  <a:gd name="connsiteX6" fmla="*/ 19050 w 114300"/>
                  <a:gd name="connsiteY6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38100">
                    <a:moveTo>
                      <a:pt x="19050" y="38100"/>
                    </a:moveTo>
                    <a:lnTo>
                      <a:pt x="95250" y="38100"/>
                    </a:lnTo>
                    <a:cubicBezTo>
                      <a:pt x="105728" y="38100"/>
                      <a:pt x="114300" y="29528"/>
                      <a:pt x="114300" y="19050"/>
                    </a:cubicBezTo>
                    <a:cubicBezTo>
                      <a:pt x="114300" y="8573"/>
                      <a:pt x="105728" y="0"/>
                      <a:pt x="95250" y="0"/>
                    </a:cubicBez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701366C-F9CB-FFB5-591A-EABCC12DE0C3}"/>
                  </a:ext>
                </a:extLst>
              </p:cNvPr>
              <p:cNvSpPr/>
              <p:nvPr/>
            </p:nvSpPr>
            <p:spPr>
              <a:xfrm>
                <a:off x="1525633" y="4771228"/>
                <a:ext cx="38100" cy="38116"/>
              </a:xfrm>
              <a:custGeom>
                <a:avLst/>
                <a:gdLst>
                  <a:gd name="connsiteX0" fmla="*/ 11716 w 38100"/>
                  <a:gd name="connsiteY0" fmla="*/ 36688 h 38116"/>
                  <a:gd name="connsiteX1" fmla="*/ 19050 w 38100"/>
                  <a:gd name="connsiteY1" fmla="*/ 38117 h 38116"/>
                  <a:gd name="connsiteX2" fmla="*/ 32480 w 38100"/>
                  <a:gd name="connsiteY2" fmla="*/ 32497 h 38116"/>
                  <a:gd name="connsiteX3" fmla="*/ 34862 w 38100"/>
                  <a:gd name="connsiteY3" fmla="*/ 29640 h 38116"/>
                  <a:gd name="connsiteX4" fmla="*/ 36671 w 38100"/>
                  <a:gd name="connsiteY4" fmla="*/ 26306 h 38116"/>
                  <a:gd name="connsiteX5" fmla="*/ 37719 w 38100"/>
                  <a:gd name="connsiteY5" fmla="*/ 22782 h 38116"/>
                  <a:gd name="connsiteX6" fmla="*/ 38100 w 38100"/>
                  <a:gd name="connsiteY6" fmla="*/ 19067 h 38116"/>
                  <a:gd name="connsiteX7" fmla="*/ 32480 w 38100"/>
                  <a:gd name="connsiteY7" fmla="*/ 5541 h 38116"/>
                  <a:gd name="connsiteX8" fmla="*/ 15335 w 38100"/>
                  <a:gd name="connsiteY8" fmla="*/ 398 h 38116"/>
                  <a:gd name="connsiteX9" fmla="*/ 11716 w 38100"/>
                  <a:gd name="connsiteY9" fmla="*/ 1446 h 38116"/>
                  <a:gd name="connsiteX10" fmla="*/ 8477 w 38100"/>
                  <a:gd name="connsiteY10" fmla="*/ 3255 h 38116"/>
                  <a:gd name="connsiteX11" fmla="*/ 5620 w 38100"/>
                  <a:gd name="connsiteY11" fmla="*/ 5541 h 38116"/>
                  <a:gd name="connsiteX12" fmla="*/ 0 w 38100"/>
                  <a:gd name="connsiteY12" fmla="*/ 19067 h 38116"/>
                  <a:gd name="connsiteX13" fmla="*/ 5620 w 38100"/>
                  <a:gd name="connsiteY13" fmla="*/ 32497 h 38116"/>
                  <a:gd name="connsiteX14" fmla="*/ 11716 w 38100"/>
                  <a:gd name="connsiteY14" fmla="*/ 36688 h 3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38116">
                    <a:moveTo>
                      <a:pt x="11716" y="36688"/>
                    </a:moveTo>
                    <a:cubicBezTo>
                      <a:pt x="14097" y="37641"/>
                      <a:pt x="16478" y="38117"/>
                      <a:pt x="19050" y="38117"/>
                    </a:cubicBezTo>
                    <a:cubicBezTo>
                      <a:pt x="24194" y="38117"/>
                      <a:pt x="28956" y="36117"/>
                      <a:pt x="32480" y="32497"/>
                    </a:cubicBezTo>
                    <a:cubicBezTo>
                      <a:pt x="33433" y="31640"/>
                      <a:pt x="34195" y="30687"/>
                      <a:pt x="34862" y="29640"/>
                    </a:cubicBezTo>
                    <a:cubicBezTo>
                      <a:pt x="35623" y="28592"/>
                      <a:pt x="36195" y="27449"/>
                      <a:pt x="36671" y="26306"/>
                    </a:cubicBezTo>
                    <a:cubicBezTo>
                      <a:pt x="37147" y="25163"/>
                      <a:pt x="37528" y="24020"/>
                      <a:pt x="37719" y="22782"/>
                    </a:cubicBezTo>
                    <a:cubicBezTo>
                      <a:pt x="38005" y="21543"/>
                      <a:pt x="38100" y="20305"/>
                      <a:pt x="38100" y="19067"/>
                    </a:cubicBezTo>
                    <a:cubicBezTo>
                      <a:pt x="38100" y="14019"/>
                      <a:pt x="36100" y="9161"/>
                      <a:pt x="32480" y="5541"/>
                    </a:cubicBezTo>
                    <a:cubicBezTo>
                      <a:pt x="28099" y="1160"/>
                      <a:pt x="21527" y="-936"/>
                      <a:pt x="15335" y="398"/>
                    </a:cubicBezTo>
                    <a:cubicBezTo>
                      <a:pt x="14097" y="588"/>
                      <a:pt x="12954" y="969"/>
                      <a:pt x="11716" y="1446"/>
                    </a:cubicBezTo>
                    <a:cubicBezTo>
                      <a:pt x="10573" y="1922"/>
                      <a:pt x="9525" y="2493"/>
                      <a:pt x="8477" y="3255"/>
                    </a:cubicBezTo>
                    <a:cubicBezTo>
                      <a:pt x="7429" y="3922"/>
                      <a:pt x="6477" y="4684"/>
                      <a:pt x="5620" y="5541"/>
                    </a:cubicBezTo>
                    <a:cubicBezTo>
                      <a:pt x="2000" y="9161"/>
                      <a:pt x="0" y="14019"/>
                      <a:pt x="0" y="19067"/>
                    </a:cubicBezTo>
                    <a:cubicBezTo>
                      <a:pt x="0" y="24115"/>
                      <a:pt x="2000" y="28973"/>
                      <a:pt x="5620" y="32497"/>
                    </a:cubicBezTo>
                    <a:cubicBezTo>
                      <a:pt x="7334" y="34307"/>
                      <a:pt x="9430" y="35736"/>
                      <a:pt x="11716" y="36688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5DBBB89-F13C-0C52-F5BF-86B23CFC44D7}"/>
                  </a:ext>
                </a:extLst>
              </p:cNvPr>
              <p:cNvSpPr/>
              <p:nvPr/>
            </p:nvSpPr>
            <p:spPr>
              <a:xfrm>
                <a:off x="1525633" y="4656945"/>
                <a:ext cx="85725" cy="38099"/>
              </a:xfrm>
              <a:custGeom>
                <a:avLst/>
                <a:gdLst>
                  <a:gd name="connsiteX0" fmla="*/ 19050 w 85725"/>
                  <a:gd name="connsiteY0" fmla="*/ 38100 h 38099"/>
                  <a:gd name="connsiteX1" fmla="*/ 66675 w 85725"/>
                  <a:gd name="connsiteY1" fmla="*/ 38100 h 38099"/>
                  <a:gd name="connsiteX2" fmla="*/ 85725 w 85725"/>
                  <a:gd name="connsiteY2" fmla="*/ 19050 h 38099"/>
                  <a:gd name="connsiteX3" fmla="*/ 66675 w 85725"/>
                  <a:gd name="connsiteY3" fmla="*/ 0 h 38099"/>
                  <a:gd name="connsiteX4" fmla="*/ 19050 w 85725"/>
                  <a:gd name="connsiteY4" fmla="*/ 0 h 38099"/>
                  <a:gd name="connsiteX5" fmla="*/ 0 w 85725"/>
                  <a:gd name="connsiteY5" fmla="*/ 19050 h 38099"/>
                  <a:gd name="connsiteX6" fmla="*/ 19050 w 85725"/>
                  <a:gd name="connsiteY6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38099">
                    <a:moveTo>
                      <a:pt x="19050" y="38100"/>
                    </a:moveTo>
                    <a:lnTo>
                      <a:pt x="66675" y="38100"/>
                    </a:lnTo>
                    <a:cubicBezTo>
                      <a:pt x="77153" y="38100"/>
                      <a:pt x="85725" y="29528"/>
                      <a:pt x="85725" y="19050"/>
                    </a:cubicBezTo>
                    <a:cubicBezTo>
                      <a:pt x="85725" y="8572"/>
                      <a:pt x="77153" y="0"/>
                      <a:pt x="66675" y="0"/>
                    </a:cubicBezTo>
                    <a:lnTo>
                      <a:pt x="19050" y="0"/>
                    </a:lnTo>
                    <a:cubicBezTo>
                      <a:pt x="8572" y="0"/>
                      <a:pt x="0" y="8572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2072CAA-4B89-042D-E387-B45AFD9F49D7}"/>
                  </a:ext>
                </a:extLst>
              </p:cNvPr>
              <p:cNvSpPr/>
              <p:nvPr/>
            </p:nvSpPr>
            <p:spPr>
              <a:xfrm>
                <a:off x="1658983" y="4714333"/>
                <a:ext cx="38100" cy="37861"/>
              </a:xfrm>
              <a:custGeom>
                <a:avLst/>
                <a:gdLst>
                  <a:gd name="connsiteX0" fmla="*/ 19050 w 38100"/>
                  <a:gd name="connsiteY0" fmla="*/ 37862 h 37861"/>
                  <a:gd name="connsiteX1" fmla="*/ 32480 w 38100"/>
                  <a:gd name="connsiteY1" fmla="*/ 32242 h 37861"/>
                  <a:gd name="connsiteX2" fmla="*/ 34862 w 38100"/>
                  <a:gd name="connsiteY2" fmla="*/ 29385 h 37861"/>
                  <a:gd name="connsiteX3" fmla="*/ 36671 w 38100"/>
                  <a:gd name="connsiteY3" fmla="*/ 26146 h 37861"/>
                  <a:gd name="connsiteX4" fmla="*/ 37719 w 38100"/>
                  <a:gd name="connsiteY4" fmla="*/ 22527 h 37861"/>
                  <a:gd name="connsiteX5" fmla="*/ 38100 w 38100"/>
                  <a:gd name="connsiteY5" fmla="*/ 18812 h 37861"/>
                  <a:gd name="connsiteX6" fmla="*/ 37719 w 38100"/>
                  <a:gd name="connsiteY6" fmla="*/ 15097 h 37861"/>
                  <a:gd name="connsiteX7" fmla="*/ 36671 w 38100"/>
                  <a:gd name="connsiteY7" fmla="*/ 11478 h 37861"/>
                  <a:gd name="connsiteX8" fmla="*/ 34862 w 38100"/>
                  <a:gd name="connsiteY8" fmla="*/ 8239 h 37861"/>
                  <a:gd name="connsiteX9" fmla="*/ 32480 w 38100"/>
                  <a:gd name="connsiteY9" fmla="*/ 5286 h 37861"/>
                  <a:gd name="connsiteX10" fmla="*/ 5620 w 38100"/>
                  <a:gd name="connsiteY10" fmla="*/ 5286 h 37861"/>
                  <a:gd name="connsiteX11" fmla="*/ 3239 w 38100"/>
                  <a:gd name="connsiteY11" fmla="*/ 8239 h 37861"/>
                  <a:gd name="connsiteX12" fmla="*/ 1429 w 38100"/>
                  <a:gd name="connsiteY12" fmla="*/ 11478 h 37861"/>
                  <a:gd name="connsiteX13" fmla="*/ 381 w 38100"/>
                  <a:gd name="connsiteY13" fmla="*/ 15097 h 37861"/>
                  <a:gd name="connsiteX14" fmla="*/ 0 w 38100"/>
                  <a:gd name="connsiteY14" fmla="*/ 18812 h 37861"/>
                  <a:gd name="connsiteX15" fmla="*/ 5620 w 38100"/>
                  <a:gd name="connsiteY15" fmla="*/ 32242 h 37861"/>
                  <a:gd name="connsiteX16" fmla="*/ 19050 w 38100"/>
                  <a:gd name="connsiteY16" fmla="*/ 37862 h 3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" h="37861">
                    <a:moveTo>
                      <a:pt x="19050" y="37862"/>
                    </a:moveTo>
                    <a:cubicBezTo>
                      <a:pt x="24098" y="37862"/>
                      <a:pt x="28861" y="35862"/>
                      <a:pt x="32480" y="32242"/>
                    </a:cubicBezTo>
                    <a:cubicBezTo>
                      <a:pt x="33433" y="31385"/>
                      <a:pt x="34195" y="30432"/>
                      <a:pt x="34862" y="29385"/>
                    </a:cubicBezTo>
                    <a:cubicBezTo>
                      <a:pt x="35623" y="28337"/>
                      <a:pt x="36195" y="27194"/>
                      <a:pt x="36671" y="26146"/>
                    </a:cubicBezTo>
                    <a:cubicBezTo>
                      <a:pt x="37147" y="25003"/>
                      <a:pt x="37529" y="23765"/>
                      <a:pt x="37719" y="22527"/>
                    </a:cubicBezTo>
                    <a:cubicBezTo>
                      <a:pt x="38005" y="21384"/>
                      <a:pt x="38100" y="20050"/>
                      <a:pt x="38100" y="18812"/>
                    </a:cubicBezTo>
                    <a:cubicBezTo>
                      <a:pt x="38100" y="17574"/>
                      <a:pt x="38005" y="16335"/>
                      <a:pt x="37719" y="15097"/>
                    </a:cubicBezTo>
                    <a:cubicBezTo>
                      <a:pt x="37529" y="13859"/>
                      <a:pt x="37147" y="12621"/>
                      <a:pt x="36671" y="11478"/>
                    </a:cubicBezTo>
                    <a:cubicBezTo>
                      <a:pt x="36195" y="10335"/>
                      <a:pt x="35528" y="9287"/>
                      <a:pt x="34862" y="8239"/>
                    </a:cubicBezTo>
                    <a:cubicBezTo>
                      <a:pt x="34195" y="7191"/>
                      <a:pt x="33433" y="6239"/>
                      <a:pt x="32480" y="5286"/>
                    </a:cubicBezTo>
                    <a:cubicBezTo>
                      <a:pt x="25432" y="-1762"/>
                      <a:pt x="12668" y="-1762"/>
                      <a:pt x="5620" y="5286"/>
                    </a:cubicBezTo>
                    <a:cubicBezTo>
                      <a:pt x="4667" y="6239"/>
                      <a:pt x="3905" y="7191"/>
                      <a:pt x="3239" y="8239"/>
                    </a:cubicBezTo>
                    <a:cubicBezTo>
                      <a:pt x="2477" y="9287"/>
                      <a:pt x="1905" y="10335"/>
                      <a:pt x="1429" y="11478"/>
                    </a:cubicBezTo>
                    <a:cubicBezTo>
                      <a:pt x="953" y="12621"/>
                      <a:pt x="571" y="13859"/>
                      <a:pt x="381" y="15097"/>
                    </a:cubicBezTo>
                    <a:cubicBezTo>
                      <a:pt x="95" y="16335"/>
                      <a:pt x="0" y="17574"/>
                      <a:pt x="0" y="18812"/>
                    </a:cubicBezTo>
                    <a:cubicBezTo>
                      <a:pt x="0" y="23955"/>
                      <a:pt x="2000" y="28718"/>
                      <a:pt x="5620" y="32242"/>
                    </a:cubicBezTo>
                    <a:cubicBezTo>
                      <a:pt x="9144" y="35862"/>
                      <a:pt x="14002" y="37862"/>
                      <a:pt x="19050" y="37862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4A5F312-185C-B2FA-CF99-035D90063B53}"/>
                  </a:ext>
                </a:extLst>
              </p:cNvPr>
              <p:cNvSpPr/>
              <p:nvPr/>
            </p:nvSpPr>
            <p:spPr>
              <a:xfrm>
                <a:off x="1468483" y="4428339"/>
                <a:ext cx="562716" cy="438155"/>
              </a:xfrm>
              <a:custGeom>
                <a:avLst/>
                <a:gdLst>
                  <a:gd name="connsiteX0" fmla="*/ 0 w 562716"/>
                  <a:gd name="connsiteY0" fmla="*/ 118687 h 438155"/>
                  <a:gd name="connsiteX1" fmla="*/ 0 w 562716"/>
                  <a:gd name="connsiteY1" fmla="*/ 376624 h 438155"/>
                  <a:gd name="connsiteX2" fmla="*/ 61532 w 562716"/>
                  <a:gd name="connsiteY2" fmla="*/ 438156 h 438155"/>
                  <a:gd name="connsiteX3" fmla="*/ 490919 w 562716"/>
                  <a:gd name="connsiteY3" fmla="*/ 438156 h 438155"/>
                  <a:gd name="connsiteX4" fmla="*/ 552450 w 562716"/>
                  <a:gd name="connsiteY4" fmla="*/ 376624 h 438155"/>
                  <a:gd name="connsiteX5" fmla="*/ 552450 w 562716"/>
                  <a:gd name="connsiteY5" fmla="*/ 118687 h 438155"/>
                  <a:gd name="connsiteX6" fmla="*/ 550545 w 562716"/>
                  <a:gd name="connsiteY6" fmla="*/ 104209 h 438155"/>
                  <a:gd name="connsiteX7" fmla="*/ 559403 w 562716"/>
                  <a:gd name="connsiteY7" fmla="*/ 86302 h 438155"/>
                  <a:gd name="connsiteX8" fmla="*/ 542163 w 562716"/>
                  <a:gd name="connsiteY8" fmla="*/ 20485 h 438155"/>
                  <a:gd name="connsiteX9" fmla="*/ 447866 w 562716"/>
                  <a:gd name="connsiteY9" fmla="*/ 20485 h 438155"/>
                  <a:gd name="connsiteX10" fmla="*/ 411290 w 562716"/>
                  <a:gd name="connsiteY10" fmla="*/ 57061 h 438155"/>
                  <a:gd name="connsiteX11" fmla="*/ 61532 w 562716"/>
                  <a:gd name="connsiteY11" fmla="*/ 57061 h 438155"/>
                  <a:gd name="connsiteX12" fmla="*/ 0 w 562716"/>
                  <a:gd name="connsiteY12" fmla="*/ 118687 h 438155"/>
                  <a:gd name="connsiteX13" fmla="*/ 474726 w 562716"/>
                  <a:gd name="connsiteY13" fmla="*/ 47631 h 438155"/>
                  <a:gd name="connsiteX14" fmla="*/ 515303 w 562716"/>
                  <a:gd name="connsiteY14" fmla="*/ 47536 h 438155"/>
                  <a:gd name="connsiteX15" fmla="*/ 515303 w 562716"/>
                  <a:gd name="connsiteY15" fmla="*/ 87922 h 438155"/>
                  <a:gd name="connsiteX16" fmla="*/ 431673 w 562716"/>
                  <a:gd name="connsiteY16" fmla="*/ 171551 h 438155"/>
                  <a:gd name="connsiteX17" fmla="*/ 391287 w 562716"/>
                  <a:gd name="connsiteY17" fmla="*/ 131165 h 438155"/>
                  <a:gd name="connsiteX18" fmla="*/ 474726 w 562716"/>
                  <a:gd name="connsiteY18" fmla="*/ 47631 h 438155"/>
                  <a:gd name="connsiteX19" fmla="*/ 358426 w 562716"/>
                  <a:gd name="connsiteY19" fmla="*/ 163836 h 438155"/>
                  <a:gd name="connsiteX20" fmla="*/ 364236 w 562716"/>
                  <a:gd name="connsiteY20" fmla="*/ 158026 h 438155"/>
                  <a:gd name="connsiteX21" fmla="*/ 404622 w 562716"/>
                  <a:gd name="connsiteY21" fmla="*/ 198412 h 438155"/>
                  <a:gd name="connsiteX22" fmla="*/ 398812 w 562716"/>
                  <a:gd name="connsiteY22" fmla="*/ 204222 h 438155"/>
                  <a:gd name="connsiteX23" fmla="*/ 354330 w 562716"/>
                  <a:gd name="connsiteY23" fmla="*/ 208222 h 438155"/>
                  <a:gd name="connsiteX24" fmla="*/ 358426 w 562716"/>
                  <a:gd name="connsiteY24" fmla="*/ 163836 h 438155"/>
                  <a:gd name="connsiteX25" fmla="*/ 38100 w 562716"/>
                  <a:gd name="connsiteY25" fmla="*/ 118687 h 438155"/>
                  <a:gd name="connsiteX26" fmla="*/ 61532 w 562716"/>
                  <a:gd name="connsiteY26" fmla="*/ 95256 h 438155"/>
                  <a:gd name="connsiteX27" fmla="*/ 373190 w 562716"/>
                  <a:gd name="connsiteY27" fmla="*/ 95256 h 438155"/>
                  <a:gd name="connsiteX28" fmla="*/ 326612 w 562716"/>
                  <a:gd name="connsiteY28" fmla="*/ 141833 h 438155"/>
                  <a:gd name="connsiteX29" fmla="*/ 321088 w 562716"/>
                  <a:gd name="connsiteY29" fmla="*/ 153549 h 438155"/>
                  <a:gd name="connsiteX30" fmla="*/ 314325 w 562716"/>
                  <a:gd name="connsiteY30" fmla="*/ 227653 h 438155"/>
                  <a:gd name="connsiteX31" fmla="*/ 319850 w 562716"/>
                  <a:gd name="connsiteY31" fmla="*/ 242798 h 438155"/>
                  <a:gd name="connsiteX32" fmla="*/ 333375 w 562716"/>
                  <a:gd name="connsiteY32" fmla="*/ 248418 h 438155"/>
                  <a:gd name="connsiteX33" fmla="*/ 335090 w 562716"/>
                  <a:gd name="connsiteY33" fmla="*/ 248323 h 438155"/>
                  <a:gd name="connsiteX34" fmla="*/ 409194 w 562716"/>
                  <a:gd name="connsiteY34" fmla="*/ 241560 h 438155"/>
                  <a:gd name="connsiteX35" fmla="*/ 420910 w 562716"/>
                  <a:gd name="connsiteY35" fmla="*/ 236035 h 438155"/>
                  <a:gd name="connsiteX36" fmla="*/ 514350 w 562716"/>
                  <a:gd name="connsiteY36" fmla="*/ 142690 h 438155"/>
                  <a:gd name="connsiteX37" fmla="*/ 514350 w 562716"/>
                  <a:gd name="connsiteY37" fmla="*/ 376624 h 438155"/>
                  <a:gd name="connsiteX38" fmla="*/ 490919 w 562716"/>
                  <a:gd name="connsiteY38" fmla="*/ 400056 h 438155"/>
                  <a:gd name="connsiteX39" fmla="*/ 61532 w 562716"/>
                  <a:gd name="connsiteY39" fmla="*/ 400056 h 438155"/>
                  <a:gd name="connsiteX40" fmla="*/ 38100 w 562716"/>
                  <a:gd name="connsiteY40" fmla="*/ 376624 h 438155"/>
                  <a:gd name="connsiteX41" fmla="*/ 38100 w 562716"/>
                  <a:gd name="connsiteY41" fmla="*/ 118687 h 43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62716" h="438155">
                    <a:moveTo>
                      <a:pt x="0" y="118687"/>
                    </a:moveTo>
                    <a:lnTo>
                      <a:pt x="0" y="376624"/>
                    </a:lnTo>
                    <a:cubicBezTo>
                      <a:pt x="0" y="410533"/>
                      <a:pt x="27623" y="438156"/>
                      <a:pt x="61532" y="438156"/>
                    </a:cubicBezTo>
                    <a:lnTo>
                      <a:pt x="490919" y="438156"/>
                    </a:lnTo>
                    <a:cubicBezTo>
                      <a:pt x="524828" y="438156"/>
                      <a:pt x="552450" y="410533"/>
                      <a:pt x="552450" y="376624"/>
                    </a:cubicBezTo>
                    <a:lnTo>
                      <a:pt x="552450" y="118687"/>
                    </a:lnTo>
                    <a:cubicBezTo>
                      <a:pt x="552450" y="113734"/>
                      <a:pt x="551688" y="108972"/>
                      <a:pt x="550545" y="104209"/>
                    </a:cubicBezTo>
                    <a:cubicBezTo>
                      <a:pt x="553688" y="99542"/>
                      <a:pt x="557022" y="93446"/>
                      <a:pt x="559403" y="86302"/>
                    </a:cubicBezTo>
                    <a:cubicBezTo>
                      <a:pt x="567214" y="62776"/>
                      <a:pt x="561118" y="39439"/>
                      <a:pt x="542163" y="20485"/>
                    </a:cubicBezTo>
                    <a:cubicBezTo>
                      <a:pt x="507587" y="-14091"/>
                      <a:pt x="466820" y="1530"/>
                      <a:pt x="447866" y="20485"/>
                    </a:cubicBezTo>
                    <a:lnTo>
                      <a:pt x="411290" y="57061"/>
                    </a:lnTo>
                    <a:lnTo>
                      <a:pt x="61532" y="57061"/>
                    </a:lnTo>
                    <a:cubicBezTo>
                      <a:pt x="27623" y="57156"/>
                      <a:pt x="0" y="84778"/>
                      <a:pt x="0" y="118687"/>
                    </a:cubicBezTo>
                    <a:close/>
                    <a:moveTo>
                      <a:pt x="474726" y="47631"/>
                    </a:moveTo>
                    <a:cubicBezTo>
                      <a:pt x="480917" y="41630"/>
                      <a:pt x="497396" y="29629"/>
                      <a:pt x="515303" y="47536"/>
                    </a:cubicBezTo>
                    <a:cubicBezTo>
                      <a:pt x="533210" y="65443"/>
                      <a:pt x="521208" y="81826"/>
                      <a:pt x="515303" y="87922"/>
                    </a:cubicBezTo>
                    <a:lnTo>
                      <a:pt x="431673" y="171551"/>
                    </a:lnTo>
                    <a:lnTo>
                      <a:pt x="391287" y="131165"/>
                    </a:lnTo>
                    <a:lnTo>
                      <a:pt x="474726" y="47631"/>
                    </a:lnTo>
                    <a:close/>
                    <a:moveTo>
                      <a:pt x="358426" y="163836"/>
                    </a:moveTo>
                    <a:lnTo>
                      <a:pt x="364236" y="158026"/>
                    </a:lnTo>
                    <a:lnTo>
                      <a:pt x="404622" y="198412"/>
                    </a:lnTo>
                    <a:lnTo>
                      <a:pt x="398812" y="204222"/>
                    </a:lnTo>
                    <a:lnTo>
                      <a:pt x="354330" y="208222"/>
                    </a:lnTo>
                    <a:lnTo>
                      <a:pt x="358426" y="163836"/>
                    </a:lnTo>
                    <a:close/>
                    <a:moveTo>
                      <a:pt x="38100" y="118687"/>
                    </a:moveTo>
                    <a:cubicBezTo>
                      <a:pt x="38100" y="105733"/>
                      <a:pt x="48578" y="95256"/>
                      <a:pt x="61532" y="95256"/>
                    </a:cubicBezTo>
                    <a:lnTo>
                      <a:pt x="373190" y="95256"/>
                    </a:lnTo>
                    <a:lnTo>
                      <a:pt x="326612" y="141833"/>
                    </a:lnTo>
                    <a:cubicBezTo>
                      <a:pt x="323469" y="144976"/>
                      <a:pt x="321469" y="149167"/>
                      <a:pt x="321088" y="153549"/>
                    </a:cubicBezTo>
                    <a:lnTo>
                      <a:pt x="314325" y="227653"/>
                    </a:lnTo>
                    <a:cubicBezTo>
                      <a:pt x="313849" y="233273"/>
                      <a:pt x="315849" y="238798"/>
                      <a:pt x="319850" y="242798"/>
                    </a:cubicBezTo>
                    <a:cubicBezTo>
                      <a:pt x="323469" y="246418"/>
                      <a:pt x="328327" y="248418"/>
                      <a:pt x="333375" y="248418"/>
                    </a:cubicBezTo>
                    <a:cubicBezTo>
                      <a:pt x="333947" y="248418"/>
                      <a:pt x="334518" y="248418"/>
                      <a:pt x="335090" y="248323"/>
                    </a:cubicBezTo>
                    <a:lnTo>
                      <a:pt x="409194" y="241560"/>
                    </a:lnTo>
                    <a:cubicBezTo>
                      <a:pt x="413671" y="241179"/>
                      <a:pt x="417767" y="239179"/>
                      <a:pt x="420910" y="236035"/>
                    </a:cubicBezTo>
                    <a:lnTo>
                      <a:pt x="514350" y="142690"/>
                    </a:lnTo>
                    <a:lnTo>
                      <a:pt x="514350" y="376624"/>
                    </a:lnTo>
                    <a:cubicBezTo>
                      <a:pt x="514350" y="389578"/>
                      <a:pt x="503873" y="400056"/>
                      <a:pt x="490919" y="400056"/>
                    </a:cubicBezTo>
                    <a:lnTo>
                      <a:pt x="61532" y="400056"/>
                    </a:lnTo>
                    <a:cubicBezTo>
                      <a:pt x="48578" y="400056"/>
                      <a:pt x="38100" y="389483"/>
                      <a:pt x="38100" y="376624"/>
                    </a:cubicBezTo>
                    <a:lnTo>
                      <a:pt x="38100" y="118687"/>
                    </a:ln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7755B43-00BD-5982-D5EC-0FCCC59A5718}"/>
                  </a:ext>
                </a:extLst>
              </p:cNvPr>
              <p:cNvSpPr/>
              <p:nvPr/>
            </p:nvSpPr>
            <p:spPr>
              <a:xfrm>
                <a:off x="1525633" y="4542645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CDE3129-CE2A-D34D-38CC-6B1C08256D12}"/>
                  </a:ext>
                </a:extLst>
              </p:cNvPr>
              <p:cNvSpPr/>
              <p:nvPr/>
            </p:nvSpPr>
            <p:spPr>
              <a:xfrm>
                <a:off x="1582783" y="4542645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solidFill>
                <a:srgbClr val="2125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0BEA40-C61A-23A5-25E6-ACB3917D5077}"/>
              </a:ext>
            </a:extLst>
          </p:cNvPr>
          <p:cNvGrpSpPr/>
          <p:nvPr/>
        </p:nvGrpSpPr>
        <p:grpSpPr>
          <a:xfrm>
            <a:off x="6534723" y="2193909"/>
            <a:ext cx="791899" cy="791899"/>
            <a:chOff x="6534723" y="2193909"/>
            <a:chExt cx="791899" cy="791899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584F49-B5A5-D1F5-E06F-1ADB0EB9CDC5}"/>
                </a:ext>
              </a:extLst>
            </p:cNvPr>
            <p:cNvSpPr/>
            <p:nvPr/>
          </p:nvSpPr>
          <p:spPr>
            <a:xfrm>
              <a:off x="6534723" y="219390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86" name="Graphic 162">
              <a:extLst>
                <a:ext uri="{FF2B5EF4-FFF2-40B4-BE49-F238E27FC236}">
                  <a16:creationId xmlns:a16="http://schemas.microsoft.com/office/drawing/2014/main" id="{D8AA77CB-F543-54D7-A224-D72CFFB49DC6}"/>
                </a:ext>
              </a:extLst>
            </p:cNvPr>
            <p:cNvGrpSpPr/>
            <p:nvPr/>
          </p:nvGrpSpPr>
          <p:grpSpPr>
            <a:xfrm>
              <a:off x="6725881" y="2399852"/>
              <a:ext cx="431413" cy="375746"/>
              <a:chOff x="6103310" y="939565"/>
              <a:chExt cx="590550" cy="514349"/>
            </a:xfrm>
            <a:solidFill>
              <a:srgbClr val="212529"/>
            </a:solidFill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4B74A19-79AF-80FA-199F-D65CAB22AA4C}"/>
                  </a:ext>
                </a:extLst>
              </p:cNvPr>
              <p:cNvSpPr/>
              <p:nvPr/>
            </p:nvSpPr>
            <p:spPr>
              <a:xfrm>
                <a:off x="6103310" y="1111015"/>
                <a:ext cx="590550" cy="342899"/>
              </a:xfrm>
              <a:custGeom>
                <a:avLst/>
                <a:gdLst>
                  <a:gd name="connsiteX0" fmla="*/ 542925 w 590550"/>
                  <a:gd name="connsiteY0" fmla="*/ 0 h 342899"/>
                  <a:gd name="connsiteX1" fmla="*/ 495300 w 590550"/>
                  <a:gd name="connsiteY1" fmla="*/ 47625 h 342899"/>
                  <a:gd name="connsiteX2" fmla="*/ 519970 w 590550"/>
                  <a:gd name="connsiteY2" fmla="*/ 89059 h 342899"/>
                  <a:gd name="connsiteX3" fmla="*/ 336709 w 590550"/>
                  <a:gd name="connsiteY3" fmla="*/ 272320 h 342899"/>
                  <a:gd name="connsiteX4" fmla="*/ 295275 w 590550"/>
                  <a:gd name="connsiteY4" fmla="*/ 247650 h 342899"/>
                  <a:gd name="connsiteX5" fmla="*/ 253841 w 590550"/>
                  <a:gd name="connsiteY5" fmla="*/ 272320 h 342899"/>
                  <a:gd name="connsiteX6" fmla="*/ 70580 w 590550"/>
                  <a:gd name="connsiteY6" fmla="*/ 89059 h 342899"/>
                  <a:gd name="connsiteX7" fmla="*/ 95250 w 590550"/>
                  <a:gd name="connsiteY7" fmla="*/ 47625 h 342899"/>
                  <a:gd name="connsiteX8" fmla="*/ 47625 w 590550"/>
                  <a:gd name="connsiteY8" fmla="*/ 0 h 342899"/>
                  <a:gd name="connsiteX9" fmla="*/ 0 w 590550"/>
                  <a:gd name="connsiteY9" fmla="*/ 47625 h 342899"/>
                  <a:gd name="connsiteX10" fmla="*/ 32576 w 590550"/>
                  <a:gd name="connsiteY10" fmla="*/ 92583 h 342899"/>
                  <a:gd name="connsiteX11" fmla="*/ 250317 w 590550"/>
                  <a:gd name="connsiteY11" fmla="*/ 310325 h 342899"/>
                  <a:gd name="connsiteX12" fmla="*/ 295275 w 590550"/>
                  <a:gd name="connsiteY12" fmla="*/ 342900 h 342899"/>
                  <a:gd name="connsiteX13" fmla="*/ 340233 w 590550"/>
                  <a:gd name="connsiteY13" fmla="*/ 310325 h 342899"/>
                  <a:gd name="connsiteX14" fmla="*/ 557975 w 590550"/>
                  <a:gd name="connsiteY14" fmla="*/ 92583 h 342899"/>
                  <a:gd name="connsiteX15" fmla="*/ 590550 w 590550"/>
                  <a:gd name="connsiteY15" fmla="*/ 47625 h 342899"/>
                  <a:gd name="connsiteX16" fmla="*/ 542925 w 590550"/>
                  <a:gd name="connsiteY16" fmla="*/ 0 h 342899"/>
                  <a:gd name="connsiteX17" fmla="*/ 47625 w 590550"/>
                  <a:gd name="connsiteY17" fmla="*/ 38100 h 342899"/>
                  <a:gd name="connsiteX18" fmla="*/ 57150 w 590550"/>
                  <a:gd name="connsiteY18" fmla="*/ 47625 h 342899"/>
                  <a:gd name="connsiteX19" fmla="*/ 47625 w 590550"/>
                  <a:gd name="connsiteY19" fmla="*/ 57150 h 342899"/>
                  <a:gd name="connsiteX20" fmla="*/ 38100 w 590550"/>
                  <a:gd name="connsiteY20" fmla="*/ 47625 h 342899"/>
                  <a:gd name="connsiteX21" fmla="*/ 47625 w 590550"/>
                  <a:gd name="connsiteY21" fmla="*/ 38100 h 342899"/>
                  <a:gd name="connsiteX22" fmla="*/ 295275 w 590550"/>
                  <a:gd name="connsiteY22" fmla="*/ 304800 h 342899"/>
                  <a:gd name="connsiteX23" fmla="*/ 285750 w 590550"/>
                  <a:gd name="connsiteY23" fmla="*/ 295275 h 342899"/>
                  <a:gd name="connsiteX24" fmla="*/ 295275 w 590550"/>
                  <a:gd name="connsiteY24" fmla="*/ 285750 h 342899"/>
                  <a:gd name="connsiteX25" fmla="*/ 304800 w 590550"/>
                  <a:gd name="connsiteY25" fmla="*/ 295275 h 342899"/>
                  <a:gd name="connsiteX26" fmla="*/ 295275 w 590550"/>
                  <a:gd name="connsiteY26" fmla="*/ 304800 h 342899"/>
                  <a:gd name="connsiteX27" fmla="*/ 542925 w 590550"/>
                  <a:gd name="connsiteY27" fmla="*/ 38100 h 342899"/>
                  <a:gd name="connsiteX28" fmla="*/ 552450 w 590550"/>
                  <a:gd name="connsiteY28" fmla="*/ 47625 h 342899"/>
                  <a:gd name="connsiteX29" fmla="*/ 542925 w 590550"/>
                  <a:gd name="connsiteY29" fmla="*/ 57150 h 342899"/>
                  <a:gd name="connsiteX30" fmla="*/ 533400 w 590550"/>
                  <a:gd name="connsiteY30" fmla="*/ 47625 h 342899"/>
                  <a:gd name="connsiteX31" fmla="*/ 542925 w 590550"/>
                  <a:gd name="connsiteY31" fmla="*/ 3810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0550" h="342899">
                    <a:moveTo>
                      <a:pt x="542925" y="0"/>
                    </a:moveTo>
                    <a:cubicBezTo>
                      <a:pt x="516636" y="0"/>
                      <a:pt x="495300" y="21336"/>
                      <a:pt x="495300" y="47625"/>
                    </a:cubicBezTo>
                    <a:cubicBezTo>
                      <a:pt x="495300" y="65532"/>
                      <a:pt x="505301" y="80962"/>
                      <a:pt x="519970" y="89059"/>
                    </a:cubicBezTo>
                    <a:cubicBezTo>
                      <a:pt x="502920" y="181356"/>
                      <a:pt x="429006" y="255175"/>
                      <a:pt x="336709" y="272320"/>
                    </a:cubicBezTo>
                    <a:cubicBezTo>
                      <a:pt x="328613" y="257651"/>
                      <a:pt x="313182" y="247650"/>
                      <a:pt x="295275" y="247650"/>
                    </a:cubicBezTo>
                    <a:cubicBezTo>
                      <a:pt x="277368" y="247650"/>
                      <a:pt x="261938" y="257651"/>
                      <a:pt x="253841" y="272320"/>
                    </a:cubicBezTo>
                    <a:cubicBezTo>
                      <a:pt x="161544" y="255270"/>
                      <a:pt x="87725" y="181356"/>
                      <a:pt x="70580" y="89059"/>
                    </a:cubicBezTo>
                    <a:cubicBezTo>
                      <a:pt x="85249" y="80962"/>
                      <a:pt x="95250" y="65532"/>
                      <a:pt x="95250" y="47625"/>
                    </a:cubicBezTo>
                    <a:cubicBezTo>
                      <a:pt x="95250" y="21336"/>
                      <a:pt x="73914" y="0"/>
                      <a:pt x="47625" y="0"/>
                    </a:cubicBezTo>
                    <a:cubicBezTo>
                      <a:pt x="21336" y="0"/>
                      <a:pt x="0" y="21336"/>
                      <a:pt x="0" y="47625"/>
                    </a:cubicBezTo>
                    <a:cubicBezTo>
                      <a:pt x="0" y="68580"/>
                      <a:pt x="13716" y="86201"/>
                      <a:pt x="32576" y="92583"/>
                    </a:cubicBezTo>
                    <a:cubicBezTo>
                      <a:pt x="51530" y="204597"/>
                      <a:pt x="138303" y="291370"/>
                      <a:pt x="250317" y="310325"/>
                    </a:cubicBezTo>
                    <a:cubicBezTo>
                      <a:pt x="256699" y="329184"/>
                      <a:pt x="274320" y="342900"/>
                      <a:pt x="295275" y="342900"/>
                    </a:cubicBezTo>
                    <a:cubicBezTo>
                      <a:pt x="316230" y="342900"/>
                      <a:pt x="333851" y="329184"/>
                      <a:pt x="340233" y="310325"/>
                    </a:cubicBezTo>
                    <a:cubicBezTo>
                      <a:pt x="452247" y="291370"/>
                      <a:pt x="539020" y="204597"/>
                      <a:pt x="557975" y="92583"/>
                    </a:cubicBezTo>
                    <a:cubicBezTo>
                      <a:pt x="576834" y="86201"/>
                      <a:pt x="590550" y="68580"/>
                      <a:pt x="590550" y="47625"/>
                    </a:cubicBezTo>
                    <a:cubicBezTo>
                      <a:pt x="590550" y="21336"/>
                      <a:pt x="569214" y="0"/>
                      <a:pt x="542925" y="0"/>
                    </a:cubicBezTo>
                    <a:close/>
                    <a:moveTo>
                      <a:pt x="47625" y="38100"/>
                    </a:moveTo>
                    <a:cubicBezTo>
                      <a:pt x="52864" y="38100"/>
                      <a:pt x="57150" y="42386"/>
                      <a:pt x="57150" y="47625"/>
                    </a:cubicBezTo>
                    <a:cubicBezTo>
                      <a:pt x="57150" y="52864"/>
                      <a:pt x="52864" y="57150"/>
                      <a:pt x="47625" y="57150"/>
                    </a:cubicBezTo>
                    <a:cubicBezTo>
                      <a:pt x="42386" y="57150"/>
                      <a:pt x="38100" y="52864"/>
                      <a:pt x="38100" y="47625"/>
                    </a:cubicBezTo>
                    <a:cubicBezTo>
                      <a:pt x="38100" y="42386"/>
                      <a:pt x="42386" y="38100"/>
                      <a:pt x="47625" y="38100"/>
                    </a:cubicBezTo>
                    <a:close/>
                    <a:moveTo>
                      <a:pt x="295275" y="304800"/>
                    </a:moveTo>
                    <a:cubicBezTo>
                      <a:pt x="290036" y="304800"/>
                      <a:pt x="285750" y="300514"/>
                      <a:pt x="285750" y="295275"/>
                    </a:cubicBezTo>
                    <a:cubicBezTo>
                      <a:pt x="285750" y="290036"/>
                      <a:pt x="290036" y="285750"/>
                      <a:pt x="295275" y="285750"/>
                    </a:cubicBezTo>
                    <a:cubicBezTo>
                      <a:pt x="300514" y="285750"/>
                      <a:pt x="304800" y="290036"/>
                      <a:pt x="304800" y="295275"/>
                    </a:cubicBezTo>
                    <a:cubicBezTo>
                      <a:pt x="304800" y="300514"/>
                      <a:pt x="300514" y="304800"/>
                      <a:pt x="295275" y="304800"/>
                    </a:cubicBezTo>
                    <a:close/>
                    <a:moveTo>
                      <a:pt x="542925" y="38100"/>
                    </a:moveTo>
                    <a:cubicBezTo>
                      <a:pt x="548164" y="38100"/>
                      <a:pt x="552450" y="42386"/>
                      <a:pt x="552450" y="47625"/>
                    </a:cubicBezTo>
                    <a:cubicBezTo>
                      <a:pt x="552450" y="52864"/>
                      <a:pt x="548164" y="57150"/>
                      <a:pt x="542925" y="57150"/>
                    </a:cubicBezTo>
                    <a:cubicBezTo>
                      <a:pt x="537686" y="57150"/>
                      <a:pt x="533400" y="52864"/>
                      <a:pt x="533400" y="47625"/>
                    </a:cubicBezTo>
                    <a:cubicBezTo>
                      <a:pt x="533400" y="42386"/>
                      <a:pt x="537686" y="38100"/>
                      <a:pt x="542925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F1F421F-9878-E991-24BC-DBF0D53A5944}"/>
                  </a:ext>
                </a:extLst>
              </p:cNvPr>
              <p:cNvSpPr/>
              <p:nvPr/>
            </p:nvSpPr>
            <p:spPr>
              <a:xfrm>
                <a:off x="6274760" y="939565"/>
                <a:ext cx="247650" cy="361854"/>
              </a:xfrm>
              <a:custGeom>
                <a:avLst/>
                <a:gdLst>
                  <a:gd name="connsiteX0" fmla="*/ 247650 w 247650"/>
                  <a:gd name="connsiteY0" fmla="*/ 95250 h 361854"/>
                  <a:gd name="connsiteX1" fmla="*/ 247650 w 247650"/>
                  <a:gd name="connsiteY1" fmla="*/ 19050 h 361854"/>
                  <a:gd name="connsiteX2" fmla="*/ 228600 w 247650"/>
                  <a:gd name="connsiteY2" fmla="*/ 0 h 361854"/>
                  <a:gd name="connsiteX3" fmla="*/ 19050 w 247650"/>
                  <a:gd name="connsiteY3" fmla="*/ 0 h 361854"/>
                  <a:gd name="connsiteX4" fmla="*/ 0 w 247650"/>
                  <a:gd name="connsiteY4" fmla="*/ 19050 h 361854"/>
                  <a:gd name="connsiteX5" fmla="*/ 0 w 247650"/>
                  <a:gd name="connsiteY5" fmla="*/ 95250 h 361854"/>
                  <a:gd name="connsiteX6" fmla="*/ 19050 w 247650"/>
                  <a:gd name="connsiteY6" fmla="*/ 114300 h 361854"/>
                  <a:gd name="connsiteX7" fmla="*/ 46006 w 247650"/>
                  <a:gd name="connsiteY7" fmla="*/ 114300 h 361854"/>
                  <a:gd name="connsiteX8" fmla="*/ 13716 w 247650"/>
                  <a:gd name="connsiteY8" fmla="*/ 188119 h 361854"/>
                  <a:gd name="connsiteX9" fmla="*/ 9906 w 247650"/>
                  <a:gd name="connsiteY9" fmla="*/ 203549 h 361854"/>
                  <a:gd name="connsiteX10" fmla="*/ 19145 w 247650"/>
                  <a:gd name="connsiteY10" fmla="*/ 216503 h 361854"/>
                  <a:gd name="connsiteX11" fmla="*/ 105442 w 247650"/>
                  <a:gd name="connsiteY11" fmla="*/ 347853 h 361854"/>
                  <a:gd name="connsiteX12" fmla="*/ 105632 w 247650"/>
                  <a:gd name="connsiteY12" fmla="*/ 348234 h 361854"/>
                  <a:gd name="connsiteX13" fmla="*/ 107918 w 247650"/>
                  <a:gd name="connsiteY13" fmla="*/ 353187 h 361854"/>
                  <a:gd name="connsiteX14" fmla="*/ 108585 w 247650"/>
                  <a:gd name="connsiteY14" fmla="*/ 354044 h 361854"/>
                  <a:gd name="connsiteX15" fmla="*/ 112300 w 247650"/>
                  <a:gd name="connsiteY15" fmla="*/ 357950 h 361854"/>
                  <a:gd name="connsiteX16" fmla="*/ 112776 w 247650"/>
                  <a:gd name="connsiteY16" fmla="*/ 358235 h 361854"/>
                  <a:gd name="connsiteX17" fmla="*/ 117157 w 247650"/>
                  <a:gd name="connsiteY17" fmla="*/ 360521 h 361854"/>
                  <a:gd name="connsiteX18" fmla="*/ 118205 w 247650"/>
                  <a:gd name="connsiteY18" fmla="*/ 360902 h 361854"/>
                  <a:gd name="connsiteX19" fmla="*/ 118872 w 247650"/>
                  <a:gd name="connsiteY19" fmla="*/ 361188 h 361854"/>
                  <a:gd name="connsiteX20" fmla="*/ 123825 w 247650"/>
                  <a:gd name="connsiteY20" fmla="*/ 361855 h 361854"/>
                  <a:gd name="connsiteX21" fmla="*/ 123920 w 247650"/>
                  <a:gd name="connsiteY21" fmla="*/ 361855 h 361854"/>
                  <a:gd name="connsiteX22" fmla="*/ 123920 w 247650"/>
                  <a:gd name="connsiteY22" fmla="*/ 361855 h 361854"/>
                  <a:gd name="connsiteX23" fmla="*/ 123920 w 247650"/>
                  <a:gd name="connsiteY23" fmla="*/ 361855 h 361854"/>
                  <a:gd name="connsiteX24" fmla="*/ 124016 w 247650"/>
                  <a:gd name="connsiteY24" fmla="*/ 361855 h 361854"/>
                  <a:gd name="connsiteX25" fmla="*/ 128969 w 247650"/>
                  <a:gd name="connsiteY25" fmla="*/ 361188 h 361854"/>
                  <a:gd name="connsiteX26" fmla="*/ 129635 w 247650"/>
                  <a:gd name="connsiteY26" fmla="*/ 360902 h 361854"/>
                  <a:gd name="connsiteX27" fmla="*/ 130683 w 247650"/>
                  <a:gd name="connsiteY27" fmla="*/ 360521 h 361854"/>
                  <a:gd name="connsiteX28" fmla="*/ 135065 w 247650"/>
                  <a:gd name="connsiteY28" fmla="*/ 358235 h 361854"/>
                  <a:gd name="connsiteX29" fmla="*/ 135541 w 247650"/>
                  <a:gd name="connsiteY29" fmla="*/ 357950 h 361854"/>
                  <a:gd name="connsiteX30" fmla="*/ 139255 w 247650"/>
                  <a:gd name="connsiteY30" fmla="*/ 354044 h 361854"/>
                  <a:gd name="connsiteX31" fmla="*/ 139922 w 247650"/>
                  <a:gd name="connsiteY31" fmla="*/ 353187 h 361854"/>
                  <a:gd name="connsiteX32" fmla="*/ 142208 w 247650"/>
                  <a:gd name="connsiteY32" fmla="*/ 348234 h 361854"/>
                  <a:gd name="connsiteX33" fmla="*/ 142399 w 247650"/>
                  <a:gd name="connsiteY33" fmla="*/ 347853 h 361854"/>
                  <a:gd name="connsiteX34" fmla="*/ 228695 w 247650"/>
                  <a:gd name="connsiteY34" fmla="*/ 216503 h 361854"/>
                  <a:gd name="connsiteX35" fmla="*/ 237935 w 247650"/>
                  <a:gd name="connsiteY35" fmla="*/ 203549 h 361854"/>
                  <a:gd name="connsiteX36" fmla="*/ 234125 w 247650"/>
                  <a:gd name="connsiteY36" fmla="*/ 188119 h 361854"/>
                  <a:gd name="connsiteX37" fmla="*/ 201740 w 247650"/>
                  <a:gd name="connsiteY37" fmla="*/ 114300 h 361854"/>
                  <a:gd name="connsiteX38" fmla="*/ 228600 w 247650"/>
                  <a:gd name="connsiteY38" fmla="*/ 114300 h 361854"/>
                  <a:gd name="connsiteX39" fmla="*/ 247650 w 247650"/>
                  <a:gd name="connsiteY39" fmla="*/ 95250 h 361854"/>
                  <a:gd name="connsiteX40" fmla="*/ 192596 w 247650"/>
                  <a:gd name="connsiteY40" fmla="*/ 194977 h 361854"/>
                  <a:gd name="connsiteX41" fmla="*/ 142875 w 247650"/>
                  <a:gd name="connsiteY41" fmla="*/ 253079 h 361854"/>
                  <a:gd name="connsiteX42" fmla="*/ 142875 w 247650"/>
                  <a:gd name="connsiteY42" fmla="*/ 219170 h 361854"/>
                  <a:gd name="connsiteX43" fmla="*/ 123825 w 247650"/>
                  <a:gd name="connsiteY43" fmla="*/ 200120 h 361854"/>
                  <a:gd name="connsiteX44" fmla="*/ 104775 w 247650"/>
                  <a:gd name="connsiteY44" fmla="*/ 219170 h 361854"/>
                  <a:gd name="connsiteX45" fmla="*/ 104775 w 247650"/>
                  <a:gd name="connsiteY45" fmla="*/ 253079 h 361854"/>
                  <a:gd name="connsiteX46" fmla="*/ 55055 w 247650"/>
                  <a:gd name="connsiteY46" fmla="*/ 194977 h 361854"/>
                  <a:gd name="connsiteX47" fmla="*/ 84392 w 247650"/>
                  <a:gd name="connsiteY47" fmla="*/ 114300 h 361854"/>
                  <a:gd name="connsiteX48" fmla="*/ 163259 w 247650"/>
                  <a:gd name="connsiteY48" fmla="*/ 114300 h 361854"/>
                  <a:gd name="connsiteX49" fmla="*/ 192596 w 247650"/>
                  <a:gd name="connsiteY49" fmla="*/ 194977 h 361854"/>
                  <a:gd name="connsiteX50" fmla="*/ 209550 w 247650"/>
                  <a:gd name="connsiteY50" fmla="*/ 76200 h 361854"/>
                  <a:gd name="connsiteX51" fmla="*/ 38100 w 247650"/>
                  <a:gd name="connsiteY51" fmla="*/ 76200 h 361854"/>
                  <a:gd name="connsiteX52" fmla="*/ 38100 w 247650"/>
                  <a:gd name="connsiteY52" fmla="*/ 38100 h 361854"/>
                  <a:gd name="connsiteX53" fmla="*/ 209550 w 247650"/>
                  <a:gd name="connsiteY53" fmla="*/ 38100 h 361854"/>
                  <a:gd name="connsiteX54" fmla="*/ 209550 w 247650"/>
                  <a:gd name="connsiteY54" fmla="*/ 76200 h 36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47650" h="361854">
                    <a:moveTo>
                      <a:pt x="247650" y="95250"/>
                    </a:moveTo>
                    <a:lnTo>
                      <a:pt x="247650" y="19050"/>
                    </a:lnTo>
                    <a:cubicBezTo>
                      <a:pt x="247650" y="8573"/>
                      <a:pt x="239077" y="0"/>
                      <a:pt x="228600" y="0"/>
                    </a:cubicBez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lnTo>
                      <a:pt x="0" y="95250"/>
                    </a:lnTo>
                    <a:cubicBezTo>
                      <a:pt x="0" y="105728"/>
                      <a:pt x="8572" y="114300"/>
                      <a:pt x="19050" y="114300"/>
                    </a:cubicBezTo>
                    <a:lnTo>
                      <a:pt x="46006" y="114300"/>
                    </a:lnTo>
                    <a:cubicBezTo>
                      <a:pt x="39338" y="155258"/>
                      <a:pt x="14002" y="187738"/>
                      <a:pt x="13716" y="188119"/>
                    </a:cubicBezTo>
                    <a:cubicBezTo>
                      <a:pt x="10192" y="192500"/>
                      <a:pt x="8858" y="198120"/>
                      <a:pt x="9906" y="203549"/>
                    </a:cubicBezTo>
                    <a:cubicBezTo>
                      <a:pt x="10954" y="208979"/>
                      <a:pt x="14288" y="213741"/>
                      <a:pt x="19145" y="216503"/>
                    </a:cubicBezTo>
                    <a:cubicBezTo>
                      <a:pt x="78010" y="250127"/>
                      <a:pt x="105251" y="346901"/>
                      <a:pt x="105442" y="347853"/>
                    </a:cubicBezTo>
                    <a:cubicBezTo>
                      <a:pt x="105442" y="347948"/>
                      <a:pt x="105537" y="348044"/>
                      <a:pt x="105632" y="348234"/>
                    </a:cubicBezTo>
                    <a:cubicBezTo>
                      <a:pt x="106108" y="349949"/>
                      <a:pt x="106966" y="351663"/>
                      <a:pt x="107918" y="353187"/>
                    </a:cubicBezTo>
                    <a:cubicBezTo>
                      <a:pt x="108109" y="353473"/>
                      <a:pt x="108299" y="353759"/>
                      <a:pt x="108585" y="354044"/>
                    </a:cubicBezTo>
                    <a:cubicBezTo>
                      <a:pt x="109633" y="355473"/>
                      <a:pt x="110871" y="356807"/>
                      <a:pt x="112300" y="357950"/>
                    </a:cubicBezTo>
                    <a:cubicBezTo>
                      <a:pt x="112490" y="358045"/>
                      <a:pt x="112586" y="358140"/>
                      <a:pt x="112776" y="358235"/>
                    </a:cubicBezTo>
                    <a:cubicBezTo>
                      <a:pt x="114109" y="359188"/>
                      <a:pt x="115538" y="359950"/>
                      <a:pt x="117157" y="360521"/>
                    </a:cubicBezTo>
                    <a:cubicBezTo>
                      <a:pt x="117539" y="360617"/>
                      <a:pt x="117824" y="360807"/>
                      <a:pt x="118205" y="360902"/>
                    </a:cubicBezTo>
                    <a:cubicBezTo>
                      <a:pt x="118396" y="360998"/>
                      <a:pt x="118586" y="361093"/>
                      <a:pt x="118872" y="361188"/>
                    </a:cubicBezTo>
                    <a:cubicBezTo>
                      <a:pt x="120491" y="361664"/>
                      <a:pt x="122206" y="361855"/>
                      <a:pt x="123825" y="361855"/>
                    </a:cubicBezTo>
                    <a:cubicBezTo>
                      <a:pt x="123825" y="361855"/>
                      <a:pt x="123920" y="361855"/>
                      <a:pt x="123920" y="361855"/>
                    </a:cubicBezTo>
                    <a:cubicBezTo>
                      <a:pt x="123920" y="361855"/>
                      <a:pt x="123920" y="361855"/>
                      <a:pt x="123920" y="361855"/>
                    </a:cubicBezTo>
                    <a:cubicBezTo>
                      <a:pt x="123920" y="361855"/>
                      <a:pt x="123920" y="361855"/>
                      <a:pt x="123920" y="361855"/>
                    </a:cubicBezTo>
                    <a:cubicBezTo>
                      <a:pt x="123920" y="361855"/>
                      <a:pt x="124016" y="361855"/>
                      <a:pt x="124016" y="361855"/>
                    </a:cubicBezTo>
                    <a:cubicBezTo>
                      <a:pt x="125635" y="361855"/>
                      <a:pt x="127254" y="361664"/>
                      <a:pt x="128969" y="361188"/>
                    </a:cubicBezTo>
                    <a:cubicBezTo>
                      <a:pt x="129159" y="361093"/>
                      <a:pt x="129350" y="360998"/>
                      <a:pt x="129635" y="360902"/>
                    </a:cubicBezTo>
                    <a:cubicBezTo>
                      <a:pt x="130016" y="360807"/>
                      <a:pt x="130302" y="360617"/>
                      <a:pt x="130683" y="360521"/>
                    </a:cubicBezTo>
                    <a:cubicBezTo>
                      <a:pt x="132302" y="359950"/>
                      <a:pt x="133731" y="359188"/>
                      <a:pt x="135065" y="358235"/>
                    </a:cubicBezTo>
                    <a:cubicBezTo>
                      <a:pt x="135255" y="358140"/>
                      <a:pt x="135350" y="358045"/>
                      <a:pt x="135541" y="357950"/>
                    </a:cubicBezTo>
                    <a:cubicBezTo>
                      <a:pt x="136970" y="356807"/>
                      <a:pt x="138208" y="355473"/>
                      <a:pt x="139255" y="354044"/>
                    </a:cubicBezTo>
                    <a:cubicBezTo>
                      <a:pt x="139446" y="353759"/>
                      <a:pt x="139732" y="353473"/>
                      <a:pt x="139922" y="353187"/>
                    </a:cubicBezTo>
                    <a:cubicBezTo>
                      <a:pt x="140875" y="351663"/>
                      <a:pt x="141732" y="350044"/>
                      <a:pt x="142208" y="348234"/>
                    </a:cubicBezTo>
                    <a:cubicBezTo>
                      <a:pt x="142208" y="348139"/>
                      <a:pt x="142303" y="348044"/>
                      <a:pt x="142399" y="347853"/>
                    </a:cubicBezTo>
                    <a:cubicBezTo>
                      <a:pt x="142685" y="346901"/>
                      <a:pt x="169831" y="250127"/>
                      <a:pt x="228695" y="216503"/>
                    </a:cubicBezTo>
                    <a:cubicBezTo>
                      <a:pt x="233553" y="213741"/>
                      <a:pt x="236887" y="208979"/>
                      <a:pt x="237935" y="203549"/>
                    </a:cubicBezTo>
                    <a:cubicBezTo>
                      <a:pt x="238982" y="198120"/>
                      <a:pt x="237553" y="192405"/>
                      <a:pt x="234125" y="188119"/>
                    </a:cubicBezTo>
                    <a:cubicBezTo>
                      <a:pt x="233839" y="187738"/>
                      <a:pt x="208407" y="155543"/>
                      <a:pt x="201740" y="114300"/>
                    </a:cubicBezTo>
                    <a:lnTo>
                      <a:pt x="228600" y="114300"/>
                    </a:lnTo>
                    <a:cubicBezTo>
                      <a:pt x="239077" y="114300"/>
                      <a:pt x="247650" y="105728"/>
                      <a:pt x="247650" y="95250"/>
                    </a:cubicBezTo>
                    <a:close/>
                    <a:moveTo>
                      <a:pt x="192596" y="194977"/>
                    </a:moveTo>
                    <a:cubicBezTo>
                      <a:pt x="172117" y="210979"/>
                      <a:pt x="155734" y="232029"/>
                      <a:pt x="142875" y="253079"/>
                    </a:cubicBezTo>
                    <a:lnTo>
                      <a:pt x="142875" y="219170"/>
                    </a:lnTo>
                    <a:cubicBezTo>
                      <a:pt x="142875" y="208693"/>
                      <a:pt x="134302" y="200120"/>
                      <a:pt x="123825" y="200120"/>
                    </a:cubicBezTo>
                    <a:cubicBezTo>
                      <a:pt x="113348" y="200120"/>
                      <a:pt x="104775" y="208693"/>
                      <a:pt x="104775" y="219170"/>
                    </a:cubicBezTo>
                    <a:lnTo>
                      <a:pt x="104775" y="253079"/>
                    </a:lnTo>
                    <a:cubicBezTo>
                      <a:pt x="91916" y="232029"/>
                      <a:pt x="75533" y="210979"/>
                      <a:pt x="55055" y="194977"/>
                    </a:cubicBezTo>
                    <a:cubicBezTo>
                      <a:pt x="65627" y="177641"/>
                      <a:pt x="80105" y="148400"/>
                      <a:pt x="84392" y="114300"/>
                    </a:cubicBezTo>
                    <a:lnTo>
                      <a:pt x="163259" y="114300"/>
                    </a:lnTo>
                    <a:cubicBezTo>
                      <a:pt x="167545" y="148400"/>
                      <a:pt x="182023" y="177641"/>
                      <a:pt x="192596" y="194977"/>
                    </a:cubicBezTo>
                    <a:close/>
                    <a:moveTo>
                      <a:pt x="209550" y="76200"/>
                    </a:move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209550" y="38100"/>
                    </a:lnTo>
                    <a:lnTo>
                      <a:pt x="209550" y="762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C3E0EC6-0867-CDFC-5C44-DB6812942FF2}"/>
              </a:ext>
            </a:extLst>
          </p:cNvPr>
          <p:cNvGrpSpPr/>
          <p:nvPr/>
        </p:nvGrpSpPr>
        <p:grpSpPr>
          <a:xfrm>
            <a:off x="6534723" y="4261759"/>
            <a:ext cx="791899" cy="791899"/>
            <a:chOff x="6534723" y="4261759"/>
            <a:chExt cx="791899" cy="791899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50B4D0E-CE92-5AF0-9D67-204832F4A216}"/>
                </a:ext>
              </a:extLst>
            </p:cNvPr>
            <p:cNvSpPr/>
            <p:nvPr/>
          </p:nvSpPr>
          <p:spPr>
            <a:xfrm>
              <a:off x="6534723" y="426175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89" name="Graphic 164">
              <a:extLst>
                <a:ext uri="{FF2B5EF4-FFF2-40B4-BE49-F238E27FC236}">
                  <a16:creationId xmlns:a16="http://schemas.microsoft.com/office/drawing/2014/main" id="{4A778C04-0573-95C9-BAAB-FFD05EC13AC6}"/>
                </a:ext>
              </a:extLst>
            </p:cNvPr>
            <p:cNvGrpSpPr/>
            <p:nvPr/>
          </p:nvGrpSpPr>
          <p:grpSpPr>
            <a:xfrm>
              <a:off x="6813318" y="4446788"/>
              <a:ext cx="250422" cy="408582"/>
              <a:chOff x="6268780" y="4396356"/>
              <a:chExt cx="361950" cy="590549"/>
            </a:xfrm>
            <a:solidFill>
              <a:srgbClr val="212529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6AE93AB-8B58-3B0E-5E2C-156E4C6AB121}"/>
                  </a:ext>
                </a:extLst>
              </p:cNvPr>
              <p:cNvSpPr/>
              <p:nvPr/>
            </p:nvSpPr>
            <p:spPr>
              <a:xfrm>
                <a:off x="6268780" y="4396356"/>
                <a:ext cx="361950" cy="152400"/>
              </a:xfrm>
              <a:custGeom>
                <a:avLst/>
                <a:gdLst>
                  <a:gd name="connsiteX0" fmla="*/ 19050 w 361950"/>
                  <a:gd name="connsiteY0" fmla="*/ 152400 h 152400"/>
                  <a:gd name="connsiteX1" fmla="*/ 342900 w 361950"/>
                  <a:gd name="connsiteY1" fmla="*/ 152400 h 152400"/>
                  <a:gd name="connsiteX2" fmla="*/ 361950 w 361950"/>
                  <a:gd name="connsiteY2" fmla="*/ 133350 h 152400"/>
                  <a:gd name="connsiteX3" fmla="*/ 361950 w 361950"/>
                  <a:gd name="connsiteY3" fmla="*/ 19050 h 152400"/>
                  <a:gd name="connsiteX4" fmla="*/ 342900 w 361950"/>
                  <a:gd name="connsiteY4" fmla="*/ 0 h 152400"/>
                  <a:gd name="connsiteX5" fmla="*/ 19050 w 361950"/>
                  <a:gd name="connsiteY5" fmla="*/ 0 h 152400"/>
                  <a:gd name="connsiteX6" fmla="*/ 0 w 361950"/>
                  <a:gd name="connsiteY6" fmla="*/ 19050 h 152400"/>
                  <a:gd name="connsiteX7" fmla="*/ 0 w 361950"/>
                  <a:gd name="connsiteY7" fmla="*/ 133350 h 152400"/>
                  <a:gd name="connsiteX8" fmla="*/ 19050 w 361950"/>
                  <a:gd name="connsiteY8" fmla="*/ 152400 h 152400"/>
                  <a:gd name="connsiteX9" fmla="*/ 38100 w 361950"/>
                  <a:gd name="connsiteY9" fmla="*/ 38100 h 152400"/>
                  <a:gd name="connsiteX10" fmla="*/ 323850 w 361950"/>
                  <a:gd name="connsiteY10" fmla="*/ 38100 h 152400"/>
                  <a:gd name="connsiteX11" fmla="*/ 323850 w 361950"/>
                  <a:gd name="connsiteY11" fmla="*/ 114300 h 152400"/>
                  <a:gd name="connsiteX12" fmla="*/ 38100 w 361950"/>
                  <a:gd name="connsiteY12" fmla="*/ 114300 h 152400"/>
                  <a:gd name="connsiteX13" fmla="*/ 38100 w 361950"/>
                  <a:gd name="connsiteY13" fmla="*/ 381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152400">
                    <a:moveTo>
                      <a:pt x="19050" y="152400"/>
                    </a:moveTo>
                    <a:lnTo>
                      <a:pt x="342900" y="152400"/>
                    </a:lnTo>
                    <a:cubicBezTo>
                      <a:pt x="353378" y="152400"/>
                      <a:pt x="361950" y="143828"/>
                      <a:pt x="361950" y="133350"/>
                    </a:cubicBezTo>
                    <a:lnTo>
                      <a:pt x="361950" y="19050"/>
                    </a:lnTo>
                    <a:cubicBezTo>
                      <a:pt x="361950" y="8572"/>
                      <a:pt x="353378" y="0"/>
                      <a:pt x="342900" y="0"/>
                    </a:cubicBezTo>
                    <a:lnTo>
                      <a:pt x="19050" y="0"/>
                    </a:lnTo>
                    <a:cubicBezTo>
                      <a:pt x="8572" y="0"/>
                      <a:pt x="0" y="8572"/>
                      <a:pt x="0" y="19050"/>
                    </a:cubicBezTo>
                    <a:lnTo>
                      <a:pt x="0" y="133350"/>
                    </a:lnTo>
                    <a:cubicBezTo>
                      <a:pt x="0" y="143828"/>
                      <a:pt x="8572" y="152400"/>
                      <a:pt x="19050" y="152400"/>
                    </a:cubicBezTo>
                    <a:close/>
                    <a:moveTo>
                      <a:pt x="38100" y="38100"/>
                    </a:moveTo>
                    <a:lnTo>
                      <a:pt x="323850" y="38100"/>
                    </a:lnTo>
                    <a:lnTo>
                      <a:pt x="323850" y="114300"/>
                    </a:lnTo>
                    <a:lnTo>
                      <a:pt x="38100" y="114300"/>
                    </a:lnTo>
                    <a:lnTo>
                      <a:pt x="3810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002EA16-B5A5-12F8-6039-BE906B163D8A}"/>
                  </a:ext>
                </a:extLst>
              </p:cNvPr>
              <p:cNvSpPr/>
              <p:nvPr/>
            </p:nvSpPr>
            <p:spPr>
              <a:xfrm>
                <a:off x="6535480" y="4453506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D1E42A8-7F26-172A-5ED3-1AC7130DA874}"/>
                  </a:ext>
                </a:extLst>
              </p:cNvPr>
              <p:cNvSpPr/>
              <p:nvPr/>
            </p:nvSpPr>
            <p:spPr>
              <a:xfrm>
                <a:off x="6325930" y="4453506"/>
                <a:ext cx="114300" cy="38100"/>
              </a:xfrm>
              <a:custGeom>
                <a:avLst/>
                <a:gdLst>
                  <a:gd name="connsiteX0" fmla="*/ 95250 w 114300"/>
                  <a:gd name="connsiteY0" fmla="*/ 0 h 38100"/>
                  <a:gd name="connsiteX1" fmla="*/ 19050 w 114300"/>
                  <a:gd name="connsiteY1" fmla="*/ 0 h 38100"/>
                  <a:gd name="connsiteX2" fmla="*/ 0 w 114300"/>
                  <a:gd name="connsiteY2" fmla="*/ 19050 h 38100"/>
                  <a:gd name="connsiteX3" fmla="*/ 19050 w 114300"/>
                  <a:gd name="connsiteY3" fmla="*/ 38100 h 38100"/>
                  <a:gd name="connsiteX4" fmla="*/ 95250 w 114300"/>
                  <a:gd name="connsiteY4" fmla="*/ 38100 h 38100"/>
                  <a:gd name="connsiteX5" fmla="*/ 114300 w 114300"/>
                  <a:gd name="connsiteY5" fmla="*/ 19050 h 38100"/>
                  <a:gd name="connsiteX6" fmla="*/ 95250 w 114300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38100">
                    <a:moveTo>
                      <a:pt x="95250" y="0"/>
                    </a:moveTo>
                    <a:lnTo>
                      <a:pt x="19050" y="0"/>
                    </a:lnTo>
                    <a:cubicBezTo>
                      <a:pt x="8572" y="0"/>
                      <a:pt x="0" y="8572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lnTo>
                      <a:pt x="95250" y="38100"/>
                    </a:lnTo>
                    <a:cubicBezTo>
                      <a:pt x="105728" y="38100"/>
                      <a:pt x="114300" y="29528"/>
                      <a:pt x="114300" y="19050"/>
                    </a:cubicBezTo>
                    <a:cubicBezTo>
                      <a:pt x="114300" y="8572"/>
                      <a:pt x="105728" y="0"/>
                      <a:pt x="952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A4494A5-045B-A879-4B46-3F14F89E5BA3}"/>
                  </a:ext>
                </a:extLst>
              </p:cNvPr>
              <p:cNvSpPr/>
              <p:nvPr/>
            </p:nvSpPr>
            <p:spPr>
              <a:xfrm>
                <a:off x="6268780" y="4558281"/>
                <a:ext cx="361950" cy="152399"/>
              </a:xfrm>
              <a:custGeom>
                <a:avLst/>
                <a:gdLst>
                  <a:gd name="connsiteX0" fmla="*/ 0 w 361950"/>
                  <a:gd name="connsiteY0" fmla="*/ 133350 h 152399"/>
                  <a:gd name="connsiteX1" fmla="*/ 19050 w 361950"/>
                  <a:gd name="connsiteY1" fmla="*/ 152400 h 152399"/>
                  <a:gd name="connsiteX2" fmla="*/ 342900 w 361950"/>
                  <a:gd name="connsiteY2" fmla="*/ 152400 h 152399"/>
                  <a:gd name="connsiteX3" fmla="*/ 361950 w 361950"/>
                  <a:gd name="connsiteY3" fmla="*/ 133350 h 152399"/>
                  <a:gd name="connsiteX4" fmla="*/ 361950 w 361950"/>
                  <a:gd name="connsiteY4" fmla="*/ 19050 h 152399"/>
                  <a:gd name="connsiteX5" fmla="*/ 342900 w 361950"/>
                  <a:gd name="connsiteY5" fmla="*/ 0 h 152399"/>
                  <a:gd name="connsiteX6" fmla="*/ 19050 w 361950"/>
                  <a:gd name="connsiteY6" fmla="*/ 0 h 152399"/>
                  <a:gd name="connsiteX7" fmla="*/ 0 w 361950"/>
                  <a:gd name="connsiteY7" fmla="*/ 19050 h 152399"/>
                  <a:gd name="connsiteX8" fmla="*/ 0 w 361950"/>
                  <a:gd name="connsiteY8" fmla="*/ 133350 h 152399"/>
                  <a:gd name="connsiteX9" fmla="*/ 38100 w 361950"/>
                  <a:gd name="connsiteY9" fmla="*/ 38100 h 152399"/>
                  <a:gd name="connsiteX10" fmla="*/ 323850 w 361950"/>
                  <a:gd name="connsiteY10" fmla="*/ 38100 h 152399"/>
                  <a:gd name="connsiteX11" fmla="*/ 323850 w 361950"/>
                  <a:gd name="connsiteY11" fmla="*/ 114300 h 152399"/>
                  <a:gd name="connsiteX12" fmla="*/ 38100 w 361950"/>
                  <a:gd name="connsiteY12" fmla="*/ 114300 h 152399"/>
                  <a:gd name="connsiteX13" fmla="*/ 38100 w 361950"/>
                  <a:gd name="connsiteY13" fmla="*/ 38100 h 15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950" h="152399">
                    <a:moveTo>
                      <a:pt x="0" y="133350"/>
                    </a:moveTo>
                    <a:cubicBezTo>
                      <a:pt x="0" y="143828"/>
                      <a:pt x="8572" y="152400"/>
                      <a:pt x="19050" y="152400"/>
                    </a:cubicBezTo>
                    <a:lnTo>
                      <a:pt x="342900" y="152400"/>
                    </a:lnTo>
                    <a:cubicBezTo>
                      <a:pt x="353378" y="152400"/>
                      <a:pt x="361950" y="143828"/>
                      <a:pt x="361950" y="133350"/>
                    </a:cubicBezTo>
                    <a:lnTo>
                      <a:pt x="361950" y="19050"/>
                    </a:lnTo>
                    <a:cubicBezTo>
                      <a:pt x="361950" y="8572"/>
                      <a:pt x="353378" y="0"/>
                      <a:pt x="342900" y="0"/>
                    </a:cubicBezTo>
                    <a:lnTo>
                      <a:pt x="19050" y="0"/>
                    </a:lnTo>
                    <a:cubicBezTo>
                      <a:pt x="8572" y="0"/>
                      <a:pt x="0" y="8572"/>
                      <a:pt x="0" y="19050"/>
                    </a:cubicBezTo>
                    <a:lnTo>
                      <a:pt x="0" y="133350"/>
                    </a:lnTo>
                    <a:close/>
                    <a:moveTo>
                      <a:pt x="38100" y="38100"/>
                    </a:moveTo>
                    <a:lnTo>
                      <a:pt x="323850" y="38100"/>
                    </a:lnTo>
                    <a:lnTo>
                      <a:pt x="323850" y="114300"/>
                    </a:lnTo>
                    <a:lnTo>
                      <a:pt x="38100" y="114300"/>
                    </a:lnTo>
                    <a:lnTo>
                      <a:pt x="3810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0D0DC3C-1680-C9DE-BBAF-DB389F0A7AB5}"/>
                  </a:ext>
                </a:extLst>
              </p:cNvPr>
              <p:cNvSpPr/>
              <p:nvPr/>
            </p:nvSpPr>
            <p:spPr>
              <a:xfrm>
                <a:off x="6535480" y="4615431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E44AE4-51CB-27CA-24C7-3A6EF17FB0EC}"/>
                  </a:ext>
                </a:extLst>
              </p:cNvPr>
              <p:cNvSpPr/>
              <p:nvPr/>
            </p:nvSpPr>
            <p:spPr>
              <a:xfrm>
                <a:off x="6325930" y="4615431"/>
                <a:ext cx="114300" cy="38100"/>
              </a:xfrm>
              <a:custGeom>
                <a:avLst/>
                <a:gdLst>
                  <a:gd name="connsiteX0" fmla="*/ 95250 w 114300"/>
                  <a:gd name="connsiteY0" fmla="*/ 0 h 38100"/>
                  <a:gd name="connsiteX1" fmla="*/ 19050 w 114300"/>
                  <a:gd name="connsiteY1" fmla="*/ 0 h 38100"/>
                  <a:gd name="connsiteX2" fmla="*/ 0 w 114300"/>
                  <a:gd name="connsiteY2" fmla="*/ 19050 h 38100"/>
                  <a:gd name="connsiteX3" fmla="*/ 19050 w 114300"/>
                  <a:gd name="connsiteY3" fmla="*/ 38100 h 38100"/>
                  <a:gd name="connsiteX4" fmla="*/ 95250 w 114300"/>
                  <a:gd name="connsiteY4" fmla="*/ 38100 h 38100"/>
                  <a:gd name="connsiteX5" fmla="*/ 114300 w 114300"/>
                  <a:gd name="connsiteY5" fmla="*/ 19050 h 38100"/>
                  <a:gd name="connsiteX6" fmla="*/ 95250 w 114300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38100">
                    <a:moveTo>
                      <a:pt x="95250" y="0"/>
                    </a:moveTo>
                    <a:lnTo>
                      <a:pt x="19050" y="0"/>
                    </a:lnTo>
                    <a:cubicBezTo>
                      <a:pt x="8572" y="0"/>
                      <a:pt x="0" y="8572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lnTo>
                      <a:pt x="95250" y="38100"/>
                    </a:lnTo>
                    <a:cubicBezTo>
                      <a:pt x="105728" y="38100"/>
                      <a:pt x="114300" y="29528"/>
                      <a:pt x="114300" y="19050"/>
                    </a:cubicBezTo>
                    <a:cubicBezTo>
                      <a:pt x="114300" y="8572"/>
                      <a:pt x="105728" y="0"/>
                      <a:pt x="952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AA64FF8-3C0D-26A7-4DBE-DC7FFC0B15EE}"/>
                  </a:ext>
                </a:extLst>
              </p:cNvPr>
              <p:cNvSpPr/>
              <p:nvPr/>
            </p:nvSpPr>
            <p:spPr>
              <a:xfrm>
                <a:off x="6535480" y="4777356"/>
                <a:ext cx="38100" cy="38100"/>
              </a:xfrm>
              <a:custGeom>
                <a:avLst/>
                <a:gdLst>
                  <a:gd name="connsiteX0" fmla="*/ 38100 w 38100"/>
                  <a:gd name="connsiteY0" fmla="*/ 19050 h 38100"/>
                  <a:gd name="connsiteX1" fmla="*/ 19050 w 38100"/>
                  <a:gd name="connsiteY1" fmla="*/ 38100 h 38100"/>
                  <a:gd name="connsiteX2" fmla="*/ 0 w 38100"/>
                  <a:gd name="connsiteY2" fmla="*/ 19050 h 38100"/>
                  <a:gd name="connsiteX3" fmla="*/ 19050 w 38100"/>
                  <a:gd name="connsiteY3" fmla="*/ 0 h 38100"/>
                  <a:gd name="connsiteX4" fmla="*/ 38100 w 3810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8100" y="19050"/>
                    </a:moveTo>
                    <a:cubicBezTo>
                      <a:pt x="38100" y="29571"/>
                      <a:pt x="29571" y="38100"/>
                      <a:pt x="19050" y="38100"/>
                    </a:cubicBezTo>
                    <a:cubicBezTo>
                      <a:pt x="8529" y="38100"/>
                      <a:pt x="0" y="29571"/>
                      <a:pt x="0" y="19050"/>
                    </a:cubicBezTo>
                    <a:cubicBezTo>
                      <a:pt x="0" y="8529"/>
                      <a:pt x="8529" y="0"/>
                      <a:pt x="19050" y="0"/>
                    </a:cubicBezTo>
                    <a:cubicBezTo>
                      <a:pt x="29571" y="0"/>
                      <a:pt x="38100" y="8529"/>
                      <a:pt x="3810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5E3CE99-9C37-FAAD-BB53-D40872978160}"/>
                  </a:ext>
                </a:extLst>
              </p:cNvPr>
              <p:cNvSpPr/>
              <p:nvPr/>
            </p:nvSpPr>
            <p:spPr>
              <a:xfrm>
                <a:off x="6268780" y="4720205"/>
                <a:ext cx="361950" cy="266700"/>
              </a:xfrm>
              <a:custGeom>
                <a:avLst/>
                <a:gdLst>
                  <a:gd name="connsiteX0" fmla="*/ 137351 w 361950"/>
                  <a:gd name="connsiteY0" fmla="*/ 200025 h 266700"/>
                  <a:gd name="connsiteX1" fmla="*/ 19050 w 361950"/>
                  <a:gd name="connsiteY1" fmla="*/ 200025 h 266700"/>
                  <a:gd name="connsiteX2" fmla="*/ 0 w 361950"/>
                  <a:gd name="connsiteY2" fmla="*/ 219075 h 266700"/>
                  <a:gd name="connsiteX3" fmla="*/ 19050 w 361950"/>
                  <a:gd name="connsiteY3" fmla="*/ 238125 h 266700"/>
                  <a:gd name="connsiteX4" fmla="*/ 137351 w 361950"/>
                  <a:gd name="connsiteY4" fmla="*/ 238125 h 266700"/>
                  <a:gd name="connsiteX5" fmla="*/ 180975 w 361950"/>
                  <a:gd name="connsiteY5" fmla="*/ 266700 h 266700"/>
                  <a:gd name="connsiteX6" fmla="*/ 224600 w 361950"/>
                  <a:gd name="connsiteY6" fmla="*/ 238125 h 266700"/>
                  <a:gd name="connsiteX7" fmla="*/ 342900 w 361950"/>
                  <a:gd name="connsiteY7" fmla="*/ 238125 h 266700"/>
                  <a:gd name="connsiteX8" fmla="*/ 361950 w 361950"/>
                  <a:gd name="connsiteY8" fmla="*/ 219075 h 266700"/>
                  <a:gd name="connsiteX9" fmla="*/ 342900 w 361950"/>
                  <a:gd name="connsiteY9" fmla="*/ 200025 h 266700"/>
                  <a:gd name="connsiteX10" fmla="*/ 224600 w 361950"/>
                  <a:gd name="connsiteY10" fmla="*/ 200025 h 266700"/>
                  <a:gd name="connsiteX11" fmla="*/ 200025 w 361950"/>
                  <a:gd name="connsiteY11" fmla="*/ 175451 h 266700"/>
                  <a:gd name="connsiteX12" fmla="*/ 200025 w 361950"/>
                  <a:gd name="connsiteY12" fmla="*/ 152400 h 266700"/>
                  <a:gd name="connsiteX13" fmla="*/ 342900 w 361950"/>
                  <a:gd name="connsiteY13" fmla="*/ 152400 h 266700"/>
                  <a:gd name="connsiteX14" fmla="*/ 361950 w 361950"/>
                  <a:gd name="connsiteY14" fmla="*/ 133350 h 266700"/>
                  <a:gd name="connsiteX15" fmla="*/ 361950 w 361950"/>
                  <a:gd name="connsiteY15" fmla="*/ 19050 h 266700"/>
                  <a:gd name="connsiteX16" fmla="*/ 342900 w 361950"/>
                  <a:gd name="connsiteY16" fmla="*/ 0 h 266700"/>
                  <a:gd name="connsiteX17" fmla="*/ 19050 w 361950"/>
                  <a:gd name="connsiteY17" fmla="*/ 0 h 266700"/>
                  <a:gd name="connsiteX18" fmla="*/ 0 w 361950"/>
                  <a:gd name="connsiteY18" fmla="*/ 19050 h 266700"/>
                  <a:gd name="connsiteX19" fmla="*/ 0 w 361950"/>
                  <a:gd name="connsiteY19" fmla="*/ 133350 h 266700"/>
                  <a:gd name="connsiteX20" fmla="*/ 19050 w 361950"/>
                  <a:gd name="connsiteY20" fmla="*/ 152400 h 266700"/>
                  <a:gd name="connsiteX21" fmla="*/ 161925 w 361950"/>
                  <a:gd name="connsiteY21" fmla="*/ 152400 h 266700"/>
                  <a:gd name="connsiteX22" fmla="*/ 161925 w 361950"/>
                  <a:gd name="connsiteY22" fmla="*/ 175451 h 266700"/>
                  <a:gd name="connsiteX23" fmla="*/ 137351 w 361950"/>
                  <a:gd name="connsiteY23" fmla="*/ 200025 h 266700"/>
                  <a:gd name="connsiteX24" fmla="*/ 38100 w 361950"/>
                  <a:gd name="connsiteY24" fmla="*/ 38100 h 266700"/>
                  <a:gd name="connsiteX25" fmla="*/ 323850 w 361950"/>
                  <a:gd name="connsiteY25" fmla="*/ 38100 h 266700"/>
                  <a:gd name="connsiteX26" fmla="*/ 323850 w 361950"/>
                  <a:gd name="connsiteY26" fmla="*/ 114300 h 266700"/>
                  <a:gd name="connsiteX27" fmla="*/ 38100 w 361950"/>
                  <a:gd name="connsiteY27" fmla="*/ 114300 h 266700"/>
                  <a:gd name="connsiteX28" fmla="*/ 38100 w 361950"/>
                  <a:gd name="connsiteY28" fmla="*/ 38100 h 266700"/>
                  <a:gd name="connsiteX29" fmla="*/ 180975 w 361950"/>
                  <a:gd name="connsiteY29" fmla="*/ 228600 h 266700"/>
                  <a:gd name="connsiteX30" fmla="*/ 171450 w 361950"/>
                  <a:gd name="connsiteY30" fmla="*/ 219075 h 266700"/>
                  <a:gd name="connsiteX31" fmla="*/ 180975 w 361950"/>
                  <a:gd name="connsiteY31" fmla="*/ 209550 h 266700"/>
                  <a:gd name="connsiteX32" fmla="*/ 190500 w 361950"/>
                  <a:gd name="connsiteY32" fmla="*/ 219075 h 266700"/>
                  <a:gd name="connsiteX33" fmla="*/ 180975 w 361950"/>
                  <a:gd name="connsiteY33" fmla="*/ 2286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1950" h="266700">
                    <a:moveTo>
                      <a:pt x="137351" y="200025"/>
                    </a:moveTo>
                    <a:lnTo>
                      <a:pt x="19050" y="200025"/>
                    </a:lnTo>
                    <a:cubicBezTo>
                      <a:pt x="8572" y="200025"/>
                      <a:pt x="0" y="208598"/>
                      <a:pt x="0" y="219075"/>
                    </a:cubicBezTo>
                    <a:cubicBezTo>
                      <a:pt x="0" y="229553"/>
                      <a:pt x="8572" y="238125"/>
                      <a:pt x="19050" y="238125"/>
                    </a:cubicBezTo>
                    <a:lnTo>
                      <a:pt x="137351" y="238125"/>
                    </a:lnTo>
                    <a:cubicBezTo>
                      <a:pt x="144685" y="254889"/>
                      <a:pt x="161449" y="266700"/>
                      <a:pt x="180975" y="266700"/>
                    </a:cubicBezTo>
                    <a:cubicBezTo>
                      <a:pt x="200501" y="266700"/>
                      <a:pt x="217170" y="254889"/>
                      <a:pt x="224600" y="238125"/>
                    </a:cubicBezTo>
                    <a:lnTo>
                      <a:pt x="342900" y="238125"/>
                    </a:lnTo>
                    <a:cubicBezTo>
                      <a:pt x="353378" y="238125"/>
                      <a:pt x="361950" y="229553"/>
                      <a:pt x="361950" y="219075"/>
                    </a:cubicBezTo>
                    <a:cubicBezTo>
                      <a:pt x="361950" y="208598"/>
                      <a:pt x="353378" y="200025"/>
                      <a:pt x="342900" y="200025"/>
                    </a:cubicBezTo>
                    <a:lnTo>
                      <a:pt x="224600" y="200025"/>
                    </a:lnTo>
                    <a:cubicBezTo>
                      <a:pt x="219837" y="189071"/>
                      <a:pt x="210979" y="180308"/>
                      <a:pt x="200025" y="175451"/>
                    </a:cubicBezTo>
                    <a:lnTo>
                      <a:pt x="200025" y="152400"/>
                    </a:lnTo>
                    <a:lnTo>
                      <a:pt x="342900" y="152400"/>
                    </a:lnTo>
                    <a:cubicBezTo>
                      <a:pt x="353378" y="152400"/>
                      <a:pt x="361950" y="143828"/>
                      <a:pt x="361950" y="133350"/>
                    </a:cubicBezTo>
                    <a:lnTo>
                      <a:pt x="361950" y="19050"/>
                    </a:lnTo>
                    <a:cubicBezTo>
                      <a:pt x="361950" y="8573"/>
                      <a:pt x="353378" y="0"/>
                      <a:pt x="342900" y="0"/>
                    </a:cubicBez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lnTo>
                      <a:pt x="0" y="133350"/>
                    </a:lnTo>
                    <a:cubicBezTo>
                      <a:pt x="0" y="143828"/>
                      <a:pt x="8572" y="152400"/>
                      <a:pt x="19050" y="152400"/>
                    </a:cubicBezTo>
                    <a:lnTo>
                      <a:pt x="161925" y="152400"/>
                    </a:lnTo>
                    <a:lnTo>
                      <a:pt x="161925" y="175451"/>
                    </a:lnTo>
                    <a:cubicBezTo>
                      <a:pt x="150971" y="180308"/>
                      <a:pt x="142208" y="189071"/>
                      <a:pt x="137351" y="200025"/>
                    </a:cubicBezTo>
                    <a:close/>
                    <a:moveTo>
                      <a:pt x="38100" y="38100"/>
                    </a:moveTo>
                    <a:lnTo>
                      <a:pt x="323850" y="38100"/>
                    </a:lnTo>
                    <a:lnTo>
                      <a:pt x="323850" y="114300"/>
                    </a:lnTo>
                    <a:lnTo>
                      <a:pt x="38100" y="114300"/>
                    </a:lnTo>
                    <a:lnTo>
                      <a:pt x="38100" y="38100"/>
                    </a:lnTo>
                    <a:close/>
                    <a:moveTo>
                      <a:pt x="180975" y="228600"/>
                    </a:moveTo>
                    <a:cubicBezTo>
                      <a:pt x="175736" y="228600"/>
                      <a:pt x="171450" y="224314"/>
                      <a:pt x="171450" y="219075"/>
                    </a:cubicBezTo>
                    <a:cubicBezTo>
                      <a:pt x="171450" y="213836"/>
                      <a:pt x="175736" y="209550"/>
                      <a:pt x="180975" y="209550"/>
                    </a:cubicBezTo>
                    <a:cubicBezTo>
                      <a:pt x="186214" y="209550"/>
                      <a:pt x="190500" y="213836"/>
                      <a:pt x="190500" y="219075"/>
                    </a:cubicBezTo>
                    <a:cubicBezTo>
                      <a:pt x="190500" y="224314"/>
                      <a:pt x="186214" y="228600"/>
                      <a:pt x="180975" y="2286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04AEF8C-1717-2025-3F89-4EFC15963085}"/>
                  </a:ext>
                </a:extLst>
              </p:cNvPr>
              <p:cNvSpPr/>
              <p:nvPr/>
            </p:nvSpPr>
            <p:spPr>
              <a:xfrm>
                <a:off x="6325930" y="4777355"/>
                <a:ext cx="114300" cy="38100"/>
              </a:xfrm>
              <a:custGeom>
                <a:avLst/>
                <a:gdLst>
                  <a:gd name="connsiteX0" fmla="*/ 95250 w 114300"/>
                  <a:gd name="connsiteY0" fmla="*/ 0 h 38100"/>
                  <a:gd name="connsiteX1" fmla="*/ 19050 w 114300"/>
                  <a:gd name="connsiteY1" fmla="*/ 0 h 38100"/>
                  <a:gd name="connsiteX2" fmla="*/ 0 w 114300"/>
                  <a:gd name="connsiteY2" fmla="*/ 19050 h 38100"/>
                  <a:gd name="connsiteX3" fmla="*/ 19050 w 114300"/>
                  <a:gd name="connsiteY3" fmla="*/ 38100 h 38100"/>
                  <a:gd name="connsiteX4" fmla="*/ 95250 w 114300"/>
                  <a:gd name="connsiteY4" fmla="*/ 38100 h 38100"/>
                  <a:gd name="connsiteX5" fmla="*/ 114300 w 114300"/>
                  <a:gd name="connsiteY5" fmla="*/ 19050 h 38100"/>
                  <a:gd name="connsiteX6" fmla="*/ 95250 w 114300"/>
                  <a:gd name="connsiteY6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38100">
                    <a:moveTo>
                      <a:pt x="95250" y="0"/>
                    </a:moveTo>
                    <a:lnTo>
                      <a:pt x="19050" y="0"/>
                    </a:lnTo>
                    <a:cubicBezTo>
                      <a:pt x="8572" y="0"/>
                      <a:pt x="0" y="8573"/>
                      <a:pt x="0" y="19050"/>
                    </a:cubicBezTo>
                    <a:cubicBezTo>
                      <a:pt x="0" y="29528"/>
                      <a:pt x="8572" y="38100"/>
                      <a:pt x="19050" y="38100"/>
                    </a:cubicBezTo>
                    <a:lnTo>
                      <a:pt x="95250" y="38100"/>
                    </a:lnTo>
                    <a:cubicBezTo>
                      <a:pt x="105728" y="38100"/>
                      <a:pt x="114300" y="29528"/>
                      <a:pt x="114300" y="19050"/>
                    </a:cubicBezTo>
                    <a:cubicBezTo>
                      <a:pt x="114300" y="8573"/>
                      <a:pt x="105728" y="0"/>
                      <a:pt x="952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AEBD603-C141-ED24-7E1E-F540E92C8190}"/>
              </a:ext>
            </a:extLst>
          </p:cNvPr>
          <p:cNvGrpSpPr/>
          <p:nvPr/>
        </p:nvGrpSpPr>
        <p:grpSpPr>
          <a:xfrm>
            <a:off x="1348760" y="2193909"/>
            <a:ext cx="791899" cy="791899"/>
            <a:chOff x="1348760" y="2193909"/>
            <a:chExt cx="791899" cy="7918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282ED2-F387-7C42-25DB-07A272CC5A54}"/>
                </a:ext>
              </a:extLst>
            </p:cNvPr>
            <p:cNvSpPr/>
            <p:nvPr/>
          </p:nvSpPr>
          <p:spPr>
            <a:xfrm>
              <a:off x="1348760" y="219390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79" name="Graphic 166">
              <a:extLst>
                <a:ext uri="{FF2B5EF4-FFF2-40B4-BE49-F238E27FC236}">
                  <a16:creationId xmlns:a16="http://schemas.microsoft.com/office/drawing/2014/main" id="{79EF4688-F134-957D-01A6-A553EB878819}"/>
                </a:ext>
              </a:extLst>
            </p:cNvPr>
            <p:cNvGrpSpPr/>
            <p:nvPr/>
          </p:nvGrpSpPr>
          <p:grpSpPr>
            <a:xfrm>
              <a:off x="1562250" y="2470716"/>
              <a:ext cx="382200" cy="263586"/>
              <a:chOff x="1562250" y="2470716"/>
              <a:chExt cx="382200" cy="263586"/>
            </a:xfrm>
            <a:solidFill>
              <a:srgbClr val="212529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79003F0-2B38-8929-2804-67CECD5F8C84}"/>
                  </a:ext>
                </a:extLst>
              </p:cNvPr>
              <p:cNvSpPr/>
              <p:nvPr/>
            </p:nvSpPr>
            <p:spPr>
              <a:xfrm>
                <a:off x="1601788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3FA08FE-E6D6-CB40-3A78-367B4BDCE973}"/>
                  </a:ext>
                </a:extLst>
              </p:cNvPr>
              <p:cNvSpPr/>
              <p:nvPr/>
            </p:nvSpPr>
            <p:spPr>
              <a:xfrm>
                <a:off x="1641326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44CFC12-84C6-F11B-E434-4ACA96179F3C}"/>
                  </a:ext>
                </a:extLst>
              </p:cNvPr>
              <p:cNvSpPr/>
              <p:nvPr/>
            </p:nvSpPr>
            <p:spPr>
              <a:xfrm>
                <a:off x="1562250" y="2470716"/>
                <a:ext cx="382200" cy="263586"/>
              </a:xfrm>
              <a:custGeom>
                <a:avLst/>
                <a:gdLst>
                  <a:gd name="connsiteX0" fmla="*/ 339631 w 382200"/>
                  <a:gd name="connsiteY0" fmla="*/ 0 h 263586"/>
                  <a:gd name="connsiteX1" fmla="*/ 42569 w 382200"/>
                  <a:gd name="connsiteY1" fmla="*/ 0 h 263586"/>
                  <a:gd name="connsiteX2" fmla="*/ 0 w 382200"/>
                  <a:gd name="connsiteY2" fmla="*/ 42569 h 263586"/>
                  <a:gd name="connsiteX3" fmla="*/ 0 w 382200"/>
                  <a:gd name="connsiteY3" fmla="*/ 221017 h 263586"/>
                  <a:gd name="connsiteX4" fmla="*/ 42569 w 382200"/>
                  <a:gd name="connsiteY4" fmla="*/ 263586 h 263586"/>
                  <a:gd name="connsiteX5" fmla="*/ 339631 w 382200"/>
                  <a:gd name="connsiteY5" fmla="*/ 263586 h 263586"/>
                  <a:gd name="connsiteX6" fmla="*/ 382200 w 382200"/>
                  <a:gd name="connsiteY6" fmla="*/ 221017 h 263586"/>
                  <a:gd name="connsiteX7" fmla="*/ 382200 w 382200"/>
                  <a:gd name="connsiteY7" fmla="*/ 42569 h 263586"/>
                  <a:gd name="connsiteX8" fmla="*/ 339631 w 382200"/>
                  <a:gd name="connsiteY8" fmla="*/ 0 h 263586"/>
                  <a:gd name="connsiteX9" fmla="*/ 355841 w 382200"/>
                  <a:gd name="connsiteY9" fmla="*/ 221017 h 263586"/>
                  <a:gd name="connsiteX10" fmla="*/ 339631 w 382200"/>
                  <a:gd name="connsiteY10" fmla="*/ 237228 h 263586"/>
                  <a:gd name="connsiteX11" fmla="*/ 42569 w 382200"/>
                  <a:gd name="connsiteY11" fmla="*/ 237228 h 263586"/>
                  <a:gd name="connsiteX12" fmla="*/ 26359 w 382200"/>
                  <a:gd name="connsiteY12" fmla="*/ 221017 h 263586"/>
                  <a:gd name="connsiteX13" fmla="*/ 26359 w 382200"/>
                  <a:gd name="connsiteY13" fmla="*/ 42569 h 263586"/>
                  <a:gd name="connsiteX14" fmla="*/ 42569 w 382200"/>
                  <a:gd name="connsiteY14" fmla="*/ 26359 h 263586"/>
                  <a:gd name="connsiteX15" fmla="*/ 339631 w 382200"/>
                  <a:gd name="connsiteY15" fmla="*/ 26359 h 263586"/>
                  <a:gd name="connsiteX16" fmla="*/ 355841 w 382200"/>
                  <a:gd name="connsiteY16" fmla="*/ 42569 h 263586"/>
                  <a:gd name="connsiteX17" fmla="*/ 355841 w 382200"/>
                  <a:gd name="connsiteY17" fmla="*/ 221017 h 26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200" h="263586">
                    <a:moveTo>
                      <a:pt x="339631" y="0"/>
                    </a:moveTo>
                    <a:lnTo>
                      <a:pt x="42569" y="0"/>
                    </a:lnTo>
                    <a:cubicBezTo>
                      <a:pt x="19110" y="0"/>
                      <a:pt x="0" y="19110"/>
                      <a:pt x="0" y="42569"/>
                    </a:cubicBezTo>
                    <a:lnTo>
                      <a:pt x="0" y="221017"/>
                    </a:lnTo>
                    <a:cubicBezTo>
                      <a:pt x="0" y="244476"/>
                      <a:pt x="19110" y="263586"/>
                      <a:pt x="42569" y="263586"/>
                    </a:cubicBezTo>
                    <a:lnTo>
                      <a:pt x="339631" y="263586"/>
                    </a:lnTo>
                    <a:cubicBezTo>
                      <a:pt x="363090" y="263586"/>
                      <a:pt x="382200" y="244476"/>
                      <a:pt x="382200" y="221017"/>
                    </a:cubicBezTo>
                    <a:lnTo>
                      <a:pt x="382200" y="42569"/>
                    </a:lnTo>
                    <a:cubicBezTo>
                      <a:pt x="382200" y="19110"/>
                      <a:pt x="363090" y="0"/>
                      <a:pt x="339631" y="0"/>
                    </a:cubicBezTo>
                    <a:close/>
                    <a:moveTo>
                      <a:pt x="355841" y="221017"/>
                    </a:moveTo>
                    <a:cubicBezTo>
                      <a:pt x="355841" y="229979"/>
                      <a:pt x="348593" y="237228"/>
                      <a:pt x="339631" y="237228"/>
                    </a:cubicBezTo>
                    <a:lnTo>
                      <a:pt x="42569" y="237228"/>
                    </a:lnTo>
                    <a:cubicBezTo>
                      <a:pt x="33607" y="237228"/>
                      <a:pt x="26359" y="229913"/>
                      <a:pt x="26359" y="221017"/>
                    </a:cubicBezTo>
                    <a:lnTo>
                      <a:pt x="26359" y="42569"/>
                    </a:lnTo>
                    <a:cubicBezTo>
                      <a:pt x="26359" y="33607"/>
                      <a:pt x="33607" y="26359"/>
                      <a:pt x="42569" y="26359"/>
                    </a:cubicBezTo>
                    <a:lnTo>
                      <a:pt x="339631" y="26359"/>
                    </a:lnTo>
                    <a:cubicBezTo>
                      <a:pt x="348593" y="26359"/>
                      <a:pt x="355841" y="33607"/>
                      <a:pt x="355841" y="42569"/>
                    </a:cubicBezTo>
                    <a:lnTo>
                      <a:pt x="355841" y="221017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9459319D-1E18-5312-F3EB-5810D90A9421}"/>
                  </a:ext>
                </a:extLst>
              </p:cNvPr>
              <p:cNvSpPr/>
              <p:nvPr/>
            </p:nvSpPr>
            <p:spPr>
              <a:xfrm>
                <a:off x="1634704" y="2562938"/>
                <a:ext cx="65937" cy="105467"/>
              </a:xfrm>
              <a:custGeom>
                <a:avLst/>
                <a:gdLst>
                  <a:gd name="connsiteX0" fmla="*/ 62042 w 65937"/>
                  <a:gd name="connsiteY0" fmla="*/ 3855 h 105467"/>
                  <a:gd name="connsiteX1" fmla="*/ 43393 w 65937"/>
                  <a:gd name="connsiteY1" fmla="*/ 3855 h 105467"/>
                  <a:gd name="connsiteX2" fmla="*/ 3855 w 65937"/>
                  <a:gd name="connsiteY2" fmla="*/ 43393 h 105467"/>
                  <a:gd name="connsiteX3" fmla="*/ 3855 w 65937"/>
                  <a:gd name="connsiteY3" fmla="*/ 62042 h 105467"/>
                  <a:gd name="connsiteX4" fmla="*/ 43393 w 65937"/>
                  <a:gd name="connsiteY4" fmla="*/ 101580 h 105467"/>
                  <a:gd name="connsiteX5" fmla="*/ 52684 w 65937"/>
                  <a:gd name="connsiteY5" fmla="*/ 105467 h 105467"/>
                  <a:gd name="connsiteX6" fmla="*/ 61976 w 65937"/>
                  <a:gd name="connsiteY6" fmla="*/ 101580 h 105467"/>
                  <a:gd name="connsiteX7" fmla="*/ 61976 w 65937"/>
                  <a:gd name="connsiteY7" fmla="*/ 82931 h 105467"/>
                  <a:gd name="connsiteX8" fmla="*/ 31729 w 65937"/>
                  <a:gd name="connsiteY8" fmla="*/ 52684 h 105467"/>
                  <a:gd name="connsiteX9" fmla="*/ 61976 w 65937"/>
                  <a:gd name="connsiteY9" fmla="*/ 22438 h 105467"/>
                  <a:gd name="connsiteX10" fmla="*/ 62042 w 65937"/>
                  <a:gd name="connsiteY10" fmla="*/ 3855 h 1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937" h="105467">
                    <a:moveTo>
                      <a:pt x="62042" y="3855"/>
                    </a:moveTo>
                    <a:cubicBezTo>
                      <a:pt x="56902" y="-1285"/>
                      <a:pt x="48533" y="-1285"/>
                      <a:pt x="43393" y="3855"/>
                    </a:cubicBezTo>
                    <a:lnTo>
                      <a:pt x="3855" y="43393"/>
                    </a:lnTo>
                    <a:cubicBezTo>
                      <a:pt x="-1285" y="48533"/>
                      <a:pt x="-1285" y="56902"/>
                      <a:pt x="3855" y="62042"/>
                    </a:cubicBezTo>
                    <a:lnTo>
                      <a:pt x="43393" y="101580"/>
                    </a:lnTo>
                    <a:cubicBezTo>
                      <a:pt x="45963" y="104150"/>
                      <a:pt x="49324" y="105467"/>
                      <a:pt x="52684" y="105467"/>
                    </a:cubicBezTo>
                    <a:cubicBezTo>
                      <a:pt x="56045" y="105467"/>
                      <a:pt x="59406" y="104150"/>
                      <a:pt x="61976" y="101580"/>
                    </a:cubicBezTo>
                    <a:cubicBezTo>
                      <a:pt x="67116" y="96440"/>
                      <a:pt x="67116" y="88071"/>
                      <a:pt x="61976" y="82931"/>
                    </a:cubicBezTo>
                    <a:lnTo>
                      <a:pt x="31729" y="52684"/>
                    </a:lnTo>
                    <a:lnTo>
                      <a:pt x="61976" y="22438"/>
                    </a:lnTo>
                    <a:cubicBezTo>
                      <a:pt x="67247" y="17364"/>
                      <a:pt x="67247" y="9061"/>
                      <a:pt x="62042" y="3855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1B9D649-40D1-0B25-D744-C10E61DDD572}"/>
                  </a:ext>
                </a:extLst>
              </p:cNvPr>
              <p:cNvSpPr/>
              <p:nvPr/>
            </p:nvSpPr>
            <p:spPr>
              <a:xfrm>
                <a:off x="1806035" y="2562938"/>
                <a:ext cx="65830" cy="105533"/>
              </a:xfrm>
              <a:custGeom>
                <a:avLst/>
                <a:gdLst>
                  <a:gd name="connsiteX0" fmla="*/ 22504 w 65830"/>
                  <a:gd name="connsiteY0" fmla="*/ 3855 h 105533"/>
                  <a:gd name="connsiteX1" fmla="*/ 3855 w 65830"/>
                  <a:gd name="connsiteY1" fmla="*/ 3855 h 105533"/>
                  <a:gd name="connsiteX2" fmla="*/ 3855 w 65830"/>
                  <a:gd name="connsiteY2" fmla="*/ 22504 h 105533"/>
                  <a:gd name="connsiteX3" fmla="*/ 34101 w 65830"/>
                  <a:gd name="connsiteY3" fmla="*/ 52750 h 105533"/>
                  <a:gd name="connsiteX4" fmla="*/ 3855 w 65830"/>
                  <a:gd name="connsiteY4" fmla="*/ 82997 h 105533"/>
                  <a:gd name="connsiteX5" fmla="*/ 3855 w 65830"/>
                  <a:gd name="connsiteY5" fmla="*/ 101645 h 105533"/>
                  <a:gd name="connsiteX6" fmla="*/ 13146 w 65830"/>
                  <a:gd name="connsiteY6" fmla="*/ 105533 h 105533"/>
                  <a:gd name="connsiteX7" fmla="*/ 22438 w 65830"/>
                  <a:gd name="connsiteY7" fmla="*/ 101645 h 105533"/>
                  <a:gd name="connsiteX8" fmla="*/ 61976 w 65830"/>
                  <a:gd name="connsiteY8" fmla="*/ 62108 h 105533"/>
                  <a:gd name="connsiteX9" fmla="*/ 61976 w 65830"/>
                  <a:gd name="connsiteY9" fmla="*/ 43459 h 105533"/>
                  <a:gd name="connsiteX10" fmla="*/ 22504 w 65830"/>
                  <a:gd name="connsiteY10" fmla="*/ 3855 h 10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30" h="105533">
                    <a:moveTo>
                      <a:pt x="22504" y="3855"/>
                    </a:moveTo>
                    <a:cubicBezTo>
                      <a:pt x="17364" y="-1285"/>
                      <a:pt x="8995" y="-1285"/>
                      <a:pt x="3855" y="3855"/>
                    </a:cubicBezTo>
                    <a:cubicBezTo>
                      <a:pt x="-1285" y="8995"/>
                      <a:pt x="-1285" y="17364"/>
                      <a:pt x="3855" y="22504"/>
                    </a:cubicBezTo>
                    <a:lnTo>
                      <a:pt x="34101" y="52750"/>
                    </a:lnTo>
                    <a:lnTo>
                      <a:pt x="3855" y="82997"/>
                    </a:lnTo>
                    <a:cubicBezTo>
                      <a:pt x="-1285" y="88137"/>
                      <a:pt x="-1285" y="96506"/>
                      <a:pt x="3855" y="101645"/>
                    </a:cubicBezTo>
                    <a:cubicBezTo>
                      <a:pt x="6425" y="104215"/>
                      <a:pt x="9786" y="105533"/>
                      <a:pt x="13146" y="105533"/>
                    </a:cubicBezTo>
                    <a:cubicBezTo>
                      <a:pt x="16507" y="105533"/>
                      <a:pt x="19868" y="104215"/>
                      <a:pt x="22438" y="101645"/>
                    </a:cubicBezTo>
                    <a:lnTo>
                      <a:pt x="61976" y="62108"/>
                    </a:lnTo>
                    <a:cubicBezTo>
                      <a:pt x="67116" y="56968"/>
                      <a:pt x="67116" y="48599"/>
                      <a:pt x="61976" y="43459"/>
                    </a:cubicBezTo>
                    <a:lnTo>
                      <a:pt x="22504" y="3855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F52B6E6-0946-483A-BE0F-F92CC8F6FE85}"/>
                  </a:ext>
                </a:extLst>
              </p:cNvPr>
              <p:cNvSpPr/>
              <p:nvPr/>
            </p:nvSpPr>
            <p:spPr>
              <a:xfrm>
                <a:off x="1720433" y="2549756"/>
                <a:ext cx="65908" cy="138418"/>
              </a:xfrm>
              <a:custGeom>
                <a:avLst/>
                <a:gdLst>
                  <a:gd name="connsiteX0" fmla="*/ 57102 w 65908"/>
                  <a:gd name="connsiteY0" fmla="*/ 760 h 138418"/>
                  <a:gd name="connsiteX1" fmla="*/ 40298 w 65908"/>
                  <a:gd name="connsiteY1" fmla="*/ 8800 h 138418"/>
                  <a:gd name="connsiteX2" fmla="*/ 760 w 65908"/>
                  <a:gd name="connsiteY2" fmla="*/ 120824 h 138418"/>
                  <a:gd name="connsiteX3" fmla="*/ 8800 w 65908"/>
                  <a:gd name="connsiteY3" fmla="*/ 137627 h 138418"/>
                  <a:gd name="connsiteX4" fmla="*/ 13215 w 65908"/>
                  <a:gd name="connsiteY4" fmla="*/ 138418 h 138418"/>
                  <a:gd name="connsiteX5" fmla="*/ 25669 w 65908"/>
                  <a:gd name="connsiteY5" fmla="*/ 129654 h 138418"/>
                  <a:gd name="connsiteX6" fmla="*/ 65207 w 65908"/>
                  <a:gd name="connsiteY6" fmla="*/ 17630 h 138418"/>
                  <a:gd name="connsiteX7" fmla="*/ 57102 w 65908"/>
                  <a:gd name="connsiteY7" fmla="*/ 760 h 13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8" h="138418">
                    <a:moveTo>
                      <a:pt x="57102" y="760"/>
                    </a:moveTo>
                    <a:cubicBezTo>
                      <a:pt x="50249" y="-1678"/>
                      <a:pt x="42736" y="1946"/>
                      <a:pt x="40298" y="8800"/>
                    </a:cubicBezTo>
                    <a:lnTo>
                      <a:pt x="760" y="120824"/>
                    </a:lnTo>
                    <a:cubicBezTo>
                      <a:pt x="-1678" y="127677"/>
                      <a:pt x="1946" y="135189"/>
                      <a:pt x="8800" y="137627"/>
                    </a:cubicBezTo>
                    <a:cubicBezTo>
                      <a:pt x="10249" y="138155"/>
                      <a:pt x="11699" y="138418"/>
                      <a:pt x="13215" y="138418"/>
                    </a:cubicBezTo>
                    <a:cubicBezTo>
                      <a:pt x="18618" y="138418"/>
                      <a:pt x="23758" y="135057"/>
                      <a:pt x="25669" y="129654"/>
                    </a:cubicBezTo>
                    <a:lnTo>
                      <a:pt x="65207" y="17630"/>
                    </a:lnTo>
                    <a:cubicBezTo>
                      <a:pt x="67513" y="10711"/>
                      <a:pt x="63955" y="3198"/>
                      <a:pt x="57102" y="760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388A3-09AD-3F4D-BC0F-9451FC79FF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AC513F-4AEF-C0C6-E153-A45D27EF89C2}"/>
              </a:ext>
            </a:extLst>
          </p:cNvPr>
          <p:cNvSpPr/>
          <p:nvPr/>
        </p:nvSpPr>
        <p:spPr>
          <a:xfrm>
            <a:off x="1" y="0"/>
            <a:ext cx="6343649" cy="6858000"/>
          </a:xfrm>
          <a:prstGeom prst="rect">
            <a:avLst/>
          </a:prstGeom>
          <a:solidFill>
            <a:srgbClr val="F8F9F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03C15-907B-8DFB-CBCD-F875E1635BD6}"/>
              </a:ext>
            </a:extLst>
          </p:cNvPr>
          <p:cNvSpPr txBox="1"/>
          <p:nvPr/>
        </p:nvSpPr>
        <p:spPr>
          <a:xfrm>
            <a:off x="649299" y="1262859"/>
            <a:ext cx="3313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D348B"/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Other Services</a:t>
            </a:r>
            <a:endParaRPr lang="en-ID" sz="4000" b="1">
              <a:solidFill>
                <a:srgbClr val="3D348B"/>
              </a:solidFill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27194-6F03-6AC2-06A6-608899E98BEA}"/>
              </a:ext>
            </a:extLst>
          </p:cNvPr>
          <p:cNvSpPr txBox="1"/>
          <p:nvPr/>
        </p:nvSpPr>
        <p:spPr>
          <a:xfrm>
            <a:off x="649298" y="3439960"/>
            <a:ext cx="4578022" cy="1530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60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Podcasting operational change management inside of workflows to establish a framework. Taking seamless key performance indicators offline to maximise the long tail.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5A450-69B0-8344-4CDB-DF727033E2D4}"/>
              </a:ext>
            </a:extLst>
          </p:cNvPr>
          <p:cNvSpPr txBox="1"/>
          <p:nvPr/>
        </p:nvSpPr>
        <p:spPr>
          <a:xfrm>
            <a:off x="649298" y="2957932"/>
            <a:ext cx="4578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Best Value for Market Services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D2F3FC-B050-3288-26B5-D61EB5E70CCC}"/>
              </a:ext>
            </a:extLst>
          </p:cNvPr>
          <p:cNvSpPr/>
          <p:nvPr/>
        </p:nvSpPr>
        <p:spPr>
          <a:xfrm>
            <a:off x="649297" y="5313887"/>
            <a:ext cx="2883612" cy="6191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5A56BC"/>
              </a:gs>
              <a:gs pos="0">
                <a:srgbClr val="3D348B"/>
              </a:gs>
              <a:gs pos="100000">
                <a:srgbClr val="7678E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8F9F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Online Portfolio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E3EE46-93D0-C5A5-D270-8E9897ACB530}"/>
              </a:ext>
            </a:extLst>
          </p:cNvPr>
          <p:cNvSpPr/>
          <p:nvPr/>
        </p:nvSpPr>
        <p:spPr>
          <a:xfrm>
            <a:off x="5876617" y="1147867"/>
            <a:ext cx="5562094" cy="1323439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F86FBD-CB08-AF21-DF2F-D2E50CF4A15B}"/>
              </a:ext>
            </a:extLst>
          </p:cNvPr>
          <p:cNvGrpSpPr/>
          <p:nvPr/>
        </p:nvGrpSpPr>
        <p:grpSpPr>
          <a:xfrm>
            <a:off x="6185012" y="1413636"/>
            <a:ext cx="791899" cy="791899"/>
            <a:chOff x="1348760" y="2193909"/>
            <a:chExt cx="791899" cy="7918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2CD2D13-73BB-2CE5-FC98-77F6F729F8F4}"/>
                </a:ext>
              </a:extLst>
            </p:cNvPr>
            <p:cNvSpPr/>
            <p:nvPr/>
          </p:nvSpPr>
          <p:spPr>
            <a:xfrm>
              <a:off x="1348760" y="219390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7" name="Graphic 166">
              <a:extLst>
                <a:ext uri="{FF2B5EF4-FFF2-40B4-BE49-F238E27FC236}">
                  <a16:creationId xmlns:a16="http://schemas.microsoft.com/office/drawing/2014/main" id="{D7337678-E246-AF9E-2E34-FF7AAA98ACD2}"/>
                </a:ext>
              </a:extLst>
            </p:cNvPr>
            <p:cNvGrpSpPr/>
            <p:nvPr/>
          </p:nvGrpSpPr>
          <p:grpSpPr>
            <a:xfrm>
              <a:off x="1562250" y="2470716"/>
              <a:ext cx="382200" cy="263586"/>
              <a:chOff x="1562250" y="2470716"/>
              <a:chExt cx="382200" cy="263586"/>
            </a:xfrm>
            <a:solidFill>
              <a:srgbClr val="212529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BFDE67F-8B32-FF62-22EC-DE9C4530F8CA}"/>
                  </a:ext>
                </a:extLst>
              </p:cNvPr>
              <p:cNvSpPr/>
              <p:nvPr/>
            </p:nvSpPr>
            <p:spPr>
              <a:xfrm>
                <a:off x="1601788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3DB0688-563C-573A-2B4C-8F319203B41B}"/>
                  </a:ext>
                </a:extLst>
              </p:cNvPr>
              <p:cNvSpPr/>
              <p:nvPr/>
            </p:nvSpPr>
            <p:spPr>
              <a:xfrm>
                <a:off x="1641326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8D18B3-C090-CC34-24BC-DC36F94480EA}"/>
                  </a:ext>
                </a:extLst>
              </p:cNvPr>
              <p:cNvSpPr/>
              <p:nvPr/>
            </p:nvSpPr>
            <p:spPr>
              <a:xfrm>
                <a:off x="1562250" y="2470716"/>
                <a:ext cx="382200" cy="263586"/>
              </a:xfrm>
              <a:custGeom>
                <a:avLst/>
                <a:gdLst>
                  <a:gd name="connsiteX0" fmla="*/ 339631 w 382200"/>
                  <a:gd name="connsiteY0" fmla="*/ 0 h 263586"/>
                  <a:gd name="connsiteX1" fmla="*/ 42569 w 382200"/>
                  <a:gd name="connsiteY1" fmla="*/ 0 h 263586"/>
                  <a:gd name="connsiteX2" fmla="*/ 0 w 382200"/>
                  <a:gd name="connsiteY2" fmla="*/ 42569 h 263586"/>
                  <a:gd name="connsiteX3" fmla="*/ 0 w 382200"/>
                  <a:gd name="connsiteY3" fmla="*/ 221017 h 263586"/>
                  <a:gd name="connsiteX4" fmla="*/ 42569 w 382200"/>
                  <a:gd name="connsiteY4" fmla="*/ 263586 h 263586"/>
                  <a:gd name="connsiteX5" fmla="*/ 339631 w 382200"/>
                  <a:gd name="connsiteY5" fmla="*/ 263586 h 263586"/>
                  <a:gd name="connsiteX6" fmla="*/ 382200 w 382200"/>
                  <a:gd name="connsiteY6" fmla="*/ 221017 h 263586"/>
                  <a:gd name="connsiteX7" fmla="*/ 382200 w 382200"/>
                  <a:gd name="connsiteY7" fmla="*/ 42569 h 263586"/>
                  <a:gd name="connsiteX8" fmla="*/ 339631 w 382200"/>
                  <a:gd name="connsiteY8" fmla="*/ 0 h 263586"/>
                  <a:gd name="connsiteX9" fmla="*/ 355841 w 382200"/>
                  <a:gd name="connsiteY9" fmla="*/ 221017 h 263586"/>
                  <a:gd name="connsiteX10" fmla="*/ 339631 w 382200"/>
                  <a:gd name="connsiteY10" fmla="*/ 237228 h 263586"/>
                  <a:gd name="connsiteX11" fmla="*/ 42569 w 382200"/>
                  <a:gd name="connsiteY11" fmla="*/ 237228 h 263586"/>
                  <a:gd name="connsiteX12" fmla="*/ 26359 w 382200"/>
                  <a:gd name="connsiteY12" fmla="*/ 221017 h 263586"/>
                  <a:gd name="connsiteX13" fmla="*/ 26359 w 382200"/>
                  <a:gd name="connsiteY13" fmla="*/ 42569 h 263586"/>
                  <a:gd name="connsiteX14" fmla="*/ 42569 w 382200"/>
                  <a:gd name="connsiteY14" fmla="*/ 26359 h 263586"/>
                  <a:gd name="connsiteX15" fmla="*/ 339631 w 382200"/>
                  <a:gd name="connsiteY15" fmla="*/ 26359 h 263586"/>
                  <a:gd name="connsiteX16" fmla="*/ 355841 w 382200"/>
                  <a:gd name="connsiteY16" fmla="*/ 42569 h 263586"/>
                  <a:gd name="connsiteX17" fmla="*/ 355841 w 382200"/>
                  <a:gd name="connsiteY17" fmla="*/ 221017 h 26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200" h="263586">
                    <a:moveTo>
                      <a:pt x="339631" y="0"/>
                    </a:moveTo>
                    <a:lnTo>
                      <a:pt x="42569" y="0"/>
                    </a:lnTo>
                    <a:cubicBezTo>
                      <a:pt x="19110" y="0"/>
                      <a:pt x="0" y="19110"/>
                      <a:pt x="0" y="42569"/>
                    </a:cubicBezTo>
                    <a:lnTo>
                      <a:pt x="0" y="221017"/>
                    </a:lnTo>
                    <a:cubicBezTo>
                      <a:pt x="0" y="244476"/>
                      <a:pt x="19110" y="263586"/>
                      <a:pt x="42569" y="263586"/>
                    </a:cubicBezTo>
                    <a:lnTo>
                      <a:pt x="339631" y="263586"/>
                    </a:lnTo>
                    <a:cubicBezTo>
                      <a:pt x="363090" y="263586"/>
                      <a:pt x="382200" y="244476"/>
                      <a:pt x="382200" y="221017"/>
                    </a:cubicBezTo>
                    <a:lnTo>
                      <a:pt x="382200" y="42569"/>
                    </a:lnTo>
                    <a:cubicBezTo>
                      <a:pt x="382200" y="19110"/>
                      <a:pt x="363090" y="0"/>
                      <a:pt x="339631" y="0"/>
                    </a:cubicBezTo>
                    <a:close/>
                    <a:moveTo>
                      <a:pt x="355841" y="221017"/>
                    </a:moveTo>
                    <a:cubicBezTo>
                      <a:pt x="355841" y="229979"/>
                      <a:pt x="348593" y="237228"/>
                      <a:pt x="339631" y="237228"/>
                    </a:cubicBezTo>
                    <a:lnTo>
                      <a:pt x="42569" y="237228"/>
                    </a:lnTo>
                    <a:cubicBezTo>
                      <a:pt x="33607" y="237228"/>
                      <a:pt x="26359" y="229913"/>
                      <a:pt x="26359" y="221017"/>
                    </a:cubicBezTo>
                    <a:lnTo>
                      <a:pt x="26359" y="42569"/>
                    </a:lnTo>
                    <a:cubicBezTo>
                      <a:pt x="26359" y="33607"/>
                      <a:pt x="33607" y="26359"/>
                      <a:pt x="42569" y="26359"/>
                    </a:cubicBezTo>
                    <a:lnTo>
                      <a:pt x="339631" y="26359"/>
                    </a:lnTo>
                    <a:cubicBezTo>
                      <a:pt x="348593" y="26359"/>
                      <a:pt x="355841" y="33607"/>
                      <a:pt x="355841" y="42569"/>
                    </a:cubicBezTo>
                    <a:lnTo>
                      <a:pt x="355841" y="221017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AF127D7-2D2F-8198-9777-CB5319E0559E}"/>
                  </a:ext>
                </a:extLst>
              </p:cNvPr>
              <p:cNvSpPr/>
              <p:nvPr/>
            </p:nvSpPr>
            <p:spPr>
              <a:xfrm>
                <a:off x="1634704" y="2562938"/>
                <a:ext cx="65937" cy="105467"/>
              </a:xfrm>
              <a:custGeom>
                <a:avLst/>
                <a:gdLst>
                  <a:gd name="connsiteX0" fmla="*/ 62042 w 65937"/>
                  <a:gd name="connsiteY0" fmla="*/ 3855 h 105467"/>
                  <a:gd name="connsiteX1" fmla="*/ 43393 w 65937"/>
                  <a:gd name="connsiteY1" fmla="*/ 3855 h 105467"/>
                  <a:gd name="connsiteX2" fmla="*/ 3855 w 65937"/>
                  <a:gd name="connsiteY2" fmla="*/ 43393 h 105467"/>
                  <a:gd name="connsiteX3" fmla="*/ 3855 w 65937"/>
                  <a:gd name="connsiteY3" fmla="*/ 62042 h 105467"/>
                  <a:gd name="connsiteX4" fmla="*/ 43393 w 65937"/>
                  <a:gd name="connsiteY4" fmla="*/ 101580 h 105467"/>
                  <a:gd name="connsiteX5" fmla="*/ 52684 w 65937"/>
                  <a:gd name="connsiteY5" fmla="*/ 105467 h 105467"/>
                  <a:gd name="connsiteX6" fmla="*/ 61976 w 65937"/>
                  <a:gd name="connsiteY6" fmla="*/ 101580 h 105467"/>
                  <a:gd name="connsiteX7" fmla="*/ 61976 w 65937"/>
                  <a:gd name="connsiteY7" fmla="*/ 82931 h 105467"/>
                  <a:gd name="connsiteX8" fmla="*/ 31729 w 65937"/>
                  <a:gd name="connsiteY8" fmla="*/ 52684 h 105467"/>
                  <a:gd name="connsiteX9" fmla="*/ 61976 w 65937"/>
                  <a:gd name="connsiteY9" fmla="*/ 22438 h 105467"/>
                  <a:gd name="connsiteX10" fmla="*/ 62042 w 65937"/>
                  <a:gd name="connsiteY10" fmla="*/ 3855 h 1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937" h="105467">
                    <a:moveTo>
                      <a:pt x="62042" y="3855"/>
                    </a:moveTo>
                    <a:cubicBezTo>
                      <a:pt x="56902" y="-1285"/>
                      <a:pt x="48533" y="-1285"/>
                      <a:pt x="43393" y="3855"/>
                    </a:cubicBezTo>
                    <a:lnTo>
                      <a:pt x="3855" y="43393"/>
                    </a:lnTo>
                    <a:cubicBezTo>
                      <a:pt x="-1285" y="48533"/>
                      <a:pt x="-1285" y="56902"/>
                      <a:pt x="3855" y="62042"/>
                    </a:cubicBezTo>
                    <a:lnTo>
                      <a:pt x="43393" y="101580"/>
                    </a:lnTo>
                    <a:cubicBezTo>
                      <a:pt x="45963" y="104150"/>
                      <a:pt x="49324" y="105467"/>
                      <a:pt x="52684" y="105467"/>
                    </a:cubicBezTo>
                    <a:cubicBezTo>
                      <a:pt x="56045" y="105467"/>
                      <a:pt x="59406" y="104150"/>
                      <a:pt x="61976" y="101580"/>
                    </a:cubicBezTo>
                    <a:cubicBezTo>
                      <a:pt x="67116" y="96440"/>
                      <a:pt x="67116" y="88071"/>
                      <a:pt x="61976" y="82931"/>
                    </a:cubicBezTo>
                    <a:lnTo>
                      <a:pt x="31729" y="52684"/>
                    </a:lnTo>
                    <a:lnTo>
                      <a:pt x="61976" y="22438"/>
                    </a:lnTo>
                    <a:cubicBezTo>
                      <a:pt x="67247" y="17364"/>
                      <a:pt x="67247" y="9061"/>
                      <a:pt x="62042" y="3855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57EB7A-1A7E-4D10-20CE-FB432AAB48EC}"/>
                  </a:ext>
                </a:extLst>
              </p:cNvPr>
              <p:cNvSpPr/>
              <p:nvPr/>
            </p:nvSpPr>
            <p:spPr>
              <a:xfrm>
                <a:off x="1806035" y="2562938"/>
                <a:ext cx="65830" cy="105533"/>
              </a:xfrm>
              <a:custGeom>
                <a:avLst/>
                <a:gdLst>
                  <a:gd name="connsiteX0" fmla="*/ 22504 w 65830"/>
                  <a:gd name="connsiteY0" fmla="*/ 3855 h 105533"/>
                  <a:gd name="connsiteX1" fmla="*/ 3855 w 65830"/>
                  <a:gd name="connsiteY1" fmla="*/ 3855 h 105533"/>
                  <a:gd name="connsiteX2" fmla="*/ 3855 w 65830"/>
                  <a:gd name="connsiteY2" fmla="*/ 22504 h 105533"/>
                  <a:gd name="connsiteX3" fmla="*/ 34101 w 65830"/>
                  <a:gd name="connsiteY3" fmla="*/ 52750 h 105533"/>
                  <a:gd name="connsiteX4" fmla="*/ 3855 w 65830"/>
                  <a:gd name="connsiteY4" fmla="*/ 82997 h 105533"/>
                  <a:gd name="connsiteX5" fmla="*/ 3855 w 65830"/>
                  <a:gd name="connsiteY5" fmla="*/ 101645 h 105533"/>
                  <a:gd name="connsiteX6" fmla="*/ 13146 w 65830"/>
                  <a:gd name="connsiteY6" fmla="*/ 105533 h 105533"/>
                  <a:gd name="connsiteX7" fmla="*/ 22438 w 65830"/>
                  <a:gd name="connsiteY7" fmla="*/ 101645 h 105533"/>
                  <a:gd name="connsiteX8" fmla="*/ 61976 w 65830"/>
                  <a:gd name="connsiteY8" fmla="*/ 62108 h 105533"/>
                  <a:gd name="connsiteX9" fmla="*/ 61976 w 65830"/>
                  <a:gd name="connsiteY9" fmla="*/ 43459 h 105533"/>
                  <a:gd name="connsiteX10" fmla="*/ 22504 w 65830"/>
                  <a:gd name="connsiteY10" fmla="*/ 3855 h 10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30" h="105533">
                    <a:moveTo>
                      <a:pt x="22504" y="3855"/>
                    </a:moveTo>
                    <a:cubicBezTo>
                      <a:pt x="17364" y="-1285"/>
                      <a:pt x="8995" y="-1285"/>
                      <a:pt x="3855" y="3855"/>
                    </a:cubicBezTo>
                    <a:cubicBezTo>
                      <a:pt x="-1285" y="8995"/>
                      <a:pt x="-1285" y="17364"/>
                      <a:pt x="3855" y="22504"/>
                    </a:cubicBezTo>
                    <a:lnTo>
                      <a:pt x="34101" y="52750"/>
                    </a:lnTo>
                    <a:lnTo>
                      <a:pt x="3855" y="82997"/>
                    </a:lnTo>
                    <a:cubicBezTo>
                      <a:pt x="-1285" y="88137"/>
                      <a:pt x="-1285" y="96506"/>
                      <a:pt x="3855" y="101645"/>
                    </a:cubicBezTo>
                    <a:cubicBezTo>
                      <a:pt x="6425" y="104215"/>
                      <a:pt x="9786" y="105533"/>
                      <a:pt x="13146" y="105533"/>
                    </a:cubicBezTo>
                    <a:cubicBezTo>
                      <a:pt x="16507" y="105533"/>
                      <a:pt x="19868" y="104215"/>
                      <a:pt x="22438" y="101645"/>
                    </a:cubicBezTo>
                    <a:lnTo>
                      <a:pt x="61976" y="62108"/>
                    </a:lnTo>
                    <a:cubicBezTo>
                      <a:pt x="67116" y="56968"/>
                      <a:pt x="67116" y="48599"/>
                      <a:pt x="61976" y="43459"/>
                    </a:cubicBezTo>
                    <a:lnTo>
                      <a:pt x="22504" y="3855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BD41C80-0ACF-83AF-92DB-D67AE9331AF7}"/>
                  </a:ext>
                </a:extLst>
              </p:cNvPr>
              <p:cNvSpPr/>
              <p:nvPr/>
            </p:nvSpPr>
            <p:spPr>
              <a:xfrm>
                <a:off x="1720433" y="2549756"/>
                <a:ext cx="65908" cy="138418"/>
              </a:xfrm>
              <a:custGeom>
                <a:avLst/>
                <a:gdLst>
                  <a:gd name="connsiteX0" fmla="*/ 57102 w 65908"/>
                  <a:gd name="connsiteY0" fmla="*/ 760 h 138418"/>
                  <a:gd name="connsiteX1" fmla="*/ 40298 w 65908"/>
                  <a:gd name="connsiteY1" fmla="*/ 8800 h 138418"/>
                  <a:gd name="connsiteX2" fmla="*/ 760 w 65908"/>
                  <a:gd name="connsiteY2" fmla="*/ 120824 h 138418"/>
                  <a:gd name="connsiteX3" fmla="*/ 8800 w 65908"/>
                  <a:gd name="connsiteY3" fmla="*/ 137627 h 138418"/>
                  <a:gd name="connsiteX4" fmla="*/ 13215 w 65908"/>
                  <a:gd name="connsiteY4" fmla="*/ 138418 h 138418"/>
                  <a:gd name="connsiteX5" fmla="*/ 25669 w 65908"/>
                  <a:gd name="connsiteY5" fmla="*/ 129654 h 138418"/>
                  <a:gd name="connsiteX6" fmla="*/ 65207 w 65908"/>
                  <a:gd name="connsiteY6" fmla="*/ 17630 h 138418"/>
                  <a:gd name="connsiteX7" fmla="*/ 57102 w 65908"/>
                  <a:gd name="connsiteY7" fmla="*/ 760 h 13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8" h="138418">
                    <a:moveTo>
                      <a:pt x="57102" y="760"/>
                    </a:moveTo>
                    <a:cubicBezTo>
                      <a:pt x="50249" y="-1678"/>
                      <a:pt x="42736" y="1946"/>
                      <a:pt x="40298" y="8800"/>
                    </a:cubicBezTo>
                    <a:lnTo>
                      <a:pt x="760" y="120824"/>
                    </a:lnTo>
                    <a:cubicBezTo>
                      <a:pt x="-1678" y="127677"/>
                      <a:pt x="1946" y="135189"/>
                      <a:pt x="8800" y="137627"/>
                    </a:cubicBezTo>
                    <a:cubicBezTo>
                      <a:pt x="10249" y="138155"/>
                      <a:pt x="11699" y="138418"/>
                      <a:pt x="13215" y="138418"/>
                    </a:cubicBezTo>
                    <a:cubicBezTo>
                      <a:pt x="18618" y="138418"/>
                      <a:pt x="23758" y="135057"/>
                      <a:pt x="25669" y="129654"/>
                    </a:cubicBezTo>
                    <a:lnTo>
                      <a:pt x="65207" y="17630"/>
                    </a:lnTo>
                    <a:cubicBezTo>
                      <a:pt x="67513" y="10711"/>
                      <a:pt x="63955" y="3198"/>
                      <a:pt x="57102" y="760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78C81C5-C3EA-F549-E63A-BAB015836937}"/>
              </a:ext>
            </a:extLst>
          </p:cNvPr>
          <p:cNvSpPr txBox="1"/>
          <p:nvPr/>
        </p:nvSpPr>
        <p:spPr>
          <a:xfrm>
            <a:off x="7089501" y="1377667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UX Writing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7DB392-2DBD-7032-FE5D-422DF42138FE}"/>
              </a:ext>
            </a:extLst>
          </p:cNvPr>
          <p:cNvSpPr txBox="1"/>
          <p:nvPr/>
        </p:nvSpPr>
        <p:spPr>
          <a:xfrm>
            <a:off x="7089501" y="1678655"/>
            <a:ext cx="41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B5B2CB6-1634-9E8F-687C-8F33E693B469}"/>
              </a:ext>
            </a:extLst>
          </p:cNvPr>
          <p:cNvSpPr/>
          <p:nvPr/>
        </p:nvSpPr>
        <p:spPr>
          <a:xfrm>
            <a:off x="5876617" y="2788630"/>
            <a:ext cx="5562094" cy="1323439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99C980-3871-04AD-C64E-EB8D3B2758FE}"/>
              </a:ext>
            </a:extLst>
          </p:cNvPr>
          <p:cNvGrpSpPr/>
          <p:nvPr/>
        </p:nvGrpSpPr>
        <p:grpSpPr>
          <a:xfrm>
            <a:off x="6185012" y="3054399"/>
            <a:ext cx="791899" cy="791899"/>
            <a:chOff x="1348760" y="2193909"/>
            <a:chExt cx="791899" cy="79189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0531299-B5E1-EADE-7E66-9F3230CE24DA}"/>
                </a:ext>
              </a:extLst>
            </p:cNvPr>
            <p:cNvSpPr/>
            <p:nvPr/>
          </p:nvSpPr>
          <p:spPr>
            <a:xfrm>
              <a:off x="1348760" y="219390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49" name="Graphic 166">
              <a:extLst>
                <a:ext uri="{FF2B5EF4-FFF2-40B4-BE49-F238E27FC236}">
                  <a16:creationId xmlns:a16="http://schemas.microsoft.com/office/drawing/2014/main" id="{DEA0136D-BAF4-2D53-A425-45AC6B9F4399}"/>
                </a:ext>
              </a:extLst>
            </p:cNvPr>
            <p:cNvGrpSpPr/>
            <p:nvPr/>
          </p:nvGrpSpPr>
          <p:grpSpPr>
            <a:xfrm>
              <a:off x="1562250" y="2470716"/>
              <a:ext cx="382200" cy="263586"/>
              <a:chOff x="1562250" y="2470716"/>
              <a:chExt cx="382200" cy="263586"/>
            </a:xfrm>
            <a:solidFill>
              <a:srgbClr val="212529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28CCBB6-D64D-E85F-DA27-037597C99654}"/>
                  </a:ext>
                </a:extLst>
              </p:cNvPr>
              <p:cNvSpPr/>
              <p:nvPr/>
            </p:nvSpPr>
            <p:spPr>
              <a:xfrm>
                <a:off x="1601788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5509794-91A1-4C66-10D6-3A74AB226D2D}"/>
                  </a:ext>
                </a:extLst>
              </p:cNvPr>
              <p:cNvSpPr/>
              <p:nvPr/>
            </p:nvSpPr>
            <p:spPr>
              <a:xfrm>
                <a:off x="1641326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4F52417-0160-0C90-D6F9-A86FF280D66B}"/>
                  </a:ext>
                </a:extLst>
              </p:cNvPr>
              <p:cNvSpPr/>
              <p:nvPr/>
            </p:nvSpPr>
            <p:spPr>
              <a:xfrm>
                <a:off x="1562250" y="2470716"/>
                <a:ext cx="382200" cy="263586"/>
              </a:xfrm>
              <a:custGeom>
                <a:avLst/>
                <a:gdLst>
                  <a:gd name="connsiteX0" fmla="*/ 339631 w 382200"/>
                  <a:gd name="connsiteY0" fmla="*/ 0 h 263586"/>
                  <a:gd name="connsiteX1" fmla="*/ 42569 w 382200"/>
                  <a:gd name="connsiteY1" fmla="*/ 0 h 263586"/>
                  <a:gd name="connsiteX2" fmla="*/ 0 w 382200"/>
                  <a:gd name="connsiteY2" fmla="*/ 42569 h 263586"/>
                  <a:gd name="connsiteX3" fmla="*/ 0 w 382200"/>
                  <a:gd name="connsiteY3" fmla="*/ 221017 h 263586"/>
                  <a:gd name="connsiteX4" fmla="*/ 42569 w 382200"/>
                  <a:gd name="connsiteY4" fmla="*/ 263586 h 263586"/>
                  <a:gd name="connsiteX5" fmla="*/ 339631 w 382200"/>
                  <a:gd name="connsiteY5" fmla="*/ 263586 h 263586"/>
                  <a:gd name="connsiteX6" fmla="*/ 382200 w 382200"/>
                  <a:gd name="connsiteY6" fmla="*/ 221017 h 263586"/>
                  <a:gd name="connsiteX7" fmla="*/ 382200 w 382200"/>
                  <a:gd name="connsiteY7" fmla="*/ 42569 h 263586"/>
                  <a:gd name="connsiteX8" fmla="*/ 339631 w 382200"/>
                  <a:gd name="connsiteY8" fmla="*/ 0 h 263586"/>
                  <a:gd name="connsiteX9" fmla="*/ 355841 w 382200"/>
                  <a:gd name="connsiteY9" fmla="*/ 221017 h 263586"/>
                  <a:gd name="connsiteX10" fmla="*/ 339631 w 382200"/>
                  <a:gd name="connsiteY10" fmla="*/ 237228 h 263586"/>
                  <a:gd name="connsiteX11" fmla="*/ 42569 w 382200"/>
                  <a:gd name="connsiteY11" fmla="*/ 237228 h 263586"/>
                  <a:gd name="connsiteX12" fmla="*/ 26359 w 382200"/>
                  <a:gd name="connsiteY12" fmla="*/ 221017 h 263586"/>
                  <a:gd name="connsiteX13" fmla="*/ 26359 w 382200"/>
                  <a:gd name="connsiteY13" fmla="*/ 42569 h 263586"/>
                  <a:gd name="connsiteX14" fmla="*/ 42569 w 382200"/>
                  <a:gd name="connsiteY14" fmla="*/ 26359 h 263586"/>
                  <a:gd name="connsiteX15" fmla="*/ 339631 w 382200"/>
                  <a:gd name="connsiteY15" fmla="*/ 26359 h 263586"/>
                  <a:gd name="connsiteX16" fmla="*/ 355841 w 382200"/>
                  <a:gd name="connsiteY16" fmla="*/ 42569 h 263586"/>
                  <a:gd name="connsiteX17" fmla="*/ 355841 w 382200"/>
                  <a:gd name="connsiteY17" fmla="*/ 221017 h 26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200" h="263586">
                    <a:moveTo>
                      <a:pt x="339631" y="0"/>
                    </a:moveTo>
                    <a:lnTo>
                      <a:pt x="42569" y="0"/>
                    </a:lnTo>
                    <a:cubicBezTo>
                      <a:pt x="19110" y="0"/>
                      <a:pt x="0" y="19110"/>
                      <a:pt x="0" y="42569"/>
                    </a:cubicBezTo>
                    <a:lnTo>
                      <a:pt x="0" y="221017"/>
                    </a:lnTo>
                    <a:cubicBezTo>
                      <a:pt x="0" y="244476"/>
                      <a:pt x="19110" y="263586"/>
                      <a:pt x="42569" y="263586"/>
                    </a:cubicBezTo>
                    <a:lnTo>
                      <a:pt x="339631" y="263586"/>
                    </a:lnTo>
                    <a:cubicBezTo>
                      <a:pt x="363090" y="263586"/>
                      <a:pt x="382200" y="244476"/>
                      <a:pt x="382200" y="221017"/>
                    </a:cubicBezTo>
                    <a:lnTo>
                      <a:pt x="382200" y="42569"/>
                    </a:lnTo>
                    <a:cubicBezTo>
                      <a:pt x="382200" y="19110"/>
                      <a:pt x="363090" y="0"/>
                      <a:pt x="339631" y="0"/>
                    </a:cubicBezTo>
                    <a:close/>
                    <a:moveTo>
                      <a:pt x="355841" y="221017"/>
                    </a:moveTo>
                    <a:cubicBezTo>
                      <a:pt x="355841" y="229979"/>
                      <a:pt x="348593" y="237228"/>
                      <a:pt x="339631" y="237228"/>
                    </a:cubicBezTo>
                    <a:lnTo>
                      <a:pt x="42569" y="237228"/>
                    </a:lnTo>
                    <a:cubicBezTo>
                      <a:pt x="33607" y="237228"/>
                      <a:pt x="26359" y="229913"/>
                      <a:pt x="26359" y="221017"/>
                    </a:cubicBezTo>
                    <a:lnTo>
                      <a:pt x="26359" y="42569"/>
                    </a:lnTo>
                    <a:cubicBezTo>
                      <a:pt x="26359" y="33607"/>
                      <a:pt x="33607" y="26359"/>
                      <a:pt x="42569" y="26359"/>
                    </a:cubicBezTo>
                    <a:lnTo>
                      <a:pt x="339631" y="26359"/>
                    </a:lnTo>
                    <a:cubicBezTo>
                      <a:pt x="348593" y="26359"/>
                      <a:pt x="355841" y="33607"/>
                      <a:pt x="355841" y="42569"/>
                    </a:cubicBezTo>
                    <a:lnTo>
                      <a:pt x="355841" y="221017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D662647-D021-1646-D2EF-EE90F4D1CE3F}"/>
                  </a:ext>
                </a:extLst>
              </p:cNvPr>
              <p:cNvSpPr/>
              <p:nvPr/>
            </p:nvSpPr>
            <p:spPr>
              <a:xfrm>
                <a:off x="1634704" y="2562938"/>
                <a:ext cx="65937" cy="105467"/>
              </a:xfrm>
              <a:custGeom>
                <a:avLst/>
                <a:gdLst>
                  <a:gd name="connsiteX0" fmla="*/ 62042 w 65937"/>
                  <a:gd name="connsiteY0" fmla="*/ 3855 h 105467"/>
                  <a:gd name="connsiteX1" fmla="*/ 43393 w 65937"/>
                  <a:gd name="connsiteY1" fmla="*/ 3855 h 105467"/>
                  <a:gd name="connsiteX2" fmla="*/ 3855 w 65937"/>
                  <a:gd name="connsiteY2" fmla="*/ 43393 h 105467"/>
                  <a:gd name="connsiteX3" fmla="*/ 3855 w 65937"/>
                  <a:gd name="connsiteY3" fmla="*/ 62042 h 105467"/>
                  <a:gd name="connsiteX4" fmla="*/ 43393 w 65937"/>
                  <a:gd name="connsiteY4" fmla="*/ 101580 h 105467"/>
                  <a:gd name="connsiteX5" fmla="*/ 52684 w 65937"/>
                  <a:gd name="connsiteY5" fmla="*/ 105467 h 105467"/>
                  <a:gd name="connsiteX6" fmla="*/ 61976 w 65937"/>
                  <a:gd name="connsiteY6" fmla="*/ 101580 h 105467"/>
                  <a:gd name="connsiteX7" fmla="*/ 61976 w 65937"/>
                  <a:gd name="connsiteY7" fmla="*/ 82931 h 105467"/>
                  <a:gd name="connsiteX8" fmla="*/ 31729 w 65937"/>
                  <a:gd name="connsiteY8" fmla="*/ 52684 h 105467"/>
                  <a:gd name="connsiteX9" fmla="*/ 61976 w 65937"/>
                  <a:gd name="connsiteY9" fmla="*/ 22438 h 105467"/>
                  <a:gd name="connsiteX10" fmla="*/ 62042 w 65937"/>
                  <a:gd name="connsiteY10" fmla="*/ 3855 h 1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937" h="105467">
                    <a:moveTo>
                      <a:pt x="62042" y="3855"/>
                    </a:moveTo>
                    <a:cubicBezTo>
                      <a:pt x="56902" y="-1285"/>
                      <a:pt x="48533" y="-1285"/>
                      <a:pt x="43393" y="3855"/>
                    </a:cubicBezTo>
                    <a:lnTo>
                      <a:pt x="3855" y="43393"/>
                    </a:lnTo>
                    <a:cubicBezTo>
                      <a:pt x="-1285" y="48533"/>
                      <a:pt x="-1285" y="56902"/>
                      <a:pt x="3855" y="62042"/>
                    </a:cubicBezTo>
                    <a:lnTo>
                      <a:pt x="43393" y="101580"/>
                    </a:lnTo>
                    <a:cubicBezTo>
                      <a:pt x="45963" y="104150"/>
                      <a:pt x="49324" y="105467"/>
                      <a:pt x="52684" y="105467"/>
                    </a:cubicBezTo>
                    <a:cubicBezTo>
                      <a:pt x="56045" y="105467"/>
                      <a:pt x="59406" y="104150"/>
                      <a:pt x="61976" y="101580"/>
                    </a:cubicBezTo>
                    <a:cubicBezTo>
                      <a:pt x="67116" y="96440"/>
                      <a:pt x="67116" y="88071"/>
                      <a:pt x="61976" y="82931"/>
                    </a:cubicBezTo>
                    <a:lnTo>
                      <a:pt x="31729" y="52684"/>
                    </a:lnTo>
                    <a:lnTo>
                      <a:pt x="61976" y="22438"/>
                    </a:lnTo>
                    <a:cubicBezTo>
                      <a:pt x="67247" y="17364"/>
                      <a:pt x="67247" y="9061"/>
                      <a:pt x="62042" y="3855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370EAAF-9CDC-E39B-655A-5B9EBE3762C3}"/>
                  </a:ext>
                </a:extLst>
              </p:cNvPr>
              <p:cNvSpPr/>
              <p:nvPr/>
            </p:nvSpPr>
            <p:spPr>
              <a:xfrm>
                <a:off x="1806035" y="2562938"/>
                <a:ext cx="65830" cy="105533"/>
              </a:xfrm>
              <a:custGeom>
                <a:avLst/>
                <a:gdLst>
                  <a:gd name="connsiteX0" fmla="*/ 22504 w 65830"/>
                  <a:gd name="connsiteY0" fmla="*/ 3855 h 105533"/>
                  <a:gd name="connsiteX1" fmla="*/ 3855 w 65830"/>
                  <a:gd name="connsiteY1" fmla="*/ 3855 h 105533"/>
                  <a:gd name="connsiteX2" fmla="*/ 3855 w 65830"/>
                  <a:gd name="connsiteY2" fmla="*/ 22504 h 105533"/>
                  <a:gd name="connsiteX3" fmla="*/ 34101 w 65830"/>
                  <a:gd name="connsiteY3" fmla="*/ 52750 h 105533"/>
                  <a:gd name="connsiteX4" fmla="*/ 3855 w 65830"/>
                  <a:gd name="connsiteY4" fmla="*/ 82997 h 105533"/>
                  <a:gd name="connsiteX5" fmla="*/ 3855 w 65830"/>
                  <a:gd name="connsiteY5" fmla="*/ 101645 h 105533"/>
                  <a:gd name="connsiteX6" fmla="*/ 13146 w 65830"/>
                  <a:gd name="connsiteY6" fmla="*/ 105533 h 105533"/>
                  <a:gd name="connsiteX7" fmla="*/ 22438 w 65830"/>
                  <a:gd name="connsiteY7" fmla="*/ 101645 h 105533"/>
                  <a:gd name="connsiteX8" fmla="*/ 61976 w 65830"/>
                  <a:gd name="connsiteY8" fmla="*/ 62108 h 105533"/>
                  <a:gd name="connsiteX9" fmla="*/ 61976 w 65830"/>
                  <a:gd name="connsiteY9" fmla="*/ 43459 h 105533"/>
                  <a:gd name="connsiteX10" fmla="*/ 22504 w 65830"/>
                  <a:gd name="connsiteY10" fmla="*/ 3855 h 10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30" h="105533">
                    <a:moveTo>
                      <a:pt x="22504" y="3855"/>
                    </a:moveTo>
                    <a:cubicBezTo>
                      <a:pt x="17364" y="-1285"/>
                      <a:pt x="8995" y="-1285"/>
                      <a:pt x="3855" y="3855"/>
                    </a:cubicBezTo>
                    <a:cubicBezTo>
                      <a:pt x="-1285" y="8995"/>
                      <a:pt x="-1285" y="17364"/>
                      <a:pt x="3855" y="22504"/>
                    </a:cubicBezTo>
                    <a:lnTo>
                      <a:pt x="34101" y="52750"/>
                    </a:lnTo>
                    <a:lnTo>
                      <a:pt x="3855" y="82997"/>
                    </a:lnTo>
                    <a:cubicBezTo>
                      <a:pt x="-1285" y="88137"/>
                      <a:pt x="-1285" y="96506"/>
                      <a:pt x="3855" y="101645"/>
                    </a:cubicBezTo>
                    <a:cubicBezTo>
                      <a:pt x="6425" y="104215"/>
                      <a:pt x="9786" y="105533"/>
                      <a:pt x="13146" y="105533"/>
                    </a:cubicBezTo>
                    <a:cubicBezTo>
                      <a:pt x="16507" y="105533"/>
                      <a:pt x="19868" y="104215"/>
                      <a:pt x="22438" y="101645"/>
                    </a:cubicBezTo>
                    <a:lnTo>
                      <a:pt x="61976" y="62108"/>
                    </a:lnTo>
                    <a:cubicBezTo>
                      <a:pt x="67116" y="56968"/>
                      <a:pt x="67116" y="48599"/>
                      <a:pt x="61976" y="43459"/>
                    </a:cubicBezTo>
                    <a:lnTo>
                      <a:pt x="22504" y="3855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8B64949-2552-4166-5A81-1BC8A8C0BCDB}"/>
                  </a:ext>
                </a:extLst>
              </p:cNvPr>
              <p:cNvSpPr/>
              <p:nvPr/>
            </p:nvSpPr>
            <p:spPr>
              <a:xfrm>
                <a:off x="1720433" y="2549756"/>
                <a:ext cx="65908" cy="138418"/>
              </a:xfrm>
              <a:custGeom>
                <a:avLst/>
                <a:gdLst>
                  <a:gd name="connsiteX0" fmla="*/ 57102 w 65908"/>
                  <a:gd name="connsiteY0" fmla="*/ 760 h 138418"/>
                  <a:gd name="connsiteX1" fmla="*/ 40298 w 65908"/>
                  <a:gd name="connsiteY1" fmla="*/ 8800 h 138418"/>
                  <a:gd name="connsiteX2" fmla="*/ 760 w 65908"/>
                  <a:gd name="connsiteY2" fmla="*/ 120824 h 138418"/>
                  <a:gd name="connsiteX3" fmla="*/ 8800 w 65908"/>
                  <a:gd name="connsiteY3" fmla="*/ 137627 h 138418"/>
                  <a:gd name="connsiteX4" fmla="*/ 13215 w 65908"/>
                  <a:gd name="connsiteY4" fmla="*/ 138418 h 138418"/>
                  <a:gd name="connsiteX5" fmla="*/ 25669 w 65908"/>
                  <a:gd name="connsiteY5" fmla="*/ 129654 h 138418"/>
                  <a:gd name="connsiteX6" fmla="*/ 65207 w 65908"/>
                  <a:gd name="connsiteY6" fmla="*/ 17630 h 138418"/>
                  <a:gd name="connsiteX7" fmla="*/ 57102 w 65908"/>
                  <a:gd name="connsiteY7" fmla="*/ 760 h 13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8" h="138418">
                    <a:moveTo>
                      <a:pt x="57102" y="760"/>
                    </a:moveTo>
                    <a:cubicBezTo>
                      <a:pt x="50249" y="-1678"/>
                      <a:pt x="42736" y="1946"/>
                      <a:pt x="40298" y="8800"/>
                    </a:cubicBezTo>
                    <a:lnTo>
                      <a:pt x="760" y="120824"/>
                    </a:lnTo>
                    <a:cubicBezTo>
                      <a:pt x="-1678" y="127677"/>
                      <a:pt x="1946" y="135189"/>
                      <a:pt x="8800" y="137627"/>
                    </a:cubicBezTo>
                    <a:cubicBezTo>
                      <a:pt x="10249" y="138155"/>
                      <a:pt x="11699" y="138418"/>
                      <a:pt x="13215" y="138418"/>
                    </a:cubicBezTo>
                    <a:cubicBezTo>
                      <a:pt x="18618" y="138418"/>
                      <a:pt x="23758" y="135057"/>
                      <a:pt x="25669" y="129654"/>
                    </a:cubicBezTo>
                    <a:lnTo>
                      <a:pt x="65207" y="17630"/>
                    </a:lnTo>
                    <a:cubicBezTo>
                      <a:pt x="67513" y="10711"/>
                      <a:pt x="63955" y="3198"/>
                      <a:pt x="57102" y="760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A40896A-3D90-67AB-D78A-B9425FCE1321}"/>
              </a:ext>
            </a:extLst>
          </p:cNvPr>
          <p:cNvSpPr txBox="1"/>
          <p:nvPr/>
        </p:nvSpPr>
        <p:spPr>
          <a:xfrm>
            <a:off x="7089501" y="3018430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Design Graphic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CCE57C-7147-0F01-15F1-4B24DF593E14}"/>
              </a:ext>
            </a:extLst>
          </p:cNvPr>
          <p:cNvSpPr txBox="1"/>
          <p:nvPr/>
        </p:nvSpPr>
        <p:spPr>
          <a:xfrm>
            <a:off x="7089501" y="3319418"/>
            <a:ext cx="41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5DBED57-FBC4-B4DB-6B2E-DDC73BA34305}"/>
              </a:ext>
            </a:extLst>
          </p:cNvPr>
          <p:cNvSpPr/>
          <p:nvPr/>
        </p:nvSpPr>
        <p:spPr>
          <a:xfrm>
            <a:off x="5876617" y="4407485"/>
            <a:ext cx="5562094" cy="1323439"/>
          </a:xfrm>
          <a:prstGeom prst="roundRect">
            <a:avLst>
              <a:gd name="adj" fmla="val 7054"/>
            </a:avLst>
          </a:prstGeom>
          <a:solidFill>
            <a:srgbClr val="F8F9FA"/>
          </a:solidFill>
          <a:ln>
            <a:noFill/>
          </a:ln>
          <a:effectLst>
            <a:outerShdw blurRad="241300" sx="102000" sy="102000" algn="ctr" rotWithShape="0">
              <a:srgbClr val="21252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365351-576F-F372-D250-1E5C2B1F039F}"/>
              </a:ext>
            </a:extLst>
          </p:cNvPr>
          <p:cNvGrpSpPr/>
          <p:nvPr/>
        </p:nvGrpSpPr>
        <p:grpSpPr>
          <a:xfrm>
            <a:off x="6185012" y="4673254"/>
            <a:ext cx="791899" cy="791899"/>
            <a:chOff x="1348760" y="2193909"/>
            <a:chExt cx="791899" cy="79189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6EFC826-839F-8E3A-D008-5775610D4AB9}"/>
                </a:ext>
              </a:extLst>
            </p:cNvPr>
            <p:cNvSpPr/>
            <p:nvPr/>
          </p:nvSpPr>
          <p:spPr>
            <a:xfrm>
              <a:off x="1348760" y="2193909"/>
              <a:ext cx="791899" cy="791899"/>
            </a:xfrm>
            <a:prstGeom prst="ellipse">
              <a:avLst/>
            </a:prstGeom>
            <a:solidFill>
              <a:srgbClr val="F7B801"/>
            </a:solidFill>
            <a:ln>
              <a:noFill/>
            </a:ln>
            <a:effectLst>
              <a:outerShdw blurRad="457200" sx="87000" sy="87000" algn="ctr" rotWithShape="0">
                <a:srgbClr val="212529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1" name="Graphic 166">
              <a:extLst>
                <a:ext uri="{FF2B5EF4-FFF2-40B4-BE49-F238E27FC236}">
                  <a16:creationId xmlns:a16="http://schemas.microsoft.com/office/drawing/2014/main" id="{53023C04-54B1-2C3A-A3A3-9F4582C8D611}"/>
                </a:ext>
              </a:extLst>
            </p:cNvPr>
            <p:cNvGrpSpPr/>
            <p:nvPr/>
          </p:nvGrpSpPr>
          <p:grpSpPr>
            <a:xfrm>
              <a:off x="1562250" y="2470716"/>
              <a:ext cx="382200" cy="263586"/>
              <a:chOff x="1562250" y="2470716"/>
              <a:chExt cx="382200" cy="263586"/>
            </a:xfrm>
            <a:solidFill>
              <a:srgbClr val="212529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8EA11DB-1417-E645-F1EB-C211EC0B6B99}"/>
                  </a:ext>
                </a:extLst>
              </p:cNvPr>
              <p:cNvSpPr/>
              <p:nvPr/>
            </p:nvSpPr>
            <p:spPr>
              <a:xfrm>
                <a:off x="1601788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4988F6-9124-374E-2DA8-09376D9B25AB}"/>
                  </a:ext>
                </a:extLst>
              </p:cNvPr>
              <p:cNvSpPr/>
              <p:nvPr/>
            </p:nvSpPr>
            <p:spPr>
              <a:xfrm>
                <a:off x="1641326" y="2510253"/>
                <a:ext cx="26358" cy="26358"/>
              </a:xfrm>
              <a:custGeom>
                <a:avLst/>
                <a:gdLst>
                  <a:gd name="connsiteX0" fmla="*/ 26359 w 26358"/>
                  <a:gd name="connsiteY0" fmla="*/ 13179 h 26358"/>
                  <a:gd name="connsiteX1" fmla="*/ 13179 w 26358"/>
                  <a:gd name="connsiteY1" fmla="*/ 26359 h 26358"/>
                  <a:gd name="connsiteX2" fmla="*/ 0 w 26358"/>
                  <a:gd name="connsiteY2" fmla="*/ 13179 h 26358"/>
                  <a:gd name="connsiteX3" fmla="*/ 13179 w 26358"/>
                  <a:gd name="connsiteY3" fmla="*/ 0 h 26358"/>
                  <a:gd name="connsiteX4" fmla="*/ 26359 w 26358"/>
                  <a:gd name="connsiteY4" fmla="*/ 13179 h 2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8" h="26358">
                    <a:moveTo>
                      <a:pt x="26359" y="13179"/>
                    </a:moveTo>
                    <a:cubicBezTo>
                      <a:pt x="26359" y="20458"/>
                      <a:pt x="20458" y="26359"/>
                      <a:pt x="13179" y="26359"/>
                    </a:cubicBezTo>
                    <a:cubicBezTo>
                      <a:pt x="5901" y="26359"/>
                      <a:pt x="0" y="20458"/>
                      <a:pt x="0" y="13179"/>
                    </a:cubicBezTo>
                    <a:cubicBezTo>
                      <a:pt x="0" y="5901"/>
                      <a:pt x="5901" y="0"/>
                      <a:pt x="13179" y="0"/>
                    </a:cubicBezTo>
                    <a:cubicBezTo>
                      <a:pt x="20458" y="0"/>
                      <a:pt x="26359" y="5901"/>
                      <a:pt x="26359" y="13179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BD9B696-9026-34AC-0229-A560A40712C6}"/>
                  </a:ext>
                </a:extLst>
              </p:cNvPr>
              <p:cNvSpPr/>
              <p:nvPr/>
            </p:nvSpPr>
            <p:spPr>
              <a:xfrm>
                <a:off x="1562250" y="2470716"/>
                <a:ext cx="382200" cy="263586"/>
              </a:xfrm>
              <a:custGeom>
                <a:avLst/>
                <a:gdLst>
                  <a:gd name="connsiteX0" fmla="*/ 339631 w 382200"/>
                  <a:gd name="connsiteY0" fmla="*/ 0 h 263586"/>
                  <a:gd name="connsiteX1" fmla="*/ 42569 w 382200"/>
                  <a:gd name="connsiteY1" fmla="*/ 0 h 263586"/>
                  <a:gd name="connsiteX2" fmla="*/ 0 w 382200"/>
                  <a:gd name="connsiteY2" fmla="*/ 42569 h 263586"/>
                  <a:gd name="connsiteX3" fmla="*/ 0 w 382200"/>
                  <a:gd name="connsiteY3" fmla="*/ 221017 h 263586"/>
                  <a:gd name="connsiteX4" fmla="*/ 42569 w 382200"/>
                  <a:gd name="connsiteY4" fmla="*/ 263586 h 263586"/>
                  <a:gd name="connsiteX5" fmla="*/ 339631 w 382200"/>
                  <a:gd name="connsiteY5" fmla="*/ 263586 h 263586"/>
                  <a:gd name="connsiteX6" fmla="*/ 382200 w 382200"/>
                  <a:gd name="connsiteY6" fmla="*/ 221017 h 263586"/>
                  <a:gd name="connsiteX7" fmla="*/ 382200 w 382200"/>
                  <a:gd name="connsiteY7" fmla="*/ 42569 h 263586"/>
                  <a:gd name="connsiteX8" fmla="*/ 339631 w 382200"/>
                  <a:gd name="connsiteY8" fmla="*/ 0 h 263586"/>
                  <a:gd name="connsiteX9" fmla="*/ 355841 w 382200"/>
                  <a:gd name="connsiteY9" fmla="*/ 221017 h 263586"/>
                  <a:gd name="connsiteX10" fmla="*/ 339631 w 382200"/>
                  <a:gd name="connsiteY10" fmla="*/ 237228 h 263586"/>
                  <a:gd name="connsiteX11" fmla="*/ 42569 w 382200"/>
                  <a:gd name="connsiteY11" fmla="*/ 237228 h 263586"/>
                  <a:gd name="connsiteX12" fmla="*/ 26359 w 382200"/>
                  <a:gd name="connsiteY12" fmla="*/ 221017 h 263586"/>
                  <a:gd name="connsiteX13" fmla="*/ 26359 w 382200"/>
                  <a:gd name="connsiteY13" fmla="*/ 42569 h 263586"/>
                  <a:gd name="connsiteX14" fmla="*/ 42569 w 382200"/>
                  <a:gd name="connsiteY14" fmla="*/ 26359 h 263586"/>
                  <a:gd name="connsiteX15" fmla="*/ 339631 w 382200"/>
                  <a:gd name="connsiteY15" fmla="*/ 26359 h 263586"/>
                  <a:gd name="connsiteX16" fmla="*/ 355841 w 382200"/>
                  <a:gd name="connsiteY16" fmla="*/ 42569 h 263586"/>
                  <a:gd name="connsiteX17" fmla="*/ 355841 w 382200"/>
                  <a:gd name="connsiteY17" fmla="*/ 221017 h 26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200" h="263586">
                    <a:moveTo>
                      <a:pt x="339631" y="0"/>
                    </a:moveTo>
                    <a:lnTo>
                      <a:pt x="42569" y="0"/>
                    </a:lnTo>
                    <a:cubicBezTo>
                      <a:pt x="19110" y="0"/>
                      <a:pt x="0" y="19110"/>
                      <a:pt x="0" y="42569"/>
                    </a:cubicBezTo>
                    <a:lnTo>
                      <a:pt x="0" y="221017"/>
                    </a:lnTo>
                    <a:cubicBezTo>
                      <a:pt x="0" y="244476"/>
                      <a:pt x="19110" y="263586"/>
                      <a:pt x="42569" y="263586"/>
                    </a:cubicBezTo>
                    <a:lnTo>
                      <a:pt x="339631" y="263586"/>
                    </a:lnTo>
                    <a:cubicBezTo>
                      <a:pt x="363090" y="263586"/>
                      <a:pt x="382200" y="244476"/>
                      <a:pt x="382200" y="221017"/>
                    </a:cubicBezTo>
                    <a:lnTo>
                      <a:pt x="382200" y="42569"/>
                    </a:lnTo>
                    <a:cubicBezTo>
                      <a:pt x="382200" y="19110"/>
                      <a:pt x="363090" y="0"/>
                      <a:pt x="339631" y="0"/>
                    </a:cubicBezTo>
                    <a:close/>
                    <a:moveTo>
                      <a:pt x="355841" y="221017"/>
                    </a:moveTo>
                    <a:cubicBezTo>
                      <a:pt x="355841" y="229979"/>
                      <a:pt x="348593" y="237228"/>
                      <a:pt x="339631" y="237228"/>
                    </a:cubicBezTo>
                    <a:lnTo>
                      <a:pt x="42569" y="237228"/>
                    </a:lnTo>
                    <a:cubicBezTo>
                      <a:pt x="33607" y="237228"/>
                      <a:pt x="26359" y="229913"/>
                      <a:pt x="26359" y="221017"/>
                    </a:cubicBezTo>
                    <a:lnTo>
                      <a:pt x="26359" y="42569"/>
                    </a:lnTo>
                    <a:cubicBezTo>
                      <a:pt x="26359" y="33607"/>
                      <a:pt x="33607" y="26359"/>
                      <a:pt x="42569" y="26359"/>
                    </a:cubicBezTo>
                    <a:lnTo>
                      <a:pt x="339631" y="26359"/>
                    </a:lnTo>
                    <a:cubicBezTo>
                      <a:pt x="348593" y="26359"/>
                      <a:pt x="355841" y="33607"/>
                      <a:pt x="355841" y="42569"/>
                    </a:cubicBezTo>
                    <a:lnTo>
                      <a:pt x="355841" y="221017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B2AD0CA-04E3-F35E-E8EA-069E9FA8FAC6}"/>
                  </a:ext>
                </a:extLst>
              </p:cNvPr>
              <p:cNvSpPr/>
              <p:nvPr/>
            </p:nvSpPr>
            <p:spPr>
              <a:xfrm>
                <a:off x="1634704" y="2562938"/>
                <a:ext cx="65937" cy="105467"/>
              </a:xfrm>
              <a:custGeom>
                <a:avLst/>
                <a:gdLst>
                  <a:gd name="connsiteX0" fmla="*/ 62042 w 65937"/>
                  <a:gd name="connsiteY0" fmla="*/ 3855 h 105467"/>
                  <a:gd name="connsiteX1" fmla="*/ 43393 w 65937"/>
                  <a:gd name="connsiteY1" fmla="*/ 3855 h 105467"/>
                  <a:gd name="connsiteX2" fmla="*/ 3855 w 65937"/>
                  <a:gd name="connsiteY2" fmla="*/ 43393 h 105467"/>
                  <a:gd name="connsiteX3" fmla="*/ 3855 w 65937"/>
                  <a:gd name="connsiteY3" fmla="*/ 62042 h 105467"/>
                  <a:gd name="connsiteX4" fmla="*/ 43393 w 65937"/>
                  <a:gd name="connsiteY4" fmla="*/ 101580 h 105467"/>
                  <a:gd name="connsiteX5" fmla="*/ 52684 w 65937"/>
                  <a:gd name="connsiteY5" fmla="*/ 105467 h 105467"/>
                  <a:gd name="connsiteX6" fmla="*/ 61976 w 65937"/>
                  <a:gd name="connsiteY6" fmla="*/ 101580 h 105467"/>
                  <a:gd name="connsiteX7" fmla="*/ 61976 w 65937"/>
                  <a:gd name="connsiteY7" fmla="*/ 82931 h 105467"/>
                  <a:gd name="connsiteX8" fmla="*/ 31729 w 65937"/>
                  <a:gd name="connsiteY8" fmla="*/ 52684 h 105467"/>
                  <a:gd name="connsiteX9" fmla="*/ 61976 w 65937"/>
                  <a:gd name="connsiteY9" fmla="*/ 22438 h 105467"/>
                  <a:gd name="connsiteX10" fmla="*/ 62042 w 65937"/>
                  <a:gd name="connsiteY10" fmla="*/ 3855 h 10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937" h="105467">
                    <a:moveTo>
                      <a:pt x="62042" y="3855"/>
                    </a:moveTo>
                    <a:cubicBezTo>
                      <a:pt x="56902" y="-1285"/>
                      <a:pt x="48533" y="-1285"/>
                      <a:pt x="43393" y="3855"/>
                    </a:cubicBezTo>
                    <a:lnTo>
                      <a:pt x="3855" y="43393"/>
                    </a:lnTo>
                    <a:cubicBezTo>
                      <a:pt x="-1285" y="48533"/>
                      <a:pt x="-1285" y="56902"/>
                      <a:pt x="3855" y="62042"/>
                    </a:cubicBezTo>
                    <a:lnTo>
                      <a:pt x="43393" y="101580"/>
                    </a:lnTo>
                    <a:cubicBezTo>
                      <a:pt x="45963" y="104150"/>
                      <a:pt x="49324" y="105467"/>
                      <a:pt x="52684" y="105467"/>
                    </a:cubicBezTo>
                    <a:cubicBezTo>
                      <a:pt x="56045" y="105467"/>
                      <a:pt x="59406" y="104150"/>
                      <a:pt x="61976" y="101580"/>
                    </a:cubicBezTo>
                    <a:cubicBezTo>
                      <a:pt x="67116" y="96440"/>
                      <a:pt x="67116" y="88071"/>
                      <a:pt x="61976" y="82931"/>
                    </a:cubicBezTo>
                    <a:lnTo>
                      <a:pt x="31729" y="52684"/>
                    </a:lnTo>
                    <a:lnTo>
                      <a:pt x="61976" y="22438"/>
                    </a:lnTo>
                    <a:cubicBezTo>
                      <a:pt x="67247" y="17364"/>
                      <a:pt x="67247" y="9061"/>
                      <a:pt x="62042" y="3855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9E86B89-46AD-7A38-B015-E63FFA8DA636}"/>
                  </a:ext>
                </a:extLst>
              </p:cNvPr>
              <p:cNvSpPr/>
              <p:nvPr/>
            </p:nvSpPr>
            <p:spPr>
              <a:xfrm>
                <a:off x="1806035" y="2562938"/>
                <a:ext cx="65830" cy="105533"/>
              </a:xfrm>
              <a:custGeom>
                <a:avLst/>
                <a:gdLst>
                  <a:gd name="connsiteX0" fmla="*/ 22504 w 65830"/>
                  <a:gd name="connsiteY0" fmla="*/ 3855 h 105533"/>
                  <a:gd name="connsiteX1" fmla="*/ 3855 w 65830"/>
                  <a:gd name="connsiteY1" fmla="*/ 3855 h 105533"/>
                  <a:gd name="connsiteX2" fmla="*/ 3855 w 65830"/>
                  <a:gd name="connsiteY2" fmla="*/ 22504 h 105533"/>
                  <a:gd name="connsiteX3" fmla="*/ 34101 w 65830"/>
                  <a:gd name="connsiteY3" fmla="*/ 52750 h 105533"/>
                  <a:gd name="connsiteX4" fmla="*/ 3855 w 65830"/>
                  <a:gd name="connsiteY4" fmla="*/ 82997 h 105533"/>
                  <a:gd name="connsiteX5" fmla="*/ 3855 w 65830"/>
                  <a:gd name="connsiteY5" fmla="*/ 101645 h 105533"/>
                  <a:gd name="connsiteX6" fmla="*/ 13146 w 65830"/>
                  <a:gd name="connsiteY6" fmla="*/ 105533 h 105533"/>
                  <a:gd name="connsiteX7" fmla="*/ 22438 w 65830"/>
                  <a:gd name="connsiteY7" fmla="*/ 101645 h 105533"/>
                  <a:gd name="connsiteX8" fmla="*/ 61976 w 65830"/>
                  <a:gd name="connsiteY8" fmla="*/ 62108 h 105533"/>
                  <a:gd name="connsiteX9" fmla="*/ 61976 w 65830"/>
                  <a:gd name="connsiteY9" fmla="*/ 43459 h 105533"/>
                  <a:gd name="connsiteX10" fmla="*/ 22504 w 65830"/>
                  <a:gd name="connsiteY10" fmla="*/ 3855 h 105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30" h="105533">
                    <a:moveTo>
                      <a:pt x="22504" y="3855"/>
                    </a:moveTo>
                    <a:cubicBezTo>
                      <a:pt x="17364" y="-1285"/>
                      <a:pt x="8995" y="-1285"/>
                      <a:pt x="3855" y="3855"/>
                    </a:cubicBezTo>
                    <a:cubicBezTo>
                      <a:pt x="-1285" y="8995"/>
                      <a:pt x="-1285" y="17364"/>
                      <a:pt x="3855" y="22504"/>
                    </a:cubicBezTo>
                    <a:lnTo>
                      <a:pt x="34101" y="52750"/>
                    </a:lnTo>
                    <a:lnTo>
                      <a:pt x="3855" y="82997"/>
                    </a:lnTo>
                    <a:cubicBezTo>
                      <a:pt x="-1285" y="88137"/>
                      <a:pt x="-1285" y="96506"/>
                      <a:pt x="3855" y="101645"/>
                    </a:cubicBezTo>
                    <a:cubicBezTo>
                      <a:pt x="6425" y="104215"/>
                      <a:pt x="9786" y="105533"/>
                      <a:pt x="13146" y="105533"/>
                    </a:cubicBezTo>
                    <a:cubicBezTo>
                      <a:pt x="16507" y="105533"/>
                      <a:pt x="19868" y="104215"/>
                      <a:pt x="22438" y="101645"/>
                    </a:cubicBezTo>
                    <a:lnTo>
                      <a:pt x="61976" y="62108"/>
                    </a:lnTo>
                    <a:cubicBezTo>
                      <a:pt x="67116" y="56968"/>
                      <a:pt x="67116" y="48599"/>
                      <a:pt x="61976" y="43459"/>
                    </a:cubicBezTo>
                    <a:lnTo>
                      <a:pt x="22504" y="3855"/>
                    </a:ln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6906CD-783F-AFEB-B0D8-117700714247}"/>
                  </a:ext>
                </a:extLst>
              </p:cNvPr>
              <p:cNvSpPr/>
              <p:nvPr/>
            </p:nvSpPr>
            <p:spPr>
              <a:xfrm>
                <a:off x="1720433" y="2549756"/>
                <a:ext cx="65908" cy="138418"/>
              </a:xfrm>
              <a:custGeom>
                <a:avLst/>
                <a:gdLst>
                  <a:gd name="connsiteX0" fmla="*/ 57102 w 65908"/>
                  <a:gd name="connsiteY0" fmla="*/ 760 h 138418"/>
                  <a:gd name="connsiteX1" fmla="*/ 40298 w 65908"/>
                  <a:gd name="connsiteY1" fmla="*/ 8800 h 138418"/>
                  <a:gd name="connsiteX2" fmla="*/ 760 w 65908"/>
                  <a:gd name="connsiteY2" fmla="*/ 120824 h 138418"/>
                  <a:gd name="connsiteX3" fmla="*/ 8800 w 65908"/>
                  <a:gd name="connsiteY3" fmla="*/ 137627 h 138418"/>
                  <a:gd name="connsiteX4" fmla="*/ 13215 w 65908"/>
                  <a:gd name="connsiteY4" fmla="*/ 138418 h 138418"/>
                  <a:gd name="connsiteX5" fmla="*/ 25669 w 65908"/>
                  <a:gd name="connsiteY5" fmla="*/ 129654 h 138418"/>
                  <a:gd name="connsiteX6" fmla="*/ 65207 w 65908"/>
                  <a:gd name="connsiteY6" fmla="*/ 17630 h 138418"/>
                  <a:gd name="connsiteX7" fmla="*/ 57102 w 65908"/>
                  <a:gd name="connsiteY7" fmla="*/ 760 h 13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08" h="138418">
                    <a:moveTo>
                      <a:pt x="57102" y="760"/>
                    </a:moveTo>
                    <a:cubicBezTo>
                      <a:pt x="50249" y="-1678"/>
                      <a:pt x="42736" y="1946"/>
                      <a:pt x="40298" y="8800"/>
                    </a:cubicBezTo>
                    <a:lnTo>
                      <a:pt x="760" y="120824"/>
                    </a:lnTo>
                    <a:cubicBezTo>
                      <a:pt x="-1678" y="127677"/>
                      <a:pt x="1946" y="135189"/>
                      <a:pt x="8800" y="137627"/>
                    </a:cubicBezTo>
                    <a:cubicBezTo>
                      <a:pt x="10249" y="138155"/>
                      <a:pt x="11699" y="138418"/>
                      <a:pt x="13215" y="138418"/>
                    </a:cubicBezTo>
                    <a:cubicBezTo>
                      <a:pt x="18618" y="138418"/>
                      <a:pt x="23758" y="135057"/>
                      <a:pt x="25669" y="129654"/>
                    </a:cubicBezTo>
                    <a:lnTo>
                      <a:pt x="65207" y="17630"/>
                    </a:lnTo>
                    <a:cubicBezTo>
                      <a:pt x="67513" y="10711"/>
                      <a:pt x="63955" y="3198"/>
                      <a:pt x="57102" y="760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804165F-B876-5E97-20F2-7FD70D41A880}"/>
              </a:ext>
            </a:extLst>
          </p:cNvPr>
          <p:cNvSpPr txBox="1"/>
          <p:nvPr/>
        </p:nvSpPr>
        <p:spPr>
          <a:xfrm>
            <a:off x="7089501" y="4637285"/>
            <a:ext cx="2327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212529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SEO Optimization</a:t>
            </a:r>
            <a:endParaRPr lang="en-ID" sz="1600" b="1">
              <a:solidFill>
                <a:srgbClr val="212529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3C4D35-1546-C479-D5A9-B3B02B803C5D}"/>
              </a:ext>
            </a:extLst>
          </p:cNvPr>
          <p:cNvSpPr txBox="1"/>
          <p:nvPr/>
        </p:nvSpPr>
        <p:spPr>
          <a:xfrm>
            <a:off x="7089501" y="4938273"/>
            <a:ext cx="418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6C75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Assets bootstrapping seed money social proof bandwidth partnership leverage startup.</a:t>
            </a:r>
            <a:endParaRPr lang="en-ID" sz="1400">
              <a:solidFill>
                <a:srgbClr val="6C75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4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12122</TotalTime>
  <Words>4715</Words>
  <PresentationFormat>Widescreen</PresentationFormat>
  <Paragraphs>802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Open Sans</vt:lpstr>
      <vt:lpstr>Poppins</vt:lpstr>
      <vt:lpstr>Poppins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2022-12-19T04:26:20Z</dcterms:created>
  <dcterms:modified xsi:type="dcterms:W3CDTF">2023-05-09T15:36:16Z</dcterms:modified>
</cp:coreProperties>
</file>