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94660"/>
  </p:normalViewPr>
  <p:slideViewPr>
    <p:cSldViewPr snapToGrid="0">
      <p:cViewPr varScale="1">
        <p:scale>
          <a:sx n="74" d="100"/>
          <a:sy n="74" d="100"/>
        </p:scale>
        <p:origin x="-3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10/09/2022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14.wmf"/><Relationship Id="rId12"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8.bin"/><Relationship Id="rId5" Type="http://schemas.openxmlformats.org/officeDocument/2006/relationships/image" Target="../media/image13.wmf"/><Relationship Id="rId15" Type="http://schemas.openxmlformats.org/officeDocument/2006/relationships/oleObject" Target="../embeddings/oleObject10.bin"/><Relationship Id="rId10" Type="http://schemas.openxmlformats.org/officeDocument/2006/relationships/image" Target="../media/image15.wmf"/><Relationship Id="rId4" Type="http://schemas.openxmlformats.org/officeDocument/2006/relationships/oleObject" Target="../embeddings/oleObject4.bin"/><Relationship Id="rId9" Type="http://schemas.openxmlformats.org/officeDocument/2006/relationships/oleObject" Target="../embeddings/oleObject7.bin"/><Relationship Id="rId1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1.png"/><Relationship Id="rId3" Type="http://schemas.openxmlformats.org/officeDocument/2006/relationships/notesSlide" Target="../notesSlides/notesSlide17.xml"/><Relationship Id="rId7" Type="http://schemas.openxmlformats.org/officeDocument/2006/relationships/oleObject" Target="../embeddings/oleObject14.bin"/><Relationship Id="rId12"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38.wmf"/><Relationship Id="rId4" Type="http://schemas.openxmlformats.org/officeDocument/2006/relationships/image" Target="../media/image9.png"/><Relationship Id="rId9"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5.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44.w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58.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accent4">
              <a:lumMod val="60000"/>
              <a:lumOff val="40000"/>
            </a:schemeClr>
          </a:solidFill>
        </p:spPr>
        <p:txBody>
          <a:bodyPr wrap="square" rtlCol="0">
            <a:spAutoFit/>
          </a:bodyPr>
          <a:lstStyle/>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CHÀO MỪNG CÁC EM </a:t>
            </a:r>
          </a:p>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xmlns=""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spid="_x0000_s4221" name="Equation" r:id="rId4" imgW="253800" imgH="457200" progId="Equation.DSMT4">
                  <p:embed/>
                </p:oleObj>
              </mc:Choice>
              <mc:Fallback>
                <p:oleObj name="Equation" r:id="rId4" imgW="253800" imgH="457200" progId="Equation.DSMT4">
                  <p:embed/>
                  <p:pic>
                    <p:nvPicPr>
                      <p:cNvPr id="0" name=""/>
                      <p:cNvPicPr/>
                      <p:nvPr/>
                    </p:nvPicPr>
                    <p:blipFill>
                      <a:blip r:embed="rId5"/>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xmlns=""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a16="http://schemas.microsoft.com/office/drawing/2014/main" xmlns=""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spid="_x0000_s4222" name="Equation" r:id="rId6" imgW="914400" imgH="220320" progId="Equation.DSMT4">
                  <p:embed/>
                </p:oleObj>
              </mc:Choice>
              <mc:Fallback>
                <p:oleObj name="Equation" r:id="rId6" imgW="914400" imgH="220320" progId="Equation.DSMT4">
                  <p:embed/>
                  <p:pic>
                    <p:nvPicPr>
                      <p:cNvPr id="0" name=""/>
                      <p:cNvPicPr/>
                      <p:nvPr/>
                    </p:nvPicPr>
                    <p:blipFill>
                      <a:blip r:embed="rId7"/>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spid="_x0000_s4223" name="Equation" r:id="rId8" imgW="126720" imgH="190440" progId="Equation.DSMT4">
                  <p:embed/>
                </p:oleObj>
              </mc:Choice>
              <mc:Fallback>
                <p:oleObj name="Equation" r:id="rId8" imgW="126720" imgH="190440" progId="Equation.DSMT4">
                  <p:embed/>
                  <p:pic>
                    <p:nvPicPr>
                      <p:cNvPr id="0" name=""/>
                      <p:cNvPicPr/>
                      <p:nvPr/>
                    </p:nvPicPr>
                    <p:blipFill>
                      <a:blip r:embed="rId7"/>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spid="_x0000_s4224" name="Equation" r:id="rId9" imgW="787320" imgH="507960" progId="Equation.DSMT4">
                  <p:embed/>
                </p:oleObj>
              </mc:Choice>
              <mc:Fallback>
                <p:oleObj name="Equation" r:id="rId9" imgW="787320" imgH="507960" progId="Equation.DSMT4">
                  <p:embed/>
                  <p:pic>
                    <p:nvPicPr>
                      <p:cNvPr id="0" name=""/>
                      <p:cNvPicPr/>
                      <p:nvPr/>
                    </p:nvPicPr>
                    <p:blipFill>
                      <a:blip r:embed="rId10"/>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spid="_x0000_s4225" name="Equation" r:id="rId11" imgW="825480" imgH="507960" progId="Equation.DSMT4">
                  <p:embed/>
                </p:oleObj>
              </mc:Choice>
              <mc:Fallback>
                <p:oleObj name="Equation" r:id="rId11" imgW="825480" imgH="507960" progId="Equation.DSMT4">
                  <p:embed/>
                  <p:pic>
                    <p:nvPicPr>
                      <p:cNvPr id="10" name="Object 9">
                        <a:extLst>
                          <a:ext uri="{FF2B5EF4-FFF2-40B4-BE49-F238E27FC236}">
                            <a16:creationId xmlns:a16="http://schemas.microsoft.com/office/drawing/2014/main" xmlns="" id="{C3BD11A2-43B3-4EC1-BDC6-4C61059F4F5A}"/>
                          </a:ext>
                        </a:extLst>
                      </p:cNvPr>
                      <p:cNvPicPr/>
                      <p:nvPr/>
                    </p:nvPicPr>
                    <p:blipFill>
                      <a:blip r:embed="rId12"/>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xmlns=""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spid="_x0000_s4226" name="Equation" r:id="rId13" imgW="977760" imgH="507960" progId="Equation.DSMT4">
                  <p:embed/>
                </p:oleObj>
              </mc:Choice>
              <mc:Fallback>
                <p:oleObj name="Equation" r:id="rId13" imgW="977760" imgH="507960" progId="Equation.DSMT4">
                  <p:embed/>
                  <p:pic>
                    <p:nvPicPr>
                      <p:cNvPr id="15" name="Object 14">
                        <a:extLst>
                          <a:ext uri="{FF2B5EF4-FFF2-40B4-BE49-F238E27FC236}">
                            <a16:creationId xmlns:a16="http://schemas.microsoft.com/office/drawing/2014/main" xmlns="" id="{0CD58B77-D42F-4E72-8B94-4605A8EDD4C9}"/>
                          </a:ext>
                        </a:extLst>
                      </p:cNvPr>
                      <p:cNvPicPr/>
                      <p:nvPr/>
                    </p:nvPicPr>
                    <p:blipFill>
                      <a:blip r:embed="rId14"/>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spid="_x0000_s4227" name="Equation" r:id="rId15" imgW="622080" imgH="507960" progId="Equation.DSMT4">
                  <p:embed/>
                </p:oleObj>
              </mc:Choice>
              <mc:Fallback>
                <p:oleObj name="Equation" r:id="rId15" imgW="622080" imgH="507960" progId="Equation.DSMT4">
                  <p:embed/>
                  <p:pic>
                    <p:nvPicPr>
                      <p:cNvPr id="16" name="Object 15">
                        <a:extLst>
                          <a:ext uri="{FF2B5EF4-FFF2-40B4-BE49-F238E27FC236}">
                            <a16:creationId xmlns:a16="http://schemas.microsoft.com/office/drawing/2014/main" xmlns="" id="{FA013254-CDD9-41AA-9DA7-7BD74C4CEDD3}"/>
                          </a:ext>
                        </a:extLst>
                      </p:cNvPr>
                      <p:cNvPicPr/>
                      <p:nvPr/>
                    </p:nvPicPr>
                    <p:blipFill>
                      <a:blip r:embed="rId16"/>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a16="http://schemas.microsoft.com/office/drawing/2014/main" xmlns="" id="{93B0DA6C-0750-49DA-94EB-516A20DF1292}"/>
              </a:ext>
            </a:extLst>
          </p:cNvPr>
          <p:cNvGraphicFramePr>
            <a:graphicFrameLocks noChangeAspect="1"/>
          </p:cNvGraphicFramePr>
          <p:nvPr>
            <p:extLst>
              <p:ext uri="{D42A27DB-BD31-4B8C-83A1-F6EECF244321}">
                <p14:modId xmlns:p14="http://schemas.microsoft.com/office/powerpoint/2010/main" val="790113541"/>
              </p:ext>
            </p:extLst>
          </p:nvPr>
        </p:nvGraphicFramePr>
        <p:xfrm>
          <a:off x="2277638" y="3159722"/>
          <a:ext cx="498475" cy="795338"/>
        </p:xfrm>
        <a:graphic>
          <a:graphicData uri="http://schemas.openxmlformats.org/presentationml/2006/ole">
            <mc:AlternateContent xmlns:mc="http://schemas.openxmlformats.org/markup-compatibility/2006">
              <mc:Choice xmlns:v="urn:schemas-microsoft-com:vml" Requires="v">
                <p:oleObj spid="_x0000_s5162" name="Equation" r:id="rId4" imgW="279360" imgH="444240" progId="Equation.DSMT4">
                  <p:embed/>
                </p:oleObj>
              </mc:Choice>
              <mc:Fallback>
                <p:oleObj name="Equation" r:id="rId4" imgW="279360" imgH="444240" progId="Equation.DSMT4">
                  <p:embed/>
                  <p:pic>
                    <p:nvPicPr>
                      <p:cNvPr id="2" name="Object 1">
                        <a:extLst>
                          <a:ext uri="{FF2B5EF4-FFF2-40B4-BE49-F238E27FC236}">
                            <a16:creationId xmlns:a16="http://schemas.microsoft.com/office/drawing/2014/main" xmlns="" id="{8D645B24-E10D-44BA-8F72-2A8D6CCC4568}"/>
                          </a:ext>
                        </a:extLst>
                      </p:cNvPr>
                      <p:cNvPicPr/>
                      <p:nvPr/>
                    </p:nvPicPr>
                    <p:blipFill>
                      <a:blip r:embed="rId5"/>
                      <a:stretch>
                        <a:fillRect/>
                      </a:stretch>
                    </p:blipFill>
                    <p:spPr>
                      <a:xfrm>
                        <a:off x="2277638" y="3159722"/>
                        <a:ext cx="498475" cy="79533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xmlns=""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xmlns=""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a16="http://schemas.microsoft.com/office/drawing/2014/main" xmlns="" id="{14D0284E-A7E9-4327-9D9B-772BDE18BFEE}"/>
              </a:ext>
            </a:extLst>
          </p:cNvPr>
          <p:cNvGraphicFramePr>
            <a:graphicFrameLocks noChangeAspect="1"/>
          </p:cNvGraphicFramePr>
          <p:nvPr>
            <p:extLst>
              <p:ext uri="{D42A27DB-BD31-4B8C-83A1-F6EECF244321}">
                <p14:modId xmlns:p14="http://schemas.microsoft.com/office/powerpoint/2010/main" val="32760530"/>
              </p:ext>
            </p:extLst>
          </p:nvPr>
        </p:nvGraphicFramePr>
        <p:xfrm>
          <a:off x="6727231" y="4212195"/>
          <a:ext cx="4154488" cy="931863"/>
        </p:xfrm>
        <a:graphic>
          <a:graphicData uri="http://schemas.openxmlformats.org/presentationml/2006/ole">
            <mc:AlternateContent xmlns:mc="http://schemas.openxmlformats.org/markup-compatibility/2006">
              <mc:Choice xmlns:v="urn:schemas-microsoft-com:vml" Requires="v">
                <p:oleObj spid="_x0000_s5163" name="Equation" r:id="rId6" imgW="2260440" imgH="507960" progId="Equation.DSMT4">
                  <p:embed/>
                </p:oleObj>
              </mc:Choice>
              <mc:Fallback>
                <p:oleObj name="Equation" r:id="rId6" imgW="2260440" imgH="507960" progId="Equation.DSMT4">
                  <p:embed/>
                  <p:pic>
                    <p:nvPicPr>
                      <p:cNvPr id="3" name="Object 2">
                        <a:extLst>
                          <a:ext uri="{FF2B5EF4-FFF2-40B4-BE49-F238E27FC236}">
                            <a16:creationId xmlns:a16="http://schemas.microsoft.com/office/drawing/2014/main" xmlns="" id="{8DC06C97-E30C-4C84-860D-BF0988392745}"/>
                          </a:ext>
                        </a:extLst>
                      </p:cNvPr>
                      <p:cNvPicPr/>
                      <p:nvPr/>
                    </p:nvPicPr>
                    <p:blipFill>
                      <a:blip r:embed="rId7"/>
                      <a:stretch>
                        <a:fillRect/>
                      </a:stretch>
                    </p:blipFill>
                    <p:spPr>
                      <a:xfrm>
                        <a:off x="6727231" y="4212195"/>
                        <a:ext cx="4154488" cy="931863"/>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a16="http://schemas.microsoft.com/office/drawing/2014/main" xmlns=""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a16="http://schemas.microsoft.com/office/drawing/2014/main" xmlns=""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a16="http://schemas.microsoft.com/office/drawing/2014/main" xmlns=""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a16="http://schemas.microsoft.com/office/drawing/2014/main" xmlns=""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a16="http://schemas.microsoft.com/office/drawing/2014/main" xmlns=""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a16="http://schemas.microsoft.com/office/drawing/2014/main" xmlns=""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a16="http://schemas.microsoft.com/office/drawing/2014/main" xmlns=""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a16="http://schemas.microsoft.com/office/drawing/2014/main" xmlns=""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a16="http://schemas.microsoft.com/office/drawing/2014/main" xmlns=""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a16="http://schemas.microsoft.com/office/drawing/2014/main" xmlns=""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a16="http://schemas.microsoft.com/office/drawing/2014/main" xmlns=""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a16="http://schemas.microsoft.com/office/drawing/2014/main" xmlns=""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a16="http://schemas.microsoft.com/office/drawing/2014/main" xmlns=""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a16="http://schemas.microsoft.com/office/drawing/2014/main" xmlns=""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a16="http://schemas.microsoft.com/office/drawing/2014/main" xmlns=""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a16="http://schemas.microsoft.com/office/drawing/2014/main" xmlns=""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a16="http://schemas.microsoft.com/office/drawing/2014/main" xmlns=""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a16="http://schemas.microsoft.com/office/drawing/2014/main" xmlns=""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a16="http://schemas.microsoft.com/office/drawing/2014/main" xmlns=""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a16="http://schemas.microsoft.com/office/drawing/2014/main" xmlns=""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a16="http://schemas.microsoft.com/office/drawing/2014/main" xmlns=""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a16="http://schemas.microsoft.com/office/drawing/2014/main" xmlns=""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a16="http://schemas.microsoft.com/office/drawing/2014/main" xmlns=""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a16="http://schemas.microsoft.com/office/drawing/2014/main" xmlns=""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a16="http://schemas.microsoft.com/office/drawing/2014/main" xmlns=""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a16="http://schemas.microsoft.com/office/drawing/2014/main" xmlns=""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xmlns=""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a16="http://schemas.microsoft.com/office/drawing/2014/main" xmlns=""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a16="http://schemas.microsoft.com/office/drawing/2014/main" xmlns=""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nếu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a16="http://schemas.microsoft.com/office/drawing/2014/main" xmlns=""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a16="http://schemas.microsoft.com/office/drawing/2014/main" xmlns=""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a16="http://schemas.microsoft.com/office/drawing/2014/main" xmlns=""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a16="http://schemas.microsoft.com/office/drawing/2014/main" xmlns=""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a16="http://schemas.microsoft.com/office/drawing/2014/main" xmlns=""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a16="http://schemas.microsoft.com/office/drawing/2014/main" xmlns=""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a16="http://schemas.microsoft.com/office/drawing/2014/main" xmlns=""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a16="http://schemas.microsoft.com/office/drawing/2014/main" xmlns=""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a16="http://schemas.microsoft.com/office/drawing/2014/main" xmlns=""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a16="http://schemas.microsoft.com/office/drawing/2014/main" xmlns=""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a16="http://schemas.microsoft.com/office/drawing/2014/main" xmlns=""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a16="http://schemas.microsoft.com/office/drawing/2014/main" xmlns=""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a16="http://schemas.microsoft.com/office/drawing/2014/main" xmlns=""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a16="http://schemas.microsoft.com/office/drawing/2014/main" xmlns=""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xmlns=""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a16="http://schemas.microsoft.com/office/drawing/2014/main" xmlns=""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a16="http://schemas.microsoft.com/office/drawing/2014/main" xmlns=""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a16="http://schemas.microsoft.com/office/drawing/2014/main" xmlns=""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a16="http://schemas.microsoft.com/office/drawing/2014/main" xmlns=""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a16="http://schemas.microsoft.com/office/drawing/2014/main" xmlns=""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a16="http://schemas.microsoft.com/office/drawing/2014/main" xmlns=""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a16="http://schemas.microsoft.com/office/drawing/2014/main" xmlns=""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a16="http://schemas.microsoft.com/office/drawing/2014/main" xmlns=""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a16="http://schemas.microsoft.com/office/drawing/2014/main" xmlns=""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a16="http://schemas.microsoft.com/office/drawing/2014/main" xmlns=""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a16="http://schemas.microsoft.com/office/drawing/2014/main" xmlns=""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a16="http://schemas.microsoft.com/office/drawing/2014/main" xmlns=""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a16="http://schemas.microsoft.com/office/drawing/2014/main" xmlns=""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a16="http://schemas.microsoft.com/office/drawing/2014/main" xmlns=""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a16="http://schemas.microsoft.com/office/drawing/2014/main" xmlns=""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a16="http://schemas.microsoft.com/office/drawing/2014/main" xmlns=""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a16="http://schemas.microsoft.com/office/drawing/2014/main" xmlns=""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a16="http://schemas.microsoft.com/office/drawing/2014/main" xmlns=""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a16="http://schemas.microsoft.com/office/drawing/2014/main" xmlns=""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a16="http://schemas.microsoft.com/office/drawing/2014/main" xmlns=""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a16="http://schemas.microsoft.com/office/drawing/2014/main" xmlns=""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a16="http://schemas.microsoft.com/office/drawing/2014/main" xmlns=""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a16="http://schemas.microsoft.com/office/drawing/2014/main" xmlns=""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a16="http://schemas.microsoft.com/office/drawing/2014/main" xmlns=""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a16="http://schemas.microsoft.com/office/drawing/2014/main" xmlns=""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a16="http://schemas.microsoft.com/office/drawing/2014/main" xmlns=""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a16="http://schemas.microsoft.com/office/drawing/2014/main" xmlns=""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a16="http://schemas.microsoft.com/office/drawing/2014/main" xmlns=""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a16="http://schemas.microsoft.com/office/drawing/2014/main" xmlns=""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a16="http://schemas.microsoft.com/office/drawing/2014/main" xmlns=""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a16="http://schemas.microsoft.com/office/drawing/2014/main" xmlns=""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a16="http://schemas.microsoft.com/office/drawing/2014/main" xmlns=""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a16="http://schemas.microsoft.com/office/drawing/2014/main" xmlns=""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xmlns=""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xmlns=""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a16="http://schemas.microsoft.com/office/drawing/2014/main" xmlns=""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a16="http://schemas.microsoft.com/office/drawing/2014/main" xmlns=""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a16="http://schemas.microsoft.com/office/drawing/2014/main" xmlns=""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a16="http://schemas.microsoft.com/office/drawing/2014/main" xmlns=""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a16="http://schemas.microsoft.com/office/drawing/2014/main" xmlns=""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xmlns=""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a16="http://schemas.microsoft.com/office/drawing/2014/main" xmlns=""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a16="http://schemas.microsoft.com/office/drawing/2014/main" xmlns=""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a16="http://schemas.microsoft.com/office/drawing/2014/main" xmlns=""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a16="http://schemas.microsoft.com/office/drawing/2014/main" xmlns=""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a16="http://schemas.microsoft.com/office/drawing/2014/main" xmlns=""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xmlns=""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a16="http://schemas.microsoft.com/office/drawing/2014/main" xmlns=""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a16="http://schemas.microsoft.com/office/drawing/2014/main" xmlns=""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a16="http://schemas.microsoft.com/office/drawing/2014/main" xmlns=""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a16="http://schemas.microsoft.com/office/drawing/2014/main" xmlns=""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a16="http://schemas.microsoft.com/office/drawing/2014/main" xmlns=""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a16="http://schemas.microsoft.com/office/drawing/2014/main" xmlns=""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a16="http://schemas.microsoft.com/office/drawing/2014/main" xmlns=""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a16="http://schemas.microsoft.com/office/drawing/2014/main" xmlns=""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a16="http://schemas.microsoft.com/office/drawing/2014/main" xmlns=""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a16="http://schemas.microsoft.com/office/drawing/2014/main" xmlns=""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a16="http://schemas.microsoft.com/office/drawing/2014/main" xmlns=""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a16="http://schemas.microsoft.com/office/drawing/2014/main" xmlns=""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a16="http://schemas.microsoft.com/office/drawing/2014/main" xmlns=""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a16="http://schemas.microsoft.com/office/drawing/2014/main" xmlns=""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a16="http://schemas.microsoft.com/office/drawing/2014/main" xmlns=""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xmlns=""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a16="http://schemas.microsoft.com/office/drawing/2014/main" xmlns=""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97" t="5383" r="7545" b="8006"/>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a16="http://schemas.microsoft.com/office/drawing/2014/main" xmlns=""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a16="http://schemas.microsoft.com/office/drawing/2014/main" xmlns=""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a16="http://schemas.microsoft.com/office/drawing/2014/main" xmlns=""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a16="http://schemas.microsoft.com/office/drawing/2014/main" xmlns=""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a16="http://schemas.microsoft.com/office/drawing/2014/main" xmlns="" val="3347028252"/>
                    </a:ext>
                  </a:extLst>
                </a:gridCol>
                <a:gridCol w="3298437">
                  <a:extLst>
                    <a:ext uri="{9D8B030D-6E8A-4147-A177-3AD203B41FA5}">
                      <a16:colId xmlns:a16="http://schemas.microsoft.com/office/drawing/2014/main" xmlns=""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72384148"/>
                  </a:ext>
                </a:extLst>
              </a:tr>
            </a:tbl>
          </a:graphicData>
        </a:graphic>
      </p:graphicFrame>
    </p:spTree>
    <p:extLst>
      <p:ext uri="{BB962C8B-B14F-4D97-AF65-F5344CB8AC3E}">
        <p14:creationId xmlns:p14="http://schemas.microsoft.com/office/powerpoint/2010/main" val="4139307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a16="http://schemas.microsoft.com/office/drawing/2014/main" xmlns=""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xmlns=""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a16="http://schemas.microsoft.com/office/drawing/2014/main" xmlns=""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a16="http://schemas.microsoft.com/office/drawing/2014/main" xmlns=""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a16="http://schemas.microsoft.com/office/drawing/2014/main" xmlns=""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spid="_x0000_s12358" name="Equation" r:id="rId5" imgW="1231560" imgH="457200" progId="Equation.DSMT4">
                  <p:embed/>
                </p:oleObj>
              </mc:Choice>
              <mc:Fallback>
                <p:oleObj name="Equation" r:id="rId5" imgW="1231560" imgH="457200" progId="Equation.DSMT4">
                  <p:embed/>
                  <p:pic>
                    <p:nvPicPr>
                      <p:cNvPr id="0" name=""/>
                      <p:cNvPicPr/>
                      <p:nvPr/>
                    </p:nvPicPr>
                    <p:blipFill>
                      <a:blip r:embed="rId6"/>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spid="_x0000_s12359" name="Equation" r:id="rId7" imgW="685800" imgH="457200" progId="Equation.DSMT4">
                  <p:embed/>
                </p:oleObj>
              </mc:Choice>
              <mc:Fallback>
                <p:oleObj name="Equation" r:id="rId7" imgW="685800" imgH="457200" progId="Equation.DSMT4">
                  <p:embed/>
                  <p:pic>
                    <p:nvPicPr>
                      <p:cNvPr id="0" name=""/>
                      <p:cNvPicPr/>
                      <p:nvPr/>
                    </p:nvPicPr>
                    <p:blipFill>
                      <a:blip r:embed="rId8"/>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xmlns=""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spid="_x0000_s12360" name="Equation" r:id="rId9" imgW="990360" imgH="444240" progId="Equation.DSMT4">
                  <p:embed/>
                </p:oleObj>
              </mc:Choice>
              <mc:Fallback>
                <p:oleObj name="Equation" r:id="rId9" imgW="990360" imgH="444240" progId="Equation.DSMT4">
                  <p:embed/>
                  <p:pic>
                    <p:nvPicPr>
                      <p:cNvPr id="0" name=""/>
                      <p:cNvPicPr/>
                      <p:nvPr/>
                    </p:nvPicPr>
                    <p:blipFill>
                      <a:blip r:embed="rId10"/>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xmlns=""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spid="_x0000_s12361" name="Equation" r:id="rId11" imgW="571320" imgH="444240" progId="Equation.DSMT4">
                  <p:embed/>
                </p:oleObj>
              </mc:Choice>
              <mc:Fallback>
                <p:oleObj name="Equation" r:id="rId11" imgW="571320" imgH="444240" progId="Equation.DSMT4">
                  <p:embed/>
                  <p:pic>
                    <p:nvPicPr>
                      <p:cNvPr id="0" name=""/>
                      <p:cNvPicPr/>
                      <p:nvPr/>
                    </p:nvPicPr>
                    <p:blipFill>
                      <a:blip r:embed="rId12"/>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xmlns=""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a16="http://schemas.microsoft.com/office/drawing/2014/main" xmlns=""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a16="http://schemas.microsoft.com/office/drawing/2014/main" xmlns="" id="{B965F31B-F48F-48F3-BDAE-238F7E2898DD}"/>
              </a:ext>
            </a:extLst>
          </p:cNvPr>
          <p:cNvPicPr/>
          <p:nvPr/>
        </p:nvPicPr>
        <p:blipFill>
          <a:blip r:embed="rId13">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xmlns=""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ain" xmlns=""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xmlns=""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a16="http://schemas.microsoft.com/office/drawing/2014/main" xmlns=""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xmlns="" id="{2D7E9E1B-F6FE-4B5A-83D3-AC5CBE2E792A}"/>
              </a:ext>
            </a:extLst>
          </p:cNvPr>
          <p:cNvGraphicFramePr>
            <a:graphicFrameLocks noChangeAspect="1"/>
          </p:cNvGraphicFramePr>
          <p:nvPr>
            <p:extLst>
              <p:ext uri="{D42A27DB-BD31-4B8C-83A1-F6EECF244321}">
                <p14:modId xmlns:p14="http://schemas.microsoft.com/office/powerpoint/2010/main" val="661721164"/>
              </p:ext>
            </p:extLst>
          </p:nvPr>
        </p:nvGraphicFramePr>
        <p:xfrm>
          <a:off x="1597562" y="3324887"/>
          <a:ext cx="3059113" cy="849313"/>
        </p:xfrm>
        <a:graphic>
          <a:graphicData uri="http://schemas.openxmlformats.org/presentationml/2006/ole">
            <mc:AlternateContent xmlns:mc="http://schemas.openxmlformats.org/markup-compatibility/2006">
              <mc:Choice xmlns:v="urn:schemas-microsoft-com:vml" Requires="v">
                <p:oleObj spid="_x0000_s13344" name="Equation" r:id="rId4" imgW="1600200" imgH="444240" progId="Equation.DSMT4">
                  <p:embed/>
                </p:oleObj>
              </mc:Choice>
              <mc:Fallback>
                <p:oleObj name="Equation" r:id="rId4" imgW="1600200" imgH="444240" progId="Equation.DSMT4">
                  <p:embed/>
                  <p:pic>
                    <p:nvPicPr>
                      <p:cNvPr id="0" name=""/>
                      <p:cNvPicPr/>
                      <p:nvPr/>
                    </p:nvPicPr>
                    <p:blipFill>
                      <a:blip r:embed="rId5"/>
                      <a:stretch>
                        <a:fillRect/>
                      </a:stretch>
                    </p:blipFill>
                    <p:spPr>
                      <a:xfrm>
                        <a:off x="1597562" y="3324887"/>
                        <a:ext cx="3059113" cy="8493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spid="_x0000_s13345" name="Equation" r:id="rId6" imgW="2915370" imgH="850458" progId="Equation.DSMT4">
                  <p:embed/>
                </p:oleObj>
              </mc:Choice>
              <mc:Fallback>
                <p:oleObj name="Equation" r:id="rId6" imgW="2915370" imgH="850458" progId="Equation.DSMT4">
                  <p:embed/>
                  <p:pic>
                    <p:nvPicPr>
                      <p:cNvPr id="0" name=""/>
                      <p:cNvPicPr/>
                      <p:nvPr/>
                    </p:nvPicPr>
                    <p:blipFill>
                      <a:blip r:embed="rId7"/>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xmlns=""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a16="http://schemas.microsoft.com/office/drawing/2014/main" xmlns=""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a16="http://schemas.microsoft.com/office/drawing/2014/main" xmlns=""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a16="http://schemas.microsoft.com/office/drawing/2014/main" xmlns=""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smtClean="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smtClean="0"/>
                  <a:t>b) - </a:t>
                </a:r>
                <a14:m>
                  <m:oMath xmlns:m="http://schemas.openxmlformats.org/officeDocument/2006/math">
                    <m:f>
                      <m:fPr>
                        <m:ctrlPr>
                          <a:rPr lang="en-US" sz="3200" i="1" smtClean="0">
                            <a:latin typeface="Cambria Math"/>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smtClean="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a:t>
                </a:r>
                <a:r>
                  <a:rPr lang="en-US" sz="3200" dirty="0" smtClean="0"/>
                  <a:t>)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a16="http://schemas.microsoft.com/office/drawing/2014/main" xmlns=""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xmlns=""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a16="http://schemas.microsoft.com/office/drawing/2014/main" xmlns=""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a16="http://schemas.microsoft.com/office/drawing/2014/main" xmlns=""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a16="http://schemas.microsoft.com/office/drawing/2014/main" xmlns=""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a16="http://schemas.microsoft.com/office/drawing/2014/main" xmlns=""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xmlns=""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a16="http://schemas.microsoft.com/office/drawing/2014/main" xmlns=""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a16="http://schemas.microsoft.com/office/drawing/2014/main" xmlns=""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a16="http://schemas.microsoft.com/office/drawing/2014/main" xmlns=""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a16="http://schemas.microsoft.com/office/drawing/2014/main" xmlns=""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xmlns=""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xmlns=""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xmlns=""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a16="http://schemas.microsoft.com/office/drawing/2014/main" xmlns=""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xmlns=""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xmlns=""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xmlns=""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xmlns=""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xmlns=""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xmlns=""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a16="http://schemas.microsoft.com/office/drawing/2014/main" xmlns=""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xmlns=""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xmlns=""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a16="http://schemas.microsoft.com/office/drawing/2014/main" xmlns=""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a16="http://schemas.microsoft.com/office/drawing/2014/main" xmlns=""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a16="http://schemas.microsoft.com/office/drawing/2014/main" xmlns=""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a16="http://schemas.microsoft.com/office/drawing/2014/main" xmlns=""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a16="http://schemas.microsoft.com/office/drawing/2014/main" xmlns=""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xmlns=""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a16="http://schemas.microsoft.com/office/drawing/2014/main" xmlns=""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a16="http://schemas.microsoft.com/office/drawing/2014/main" xmlns=""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a16="http://schemas.microsoft.com/office/drawing/2014/main" xmlns=""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a16="http://schemas.microsoft.com/office/drawing/2014/main" xmlns=""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a16="http://schemas.microsoft.com/office/drawing/2014/main" xmlns=""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a16="http://schemas.microsoft.com/office/drawing/2014/main" xmlns=""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a16="http://schemas.microsoft.com/office/drawing/2014/main" xmlns=""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a16="http://schemas.microsoft.com/office/drawing/2014/main" xmlns=""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xmlns=""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a16="http://schemas.microsoft.com/office/drawing/2014/main" xmlns=""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a16="http://schemas.microsoft.com/office/drawing/2014/main" xmlns=""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a16="http://schemas.microsoft.com/office/drawing/2014/main" xmlns=""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a16="http://schemas.microsoft.com/office/drawing/2014/main" xmlns=""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a16="http://schemas.microsoft.com/office/drawing/2014/main" xmlns=""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xmlns=""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a16="http://schemas.microsoft.com/office/drawing/2014/main" xmlns=""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a16="http://schemas.microsoft.com/office/drawing/2014/main" xmlns=""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a16="http://schemas.microsoft.com/office/drawing/2014/main" xmlns=""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xmlns=""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xmlns="" val="165143797"/>
                        </a:ext>
                      </a:extLst>
                    </a:gridCol>
                    <a:gridCol w="1396079">
                      <a:extLst>
                        <a:ext uri="{9D8B030D-6E8A-4147-A177-3AD203B41FA5}">
                          <a16:colId xmlns:a16="http://schemas.microsoft.com/office/drawing/2014/main" xmlns="" val="2324284630"/>
                        </a:ext>
                      </a:extLst>
                    </a:gridCol>
                    <a:gridCol w="1748359">
                      <a:extLst>
                        <a:ext uri="{9D8B030D-6E8A-4147-A177-3AD203B41FA5}">
                          <a16:colId xmlns:a16="http://schemas.microsoft.com/office/drawing/2014/main" xmlns="" val="1377993867"/>
                        </a:ext>
                      </a:extLst>
                    </a:gridCol>
                    <a:gridCol w="1748359">
                      <a:extLst>
                        <a:ext uri="{9D8B030D-6E8A-4147-A177-3AD203B41FA5}">
                          <a16:colId xmlns:a16="http://schemas.microsoft.com/office/drawing/2014/main" xmlns="" val="1329358245"/>
                        </a:ext>
                      </a:extLst>
                    </a:gridCol>
                    <a:gridCol w="1748359">
                      <a:extLst>
                        <a:ext uri="{9D8B030D-6E8A-4147-A177-3AD203B41FA5}">
                          <a16:colId xmlns:a16="http://schemas.microsoft.com/office/drawing/2014/main" xmlns="" val="2279329370"/>
                        </a:ext>
                      </a:extLst>
                    </a:gridCol>
                    <a:gridCol w="1748359">
                      <a:extLst>
                        <a:ext uri="{9D8B030D-6E8A-4147-A177-3AD203B41FA5}">
                          <a16:colId xmlns:a16="http://schemas.microsoft.com/office/drawing/2014/main" xmlns=""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xmlns=""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a16="http://schemas.microsoft.com/office/drawing/2014/main" xmlns=""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xmlns=""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a16="http://schemas.microsoft.com/office/drawing/2014/main" xmlns=""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xmlns=""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a16="http://schemas.microsoft.com/office/drawing/2014/main" xmlns=""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a16="http://schemas.microsoft.com/office/drawing/2014/main" xmlns=""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a16="http://schemas.microsoft.com/office/drawing/2014/main" xmlns=""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xmlns=""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a16="http://schemas.microsoft.com/office/drawing/2014/main" xmlns=""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xmlns=""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a16="http://schemas.microsoft.com/office/drawing/2014/main" xmlns=""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a16="http://schemas.microsoft.com/office/drawing/2014/main" xmlns=""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a16="http://schemas.microsoft.com/office/drawing/2014/main" xmlns=""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xmlns=""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xmlns="" val="165143797"/>
                        </a:ext>
                      </a:extLst>
                    </a:gridCol>
                    <a:gridCol w="1396079">
                      <a:extLst>
                        <a:ext uri="{9D8B030D-6E8A-4147-A177-3AD203B41FA5}">
                          <a16:colId xmlns:a16="http://schemas.microsoft.com/office/drawing/2014/main" xmlns="" val="2324284630"/>
                        </a:ext>
                      </a:extLst>
                    </a:gridCol>
                    <a:gridCol w="1748359">
                      <a:extLst>
                        <a:ext uri="{9D8B030D-6E8A-4147-A177-3AD203B41FA5}">
                          <a16:colId xmlns:a16="http://schemas.microsoft.com/office/drawing/2014/main" xmlns="" val="1377993867"/>
                        </a:ext>
                      </a:extLst>
                    </a:gridCol>
                    <a:gridCol w="1748359">
                      <a:extLst>
                        <a:ext uri="{9D8B030D-6E8A-4147-A177-3AD203B41FA5}">
                          <a16:colId xmlns:a16="http://schemas.microsoft.com/office/drawing/2014/main" xmlns="" val="1329358245"/>
                        </a:ext>
                      </a:extLst>
                    </a:gridCol>
                    <a:gridCol w="1748359">
                      <a:extLst>
                        <a:ext uri="{9D8B030D-6E8A-4147-A177-3AD203B41FA5}">
                          <a16:colId xmlns:a16="http://schemas.microsoft.com/office/drawing/2014/main" xmlns="" val="2279329370"/>
                        </a:ext>
                      </a:extLst>
                    </a:gridCol>
                    <a:gridCol w="1748359">
                      <a:extLst>
                        <a:ext uri="{9D8B030D-6E8A-4147-A177-3AD203B41FA5}">
                          <a16:colId xmlns:a16="http://schemas.microsoft.com/office/drawing/2014/main" xmlns=""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xmlns=""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a16="http://schemas.microsoft.com/office/drawing/2014/main" xmlns=""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xmlns=""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spid="_x0000_s23562"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a16="http://schemas.microsoft.com/office/drawing/2014/main" xmlns=""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a16="http://schemas.microsoft.com/office/drawing/2014/main" xmlns=""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097" t="5383" r="7545" b="8006"/>
          <a:stretch/>
        </p:blipFill>
        <p:spPr>
          <a:xfrm>
            <a:off x="2191819" y="4460428"/>
            <a:ext cx="2506895" cy="1900129"/>
          </a:xfrm>
          <a:prstGeom prst="rect">
            <a:avLst/>
          </a:prstGeom>
        </p:spPr>
      </p:pic>
      <p:grpSp>
        <p:nvGrpSpPr>
          <p:cNvPr id="13" name="Google Shape;895;p35">
            <a:extLst>
              <a:ext uri="{FF2B5EF4-FFF2-40B4-BE49-F238E27FC236}">
                <a16:creationId xmlns:a16="http://schemas.microsoft.com/office/drawing/2014/main" xmlns=""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xmlns=""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a16="http://schemas.microsoft.com/office/drawing/2014/main" xmlns=""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a16="http://schemas.microsoft.com/office/drawing/2014/main" xmlns=""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a16="http://schemas.microsoft.com/office/drawing/2014/main" xmlns=""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xmlns=""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a16="http://schemas.microsoft.com/office/drawing/2014/main" xmlns=""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a16="http://schemas.microsoft.com/office/drawing/2014/main" xmlns=""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xmlns=""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a16="http://schemas.microsoft.com/office/drawing/2014/main" xmlns=""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a16="http://schemas.microsoft.com/office/drawing/2014/main" xmlns=""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spid="_x0000_s1057" name="Equation" r:id="rId6" imgW="291960" imgH="444240" progId="Equation.DSMT4">
                  <p:embed/>
                </p:oleObj>
              </mc:Choice>
              <mc:Fallback>
                <p:oleObj name="Equation" r:id="rId6" imgW="291960" imgH="444240" progId="Equation.DSMT4">
                  <p:embed/>
                  <p:pic>
                    <p:nvPicPr>
                      <p:cNvPr id="0" name=""/>
                      <p:cNvPicPr/>
                      <p:nvPr/>
                    </p:nvPicPr>
                    <p:blipFill>
                      <a:blip r:embed="rId7"/>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a16="http://schemas.microsoft.com/office/drawing/2014/main" xmlns=""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xmlns=""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a16="http://schemas.microsoft.com/office/drawing/2014/main" xmlns=""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a16="http://schemas.microsoft.com/office/drawing/2014/main" xmlns=""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a16="http://schemas.microsoft.com/office/drawing/2014/main" xmlns=""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xmlns=""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xmlns=""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xmlns=""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xmlns=""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spid="_x0000_s3112" name="Equation" r:id="rId5" imgW="1828800" imgH="457200" progId="Equation.DSMT4">
                  <p:embed/>
                </p:oleObj>
              </mc:Choice>
              <mc:Fallback>
                <p:oleObj name="Equation" r:id="rId5" imgW="1828800" imgH="457200" progId="Equation.DSMT4">
                  <p:embed/>
                  <p:pic>
                    <p:nvPicPr>
                      <p:cNvPr id="0" name="Object 1"/>
                      <p:cNvPicPr>
                        <a:picLocks noChangeAspect="1" noChangeArrowheads="1"/>
                      </p:cNvPicPr>
                      <p:nvPr/>
                    </p:nvPicPr>
                    <p:blipFill>
                      <a:blip r:embed="rId6"/>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xmlns=""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spid="_x0000_s3113" name="Equation" r:id="rId7" imgW="1498320" imgH="457200" progId="Equation.DSMT4">
                  <p:embed/>
                </p:oleObj>
              </mc:Choice>
              <mc:Fallback>
                <p:oleObj name="Equation" r:id="rId7" imgW="1498320" imgH="457200" progId="Equation.DSMT4">
                  <p:embed/>
                  <p:pic>
                    <p:nvPicPr>
                      <p:cNvPr id="21" name="Object 20">
                        <a:extLst>
                          <a:ext uri="{FF2B5EF4-FFF2-40B4-BE49-F238E27FC236}">
                            <a16:creationId xmlns:a16="http://schemas.microsoft.com/office/drawing/2014/main" xmlns="" id="{3BF31D75-6448-4948-B721-72BFFA40181E}"/>
                          </a:ext>
                        </a:extLst>
                      </p:cNvPr>
                      <p:cNvPicPr>
                        <a:picLocks noChangeAspect="1" noChangeArrowheads="1"/>
                      </p:cNvPicPr>
                      <p:nvPr/>
                    </p:nvPicPr>
                    <p:blipFill>
                      <a:blip r:embed="rId8"/>
                      <a:srcRect/>
                      <a:stretch>
                        <a:fillRect/>
                      </a:stretch>
                    </p:blipFill>
                    <p:spPr bwMode="auto">
                      <a:xfrm>
                        <a:off x="7141047" y="4190273"/>
                        <a:ext cx="2993553" cy="906033"/>
                      </a:xfrm>
                      <a:prstGeom prst="rect">
                        <a:avLst/>
                      </a:prstGeom>
                      <a:noFill/>
                    </p:spPr>
                  </p:pic>
                </p:oleObj>
              </mc:Fallback>
            </mc:AlternateContent>
          </a:graphicData>
        </a:graphic>
      </p:graphicFrame>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2082</Words>
  <PresentationFormat>Custom</PresentationFormat>
  <Paragraphs>229</Paragraphs>
  <Slides>38</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Teacher Binder by Slidesgo</vt:lpstr>
      <vt:lpstr>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2022-02-25T15:36:39Z</dcterms:created>
  <dcterms:modified xsi:type="dcterms:W3CDTF">2022-09-10T01:20:43Z</dcterms:modified>
</cp:coreProperties>
</file>