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 id="2147483672" r:id="rId6"/>
    <p:sldMasterId id="2147483684" r:id="rId7"/>
    <p:sldMasterId id="2147483696" r:id="rId8"/>
    <p:sldMasterId id="2147483713" r:id="rId9"/>
    <p:sldMasterId id="2147483725"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6" roundtripDataSignature="AMtx7mg9KhUDBxUoAWdIR+b8L0lhNboD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2CFC66E-3A1D-41A1-ADB3-8199F1C95CEE}">
  <a:tblStyle styleId="{32CFC66E-3A1D-41A1-ADB3-8199F1C95CE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EF3"/>
          </a:solidFill>
        </a:fill>
      </a:tcStyle>
    </a:wholeTbl>
    <a:band1H>
      <a:tcTxStyle/>
      <a:tcStyle>
        <a:fill>
          <a:solidFill>
            <a:srgbClr val="CCDCE6"/>
          </a:solidFill>
        </a:fill>
      </a:tcStyle>
    </a:band1H>
    <a:band2H>
      <a:tcTxStyle/>
    </a:band2H>
    <a:band1V>
      <a:tcTxStyle/>
      <a:tcStyle>
        <a:fill>
          <a:solidFill>
            <a:srgbClr val="CCDCE6"/>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20" Type="http://schemas.openxmlformats.org/officeDocument/2006/relationships/slide" Target="slides/slide9.xml"/><Relationship Id="rId42" Type="http://schemas.openxmlformats.org/officeDocument/2006/relationships/slide" Target="slides/slide31.xml"/><Relationship Id="rId41" Type="http://schemas.openxmlformats.org/officeDocument/2006/relationships/slide" Target="slides/slide30.xml"/><Relationship Id="rId22" Type="http://schemas.openxmlformats.org/officeDocument/2006/relationships/slide" Target="slides/slide11.xml"/><Relationship Id="rId44" Type="http://schemas.openxmlformats.org/officeDocument/2006/relationships/slide" Target="slides/slide33.xml"/><Relationship Id="rId21" Type="http://schemas.openxmlformats.org/officeDocument/2006/relationships/slide" Target="slides/slide10.xml"/><Relationship Id="rId43" Type="http://schemas.openxmlformats.org/officeDocument/2006/relationships/slide" Target="slides/slide32.xml"/><Relationship Id="rId24" Type="http://schemas.openxmlformats.org/officeDocument/2006/relationships/slide" Target="slides/slide13.xml"/><Relationship Id="rId46" Type="http://customschemas.google.com/relationships/presentationmetadata" Target="metadata"/><Relationship Id="rId23" Type="http://schemas.openxmlformats.org/officeDocument/2006/relationships/slide" Target="slides/slide12.xml"/><Relationship Id="rId45" Type="http://schemas.openxmlformats.org/officeDocument/2006/relationships/slide" Target="slides/slide34.xml"/><Relationship Id="rId1" Type="http://schemas.openxmlformats.org/officeDocument/2006/relationships/theme" Target="theme/theme6.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8.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0.xml"/><Relationship Id="rId30" Type="http://schemas.openxmlformats.org/officeDocument/2006/relationships/slide" Target="slides/slide19.xml"/><Relationship Id="rId11" Type="http://schemas.openxmlformats.org/officeDocument/2006/relationships/notesMaster" Target="notesMasters/notesMaster1.xml"/><Relationship Id="rId33" Type="http://schemas.openxmlformats.org/officeDocument/2006/relationships/slide" Target="slides/slide22.xml"/><Relationship Id="rId10" Type="http://schemas.openxmlformats.org/officeDocument/2006/relationships/slideMaster" Target="slideMasters/slideMaster7.xml"/><Relationship Id="rId32" Type="http://schemas.openxmlformats.org/officeDocument/2006/relationships/slide" Target="slides/slide21.xml"/><Relationship Id="rId13" Type="http://schemas.openxmlformats.org/officeDocument/2006/relationships/slide" Target="slides/slide2.xml"/><Relationship Id="rId35" Type="http://schemas.openxmlformats.org/officeDocument/2006/relationships/slide" Target="slides/slide24.xml"/><Relationship Id="rId12" Type="http://schemas.openxmlformats.org/officeDocument/2006/relationships/slide" Target="slides/slide1.xml"/><Relationship Id="rId34" Type="http://schemas.openxmlformats.org/officeDocument/2006/relationships/slide" Target="slides/slide23.xml"/><Relationship Id="rId15" Type="http://schemas.openxmlformats.org/officeDocument/2006/relationships/slide" Target="slides/slide4.xml"/><Relationship Id="rId37" Type="http://schemas.openxmlformats.org/officeDocument/2006/relationships/slide" Target="slides/slide26.xml"/><Relationship Id="rId14" Type="http://schemas.openxmlformats.org/officeDocument/2006/relationships/slide" Target="slides/slide3.xml"/><Relationship Id="rId36" Type="http://schemas.openxmlformats.org/officeDocument/2006/relationships/slide" Target="slides/slide25.xml"/><Relationship Id="rId17" Type="http://schemas.openxmlformats.org/officeDocument/2006/relationships/slide" Target="slides/slide6.xml"/><Relationship Id="rId39" Type="http://schemas.openxmlformats.org/officeDocument/2006/relationships/slide" Target="slides/slide28.xml"/><Relationship Id="rId16" Type="http://schemas.openxmlformats.org/officeDocument/2006/relationships/slide" Target="slides/slide5.xml"/><Relationship Id="rId38" Type="http://schemas.openxmlformats.org/officeDocument/2006/relationships/slide" Target="slides/slide27.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1" name="Google Shape;92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3" name="Google Shape;9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5" name="Google Shape;10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7" name="Google Shape;104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9" name="Google Shape;10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1" name="Google Shape;113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9" name="Google Shape;113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9" name="Google Shape;114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6" name="Google Shape;115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4" name="Google Shape;117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0" name="Google Shape;122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7" name="Google Shape;122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3" name="Google Shape;123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1" name="Google Shape;124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2" name="Google Shape;125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4" name="Google Shape;127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6" name="Google Shape;128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4" name="Google Shape;129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8" name="Google Shape;130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7" name="Google Shape;131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3" name="Google Shape;132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9" name="Google Shape;132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3" name="Shape 1333"/>
        <p:cNvGrpSpPr/>
        <p:nvPr/>
      </p:nvGrpSpPr>
      <p:grpSpPr>
        <a:xfrm>
          <a:off x="0" y="0"/>
          <a:ext cx="0" cy="0"/>
          <a:chOff x="0" y="0"/>
          <a:chExt cx="0" cy="0"/>
        </a:xfrm>
      </p:grpSpPr>
      <p:sp>
        <p:nvSpPr>
          <p:cNvPr id="1334" name="Google Shape;133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5" name="Google Shape;133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9" name="Shape 1339"/>
        <p:cNvGrpSpPr/>
        <p:nvPr/>
      </p:nvGrpSpPr>
      <p:grpSpPr>
        <a:xfrm>
          <a:off x="0" y="0"/>
          <a:ext cx="0" cy="0"/>
          <a:chOff x="0" y="0"/>
          <a:chExt cx="0" cy="0"/>
        </a:xfrm>
      </p:grpSpPr>
      <p:sp>
        <p:nvSpPr>
          <p:cNvPr id="1340" name="Google Shape;134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1" name="Google Shape;134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1" name="Google Shape;135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7" name="Google Shape;8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 name="Google Shape;8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7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7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ề và Nội dung" type="obj">
  <p:cSld name="OBJECT">
    <p:spTree>
      <p:nvGrpSpPr>
        <p:cNvPr id="90" name="Shape 90"/>
        <p:cNvGrpSpPr/>
        <p:nvPr/>
      </p:nvGrpSpPr>
      <p:grpSpPr>
        <a:xfrm>
          <a:off x="0" y="0"/>
          <a:ext cx="0" cy="0"/>
          <a:chOff x="0" y="0"/>
          <a:chExt cx="0" cy="0"/>
        </a:xfrm>
      </p:grpSpPr>
      <p:sp>
        <p:nvSpPr>
          <p:cNvPr id="91" name="Google Shape;91;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ống" type="blank">
  <p:cSld name="BLANK">
    <p:spTree>
      <p:nvGrpSpPr>
        <p:cNvPr id="96" name="Shape 96"/>
        <p:cNvGrpSpPr/>
        <p:nvPr/>
      </p:nvGrpSpPr>
      <p:grpSpPr>
        <a:xfrm>
          <a:off x="0" y="0"/>
          <a:ext cx="0" cy="0"/>
          <a:chOff x="0" y="0"/>
          <a:chExt cx="0" cy="0"/>
        </a:xfrm>
      </p:grpSpPr>
      <p:sp>
        <p:nvSpPr>
          <p:cNvPr id="97" name="Google Shape;9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ề Bản chiếu" type="title">
  <p:cSld name="TITLE">
    <p:spTree>
      <p:nvGrpSpPr>
        <p:cNvPr id="100" name="Shape 100"/>
        <p:cNvGrpSpPr/>
        <p:nvPr/>
      </p:nvGrpSpPr>
      <p:grpSpPr>
        <a:xfrm>
          <a:off x="0" y="0"/>
          <a:ext cx="0" cy="0"/>
          <a:chOff x="0" y="0"/>
          <a:chExt cx="0" cy="0"/>
        </a:xfrm>
      </p:grpSpPr>
      <p:sp>
        <p:nvSpPr>
          <p:cNvPr id="101" name="Google Shape;101;p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3" name="Google Shape;103;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Đầu trang của Phần" type="secHead">
  <p:cSld name="SECTION_HEADER">
    <p:spTree>
      <p:nvGrpSpPr>
        <p:cNvPr id="106" name="Shape 106"/>
        <p:cNvGrpSpPr/>
        <p:nvPr/>
      </p:nvGrpSpPr>
      <p:grpSpPr>
        <a:xfrm>
          <a:off x="0" y="0"/>
          <a:ext cx="0" cy="0"/>
          <a:chOff x="0" y="0"/>
          <a:chExt cx="0" cy="0"/>
        </a:xfrm>
      </p:grpSpPr>
      <p:sp>
        <p:nvSpPr>
          <p:cNvPr id="107" name="Google Shape;107;p5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5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9" name="Google Shape;109;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i Nội dung" type="twoObj">
  <p:cSld name="TWO_OBJECTS">
    <p:spTree>
      <p:nvGrpSpPr>
        <p:cNvPr id="112" name="Shape 112"/>
        <p:cNvGrpSpPr/>
        <p:nvPr/>
      </p:nvGrpSpPr>
      <p:grpSpPr>
        <a:xfrm>
          <a:off x="0" y="0"/>
          <a:ext cx="0" cy="0"/>
          <a:chOff x="0" y="0"/>
          <a:chExt cx="0" cy="0"/>
        </a:xfrm>
      </p:grpSpPr>
      <p:sp>
        <p:nvSpPr>
          <p:cNvPr id="113" name="Google Shape;113;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5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5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ép so sánh" type="twoTxTwoObj">
  <p:cSld name="TWO_OBJECTS_WITH_TEXT">
    <p:spTree>
      <p:nvGrpSpPr>
        <p:cNvPr id="119" name="Shape 119"/>
        <p:cNvGrpSpPr/>
        <p:nvPr/>
      </p:nvGrpSpPr>
      <p:grpSpPr>
        <a:xfrm>
          <a:off x="0" y="0"/>
          <a:ext cx="0" cy="0"/>
          <a:chOff x="0" y="0"/>
          <a:chExt cx="0" cy="0"/>
        </a:xfrm>
      </p:grpSpPr>
      <p:sp>
        <p:nvSpPr>
          <p:cNvPr id="120" name="Google Shape;120;p5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5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5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5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5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ỉ Tiêu đề" type="titleOnly">
  <p:cSld name="TITLE_ONLY">
    <p:spTree>
      <p:nvGrpSpPr>
        <p:cNvPr id="128" name="Shape 128"/>
        <p:cNvGrpSpPr/>
        <p:nvPr/>
      </p:nvGrpSpPr>
      <p:grpSpPr>
        <a:xfrm>
          <a:off x="0" y="0"/>
          <a:ext cx="0" cy="0"/>
          <a:chOff x="0" y="0"/>
          <a:chExt cx="0" cy="0"/>
        </a:xfrm>
      </p:grpSpPr>
      <p:sp>
        <p:nvSpPr>
          <p:cNvPr id="129" name="Google Shape;129;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ội dung với Chú thích" type="objTx">
  <p:cSld name="OBJECT_WITH_CAPTION_TEXT">
    <p:spTree>
      <p:nvGrpSpPr>
        <p:cNvPr id="133" name="Shape 133"/>
        <p:cNvGrpSpPr/>
        <p:nvPr/>
      </p:nvGrpSpPr>
      <p:grpSpPr>
        <a:xfrm>
          <a:off x="0" y="0"/>
          <a:ext cx="0" cy="0"/>
          <a:chOff x="0" y="0"/>
          <a:chExt cx="0" cy="0"/>
        </a:xfrm>
      </p:grpSpPr>
      <p:sp>
        <p:nvSpPr>
          <p:cNvPr id="134" name="Google Shape;134;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5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5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7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7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nh với Chú thích" type="picTx">
  <p:cSld name="PICTURE_WITH_CAPTION_TEXT">
    <p:spTree>
      <p:nvGrpSpPr>
        <p:cNvPr id="140" name="Shape 140"/>
        <p:cNvGrpSpPr/>
        <p:nvPr/>
      </p:nvGrpSpPr>
      <p:grpSpPr>
        <a:xfrm>
          <a:off x="0" y="0"/>
          <a:ext cx="0" cy="0"/>
          <a:chOff x="0" y="0"/>
          <a:chExt cx="0" cy="0"/>
        </a:xfrm>
      </p:grpSpPr>
      <p:sp>
        <p:nvSpPr>
          <p:cNvPr id="141" name="Google Shape;141;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5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3" name="Google Shape;143;p5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và Văn bản Dọc" type="vertTx">
  <p:cSld name="VERTICAL_TEXT">
    <p:spTree>
      <p:nvGrpSpPr>
        <p:cNvPr id="147" name="Shape 147"/>
        <p:cNvGrpSpPr/>
        <p:nvPr/>
      </p:nvGrpSpPr>
      <p:grpSpPr>
        <a:xfrm>
          <a:off x="0" y="0"/>
          <a:ext cx="0" cy="0"/>
          <a:chOff x="0" y="0"/>
          <a:chExt cx="0" cy="0"/>
        </a:xfrm>
      </p:grpSpPr>
      <p:sp>
        <p:nvSpPr>
          <p:cNvPr id="148" name="Google Shape;148;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5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Dọc và Văn bản" type="vertTitleAndTx">
  <p:cSld name="VERTICAL_TITLE_AND_VERTICAL_TEXT">
    <p:spTree>
      <p:nvGrpSpPr>
        <p:cNvPr id="153" name="Shape 153"/>
        <p:cNvGrpSpPr/>
        <p:nvPr/>
      </p:nvGrpSpPr>
      <p:grpSpPr>
        <a:xfrm>
          <a:off x="0" y="0"/>
          <a:ext cx="0" cy="0"/>
          <a:chOff x="0" y="0"/>
          <a:chExt cx="0" cy="0"/>
        </a:xfrm>
      </p:grpSpPr>
      <p:sp>
        <p:nvSpPr>
          <p:cNvPr id="154" name="Google Shape;154;p5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5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4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40"/>
          <p:cNvSpPr txBox="1"/>
          <p:nvPr>
            <p:ph idx="1" type="body"/>
          </p:nvPr>
        </p:nvSpPr>
        <p:spPr>
          <a:xfrm>
            <a:off x="609600" y="1600201"/>
            <a:ext cx="10972800" cy="4419600"/>
          </a:xfrm>
          <a:prstGeom prst="rect">
            <a:avLst/>
          </a:prstGeom>
          <a:noFill/>
          <a:ln>
            <a:noFill/>
          </a:ln>
        </p:spPr>
        <p:txBody>
          <a:bodyPr anchorCtr="0" anchor="t" bIns="45700" lIns="91425" spcFirstLastPara="1" rIns="91425" wrap="square" tIns="45700">
            <a:normAutofit/>
          </a:bodyPr>
          <a:lstStyle>
            <a:lvl1pPr indent="-342900" lvl="0" marL="457200" algn="just">
              <a:spcBef>
                <a:spcPts val="600"/>
              </a:spcBef>
              <a:spcAft>
                <a:spcPts val="0"/>
              </a:spcAft>
              <a:buSzPts val="1800"/>
              <a:buChar char="•"/>
              <a:defRPr/>
            </a:lvl1pPr>
            <a:lvl2pPr indent="-342900" lvl="1" marL="914400" algn="just">
              <a:spcBef>
                <a:spcPts val="600"/>
              </a:spcBef>
              <a:spcAft>
                <a:spcPts val="0"/>
              </a:spcAft>
              <a:buClr>
                <a:schemeClr val="dk1"/>
              </a:buClr>
              <a:buSzPts val="1800"/>
              <a:buChar char="–"/>
              <a:defRPr/>
            </a:lvl2pPr>
            <a:lvl3pPr indent="-342900" lvl="2" marL="1371600" algn="just">
              <a:spcBef>
                <a:spcPts val="600"/>
              </a:spcBef>
              <a:spcAft>
                <a:spcPts val="0"/>
              </a:spcAft>
              <a:buClr>
                <a:schemeClr val="dk1"/>
              </a:buClr>
              <a:buSzPts val="1800"/>
              <a:buChar char="•"/>
              <a:defRPr/>
            </a:lvl3pPr>
            <a:lvl4pPr indent="-342900" lvl="3" marL="1828800" algn="just">
              <a:spcBef>
                <a:spcPts val="600"/>
              </a:spcBef>
              <a:spcAft>
                <a:spcPts val="0"/>
              </a:spcAft>
              <a:buClr>
                <a:schemeClr val="dk1"/>
              </a:buClr>
              <a:buSzPts val="1800"/>
              <a:buChar char="–"/>
              <a:defRPr/>
            </a:lvl4pPr>
            <a:lvl5pPr indent="-342900" lvl="4" marL="2286000" algn="just">
              <a:spcBef>
                <a:spcPts val="600"/>
              </a:spcBef>
              <a:spcAft>
                <a:spcPts val="0"/>
              </a:spcAft>
              <a:buClr>
                <a:schemeClr val="dk1"/>
              </a:buClr>
              <a:buSzPts val="1800"/>
              <a:buChar char="»"/>
              <a:defRPr/>
            </a:lvl5pPr>
            <a:lvl6pPr indent="-342900" lvl="5" marL="2743200" algn="l">
              <a:spcBef>
                <a:spcPts val="6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8" name="Google Shape;168;p40"/>
          <p:cNvSpPr txBox="1"/>
          <p:nvPr>
            <p:ph idx="10" type="dt"/>
          </p:nvPr>
        </p:nvSpPr>
        <p:spPr>
          <a:xfrm>
            <a:off x="609600" y="609200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40"/>
          <p:cNvSpPr txBox="1"/>
          <p:nvPr>
            <p:ph idx="12" type="sldNum"/>
          </p:nvPr>
        </p:nvSpPr>
        <p:spPr>
          <a:xfrm>
            <a:off x="8737600" y="609200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0" name="Shape 170"/>
        <p:cNvGrpSpPr/>
        <p:nvPr/>
      </p:nvGrpSpPr>
      <p:grpSpPr>
        <a:xfrm>
          <a:off x="0" y="0"/>
          <a:ext cx="0" cy="0"/>
          <a:chOff x="0" y="0"/>
          <a:chExt cx="0" cy="0"/>
        </a:xfrm>
      </p:grpSpPr>
      <p:sp>
        <p:nvSpPr>
          <p:cNvPr id="171" name="Google Shape;171;p80"/>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0000"/>
              </a:buClr>
              <a:buSzPts val="4400"/>
              <a:buFont typeface="Calibri"/>
              <a:buNone/>
              <a:defRPr b="1">
                <a:solidFill>
                  <a:srgbClr val="FF000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80"/>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00"/>
              </a:spcBef>
              <a:spcAft>
                <a:spcPts val="0"/>
              </a:spcAft>
              <a:buSzPts val="2800"/>
              <a:buNone/>
              <a:defRPr b="1" sz="2800">
                <a:solidFill>
                  <a:schemeClr val="dk1"/>
                </a:solidFill>
                <a:latin typeface="Calibri"/>
                <a:ea typeface="Calibri"/>
                <a:cs typeface="Calibri"/>
                <a:sym typeface="Calibri"/>
              </a:defRPr>
            </a:lvl1pPr>
            <a:lvl2pPr lvl="1" algn="ctr">
              <a:spcBef>
                <a:spcPts val="600"/>
              </a:spcBef>
              <a:spcAft>
                <a:spcPts val="0"/>
              </a:spcAft>
              <a:buClr>
                <a:srgbClr val="888888"/>
              </a:buClr>
              <a:buSzPts val="2800"/>
              <a:buNone/>
              <a:defRPr>
                <a:solidFill>
                  <a:srgbClr val="888888"/>
                </a:solidFill>
              </a:defRPr>
            </a:lvl2pPr>
            <a:lvl3pPr lvl="2" algn="ctr">
              <a:spcBef>
                <a:spcPts val="600"/>
              </a:spcBef>
              <a:spcAft>
                <a:spcPts val="0"/>
              </a:spcAft>
              <a:buClr>
                <a:srgbClr val="888888"/>
              </a:buClr>
              <a:buSzPts val="2800"/>
              <a:buNone/>
              <a:defRPr>
                <a:solidFill>
                  <a:srgbClr val="888888"/>
                </a:solidFill>
              </a:defRPr>
            </a:lvl3pPr>
            <a:lvl4pPr lvl="3" algn="ctr">
              <a:spcBef>
                <a:spcPts val="600"/>
              </a:spcBef>
              <a:spcAft>
                <a:spcPts val="0"/>
              </a:spcAft>
              <a:buClr>
                <a:srgbClr val="888888"/>
              </a:buClr>
              <a:buSzPts val="2800"/>
              <a:buNone/>
              <a:defRPr>
                <a:solidFill>
                  <a:srgbClr val="888888"/>
                </a:solidFill>
              </a:defRPr>
            </a:lvl4pPr>
            <a:lvl5pPr lvl="4" algn="ctr">
              <a:spcBef>
                <a:spcPts val="600"/>
              </a:spcBef>
              <a:spcAft>
                <a:spcPts val="0"/>
              </a:spcAft>
              <a:buClr>
                <a:srgbClr val="888888"/>
              </a:buClr>
              <a:buSzPts val="2800"/>
              <a:buNone/>
              <a:defRPr>
                <a:solidFill>
                  <a:srgbClr val="888888"/>
                </a:solidFill>
              </a:defRPr>
            </a:lvl5pPr>
            <a:lvl6pPr lvl="5" algn="ctr">
              <a:spcBef>
                <a:spcPts val="6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3" name="Google Shape;173;p80"/>
          <p:cNvSpPr txBox="1"/>
          <p:nvPr>
            <p:ph idx="10" type="dt"/>
          </p:nvPr>
        </p:nvSpPr>
        <p:spPr>
          <a:xfrm>
            <a:off x="609600" y="6096586"/>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18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80"/>
          <p:cNvSpPr txBox="1"/>
          <p:nvPr>
            <p:ph idx="12" type="sldNum"/>
          </p:nvPr>
        </p:nvSpPr>
        <p:spPr>
          <a:xfrm>
            <a:off x="8737600" y="6096586"/>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5" name="Shape 175"/>
        <p:cNvGrpSpPr/>
        <p:nvPr/>
      </p:nvGrpSpPr>
      <p:grpSpPr>
        <a:xfrm>
          <a:off x="0" y="0"/>
          <a:ext cx="0" cy="0"/>
          <a:chOff x="0" y="0"/>
          <a:chExt cx="0" cy="0"/>
        </a:xfrm>
      </p:grpSpPr>
      <p:sp>
        <p:nvSpPr>
          <p:cNvPr id="176" name="Google Shape;176;p81"/>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FF0000"/>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8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just">
              <a:spcBef>
                <a:spcPts val="600"/>
              </a:spcBef>
              <a:spcAft>
                <a:spcPts val="0"/>
              </a:spcAft>
              <a:buSzPts val="2000"/>
              <a:buNone/>
              <a:defRPr sz="2000">
                <a:solidFill>
                  <a:srgbClr val="888888"/>
                </a:solidFill>
              </a:defRPr>
            </a:lvl1pPr>
            <a:lvl2pPr indent="-228600" lvl="1" marL="914400" algn="just">
              <a:spcBef>
                <a:spcPts val="600"/>
              </a:spcBef>
              <a:spcAft>
                <a:spcPts val="0"/>
              </a:spcAft>
              <a:buClr>
                <a:srgbClr val="888888"/>
              </a:buClr>
              <a:buSzPts val="1800"/>
              <a:buNone/>
              <a:defRPr sz="1800">
                <a:solidFill>
                  <a:srgbClr val="888888"/>
                </a:solidFill>
              </a:defRPr>
            </a:lvl2pPr>
            <a:lvl3pPr indent="-228600" lvl="2" marL="1371600" algn="just">
              <a:spcBef>
                <a:spcPts val="600"/>
              </a:spcBef>
              <a:spcAft>
                <a:spcPts val="0"/>
              </a:spcAft>
              <a:buClr>
                <a:srgbClr val="888888"/>
              </a:buClr>
              <a:buSzPts val="1600"/>
              <a:buNone/>
              <a:defRPr sz="1600">
                <a:solidFill>
                  <a:srgbClr val="888888"/>
                </a:solidFill>
              </a:defRPr>
            </a:lvl3pPr>
            <a:lvl4pPr indent="-228600" lvl="3" marL="1828800" algn="just">
              <a:spcBef>
                <a:spcPts val="600"/>
              </a:spcBef>
              <a:spcAft>
                <a:spcPts val="0"/>
              </a:spcAft>
              <a:buClr>
                <a:srgbClr val="888888"/>
              </a:buClr>
              <a:buSzPts val="1400"/>
              <a:buNone/>
              <a:defRPr sz="1400">
                <a:solidFill>
                  <a:srgbClr val="888888"/>
                </a:solidFill>
              </a:defRPr>
            </a:lvl4pPr>
            <a:lvl5pPr indent="-228600" lvl="4" marL="2286000" algn="just">
              <a:spcBef>
                <a:spcPts val="600"/>
              </a:spcBef>
              <a:spcAft>
                <a:spcPts val="0"/>
              </a:spcAft>
              <a:buClr>
                <a:srgbClr val="888888"/>
              </a:buClr>
              <a:buSzPts val="1400"/>
              <a:buNone/>
              <a:defRPr sz="1400">
                <a:solidFill>
                  <a:srgbClr val="888888"/>
                </a:solidFill>
              </a:defRPr>
            </a:lvl5pPr>
            <a:lvl6pPr indent="-228600" lvl="5" marL="2743200" algn="l">
              <a:spcBef>
                <a:spcPts val="60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78" name="Google Shape;178;p81"/>
          <p:cNvSpPr txBox="1"/>
          <p:nvPr>
            <p:ph idx="10" type="dt"/>
          </p:nvPr>
        </p:nvSpPr>
        <p:spPr>
          <a:xfrm>
            <a:off x="609600" y="6111876"/>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81"/>
          <p:cNvSpPr txBox="1"/>
          <p:nvPr>
            <p:ph idx="12" type="sldNum"/>
          </p:nvPr>
        </p:nvSpPr>
        <p:spPr>
          <a:xfrm>
            <a:off x="8737600" y="6111876"/>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0" name="Shape 180"/>
        <p:cNvGrpSpPr/>
        <p:nvPr/>
      </p:nvGrpSpPr>
      <p:grpSpPr>
        <a:xfrm>
          <a:off x="0" y="0"/>
          <a:ext cx="0" cy="0"/>
          <a:chOff x="0" y="0"/>
          <a:chExt cx="0" cy="0"/>
        </a:xfrm>
      </p:grpSpPr>
      <p:sp>
        <p:nvSpPr>
          <p:cNvPr id="181" name="Google Shape;181;p8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82"/>
          <p:cNvSpPr txBox="1"/>
          <p:nvPr>
            <p:ph idx="1" type="body"/>
          </p:nvPr>
        </p:nvSpPr>
        <p:spPr>
          <a:xfrm>
            <a:off x="609600" y="1600201"/>
            <a:ext cx="5384800" cy="4419600"/>
          </a:xfrm>
          <a:prstGeom prst="rect">
            <a:avLst/>
          </a:prstGeom>
          <a:noFill/>
          <a:ln>
            <a:noFill/>
          </a:ln>
        </p:spPr>
        <p:txBody>
          <a:bodyPr anchorCtr="0" anchor="t" bIns="45700" lIns="91425" spcFirstLastPara="1" rIns="91425" wrap="square" tIns="45700">
            <a:normAutofit/>
          </a:bodyPr>
          <a:lstStyle>
            <a:lvl1pPr indent="-406400" lvl="0" marL="457200" algn="just">
              <a:spcBef>
                <a:spcPts val="600"/>
              </a:spcBef>
              <a:spcAft>
                <a:spcPts val="0"/>
              </a:spcAft>
              <a:buSzPts val="2800"/>
              <a:buChar char="•"/>
              <a:defRPr sz="2800"/>
            </a:lvl1pPr>
            <a:lvl2pPr indent="-381000" lvl="1" marL="914400" algn="just">
              <a:spcBef>
                <a:spcPts val="600"/>
              </a:spcBef>
              <a:spcAft>
                <a:spcPts val="0"/>
              </a:spcAft>
              <a:buClr>
                <a:schemeClr val="dk1"/>
              </a:buClr>
              <a:buSzPts val="2400"/>
              <a:buChar char="–"/>
              <a:defRPr sz="2400"/>
            </a:lvl2pPr>
            <a:lvl3pPr indent="-355600" lvl="2" marL="1371600" algn="just">
              <a:spcBef>
                <a:spcPts val="600"/>
              </a:spcBef>
              <a:spcAft>
                <a:spcPts val="0"/>
              </a:spcAft>
              <a:buClr>
                <a:schemeClr val="dk1"/>
              </a:buClr>
              <a:buSzPts val="2000"/>
              <a:buChar char="•"/>
              <a:defRPr sz="2000"/>
            </a:lvl3pPr>
            <a:lvl4pPr indent="-342900" lvl="3" marL="1828800" algn="just">
              <a:spcBef>
                <a:spcPts val="600"/>
              </a:spcBef>
              <a:spcAft>
                <a:spcPts val="0"/>
              </a:spcAft>
              <a:buClr>
                <a:schemeClr val="dk1"/>
              </a:buClr>
              <a:buSzPts val="1800"/>
              <a:buChar char="–"/>
              <a:defRPr sz="1800"/>
            </a:lvl4pPr>
            <a:lvl5pPr indent="-342900" lvl="4" marL="2286000" algn="just">
              <a:spcBef>
                <a:spcPts val="600"/>
              </a:spcBef>
              <a:spcAft>
                <a:spcPts val="0"/>
              </a:spcAft>
              <a:buClr>
                <a:schemeClr val="dk1"/>
              </a:buClr>
              <a:buSzPts val="1800"/>
              <a:buChar char="»"/>
              <a:defRPr sz="1800"/>
            </a:lvl5pPr>
            <a:lvl6pPr indent="-342900" lvl="5" marL="2743200" algn="l">
              <a:spcBef>
                <a:spcPts val="60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3" name="Google Shape;183;p82"/>
          <p:cNvSpPr txBox="1"/>
          <p:nvPr>
            <p:ph idx="2" type="body"/>
          </p:nvPr>
        </p:nvSpPr>
        <p:spPr>
          <a:xfrm>
            <a:off x="6197600" y="1600201"/>
            <a:ext cx="5384800" cy="4419600"/>
          </a:xfrm>
          <a:prstGeom prst="rect">
            <a:avLst/>
          </a:prstGeom>
          <a:noFill/>
          <a:ln>
            <a:noFill/>
          </a:ln>
        </p:spPr>
        <p:txBody>
          <a:bodyPr anchorCtr="0" anchor="t" bIns="45700" lIns="91425" spcFirstLastPara="1" rIns="91425" wrap="square" tIns="45700">
            <a:normAutofit/>
          </a:bodyPr>
          <a:lstStyle>
            <a:lvl1pPr indent="-406400" lvl="0" marL="457200" algn="just">
              <a:spcBef>
                <a:spcPts val="600"/>
              </a:spcBef>
              <a:spcAft>
                <a:spcPts val="0"/>
              </a:spcAft>
              <a:buSzPts val="2800"/>
              <a:buChar char="•"/>
              <a:defRPr sz="2800"/>
            </a:lvl1pPr>
            <a:lvl2pPr indent="-381000" lvl="1" marL="914400" algn="just">
              <a:spcBef>
                <a:spcPts val="600"/>
              </a:spcBef>
              <a:spcAft>
                <a:spcPts val="0"/>
              </a:spcAft>
              <a:buClr>
                <a:schemeClr val="dk1"/>
              </a:buClr>
              <a:buSzPts val="2400"/>
              <a:buChar char="–"/>
              <a:defRPr sz="2400"/>
            </a:lvl2pPr>
            <a:lvl3pPr indent="-355600" lvl="2" marL="1371600" algn="just">
              <a:spcBef>
                <a:spcPts val="600"/>
              </a:spcBef>
              <a:spcAft>
                <a:spcPts val="0"/>
              </a:spcAft>
              <a:buClr>
                <a:schemeClr val="dk1"/>
              </a:buClr>
              <a:buSzPts val="2000"/>
              <a:buChar char="•"/>
              <a:defRPr sz="2000"/>
            </a:lvl3pPr>
            <a:lvl4pPr indent="-342900" lvl="3" marL="1828800" algn="just">
              <a:spcBef>
                <a:spcPts val="600"/>
              </a:spcBef>
              <a:spcAft>
                <a:spcPts val="0"/>
              </a:spcAft>
              <a:buClr>
                <a:schemeClr val="dk1"/>
              </a:buClr>
              <a:buSzPts val="1800"/>
              <a:buChar char="–"/>
              <a:defRPr sz="1800"/>
            </a:lvl4pPr>
            <a:lvl5pPr indent="-342900" lvl="4" marL="2286000" algn="just">
              <a:spcBef>
                <a:spcPts val="600"/>
              </a:spcBef>
              <a:spcAft>
                <a:spcPts val="0"/>
              </a:spcAft>
              <a:buClr>
                <a:schemeClr val="dk1"/>
              </a:buClr>
              <a:buSzPts val="1800"/>
              <a:buChar char="»"/>
              <a:defRPr sz="1800"/>
            </a:lvl5pPr>
            <a:lvl6pPr indent="-342900" lvl="5" marL="2743200" algn="l">
              <a:spcBef>
                <a:spcPts val="60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4" name="Google Shape;184;p82"/>
          <p:cNvSpPr txBox="1"/>
          <p:nvPr>
            <p:ph idx="10" type="dt"/>
          </p:nvPr>
        </p:nvSpPr>
        <p:spPr>
          <a:xfrm>
            <a:off x="609600" y="6105252"/>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82"/>
          <p:cNvSpPr txBox="1"/>
          <p:nvPr>
            <p:ph idx="12" type="sldNum"/>
          </p:nvPr>
        </p:nvSpPr>
        <p:spPr>
          <a:xfrm>
            <a:off x="8737600" y="6105252"/>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6" name="Shape 186"/>
        <p:cNvGrpSpPr/>
        <p:nvPr/>
      </p:nvGrpSpPr>
      <p:grpSpPr>
        <a:xfrm>
          <a:off x="0" y="0"/>
          <a:ext cx="0" cy="0"/>
          <a:chOff x="0" y="0"/>
          <a:chExt cx="0" cy="0"/>
        </a:xfrm>
      </p:grpSpPr>
      <p:sp>
        <p:nvSpPr>
          <p:cNvPr id="187" name="Google Shape;187;p8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83"/>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just">
              <a:spcBef>
                <a:spcPts val="600"/>
              </a:spcBef>
              <a:spcAft>
                <a:spcPts val="0"/>
              </a:spcAft>
              <a:buSzPts val="2400"/>
              <a:buNone/>
              <a:defRPr b="1" sz="2400"/>
            </a:lvl1pPr>
            <a:lvl2pPr indent="-228600" lvl="1" marL="914400" algn="just">
              <a:spcBef>
                <a:spcPts val="600"/>
              </a:spcBef>
              <a:spcAft>
                <a:spcPts val="0"/>
              </a:spcAft>
              <a:buClr>
                <a:schemeClr val="dk1"/>
              </a:buClr>
              <a:buSzPts val="2000"/>
              <a:buNone/>
              <a:defRPr b="1" sz="2000"/>
            </a:lvl2pPr>
            <a:lvl3pPr indent="-228600" lvl="2" marL="1371600" algn="just">
              <a:spcBef>
                <a:spcPts val="600"/>
              </a:spcBef>
              <a:spcAft>
                <a:spcPts val="0"/>
              </a:spcAft>
              <a:buClr>
                <a:schemeClr val="dk1"/>
              </a:buClr>
              <a:buSzPts val="1800"/>
              <a:buNone/>
              <a:defRPr b="1" sz="1800"/>
            </a:lvl3pPr>
            <a:lvl4pPr indent="-228600" lvl="3" marL="1828800" algn="just">
              <a:spcBef>
                <a:spcPts val="600"/>
              </a:spcBef>
              <a:spcAft>
                <a:spcPts val="0"/>
              </a:spcAft>
              <a:buClr>
                <a:schemeClr val="dk1"/>
              </a:buClr>
              <a:buSzPts val="1600"/>
              <a:buNone/>
              <a:defRPr b="1" sz="1600"/>
            </a:lvl4pPr>
            <a:lvl5pPr indent="-228600" lvl="4" marL="2286000" algn="just">
              <a:spcBef>
                <a:spcPts val="600"/>
              </a:spcBef>
              <a:spcAft>
                <a:spcPts val="0"/>
              </a:spcAft>
              <a:buClr>
                <a:schemeClr val="dk1"/>
              </a:buClr>
              <a:buSzPts val="1600"/>
              <a:buNone/>
              <a:defRPr b="1" sz="1600"/>
            </a:lvl5pPr>
            <a:lvl6pPr indent="-228600" lvl="5" marL="2743200" algn="l">
              <a:spcBef>
                <a:spcPts val="60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89" name="Google Shape;189;p83"/>
          <p:cNvSpPr txBox="1"/>
          <p:nvPr>
            <p:ph idx="2" type="body"/>
          </p:nvPr>
        </p:nvSpPr>
        <p:spPr>
          <a:xfrm>
            <a:off x="609600" y="2174876"/>
            <a:ext cx="5386917" cy="3844925"/>
          </a:xfrm>
          <a:prstGeom prst="rect">
            <a:avLst/>
          </a:prstGeom>
          <a:noFill/>
          <a:ln>
            <a:noFill/>
          </a:ln>
        </p:spPr>
        <p:txBody>
          <a:bodyPr anchorCtr="0" anchor="t" bIns="45700" lIns="91425" spcFirstLastPara="1" rIns="91425" wrap="square" tIns="45700">
            <a:normAutofit/>
          </a:bodyPr>
          <a:lstStyle>
            <a:lvl1pPr indent="-381000" lvl="0" marL="457200" algn="just">
              <a:spcBef>
                <a:spcPts val="600"/>
              </a:spcBef>
              <a:spcAft>
                <a:spcPts val="0"/>
              </a:spcAft>
              <a:buSzPts val="2400"/>
              <a:buChar char="•"/>
              <a:defRPr sz="2400"/>
            </a:lvl1pPr>
            <a:lvl2pPr indent="-355600" lvl="1" marL="914400" algn="just">
              <a:spcBef>
                <a:spcPts val="600"/>
              </a:spcBef>
              <a:spcAft>
                <a:spcPts val="0"/>
              </a:spcAft>
              <a:buClr>
                <a:schemeClr val="dk1"/>
              </a:buClr>
              <a:buSzPts val="2000"/>
              <a:buChar char="–"/>
              <a:defRPr sz="2000"/>
            </a:lvl2pPr>
            <a:lvl3pPr indent="-342900" lvl="2" marL="1371600" algn="just">
              <a:spcBef>
                <a:spcPts val="600"/>
              </a:spcBef>
              <a:spcAft>
                <a:spcPts val="0"/>
              </a:spcAft>
              <a:buClr>
                <a:schemeClr val="dk1"/>
              </a:buClr>
              <a:buSzPts val="1800"/>
              <a:buChar char="•"/>
              <a:defRPr sz="1800"/>
            </a:lvl3pPr>
            <a:lvl4pPr indent="-330200" lvl="3" marL="1828800" algn="just">
              <a:spcBef>
                <a:spcPts val="600"/>
              </a:spcBef>
              <a:spcAft>
                <a:spcPts val="0"/>
              </a:spcAft>
              <a:buClr>
                <a:schemeClr val="dk1"/>
              </a:buClr>
              <a:buSzPts val="1600"/>
              <a:buChar char="–"/>
              <a:defRPr sz="1600"/>
            </a:lvl4pPr>
            <a:lvl5pPr indent="-330200" lvl="4" marL="2286000" algn="just">
              <a:spcBef>
                <a:spcPts val="600"/>
              </a:spcBef>
              <a:spcAft>
                <a:spcPts val="0"/>
              </a:spcAft>
              <a:buClr>
                <a:schemeClr val="dk1"/>
              </a:buClr>
              <a:buSzPts val="1600"/>
              <a:buChar char="»"/>
              <a:defRPr sz="1600"/>
            </a:lvl5pPr>
            <a:lvl6pPr indent="-330200" lvl="5" marL="2743200" algn="l">
              <a:spcBef>
                <a:spcPts val="60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0" name="Google Shape;190;p83"/>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just">
              <a:spcBef>
                <a:spcPts val="600"/>
              </a:spcBef>
              <a:spcAft>
                <a:spcPts val="0"/>
              </a:spcAft>
              <a:buSzPts val="2400"/>
              <a:buNone/>
              <a:defRPr b="1" sz="2400"/>
            </a:lvl1pPr>
            <a:lvl2pPr indent="-228600" lvl="1" marL="914400" algn="just">
              <a:spcBef>
                <a:spcPts val="600"/>
              </a:spcBef>
              <a:spcAft>
                <a:spcPts val="0"/>
              </a:spcAft>
              <a:buClr>
                <a:schemeClr val="dk1"/>
              </a:buClr>
              <a:buSzPts val="2000"/>
              <a:buNone/>
              <a:defRPr b="1" sz="2000"/>
            </a:lvl2pPr>
            <a:lvl3pPr indent="-228600" lvl="2" marL="1371600" algn="just">
              <a:spcBef>
                <a:spcPts val="600"/>
              </a:spcBef>
              <a:spcAft>
                <a:spcPts val="0"/>
              </a:spcAft>
              <a:buClr>
                <a:schemeClr val="dk1"/>
              </a:buClr>
              <a:buSzPts val="1800"/>
              <a:buNone/>
              <a:defRPr b="1" sz="1800"/>
            </a:lvl3pPr>
            <a:lvl4pPr indent="-228600" lvl="3" marL="1828800" algn="just">
              <a:spcBef>
                <a:spcPts val="600"/>
              </a:spcBef>
              <a:spcAft>
                <a:spcPts val="0"/>
              </a:spcAft>
              <a:buClr>
                <a:schemeClr val="dk1"/>
              </a:buClr>
              <a:buSzPts val="1600"/>
              <a:buNone/>
              <a:defRPr b="1" sz="1600"/>
            </a:lvl4pPr>
            <a:lvl5pPr indent="-228600" lvl="4" marL="2286000" algn="just">
              <a:spcBef>
                <a:spcPts val="600"/>
              </a:spcBef>
              <a:spcAft>
                <a:spcPts val="0"/>
              </a:spcAft>
              <a:buClr>
                <a:schemeClr val="dk1"/>
              </a:buClr>
              <a:buSzPts val="1600"/>
              <a:buNone/>
              <a:defRPr b="1" sz="1600"/>
            </a:lvl5pPr>
            <a:lvl6pPr indent="-228600" lvl="5" marL="2743200" algn="l">
              <a:spcBef>
                <a:spcPts val="60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1" name="Google Shape;191;p83"/>
          <p:cNvSpPr txBox="1"/>
          <p:nvPr>
            <p:ph idx="4" type="body"/>
          </p:nvPr>
        </p:nvSpPr>
        <p:spPr>
          <a:xfrm>
            <a:off x="6193368" y="2174876"/>
            <a:ext cx="5389033" cy="3844925"/>
          </a:xfrm>
          <a:prstGeom prst="rect">
            <a:avLst/>
          </a:prstGeom>
          <a:noFill/>
          <a:ln>
            <a:noFill/>
          </a:ln>
        </p:spPr>
        <p:txBody>
          <a:bodyPr anchorCtr="0" anchor="t" bIns="45700" lIns="91425" spcFirstLastPara="1" rIns="91425" wrap="square" tIns="45700">
            <a:normAutofit/>
          </a:bodyPr>
          <a:lstStyle>
            <a:lvl1pPr indent="-381000" lvl="0" marL="457200" algn="just">
              <a:spcBef>
                <a:spcPts val="600"/>
              </a:spcBef>
              <a:spcAft>
                <a:spcPts val="0"/>
              </a:spcAft>
              <a:buSzPts val="2400"/>
              <a:buChar char="•"/>
              <a:defRPr sz="2400"/>
            </a:lvl1pPr>
            <a:lvl2pPr indent="-355600" lvl="1" marL="914400" algn="just">
              <a:spcBef>
                <a:spcPts val="600"/>
              </a:spcBef>
              <a:spcAft>
                <a:spcPts val="0"/>
              </a:spcAft>
              <a:buClr>
                <a:schemeClr val="dk1"/>
              </a:buClr>
              <a:buSzPts val="2000"/>
              <a:buChar char="–"/>
              <a:defRPr sz="2000"/>
            </a:lvl2pPr>
            <a:lvl3pPr indent="-342900" lvl="2" marL="1371600" algn="just">
              <a:spcBef>
                <a:spcPts val="600"/>
              </a:spcBef>
              <a:spcAft>
                <a:spcPts val="0"/>
              </a:spcAft>
              <a:buClr>
                <a:schemeClr val="dk1"/>
              </a:buClr>
              <a:buSzPts val="1800"/>
              <a:buChar char="•"/>
              <a:defRPr sz="1800"/>
            </a:lvl3pPr>
            <a:lvl4pPr indent="-330200" lvl="3" marL="1828800" algn="just">
              <a:spcBef>
                <a:spcPts val="600"/>
              </a:spcBef>
              <a:spcAft>
                <a:spcPts val="0"/>
              </a:spcAft>
              <a:buClr>
                <a:schemeClr val="dk1"/>
              </a:buClr>
              <a:buSzPts val="1600"/>
              <a:buChar char="–"/>
              <a:defRPr sz="1600"/>
            </a:lvl4pPr>
            <a:lvl5pPr indent="-330200" lvl="4" marL="2286000" algn="just">
              <a:spcBef>
                <a:spcPts val="600"/>
              </a:spcBef>
              <a:spcAft>
                <a:spcPts val="0"/>
              </a:spcAft>
              <a:buClr>
                <a:schemeClr val="dk1"/>
              </a:buClr>
              <a:buSzPts val="1600"/>
              <a:buChar char="»"/>
              <a:defRPr sz="1600"/>
            </a:lvl5pPr>
            <a:lvl6pPr indent="-330200" lvl="5" marL="2743200" algn="l">
              <a:spcBef>
                <a:spcPts val="60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2" name="Google Shape;192;p83"/>
          <p:cNvSpPr txBox="1"/>
          <p:nvPr>
            <p:ph idx="10" type="dt"/>
          </p:nvPr>
        </p:nvSpPr>
        <p:spPr>
          <a:xfrm>
            <a:off x="609600" y="609931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83"/>
          <p:cNvSpPr txBox="1"/>
          <p:nvPr>
            <p:ph idx="12" type="sldNum"/>
          </p:nvPr>
        </p:nvSpPr>
        <p:spPr>
          <a:xfrm>
            <a:off x="8737600" y="6099313"/>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4" name="Shape 194"/>
        <p:cNvGrpSpPr/>
        <p:nvPr/>
      </p:nvGrpSpPr>
      <p:grpSpPr>
        <a:xfrm>
          <a:off x="0" y="0"/>
          <a:ext cx="0" cy="0"/>
          <a:chOff x="0" y="0"/>
          <a:chExt cx="0" cy="0"/>
        </a:xfrm>
      </p:grpSpPr>
      <p:sp>
        <p:nvSpPr>
          <p:cNvPr id="195" name="Google Shape;195;p8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84"/>
          <p:cNvSpPr txBox="1"/>
          <p:nvPr>
            <p:ph idx="10" type="dt"/>
          </p:nvPr>
        </p:nvSpPr>
        <p:spPr>
          <a:xfrm>
            <a:off x="609600" y="609200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84"/>
          <p:cNvSpPr txBox="1"/>
          <p:nvPr>
            <p:ph idx="12" type="sldNum"/>
          </p:nvPr>
        </p:nvSpPr>
        <p:spPr>
          <a:xfrm>
            <a:off x="8737600" y="609200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8" name="Shape 198"/>
        <p:cNvGrpSpPr/>
        <p:nvPr/>
      </p:nvGrpSpPr>
      <p:grpSpPr>
        <a:xfrm>
          <a:off x="0" y="0"/>
          <a:ext cx="0" cy="0"/>
          <a:chOff x="0" y="0"/>
          <a:chExt cx="0" cy="0"/>
        </a:xfrm>
      </p:grpSpPr>
      <p:sp>
        <p:nvSpPr>
          <p:cNvPr id="199" name="Google Shape;199;p85"/>
          <p:cNvSpPr txBox="1"/>
          <p:nvPr>
            <p:ph idx="10" type="dt"/>
          </p:nvPr>
        </p:nvSpPr>
        <p:spPr>
          <a:xfrm>
            <a:off x="609600" y="6105252"/>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85"/>
          <p:cNvSpPr txBox="1"/>
          <p:nvPr>
            <p:ph idx="12" type="sldNum"/>
          </p:nvPr>
        </p:nvSpPr>
        <p:spPr>
          <a:xfrm>
            <a:off x="8737600" y="6105252"/>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1" name="Shape 201"/>
        <p:cNvGrpSpPr/>
        <p:nvPr/>
      </p:nvGrpSpPr>
      <p:grpSpPr>
        <a:xfrm>
          <a:off x="0" y="0"/>
          <a:ext cx="0" cy="0"/>
          <a:chOff x="0" y="0"/>
          <a:chExt cx="0" cy="0"/>
        </a:xfrm>
      </p:grpSpPr>
      <p:sp>
        <p:nvSpPr>
          <p:cNvPr id="202" name="Google Shape;202;p86"/>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F0000"/>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86"/>
          <p:cNvSpPr txBox="1"/>
          <p:nvPr>
            <p:ph idx="1" type="body"/>
          </p:nvPr>
        </p:nvSpPr>
        <p:spPr>
          <a:xfrm>
            <a:off x="4766733" y="273052"/>
            <a:ext cx="6815667" cy="5746749"/>
          </a:xfrm>
          <a:prstGeom prst="rect">
            <a:avLst/>
          </a:prstGeom>
          <a:noFill/>
          <a:ln>
            <a:noFill/>
          </a:ln>
        </p:spPr>
        <p:txBody>
          <a:bodyPr anchorCtr="0" anchor="t" bIns="45700" lIns="91425" spcFirstLastPara="1" rIns="91425" wrap="square" tIns="45700">
            <a:normAutofit/>
          </a:bodyPr>
          <a:lstStyle>
            <a:lvl1pPr indent="-431800" lvl="0" marL="457200" algn="just">
              <a:spcBef>
                <a:spcPts val="600"/>
              </a:spcBef>
              <a:spcAft>
                <a:spcPts val="0"/>
              </a:spcAft>
              <a:buSzPts val="3200"/>
              <a:buChar char="•"/>
              <a:defRPr sz="3200"/>
            </a:lvl1pPr>
            <a:lvl2pPr indent="-406400" lvl="1" marL="914400" algn="just">
              <a:spcBef>
                <a:spcPts val="600"/>
              </a:spcBef>
              <a:spcAft>
                <a:spcPts val="0"/>
              </a:spcAft>
              <a:buClr>
                <a:schemeClr val="dk1"/>
              </a:buClr>
              <a:buSzPts val="2800"/>
              <a:buChar char="–"/>
              <a:defRPr sz="2800"/>
            </a:lvl2pPr>
            <a:lvl3pPr indent="-381000" lvl="2" marL="1371600" algn="just">
              <a:spcBef>
                <a:spcPts val="600"/>
              </a:spcBef>
              <a:spcAft>
                <a:spcPts val="0"/>
              </a:spcAft>
              <a:buClr>
                <a:schemeClr val="dk1"/>
              </a:buClr>
              <a:buSzPts val="2400"/>
              <a:buChar char="•"/>
              <a:defRPr sz="2400"/>
            </a:lvl3pPr>
            <a:lvl4pPr indent="-355600" lvl="3" marL="1828800" algn="just">
              <a:spcBef>
                <a:spcPts val="600"/>
              </a:spcBef>
              <a:spcAft>
                <a:spcPts val="0"/>
              </a:spcAft>
              <a:buClr>
                <a:schemeClr val="dk1"/>
              </a:buClr>
              <a:buSzPts val="2000"/>
              <a:buChar char="–"/>
              <a:defRPr sz="2000"/>
            </a:lvl4pPr>
            <a:lvl5pPr indent="-355600" lvl="4" marL="2286000" algn="just">
              <a:spcBef>
                <a:spcPts val="600"/>
              </a:spcBef>
              <a:spcAft>
                <a:spcPts val="0"/>
              </a:spcAft>
              <a:buClr>
                <a:schemeClr val="dk1"/>
              </a:buClr>
              <a:buSzPts val="2000"/>
              <a:buChar char="»"/>
              <a:defRPr sz="2000"/>
            </a:lvl5pPr>
            <a:lvl6pPr indent="-355600" lvl="5" marL="2743200" algn="l">
              <a:spcBef>
                <a:spcPts val="6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04" name="Google Shape;204;p86"/>
          <p:cNvSpPr txBox="1"/>
          <p:nvPr>
            <p:ph idx="2" type="body"/>
          </p:nvPr>
        </p:nvSpPr>
        <p:spPr>
          <a:xfrm>
            <a:off x="609601" y="1435101"/>
            <a:ext cx="4011084" cy="4605816"/>
          </a:xfrm>
          <a:prstGeom prst="rect">
            <a:avLst/>
          </a:prstGeom>
          <a:noFill/>
          <a:ln>
            <a:noFill/>
          </a:ln>
        </p:spPr>
        <p:txBody>
          <a:bodyPr anchorCtr="0" anchor="t" bIns="45700" lIns="91425" spcFirstLastPara="1" rIns="91425" wrap="square" tIns="45700">
            <a:normAutofit/>
          </a:bodyPr>
          <a:lstStyle>
            <a:lvl1pPr indent="-228600" lvl="0" marL="457200" algn="just">
              <a:spcBef>
                <a:spcPts val="600"/>
              </a:spcBef>
              <a:spcAft>
                <a:spcPts val="0"/>
              </a:spcAft>
              <a:buSzPts val="1400"/>
              <a:buNone/>
              <a:defRPr sz="1400"/>
            </a:lvl1pPr>
            <a:lvl2pPr indent="-228600" lvl="1" marL="914400" algn="just">
              <a:spcBef>
                <a:spcPts val="600"/>
              </a:spcBef>
              <a:spcAft>
                <a:spcPts val="0"/>
              </a:spcAft>
              <a:buClr>
                <a:schemeClr val="dk1"/>
              </a:buClr>
              <a:buSzPts val="1200"/>
              <a:buNone/>
              <a:defRPr sz="1200"/>
            </a:lvl2pPr>
            <a:lvl3pPr indent="-228600" lvl="2" marL="1371600" algn="just">
              <a:spcBef>
                <a:spcPts val="600"/>
              </a:spcBef>
              <a:spcAft>
                <a:spcPts val="0"/>
              </a:spcAft>
              <a:buClr>
                <a:schemeClr val="dk1"/>
              </a:buClr>
              <a:buSzPts val="1000"/>
              <a:buNone/>
              <a:defRPr sz="1000"/>
            </a:lvl3pPr>
            <a:lvl4pPr indent="-228600" lvl="3" marL="1828800" algn="just">
              <a:spcBef>
                <a:spcPts val="600"/>
              </a:spcBef>
              <a:spcAft>
                <a:spcPts val="0"/>
              </a:spcAft>
              <a:buClr>
                <a:schemeClr val="dk1"/>
              </a:buClr>
              <a:buSzPts val="900"/>
              <a:buNone/>
              <a:defRPr sz="900"/>
            </a:lvl4pPr>
            <a:lvl5pPr indent="-228600" lvl="4" marL="2286000" algn="just">
              <a:spcBef>
                <a:spcPts val="600"/>
              </a:spcBef>
              <a:spcAft>
                <a:spcPts val="0"/>
              </a:spcAft>
              <a:buClr>
                <a:schemeClr val="dk1"/>
              </a:buClr>
              <a:buSzPts val="900"/>
              <a:buNone/>
              <a:defRPr sz="900"/>
            </a:lvl5pPr>
            <a:lvl6pPr indent="-228600" lvl="5" marL="2743200" algn="l">
              <a:spcBef>
                <a:spcPts val="60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05" name="Google Shape;205;p86"/>
          <p:cNvSpPr txBox="1"/>
          <p:nvPr>
            <p:ph idx="10" type="dt"/>
          </p:nvPr>
        </p:nvSpPr>
        <p:spPr>
          <a:xfrm>
            <a:off x="609600" y="6105252"/>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86"/>
          <p:cNvSpPr txBox="1"/>
          <p:nvPr>
            <p:ph idx="12" type="sldNum"/>
          </p:nvPr>
        </p:nvSpPr>
        <p:spPr>
          <a:xfrm>
            <a:off x="8737600" y="6105252"/>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7" name="Shape 207"/>
        <p:cNvGrpSpPr/>
        <p:nvPr/>
      </p:nvGrpSpPr>
      <p:grpSpPr>
        <a:xfrm>
          <a:off x="0" y="0"/>
          <a:ext cx="0" cy="0"/>
          <a:chOff x="0" y="0"/>
          <a:chExt cx="0" cy="0"/>
        </a:xfrm>
      </p:grpSpPr>
      <p:sp>
        <p:nvSpPr>
          <p:cNvPr id="208" name="Google Shape;208;p87"/>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F0000"/>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87"/>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just">
              <a:spcBef>
                <a:spcPts val="600"/>
              </a:spcBef>
              <a:spcAft>
                <a:spcPts val="0"/>
              </a:spcAft>
              <a:buClr>
                <a:srgbClr val="FF0000"/>
              </a:buClr>
              <a:buSzPts val="3200"/>
              <a:buFont typeface="Arial"/>
              <a:buNone/>
              <a:defRPr b="1" i="0" sz="3200" u="none" cap="none" strike="noStrike">
                <a:solidFill>
                  <a:schemeClr val="dk1"/>
                </a:solidFill>
                <a:latin typeface="Calibri"/>
                <a:ea typeface="Calibri"/>
                <a:cs typeface="Calibri"/>
                <a:sym typeface="Calibri"/>
              </a:defRPr>
            </a:lvl1pPr>
            <a:lvl2pPr lvl="1" marR="0" rtl="0" algn="just">
              <a:spcBef>
                <a:spcPts val="600"/>
              </a:spcBef>
              <a:spcAft>
                <a:spcPts val="0"/>
              </a:spcAft>
              <a:buClr>
                <a:schemeClr val="dk1"/>
              </a:buClr>
              <a:buSzPts val="2800"/>
              <a:buFont typeface="Arial"/>
              <a:buNone/>
              <a:defRPr b="1" i="0" sz="2800" u="none" cap="none" strike="noStrike">
                <a:solidFill>
                  <a:schemeClr val="dk1"/>
                </a:solidFill>
                <a:latin typeface="Calibri"/>
                <a:ea typeface="Calibri"/>
                <a:cs typeface="Calibri"/>
                <a:sym typeface="Calibri"/>
              </a:defRPr>
            </a:lvl2pPr>
            <a:lvl3pPr lvl="2" marR="0" rtl="0" algn="just">
              <a:spcBef>
                <a:spcPts val="6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3pPr>
            <a:lvl4pPr lvl="3" marR="0" rtl="0" algn="just">
              <a:spcBef>
                <a:spcPts val="6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4pPr>
            <a:lvl5pPr lvl="4" marR="0" rtl="0" algn="just">
              <a:spcBef>
                <a:spcPts val="6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5pPr>
            <a:lvl6pPr lvl="5" marR="0" rtl="0" algn="l">
              <a:spcBef>
                <a:spcPts val="6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10" name="Google Shape;210;p87"/>
          <p:cNvSpPr txBox="1"/>
          <p:nvPr>
            <p:ph idx="1" type="body"/>
          </p:nvPr>
        </p:nvSpPr>
        <p:spPr>
          <a:xfrm>
            <a:off x="2389717" y="5367338"/>
            <a:ext cx="7315200" cy="652462"/>
          </a:xfrm>
          <a:prstGeom prst="rect">
            <a:avLst/>
          </a:prstGeom>
          <a:noFill/>
          <a:ln>
            <a:noFill/>
          </a:ln>
        </p:spPr>
        <p:txBody>
          <a:bodyPr anchorCtr="0" anchor="t" bIns="45700" lIns="91425" spcFirstLastPara="1" rIns="91425" wrap="square" tIns="45700">
            <a:normAutofit/>
          </a:bodyPr>
          <a:lstStyle>
            <a:lvl1pPr indent="-228600" lvl="0" marL="457200" algn="just">
              <a:spcBef>
                <a:spcPts val="600"/>
              </a:spcBef>
              <a:spcAft>
                <a:spcPts val="0"/>
              </a:spcAft>
              <a:buSzPts val="1400"/>
              <a:buNone/>
              <a:defRPr sz="1400"/>
            </a:lvl1pPr>
            <a:lvl2pPr indent="-228600" lvl="1" marL="914400" algn="just">
              <a:spcBef>
                <a:spcPts val="600"/>
              </a:spcBef>
              <a:spcAft>
                <a:spcPts val="0"/>
              </a:spcAft>
              <a:buClr>
                <a:schemeClr val="dk1"/>
              </a:buClr>
              <a:buSzPts val="1200"/>
              <a:buNone/>
              <a:defRPr sz="1200"/>
            </a:lvl2pPr>
            <a:lvl3pPr indent="-228600" lvl="2" marL="1371600" algn="just">
              <a:spcBef>
                <a:spcPts val="600"/>
              </a:spcBef>
              <a:spcAft>
                <a:spcPts val="0"/>
              </a:spcAft>
              <a:buClr>
                <a:schemeClr val="dk1"/>
              </a:buClr>
              <a:buSzPts val="1000"/>
              <a:buNone/>
              <a:defRPr sz="1000"/>
            </a:lvl3pPr>
            <a:lvl4pPr indent="-228600" lvl="3" marL="1828800" algn="just">
              <a:spcBef>
                <a:spcPts val="600"/>
              </a:spcBef>
              <a:spcAft>
                <a:spcPts val="0"/>
              </a:spcAft>
              <a:buClr>
                <a:schemeClr val="dk1"/>
              </a:buClr>
              <a:buSzPts val="900"/>
              <a:buNone/>
              <a:defRPr sz="900"/>
            </a:lvl4pPr>
            <a:lvl5pPr indent="-228600" lvl="4" marL="2286000" algn="just">
              <a:spcBef>
                <a:spcPts val="600"/>
              </a:spcBef>
              <a:spcAft>
                <a:spcPts val="0"/>
              </a:spcAft>
              <a:buClr>
                <a:schemeClr val="dk1"/>
              </a:buClr>
              <a:buSzPts val="900"/>
              <a:buNone/>
              <a:defRPr sz="900"/>
            </a:lvl5pPr>
            <a:lvl6pPr indent="-228600" lvl="5" marL="2743200" algn="l">
              <a:spcBef>
                <a:spcPts val="60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1" name="Google Shape;211;p87"/>
          <p:cNvSpPr txBox="1"/>
          <p:nvPr>
            <p:ph idx="10" type="dt"/>
          </p:nvPr>
        </p:nvSpPr>
        <p:spPr>
          <a:xfrm>
            <a:off x="609600" y="6105252"/>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87"/>
          <p:cNvSpPr txBox="1"/>
          <p:nvPr>
            <p:ph idx="12" type="sldNum"/>
          </p:nvPr>
        </p:nvSpPr>
        <p:spPr>
          <a:xfrm>
            <a:off x="8737600" y="6105252"/>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3" name="Shape 213"/>
        <p:cNvGrpSpPr/>
        <p:nvPr/>
      </p:nvGrpSpPr>
      <p:grpSpPr>
        <a:xfrm>
          <a:off x="0" y="0"/>
          <a:ext cx="0" cy="0"/>
          <a:chOff x="0" y="0"/>
          <a:chExt cx="0" cy="0"/>
        </a:xfrm>
      </p:grpSpPr>
      <p:sp>
        <p:nvSpPr>
          <p:cNvPr id="214" name="Google Shape;214;p8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88"/>
          <p:cNvSpPr txBox="1"/>
          <p:nvPr>
            <p:ph idx="1" type="body"/>
          </p:nvPr>
        </p:nvSpPr>
        <p:spPr>
          <a:xfrm rot="5400000">
            <a:off x="3886200" y="-1676399"/>
            <a:ext cx="4419600" cy="10972800"/>
          </a:xfrm>
          <a:prstGeom prst="rect">
            <a:avLst/>
          </a:prstGeom>
          <a:noFill/>
          <a:ln>
            <a:noFill/>
          </a:ln>
        </p:spPr>
        <p:txBody>
          <a:bodyPr anchorCtr="0" anchor="t" bIns="45700" lIns="91425" spcFirstLastPara="1" rIns="91425" wrap="square" tIns="45700">
            <a:normAutofit/>
          </a:bodyPr>
          <a:lstStyle>
            <a:lvl1pPr indent="-342900" lvl="0" marL="457200" algn="just">
              <a:spcBef>
                <a:spcPts val="600"/>
              </a:spcBef>
              <a:spcAft>
                <a:spcPts val="0"/>
              </a:spcAft>
              <a:buSzPts val="1800"/>
              <a:buChar char="•"/>
              <a:defRPr/>
            </a:lvl1pPr>
            <a:lvl2pPr indent="-342900" lvl="1" marL="914400" algn="just">
              <a:spcBef>
                <a:spcPts val="600"/>
              </a:spcBef>
              <a:spcAft>
                <a:spcPts val="0"/>
              </a:spcAft>
              <a:buClr>
                <a:schemeClr val="dk1"/>
              </a:buClr>
              <a:buSzPts val="1800"/>
              <a:buChar char="–"/>
              <a:defRPr/>
            </a:lvl2pPr>
            <a:lvl3pPr indent="-342900" lvl="2" marL="1371600" algn="just">
              <a:spcBef>
                <a:spcPts val="600"/>
              </a:spcBef>
              <a:spcAft>
                <a:spcPts val="0"/>
              </a:spcAft>
              <a:buClr>
                <a:schemeClr val="dk1"/>
              </a:buClr>
              <a:buSzPts val="1800"/>
              <a:buChar char="•"/>
              <a:defRPr/>
            </a:lvl3pPr>
            <a:lvl4pPr indent="-342900" lvl="3" marL="1828800" algn="just">
              <a:spcBef>
                <a:spcPts val="600"/>
              </a:spcBef>
              <a:spcAft>
                <a:spcPts val="0"/>
              </a:spcAft>
              <a:buClr>
                <a:schemeClr val="dk1"/>
              </a:buClr>
              <a:buSzPts val="1800"/>
              <a:buChar char="–"/>
              <a:defRPr/>
            </a:lvl4pPr>
            <a:lvl5pPr indent="-342900" lvl="4" marL="2286000" algn="just">
              <a:spcBef>
                <a:spcPts val="600"/>
              </a:spcBef>
              <a:spcAft>
                <a:spcPts val="0"/>
              </a:spcAft>
              <a:buClr>
                <a:schemeClr val="dk1"/>
              </a:buClr>
              <a:buSzPts val="1800"/>
              <a:buChar char="»"/>
              <a:defRPr/>
            </a:lvl5pPr>
            <a:lvl6pPr indent="-342900" lvl="5" marL="2743200" algn="l">
              <a:spcBef>
                <a:spcPts val="6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6" name="Google Shape;216;p88"/>
          <p:cNvSpPr txBox="1"/>
          <p:nvPr>
            <p:ph idx="10" type="dt"/>
          </p:nvPr>
        </p:nvSpPr>
        <p:spPr>
          <a:xfrm>
            <a:off x="609600" y="609200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88"/>
          <p:cNvSpPr txBox="1"/>
          <p:nvPr>
            <p:ph idx="12" type="sldNum"/>
          </p:nvPr>
        </p:nvSpPr>
        <p:spPr>
          <a:xfrm>
            <a:off x="8737600" y="609200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8" name="Shape 218"/>
        <p:cNvGrpSpPr/>
        <p:nvPr/>
      </p:nvGrpSpPr>
      <p:grpSpPr>
        <a:xfrm>
          <a:off x="0" y="0"/>
          <a:ext cx="0" cy="0"/>
          <a:chOff x="0" y="0"/>
          <a:chExt cx="0" cy="0"/>
        </a:xfrm>
      </p:grpSpPr>
      <p:sp>
        <p:nvSpPr>
          <p:cNvPr id="219" name="Google Shape;219;p89"/>
          <p:cNvSpPr txBox="1"/>
          <p:nvPr>
            <p:ph type="title"/>
          </p:nvPr>
        </p:nvSpPr>
        <p:spPr>
          <a:xfrm rot="5400000">
            <a:off x="7338219" y="1775620"/>
            <a:ext cx="5745162"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89"/>
          <p:cNvSpPr txBox="1"/>
          <p:nvPr>
            <p:ph idx="1" type="body"/>
          </p:nvPr>
        </p:nvSpPr>
        <p:spPr>
          <a:xfrm rot="5400000">
            <a:off x="1750219" y="-865980"/>
            <a:ext cx="5745162" cy="8026400"/>
          </a:xfrm>
          <a:prstGeom prst="rect">
            <a:avLst/>
          </a:prstGeom>
          <a:noFill/>
          <a:ln>
            <a:noFill/>
          </a:ln>
        </p:spPr>
        <p:txBody>
          <a:bodyPr anchorCtr="0" anchor="t" bIns="45700" lIns="91425" spcFirstLastPara="1" rIns="91425" wrap="square" tIns="45700">
            <a:normAutofit/>
          </a:bodyPr>
          <a:lstStyle>
            <a:lvl1pPr indent="-342900" lvl="0" marL="457200" algn="just">
              <a:spcBef>
                <a:spcPts val="600"/>
              </a:spcBef>
              <a:spcAft>
                <a:spcPts val="0"/>
              </a:spcAft>
              <a:buSzPts val="1800"/>
              <a:buChar char="•"/>
              <a:defRPr/>
            </a:lvl1pPr>
            <a:lvl2pPr indent="-342900" lvl="1" marL="914400" algn="just">
              <a:spcBef>
                <a:spcPts val="600"/>
              </a:spcBef>
              <a:spcAft>
                <a:spcPts val="0"/>
              </a:spcAft>
              <a:buClr>
                <a:schemeClr val="dk1"/>
              </a:buClr>
              <a:buSzPts val="1800"/>
              <a:buChar char="–"/>
              <a:defRPr/>
            </a:lvl2pPr>
            <a:lvl3pPr indent="-342900" lvl="2" marL="1371600" algn="just">
              <a:spcBef>
                <a:spcPts val="600"/>
              </a:spcBef>
              <a:spcAft>
                <a:spcPts val="0"/>
              </a:spcAft>
              <a:buClr>
                <a:schemeClr val="dk1"/>
              </a:buClr>
              <a:buSzPts val="1800"/>
              <a:buChar char="•"/>
              <a:defRPr/>
            </a:lvl3pPr>
            <a:lvl4pPr indent="-342900" lvl="3" marL="1828800" algn="just">
              <a:spcBef>
                <a:spcPts val="600"/>
              </a:spcBef>
              <a:spcAft>
                <a:spcPts val="0"/>
              </a:spcAft>
              <a:buClr>
                <a:schemeClr val="dk1"/>
              </a:buClr>
              <a:buSzPts val="1800"/>
              <a:buChar char="–"/>
              <a:defRPr/>
            </a:lvl4pPr>
            <a:lvl5pPr indent="-342900" lvl="4" marL="2286000" algn="just">
              <a:spcBef>
                <a:spcPts val="600"/>
              </a:spcBef>
              <a:spcAft>
                <a:spcPts val="0"/>
              </a:spcAft>
              <a:buClr>
                <a:schemeClr val="dk1"/>
              </a:buClr>
              <a:buSzPts val="1800"/>
              <a:buChar char="»"/>
              <a:defRPr/>
            </a:lvl5pPr>
            <a:lvl6pPr indent="-342900" lvl="5" marL="2743200" algn="l">
              <a:spcBef>
                <a:spcPts val="6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1" name="Google Shape;221;p89"/>
          <p:cNvSpPr txBox="1"/>
          <p:nvPr>
            <p:ph idx="10" type="dt"/>
          </p:nvPr>
        </p:nvSpPr>
        <p:spPr>
          <a:xfrm>
            <a:off x="609600" y="609200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89"/>
          <p:cNvSpPr txBox="1"/>
          <p:nvPr>
            <p:ph idx="12" type="sldNum"/>
          </p:nvPr>
        </p:nvSpPr>
        <p:spPr>
          <a:xfrm>
            <a:off x="8737600" y="609200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9" name="Shape 229"/>
        <p:cNvGrpSpPr/>
        <p:nvPr/>
      </p:nvGrpSpPr>
      <p:grpSpPr>
        <a:xfrm>
          <a:off x="0" y="0"/>
          <a:ext cx="0" cy="0"/>
          <a:chOff x="0" y="0"/>
          <a:chExt cx="0" cy="0"/>
        </a:xfrm>
      </p:grpSpPr>
      <p:sp>
        <p:nvSpPr>
          <p:cNvPr id="230" name="Google Shape;230;p4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42"/>
          <p:cNvSpPr txBox="1"/>
          <p:nvPr>
            <p:ph idx="1" type="body"/>
          </p:nvPr>
        </p:nvSpPr>
        <p:spPr>
          <a:xfrm>
            <a:off x="609600" y="1600201"/>
            <a:ext cx="10972800" cy="4419600"/>
          </a:xfrm>
          <a:prstGeom prst="rect">
            <a:avLst/>
          </a:prstGeom>
          <a:noFill/>
          <a:ln>
            <a:noFill/>
          </a:ln>
        </p:spPr>
        <p:txBody>
          <a:bodyPr anchorCtr="0" anchor="t" bIns="45700" lIns="91425" spcFirstLastPara="1" rIns="91425" wrap="square" tIns="45700">
            <a:normAutofit/>
          </a:bodyPr>
          <a:lstStyle>
            <a:lvl1pPr indent="-342900" lvl="0" marL="457200" algn="just">
              <a:spcBef>
                <a:spcPts val="600"/>
              </a:spcBef>
              <a:spcAft>
                <a:spcPts val="0"/>
              </a:spcAft>
              <a:buSzPts val="1800"/>
              <a:buChar char="•"/>
              <a:defRPr/>
            </a:lvl1pPr>
            <a:lvl2pPr indent="-342900" lvl="1" marL="914400" algn="just">
              <a:spcBef>
                <a:spcPts val="600"/>
              </a:spcBef>
              <a:spcAft>
                <a:spcPts val="0"/>
              </a:spcAft>
              <a:buClr>
                <a:schemeClr val="dk1"/>
              </a:buClr>
              <a:buSzPts val="1800"/>
              <a:buChar char="–"/>
              <a:defRPr/>
            </a:lvl2pPr>
            <a:lvl3pPr indent="-342900" lvl="2" marL="1371600" algn="just">
              <a:spcBef>
                <a:spcPts val="600"/>
              </a:spcBef>
              <a:spcAft>
                <a:spcPts val="0"/>
              </a:spcAft>
              <a:buClr>
                <a:schemeClr val="dk1"/>
              </a:buClr>
              <a:buSzPts val="1800"/>
              <a:buChar char="•"/>
              <a:defRPr/>
            </a:lvl3pPr>
            <a:lvl4pPr indent="-342900" lvl="3" marL="1828800" algn="just">
              <a:spcBef>
                <a:spcPts val="600"/>
              </a:spcBef>
              <a:spcAft>
                <a:spcPts val="0"/>
              </a:spcAft>
              <a:buClr>
                <a:schemeClr val="dk1"/>
              </a:buClr>
              <a:buSzPts val="1800"/>
              <a:buChar char="–"/>
              <a:defRPr/>
            </a:lvl4pPr>
            <a:lvl5pPr indent="-342900" lvl="4" marL="2286000" algn="just">
              <a:spcBef>
                <a:spcPts val="600"/>
              </a:spcBef>
              <a:spcAft>
                <a:spcPts val="0"/>
              </a:spcAft>
              <a:buClr>
                <a:schemeClr val="dk1"/>
              </a:buClr>
              <a:buSzPts val="1800"/>
              <a:buChar char="»"/>
              <a:defRPr/>
            </a:lvl5pPr>
            <a:lvl6pPr indent="-342900" lvl="5" marL="2743200" algn="l">
              <a:spcBef>
                <a:spcPts val="6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2" name="Google Shape;232;p42"/>
          <p:cNvSpPr txBox="1"/>
          <p:nvPr>
            <p:ph idx="10" type="dt"/>
          </p:nvPr>
        </p:nvSpPr>
        <p:spPr>
          <a:xfrm>
            <a:off x="609600" y="609200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42"/>
          <p:cNvSpPr txBox="1"/>
          <p:nvPr>
            <p:ph idx="12" type="sldNum"/>
          </p:nvPr>
        </p:nvSpPr>
        <p:spPr>
          <a:xfrm>
            <a:off x="8737600" y="609200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4" name="Shape 234"/>
        <p:cNvGrpSpPr/>
        <p:nvPr/>
      </p:nvGrpSpPr>
      <p:grpSpPr>
        <a:xfrm>
          <a:off x="0" y="0"/>
          <a:ext cx="0" cy="0"/>
          <a:chOff x="0" y="0"/>
          <a:chExt cx="0" cy="0"/>
        </a:xfrm>
      </p:grpSpPr>
      <p:sp>
        <p:nvSpPr>
          <p:cNvPr id="235" name="Google Shape;235;p90"/>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0000"/>
              </a:buClr>
              <a:buSzPts val="4400"/>
              <a:buFont typeface="Calibri"/>
              <a:buNone/>
              <a:defRPr b="1">
                <a:solidFill>
                  <a:srgbClr val="FF000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90"/>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00"/>
              </a:spcBef>
              <a:spcAft>
                <a:spcPts val="0"/>
              </a:spcAft>
              <a:buSzPts val="2800"/>
              <a:buNone/>
              <a:defRPr b="1" sz="2800">
                <a:solidFill>
                  <a:schemeClr val="dk1"/>
                </a:solidFill>
                <a:latin typeface="Calibri"/>
                <a:ea typeface="Calibri"/>
                <a:cs typeface="Calibri"/>
                <a:sym typeface="Calibri"/>
              </a:defRPr>
            </a:lvl1pPr>
            <a:lvl2pPr lvl="1" algn="ctr">
              <a:spcBef>
                <a:spcPts val="600"/>
              </a:spcBef>
              <a:spcAft>
                <a:spcPts val="0"/>
              </a:spcAft>
              <a:buClr>
                <a:srgbClr val="888888"/>
              </a:buClr>
              <a:buSzPts val="2800"/>
              <a:buNone/>
              <a:defRPr>
                <a:solidFill>
                  <a:srgbClr val="888888"/>
                </a:solidFill>
              </a:defRPr>
            </a:lvl2pPr>
            <a:lvl3pPr lvl="2" algn="ctr">
              <a:spcBef>
                <a:spcPts val="600"/>
              </a:spcBef>
              <a:spcAft>
                <a:spcPts val="0"/>
              </a:spcAft>
              <a:buClr>
                <a:srgbClr val="888888"/>
              </a:buClr>
              <a:buSzPts val="2800"/>
              <a:buNone/>
              <a:defRPr>
                <a:solidFill>
                  <a:srgbClr val="888888"/>
                </a:solidFill>
              </a:defRPr>
            </a:lvl3pPr>
            <a:lvl4pPr lvl="3" algn="ctr">
              <a:spcBef>
                <a:spcPts val="600"/>
              </a:spcBef>
              <a:spcAft>
                <a:spcPts val="0"/>
              </a:spcAft>
              <a:buClr>
                <a:srgbClr val="888888"/>
              </a:buClr>
              <a:buSzPts val="2800"/>
              <a:buNone/>
              <a:defRPr>
                <a:solidFill>
                  <a:srgbClr val="888888"/>
                </a:solidFill>
              </a:defRPr>
            </a:lvl4pPr>
            <a:lvl5pPr lvl="4" algn="ctr">
              <a:spcBef>
                <a:spcPts val="600"/>
              </a:spcBef>
              <a:spcAft>
                <a:spcPts val="0"/>
              </a:spcAft>
              <a:buClr>
                <a:srgbClr val="888888"/>
              </a:buClr>
              <a:buSzPts val="2800"/>
              <a:buNone/>
              <a:defRPr>
                <a:solidFill>
                  <a:srgbClr val="888888"/>
                </a:solidFill>
              </a:defRPr>
            </a:lvl5pPr>
            <a:lvl6pPr lvl="5" algn="ctr">
              <a:spcBef>
                <a:spcPts val="6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37" name="Google Shape;237;p90"/>
          <p:cNvSpPr txBox="1"/>
          <p:nvPr>
            <p:ph idx="10" type="dt"/>
          </p:nvPr>
        </p:nvSpPr>
        <p:spPr>
          <a:xfrm>
            <a:off x="609600" y="6096586"/>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18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90"/>
          <p:cNvSpPr txBox="1"/>
          <p:nvPr>
            <p:ph idx="12" type="sldNum"/>
          </p:nvPr>
        </p:nvSpPr>
        <p:spPr>
          <a:xfrm>
            <a:off x="8737600" y="6096586"/>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9" name="Shape 239"/>
        <p:cNvGrpSpPr/>
        <p:nvPr/>
      </p:nvGrpSpPr>
      <p:grpSpPr>
        <a:xfrm>
          <a:off x="0" y="0"/>
          <a:ext cx="0" cy="0"/>
          <a:chOff x="0" y="0"/>
          <a:chExt cx="0" cy="0"/>
        </a:xfrm>
      </p:grpSpPr>
      <p:sp>
        <p:nvSpPr>
          <p:cNvPr id="240" name="Google Shape;240;p91"/>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FF0000"/>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9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just">
              <a:spcBef>
                <a:spcPts val="600"/>
              </a:spcBef>
              <a:spcAft>
                <a:spcPts val="0"/>
              </a:spcAft>
              <a:buSzPts val="2000"/>
              <a:buNone/>
              <a:defRPr sz="2000">
                <a:solidFill>
                  <a:srgbClr val="888888"/>
                </a:solidFill>
              </a:defRPr>
            </a:lvl1pPr>
            <a:lvl2pPr indent="-228600" lvl="1" marL="914400" algn="just">
              <a:spcBef>
                <a:spcPts val="600"/>
              </a:spcBef>
              <a:spcAft>
                <a:spcPts val="0"/>
              </a:spcAft>
              <a:buClr>
                <a:srgbClr val="888888"/>
              </a:buClr>
              <a:buSzPts val="1800"/>
              <a:buNone/>
              <a:defRPr sz="1800">
                <a:solidFill>
                  <a:srgbClr val="888888"/>
                </a:solidFill>
              </a:defRPr>
            </a:lvl2pPr>
            <a:lvl3pPr indent="-228600" lvl="2" marL="1371600" algn="just">
              <a:spcBef>
                <a:spcPts val="600"/>
              </a:spcBef>
              <a:spcAft>
                <a:spcPts val="0"/>
              </a:spcAft>
              <a:buClr>
                <a:srgbClr val="888888"/>
              </a:buClr>
              <a:buSzPts val="1600"/>
              <a:buNone/>
              <a:defRPr sz="1600">
                <a:solidFill>
                  <a:srgbClr val="888888"/>
                </a:solidFill>
              </a:defRPr>
            </a:lvl3pPr>
            <a:lvl4pPr indent="-228600" lvl="3" marL="1828800" algn="just">
              <a:spcBef>
                <a:spcPts val="600"/>
              </a:spcBef>
              <a:spcAft>
                <a:spcPts val="0"/>
              </a:spcAft>
              <a:buClr>
                <a:srgbClr val="888888"/>
              </a:buClr>
              <a:buSzPts val="1400"/>
              <a:buNone/>
              <a:defRPr sz="1400">
                <a:solidFill>
                  <a:srgbClr val="888888"/>
                </a:solidFill>
              </a:defRPr>
            </a:lvl4pPr>
            <a:lvl5pPr indent="-228600" lvl="4" marL="2286000" algn="just">
              <a:spcBef>
                <a:spcPts val="600"/>
              </a:spcBef>
              <a:spcAft>
                <a:spcPts val="0"/>
              </a:spcAft>
              <a:buClr>
                <a:srgbClr val="888888"/>
              </a:buClr>
              <a:buSzPts val="1400"/>
              <a:buNone/>
              <a:defRPr sz="1400">
                <a:solidFill>
                  <a:srgbClr val="888888"/>
                </a:solidFill>
              </a:defRPr>
            </a:lvl5pPr>
            <a:lvl6pPr indent="-228600" lvl="5" marL="2743200" algn="l">
              <a:spcBef>
                <a:spcPts val="60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42" name="Google Shape;242;p91"/>
          <p:cNvSpPr txBox="1"/>
          <p:nvPr>
            <p:ph idx="10" type="dt"/>
          </p:nvPr>
        </p:nvSpPr>
        <p:spPr>
          <a:xfrm>
            <a:off x="609600" y="6111876"/>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91"/>
          <p:cNvSpPr txBox="1"/>
          <p:nvPr>
            <p:ph idx="12" type="sldNum"/>
          </p:nvPr>
        </p:nvSpPr>
        <p:spPr>
          <a:xfrm>
            <a:off x="8737600" y="6111876"/>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4" name="Shape 244"/>
        <p:cNvGrpSpPr/>
        <p:nvPr/>
      </p:nvGrpSpPr>
      <p:grpSpPr>
        <a:xfrm>
          <a:off x="0" y="0"/>
          <a:ext cx="0" cy="0"/>
          <a:chOff x="0" y="0"/>
          <a:chExt cx="0" cy="0"/>
        </a:xfrm>
      </p:grpSpPr>
      <p:sp>
        <p:nvSpPr>
          <p:cNvPr id="245" name="Google Shape;245;p9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92"/>
          <p:cNvSpPr txBox="1"/>
          <p:nvPr>
            <p:ph idx="1" type="body"/>
          </p:nvPr>
        </p:nvSpPr>
        <p:spPr>
          <a:xfrm>
            <a:off x="609600" y="1600201"/>
            <a:ext cx="5384800" cy="4419600"/>
          </a:xfrm>
          <a:prstGeom prst="rect">
            <a:avLst/>
          </a:prstGeom>
          <a:noFill/>
          <a:ln>
            <a:noFill/>
          </a:ln>
        </p:spPr>
        <p:txBody>
          <a:bodyPr anchorCtr="0" anchor="t" bIns="45700" lIns="91425" spcFirstLastPara="1" rIns="91425" wrap="square" tIns="45700">
            <a:normAutofit/>
          </a:bodyPr>
          <a:lstStyle>
            <a:lvl1pPr indent="-406400" lvl="0" marL="457200" algn="just">
              <a:spcBef>
                <a:spcPts val="600"/>
              </a:spcBef>
              <a:spcAft>
                <a:spcPts val="0"/>
              </a:spcAft>
              <a:buSzPts val="2800"/>
              <a:buChar char="•"/>
              <a:defRPr sz="2800"/>
            </a:lvl1pPr>
            <a:lvl2pPr indent="-381000" lvl="1" marL="914400" algn="just">
              <a:spcBef>
                <a:spcPts val="600"/>
              </a:spcBef>
              <a:spcAft>
                <a:spcPts val="0"/>
              </a:spcAft>
              <a:buClr>
                <a:schemeClr val="dk1"/>
              </a:buClr>
              <a:buSzPts val="2400"/>
              <a:buChar char="–"/>
              <a:defRPr sz="2400"/>
            </a:lvl2pPr>
            <a:lvl3pPr indent="-355600" lvl="2" marL="1371600" algn="just">
              <a:spcBef>
                <a:spcPts val="600"/>
              </a:spcBef>
              <a:spcAft>
                <a:spcPts val="0"/>
              </a:spcAft>
              <a:buClr>
                <a:schemeClr val="dk1"/>
              </a:buClr>
              <a:buSzPts val="2000"/>
              <a:buChar char="•"/>
              <a:defRPr sz="2000"/>
            </a:lvl3pPr>
            <a:lvl4pPr indent="-342900" lvl="3" marL="1828800" algn="just">
              <a:spcBef>
                <a:spcPts val="600"/>
              </a:spcBef>
              <a:spcAft>
                <a:spcPts val="0"/>
              </a:spcAft>
              <a:buClr>
                <a:schemeClr val="dk1"/>
              </a:buClr>
              <a:buSzPts val="1800"/>
              <a:buChar char="–"/>
              <a:defRPr sz="1800"/>
            </a:lvl4pPr>
            <a:lvl5pPr indent="-342900" lvl="4" marL="2286000" algn="just">
              <a:spcBef>
                <a:spcPts val="600"/>
              </a:spcBef>
              <a:spcAft>
                <a:spcPts val="0"/>
              </a:spcAft>
              <a:buClr>
                <a:schemeClr val="dk1"/>
              </a:buClr>
              <a:buSzPts val="1800"/>
              <a:buChar char="»"/>
              <a:defRPr sz="1800"/>
            </a:lvl5pPr>
            <a:lvl6pPr indent="-342900" lvl="5" marL="2743200" algn="l">
              <a:spcBef>
                <a:spcPts val="60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47" name="Google Shape;247;p92"/>
          <p:cNvSpPr txBox="1"/>
          <p:nvPr>
            <p:ph idx="2" type="body"/>
          </p:nvPr>
        </p:nvSpPr>
        <p:spPr>
          <a:xfrm>
            <a:off x="6197600" y="1600201"/>
            <a:ext cx="5384800" cy="4419600"/>
          </a:xfrm>
          <a:prstGeom prst="rect">
            <a:avLst/>
          </a:prstGeom>
          <a:noFill/>
          <a:ln>
            <a:noFill/>
          </a:ln>
        </p:spPr>
        <p:txBody>
          <a:bodyPr anchorCtr="0" anchor="t" bIns="45700" lIns="91425" spcFirstLastPara="1" rIns="91425" wrap="square" tIns="45700">
            <a:normAutofit/>
          </a:bodyPr>
          <a:lstStyle>
            <a:lvl1pPr indent="-406400" lvl="0" marL="457200" algn="just">
              <a:spcBef>
                <a:spcPts val="600"/>
              </a:spcBef>
              <a:spcAft>
                <a:spcPts val="0"/>
              </a:spcAft>
              <a:buSzPts val="2800"/>
              <a:buChar char="•"/>
              <a:defRPr sz="2800"/>
            </a:lvl1pPr>
            <a:lvl2pPr indent="-381000" lvl="1" marL="914400" algn="just">
              <a:spcBef>
                <a:spcPts val="600"/>
              </a:spcBef>
              <a:spcAft>
                <a:spcPts val="0"/>
              </a:spcAft>
              <a:buClr>
                <a:schemeClr val="dk1"/>
              </a:buClr>
              <a:buSzPts val="2400"/>
              <a:buChar char="–"/>
              <a:defRPr sz="2400"/>
            </a:lvl2pPr>
            <a:lvl3pPr indent="-355600" lvl="2" marL="1371600" algn="just">
              <a:spcBef>
                <a:spcPts val="600"/>
              </a:spcBef>
              <a:spcAft>
                <a:spcPts val="0"/>
              </a:spcAft>
              <a:buClr>
                <a:schemeClr val="dk1"/>
              </a:buClr>
              <a:buSzPts val="2000"/>
              <a:buChar char="•"/>
              <a:defRPr sz="2000"/>
            </a:lvl3pPr>
            <a:lvl4pPr indent="-342900" lvl="3" marL="1828800" algn="just">
              <a:spcBef>
                <a:spcPts val="600"/>
              </a:spcBef>
              <a:spcAft>
                <a:spcPts val="0"/>
              </a:spcAft>
              <a:buClr>
                <a:schemeClr val="dk1"/>
              </a:buClr>
              <a:buSzPts val="1800"/>
              <a:buChar char="–"/>
              <a:defRPr sz="1800"/>
            </a:lvl4pPr>
            <a:lvl5pPr indent="-342900" lvl="4" marL="2286000" algn="just">
              <a:spcBef>
                <a:spcPts val="600"/>
              </a:spcBef>
              <a:spcAft>
                <a:spcPts val="0"/>
              </a:spcAft>
              <a:buClr>
                <a:schemeClr val="dk1"/>
              </a:buClr>
              <a:buSzPts val="1800"/>
              <a:buChar char="»"/>
              <a:defRPr sz="1800"/>
            </a:lvl5pPr>
            <a:lvl6pPr indent="-342900" lvl="5" marL="2743200" algn="l">
              <a:spcBef>
                <a:spcPts val="60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48" name="Google Shape;248;p92"/>
          <p:cNvSpPr txBox="1"/>
          <p:nvPr>
            <p:ph idx="10" type="dt"/>
          </p:nvPr>
        </p:nvSpPr>
        <p:spPr>
          <a:xfrm>
            <a:off x="609600" y="6105252"/>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92"/>
          <p:cNvSpPr txBox="1"/>
          <p:nvPr>
            <p:ph idx="12" type="sldNum"/>
          </p:nvPr>
        </p:nvSpPr>
        <p:spPr>
          <a:xfrm>
            <a:off x="8737600" y="6105252"/>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0" name="Shape 250"/>
        <p:cNvGrpSpPr/>
        <p:nvPr/>
      </p:nvGrpSpPr>
      <p:grpSpPr>
        <a:xfrm>
          <a:off x="0" y="0"/>
          <a:ext cx="0" cy="0"/>
          <a:chOff x="0" y="0"/>
          <a:chExt cx="0" cy="0"/>
        </a:xfrm>
      </p:grpSpPr>
      <p:sp>
        <p:nvSpPr>
          <p:cNvPr id="251" name="Google Shape;251;p9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93"/>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just">
              <a:spcBef>
                <a:spcPts val="600"/>
              </a:spcBef>
              <a:spcAft>
                <a:spcPts val="0"/>
              </a:spcAft>
              <a:buSzPts val="2400"/>
              <a:buNone/>
              <a:defRPr b="1" sz="2400"/>
            </a:lvl1pPr>
            <a:lvl2pPr indent="-228600" lvl="1" marL="914400" algn="just">
              <a:spcBef>
                <a:spcPts val="600"/>
              </a:spcBef>
              <a:spcAft>
                <a:spcPts val="0"/>
              </a:spcAft>
              <a:buClr>
                <a:schemeClr val="dk1"/>
              </a:buClr>
              <a:buSzPts val="2000"/>
              <a:buNone/>
              <a:defRPr b="1" sz="2000"/>
            </a:lvl2pPr>
            <a:lvl3pPr indent="-228600" lvl="2" marL="1371600" algn="just">
              <a:spcBef>
                <a:spcPts val="600"/>
              </a:spcBef>
              <a:spcAft>
                <a:spcPts val="0"/>
              </a:spcAft>
              <a:buClr>
                <a:schemeClr val="dk1"/>
              </a:buClr>
              <a:buSzPts val="1800"/>
              <a:buNone/>
              <a:defRPr b="1" sz="1800"/>
            </a:lvl3pPr>
            <a:lvl4pPr indent="-228600" lvl="3" marL="1828800" algn="just">
              <a:spcBef>
                <a:spcPts val="600"/>
              </a:spcBef>
              <a:spcAft>
                <a:spcPts val="0"/>
              </a:spcAft>
              <a:buClr>
                <a:schemeClr val="dk1"/>
              </a:buClr>
              <a:buSzPts val="1600"/>
              <a:buNone/>
              <a:defRPr b="1" sz="1600"/>
            </a:lvl4pPr>
            <a:lvl5pPr indent="-228600" lvl="4" marL="2286000" algn="just">
              <a:spcBef>
                <a:spcPts val="600"/>
              </a:spcBef>
              <a:spcAft>
                <a:spcPts val="0"/>
              </a:spcAft>
              <a:buClr>
                <a:schemeClr val="dk1"/>
              </a:buClr>
              <a:buSzPts val="1600"/>
              <a:buNone/>
              <a:defRPr b="1" sz="1600"/>
            </a:lvl5pPr>
            <a:lvl6pPr indent="-228600" lvl="5" marL="2743200" algn="l">
              <a:spcBef>
                <a:spcPts val="60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53" name="Google Shape;253;p93"/>
          <p:cNvSpPr txBox="1"/>
          <p:nvPr>
            <p:ph idx="2" type="body"/>
          </p:nvPr>
        </p:nvSpPr>
        <p:spPr>
          <a:xfrm>
            <a:off x="609600" y="2174876"/>
            <a:ext cx="5386917" cy="3844925"/>
          </a:xfrm>
          <a:prstGeom prst="rect">
            <a:avLst/>
          </a:prstGeom>
          <a:noFill/>
          <a:ln>
            <a:noFill/>
          </a:ln>
        </p:spPr>
        <p:txBody>
          <a:bodyPr anchorCtr="0" anchor="t" bIns="45700" lIns="91425" spcFirstLastPara="1" rIns="91425" wrap="square" tIns="45700">
            <a:normAutofit/>
          </a:bodyPr>
          <a:lstStyle>
            <a:lvl1pPr indent="-381000" lvl="0" marL="457200" algn="just">
              <a:spcBef>
                <a:spcPts val="600"/>
              </a:spcBef>
              <a:spcAft>
                <a:spcPts val="0"/>
              </a:spcAft>
              <a:buSzPts val="2400"/>
              <a:buChar char="•"/>
              <a:defRPr sz="2400"/>
            </a:lvl1pPr>
            <a:lvl2pPr indent="-355600" lvl="1" marL="914400" algn="just">
              <a:spcBef>
                <a:spcPts val="600"/>
              </a:spcBef>
              <a:spcAft>
                <a:spcPts val="0"/>
              </a:spcAft>
              <a:buClr>
                <a:schemeClr val="dk1"/>
              </a:buClr>
              <a:buSzPts val="2000"/>
              <a:buChar char="–"/>
              <a:defRPr sz="2000"/>
            </a:lvl2pPr>
            <a:lvl3pPr indent="-342900" lvl="2" marL="1371600" algn="just">
              <a:spcBef>
                <a:spcPts val="600"/>
              </a:spcBef>
              <a:spcAft>
                <a:spcPts val="0"/>
              </a:spcAft>
              <a:buClr>
                <a:schemeClr val="dk1"/>
              </a:buClr>
              <a:buSzPts val="1800"/>
              <a:buChar char="•"/>
              <a:defRPr sz="1800"/>
            </a:lvl3pPr>
            <a:lvl4pPr indent="-330200" lvl="3" marL="1828800" algn="just">
              <a:spcBef>
                <a:spcPts val="600"/>
              </a:spcBef>
              <a:spcAft>
                <a:spcPts val="0"/>
              </a:spcAft>
              <a:buClr>
                <a:schemeClr val="dk1"/>
              </a:buClr>
              <a:buSzPts val="1600"/>
              <a:buChar char="–"/>
              <a:defRPr sz="1600"/>
            </a:lvl4pPr>
            <a:lvl5pPr indent="-330200" lvl="4" marL="2286000" algn="just">
              <a:spcBef>
                <a:spcPts val="600"/>
              </a:spcBef>
              <a:spcAft>
                <a:spcPts val="0"/>
              </a:spcAft>
              <a:buClr>
                <a:schemeClr val="dk1"/>
              </a:buClr>
              <a:buSzPts val="1600"/>
              <a:buChar char="»"/>
              <a:defRPr sz="1600"/>
            </a:lvl5pPr>
            <a:lvl6pPr indent="-330200" lvl="5" marL="2743200" algn="l">
              <a:spcBef>
                <a:spcPts val="60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54" name="Google Shape;254;p93"/>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just">
              <a:spcBef>
                <a:spcPts val="600"/>
              </a:spcBef>
              <a:spcAft>
                <a:spcPts val="0"/>
              </a:spcAft>
              <a:buSzPts val="2400"/>
              <a:buNone/>
              <a:defRPr b="1" sz="2400"/>
            </a:lvl1pPr>
            <a:lvl2pPr indent="-228600" lvl="1" marL="914400" algn="just">
              <a:spcBef>
                <a:spcPts val="600"/>
              </a:spcBef>
              <a:spcAft>
                <a:spcPts val="0"/>
              </a:spcAft>
              <a:buClr>
                <a:schemeClr val="dk1"/>
              </a:buClr>
              <a:buSzPts val="2000"/>
              <a:buNone/>
              <a:defRPr b="1" sz="2000"/>
            </a:lvl2pPr>
            <a:lvl3pPr indent="-228600" lvl="2" marL="1371600" algn="just">
              <a:spcBef>
                <a:spcPts val="600"/>
              </a:spcBef>
              <a:spcAft>
                <a:spcPts val="0"/>
              </a:spcAft>
              <a:buClr>
                <a:schemeClr val="dk1"/>
              </a:buClr>
              <a:buSzPts val="1800"/>
              <a:buNone/>
              <a:defRPr b="1" sz="1800"/>
            </a:lvl3pPr>
            <a:lvl4pPr indent="-228600" lvl="3" marL="1828800" algn="just">
              <a:spcBef>
                <a:spcPts val="600"/>
              </a:spcBef>
              <a:spcAft>
                <a:spcPts val="0"/>
              </a:spcAft>
              <a:buClr>
                <a:schemeClr val="dk1"/>
              </a:buClr>
              <a:buSzPts val="1600"/>
              <a:buNone/>
              <a:defRPr b="1" sz="1600"/>
            </a:lvl4pPr>
            <a:lvl5pPr indent="-228600" lvl="4" marL="2286000" algn="just">
              <a:spcBef>
                <a:spcPts val="600"/>
              </a:spcBef>
              <a:spcAft>
                <a:spcPts val="0"/>
              </a:spcAft>
              <a:buClr>
                <a:schemeClr val="dk1"/>
              </a:buClr>
              <a:buSzPts val="1600"/>
              <a:buNone/>
              <a:defRPr b="1" sz="1600"/>
            </a:lvl5pPr>
            <a:lvl6pPr indent="-228600" lvl="5" marL="2743200" algn="l">
              <a:spcBef>
                <a:spcPts val="60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55" name="Google Shape;255;p93"/>
          <p:cNvSpPr txBox="1"/>
          <p:nvPr>
            <p:ph idx="4" type="body"/>
          </p:nvPr>
        </p:nvSpPr>
        <p:spPr>
          <a:xfrm>
            <a:off x="6193368" y="2174876"/>
            <a:ext cx="5389033" cy="3844925"/>
          </a:xfrm>
          <a:prstGeom prst="rect">
            <a:avLst/>
          </a:prstGeom>
          <a:noFill/>
          <a:ln>
            <a:noFill/>
          </a:ln>
        </p:spPr>
        <p:txBody>
          <a:bodyPr anchorCtr="0" anchor="t" bIns="45700" lIns="91425" spcFirstLastPara="1" rIns="91425" wrap="square" tIns="45700">
            <a:normAutofit/>
          </a:bodyPr>
          <a:lstStyle>
            <a:lvl1pPr indent="-381000" lvl="0" marL="457200" algn="just">
              <a:spcBef>
                <a:spcPts val="600"/>
              </a:spcBef>
              <a:spcAft>
                <a:spcPts val="0"/>
              </a:spcAft>
              <a:buSzPts val="2400"/>
              <a:buChar char="•"/>
              <a:defRPr sz="2400"/>
            </a:lvl1pPr>
            <a:lvl2pPr indent="-355600" lvl="1" marL="914400" algn="just">
              <a:spcBef>
                <a:spcPts val="600"/>
              </a:spcBef>
              <a:spcAft>
                <a:spcPts val="0"/>
              </a:spcAft>
              <a:buClr>
                <a:schemeClr val="dk1"/>
              </a:buClr>
              <a:buSzPts val="2000"/>
              <a:buChar char="–"/>
              <a:defRPr sz="2000"/>
            </a:lvl2pPr>
            <a:lvl3pPr indent="-342900" lvl="2" marL="1371600" algn="just">
              <a:spcBef>
                <a:spcPts val="600"/>
              </a:spcBef>
              <a:spcAft>
                <a:spcPts val="0"/>
              </a:spcAft>
              <a:buClr>
                <a:schemeClr val="dk1"/>
              </a:buClr>
              <a:buSzPts val="1800"/>
              <a:buChar char="•"/>
              <a:defRPr sz="1800"/>
            </a:lvl3pPr>
            <a:lvl4pPr indent="-330200" lvl="3" marL="1828800" algn="just">
              <a:spcBef>
                <a:spcPts val="600"/>
              </a:spcBef>
              <a:spcAft>
                <a:spcPts val="0"/>
              </a:spcAft>
              <a:buClr>
                <a:schemeClr val="dk1"/>
              </a:buClr>
              <a:buSzPts val="1600"/>
              <a:buChar char="–"/>
              <a:defRPr sz="1600"/>
            </a:lvl4pPr>
            <a:lvl5pPr indent="-330200" lvl="4" marL="2286000" algn="just">
              <a:spcBef>
                <a:spcPts val="600"/>
              </a:spcBef>
              <a:spcAft>
                <a:spcPts val="0"/>
              </a:spcAft>
              <a:buClr>
                <a:schemeClr val="dk1"/>
              </a:buClr>
              <a:buSzPts val="1600"/>
              <a:buChar char="»"/>
              <a:defRPr sz="1600"/>
            </a:lvl5pPr>
            <a:lvl6pPr indent="-330200" lvl="5" marL="2743200" algn="l">
              <a:spcBef>
                <a:spcPts val="60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56" name="Google Shape;256;p93"/>
          <p:cNvSpPr txBox="1"/>
          <p:nvPr>
            <p:ph idx="10" type="dt"/>
          </p:nvPr>
        </p:nvSpPr>
        <p:spPr>
          <a:xfrm>
            <a:off x="609600" y="609931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93"/>
          <p:cNvSpPr txBox="1"/>
          <p:nvPr>
            <p:ph idx="12" type="sldNum"/>
          </p:nvPr>
        </p:nvSpPr>
        <p:spPr>
          <a:xfrm>
            <a:off x="8737600" y="6099313"/>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8" name="Shape 258"/>
        <p:cNvGrpSpPr/>
        <p:nvPr/>
      </p:nvGrpSpPr>
      <p:grpSpPr>
        <a:xfrm>
          <a:off x="0" y="0"/>
          <a:ext cx="0" cy="0"/>
          <a:chOff x="0" y="0"/>
          <a:chExt cx="0" cy="0"/>
        </a:xfrm>
      </p:grpSpPr>
      <p:sp>
        <p:nvSpPr>
          <p:cNvPr id="259" name="Google Shape;259;p9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94"/>
          <p:cNvSpPr txBox="1"/>
          <p:nvPr>
            <p:ph idx="10" type="dt"/>
          </p:nvPr>
        </p:nvSpPr>
        <p:spPr>
          <a:xfrm>
            <a:off x="609600" y="609200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94"/>
          <p:cNvSpPr txBox="1"/>
          <p:nvPr>
            <p:ph idx="12" type="sldNum"/>
          </p:nvPr>
        </p:nvSpPr>
        <p:spPr>
          <a:xfrm>
            <a:off x="8737600" y="609200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7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7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2" name="Shape 262"/>
        <p:cNvGrpSpPr/>
        <p:nvPr/>
      </p:nvGrpSpPr>
      <p:grpSpPr>
        <a:xfrm>
          <a:off x="0" y="0"/>
          <a:ext cx="0" cy="0"/>
          <a:chOff x="0" y="0"/>
          <a:chExt cx="0" cy="0"/>
        </a:xfrm>
      </p:grpSpPr>
      <p:sp>
        <p:nvSpPr>
          <p:cNvPr id="263" name="Google Shape;263;p95"/>
          <p:cNvSpPr txBox="1"/>
          <p:nvPr>
            <p:ph idx="10" type="dt"/>
          </p:nvPr>
        </p:nvSpPr>
        <p:spPr>
          <a:xfrm>
            <a:off x="609600" y="6105252"/>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95"/>
          <p:cNvSpPr txBox="1"/>
          <p:nvPr>
            <p:ph idx="12" type="sldNum"/>
          </p:nvPr>
        </p:nvSpPr>
        <p:spPr>
          <a:xfrm>
            <a:off x="8737600" y="6105252"/>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5" name="Shape 265"/>
        <p:cNvGrpSpPr/>
        <p:nvPr/>
      </p:nvGrpSpPr>
      <p:grpSpPr>
        <a:xfrm>
          <a:off x="0" y="0"/>
          <a:ext cx="0" cy="0"/>
          <a:chOff x="0" y="0"/>
          <a:chExt cx="0" cy="0"/>
        </a:xfrm>
      </p:grpSpPr>
      <p:sp>
        <p:nvSpPr>
          <p:cNvPr id="266" name="Google Shape;266;p96"/>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F0000"/>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7" name="Google Shape;267;p96"/>
          <p:cNvSpPr txBox="1"/>
          <p:nvPr>
            <p:ph idx="1" type="body"/>
          </p:nvPr>
        </p:nvSpPr>
        <p:spPr>
          <a:xfrm>
            <a:off x="4766733" y="273052"/>
            <a:ext cx="6815667" cy="5746749"/>
          </a:xfrm>
          <a:prstGeom prst="rect">
            <a:avLst/>
          </a:prstGeom>
          <a:noFill/>
          <a:ln>
            <a:noFill/>
          </a:ln>
        </p:spPr>
        <p:txBody>
          <a:bodyPr anchorCtr="0" anchor="t" bIns="45700" lIns="91425" spcFirstLastPara="1" rIns="91425" wrap="square" tIns="45700">
            <a:normAutofit/>
          </a:bodyPr>
          <a:lstStyle>
            <a:lvl1pPr indent="-431800" lvl="0" marL="457200" algn="just">
              <a:spcBef>
                <a:spcPts val="600"/>
              </a:spcBef>
              <a:spcAft>
                <a:spcPts val="0"/>
              </a:spcAft>
              <a:buSzPts val="3200"/>
              <a:buChar char="•"/>
              <a:defRPr sz="3200"/>
            </a:lvl1pPr>
            <a:lvl2pPr indent="-406400" lvl="1" marL="914400" algn="just">
              <a:spcBef>
                <a:spcPts val="600"/>
              </a:spcBef>
              <a:spcAft>
                <a:spcPts val="0"/>
              </a:spcAft>
              <a:buClr>
                <a:schemeClr val="dk1"/>
              </a:buClr>
              <a:buSzPts val="2800"/>
              <a:buChar char="–"/>
              <a:defRPr sz="2800"/>
            </a:lvl2pPr>
            <a:lvl3pPr indent="-381000" lvl="2" marL="1371600" algn="just">
              <a:spcBef>
                <a:spcPts val="600"/>
              </a:spcBef>
              <a:spcAft>
                <a:spcPts val="0"/>
              </a:spcAft>
              <a:buClr>
                <a:schemeClr val="dk1"/>
              </a:buClr>
              <a:buSzPts val="2400"/>
              <a:buChar char="•"/>
              <a:defRPr sz="2400"/>
            </a:lvl3pPr>
            <a:lvl4pPr indent="-355600" lvl="3" marL="1828800" algn="just">
              <a:spcBef>
                <a:spcPts val="600"/>
              </a:spcBef>
              <a:spcAft>
                <a:spcPts val="0"/>
              </a:spcAft>
              <a:buClr>
                <a:schemeClr val="dk1"/>
              </a:buClr>
              <a:buSzPts val="2000"/>
              <a:buChar char="–"/>
              <a:defRPr sz="2000"/>
            </a:lvl4pPr>
            <a:lvl5pPr indent="-355600" lvl="4" marL="2286000" algn="just">
              <a:spcBef>
                <a:spcPts val="600"/>
              </a:spcBef>
              <a:spcAft>
                <a:spcPts val="0"/>
              </a:spcAft>
              <a:buClr>
                <a:schemeClr val="dk1"/>
              </a:buClr>
              <a:buSzPts val="2000"/>
              <a:buChar char="»"/>
              <a:defRPr sz="2000"/>
            </a:lvl5pPr>
            <a:lvl6pPr indent="-355600" lvl="5" marL="2743200" algn="l">
              <a:spcBef>
                <a:spcPts val="6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68" name="Google Shape;268;p96"/>
          <p:cNvSpPr txBox="1"/>
          <p:nvPr>
            <p:ph idx="2" type="body"/>
          </p:nvPr>
        </p:nvSpPr>
        <p:spPr>
          <a:xfrm>
            <a:off x="609601" y="1435101"/>
            <a:ext cx="4011084" cy="4605816"/>
          </a:xfrm>
          <a:prstGeom prst="rect">
            <a:avLst/>
          </a:prstGeom>
          <a:noFill/>
          <a:ln>
            <a:noFill/>
          </a:ln>
        </p:spPr>
        <p:txBody>
          <a:bodyPr anchorCtr="0" anchor="t" bIns="45700" lIns="91425" spcFirstLastPara="1" rIns="91425" wrap="square" tIns="45700">
            <a:normAutofit/>
          </a:bodyPr>
          <a:lstStyle>
            <a:lvl1pPr indent="-228600" lvl="0" marL="457200" algn="just">
              <a:spcBef>
                <a:spcPts val="600"/>
              </a:spcBef>
              <a:spcAft>
                <a:spcPts val="0"/>
              </a:spcAft>
              <a:buSzPts val="1400"/>
              <a:buNone/>
              <a:defRPr sz="1400"/>
            </a:lvl1pPr>
            <a:lvl2pPr indent="-228600" lvl="1" marL="914400" algn="just">
              <a:spcBef>
                <a:spcPts val="600"/>
              </a:spcBef>
              <a:spcAft>
                <a:spcPts val="0"/>
              </a:spcAft>
              <a:buClr>
                <a:schemeClr val="dk1"/>
              </a:buClr>
              <a:buSzPts val="1200"/>
              <a:buNone/>
              <a:defRPr sz="1200"/>
            </a:lvl2pPr>
            <a:lvl3pPr indent="-228600" lvl="2" marL="1371600" algn="just">
              <a:spcBef>
                <a:spcPts val="600"/>
              </a:spcBef>
              <a:spcAft>
                <a:spcPts val="0"/>
              </a:spcAft>
              <a:buClr>
                <a:schemeClr val="dk1"/>
              </a:buClr>
              <a:buSzPts val="1000"/>
              <a:buNone/>
              <a:defRPr sz="1000"/>
            </a:lvl3pPr>
            <a:lvl4pPr indent="-228600" lvl="3" marL="1828800" algn="just">
              <a:spcBef>
                <a:spcPts val="600"/>
              </a:spcBef>
              <a:spcAft>
                <a:spcPts val="0"/>
              </a:spcAft>
              <a:buClr>
                <a:schemeClr val="dk1"/>
              </a:buClr>
              <a:buSzPts val="900"/>
              <a:buNone/>
              <a:defRPr sz="900"/>
            </a:lvl4pPr>
            <a:lvl5pPr indent="-228600" lvl="4" marL="2286000" algn="just">
              <a:spcBef>
                <a:spcPts val="600"/>
              </a:spcBef>
              <a:spcAft>
                <a:spcPts val="0"/>
              </a:spcAft>
              <a:buClr>
                <a:schemeClr val="dk1"/>
              </a:buClr>
              <a:buSzPts val="900"/>
              <a:buNone/>
              <a:defRPr sz="900"/>
            </a:lvl5pPr>
            <a:lvl6pPr indent="-228600" lvl="5" marL="2743200" algn="l">
              <a:spcBef>
                <a:spcPts val="60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69" name="Google Shape;269;p96"/>
          <p:cNvSpPr txBox="1"/>
          <p:nvPr>
            <p:ph idx="10" type="dt"/>
          </p:nvPr>
        </p:nvSpPr>
        <p:spPr>
          <a:xfrm>
            <a:off x="609600" y="6105252"/>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96"/>
          <p:cNvSpPr txBox="1"/>
          <p:nvPr>
            <p:ph idx="12" type="sldNum"/>
          </p:nvPr>
        </p:nvSpPr>
        <p:spPr>
          <a:xfrm>
            <a:off x="8737600" y="6105252"/>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1" name="Shape 271"/>
        <p:cNvGrpSpPr/>
        <p:nvPr/>
      </p:nvGrpSpPr>
      <p:grpSpPr>
        <a:xfrm>
          <a:off x="0" y="0"/>
          <a:ext cx="0" cy="0"/>
          <a:chOff x="0" y="0"/>
          <a:chExt cx="0" cy="0"/>
        </a:xfrm>
      </p:grpSpPr>
      <p:sp>
        <p:nvSpPr>
          <p:cNvPr id="272" name="Google Shape;272;p97"/>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F0000"/>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97"/>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just">
              <a:spcBef>
                <a:spcPts val="600"/>
              </a:spcBef>
              <a:spcAft>
                <a:spcPts val="0"/>
              </a:spcAft>
              <a:buClr>
                <a:srgbClr val="FF0000"/>
              </a:buClr>
              <a:buSzPts val="3200"/>
              <a:buFont typeface="Arial"/>
              <a:buNone/>
              <a:defRPr b="1" i="0" sz="3200" u="none" cap="none" strike="noStrike">
                <a:solidFill>
                  <a:schemeClr val="dk1"/>
                </a:solidFill>
                <a:latin typeface="Calibri"/>
                <a:ea typeface="Calibri"/>
                <a:cs typeface="Calibri"/>
                <a:sym typeface="Calibri"/>
              </a:defRPr>
            </a:lvl1pPr>
            <a:lvl2pPr lvl="1" marR="0" rtl="0" algn="just">
              <a:spcBef>
                <a:spcPts val="600"/>
              </a:spcBef>
              <a:spcAft>
                <a:spcPts val="0"/>
              </a:spcAft>
              <a:buClr>
                <a:schemeClr val="dk1"/>
              </a:buClr>
              <a:buSzPts val="2800"/>
              <a:buFont typeface="Arial"/>
              <a:buNone/>
              <a:defRPr b="1" i="0" sz="2800" u="none" cap="none" strike="noStrike">
                <a:solidFill>
                  <a:schemeClr val="dk1"/>
                </a:solidFill>
                <a:latin typeface="Calibri"/>
                <a:ea typeface="Calibri"/>
                <a:cs typeface="Calibri"/>
                <a:sym typeface="Calibri"/>
              </a:defRPr>
            </a:lvl2pPr>
            <a:lvl3pPr lvl="2" marR="0" rtl="0" algn="just">
              <a:spcBef>
                <a:spcPts val="6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3pPr>
            <a:lvl4pPr lvl="3" marR="0" rtl="0" algn="just">
              <a:spcBef>
                <a:spcPts val="6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4pPr>
            <a:lvl5pPr lvl="4" marR="0" rtl="0" algn="just">
              <a:spcBef>
                <a:spcPts val="6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5pPr>
            <a:lvl6pPr lvl="5" marR="0" rtl="0" algn="l">
              <a:spcBef>
                <a:spcPts val="6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74" name="Google Shape;274;p97"/>
          <p:cNvSpPr txBox="1"/>
          <p:nvPr>
            <p:ph idx="1" type="body"/>
          </p:nvPr>
        </p:nvSpPr>
        <p:spPr>
          <a:xfrm>
            <a:off x="2389717" y="5367338"/>
            <a:ext cx="7315200" cy="652462"/>
          </a:xfrm>
          <a:prstGeom prst="rect">
            <a:avLst/>
          </a:prstGeom>
          <a:noFill/>
          <a:ln>
            <a:noFill/>
          </a:ln>
        </p:spPr>
        <p:txBody>
          <a:bodyPr anchorCtr="0" anchor="t" bIns="45700" lIns="91425" spcFirstLastPara="1" rIns="91425" wrap="square" tIns="45700">
            <a:normAutofit/>
          </a:bodyPr>
          <a:lstStyle>
            <a:lvl1pPr indent="-228600" lvl="0" marL="457200" algn="just">
              <a:spcBef>
                <a:spcPts val="600"/>
              </a:spcBef>
              <a:spcAft>
                <a:spcPts val="0"/>
              </a:spcAft>
              <a:buSzPts val="1400"/>
              <a:buNone/>
              <a:defRPr sz="1400"/>
            </a:lvl1pPr>
            <a:lvl2pPr indent="-228600" lvl="1" marL="914400" algn="just">
              <a:spcBef>
                <a:spcPts val="600"/>
              </a:spcBef>
              <a:spcAft>
                <a:spcPts val="0"/>
              </a:spcAft>
              <a:buClr>
                <a:schemeClr val="dk1"/>
              </a:buClr>
              <a:buSzPts val="1200"/>
              <a:buNone/>
              <a:defRPr sz="1200"/>
            </a:lvl2pPr>
            <a:lvl3pPr indent="-228600" lvl="2" marL="1371600" algn="just">
              <a:spcBef>
                <a:spcPts val="600"/>
              </a:spcBef>
              <a:spcAft>
                <a:spcPts val="0"/>
              </a:spcAft>
              <a:buClr>
                <a:schemeClr val="dk1"/>
              </a:buClr>
              <a:buSzPts val="1000"/>
              <a:buNone/>
              <a:defRPr sz="1000"/>
            </a:lvl3pPr>
            <a:lvl4pPr indent="-228600" lvl="3" marL="1828800" algn="just">
              <a:spcBef>
                <a:spcPts val="600"/>
              </a:spcBef>
              <a:spcAft>
                <a:spcPts val="0"/>
              </a:spcAft>
              <a:buClr>
                <a:schemeClr val="dk1"/>
              </a:buClr>
              <a:buSzPts val="900"/>
              <a:buNone/>
              <a:defRPr sz="900"/>
            </a:lvl4pPr>
            <a:lvl5pPr indent="-228600" lvl="4" marL="2286000" algn="just">
              <a:spcBef>
                <a:spcPts val="600"/>
              </a:spcBef>
              <a:spcAft>
                <a:spcPts val="0"/>
              </a:spcAft>
              <a:buClr>
                <a:schemeClr val="dk1"/>
              </a:buClr>
              <a:buSzPts val="900"/>
              <a:buNone/>
              <a:defRPr sz="900"/>
            </a:lvl5pPr>
            <a:lvl6pPr indent="-228600" lvl="5" marL="2743200" algn="l">
              <a:spcBef>
                <a:spcPts val="60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75" name="Google Shape;275;p97"/>
          <p:cNvSpPr txBox="1"/>
          <p:nvPr>
            <p:ph idx="10" type="dt"/>
          </p:nvPr>
        </p:nvSpPr>
        <p:spPr>
          <a:xfrm>
            <a:off x="609600" y="6105252"/>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97"/>
          <p:cNvSpPr txBox="1"/>
          <p:nvPr>
            <p:ph idx="12" type="sldNum"/>
          </p:nvPr>
        </p:nvSpPr>
        <p:spPr>
          <a:xfrm>
            <a:off x="8737600" y="6105252"/>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7" name="Shape 277"/>
        <p:cNvGrpSpPr/>
        <p:nvPr/>
      </p:nvGrpSpPr>
      <p:grpSpPr>
        <a:xfrm>
          <a:off x="0" y="0"/>
          <a:ext cx="0" cy="0"/>
          <a:chOff x="0" y="0"/>
          <a:chExt cx="0" cy="0"/>
        </a:xfrm>
      </p:grpSpPr>
      <p:sp>
        <p:nvSpPr>
          <p:cNvPr id="278" name="Google Shape;278;p9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98"/>
          <p:cNvSpPr txBox="1"/>
          <p:nvPr>
            <p:ph idx="1" type="body"/>
          </p:nvPr>
        </p:nvSpPr>
        <p:spPr>
          <a:xfrm rot="5400000">
            <a:off x="3886200" y="-1676399"/>
            <a:ext cx="4419600" cy="10972800"/>
          </a:xfrm>
          <a:prstGeom prst="rect">
            <a:avLst/>
          </a:prstGeom>
          <a:noFill/>
          <a:ln>
            <a:noFill/>
          </a:ln>
        </p:spPr>
        <p:txBody>
          <a:bodyPr anchorCtr="0" anchor="t" bIns="45700" lIns="91425" spcFirstLastPara="1" rIns="91425" wrap="square" tIns="45700">
            <a:normAutofit/>
          </a:bodyPr>
          <a:lstStyle>
            <a:lvl1pPr indent="-342900" lvl="0" marL="457200" algn="just">
              <a:spcBef>
                <a:spcPts val="600"/>
              </a:spcBef>
              <a:spcAft>
                <a:spcPts val="0"/>
              </a:spcAft>
              <a:buSzPts val="1800"/>
              <a:buChar char="•"/>
              <a:defRPr/>
            </a:lvl1pPr>
            <a:lvl2pPr indent="-342900" lvl="1" marL="914400" algn="just">
              <a:spcBef>
                <a:spcPts val="600"/>
              </a:spcBef>
              <a:spcAft>
                <a:spcPts val="0"/>
              </a:spcAft>
              <a:buClr>
                <a:schemeClr val="dk1"/>
              </a:buClr>
              <a:buSzPts val="1800"/>
              <a:buChar char="–"/>
              <a:defRPr/>
            </a:lvl2pPr>
            <a:lvl3pPr indent="-342900" lvl="2" marL="1371600" algn="just">
              <a:spcBef>
                <a:spcPts val="600"/>
              </a:spcBef>
              <a:spcAft>
                <a:spcPts val="0"/>
              </a:spcAft>
              <a:buClr>
                <a:schemeClr val="dk1"/>
              </a:buClr>
              <a:buSzPts val="1800"/>
              <a:buChar char="•"/>
              <a:defRPr/>
            </a:lvl3pPr>
            <a:lvl4pPr indent="-342900" lvl="3" marL="1828800" algn="just">
              <a:spcBef>
                <a:spcPts val="600"/>
              </a:spcBef>
              <a:spcAft>
                <a:spcPts val="0"/>
              </a:spcAft>
              <a:buClr>
                <a:schemeClr val="dk1"/>
              </a:buClr>
              <a:buSzPts val="1800"/>
              <a:buChar char="–"/>
              <a:defRPr/>
            </a:lvl4pPr>
            <a:lvl5pPr indent="-342900" lvl="4" marL="2286000" algn="just">
              <a:spcBef>
                <a:spcPts val="600"/>
              </a:spcBef>
              <a:spcAft>
                <a:spcPts val="0"/>
              </a:spcAft>
              <a:buClr>
                <a:schemeClr val="dk1"/>
              </a:buClr>
              <a:buSzPts val="1800"/>
              <a:buChar char="»"/>
              <a:defRPr/>
            </a:lvl5pPr>
            <a:lvl6pPr indent="-342900" lvl="5" marL="2743200" algn="l">
              <a:spcBef>
                <a:spcPts val="6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0" name="Google Shape;280;p98"/>
          <p:cNvSpPr txBox="1"/>
          <p:nvPr>
            <p:ph idx="10" type="dt"/>
          </p:nvPr>
        </p:nvSpPr>
        <p:spPr>
          <a:xfrm>
            <a:off x="609600" y="609200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98"/>
          <p:cNvSpPr txBox="1"/>
          <p:nvPr>
            <p:ph idx="12" type="sldNum"/>
          </p:nvPr>
        </p:nvSpPr>
        <p:spPr>
          <a:xfrm>
            <a:off x="8737600" y="609200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82" name="Shape 282"/>
        <p:cNvGrpSpPr/>
        <p:nvPr/>
      </p:nvGrpSpPr>
      <p:grpSpPr>
        <a:xfrm>
          <a:off x="0" y="0"/>
          <a:ext cx="0" cy="0"/>
          <a:chOff x="0" y="0"/>
          <a:chExt cx="0" cy="0"/>
        </a:xfrm>
      </p:grpSpPr>
      <p:sp>
        <p:nvSpPr>
          <p:cNvPr id="283" name="Google Shape;283;p99"/>
          <p:cNvSpPr txBox="1"/>
          <p:nvPr>
            <p:ph type="title"/>
          </p:nvPr>
        </p:nvSpPr>
        <p:spPr>
          <a:xfrm rot="5400000">
            <a:off x="7338219" y="1775620"/>
            <a:ext cx="5745162"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4" name="Google Shape;284;p99"/>
          <p:cNvSpPr txBox="1"/>
          <p:nvPr>
            <p:ph idx="1" type="body"/>
          </p:nvPr>
        </p:nvSpPr>
        <p:spPr>
          <a:xfrm rot="5400000">
            <a:off x="1750219" y="-865980"/>
            <a:ext cx="5745162" cy="8026400"/>
          </a:xfrm>
          <a:prstGeom prst="rect">
            <a:avLst/>
          </a:prstGeom>
          <a:noFill/>
          <a:ln>
            <a:noFill/>
          </a:ln>
        </p:spPr>
        <p:txBody>
          <a:bodyPr anchorCtr="0" anchor="t" bIns="45700" lIns="91425" spcFirstLastPara="1" rIns="91425" wrap="square" tIns="45700">
            <a:normAutofit/>
          </a:bodyPr>
          <a:lstStyle>
            <a:lvl1pPr indent="-342900" lvl="0" marL="457200" algn="just">
              <a:spcBef>
                <a:spcPts val="600"/>
              </a:spcBef>
              <a:spcAft>
                <a:spcPts val="0"/>
              </a:spcAft>
              <a:buSzPts val="1800"/>
              <a:buChar char="•"/>
              <a:defRPr/>
            </a:lvl1pPr>
            <a:lvl2pPr indent="-342900" lvl="1" marL="914400" algn="just">
              <a:spcBef>
                <a:spcPts val="600"/>
              </a:spcBef>
              <a:spcAft>
                <a:spcPts val="0"/>
              </a:spcAft>
              <a:buClr>
                <a:schemeClr val="dk1"/>
              </a:buClr>
              <a:buSzPts val="1800"/>
              <a:buChar char="–"/>
              <a:defRPr/>
            </a:lvl2pPr>
            <a:lvl3pPr indent="-342900" lvl="2" marL="1371600" algn="just">
              <a:spcBef>
                <a:spcPts val="600"/>
              </a:spcBef>
              <a:spcAft>
                <a:spcPts val="0"/>
              </a:spcAft>
              <a:buClr>
                <a:schemeClr val="dk1"/>
              </a:buClr>
              <a:buSzPts val="1800"/>
              <a:buChar char="•"/>
              <a:defRPr/>
            </a:lvl3pPr>
            <a:lvl4pPr indent="-342900" lvl="3" marL="1828800" algn="just">
              <a:spcBef>
                <a:spcPts val="600"/>
              </a:spcBef>
              <a:spcAft>
                <a:spcPts val="0"/>
              </a:spcAft>
              <a:buClr>
                <a:schemeClr val="dk1"/>
              </a:buClr>
              <a:buSzPts val="1800"/>
              <a:buChar char="–"/>
              <a:defRPr/>
            </a:lvl4pPr>
            <a:lvl5pPr indent="-342900" lvl="4" marL="2286000" algn="just">
              <a:spcBef>
                <a:spcPts val="600"/>
              </a:spcBef>
              <a:spcAft>
                <a:spcPts val="0"/>
              </a:spcAft>
              <a:buClr>
                <a:schemeClr val="dk1"/>
              </a:buClr>
              <a:buSzPts val="1800"/>
              <a:buChar char="»"/>
              <a:defRPr/>
            </a:lvl5pPr>
            <a:lvl6pPr indent="-342900" lvl="5" marL="2743200" algn="l">
              <a:spcBef>
                <a:spcPts val="6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5" name="Google Shape;285;p99"/>
          <p:cNvSpPr txBox="1"/>
          <p:nvPr>
            <p:ph idx="10" type="dt"/>
          </p:nvPr>
        </p:nvSpPr>
        <p:spPr>
          <a:xfrm>
            <a:off x="609600" y="609200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99"/>
          <p:cNvSpPr txBox="1"/>
          <p:nvPr>
            <p:ph idx="12" type="sldNum"/>
          </p:nvPr>
        </p:nvSpPr>
        <p:spPr>
          <a:xfrm>
            <a:off x="8737600" y="609200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4" name="Shape 304"/>
        <p:cNvGrpSpPr/>
        <p:nvPr/>
      </p:nvGrpSpPr>
      <p:grpSpPr>
        <a:xfrm>
          <a:off x="0" y="0"/>
          <a:ext cx="0" cy="0"/>
          <a:chOff x="0" y="0"/>
          <a:chExt cx="0" cy="0"/>
        </a:xfrm>
      </p:grpSpPr>
      <p:sp>
        <p:nvSpPr>
          <p:cNvPr id="305" name="Google Shape;305;p4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4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4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8" name="Shape 308"/>
        <p:cNvGrpSpPr/>
        <p:nvPr/>
      </p:nvGrpSpPr>
      <p:grpSpPr>
        <a:xfrm>
          <a:off x="0" y="0"/>
          <a:ext cx="0" cy="0"/>
          <a:chOff x="0" y="0"/>
          <a:chExt cx="0" cy="0"/>
        </a:xfrm>
      </p:grpSpPr>
      <p:sp>
        <p:nvSpPr>
          <p:cNvPr id="309" name="Google Shape;309;p4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4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11" name="Google Shape;311;p4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4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4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14" name="Shape 314"/>
        <p:cNvGrpSpPr/>
        <p:nvPr/>
      </p:nvGrpSpPr>
      <p:grpSpPr>
        <a:xfrm>
          <a:off x="0" y="0"/>
          <a:ext cx="0" cy="0"/>
          <a:chOff x="0" y="0"/>
          <a:chExt cx="0" cy="0"/>
        </a:xfrm>
      </p:grpSpPr>
      <p:grpSp>
        <p:nvGrpSpPr>
          <p:cNvPr id="315" name="Google Shape;315;p100"/>
          <p:cNvGrpSpPr/>
          <p:nvPr/>
        </p:nvGrpSpPr>
        <p:grpSpPr>
          <a:xfrm>
            <a:off x="0" y="-8467"/>
            <a:ext cx="12192000" cy="6866467"/>
            <a:chOff x="0" y="-8467"/>
            <a:chExt cx="12192000" cy="6866467"/>
          </a:xfrm>
        </p:grpSpPr>
        <p:sp>
          <p:nvSpPr>
            <p:cNvPr id="316" name="Google Shape;316;p100"/>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317" name="Google Shape;317;p100"/>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a:effectLst>
              <a:outerShdw blurRad="63500" rotWithShape="0" algn="t" dir="14700000" dist="25400">
                <a:srgbClr val="000000">
                  <a:alpha val="49803"/>
                </a:srgbClr>
              </a:outerShdw>
            </a:effectLst>
          </p:spPr>
        </p:cxnSp>
        <p:cxnSp>
          <p:nvCxnSpPr>
            <p:cNvPr id="318" name="Google Shape;318;p100"/>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a:effectLst>
              <a:outerShdw blurRad="63500" rotWithShape="0" algn="t" dir="14700000" dist="25400">
                <a:srgbClr val="000000">
                  <a:alpha val="49803"/>
                </a:srgbClr>
              </a:outerShdw>
            </a:effectLst>
          </p:spPr>
        </p:cxnSp>
        <p:sp>
          <p:nvSpPr>
            <p:cNvPr id="319" name="Google Shape;319;p10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20" name="Google Shape;320;p10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1" name="Google Shape;321;p100"/>
            <p:cNvSpPr/>
            <p:nvPr/>
          </p:nvSpPr>
          <p:spPr>
            <a:xfrm>
              <a:off x="8932333" y="3048000"/>
              <a:ext cx="3259667" cy="3810000"/>
            </a:xfrm>
            <a:prstGeom prst="triangle">
              <a:avLst>
                <a:gd fmla="val 100000" name="adj"/>
              </a:avLst>
            </a:prstGeom>
            <a:solidFill>
              <a:srgbClr val="266F8B">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0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266F8B">
                <a:alpha val="49803"/>
              </a:srgbClr>
            </a:solidFill>
            <a:ln>
              <a:noFill/>
            </a:ln>
          </p:spPr>
        </p:sp>
        <p:sp>
          <p:nvSpPr>
            <p:cNvPr id="323" name="Google Shape;323;p10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24" name="Google Shape;324;p10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398F98">
                <a:alpha val="80000"/>
              </a:srgbClr>
            </a:solidFill>
            <a:ln>
              <a:noFill/>
            </a:ln>
          </p:spPr>
        </p:sp>
        <p:sp>
          <p:nvSpPr>
            <p:cNvPr id="325" name="Google Shape;325;p100"/>
            <p:cNvSpPr/>
            <p:nvPr/>
          </p:nvSpPr>
          <p:spPr>
            <a:xfrm>
              <a:off x="10371666" y="3589867"/>
              <a:ext cx="1817159" cy="3268133"/>
            </a:xfrm>
            <a:prstGeom prst="triangle">
              <a:avLst>
                <a:gd fmla="val 100000" name="adj"/>
              </a:avLst>
            </a:prstGeom>
            <a:solidFill>
              <a:srgbClr val="266F8B">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6" name="Google Shape;326;p100"/>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Calibri"/>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100"/>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28" name="Google Shape;328;p10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10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10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1" name="Shape 331"/>
        <p:cNvGrpSpPr/>
        <p:nvPr/>
      </p:nvGrpSpPr>
      <p:grpSpPr>
        <a:xfrm>
          <a:off x="0" y="0"/>
          <a:ext cx="0" cy="0"/>
          <a:chOff x="0" y="0"/>
          <a:chExt cx="0" cy="0"/>
        </a:xfrm>
      </p:grpSpPr>
      <p:sp>
        <p:nvSpPr>
          <p:cNvPr id="332" name="Google Shape;332;p101"/>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Calibri"/>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101"/>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334" name="Google Shape;334;p10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10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10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7" name="Shape 337"/>
        <p:cNvGrpSpPr/>
        <p:nvPr/>
      </p:nvGrpSpPr>
      <p:grpSpPr>
        <a:xfrm>
          <a:off x="0" y="0"/>
          <a:ext cx="0" cy="0"/>
          <a:chOff x="0" y="0"/>
          <a:chExt cx="0" cy="0"/>
        </a:xfrm>
      </p:grpSpPr>
      <p:sp>
        <p:nvSpPr>
          <p:cNvPr id="338" name="Google Shape;338;p10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9" name="Google Shape;339;p102"/>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40" name="Google Shape;340;p102"/>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41" name="Google Shape;341;p10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10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10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7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4" name="Shape 344"/>
        <p:cNvGrpSpPr/>
        <p:nvPr/>
      </p:nvGrpSpPr>
      <p:grpSpPr>
        <a:xfrm>
          <a:off x="0" y="0"/>
          <a:ext cx="0" cy="0"/>
          <a:chOff x="0" y="0"/>
          <a:chExt cx="0" cy="0"/>
        </a:xfrm>
      </p:grpSpPr>
      <p:sp>
        <p:nvSpPr>
          <p:cNvPr id="345" name="Google Shape;345;p10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103"/>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347" name="Google Shape;347;p103"/>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48" name="Google Shape;348;p103"/>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349" name="Google Shape;349;p103"/>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50" name="Google Shape;350;p10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10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10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3" name="Shape 353"/>
        <p:cNvGrpSpPr/>
        <p:nvPr/>
      </p:nvGrpSpPr>
      <p:grpSpPr>
        <a:xfrm>
          <a:off x="0" y="0"/>
          <a:ext cx="0" cy="0"/>
          <a:chOff x="0" y="0"/>
          <a:chExt cx="0" cy="0"/>
        </a:xfrm>
      </p:grpSpPr>
      <p:sp>
        <p:nvSpPr>
          <p:cNvPr id="354" name="Google Shape;354;p10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10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10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10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8" name="Shape 358"/>
        <p:cNvGrpSpPr/>
        <p:nvPr/>
      </p:nvGrpSpPr>
      <p:grpSpPr>
        <a:xfrm>
          <a:off x="0" y="0"/>
          <a:ext cx="0" cy="0"/>
          <a:chOff x="0" y="0"/>
          <a:chExt cx="0" cy="0"/>
        </a:xfrm>
      </p:grpSpPr>
      <p:sp>
        <p:nvSpPr>
          <p:cNvPr id="359" name="Google Shape;359;p105"/>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Calibri"/>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105"/>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61" name="Google Shape;361;p105"/>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362" name="Google Shape;362;p10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3" name="Google Shape;363;p10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10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5" name="Shape 365"/>
        <p:cNvGrpSpPr/>
        <p:nvPr/>
      </p:nvGrpSpPr>
      <p:grpSpPr>
        <a:xfrm>
          <a:off x="0" y="0"/>
          <a:ext cx="0" cy="0"/>
          <a:chOff x="0" y="0"/>
          <a:chExt cx="0" cy="0"/>
        </a:xfrm>
      </p:grpSpPr>
      <p:sp>
        <p:nvSpPr>
          <p:cNvPr id="366" name="Google Shape;366;p106"/>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Calibri"/>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106"/>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9pPr>
          </a:lstStyle>
          <a:p/>
        </p:txBody>
      </p:sp>
      <p:sp>
        <p:nvSpPr>
          <p:cNvPr id="368" name="Google Shape;368;p106"/>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369" name="Google Shape;369;p10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10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71" name="Google Shape;371;p10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372" name="Shape 372"/>
        <p:cNvGrpSpPr/>
        <p:nvPr/>
      </p:nvGrpSpPr>
      <p:grpSpPr>
        <a:xfrm>
          <a:off x="0" y="0"/>
          <a:ext cx="0" cy="0"/>
          <a:chOff x="0" y="0"/>
          <a:chExt cx="0" cy="0"/>
        </a:xfrm>
      </p:grpSpPr>
      <p:sp>
        <p:nvSpPr>
          <p:cNvPr id="373" name="Google Shape;373;p107"/>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Calibri"/>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107"/>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375" name="Google Shape;375;p10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10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10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378" name="Shape 378"/>
        <p:cNvGrpSpPr/>
        <p:nvPr/>
      </p:nvGrpSpPr>
      <p:grpSpPr>
        <a:xfrm>
          <a:off x="0" y="0"/>
          <a:ext cx="0" cy="0"/>
          <a:chOff x="0" y="0"/>
          <a:chExt cx="0" cy="0"/>
        </a:xfrm>
      </p:grpSpPr>
      <p:sp>
        <p:nvSpPr>
          <p:cNvPr id="379" name="Google Shape;379;p108"/>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Calibri"/>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108"/>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Calibri"/>
              <a:buNone/>
              <a:defRPr sz="1600">
                <a:solidFill>
                  <a:srgbClr val="7F7F7F"/>
                </a:solidFill>
              </a:defRPr>
            </a:lvl1pPr>
            <a:lvl2pPr indent="-228600" lvl="1" marL="914400" algn="l">
              <a:spcBef>
                <a:spcPts val="1000"/>
              </a:spcBef>
              <a:spcAft>
                <a:spcPts val="0"/>
              </a:spcAft>
              <a:buSzPts val="1280"/>
              <a:buFont typeface="Calibri"/>
              <a:buNone/>
              <a:defRPr/>
            </a:lvl2pPr>
            <a:lvl3pPr indent="-228600" lvl="2" marL="1371600" algn="l">
              <a:spcBef>
                <a:spcPts val="1000"/>
              </a:spcBef>
              <a:spcAft>
                <a:spcPts val="0"/>
              </a:spcAft>
              <a:buSzPts val="1120"/>
              <a:buFont typeface="Calibri"/>
              <a:buNone/>
              <a:defRPr/>
            </a:lvl3pPr>
            <a:lvl4pPr indent="-228600" lvl="3" marL="1828800" algn="l">
              <a:spcBef>
                <a:spcPts val="1000"/>
              </a:spcBef>
              <a:spcAft>
                <a:spcPts val="0"/>
              </a:spcAft>
              <a:buSzPts val="960"/>
              <a:buFont typeface="Calibri"/>
              <a:buNone/>
              <a:defRPr/>
            </a:lvl4pPr>
            <a:lvl5pPr indent="-228600" lvl="4" marL="2286000" algn="l">
              <a:spcBef>
                <a:spcPts val="1000"/>
              </a:spcBef>
              <a:spcAft>
                <a:spcPts val="0"/>
              </a:spcAft>
              <a:buSzPts val="960"/>
              <a:buFont typeface="Calibri"/>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81" name="Google Shape;381;p108"/>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382" name="Google Shape;382;p10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10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10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85" name="Google Shape;385;p108"/>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EC0DB"/>
              </a:buClr>
              <a:buSzPts val="8000"/>
              <a:buFont typeface="Arial"/>
              <a:buNone/>
            </a:pPr>
            <a:r>
              <a:rPr b="0" i="0" lang="en-US" sz="8000" u="none" cap="none" strike="noStrike">
                <a:solidFill>
                  <a:srgbClr val="7EC0DB"/>
                </a:solidFill>
                <a:latin typeface="Arial"/>
                <a:ea typeface="Arial"/>
                <a:cs typeface="Arial"/>
                <a:sym typeface="Arial"/>
              </a:rPr>
              <a:t>“</a:t>
            </a:r>
            <a:endParaRPr/>
          </a:p>
        </p:txBody>
      </p:sp>
      <p:sp>
        <p:nvSpPr>
          <p:cNvPr id="386" name="Google Shape;386;p108"/>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EC0DB"/>
              </a:buClr>
              <a:buSzPts val="8000"/>
              <a:buFont typeface="Arial"/>
              <a:buNone/>
            </a:pPr>
            <a:r>
              <a:rPr b="0" i="0" lang="en-US" sz="8000" u="none" cap="none" strike="noStrike">
                <a:solidFill>
                  <a:srgbClr val="7EC0DB"/>
                </a:solidFill>
                <a:latin typeface="Arial"/>
                <a:ea typeface="Arial"/>
                <a:cs typeface="Arial"/>
                <a:sym typeface="Arial"/>
              </a:rPr>
              <a:t>”</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387" name="Shape 387"/>
        <p:cNvGrpSpPr/>
        <p:nvPr/>
      </p:nvGrpSpPr>
      <p:grpSpPr>
        <a:xfrm>
          <a:off x="0" y="0"/>
          <a:ext cx="0" cy="0"/>
          <a:chOff x="0" y="0"/>
          <a:chExt cx="0" cy="0"/>
        </a:xfrm>
      </p:grpSpPr>
      <p:sp>
        <p:nvSpPr>
          <p:cNvPr id="388" name="Google Shape;388;p109"/>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Calibri"/>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9" name="Google Shape;389;p109"/>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390" name="Google Shape;390;p10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1" name="Google Shape;391;p10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10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393" name="Shape 393"/>
        <p:cNvGrpSpPr/>
        <p:nvPr/>
      </p:nvGrpSpPr>
      <p:grpSpPr>
        <a:xfrm>
          <a:off x="0" y="0"/>
          <a:ext cx="0" cy="0"/>
          <a:chOff x="0" y="0"/>
          <a:chExt cx="0" cy="0"/>
        </a:xfrm>
      </p:grpSpPr>
      <p:sp>
        <p:nvSpPr>
          <p:cNvPr id="394" name="Google Shape;394;p110"/>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Calibri"/>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110"/>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Calibri"/>
              <a:buNone/>
              <a:defRPr sz="2400">
                <a:solidFill>
                  <a:srgbClr val="3F3F3F"/>
                </a:solidFill>
              </a:defRPr>
            </a:lvl1pPr>
            <a:lvl2pPr indent="-228600" lvl="1" marL="914400" algn="l">
              <a:spcBef>
                <a:spcPts val="1000"/>
              </a:spcBef>
              <a:spcAft>
                <a:spcPts val="0"/>
              </a:spcAft>
              <a:buSzPts val="1280"/>
              <a:buFont typeface="Calibri"/>
              <a:buNone/>
              <a:defRPr/>
            </a:lvl2pPr>
            <a:lvl3pPr indent="-228600" lvl="2" marL="1371600" algn="l">
              <a:spcBef>
                <a:spcPts val="1000"/>
              </a:spcBef>
              <a:spcAft>
                <a:spcPts val="0"/>
              </a:spcAft>
              <a:buSzPts val="1120"/>
              <a:buFont typeface="Calibri"/>
              <a:buNone/>
              <a:defRPr/>
            </a:lvl3pPr>
            <a:lvl4pPr indent="-228600" lvl="3" marL="1828800" algn="l">
              <a:spcBef>
                <a:spcPts val="1000"/>
              </a:spcBef>
              <a:spcAft>
                <a:spcPts val="0"/>
              </a:spcAft>
              <a:buSzPts val="960"/>
              <a:buFont typeface="Calibri"/>
              <a:buNone/>
              <a:defRPr/>
            </a:lvl4pPr>
            <a:lvl5pPr indent="-228600" lvl="4" marL="2286000" algn="l">
              <a:spcBef>
                <a:spcPts val="1000"/>
              </a:spcBef>
              <a:spcAft>
                <a:spcPts val="0"/>
              </a:spcAft>
              <a:buSzPts val="960"/>
              <a:buFont typeface="Calibri"/>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96" name="Google Shape;396;p110"/>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397" name="Google Shape;397;p1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1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1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00" name="Google Shape;400;p110"/>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EC0DB"/>
              </a:buClr>
              <a:buSzPts val="8000"/>
              <a:buFont typeface="Arial"/>
              <a:buNone/>
            </a:pPr>
            <a:r>
              <a:rPr b="0" i="0" lang="en-US" sz="8000" u="none" cap="none" strike="noStrike">
                <a:solidFill>
                  <a:srgbClr val="7EC0DB"/>
                </a:solidFill>
                <a:latin typeface="Arial"/>
                <a:ea typeface="Arial"/>
                <a:cs typeface="Arial"/>
                <a:sym typeface="Arial"/>
              </a:rPr>
              <a:t>“</a:t>
            </a:r>
            <a:endParaRPr/>
          </a:p>
        </p:txBody>
      </p:sp>
      <p:sp>
        <p:nvSpPr>
          <p:cNvPr id="401" name="Google Shape;401;p110"/>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EC0DB"/>
              </a:buClr>
              <a:buSzPts val="8000"/>
              <a:buFont typeface="Arial"/>
              <a:buNone/>
            </a:pPr>
            <a:r>
              <a:rPr b="0" i="0" lang="en-US" sz="8000" u="none" cap="none" strike="noStrike">
                <a:solidFill>
                  <a:srgbClr val="7EC0DB"/>
                </a:solidFill>
                <a:latin typeface="Arial"/>
                <a:ea typeface="Arial"/>
                <a:cs typeface="Arial"/>
                <a:sym typeface="Arial"/>
              </a:rPr>
              <a:t>”</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402" name="Shape 402"/>
        <p:cNvGrpSpPr/>
        <p:nvPr/>
      </p:nvGrpSpPr>
      <p:grpSpPr>
        <a:xfrm>
          <a:off x="0" y="0"/>
          <a:ext cx="0" cy="0"/>
          <a:chOff x="0" y="0"/>
          <a:chExt cx="0" cy="0"/>
        </a:xfrm>
      </p:grpSpPr>
      <p:sp>
        <p:nvSpPr>
          <p:cNvPr id="403" name="Google Shape;403;p111"/>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Calibri"/>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p111"/>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Calibri"/>
              <a:buNone/>
              <a:defRPr sz="2400">
                <a:solidFill>
                  <a:schemeClr val="accent1"/>
                </a:solidFill>
              </a:defRPr>
            </a:lvl1pPr>
            <a:lvl2pPr indent="-228600" lvl="1" marL="914400" algn="l">
              <a:spcBef>
                <a:spcPts val="1000"/>
              </a:spcBef>
              <a:spcAft>
                <a:spcPts val="0"/>
              </a:spcAft>
              <a:buSzPts val="1280"/>
              <a:buFont typeface="Calibri"/>
              <a:buNone/>
              <a:defRPr/>
            </a:lvl2pPr>
            <a:lvl3pPr indent="-228600" lvl="2" marL="1371600" algn="l">
              <a:spcBef>
                <a:spcPts val="1000"/>
              </a:spcBef>
              <a:spcAft>
                <a:spcPts val="0"/>
              </a:spcAft>
              <a:buSzPts val="1120"/>
              <a:buFont typeface="Calibri"/>
              <a:buNone/>
              <a:defRPr/>
            </a:lvl3pPr>
            <a:lvl4pPr indent="-228600" lvl="3" marL="1828800" algn="l">
              <a:spcBef>
                <a:spcPts val="1000"/>
              </a:spcBef>
              <a:spcAft>
                <a:spcPts val="0"/>
              </a:spcAft>
              <a:buSzPts val="960"/>
              <a:buFont typeface="Calibri"/>
              <a:buNone/>
              <a:defRPr/>
            </a:lvl4pPr>
            <a:lvl5pPr indent="-228600" lvl="4" marL="2286000" algn="l">
              <a:spcBef>
                <a:spcPts val="1000"/>
              </a:spcBef>
              <a:spcAft>
                <a:spcPts val="0"/>
              </a:spcAft>
              <a:buSzPts val="960"/>
              <a:buFont typeface="Calibri"/>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05" name="Google Shape;405;p111"/>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406" name="Google Shape;406;p1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1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8" name="Google Shape;408;p1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9" name="Shape 409"/>
        <p:cNvGrpSpPr/>
        <p:nvPr/>
      </p:nvGrpSpPr>
      <p:grpSpPr>
        <a:xfrm>
          <a:off x="0" y="0"/>
          <a:ext cx="0" cy="0"/>
          <a:chOff x="0" y="0"/>
          <a:chExt cx="0" cy="0"/>
        </a:xfrm>
      </p:grpSpPr>
      <p:sp>
        <p:nvSpPr>
          <p:cNvPr id="410" name="Google Shape;410;p11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112"/>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12" name="Google Shape;412;p1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1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1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5" name="Shape 415"/>
        <p:cNvGrpSpPr/>
        <p:nvPr/>
      </p:nvGrpSpPr>
      <p:grpSpPr>
        <a:xfrm>
          <a:off x="0" y="0"/>
          <a:ext cx="0" cy="0"/>
          <a:chOff x="0" y="0"/>
          <a:chExt cx="0" cy="0"/>
        </a:xfrm>
      </p:grpSpPr>
      <p:sp>
        <p:nvSpPr>
          <p:cNvPr id="416" name="Google Shape;416;p113"/>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113"/>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18" name="Google Shape;418;p1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1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1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ề và Nội dung" type="obj">
  <p:cSld name="OBJECT">
    <p:spTree>
      <p:nvGrpSpPr>
        <p:cNvPr id="427" name="Shape 427"/>
        <p:cNvGrpSpPr/>
        <p:nvPr/>
      </p:nvGrpSpPr>
      <p:grpSpPr>
        <a:xfrm>
          <a:off x="0" y="0"/>
          <a:ext cx="0" cy="0"/>
          <a:chOff x="0" y="0"/>
          <a:chExt cx="0" cy="0"/>
        </a:xfrm>
      </p:grpSpPr>
      <p:sp>
        <p:nvSpPr>
          <p:cNvPr id="428" name="Google Shape;428;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9" name="Google Shape;429;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0" name="Google Shape;430;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1" name="Google Shape;431;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2" name="Google Shape;432;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ề Bản chiếu" type="title">
  <p:cSld name="TITLE">
    <p:spTree>
      <p:nvGrpSpPr>
        <p:cNvPr id="433" name="Shape 433"/>
        <p:cNvGrpSpPr/>
        <p:nvPr/>
      </p:nvGrpSpPr>
      <p:grpSpPr>
        <a:xfrm>
          <a:off x="0" y="0"/>
          <a:ext cx="0" cy="0"/>
          <a:chOff x="0" y="0"/>
          <a:chExt cx="0" cy="0"/>
        </a:xfrm>
      </p:grpSpPr>
      <p:sp>
        <p:nvSpPr>
          <p:cNvPr id="434" name="Google Shape;434;p6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5" name="Google Shape;435;p6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36" name="Google Shape;436;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7" name="Google Shape;437;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8" name="Google Shape;438;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Đầu trang của Phần" type="secHead">
  <p:cSld name="SECTION_HEADER">
    <p:spTree>
      <p:nvGrpSpPr>
        <p:cNvPr id="439" name="Shape 439"/>
        <p:cNvGrpSpPr/>
        <p:nvPr/>
      </p:nvGrpSpPr>
      <p:grpSpPr>
        <a:xfrm>
          <a:off x="0" y="0"/>
          <a:ext cx="0" cy="0"/>
          <a:chOff x="0" y="0"/>
          <a:chExt cx="0" cy="0"/>
        </a:xfrm>
      </p:grpSpPr>
      <p:sp>
        <p:nvSpPr>
          <p:cNvPr id="440" name="Google Shape;440;p6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1" name="Google Shape;441;p6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2" name="Google Shape;442;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3" name="Google Shape;443;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4" name="Google Shape;444;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i Nội dung" type="twoObj">
  <p:cSld name="TWO_OBJECTS">
    <p:spTree>
      <p:nvGrpSpPr>
        <p:cNvPr id="445" name="Shape 445"/>
        <p:cNvGrpSpPr/>
        <p:nvPr/>
      </p:nvGrpSpPr>
      <p:grpSpPr>
        <a:xfrm>
          <a:off x="0" y="0"/>
          <a:ext cx="0" cy="0"/>
          <a:chOff x="0" y="0"/>
          <a:chExt cx="0" cy="0"/>
        </a:xfrm>
      </p:grpSpPr>
      <p:sp>
        <p:nvSpPr>
          <p:cNvPr id="446" name="Google Shape;446;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7" name="Google Shape;447;p6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8" name="Google Shape;448;p6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9" name="Google Shape;449;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0" name="Google Shape;450;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1" name="Google Shape;451;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ép so sánh" type="twoTxTwoObj">
  <p:cSld name="TWO_OBJECTS_WITH_TEXT">
    <p:spTree>
      <p:nvGrpSpPr>
        <p:cNvPr id="452" name="Shape 452"/>
        <p:cNvGrpSpPr/>
        <p:nvPr/>
      </p:nvGrpSpPr>
      <p:grpSpPr>
        <a:xfrm>
          <a:off x="0" y="0"/>
          <a:ext cx="0" cy="0"/>
          <a:chOff x="0" y="0"/>
          <a:chExt cx="0" cy="0"/>
        </a:xfrm>
      </p:grpSpPr>
      <p:sp>
        <p:nvSpPr>
          <p:cNvPr id="453" name="Google Shape;453;p6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4" name="Google Shape;454;p6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5" name="Google Shape;455;p6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6" name="Google Shape;456;p6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7" name="Google Shape;457;p6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8" name="Google Shape;458;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9" name="Google Shape;459;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ỉ Tiêu đề" type="titleOnly">
  <p:cSld name="TITLE_ONLY">
    <p:spTree>
      <p:nvGrpSpPr>
        <p:cNvPr id="461" name="Shape 461"/>
        <p:cNvGrpSpPr/>
        <p:nvPr/>
      </p:nvGrpSpPr>
      <p:grpSpPr>
        <a:xfrm>
          <a:off x="0" y="0"/>
          <a:ext cx="0" cy="0"/>
          <a:chOff x="0" y="0"/>
          <a:chExt cx="0" cy="0"/>
        </a:xfrm>
      </p:grpSpPr>
      <p:sp>
        <p:nvSpPr>
          <p:cNvPr id="462" name="Google Shape;462;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3" name="Google Shape;463;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4" name="Google Shape;464;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5" name="Google Shape;465;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ống" type="blank">
  <p:cSld name="BLANK">
    <p:spTree>
      <p:nvGrpSpPr>
        <p:cNvPr id="466" name="Shape 466"/>
        <p:cNvGrpSpPr/>
        <p:nvPr/>
      </p:nvGrpSpPr>
      <p:grpSpPr>
        <a:xfrm>
          <a:off x="0" y="0"/>
          <a:ext cx="0" cy="0"/>
          <a:chOff x="0" y="0"/>
          <a:chExt cx="0" cy="0"/>
        </a:xfrm>
      </p:grpSpPr>
      <p:sp>
        <p:nvSpPr>
          <p:cNvPr id="467" name="Google Shape;467;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8" name="Google Shape;468;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9" name="Google Shape;469;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ội dung với Chú thích" type="objTx">
  <p:cSld name="OBJECT_WITH_CAPTION_TEXT">
    <p:spTree>
      <p:nvGrpSpPr>
        <p:cNvPr id="470" name="Shape 470"/>
        <p:cNvGrpSpPr/>
        <p:nvPr/>
      </p:nvGrpSpPr>
      <p:grpSpPr>
        <a:xfrm>
          <a:off x="0" y="0"/>
          <a:ext cx="0" cy="0"/>
          <a:chOff x="0" y="0"/>
          <a:chExt cx="0" cy="0"/>
        </a:xfrm>
      </p:grpSpPr>
      <p:sp>
        <p:nvSpPr>
          <p:cNvPr id="471" name="Google Shape;471;p6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2" name="Google Shape;472;p6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73" name="Google Shape;473;p6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74" name="Google Shape;474;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6" name="Google Shape;476;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nh với Chú thích" type="picTx">
  <p:cSld name="PICTURE_WITH_CAPTION_TEXT">
    <p:spTree>
      <p:nvGrpSpPr>
        <p:cNvPr id="477" name="Shape 477"/>
        <p:cNvGrpSpPr/>
        <p:nvPr/>
      </p:nvGrpSpPr>
      <p:grpSpPr>
        <a:xfrm>
          <a:off x="0" y="0"/>
          <a:ext cx="0" cy="0"/>
          <a:chOff x="0" y="0"/>
          <a:chExt cx="0" cy="0"/>
        </a:xfrm>
      </p:grpSpPr>
      <p:sp>
        <p:nvSpPr>
          <p:cNvPr id="478" name="Google Shape;478;p6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9" name="Google Shape;479;p6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80" name="Google Shape;480;p6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81" name="Google Shape;481;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2" name="Google Shape;482;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3" name="Google Shape;483;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và Văn bản Dọc" type="vertTx">
  <p:cSld name="VERTICAL_TEXT">
    <p:spTree>
      <p:nvGrpSpPr>
        <p:cNvPr id="484" name="Shape 484"/>
        <p:cNvGrpSpPr/>
        <p:nvPr/>
      </p:nvGrpSpPr>
      <p:grpSpPr>
        <a:xfrm>
          <a:off x="0" y="0"/>
          <a:ext cx="0" cy="0"/>
          <a:chOff x="0" y="0"/>
          <a:chExt cx="0" cy="0"/>
        </a:xfrm>
      </p:grpSpPr>
      <p:sp>
        <p:nvSpPr>
          <p:cNvPr id="485" name="Google Shape;485;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6" name="Google Shape;486;p6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7" name="Google Shape;487;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Dọc và Văn bản" type="vertTitleAndTx">
  <p:cSld name="VERTICAL_TITLE_AND_VERTICAL_TEXT">
    <p:spTree>
      <p:nvGrpSpPr>
        <p:cNvPr id="490" name="Shape 490"/>
        <p:cNvGrpSpPr/>
        <p:nvPr/>
      </p:nvGrpSpPr>
      <p:grpSpPr>
        <a:xfrm>
          <a:off x="0" y="0"/>
          <a:ext cx="0" cy="0"/>
          <a:chOff x="0" y="0"/>
          <a:chExt cx="0" cy="0"/>
        </a:xfrm>
      </p:grpSpPr>
      <p:sp>
        <p:nvSpPr>
          <p:cNvPr id="491" name="Google Shape;491;p6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2" name="Google Shape;492;p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3" name="Google Shape;493;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3" name="Shape 513"/>
        <p:cNvGrpSpPr/>
        <p:nvPr/>
      </p:nvGrpSpPr>
      <p:grpSpPr>
        <a:xfrm>
          <a:off x="0" y="0"/>
          <a:ext cx="0" cy="0"/>
          <a:chOff x="0" y="0"/>
          <a:chExt cx="0" cy="0"/>
        </a:xfrm>
      </p:grpSpPr>
      <p:sp>
        <p:nvSpPr>
          <p:cNvPr id="514" name="Google Shape;514;p5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5" name="Google Shape;515;p5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6" name="Google Shape;516;p5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17" name="Shape 517"/>
        <p:cNvGrpSpPr/>
        <p:nvPr/>
      </p:nvGrpSpPr>
      <p:grpSpPr>
        <a:xfrm>
          <a:off x="0" y="0"/>
          <a:ext cx="0" cy="0"/>
          <a:chOff x="0" y="0"/>
          <a:chExt cx="0" cy="0"/>
        </a:xfrm>
      </p:grpSpPr>
      <p:grpSp>
        <p:nvGrpSpPr>
          <p:cNvPr id="518" name="Google Shape;518;p114"/>
          <p:cNvGrpSpPr/>
          <p:nvPr/>
        </p:nvGrpSpPr>
        <p:grpSpPr>
          <a:xfrm>
            <a:off x="0" y="-8467"/>
            <a:ext cx="12192000" cy="6866467"/>
            <a:chOff x="0" y="-8467"/>
            <a:chExt cx="12192000" cy="6866467"/>
          </a:xfrm>
        </p:grpSpPr>
        <p:sp>
          <p:nvSpPr>
            <p:cNvPr id="519" name="Google Shape;519;p114"/>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520" name="Google Shape;520;p114"/>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a:effectLst>
              <a:outerShdw blurRad="63500" rotWithShape="0" algn="t" dir="14700000" dist="25400">
                <a:srgbClr val="000000">
                  <a:alpha val="49803"/>
                </a:srgbClr>
              </a:outerShdw>
            </a:effectLst>
          </p:spPr>
        </p:cxnSp>
        <p:cxnSp>
          <p:nvCxnSpPr>
            <p:cNvPr id="521" name="Google Shape;521;p114"/>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a:effectLst>
              <a:outerShdw blurRad="63500" rotWithShape="0" algn="t" dir="14700000" dist="25400">
                <a:srgbClr val="000000">
                  <a:alpha val="49803"/>
                </a:srgbClr>
              </a:outerShdw>
            </a:effectLst>
          </p:spPr>
        </p:cxnSp>
        <p:sp>
          <p:nvSpPr>
            <p:cNvPr id="522" name="Google Shape;522;p114"/>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523" name="Google Shape;523;p114"/>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24" name="Google Shape;524;p114"/>
            <p:cNvSpPr/>
            <p:nvPr/>
          </p:nvSpPr>
          <p:spPr>
            <a:xfrm>
              <a:off x="8932333" y="3048000"/>
              <a:ext cx="3259667" cy="3810000"/>
            </a:xfrm>
            <a:prstGeom prst="triangle">
              <a:avLst>
                <a:gd fmla="val 100000" name="adj"/>
              </a:avLst>
            </a:prstGeom>
            <a:solidFill>
              <a:srgbClr val="266F8B">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14"/>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266F8B">
                <a:alpha val="49803"/>
              </a:srgbClr>
            </a:solidFill>
            <a:ln>
              <a:noFill/>
            </a:ln>
          </p:spPr>
        </p:sp>
        <p:sp>
          <p:nvSpPr>
            <p:cNvPr id="526" name="Google Shape;526;p114"/>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527" name="Google Shape;527;p114"/>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398F98">
                <a:alpha val="80000"/>
              </a:srgbClr>
            </a:solidFill>
            <a:ln>
              <a:noFill/>
            </a:ln>
          </p:spPr>
        </p:sp>
        <p:sp>
          <p:nvSpPr>
            <p:cNvPr id="528" name="Google Shape;528;p114"/>
            <p:cNvSpPr/>
            <p:nvPr/>
          </p:nvSpPr>
          <p:spPr>
            <a:xfrm>
              <a:off x="10371666" y="3589867"/>
              <a:ext cx="1817159" cy="3268133"/>
            </a:xfrm>
            <a:prstGeom prst="triangle">
              <a:avLst>
                <a:gd fmla="val 100000" name="adj"/>
              </a:avLst>
            </a:prstGeom>
            <a:solidFill>
              <a:srgbClr val="266F8B">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9" name="Google Shape;529;p114"/>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Calibri"/>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114"/>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531" name="Google Shape;531;p1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2" name="Google Shape;532;p1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3" name="Google Shape;533;p1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34" name="Shape 534"/>
        <p:cNvGrpSpPr/>
        <p:nvPr/>
      </p:nvGrpSpPr>
      <p:grpSpPr>
        <a:xfrm>
          <a:off x="0" y="0"/>
          <a:ext cx="0" cy="0"/>
          <a:chOff x="0" y="0"/>
          <a:chExt cx="0" cy="0"/>
        </a:xfrm>
      </p:grpSpPr>
      <p:sp>
        <p:nvSpPr>
          <p:cNvPr id="535" name="Google Shape;535;p11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6" name="Google Shape;536;p115"/>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37" name="Google Shape;537;p1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8" name="Google Shape;538;p1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9" name="Google Shape;539;p1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0" name="Shape 540"/>
        <p:cNvGrpSpPr/>
        <p:nvPr/>
      </p:nvGrpSpPr>
      <p:grpSpPr>
        <a:xfrm>
          <a:off x="0" y="0"/>
          <a:ext cx="0" cy="0"/>
          <a:chOff x="0" y="0"/>
          <a:chExt cx="0" cy="0"/>
        </a:xfrm>
      </p:grpSpPr>
      <p:sp>
        <p:nvSpPr>
          <p:cNvPr id="541" name="Google Shape;541;p116"/>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Calibri"/>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2" name="Google Shape;542;p116"/>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43" name="Google Shape;543;p1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4" name="Google Shape;544;p1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5" name="Google Shape;545;p1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6" name="Shape 546"/>
        <p:cNvGrpSpPr/>
        <p:nvPr/>
      </p:nvGrpSpPr>
      <p:grpSpPr>
        <a:xfrm>
          <a:off x="0" y="0"/>
          <a:ext cx="0" cy="0"/>
          <a:chOff x="0" y="0"/>
          <a:chExt cx="0" cy="0"/>
        </a:xfrm>
      </p:grpSpPr>
      <p:sp>
        <p:nvSpPr>
          <p:cNvPr id="547" name="Google Shape;547;p1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8" name="Google Shape;548;p117"/>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49" name="Google Shape;549;p117"/>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50" name="Google Shape;550;p1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1" name="Google Shape;551;p1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2" name="Google Shape;552;p1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3" name="Shape 553"/>
        <p:cNvGrpSpPr/>
        <p:nvPr/>
      </p:nvGrpSpPr>
      <p:grpSpPr>
        <a:xfrm>
          <a:off x="0" y="0"/>
          <a:ext cx="0" cy="0"/>
          <a:chOff x="0" y="0"/>
          <a:chExt cx="0" cy="0"/>
        </a:xfrm>
      </p:grpSpPr>
      <p:sp>
        <p:nvSpPr>
          <p:cNvPr id="554" name="Google Shape;554;p1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5" name="Google Shape;555;p118"/>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56" name="Google Shape;556;p118"/>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57" name="Google Shape;557;p118"/>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58" name="Google Shape;558;p118"/>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59" name="Google Shape;559;p1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0" name="Google Shape;560;p1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1" name="Google Shape;561;p1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2" name="Shape 562"/>
        <p:cNvGrpSpPr/>
        <p:nvPr/>
      </p:nvGrpSpPr>
      <p:grpSpPr>
        <a:xfrm>
          <a:off x="0" y="0"/>
          <a:ext cx="0" cy="0"/>
          <a:chOff x="0" y="0"/>
          <a:chExt cx="0" cy="0"/>
        </a:xfrm>
      </p:grpSpPr>
      <p:sp>
        <p:nvSpPr>
          <p:cNvPr id="563" name="Google Shape;563;p1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4" name="Google Shape;564;p1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5" name="Google Shape;565;p1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6" name="Google Shape;566;p1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7" name="Shape 567"/>
        <p:cNvGrpSpPr/>
        <p:nvPr/>
      </p:nvGrpSpPr>
      <p:grpSpPr>
        <a:xfrm>
          <a:off x="0" y="0"/>
          <a:ext cx="0" cy="0"/>
          <a:chOff x="0" y="0"/>
          <a:chExt cx="0" cy="0"/>
        </a:xfrm>
      </p:grpSpPr>
      <p:sp>
        <p:nvSpPr>
          <p:cNvPr id="568" name="Google Shape;568;p120"/>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Calibri"/>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9" name="Google Shape;569;p120"/>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70" name="Google Shape;570;p120"/>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571" name="Google Shape;571;p1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2" name="Google Shape;572;p1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3" name="Google Shape;573;p1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7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7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74" name="Shape 574"/>
        <p:cNvGrpSpPr/>
        <p:nvPr/>
      </p:nvGrpSpPr>
      <p:grpSpPr>
        <a:xfrm>
          <a:off x="0" y="0"/>
          <a:ext cx="0" cy="0"/>
          <a:chOff x="0" y="0"/>
          <a:chExt cx="0" cy="0"/>
        </a:xfrm>
      </p:grpSpPr>
      <p:sp>
        <p:nvSpPr>
          <p:cNvPr id="575" name="Google Shape;575;p121"/>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Calibri"/>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121"/>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alibri"/>
                <a:ea typeface="Calibri"/>
                <a:cs typeface="Calibri"/>
                <a:sym typeface="Calibri"/>
              </a:defRPr>
            </a:lvl9pPr>
          </a:lstStyle>
          <a:p/>
        </p:txBody>
      </p:sp>
      <p:sp>
        <p:nvSpPr>
          <p:cNvPr id="577" name="Google Shape;577;p121"/>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578" name="Google Shape;578;p1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1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80" name="Google Shape;580;p1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581" name="Shape 581"/>
        <p:cNvGrpSpPr/>
        <p:nvPr/>
      </p:nvGrpSpPr>
      <p:grpSpPr>
        <a:xfrm>
          <a:off x="0" y="0"/>
          <a:ext cx="0" cy="0"/>
          <a:chOff x="0" y="0"/>
          <a:chExt cx="0" cy="0"/>
        </a:xfrm>
      </p:grpSpPr>
      <p:sp>
        <p:nvSpPr>
          <p:cNvPr id="582" name="Google Shape;582;p122"/>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Calibri"/>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3" name="Google Shape;583;p122"/>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84" name="Google Shape;584;p1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p1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6" name="Google Shape;586;p1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587" name="Shape 587"/>
        <p:cNvGrpSpPr/>
        <p:nvPr/>
      </p:nvGrpSpPr>
      <p:grpSpPr>
        <a:xfrm>
          <a:off x="0" y="0"/>
          <a:ext cx="0" cy="0"/>
          <a:chOff x="0" y="0"/>
          <a:chExt cx="0" cy="0"/>
        </a:xfrm>
      </p:grpSpPr>
      <p:sp>
        <p:nvSpPr>
          <p:cNvPr id="588" name="Google Shape;588;p123"/>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Calibri"/>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9" name="Google Shape;589;p123"/>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Calibri"/>
              <a:buNone/>
              <a:defRPr sz="1600">
                <a:solidFill>
                  <a:srgbClr val="7F7F7F"/>
                </a:solidFill>
              </a:defRPr>
            </a:lvl1pPr>
            <a:lvl2pPr indent="-228600" lvl="1" marL="914400" algn="l">
              <a:spcBef>
                <a:spcPts val="1000"/>
              </a:spcBef>
              <a:spcAft>
                <a:spcPts val="0"/>
              </a:spcAft>
              <a:buSzPts val="1280"/>
              <a:buFont typeface="Calibri"/>
              <a:buNone/>
              <a:defRPr/>
            </a:lvl2pPr>
            <a:lvl3pPr indent="-228600" lvl="2" marL="1371600" algn="l">
              <a:spcBef>
                <a:spcPts val="1000"/>
              </a:spcBef>
              <a:spcAft>
                <a:spcPts val="0"/>
              </a:spcAft>
              <a:buSzPts val="1120"/>
              <a:buFont typeface="Calibri"/>
              <a:buNone/>
              <a:defRPr/>
            </a:lvl3pPr>
            <a:lvl4pPr indent="-228600" lvl="3" marL="1828800" algn="l">
              <a:spcBef>
                <a:spcPts val="1000"/>
              </a:spcBef>
              <a:spcAft>
                <a:spcPts val="0"/>
              </a:spcAft>
              <a:buSzPts val="960"/>
              <a:buFont typeface="Calibri"/>
              <a:buNone/>
              <a:defRPr/>
            </a:lvl4pPr>
            <a:lvl5pPr indent="-228600" lvl="4" marL="2286000" algn="l">
              <a:spcBef>
                <a:spcPts val="1000"/>
              </a:spcBef>
              <a:spcAft>
                <a:spcPts val="0"/>
              </a:spcAft>
              <a:buSzPts val="960"/>
              <a:buFont typeface="Calibri"/>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90" name="Google Shape;590;p123"/>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91" name="Google Shape;591;p1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2" name="Google Shape;592;p1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3" name="Google Shape;593;p1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94" name="Google Shape;594;p123"/>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EC0DB"/>
              </a:buClr>
              <a:buSzPts val="8000"/>
              <a:buFont typeface="Arial"/>
              <a:buNone/>
            </a:pPr>
            <a:r>
              <a:rPr b="0" i="0" lang="en-US" sz="8000" u="none" cap="none" strike="noStrike">
                <a:solidFill>
                  <a:srgbClr val="7EC0DB"/>
                </a:solidFill>
                <a:latin typeface="Arial"/>
                <a:ea typeface="Arial"/>
                <a:cs typeface="Arial"/>
                <a:sym typeface="Arial"/>
              </a:rPr>
              <a:t>“</a:t>
            </a:r>
            <a:endParaRPr/>
          </a:p>
        </p:txBody>
      </p:sp>
      <p:sp>
        <p:nvSpPr>
          <p:cNvPr id="595" name="Google Shape;595;p123"/>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EC0DB"/>
              </a:buClr>
              <a:buSzPts val="8000"/>
              <a:buFont typeface="Arial"/>
              <a:buNone/>
            </a:pPr>
            <a:r>
              <a:rPr b="0" i="0" lang="en-US" sz="8000" u="none" cap="none" strike="noStrike">
                <a:solidFill>
                  <a:srgbClr val="7EC0DB"/>
                </a:solidFill>
                <a:latin typeface="Arial"/>
                <a:ea typeface="Arial"/>
                <a:cs typeface="Arial"/>
                <a:sym typeface="Arial"/>
              </a:rPr>
              <a:t>”</a:t>
            </a:r>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596" name="Shape 596"/>
        <p:cNvGrpSpPr/>
        <p:nvPr/>
      </p:nvGrpSpPr>
      <p:grpSpPr>
        <a:xfrm>
          <a:off x="0" y="0"/>
          <a:ext cx="0" cy="0"/>
          <a:chOff x="0" y="0"/>
          <a:chExt cx="0" cy="0"/>
        </a:xfrm>
      </p:grpSpPr>
      <p:sp>
        <p:nvSpPr>
          <p:cNvPr id="597" name="Google Shape;597;p124"/>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Calibri"/>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8" name="Google Shape;598;p124"/>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99" name="Google Shape;599;p1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0" name="Google Shape;600;p1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1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602" name="Shape 602"/>
        <p:cNvGrpSpPr/>
        <p:nvPr/>
      </p:nvGrpSpPr>
      <p:grpSpPr>
        <a:xfrm>
          <a:off x="0" y="0"/>
          <a:ext cx="0" cy="0"/>
          <a:chOff x="0" y="0"/>
          <a:chExt cx="0" cy="0"/>
        </a:xfrm>
      </p:grpSpPr>
      <p:sp>
        <p:nvSpPr>
          <p:cNvPr id="603" name="Google Shape;603;p125"/>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Calibri"/>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4" name="Google Shape;604;p12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Calibri"/>
              <a:buNone/>
              <a:defRPr sz="2400">
                <a:solidFill>
                  <a:srgbClr val="3F3F3F"/>
                </a:solidFill>
              </a:defRPr>
            </a:lvl1pPr>
            <a:lvl2pPr indent="-228600" lvl="1" marL="914400" algn="l">
              <a:spcBef>
                <a:spcPts val="1000"/>
              </a:spcBef>
              <a:spcAft>
                <a:spcPts val="0"/>
              </a:spcAft>
              <a:buSzPts val="1280"/>
              <a:buFont typeface="Calibri"/>
              <a:buNone/>
              <a:defRPr/>
            </a:lvl2pPr>
            <a:lvl3pPr indent="-228600" lvl="2" marL="1371600" algn="l">
              <a:spcBef>
                <a:spcPts val="1000"/>
              </a:spcBef>
              <a:spcAft>
                <a:spcPts val="0"/>
              </a:spcAft>
              <a:buSzPts val="1120"/>
              <a:buFont typeface="Calibri"/>
              <a:buNone/>
              <a:defRPr/>
            </a:lvl3pPr>
            <a:lvl4pPr indent="-228600" lvl="3" marL="1828800" algn="l">
              <a:spcBef>
                <a:spcPts val="1000"/>
              </a:spcBef>
              <a:spcAft>
                <a:spcPts val="0"/>
              </a:spcAft>
              <a:buSzPts val="960"/>
              <a:buFont typeface="Calibri"/>
              <a:buNone/>
              <a:defRPr/>
            </a:lvl4pPr>
            <a:lvl5pPr indent="-228600" lvl="4" marL="2286000" algn="l">
              <a:spcBef>
                <a:spcPts val="1000"/>
              </a:spcBef>
              <a:spcAft>
                <a:spcPts val="0"/>
              </a:spcAft>
              <a:buSzPts val="960"/>
              <a:buFont typeface="Calibri"/>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05" name="Google Shape;605;p12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606" name="Google Shape;606;p1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7" name="Google Shape;607;p1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1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09" name="Google Shape;609;p125"/>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EC0DB"/>
              </a:buClr>
              <a:buSzPts val="8000"/>
              <a:buFont typeface="Arial"/>
              <a:buNone/>
            </a:pPr>
            <a:r>
              <a:rPr b="0" i="0" lang="en-US" sz="8000" u="none" cap="none" strike="noStrike">
                <a:solidFill>
                  <a:srgbClr val="7EC0DB"/>
                </a:solidFill>
                <a:latin typeface="Arial"/>
                <a:ea typeface="Arial"/>
                <a:cs typeface="Arial"/>
                <a:sym typeface="Arial"/>
              </a:rPr>
              <a:t>“</a:t>
            </a:r>
            <a:endParaRPr/>
          </a:p>
        </p:txBody>
      </p:sp>
      <p:sp>
        <p:nvSpPr>
          <p:cNvPr id="610" name="Google Shape;610;p125"/>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EC0DB"/>
              </a:buClr>
              <a:buSzPts val="8000"/>
              <a:buFont typeface="Arial"/>
              <a:buNone/>
            </a:pPr>
            <a:r>
              <a:rPr b="0" i="0" lang="en-US" sz="8000" u="none" cap="none" strike="noStrike">
                <a:solidFill>
                  <a:srgbClr val="7EC0DB"/>
                </a:solidFill>
                <a:latin typeface="Arial"/>
                <a:ea typeface="Arial"/>
                <a:cs typeface="Arial"/>
                <a:sym typeface="Arial"/>
              </a:rPr>
              <a:t>”</a:t>
            </a:r>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611" name="Shape 611"/>
        <p:cNvGrpSpPr/>
        <p:nvPr/>
      </p:nvGrpSpPr>
      <p:grpSpPr>
        <a:xfrm>
          <a:off x="0" y="0"/>
          <a:ext cx="0" cy="0"/>
          <a:chOff x="0" y="0"/>
          <a:chExt cx="0" cy="0"/>
        </a:xfrm>
      </p:grpSpPr>
      <p:sp>
        <p:nvSpPr>
          <p:cNvPr id="612" name="Google Shape;612;p126"/>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Calibri"/>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12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Calibri"/>
              <a:buNone/>
              <a:defRPr sz="2400">
                <a:solidFill>
                  <a:schemeClr val="accent1"/>
                </a:solidFill>
              </a:defRPr>
            </a:lvl1pPr>
            <a:lvl2pPr indent="-228600" lvl="1" marL="914400" algn="l">
              <a:spcBef>
                <a:spcPts val="1000"/>
              </a:spcBef>
              <a:spcAft>
                <a:spcPts val="0"/>
              </a:spcAft>
              <a:buSzPts val="1280"/>
              <a:buFont typeface="Calibri"/>
              <a:buNone/>
              <a:defRPr/>
            </a:lvl2pPr>
            <a:lvl3pPr indent="-228600" lvl="2" marL="1371600" algn="l">
              <a:spcBef>
                <a:spcPts val="1000"/>
              </a:spcBef>
              <a:spcAft>
                <a:spcPts val="0"/>
              </a:spcAft>
              <a:buSzPts val="1120"/>
              <a:buFont typeface="Calibri"/>
              <a:buNone/>
              <a:defRPr/>
            </a:lvl3pPr>
            <a:lvl4pPr indent="-228600" lvl="3" marL="1828800" algn="l">
              <a:spcBef>
                <a:spcPts val="1000"/>
              </a:spcBef>
              <a:spcAft>
                <a:spcPts val="0"/>
              </a:spcAft>
              <a:buSzPts val="960"/>
              <a:buFont typeface="Calibri"/>
              <a:buNone/>
              <a:defRPr/>
            </a:lvl4pPr>
            <a:lvl5pPr indent="-228600" lvl="4" marL="2286000" algn="l">
              <a:spcBef>
                <a:spcPts val="1000"/>
              </a:spcBef>
              <a:spcAft>
                <a:spcPts val="0"/>
              </a:spcAft>
              <a:buSzPts val="960"/>
              <a:buFont typeface="Calibri"/>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14" name="Google Shape;614;p12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615" name="Google Shape;615;p1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6" name="Google Shape;616;p1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7" name="Google Shape;617;p1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18" name="Shape 618"/>
        <p:cNvGrpSpPr/>
        <p:nvPr/>
      </p:nvGrpSpPr>
      <p:grpSpPr>
        <a:xfrm>
          <a:off x="0" y="0"/>
          <a:ext cx="0" cy="0"/>
          <a:chOff x="0" y="0"/>
          <a:chExt cx="0" cy="0"/>
        </a:xfrm>
      </p:grpSpPr>
      <p:sp>
        <p:nvSpPr>
          <p:cNvPr id="619" name="Google Shape;619;p12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127"/>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1" name="Google Shape;621;p1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2" name="Google Shape;622;p1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3" name="Google Shape;623;p1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24" name="Shape 624"/>
        <p:cNvGrpSpPr/>
        <p:nvPr/>
      </p:nvGrpSpPr>
      <p:grpSpPr>
        <a:xfrm>
          <a:off x="0" y="0"/>
          <a:ext cx="0" cy="0"/>
          <a:chOff x="0" y="0"/>
          <a:chExt cx="0" cy="0"/>
        </a:xfrm>
      </p:grpSpPr>
      <p:sp>
        <p:nvSpPr>
          <p:cNvPr id="625" name="Google Shape;625;p128"/>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6" name="Google Shape;626;p128"/>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7" name="Google Shape;627;p1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8" name="Google Shape;628;p1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9" name="Google Shape;629;p1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7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7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6.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0" Type="http://schemas.openxmlformats.org/officeDocument/2006/relationships/slideLayout" Target="../slideLayouts/slideLayout54.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5" Type="http://schemas.openxmlformats.org/officeDocument/2006/relationships/slideLayout" Target="../slideLayouts/slideLayout59.xml"/><Relationship Id="rId14" Type="http://schemas.openxmlformats.org/officeDocument/2006/relationships/slideLayout" Target="../slideLayouts/slideLayout58.xml"/><Relationship Id="rId17" Type="http://schemas.openxmlformats.org/officeDocument/2006/relationships/theme" Target="../theme/theme5.xml"/><Relationship Id="rId16" Type="http://schemas.openxmlformats.org/officeDocument/2006/relationships/slideLayout" Target="../slideLayouts/slideLayout60.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0" Type="http://schemas.openxmlformats.org/officeDocument/2006/relationships/slideLayout" Target="../slideLayouts/slideLayout70.xml"/><Relationship Id="rId12" Type="http://schemas.openxmlformats.org/officeDocument/2006/relationships/theme" Target="../theme/theme3.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2.xml"/><Relationship Id="rId10" Type="http://schemas.openxmlformats.org/officeDocument/2006/relationships/slideLayout" Target="../slideLayouts/slideLayout81.xml"/><Relationship Id="rId13" Type="http://schemas.openxmlformats.org/officeDocument/2006/relationships/slideLayout" Target="../slideLayouts/slideLayout84.xml"/><Relationship Id="rId12" Type="http://schemas.openxmlformats.org/officeDocument/2006/relationships/slideLayout" Target="../slideLayouts/slideLayout83.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5" Type="http://schemas.openxmlformats.org/officeDocument/2006/relationships/slideLayout" Target="../slideLayouts/slideLayout86.xml"/><Relationship Id="rId14" Type="http://schemas.openxmlformats.org/officeDocument/2006/relationships/slideLayout" Target="../slideLayouts/slideLayout85.xml"/><Relationship Id="rId17" Type="http://schemas.openxmlformats.org/officeDocument/2006/relationships/theme" Target="../theme/theme8.xml"/><Relationship Id="rId16" Type="http://schemas.openxmlformats.org/officeDocument/2006/relationships/slideLayout" Target="../slideLayouts/slideLayout87.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3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FF0000"/>
              </a:buClr>
              <a:buSzPts val="4400"/>
              <a:buFont typeface="Calibri"/>
              <a:buNone/>
              <a:defRPr b="1" i="0" sz="4400" u="none" cap="none" strike="noStrike">
                <a:solidFill>
                  <a:srgbClr val="FF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39"/>
          <p:cNvSpPr txBox="1"/>
          <p:nvPr>
            <p:ph idx="1" type="body"/>
          </p:nvPr>
        </p:nvSpPr>
        <p:spPr>
          <a:xfrm>
            <a:off x="609600" y="1600201"/>
            <a:ext cx="10972800" cy="4419600"/>
          </a:xfrm>
          <a:prstGeom prst="rect">
            <a:avLst/>
          </a:prstGeom>
          <a:noFill/>
          <a:ln>
            <a:noFill/>
          </a:ln>
        </p:spPr>
        <p:txBody>
          <a:bodyPr anchorCtr="0" anchor="t" bIns="45700" lIns="91425" spcFirstLastPara="1" rIns="91425" wrap="square" tIns="45700">
            <a:normAutofit/>
          </a:bodyPr>
          <a:lstStyle>
            <a:lvl1pPr indent="-406400" lvl="0" marL="457200" marR="0" rtl="0" algn="just">
              <a:spcBef>
                <a:spcPts val="600"/>
              </a:spcBef>
              <a:spcAft>
                <a:spcPts val="0"/>
              </a:spcAft>
              <a:buClr>
                <a:srgbClr val="FF0000"/>
              </a:buClr>
              <a:buSzPts val="2800"/>
              <a:buFont typeface="Arial"/>
              <a:buChar char="•"/>
              <a:defRPr b="1" i="0" sz="2800" u="none" cap="none" strike="noStrike">
                <a:solidFill>
                  <a:schemeClr val="dk1"/>
                </a:solidFill>
                <a:latin typeface="Calibri"/>
                <a:ea typeface="Calibri"/>
                <a:cs typeface="Calibri"/>
                <a:sym typeface="Calibri"/>
              </a:defRPr>
            </a:lvl1pPr>
            <a:lvl2pPr indent="-406400" lvl="1" marL="914400" marR="0" rtl="0" algn="just">
              <a:spcBef>
                <a:spcPts val="600"/>
              </a:spcBef>
              <a:spcAft>
                <a:spcPts val="0"/>
              </a:spcAft>
              <a:buClr>
                <a:schemeClr val="dk1"/>
              </a:buClr>
              <a:buSzPts val="2800"/>
              <a:buFont typeface="Arial"/>
              <a:buChar char="–"/>
              <a:defRPr b="1" i="0" sz="2800" u="none" cap="none" strike="noStrike">
                <a:solidFill>
                  <a:schemeClr val="dk1"/>
                </a:solidFill>
                <a:latin typeface="Calibri"/>
                <a:ea typeface="Calibri"/>
                <a:cs typeface="Calibri"/>
                <a:sym typeface="Calibri"/>
              </a:defRPr>
            </a:lvl2pPr>
            <a:lvl3pPr indent="-406400" lvl="2" marL="1371600" marR="0" rtl="0" algn="just">
              <a:spcBef>
                <a:spcPts val="600"/>
              </a:spcBef>
              <a:spcAft>
                <a:spcPts val="0"/>
              </a:spcAft>
              <a:buClr>
                <a:schemeClr val="dk1"/>
              </a:buClr>
              <a:buSzPts val="2800"/>
              <a:buFont typeface="Arial"/>
              <a:buChar char="•"/>
              <a:defRPr b="1" i="0" sz="2800" u="none" cap="none" strike="noStrike">
                <a:solidFill>
                  <a:schemeClr val="dk1"/>
                </a:solidFill>
                <a:latin typeface="Calibri"/>
                <a:ea typeface="Calibri"/>
                <a:cs typeface="Calibri"/>
                <a:sym typeface="Calibri"/>
              </a:defRPr>
            </a:lvl3pPr>
            <a:lvl4pPr indent="-406400" lvl="3" marL="1828800" marR="0" rtl="0" algn="just">
              <a:spcBef>
                <a:spcPts val="600"/>
              </a:spcBef>
              <a:spcAft>
                <a:spcPts val="0"/>
              </a:spcAft>
              <a:buClr>
                <a:schemeClr val="dk1"/>
              </a:buClr>
              <a:buSzPts val="2800"/>
              <a:buFont typeface="Arial"/>
              <a:buChar char="–"/>
              <a:defRPr b="1" i="0" sz="2800" u="none" cap="none" strike="noStrike">
                <a:solidFill>
                  <a:schemeClr val="dk1"/>
                </a:solidFill>
                <a:latin typeface="Calibri"/>
                <a:ea typeface="Calibri"/>
                <a:cs typeface="Calibri"/>
                <a:sym typeface="Calibri"/>
              </a:defRPr>
            </a:lvl4pPr>
            <a:lvl5pPr indent="-406400" lvl="4" marL="2286000" marR="0" rtl="0" algn="just">
              <a:spcBef>
                <a:spcPts val="600"/>
              </a:spcBef>
              <a:spcAft>
                <a:spcPts val="0"/>
              </a:spcAft>
              <a:buClr>
                <a:schemeClr val="dk1"/>
              </a:buClr>
              <a:buSzPts val="2800"/>
              <a:buFont typeface="Arial"/>
              <a:buChar char="»"/>
              <a:defRPr b="1" i="0" sz="2800" u="none" cap="none" strike="noStrike">
                <a:solidFill>
                  <a:schemeClr val="dk1"/>
                </a:solidFill>
                <a:latin typeface="Calibri"/>
                <a:ea typeface="Calibri"/>
                <a:cs typeface="Calibri"/>
                <a:sym typeface="Calibri"/>
              </a:defRPr>
            </a:lvl5pPr>
            <a:lvl6pPr indent="-355600" lvl="5" marL="2743200" marR="0" rtl="0" algn="l">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2" name="Google Shape;162;p39"/>
          <p:cNvSpPr txBox="1"/>
          <p:nvPr/>
        </p:nvSpPr>
        <p:spPr>
          <a:xfrm>
            <a:off x="0" y="6493150"/>
            <a:ext cx="12192000" cy="369332"/>
          </a:xfrm>
          <a:prstGeom prst="rect">
            <a:avLst/>
          </a:prstGeom>
          <a:solidFill>
            <a:srgbClr val="C00000"/>
          </a:solidFill>
          <a:ln>
            <a:noFill/>
          </a:ln>
          <a:effectLst>
            <a:outerShdw blurRad="190500" algn="ctr" dir="2700000" dist="228600">
              <a:srgbClr val="000000">
                <a:alpha val="29803"/>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TS. Tống Xuân Tám - Trường ĐH Sư phạm TP.HCM - 0982 399 008 - tongxuantam@gmail.com</a:t>
            </a:r>
            <a:endParaRPr/>
          </a:p>
        </p:txBody>
      </p:sp>
      <p:sp>
        <p:nvSpPr>
          <p:cNvPr id="163" name="Google Shape;163;p39"/>
          <p:cNvSpPr txBox="1"/>
          <p:nvPr>
            <p:ph idx="10" type="dt"/>
          </p:nvPr>
        </p:nvSpPr>
        <p:spPr>
          <a:xfrm>
            <a:off x="609600" y="6096586"/>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39"/>
          <p:cNvSpPr txBox="1"/>
          <p:nvPr>
            <p:ph idx="12" type="sldNum"/>
          </p:nvPr>
        </p:nvSpPr>
        <p:spPr>
          <a:xfrm>
            <a:off x="8737600" y="6096586"/>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p4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FF0000"/>
              </a:buClr>
              <a:buSzPts val="4400"/>
              <a:buFont typeface="Calibri"/>
              <a:buNone/>
              <a:defRPr b="1" i="0" sz="4400" u="none" cap="none" strike="noStrike">
                <a:solidFill>
                  <a:srgbClr val="FF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5" name="Google Shape;225;p41"/>
          <p:cNvSpPr txBox="1"/>
          <p:nvPr>
            <p:ph idx="1" type="body"/>
          </p:nvPr>
        </p:nvSpPr>
        <p:spPr>
          <a:xfrm>
            <a:off x="609600" y="1600201"/>
            <a:ext cx="10972800" cy="4419600"/>
          </a:xfrm>
          <a:prstGeom prst="rect">
            <a:avLst/>
          </a:prstGeom>
          <a:noFill/>
          <a:ln>
            <a:noFill/>
          </a:ln>
        </p:spPr>
        <p:txBody>
          <a:bodyPr anchorCtr="0" anchor="t" bIns="45700" lIns="91425" spcFirstLastPara="1" rIns="91425" wrap="square" tIns="45700">
            <a:normAutofit/>
          </a:bodyPr>
          <a:lstStyle>
            <a:lvl1pPr indent="-406400" lvl="0" marL="457200" marR="0" rtl="0" algn="just">
              <a:spcBef>
                <a:spcPts val="600"/>
              </a:spcBef>
              <a:spcAft>
                <a:spcPts val="0"/>
              </a:spcAft>
              <a:buClr>
                <a:srgbClr val="FF0000"/>
              </a:buClr>
              <a:buSzPts val="2800"/>
              <a:buFont typeface="Arial"/>
              <a:buChar char="•"/>
              <a:defRPr b="1" i="0" sz="2800" u="none" cap="none" strike="noStrike">
                <a:solidFill>
                  <a:schemeClr val="dk1"/>
                </a:solidFill>
                <a:latin typeface="Calibri"/>
                <a:ea typeface="Calibri"/>
                <a:cs typeface="Calibri"/>
                <a:sym typeface="Calibri"/>
              </a:defRPr>
            </a:lvl1pPr>
            <a:lvl2pPr indent="-406400" lvl="1" marL="914400" marR="0" rtl="0" algn="just">
              <a:spcBef>
                <a:spcPts val="600"/>
              </a:spcBef>
              <a:spcAft>
                <a:spcPts val="0"/>
              </a:spcAft>
              <a:buClr>
                <a:schemeClr val="dk1"/>
              </a:buClr>
              <a:buSzPts val="2800"/>
              <a:buFont typeface="Arial"/>
              <a:buChar char="–"/>
              <a:defRPr b="1" i="0" sz="2800" u="none" cap="none" strike="noStrike">
                <a:solidFill>
                  <a:schemeClr val="dk1"/>
                </a:solidFill>
                <a:latin typeface="Calibri"/>
                <a:ea typeface="Calibri"/>
                <a:cs typeface="Calibri"/>
                <a:sym typeface="Calibri"/>
              </a:defRPr>
            </a:lvl2pPr>
            <a:lvl3pPr indent="-406400" lvl="2" marL="1371600" marR="0" rtl="0" algn="just">
              <a:spcBef>
                <a:spcPts val="600"/>
              </a:spcBef>
              <a:spcAft>
                <a:spcPts val="0"/>
              </a:spcAft>
              <a:buClr>
                <a:schemeClr val="dk1"/>
              </a:buClr>
              <a:buSzPts val="2800"/>
              <a:buFont typeface="Arial"/>
              <a:buChar char="•"/>
              <a:defRPr b="1" i="0" sz="2800" u="none" cap="none" strike="noStrike">
                <a:solidFill>
                  <a:schemeClr val="dk1"/>
                </a:solidFill>
                <a:latin typeface="Calibri"/>
                <a:ea typeface="Calibri"/>
                <a:cs typeface="Calibri"/>
                <a:sym typeface="Calibri"/>
              </a:defRPr>
            </a:lvl3pPr>
            <a:lvl4pPr indent="-406400" lvl="3" marL="1828800" marR="0" rtl="0" algn="just">
              <a:spcBef>
                <a:spcPts val="600"/>
              </a:spcBef>
              <a:spcAft>
                <a:spcPts val="0"/>
              </a:spcAft>
              <a:buClr>
                <a:schemeClr val="dk1"/>
              </a:buClr>
              <a:buSzPts val="2800"/>
              <a:buFont typeface="Arial"/>
              <a:buChar char="–"/>
              <a:defRPr b="1" i="0" sz="2800" u="none" cap="none" strike="noStrike">
                <a:solidFill>
                  <a:schemeClr val="dk1"/>
                </a:solidFill>
                <a:latin typeface="Calibri"/>
                <a:ea typeface="Calibri"/>
                <a:cs typeface="Calibri"/>
                <a:sym typeface="Calibri"/>
              </a:defRPr>
            </a:lvl4pPr>
            <a:lvl5pPr indent="-406400" lvl="4" marL="2286000" marR="0" rtl="0" algn="just">
              <a:spcBef>
                <a:spcPts val="600"/>
              </a:spcBef>
              <a:spcAft>
                <a:spcPts val="0"/>
              </a:spcAft>
              <a:buClr>
                <a:schemeClr val="dk1"/>
              </a:buClr>
              <a:buSzPts val="2800"/>
              <a:buFont typeface="Arial"/>
              <a:buChar char="»"/>
              <a:defRPr b="1" i="0" sz="2800" u="none" cap="none" strike="noStrike">
                <a:solidFill>
                  <a:schemeClr val="dk1"/>
                </a:solidFill>
                <a:latin typeface="Calibri"/>
                <a:ea typeface="Calibri"/>
                <a:cs typeface="Calibri"/>
                <a:sym typeface="Calibri"/>
              </a:defRPr>
            </a:lvl5pPr>
            <a:lvl6pPr indent="-355600" lvl="5" marL="2743200" marR="0" rtl="0" algn="l">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6" name="Google Shape;226;p41"/>
          <p:cNvSpPr txBox="1"/>
          <p:nvPr/>
        </p:nvSpPr>
        <p:spPr>
          <a:xfrm>
            <a:off x="0" y="6493150"/>
            <a:ext cx="12192000" cy="369332"/>
          </a:xfrm>
          <a:prstGeom prst="rect">
            <a:avLst/>
          </a:prstGeom>
          <a:solidFill>
            <a:srgbClr val="C00000"/>
          </a:solidFill>
          <a:ln>
            <a:noFill/>
          </a:ln>
          <a:effectLst>
            <a:outerShdw blurRad="190500" algn="ctr" dir="2700000" dist="228600">
              <a:srgbClr val="000000">
                <a:alpha val="29803"/>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TS. Tống Xuân Tám - Trường ĐH Sư phạm TP.HCM - 0982 399 008 - tongxuantam@gmail.com</a:t>
            </a:r>
            <a:endParaRPr/>
          </a:p>
        </p:txBody>
      </p:sp>
      <p:sp>
        <p:nvSpPr>
          <p:cNvPr id="227" name="Google Shape;227;p41"/>
          <p:cNvSpPr txBox="1"/>
          <p:nvPr>
            <p:ph idx="10" type="dt"/>
          </p:nvPr>
        </p:nvSpPr>
        <p:spPr>
          <a:xfrm>
            <a:off x="609600" y="6096586"/>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8" name="Google Shape;228;p41"/>
          <p:cNvSpPr txBox="1"/>
          <p:nvPr>
            <p:ph idx="12" type="sldNum"/>
          </p:nvPr>
        </p:nvSpPr>
        <p:spPr>
          <a:xfrm>
            <a:off x="8737600" y="6096586"/>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Calibri"/>
              <a:buNone/>
              <a:defRPr b="1"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7" name="Shape 287"/>
        <p:cNvGrpSpPr/>
        <p:nvPr/>
      </p:nvGrpSpPr>
      <p:grpSpPr>
        <a:xfrm>
          <a:off x="0" y="0"/>
          <a:ext cx="0" cy="0"/>
          <a:chOff x="0" y="0"/>
          <a:chExt cx="0" cy="0"/>
        </a:xfrm>
      </p:grpSpPr>
      <p:grpSp>
        <p:nvGrpSpPr>
          <p:cNvPr id="288" name="Google Shape;288;p44"/>
          <p:cNvGrpSpPr/>
          <p:nvPr/>
        </p:nvGrpSpPr>
        <p:grpSpPr>
          <a:xfrm>
            <a:off x="0" y="-8467"/>
            <a:ext cx="12192000" cy="6866467"/>
            <a:chOff x="0" y="-8467"/>
            <a:chExt cx="12192000" cy="6866467"/>
          </a:xfrm>
        </p:grpSpPr>
        <p:cxnSp>
          <p:nvCxnSpPr>
            <p:cNvPr id="289" name="Google Shape;289;p44"/>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a:effectLst>
              <a:outerShdw blurRad="63500" rotWithShape="0" algn="t" dir="14700000" dist="25400">
                <a:srgbClr val="000000">
                  <a:alpha val="49803"/>
                </a:srgbClr>
              </a:outerShdw>
            </a:effectLst>
          </p:spPr>
        </p:cxnSp>
        <p:cxnSp>
          <p:nvCxnSpPr>
            <p:cNvPr id="290" name="Google Shape;290;p44"/>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a:effectLst>
              <a:outerShdw blurRad="63500" rotWithShape="0" algn="t" dir="14700000" dist="25400">
                <a:srgbClr val="000000">
                  <a:alpha val="49803"/>
                </a:srgbClr>
              </a:outerShdw>
            </a:effectLst>
          </p:spPr>
        </p:cxnSp>
        <p:sp>
          <p:nvSpPr>
            <p:cNvPr id="291" name="Google Shape;291;p44"/>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292" name="Google Shape;292;p44"/>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3" name="Google Shape;293;p44"/>
            <p:cNvSpPr/>
            <p:nvPr/>
          </p:nvSpPr>
          <p:spPr>
            <a:xfrm>
              <a:off x="8932333" y="3048000"/>
              <a:ext cx="3259667" cy="3810000"/>
            </a:xfrm>
            <a:prstGeom prst="triangle">
              <a:avLst>
                <a:gd fmla="val 100000" name="adj"/>
              </a:avLst>
            </a:prstGeom>
            <a:solidFill>
              <a:srgbClr val="266F8B">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4"/>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266F8B">
                <a:alpha val="49803"/>
              </a:srgbClr>
            </a:solidFill>
            <a:ln>
              <a:noFill/>
            </a:ln>
          </p:spPr>
        </p:sp>
        <p:sp>
          <p:nvSpPr>
            <p:cNvPr id="295" name="Google Shape;295;p44"/>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296" name="Google Shape;296;p44"/>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398F98">
                <a:alpha val="80000"/>
              </a:srgbClr>
            </a:solidFill>
            <a:ln>
              <a:noFill/>
            </a:ln>
          </p:spPr>
        </p:sp>
        <p:sp>
          <p:nvSpPr>
            <p:cNvPr id="297" name="Google Shape;297;p44"/>
            <p:cNvSpPr/>
            <p:nvPr/>
          </p:nvSpPr>
          <p:spPr>
            <a:xfrm>
              <a:off x="10371666" y="3589867"/>
              <a:ext cx="1817159" cy="3268133"/>
            </a:xfrm>
            <a:prstGeom prst="triangle">
              <a:avLst>
                <a:gd fmla="val 100000" name="adj"/>
              </a:avLst>
            </a:prstGeom>
            <a:solidFill>
              <a:srgbClr val="266F8B">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4"/>
            <p:cNvSpPr/>
            <p:nvPr/>
          </p:nvSpPr>
          <p:spPr>
            <a:xfrm>
              <a:off x="0" y="4013200"/>
              <a:ext cx="448733" cy="2844800"/>
            </a:xfrm>
            <a:prstGeom prst="triangle">
              <a:avLst>
                <a:gd fmla="val 0" name="adj"/>
              </a:avLst>
            </a:prstGeom>
            <a:solidFill>
              <a:schemeClr val="accen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 name="Google Shape;299;p4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Calibri"/>
              <a:buNone/>
              <a:defRPr b="0" i="0" sz="36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00" name="Google Shape;300;p4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alibri"/>
                <a:ea typeface="Calibri"/>
                <a:cs typeface="Calibri"/>
                <a:sym typeface="Calibri"/>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alibri"/>
                <a:ea typeface="Calibri"/>
                <a:cs typeface="Calibri"/>
                <a:sym typeface="Calibri"/>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alibri"/>
                <a:ea typeface="Calibri"/>
                <a:cs typeface="Calibri"/>
                <a:sym typeface="Calibri"/>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9pPr>
          </a:lstStyle>
          <a:p/>
        </p:txBody>
      </p:sp>
      <p:sp>
        <p:nvSpPr>
          <p:cNvPr id="301" name="Google Shape;301;p4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2" name="Google Shape;302;p4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3" name="Google Shape;303;p4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1" name="Shape 421"/>
        <p:cNvGrpSpPr/>
        <p:nvPr/>
      </p:nvGrpSpPr>
      <p:grpSpPr>
        <a:xfrm>
          <a:off x="0" y="0"/>
          <a:ext cx="0" cy="0"/>
          <a:chOff x="0" y="0"/>
          <a:chExt cx="0" cy="0"/>
        </a:xfrm>
      </p:grpSpPr>
      <p:sp>
        <p:nvSpPr>
          <p:cNvPr id="422" name="Google Shape;422;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3" name="Google Shape;423;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4" name="Google Shape;42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5" name="Google Shape;42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6" name="Google Shape;42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6" name="Shape 496"/>
        <p:cNvGrpSpPr/>
        <p:nvPr/>
      </p:nvGrpSpPr>
      <p:grpSpPr>
        <a:xfrm>
          <a:off x="0" y="0"/>
          <a:ext cx="0" cy="0"/>
          <a:chOff x="0" y="0"/>
          <a:chExt cx="0" cy="0"/>
        </a:xfrm>
      </p:grpSpPr>
      <p:grpSp>
        <p:nvGrpSpPr>
          <p:cNvPr id="497" name="Google Shape;497;p49"/>
          <p:cNvGrpSpPr/>
          <p:nvPr/>
        </p:nvGrpSpPr>
        <p:grpSpPr>
          <a:xfrm>
            <a:off x="0" y="-8467"/>
            <a:ext cx="12192000" cy="6866467"/>
            <a:chOff x="0" y="-8467"/>
            <a:chExt cx="12192000" cy="6866467"/>
          </a:xfrm>
        </p:grpSpPr>
        <p:cxnSp>
          <p:nvCxnSpPr>
            <p:cNvPr id="498" name="Google Shape;498;p49"/>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a:effectLst>
              <a:outerShdw blurRad="63500" rotWithShape="0" algn="t" dir="14700000" dist="25400">
                <a:srgbClr val="000000">
                  <a:alpha val="49803"/>
                </a:srgbClr>
              </a:outerShdw>
            </a:effectLst>
          </p:spPr>
        </p:cxnSp>
        <p:cxnSp>
          <p:nvCxnSpPr>
            <p:cNvPr id="499" name="Google Shape;499;p49"/>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a:effectLst>
              <a:outerShdw blurRad="63500" rotWithShape="0" algn="t" dir="14700000" dist="25400">
                <a:srgbClr val="000000">
                  <a:alpha val="49803"/>
                </a:srgbClr>
              </a:outerShdw>
            </a:effectLst>
          </p:spPr>
        </p:cxnSp>
        <p:sp>
          <p:nvSpPr>
            <p:cNvPr id="500" name="Google Shape;500;p4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501" name="Google Shape;501;p4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02" name="Google Shape;502;p49"/>
            <p:cNvSpPr/>
            <p:nvPr/>
          </p:nvSpPr>
          <p:spPr>
            <a:xfrm>
              <a:off x="8932333" y="3048000"/>
              <a:ext cx="3259667" cy="3810000"/>
            </a:xfrm>
            <a:prstGeom prst="triangle">
              <a:avLst>
                <a:gd fmla="val 100000" name="adj"/>
              </a:avLst>
            </a:prstGeom>
            <a:solidFill>
              <a:srgbClr val="266F8B">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266F8B">
                <a:alpha val="49803"/>
              </a:srgbClr>
            </a:solidFill>
            <a:ln>
              <a:noFill/>
            </a:ln>
          </p:spPr>
        </p:sp>
        <p:sp>
          <p:nvSpPr>
            <p:cNvPr id="504" name="Google Shape;504;p4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505" name="Google Shape;505;p4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398F98">
                <a:alpha val="80000"/>
              </a:srgbClr>
            </a:solidFill>
            <a:ln>
              <a:noFill/>
            </a:ln>
          </p:spPr>
        </p:sp>
        <p:sp>
          <p:nvSpPr>
            <p:cNvPr id="506" name="Google Shape;506;p49"/>
            <p:cNvSpPr/>
            <p:nvPr/>
          </p:nvSpPr>
          <p:spPr>
            <a:xfrm>
              <a:off x="10371666" y="3589867"/>
              <a:ext cx="1817159" cy="3268133"/>
            </a:xfrm>
            <a:prstGeom prst="triangle">
              <a:avLst>
                <a:gd fmla="val 100000" name="adj"/>
              </a:avLst>
            </a:prstGeom>
            <a:solidFill>
              <a:srgbClr val="266F8B">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9"/>
            <p:cNvSpPr/>
            <p:nvPr/>
          </p:nvSpPr>
          <p:spPr>
            <a:xfrm>
              <a:off x="0" y="4013200"/>
              <a:ext cx="448733" cy="2844800"/>
            </a:xfrm>
            <a:prstGeom prst="triangle">
              <a:avLst>
                <a:gd fmla="val 0" name="adj"/>
              </a:avLst>
            </a:prstGeom>
            <a:solidFill>
              <a:schemeClr val="accen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8" name="Google Shape;508;p4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Calibri"/>
              <a:buNone/>
              <a:defRPr b="0" i="0" sz="3600" u="none" cap="none" strike="noStrike">
                <a:solidFill>
                  <a:schemeClr val="accen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509" name="Google Shape;509;p4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alibri"/>
                <a:ea typeface="Calibri"/>
                <a:cs typeface="Calibri"/>
                <a:sym typeface="Calibri"/>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alibri"/>
                <a:ea typeface="Calibri"/>
                <a:cs typeface="Calibri"/>
                <a:sym typeface="Calibri"/>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alibri"/>
                <a:ea typeface="Calibri"/>
                <a:cs typeface="Calibri"/>
                <a:sym typeface="Calibri"/>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alibri"/>
                <a:ea typeface="Calibri"/>
                <a:cs typeface="Calibri"/>
                <a:sym typeface="Calibri"/>
              </a:defRPr>
            </a:lvl9pPr>
          </a:lstStyle>
          <a:p/>
        </p:txBody>
      </p:sp>
      <p:sp>
        <p:nvSpPr>
          <p:cNvPr id="510" name="Google Shape;510;p4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1" name="Google Shape;511;p4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2" name="Google Shape;512;p4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1pPr>
            <a:lvl2pPr indent="0" lvl="1"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2pPr>
            <a:lvl3pPr indent="0" lvl="2"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3pPr>
            <a:lvl4pPr indent="0" lvl="3"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4pPr>
            <a:lvl5pPr indent="0" lvl="4"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5pPr>
            <a:lvl6pPr indent="0" lvl="5"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6pPr>
            <a:lvl7pPr indent="0" lvl="6"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7pPr>
            <a:lvl8pPr indent="0" lvl="7"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8pPr>
            <a:lvl9pPr indent="0" lvl="8" marL="0" marR="0" rtl="0" algn="r">
              <a:lnSpc>
                <a:spcPct val="100000"/>
              </a:lnSpc>
              <a:spcBef>
                <a:spcPts val="0"/>
              </a:spcBef>
              <a:spcAft>
                <a:spcPts val="0"/>
              </a:spcAft>
              <a:buClr>
                <a:srgbClr val="3494BA"/>
              </a:buClr>
              <a:buSzPts val="900"/>
              <a:buFont typeface="Calibri"/>
              <a:buNone/>
              <a:defRPr b="0" i="0" sz="900" u="none" cap="none" strike="noStrike">
                <a:solidFill>
                  <a:srgbClr val="3494B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8.png"/><Relationship Id="rId6"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9.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0.xml"/><Relationship Id="rId3" Type="http://schemas.openxmlformats.org/officeDocument/2006/relationships/image" Target="../media/image26.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3.xml"/><Relationship Id="rId3" Type="http://schemas.openxmlformats.org/officeDocument/2006/relationships/image" Target="../media/image33.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4.xml"/><Relationship Id="rId3" Type="http://schemas.openxmlformats.org/officeDocument/2006/relationships/image" Target="../media/image36.png"/><Relationship Id="rId4" Type="http://schemas.openxmlformats.org/officeDocument/2006/relationships/image" Target="../media/image29.png"/><Relationship Id="rId5" Type="http://schemas.openxmlformats.org/officeDocument/2006/relationships/image" Target="../media/image25.png"/><Relationship Id="rId6" Type="http://schemas.openxmlformats.org/officeDocument/2006/relationships/image" Target="../media/image32.jpg"/><Relationship Id="rId7"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27.xm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4.jpg"/><Relationship Id="rId9" Type="http://schemas.openxmlformats.org/officeDocument/2006/relationships/image" Target="../media/image8.png"/><Relationship Id="rId5" Type="http://schemas.openxmlformats.org/officeDocument/2006/relationships/image" Target="../media/image1.jpg"/><Relationship Id="rId6" Type="http://schemas.openxmlformats.org/officeDocument/2006/relationships/image" Target="../media/image14.jpg"/><Relationship Id="rId7" Type="http://schemas.openxmlformats.org/officeDocument/2006/relationships/image" Target="../media/image13.jpg"/><Relationship Id="rId8"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3.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4.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9.png"/><Relationship Id="rId6" Type="http://schemas.openxmlformats.org/officeDocument/2006/relationships/image" Target="../media/image10.jpg"/><Relationship Id="rId7" Type="http://schemas.openxmlformats.org/officeDocument/2006/relationships/image" Target="../media/image16.jp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grpSp>
        <p:nvGrpSpPr>
          <p:cNvPr id="634" name="Google Shape;634;p1"/>
          <p:cNvGrpSpPr/>
          <p:nvPr/>
        </p:nvGrpSpPr>
        <p:grpSpPr>
          <a:xfrm>
            <a:off x="-19610" y="3303801"/>
            <a:ext cx="12405598" cy="1148613"/>
            <a:chOff x="-23396" y="5125629"/>
            <a:chExt cx="7831394" cy="1148613"/>
          </a:xfrm>
        </p:grpSpPr>
        <p:sp>
          <p:nvSpPr>
            <p:cNvPr id="635" name="Google Shape;635;p1"/>
            <p:cNvSpPr/>
            <p:nvPr/>
          </p:nvSpPr>
          <p:spPr>
            <a:xfrm>
              <a:off x="-11017" y="5168948"/>
              <a:ext cx="7803276" cy="1056017"/>
            </a:xfrm>
            <a:custGeom>
              <a:rect b="b" l="l" r="r" t="t"/>
              <a:pathLst>
                <a:path extrusionOk="0" h="1056017" w="7803276">
                  <a:moveTo>
                    <a:pt x="22035" y="636941"/>
                  </a:moveTo>
                  <a:cubicBezTo>
                    <a:pt x="196330" y="683925"/>
                    <a:pt x="427020" y="704493"/>
                    <a:pt x="815249" y="658975"/>
                  </a:cubicBezTo>
                  <a:cubicBezTo>
                    <a:pt x="1203478" y="613457"/>
                    <a:pt x="1817090" y="396885"/>
                    <a:pt x="2351408" y="363834"/>
                  </a:cubicBezTo>
                  <a:cubicBezTo>
                    <a:pt x="2885726" y="330783"/>
                    <a:pt x="3572105" y="495944"/>
                    <a:pt x="4021158" y="460671"/>
                  </a:cubicBezTo>
                  <a:cubicBezTo>
                    <a:pt x="4470211" y="425398"/>
                    <a:pt x="4656463" y="214628"/>
                    <a:pt x="5045726" y="152199"/>
                  </a:cubicBezTo>
                  <a:cubicBezTo>
                    <a:pt x="5434989" y="89770"/>
                    <a:pt x="6356734" y="86098"/>
                    <a:pt x="6356734" y="86098"/>
                  </a:cubicBezTo>
                  <a:lnTo>
                    <a:pt x="7447404" y="19997"/>
                  </a:lnTo>
                  <a:lnTo>
                    <a:pt x="7730509" y="0"/>
                  </a:lnTo>
                  <a:cubicBezTo>
                    <a:pt x="7791102" y="22034"/>
                    <a:pt x="7782260" y="110677"/>
                    <a:pt x="7803276" y="182935"/>
                  </a:cubicBezTo>
                  <a:cubicBezTo>
                    <a:pt x="7651432" y="228499"/>
                    <a:pt x="7251491" y="247293"/>
                    <a:pt x="6819442" y="273385"/>
                  </a:cubicBezTo>
                  <a:cubicBezTo>
                    <a:pt x="6387393" y="299477"/>
                    <a:pt x="5640637" y="273385"/>
                    <a:pt x="5210979" y="339486"/>
                  </a:cubicBezTo>
                  <a:cubicBezTo>
                    <a:pt x="4781321" y="405587"/>
                    <a:pt x="4542623" y="611236"/>
                    <a:pt x="4241495" y="669992"/>
                  </a:cubicBezTo>
                  <a:cubicBezTo>
                    <a:pt x="3940367" y="728748"/>
                    <a:pt x="3703504" y="691300"/>
                    <a:pt x="3404213" y="692025"/>
                  </a:cubicBezTo>
                  <a:cubicBezTo>
                    <a:pt x="3104922" y="692750"/>
                    <a:pt x="2739359" y="648468"/>
                    <a:pt x="2445746" y="674344"/>
                  </a:cubicBezTo>
                  <a:cubicBezTo>
                    <a:pt x="2152133" y="700220"/>
                    <a:pt x="1921627" y="787413"/>
                    <a:pt x="1642533" y="847280"/>
                  </a:cubicBezTo>
                  <a:cubicBezTo>
                    <a:pt x="1363439" y="907147"/>
                    <a:pt x="1041095" y="1000497"/>
                    <a:pt x="771182" y="1033548"/>
                  </a:cubicBezTo>
                  <a:cubicBezTo>
                    <a:pt x="501269" y="1066599"/>
                    <a:pt x="176811" y="1063405"/>
                    <a:pt x="1" y="1022532"/>
                  </a:cubicBezTo>
                  <a:cubicBezTo>
                    <a:pt x="-76" y="943239"/>
                    <a:pt x="16789" y="789742"/>
                    <a:pt x="22035" y="636941"/>
                  </a:cubicBezTo>
                  <a:close/>
                </a:path>
              </a:pathLst>
            </a:custGeom>
            <a:gradFill>
              <a:gsLst>
                <a:gs pos="0">
                  <a:srgbClr val="9E7400"/>
                </a:gs>
                <a:gs pos="50000">
                  <a:srgbClr val="E4A800"/>
                </a:gs>
                <a:gs pos="100000">
                  <a:srgbClr val="FFC900"/>
                </a:gs>
              </a:gsLst>
              <a:lin ang="0" scaled="0"/>
            </a:gra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6" name="Google Shape;636;p1"/>
            <p:cNvSpPr/>
            <p:nvPr/>
          </p:nvSpPr>
          <p:spPr>
            <a:xfrm rot="-158940">
              <a:off x="-9337" y="5305531"/>
              <a:ext cx="7803276" cy="788810"/>
            </a:xfrm>
            <a:custGeom>
              <a:rect b="b" l="l" r="r" t="t"/>
              <a:pathLst>
                <a:path extrusionOk="0" h="1056017" w="7803276">
                  <a:moveTo>
                    <a:pt x="22035" y="636941"/>
                  </a:moveTo>
                  <a:cubicBezTo>
                    <a:pt x="196330" y="683925"/>
                    <a:pt x="427020" y="704493"/>
                    <a:pt x="815249" y="658975"/>
                  </a:cubicBezTo>
                  <a:cubicBezTo>
                    <a:pt x="1203478" y="613457"/>
                    <a:pt x="1817090" y="396885"/>
                    <a:pt x="2351408" y="363834"/>
                  </a:cubicBezTo>
                  <a:cubicBezTo>
                    <a:pt x="2885726" y="330783"/>
                    <a:pt x="3572105" y="495944"/>
                    <a:pt x="4021158" y="460671"/>
                  </a:cubicBezTo>
                  <a:cubicBezTo>
                    <a:pt x="4470211" y="425398"/>
                    <a:pt x="4656463" y="214628"/>
                    <a:pt x="5045726" y="152199"/>
                  </a:cubicBezTo>
                  <a:cubicBezTo>
                    <a:pt x="5434989" y="89770"/>
                    <a:pt x="6356734" y="86098"/>
                    <a:pt x="6356734" y="86098"/>
                  </a:cubicBezTo>
                  <a:lnTo>
                    <a:pt x="7447404" y="19997"/>
                  </a:lnTo>
                  <a:lnTo>
                    <a:pt x="7730509" y="0"/>
                  </a:lnTo>
                  <a:cubicBezTo>
                    <a:pt x="7791102" y="22034"/>
                    <a:pt x="7782260" y="110677"/>
                    <a:pt x="7803276" y="182935"/>
                  </a:cubicBezTo>
                  <a:cubicBezTo>
                    <a:pt x="7651432" y="228499"/>
                    <a:pt x="7251491" y="247293"/>
                    <a:pt x="6819442" y="273385"/>
                  </a:cubicBezTo>
                  <a:cubicBezTo>
                    <a:pt x="6387393" y="299477"/>
                    <a:pt x="5640637" y="273385"/>
                    <a:pt x="5210979" y="339486"/>
                  </a:cubicBezTo>
                  <a:cubicBezTo>
                    <a:pt x="4781321" y="405587"/>
                    <a:pt x="4542623" y="611236"/>
                    <a:pt x="4241495" y="669992"/>
                  </a:cubicBezTo>
                  <a:cubicBezTo>
                    <a:pt x="3940367" y="728748"/>
                    <a:pt x="3703504" y="691300"/>
                    <a:pt x="3404213" y="692025"/>
                  </a:cubicBezTo>
                  <a:cubicBezTo>
                    <a:pt x="3104922" y="692750"/>
                    <a:pt x="2739359" y="648468"/>
                    <a:pt x="2445746" y="674344"/>
                  </a:cubicBezTo>
                  <a:cubicBezTo>
                    <a:pt x="2152133" y="700220"/>
                    <a:pt x="1921627" y="787413"/>
                    <a:pt x="1642533" y="847280"/>
                  </a:cubicBezTo>
                  <a:cubicBezTo>
                    <a:pt x="1363439" y="907147"/>
                    <a:pt x="1041095" y="1000497"/>
                    <a:pt x="771182" y="1033548"/>
                  </a:cubicBezTo>
                  <a:cubicBezTo>
                    <a:pt x="501269" y="1066599"/>
                    <a:pt x="176811" y="1063405"/>
                    <a:pt x="1" y="1022532"/>
                  </a:cubicBezTo>
                  <a:cubicBezTo>
                    <a:pt x="-76" y="943239"/>
                    <a:pt x="16789" y="789742"/>
                    <a:pt x="22035" y="636941"/>
                  </a:cubicBezTo>
                  <a:close/>
                </a:path>
              </a:pathLst>
            </a:custGeom>
            <a:gradFill>
              <a:gsLst>
                <a:gs pos="0">
                  <a:srgbClr val="770000"/>
                </a:gs>
                <a:gs pos="50000">
                  <a:srgbClr val="AC0000"/>
                </a:gs>
                <a:gs pos="100000">
                  <a:srgbClr val="CE0000"/>
                </a:gs>
              </a:gsLst>
              <a:lin ang="0" scaled="0"/>
            </a:gra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637" name="Google Shape;637;p1"/>
          <p:cNvSpPr/>
          <p:nvPr/>
        </p:nvSpPr>
        <p:spPr>
          <a:xfrm rot="2128998">
            <a:off x="10656042" y="3600590"/>
            <a:ext cx="1493084" cy="1693771"/>
          </a:xfrm>
          <a:custGeom>
            <a:rect b="b" l="l" r="r" t="t"/>
            <a:pathLst>
              <a:path extrusionOk="0" h="2281" w="1976">
                <a:moveTo>
                  <a:pt x="1976" y="570"/>
                </a:moveTo>
                <a:lnTo>
                  <a:pt x="1927" y="542"/>
                </a:lnTo>
                <a:lnTo>
                  <a:pt x="1680" y="686"/>
                </a:lnTo>
                <a:lnTo>
                  <a:pt x="1680" y="636"/>
                </a:lnTo>
                <a:lnTo>
                  <a:pt x="1631" y="608"/>
                </a:lnTo>
                <a:lnTo>
                  <a:pt x="1583" y="636"/>
                </a:lnTo>
                <a:lnTo>
                  <a:pt x="1581" y="743"/>
                </a:lnTo>
                <a:lnTo>
                  <a:pt x="1376" y="860"/>
                </a:lnTo>
                <a:lnTo>
                  <a:pt x="1377" y="752"/>
                </a:lnTo>
                <a:lnTo>
                  <a:pt x="1329" y="724"/>
                </a:lnTo>
                <a:lnTo>
                  <a:pt x="1280" y="752"/>
                </a:lnTo>
                <a:lnTo>
                  <a:pt x="1279" y="916"/>
                </a:lnTo>
                <a:lnTo>
                  <a:pt x="1175" y="978"/>
                </a:lnTo>
                <a:lnTo>
                  <a:pt x="1037" y="898"/>
                </a:lnTo>
                <a:lnTo>
                  <a:pt x="1037" y="777"/>
                </a:lnTo>
                <a:lnTo>
                  <a:pt x="1178" y="694"/>
                </a:lnTo>
                <a:lnTo>
                  <a:pt x="1178" y="638"/>
                </a:lnTo>
                <a:lnTo>
                  <a:pt x="1130" y="609"/>
                </a:lnTo>
                <a:lnTo>
                  <a:pt x="1037" y="664"/>
                </a:lnTo>
                <a:lnTo>
                  <a:pt x="1037" y="428"/>
                </a:lnTo>
                <a:lnTo>
                  <a:pt x="1127" y="374"/>
                </a:lnTo>
                <a:lnTo>
                  <a:pt x="1127" y="318"/>
                </a:lnTo>
                <a:lnTo>
                  <a:pt x="1078" y="290"/>
                </a:lnTo>
                <a:lnTo>
                  <a:pt x="1037" y="315"/>
                </a:lnTo>
                <a:lnTo>
                  <a:pt x="1037" y="28"/>
                </a:lnTo>
                <a:lnTo>
                  <a:pt x="989" y="0"/>
                </a:lnTo>
                <a:lnTo>
                  <a:pt x="940" y="28"/>
                </a:lnTo>
                <a:lnTo>
                  <a:pt x="940" y="315"/>
                </a:lnTo>
                <a:lnTo>
                  <a:pt x="898" y="290"/>
                </a:lnTo>
                <a:lnTo>
                  <a:pt x="849" y="318"/>
                </a:lnTo>
                <a:lnTo>
                  <a:pt x="849" y="374"/>
                </a:lnTo>
                <a:lnTo>
                  <a:pt x="940" y="428"/>
                </a:lnTo>
                <a:lnTo>
                  <a:pt x="940" y="664"/>
                </a:lnTo>
                <a:lnTo>
                  <a:pt x="846" y="609"/>
                </a:lnTo>
                <a:lnTo>
                  <a:pt x="798" y="638"/>
                </a:lnTo>
                <a:lnTo>
                  <a:pt x="798" y="694"/>
                </a:lnTo>
                <a:lnTo>
                  <a:pt x="940" y="777"/>
                </a:lnTo>
                <a:lnTo>
                  <a:pt x="940" y="898"/>
                </a:lnTo>
                <a:lnTo>
                  <a:pt x="802" y="978"/>
                </a:lnTo>
                <a:lnTo>
                  <a:pt x="697" y="916"/>
                </a:lnTo>
                <a:lnTo>
                  <a:pt x="696" y="754"/>
                </a:lnTo>
                <a:lnTo>
                  <a:pt x="647" y="725"/>
                </a:lnTo>
                <a:lnTo>
                  <a:pt x="599" y="754"/>
                </a:lnTo>
                <a:lnTo>
                  <a:pt x="600" y="860"/>
                </a:lnTo>
                <a:lnTo>
                  <a:pt x="395" y="741"/>
                </a:lnTo>
                <a:lnTo>
                  <a:pt x="393" y="638"/>
                </a:lnTo>
                <a:lnTo>
                  <a:pt x="345" y="609"/>
                </a:lnTo>
                <a:lnTo>
                  <a:pt x="296" y="638"/>
                </a:lnTo>
                <a:lnTo>
                  <a:pt x="298" y="685"/>
                </a:lnTo>
                <a:lnTo>
                  <a:pt x="49" y="542"/>
                </a:lnTo>
                <a:lnTo>
                  <a:pt x="0" y="570"/>
                </a:lnTo>
                <a:lnTo>
                  <a:pt x="0" y="627"/>
                </a:lnTo>
                <a:lnTo>
                  <a:pt x="249" y="769"/>
                </a:lnTo>
                <a:lnTo>
                  <a:pt x="205" y="794"/>
                </a:lnTo>
                <a:lnTo>
                  <a:pt x="205" y="851"/>
                </a:lnTo>
                <a:lnTo>
                  <a:pt x="254" y="877"/>
                </a:lnTo>
                <a:lnTo>
                  <a:pt x="346" y="826"/>
                </a:lnTo>
                <a:lnTo>
                  <a:pt x="552" y="945"/>
                </a:lnTo>
                <a:lnTo>
                  <a:pt x="458" y="998"/>
                </a:lnTo>
                <a:lnTo>
                  <a:pt x="458" y="1054"/>
                </a:lnTo>
                <a:lnTo>
                  <a:pt x="506" y="1083"/>
                </a:lnTo>
                <a:lnTo>
                  <a:pt x="649" y="1001"/>
                </a:lnTo>
                <a:lnTo>
                  <a:pt x="754" y="1061"/>
                </a:lnTo>
                <a:lnTo>
                  <a:pt x="754" y="1220"/>
                </a:lnTo>
                <a:lnTo>
                  <a:pt x="649" y="1280"/>
                </a:lnTo>
                <a:lnTo>
                  <a:pt x="506" y="1200"/>
                </a:lnTo>
                <a:lnTo>
                  <a:pt x="458" y="1228"/>
                </a:lnTo>
                <a:lnTo>
                  <a:pt x="458" y="1285"/>
                </a:lnTo>
                <a:lnTo>
                  <a:pt x="552" y="1336"/>
                </a:lnTo>
                <a:lnTo>
                  <a:pt x="346" y="1455"/>
                </a:lnTo>
                <a:lnTo>
                  <a:pt x="255" y="1404"/>
                </a:lnTo>
                <a:lnTo>
                  <a:pt x="207" y="1432"/>
                </a:lnTo>
                <a:lnTo>
                  <a:pt x="207" y="1488"/>
                </a:lnTo>
                <a:lnTo>
                  <a:pt x="249" y="1512"/>
                </a:lnTo>
                <a:lnTo>
                  <a:pt x="0" y="1654"/>
                </a:lnTo>
                <a:lnTo>
                  <a:pt x="0" y="1711"/>
                </a:lnTo>
                <a:lnTo>
                  <a:pt x="49" y="1739"/>
                </a:lnTo>
                <a:lnTo>
                  <a:pt x="298" y="1595"/>
                </a:lnTo>
                <a:lnTo>
                  <a:pt x="296" y="1645"/>
                </a:lnTo>
                <a:lnTo>
                  <a:pt x="345" y="1673"/>
                </a:lnTo>
                <a:lnTo>
                  <a:pt x="393" y="1645"/>
                </a:lnTo>
                <a:lnTo>
                  <a:pt x="395" y="1538"/>
                </a:lnTo>
                <a:lnTo>
                  <a:pt x="600" y="1421"/>
                </a:lnTo>
                <a:lnTo>
                  <a:pt x="600" y="1529"/>
                </a:lnTo>
                <a:lnTo>
                  <a:pt x="649" y="1557"/>
                </a:lnTo>
                <a:lnTo>
                  <a:pt x="697" y="1529"/>
                </a:lnTo>
                <a:lnTo>
                  <a:pt x="697" y="1365"/>
                </a:lnTo>
                <a:lnTo>
                  <a:pt x="802" y="1303"/>
                </a:lnTo>
                <a:lnTo>
                  <a:pt x="940" y="1383"/>
                </a:lnTo>
                <a:lnTo>
                  <a:pt x="940" y="1504"/>
                </a:lnTo>
                <a:lnTo>
                  <a:pt x="799" y="1587"/>
                </a:lnTo>
                <a:lnTo>
                  <a:pt x="799" y="1643"/>
                </a:lnTo>
                <a:lnTo>
                  <a:pt x="848" y="1672"/>
                </a:lnTo>
                <a:lnTo>
                  <a:pt x="940" y="1617"/>
                </a:lnTo>
                <a:lnTo>
                  <a:pt x="940" y="1853"/>
                </a:lnTo>
                <a:lnTo>
                  <a:pt x="849" y="1907"/>
                </a:lnTo>
                <a:lnTo>
                  <a:pt x="849" y="1963"/>
                </a:lnTo>
                <a:lnTo>
                  <a:pt x="898" y="1991"/>
                </a:lnTo>
                <a:lnTo>
                  <a:pt x="940" y="1966"/>
                </a:lnTo>
                <a:lnTo>
                  <a:pt x="940" y="2253"/>
                </a:lnTo>
                <a:lnTo>
                  <a:pt x="989" y="2281"/>
                </a:lnTo>
                <a:lnTo>
                  <a:pt x="1037" y="2253"/>
                </a:lnTo>
                <a:lnTo>
                  <a:pt x="1037" y="1966"/>
                </a:lnTo>
                <a:lnTo>
                  <a:pt x="1080" y="1991"/>
                </a:lnTo>
                <a:lnTo>
                  <a:pt x="1128" y="1963"/>
                </a:lnTo>
                <a:lnTo>
                  <a:pt x="1128" y="1907"/>
                </a:lnTo>
                <a:lnTo>
                  <a:pt x="1037" y="1853"/>
                </a:lnTo>
                <a:lnTo>
                  <a:pt x="1037" y="1617"/>
                </a:lnTo>
                <a:lnTo>
                  <a:pt x="1130" y="1672"/>
                </a:lnTo>
                <a:lnTo>
                  <a:pt x="1178" y="1643"/>
                </a:lnTo>
                <a:lnTo>
                  <a:pt x="1178" y="1587"/>
                </a:lnTo>
                <a:lnTo>
                  <a:pt x="1037" y="1504"/>
                </a:lnTo>
                <a:lnTo>
                  <a:pt x="1037" y="1383"/>
                </a:lnTo>
                <a:lnTo>
                  <a:pt x="1175" y="1303"/>
                </a:lnTo>
                <a:lnTo>
                  <a:pt x="1279" y="1365"/>
                </a:lnTo>
                <a:lnTo>
                  <a:pt x="1280" y="1527"/>
                </a:lnTo>
                <a:lnTo>
                  <a:pt x="1329" y="1556"/>
                </a:lnTo>
                <a:lnTo>
                  <a:pt x="1377" y="1527"/>
                </a:lnTo>
                <a:lnTo>
                  <a:pt x="1377" y="1421"/>
                </a:lnTo>
                <a:lnTo>
                  <a:pt x="1583" y="1540"/>
                </a:lnTo>
                <a:lnTo>
                  <a:pt x="1583" y="1643"/>
                </a:lnTo>
                <a:lnTo>
                  <a:pt x="1631" y="1672"/>
                </a:lnTo>
                <a:lnTo>
                  <a:pt x="1680" y="1643"/>
                </a:lnTo>
                <a:lnTo>
                  <a:pt x="1680" y="1596"/>
                </a:lnTo>
                <a:lnTo>
                  <a:pt x="1927" y="1739"/>
                </a:lnTo>
                <a:lnTo>
                  <a:pt x="1976" y="1711"/>
                </a:lnTo>
                <a:lnTo>
                  <a:pt x="1976" y="1654"/>
                </a:lnTo>
                <a:lnTo>
                  <a:pt x="1728" y="1512"/>
                </a:lnTo>
                <a:lnTo>
                  <a:pt x="1771" y="1487"/>
                </a:lnTo>
                <a:lnTo>
                  <a:pt x="1771" y="1432"/>
                </a:lnTo>
                <a:lnTo>
                  <a:pt x="1722" y="1404"/>
                </a:lnTo>
                <a:lnTo>
                  <a:pt x="1630" y="1455"/>
                </a:lnTo>
                <a:lnTo>
                  <a:pt x="1424" y="1336"/>
                </a:lnTo>
                <a:lnTo>
                  <a:pt x="1518" y="1283"/>
                </a:lnTo>
                <a:lnTo>
                  <a:pt x="1518" y="1227"/>
                </a:lnTo>
                <a:lnTo>
                  <a:pt x="1470" y="1198"/>
                </a:lnTo>
                <a:lnTo>
                  <a:pt x="1327" y="1280"/>
                </a:lnTo>
                <a:lnTo>
                  <a:pt x="1224" y="1220"/>
                </a:lnTo>
                <a:lnTo>
                  <a:pt x="1224" y="1061"/>
                </a:lnTo>
                <a:lnTo>
                  <a:pt x="1327" y="1001"/>
                </a:lnTo>
                <a:lnTo>
                  <a:pt x="1470" y="1081"/>
                </a:lnTo>
                <a:lnTo>
                  <a:pt x="1518" y="1053"/>
                </a:lnTo>
                <a:lnTo>
                  <a:pt x="1518" y="996"/>
                </a:lnTo>
                <a:lnTo>
                  <a:pt x="1426" y="945"/>
                </a:lnTo>
                <a:lnTo>
                  <a:pt x="1631" y="826"/>
                </a:lnTo>
                <a:lnTo>
                  <a:pt x="1722" y="877"/>
                </a:lnTo>
                <a:lnTo>
                  <a:pt x="1771" y="849"/>
                </a:lnTo>
                <a:lnTo>
                  <a:pt x="1771" y="793"/>
                </a:lnTo>
                <a:lnTo>
                  <a:pt x="1728" y="769"/>
                </a:lnTo>
                <a:lnTo>
                  <a:pt x="1976" y="627"/>
                </a:lnTo>
                <a:lnTo>
                  <a:pt x="1976" y="570"/>
                </a:lnTo>
                <a:lnTo>
                  <a:pt x="1976" y="57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8" name="Google Shape;638;p1"/>
          <p:cNvSpPr/>
          <p:nvPr/>
        </p:nvSpPr>
        <p:spPr>
          <a:xfrm rot="2128998">
            <a:off x="11127274" y="5156220"/>
            <a:ext cx="862815" cy="971736"/>
          </a:xfrm>
          <a:custGeom>
            <a:rect b="b" l="l" r="r" t="t"/>
            <a:pathLst>
              <a:path extrusionOk="0" h="2281" w="1976">
                <a:moveTo>
                  <a:pt x="1976" y="570"/>
                </a:moveTo>
                <a:lnTo>
                  <a:pt x="1927" y="542"/>
                </a:lnTo>
                <a:lnTo>
                  <a:pt x="1680" y="686"/>
                </a:lnTo>
                <a:lnTo>
                  <a:pt x="1680" y="636"/>
                </a:lnTo>
                <a:lnTo>
                  <a:pt x="1631" y="608"/>
                </a:lnTo>
                <a:lnTo>
                  <a:pt x="1583" y="636"/>
                </a:lnTo>
                <a:lnTo>
                  <a:pt x="1581" y="743"/>
                </a:lnTo>
                <a:lnTo>
                  <a:pt x="1376" y="860"/>
                </a:lnTo>
                <a:lnTo>
                  <a:pt x="1377" y="752"/>
                </a:lnTo>
                <a:lnTo>
                  <a:pt x="1329" y="724"/>
                </a:lnTo>
                <a:lnTo>
                  <a:pt x="1280" y="752"/>
                </a:lnTo>
                <a:lnTo>
                  <a:pt x="1279" y="916"/>
                </a:lnTo>
                <a:lnTo>
                  <a:pt x="1175" y="978"/>
                </a:lnTo>
                <a:lnTo>
                  <a:pt x="1037" y="898"/>
                </a:lnTo>
                <a:lnTo>
                  <a:pt x="1037" y="777"/>
                </a:lnTo>
                <a:lnTo>
                  <a:pt x="1178" y="694"/>
                </a:lnTo>
                <a:lnTo>
                  <a:pt x="1178" y="638"/>
                </a:lnTo>
                <a:lnTo>
                  <a:pt x="1130" y="609"/>
                </a:lnTo>
                <a:lnTo>
                  <a:pt x="1037" y="664"/>
                </a:lnTo>
                <a:lnTo>
                  <a:pt x="1037" y="428"/>
                </a:lnTo>
                <a:lnTo>
                  <a:pt x="1127" y="374"/>
                </a:lnTo>
                <a:lnTo>
                  <a:pt x="1127" y="318"/>
                </a:lnTo>
                <a:lnTo>
                  <a:pt x="1078" y="290"/>
                </a:lnTo>
                <a:lnTo>
                  <a:pt x="1037" y="315"/>
                </a:lnTo>
                <a:lnTo>
                  <a:pt x="1037" y="28"/>
                </a:lnTo>
                <a:lnTo>
                  <a:pt x="989" y="0"/>
                </a:lnTo>
                <a:lnTo>
                  <a:pt x="940" y="28"/>
                </a:lnTo>
                <a:lnTo>
                  <a:pt x="940" y="315"/>
                </a:lnTo>
                <a:lnTo>
                  <a:pt x="898" y="290"/>
                </a:lnTo>
                <a:lnTo>
                  <a:pt x="849" y="318"/>
                </a:lnTo>
                <a:lnTo>
                  <a:pt x="849" y="374"/>
                </a:lnTo>
                <a:lnTo>
                  <a:pt x="940" y="428"/>
                </a:lnTo>
                <a:lnTo>
                  <a:pt x="940" y="664"/>
                </a:lnTo>
                <a:lnTo>
                  <a:pt x="846" y="609"/>
                </a:lnTo>
                <a:lnTo>
                  <a:pt x="798" y="638"/>
                </a:lnTo>
                <a:lnTo>
                  <a:pt x="798" y="694"/>
                </a:lnTo>
                <a:lnTo>
                  <a:pt x="940" y="777"/>
                </a:lnTo>
                <a:lnTo>
                  <a:pt x="940" y="898"/>
                </a:lnTo>
                <a:lnTo>
                  <a:pt x="802" y="978"/>
                </a:lnTo>
                <a:lnTo>
                  <a:pt x="697" y="916"/>
                </a:lnTo>
                <a:lnTo>
                  <a:pt x="696" y="754"/>
                </a:lnTo>
                <a:lnTo>
                  <a:pt x="647" y="725"/>
                </a:lnTo>
                <a:lnTo>
                  <a:pt x="599" y="754"/>
                </a:lnTo>
                <a:lnTo>
                  <a:pt x="600" y="860"/>
                </a:lnTo>
                <a:lnTo>
                  <a:pt x="395" y="741"/>
                </a:lnTo>
                <a:lnTo>
                  <a:pt x="393" y="638"/>
                </a:lnTo>
                <a:lnTo>
                  <a:pt x="345" y="609"/>
                </a:lnTo>
                <a:lnTo>
                  <a:pt x="296" y="638"/>
                </a:lnTo>
                <a:lnTo>
                  <a:pt x="298" y="685"/>
                </a:lnTo>
                <a:lnTo>
                  <a:pt x="49" y="542"/>
                </a:lnTo>
                <a:lnTo>
                  <a:pt x="0" y="570"/>
                </a:lnTo>
                <a:lnTo>
                  <a:pt x="0" y="627"/>
                </a:lnTo>
                <a:lnTo>
                  <a:pt x="249" y="769"/>
                </a:lnTo>
                <a:lnTo>
                  <a:pt x="205" y="794"/>
                </a:lnTo>
                <a:lnTo>
                  <a:pt x="205" y="851"/>
                </a:lnTo>
                <a:lnTo>
                  <a:pt x="254" y="877"/>
                </a:lnTo>
                <a:lnTo>
                  <a:pt x="346" y="826"/>
                </a:lnTo>
                <a:lnTo>
                  <a:pt x="552" y="945"/>
                </a:lnTo>
                <a:lnTo>
                  <a:pt x="458" y="998"/>
                </a:lnTo>
                <a:lnTo>
                  <a:pt x="458" y="1054"/>
                </a:lnTo>
                <a:lnTo>
                  <a:pt x="506" y="1083"/>
                </a:lnTo>
                <a:lnTo>
                  <a:pt x="649" y="1001"/>
                </a:lnTo>
                <a:lnTo>
                  <a:pt x="754" y="1061"/>
                </a:lnTo>
                <a:lnTo>
                  <a:pt x="754" y="1220"/>
                </a:lnTo>
                <a:lnTo>
                  <a:pt x="649" y="1280"/>
                </a:lnTo>
                <a:lnTo>
                  <a:pt x="506" y="1200"/>
                </a:lnTo>
                <a:lnTo>
                  <a:pt x="458" y="1228"/>
                </a:lnTo>
                <a:lnTo>
                  <a:pt x="458" y="1285"/>
                </a:lnTo>
                <a:lnTo>
                  <a:pt x="552" y="1336"/>
                </a:lnTo>
                <a:lnTo>
                  <a:pt x="346" y="1455"/>
                </a:lnTo>
                <a:lnTo>
                  <a:pt x="255" y="1404"/>
                </a:lnTo>
                <a:lnTo>
                  <a:pt x="207" y="1432"/>
                </a:lnTo>
                <a:lnTo>
                  <a:pt x="207" y="1488"/>
                </a:lnTo>
                <a:lnTo>
                  <a:pt x="249" y="1512"/>
                </a:lnTo>
                <a:lnTo>
                  <a:pt x="0" y="1654"/>
                </a:lnTo>
                <a:lnTo>
                  <a:pt x="0" y="1711"/>
                </a:lnTo>
                <a:lnTo>
                  <a:pt x="49" y="1739"/>
                </a:lnTo>
                <a:lnTo>
                  <a:pt x="298" y="1595"/>
                </a:lnTo>
                <a:lnTo>
                  <a:pt x="296" y="1645"/>
                </a:lnTo>
                <a:lnTo>
                  <a:pt x="345" y="1673"/>
                </a:lnTo>
                <a:lnTo>
                  <a:pt x="393" y="1645"/>
                </a:lnTo>
                <a:lnTo>
                  <a:pt x="395" y="1538"/>
                </a:lnTo>
                <a:lnTo>
                  <a:pt x="600" y="1421"/>
                </a:lnTo>
                <a:lnTo>
                  <a:pt x="600" y="1529"/>
                </a:lnTo>
                <a:lnTo>
                  <a:pt x="649" y="1557"/>
                </a:lnTo>
                <a:lnTo>
                  <a:pt x="697" y="1529"/>
                </a:lnTo>
                <a:lnTo>
                  <a:pt x="697" y="1365"/>
                </a:lnTo>
                <a:lnTo>
                  <a:pt x="802" y="1303"/>
                </a:lnTo>
                <a:lnTo>
                  <a:pt x="940" y="1383"/>
                </a:lnTo>
                <a:lnTo>
                  <a:pt x="940" y="1504"/>
                </a:lnTo>
                <a:lnTo>
                  <a:pt x="799" y="1587"/>
                </a:lnTo>
                <a:lnTo>
                  <a:pt x="799" y="1643"/>
                </a:lnTo>
                <a:lnTo>
                  <a:pt x="848" y="1672"/>
                </a:lnTo>
                <a:lnTo>
                  <a:pt x="940" y="1617"/>
                </a:lnTo>
                <a:lnTo>
                  <a:pt x="940" y="1853"/>
                </a:lnTo>
                <a:lnTo>
                  <a:pt x="849" y="1907"/>
                </a:lnTo>
                <a:lnTo>
                  <a:pt x="849" y="1963"/>
                </a:lnTo>
                <a:lnTo>
                  <a:pt x="898" y="1991"/>
                </a:lnTo>
                <a:lnTo>
                  <a:pt x="940" y="1966"/>
                </a:lnTo>
                <a:lnTo>
                  <a:pt x="940" y="2253"/>
                </a:lnTo>
                <a:lnTo>
                  <a:pt x="989" y="2281"/>
                </a:lnTo>
                <a:lnTo>
                  <a:pt x="1037" y="2253"/>
                </a:lnTo>
                <a:lnTo>
                  <a:pt x="1037" y="1966"/>
                </a:lnTo>
                <a:lnTo>
                  <a:pt x="1080" y="1991"/>
                </a:lnTo>
                <a:lnTo>
                  <a:pt x="1128" y="1963"/>
                </a:lnTo>
                <a:lnTo>
                  <a:pt x="1128" y="1907"/>
                </a:lnTo>
                <a:lnTo>
                  <a:pt x="1037" y="1853"/>
                </a:lnTo>
                <a:lnTo>
                  <a:pt x="1037" y="1617"/>
                </a:lnTo>
                <a:lnTo>
                  <a:pt x="1130" y="1672"/>
                </a:lnTo>
                <a:lnTo>
                  <a:pt x="1178" y="1643"/>
                </a:lnTo>
                <a:lnTo>
                  <a:pt x="1178" y="1587"/>
                </a:lnTo>
                <a:lnTo>
                  <a:pt x="1037" y="1504"/>
                </a:lnTo>
                <a:lnTo>
                  <a:pt x="1037" y="1383"/>
                </a:lnTo>
                <a:lnTo>
                  <a:pt x="1175" y="1303"/>
                </a:lnTo>
                <a:lnTo>
                  <a:pt x="1279" y="1365"/>
                </a:lnTo>
                <a:lnTo>
                  <a:pt x="1280" y="1527"/>
                </a:lnTo>
                <a:lnTo>
                  <a:pt x="1329" y="1556"/>
                </a:lnTo>
                <a:lnTo>
                  <a:pt x="1377" y="1527"/>
                </a:lnTo>
                <a:lnTo>
                  <a:pt x="1377" y="1421"/>
                </a:lnTo>
                <a:lnTo>
                  <a:pt x="1583" y="1540"/>
                </a:lnTo>
                <a:lnTo>
                  <a:pt x="1583" y="1643"/>
                </a:lnTo>
                <a:lnTo>
                  <a:pt x="1631" y="1672"/>
                </a:lnTo>
                <a:lnTo>
                  <a:pt x="1680" y="1643"/>
                </a:lnTo>
                <a:lnTo>
                  <a:pt x="1680" y="1596"/>
                </a:lnTo>
                <a:lnTo>
                  <a:pt x="1927" y="1739"/>
                </a:lnTo>
                <a:lnTo>
                  <a:pt x="1976" y="1711"/>
                </a:lnTo>
                <a:lnTo>
                  <a:pt x="1976" y="1654"/>
                </a:lnTo>
                <a:lnTo>
                  <a:pt x="1728" y="1512"/>
                </a:lnTo>
                <a:lnTo>
                  <a:pt x="1771" y="1487"/>
                </a:lnTo>
                <a:lnTo>
                  <a:pt x="1771" y="1432"/>
                </a:lnTo>
                <a:lnTo>
                  <a:pt x="1722" y="1404"/>
                </a:lnTo>
                <a:lnTo>
                  <a:pt x="1630" y="1455"/>
                </a:lnTo>
                <a:lnTo>
                  <a:pt x="1424" y="1336"/>
                </a:lnTo>
                <a:lnTo>
                  <a:pt x="1518" y="1283"/>
                </a:lnTo>
                <a:lnTo>
                  <a:pt x="1518" y="1227"/>
                </a:lnTo>
                <a:lnTo>
                  <a:pt x="1470" y="1198"/>
                </a:lnTo>
                <a:lnTo>
                  <a:pt x="1327" y="1280"/>
                </a:lnTo>
                <a:lnTo>
                  <a:pt x="1224" y="1220"/>
                </a:lnTo>
                <a:lnTo>
                  <a:pt x="1224" y="1061"/>
                </a:lnTo>
                <a:lnTo>
                  <a:pt x="1327" y="1001"/>
                </a:lnTo>
                <a:lnTo>
                  <a:pt x="1470" y="1081"/>
                </a:lnTo>
                <a:lnTo>
                  <a:pt x="1518" y="1053"/>
                </a:lnTo>
                <a:lnTo>
                  <a:pt x="1518" y="996"/>
                </a:lnTo>
                <a:lnTo>
                  <a:pt x="1426" y="945"/>
                </a:lnTo>
                <a:lnTo>
                  <a:pt x="1631" y="826"/>
                </a:lnTo>
                <a:lnTo>
                  <a:pt x="1722" y="877"/>
                </a:lnTo>
                <a:lnTo>
                  <a:pt x="1771" y="849"/>
                </a:lnTo>
                <a:lnTo>
                  <a:pt x="1771" y="793"/>
                </a:lnTo>
                <a:lnTo>
                  <a:pt x="1728" y="769"/>
                </a:lnTo>
                <a:lnTo>
                  <a:pt x="1976" y="627"/>
                </a:lnTo>
                <a:lnTo>
                  <a:pt x="1976" y="570"/>
                </a:lnTo>
                <a:lnTo>
                  <a:pt x="1976" y="57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9" name="Google Shape;639;p1"/>
          <p:cNvSpPr/>
          <p:nvPr/>
        </p:nvSpPr>
        <p:spPr>
          <a:xfrm rot="2128998">
            <a:off x="10548539" y="3704171"/>
            <a:ext cx="426345" cy="500970"/>
          </a:xfrm>
          <a:custGeom>
            <a:rect b="b" l="l" r="r" t="t"/>
            <a:pathLst>
              <a:path extrusionOk="0" h="2281" w="1976">
                <a:moveTo>
                  <a:pt x="1976" y="570"/>
                </a:moveTo>
                <a:lnTo>
                  <a:pt x="1927" y="542"/>
                </a:lnTo>
                <a:lnTo>
                  <a:pt x="1680" y="686"/>
                </a:lnTo>
                <a:lnTo>
                  <a:pt x="1680" y="636"/>
                </a:lnTo>
                <a:lnTo>
                  <a:pt x="1631" y="608"/>
                </a:lnTo>
                <a:lnTo>
                  <a:pt x="1583" y="636"/>
                </a:lnTo>
                <a:lnTo>
                  <a:pt x="1581" y="743"/>
                </a:lnTo>
                <a:lnTo>
                  <a:pt x="1376" y="860"/>
                </a:lnTo>
                <a:lnTo>
                  <a:pt x="1377" y="752"/>
                </a:lnTo>
                <a:lnTo>
                  <a:pt x="1329" y="724"/>
                </a:lnTo>
                <a:lnTo>
                  <a:pt x="1280" y="752"/>
                </a:lnTo>
                <a:lnTo>
                  <a:pt x="1279" y="916"/>
                </a:lnTo>
                <a:lnTo>
                  <a:pt x="1175" y="978"/>
                </a:lnTo>
                <a:lnTo>
                  <a:pt x="1037" y="898"/>
                </a:lnTo>
                <a:lnTo>
                  <a:pt x="1037" y="777"/>
                </a:lnTo>
                <a:lnTo>
                  <a:pt x="1178" y="694"/>
                </a:lnTo>
                <a:lnTo>
                  <a:pt x="1178" y="638"/>
                </a:lnTo>
                <a:lnTo>
                  <a:pt x="1130" y="609"/>
                </a:lnTo>
                <a:lnTo>
                  <a:pt x="1037" y="664"/>
                </a:lnTo>
                <a:lnTo>
                  <a:pt x="1037" y="428"/>
                </a:lnTo>
                <a:lnTo>
                  <a:pt x="1127" y="374"/>
                </a:lnTo>
                <a:lnTo>
                  <a:pt x="1127" y="318"/>
                </a:lnTo>
                <a:lnTo>
                  <a:pt x="1078" y="290"/>
                </a:lnTo>
                <a:lnTo>
                  <a:pt x="1037" y="315"/>
                </a:lnTo>
                <a:lnTo>
                  <a:pt x="1037" y="28"/>
                </a:lnTo>
                <a:lnTo>
                  <a:pt x="989" y="0"/>
                </a:lnTo>
                <a:lnTo>
                  <a:pt x="940" y="28"/>
                </a:lnTo>
                <a:lnTo>
                  <a:pt x="940" y="315"/>
                </a:lnTo>
                <a:lnTo>
                  <a:pt x="898" y="290"/>
                </a:lnTo>
                <a:lnTo>
                  <a:pt x="849" y="318"/>
                </a:lnTo>
                <a:lnTo>
                  <a:pt x="849" y="374"/>
                </a:lnTo>
                <a:lnTo>
                  <a:pt x="940" y="428"/>
                </a:lnTo>
                <a:lnTo>
                  <a:pt x="940" y="664"/>
                </a:lnTo>
                <a:lnTo>
                  <a:pt x="846" y="609"/>
                </a:lnTo>
                <a:lnTo>
                  <a:pt x="798" y="638"/>
                </a:lnTo>
                <a:lnTo>
                  <a:pt x="798" y="694"/>
                </a:lnTo>
                <a:lnTo>
                  <a:pt x="940" y="777"/>
                </a:lnTo>
                <a:lnTo>
                  <a:pt x="940" y="898"/>
                </a:lnTo>
                <a:lnTo>
                  <a:pt x="802" y="978"/>
                </a:lnTo>
                <a:lnTo>
                  <a:pt x="697" y="916"/>
                </a:lnTo>
                <a:lnTo>
                  <a:pt x="696" y="754"/>
                </a:lnTo>
                <a:lnTo>
                  <a:pt x="647" y="725"/>
                </a:lnTo>
                <a:lnTo>
                  <a:pt x="599" y="754"/>
                </a:lnTo>
                <a:lnTo>
                  <a:pt x="600" y="860"/>
                </a:lnTo>
                <a:lnTo>
                  <a:pt x="395" y="741"/>
                </a:lnTo>
                <a:lnTo>
                  <a:pt x="393" y="638"/>
                </a:lnTo>
                <a:lnTo>
                  <a:pt x="345" y="609"/>
                </a:lnTo>
                <a:lnTo>
                  <a:pt x="296" y="638"/>
                </a:lnTo>
                <a:lnTo>
                  <a:pt x="298" y="685"/>
                </a:lnTo>
                <a:lnTo>
                  <a:pt x="49" y="542"/>
                </a:lnTo>
                <a:lnTo>
                  <a:pt x="0" y="570"/>
                </a:lnTo>
                <a:lnTo>
                  <a:pt x="0" y="627"/>
                </a:lnTo>
                <a:lnTo>
                  <a:pt x="249" y="769"/>
                </a:lnTo>
                <a:lnTo>
                  <a:pt x="205" y="794"/>
                </a:lnTo>
                <a:lnTo>
                  <a:pt x="205" y="851"/>
                </a:lnTo>
                <a:lnTo>
                  <a:pt x="254" y="877"/>
                </a:lnTo>
                <a:lnTo>
                  <a:pt x="346" y="826"/>
                </a:lnTo>
                <a:lnTo>
                  <a:pt x="552" y="945"/>
                </a:lnTo>
                <a:lnTo>
                  <a:pt x="458" y="998"/>
                </a:lnTo>
                <a:lnTo>
                  <a:pt x="458" y="1054"/>
                </a:lnTo>
                <a:lnTo>
                  <a:pt x="506" y="1083"/>
                </a:lnTo>
                <a:lnTo>
                  <a:pt x="649" y="1001"/>
                </a:lnTo>
                <a:lnTo>
                  <a:pt x="754" y="1061"/>
                </a:lnTo>
                <a:lnTo>
                  <a:pt x="754" y="1220"/>
                </a:lnTo>
                <a:lnTo>
                  <a:pt x="649" y="1280"/>
                </a:lnTo>
                <a:lnTo>
                  <a:pt x="506" y="1200"/>
                </a:lnTo>
                <a:lnTo>
                  <a:pt x="458" y="1228"/>
                </a:lnTo>
                <a:lnTo>
                  <a:pt x="458" y="1285"/>
                </a:lnTo>
                <a:lnTo>
                  <a:pt x="552" y="1336"/>
                </a:lnTo>
                <a:lnTo>
                  <a:pt x="346" y="1455"/>
                </a:lnTo>
                <a:lnTo>
                  <a:pt x="255" y="1404"/>
                </a:lnTo>
                <a:lnTo>
                  <a:pt x="207" y="1432"/>
                </a:lnTo>
                <a:lnTo>
                  <a:pt x="207" y="1488"/>
                </a:lnTo>
                <a:lnTo>
                  <a:pt x="249" y="1512"/>
                </a:lnTo>
                <a:lnTo>
                  <a:pt x="0" y="1654"/>
                </a:lnTo>
                <a:lnTo>
                  <a:pt x="0" y="1711"/>
                </a:lnTo>
                <a:lnTo>
                  <a:pt x="49" y="1739"/>
                </a:lnTo>
                <a:lnTo>
                  <a:pt x="298" y="1595"/>
                </a:lnTo>
                <a:lnTo>
                  <a:pt x="296" y="1645"/>
                </a:lnTo>
                <a:lnTo>
                  <a:pt x="345" y="1673"/>
                </a:lnTo>
                <a:lnTo>
                  <a:pt x="393" y="1645"/>
                </a:lnTo>
                <a:lnTo>
                  <a:pt x="395" y="1538"/>
                </a:lnTo>
                <a:lnTo>
                  <a:pt x="600" y="1421"/>
                </a:lnTo>
                <a:lnTo>
                  <a:pt x="600" y="1529"/>
                </a:lnTo>
                <a:lnTo>
                  <a:pt x="649" y="1557"/>
                </a:lnTo>
                <a:lnTo>
                  <a:pt x="697" y="1529"/>
                </a:lnTo>
                <a:lnTo>
                  <a:pt x="697" y="1365"/>
                </a:lnTo>
                <a:lnTo>
                  <a:pt x="802" y="1303"/>
                </a:lnTo>
                <a:lnTo>
                  <a:pt x="940" y="1383"/>
                </a:lnTo>
                <a:lnTo>
                  <a:pt x="940" y="1504"/>
                </a:lnTo>
                <a:lnTo>
                  <a:pt x="799" y="1587"/>
                </a:lnTo>
                <a:lnTo>
                  <a:pt x="799" y="1643"/>
                </a:lnTo>
                <a:lnTo>
                  <a:pt x="848" y="1672"/>
                </a:lnTo>
                <a:lnTo>
                  <a:pt x="940" y="1617"/>
                </a:lnTo>
                <a:lnTo>
                  <a:pt x="940" y="1853"/>
                </a:lnTo>
                <a:lnTo>
                  <a:pt x="849" y="1907"/>
                </a:lnTo>
                <a:lnTo>
                  <a:pt x="849" y="1963"/>
                </a:lnTo>
                <a:lnTo>
                  <a:pt x="898" y="1991"/>
                </a:lnTo>
                <a:lnTo>
                  <a:pt x="940" y="1966"/>
                </a:lnTo>
                <a:lnTo>
                  <a:pt x="940" y="2253"/>
                </a:lnTo>
                <a:lnTo>
                  <a:pt x="989" y="2281"/>
                </a:lnTo>
                <a:lnTo>
                  <a:pt x="1037" y="2253"/>
                </a:lnTo>
                <a:lnTo>
                  <a:pt x="1037" y="1966"/>
                </a:lnTo>
                <a:lnTo>
                  <a:pt x="1080" y="1991"/>
                </a:lnTo>
                <a:lnTo>
                  <a:pt x="1128" y="1963"/>
                </a:lnTo>
                <a:lnTo>
                  <a:pt x="1128" y="1907"/>
                </a:lnTo>
                <a:lnTo>
                  <a:pt x="1037" y="1853"/>
                </a:lnTo>
                <a:lnTo>
                  <a:pt x="1037" y="1617"/>
                </a:lnTo>
                <a:lnTo>
                  <a:pt x="1130" y="1672"/>
                </a:lnTo>
                <a:lnTo>
                  <a:pt x="1178" y="1643"/>
                </a:lnTo>
                <a:lnTo>
                  <a:pt x="1178" y="1587"/>
                </a:lnTo>
                <a:lnTo>
                  <a:pt x="1037" y="1504"/>
                </a:lnTo>
                <a:lnTo>
                  <a:pt x="1037" y="1383"/>
                </a:lnTo>
                <a:lnTo>
                  <a:pt x="1175" y="1303"/>
                </a:lnTo>
                <a:lnTo>
                  <a:pt x="1279" y="1365"/>
                </a:lnTo>
                <a:lnTo>
                  <a:pt x="1280" y="1527"/>
                </a:lnTo>
                <a:lnTo>
                  <a:pt x="1329" y="1556"/>
                </a:lnTo>
                <a:lnTo>
                  <a:pt x="1377" y="1527"/>
                </a:lnTo>
                <a:lnTo>
                  <a:pt x="1377" y="1421"/>
                </a:lnTo>
                <a:lnTo>
                  <a:pt x="1583" y="1540"/>
                </a:lnTo>
                <a:lnTo>
                  <a:pt x="1583" y="1643"/>
                </a:lnTo>
                <a:lnTo>
                  <a:pt x="1631" y="1672"/>
                </a:lnTo>
                <a:lnTo>
                  <a:pt x="1680" y="1643"/>
                </a:lnTo>
                <a:lnTo>
                  <a:pt x="1680" y="1596"/>
                </a:lnTo>
                <a:lnTo>
                  <a:pt x="1927" y="1739"/>
                </a:lnTo>
                <a:lnTo>
                  <a:pt x="1976" y="1711"/>
                </a:lnTo>
                <a:lnTo>
                  <a:pt x="1976" y="1654"/>
                </a:lnTo>
                <a:lnTo>
                  <a:pt x="1728" y="1512"/>
                </a:lnTo>
                <a:lnTo>
                  <a:pt x="1771" y="1487"/>
                </a:lnTo>
                <a:lnTo>
                  <a:pt x="1771" y="1432"/>
                </a:lnTo>
                <a:lnTo>
                  <a:pt x="1722" y="1404"/>
                </a:lnTo>
                <a:lnTo>
                  <a:pt x="1630" y="1455"/>
                </a:lnTo>
                <a:lnTo>
                  <a:pt x="1424" y="1336"/>
                </a:lnTo>
                <a:lnTo>
                  <a:pt x="1518" y="1283"/>
                </a:lnTo>
                <a:lnTo>
                  <a:pt x="1518" y="1227"/>
                </a:lnTo>
                <a:lnTo>
                  <a:pt x="1470" y="1198"/>
                </a:lnTo>
                <a:lnTo>
                  <a:pt x="1327" y="1280"/>
                </a:lnTo>
                <a:lnTo>
                  <a:pt x="1224" y="1220"/>
                </a:lnTo>
                <a:lnTo>
                  <a:pt x="1224" y="1061"/>
                </a:lnTo>
                <a:lnTo>
                  <a:pt x="1327" y="1001"/>
                </a:lnTo>
                <a:lnTo>
                  <a:pt x="1470" y="1081"/>
                </a:lnTo>
                <a:lnTo>
                  <a:pt x="1518" y="1053"/>
                </a:lnTo>
                <a:lnTo>
                  <a:pt x="1518" y="996"/>
                </a:lnTo>
                <a:lnTo>
                  <a:pt x="1426" y="945"/>
                </a:lnTo>
                <a:lnTo>
                  <a:pt x="1631" y="826"/>
                </a:lnTo>
                <a:lnTo>
                  <a:pt x="1722" y="877"/>
                </a:lnTo>
                <a:lnTo>
                  <a:pt x="1771" y="849"/>
                </a:lnTo>
                <a:lnTo>
                  <a:pt x="1771" y="793"/>
                </a:lnTo>
                <a:lnTo>
                  <a:pt x="1728" y="769"/>
                </a:lnTo>
                <a:lnTo>
                  <a:pt x="1976" y="627"/>
                </a:lnTo>
                <a:lnTo>
                  <a:pt x="1976" y="570"/>
                </a:lnTo>
                <a:lnTo>
                  <a:pt x="1976" y="57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0" name="Google Shape;640;p1"/>
          <p:cNvSpPr/>
          <p:nvPr/>
        </p:nvSpPr>
        <p:spPr>
          <a:xfrm rot="2128998">
            <a:off x="11653540" y="6186450"/>
            <a:ext cx="273844" cy="340717"/>
          </a:xfrm>
          <a:custGeom>
            <a:rect b="b" l="l" r="r" t="t"/>
            <a:pathLst>
              <a:path extrusionOk="0" h="2281" w="1976">
                <a:moveTo>
                  <a:pt x="1976" y="570"/>
                </a:moveTo>
                <a:lnTo>
                  <a:pt x="1927" y="542"/>
                </a:lnTo>
                <a:lnTo>
                  <a:pt x="1680" y="686"/>
                </a:lnTo>
                <a:lnTo>
                  <a:pt x="1680" y="636"/>
                </a:lnTo>
                <a:lnTo>
                  <a:pt x="1631" y="608"/>
                </a:lnTo>
                <a:lnTo>
                  <a:pt x="1583" y="636"/>
                </a:lnTo>
                <a:lnTo>
                  <a:pt x="1581" y="743"/>
                </a:lnTo>
                <a:lnTo>
                  <a:pt x="1376" y="860"/>
                </a:lnTo>
                <a:lnTo>
                  <a:pt x="1377" y="752"/>
                </a:lnTo>
                <a:lnTo>
                  <a:pt x="1329" y="724"/>
                </a:lnTo>
                <a:lnTo>
                  <a:pt x="1280" y="752"/>
                </a:lnTo>
                <a:lnTo>
                  <a:pt x="1279" y="916"/>
                </a:lnTo>
                <a:lnTo>
                  <a:pt x="1175" y="978"/>
                </a:lnTo>
                <a:lnTo>
                  <a:pt x="1037" y="898"/>
                </a:lnTo>
                <a:lnTo>
                  <a:pt x="1037" y="777"/>
                </a:lnTo>
                <a:lnTo>
                  <a:pt x="1178" y="694"/>
                </a:lnTo>
                <a:lnTo>
                  <a:pt x="1178" y="638"/>
                </a:lnTo>
                <a:lnTo>
                  <a:pt x="1130" y="609"/>
                </a:lnTo>
                <a:lnTo>
                  <a:pt x="1037" y="664"/>
                </a:lnTo>
                <a:lnTo>
                  <a:pt x="1037" y="428"/>
                </a:lnTo>
                <a:lnTo>
                  <a:pt x="1127" y="374"/>
                </a:lnTo>
                <a:lnTo>
                  <a:pt x="1127" y="318"/>
                </a:lnTo>
                <a:lnTo>
                  <a:pt x="1078" y="290"/>
                </a:lnTo>
                <a:lnTo>
                  <a:pt x="1037" y="315"/>
                </a:lnTo>
                <a:lnTo>
                  <a:pt x="1037" y="28"/>
                </a:lnTo>
                <a:lnTo>
                  <a:pt x="989" y="0"/>
                </a:lnTo>
                <a:lnTo>
                  <a:pt x="940" y="28"/>
                </a:lnTo>
                <a:lnTo>
                  <a:pt x="940" y="315"/>
                </a:lnTo>
                <a:lnTo>
                  <a:pt x="898" y="290"/>
                </a:lnTo>
                <a:lnTo>
                  <a:pt x="849" y="318"/>
                </a:lnTo>
                <a:lnTo>
                  <a:pt x="849" y="374"/>
                </a:lnTo>
                <a:lnTo>
                  <a:pt x="940" y="428"/>
                </a:lnTo>
                <a:lnTo>
                  <a:pt x="940" y="664"/>
                </a:lnTo>
                <a:lnTo>
                  <a:pt x="846" y="609"/>
                </a:lnTo>
                <a:lnTo>
                  <a:pt x="798" y="638"/>
                </a:lnTo>
                <a:lnTo>
                  <a:pt x="798" y="694"/>
                </a:lnTo>
                <a:lnTo>
                  <a:pt x="940" y="777"/>
                </a:lnTo>
                <a:lnTo>
                  <a:pt x="940" y="898"/>
                </a:lnTo>
                <a:lnTo>
                  <a:pt x="802" y="978"/>
                </a:lnTo>
                <a:lnTo>
                  <a:pt x="697" y="916"/>
                </a:lnTo>
                <a:lnTo>
                  <a:pt x="696" y="754"/>
                </a:lnTo>
                <a:lnTo>
                  <a:pt x="647" y="725"/>
                </a:lnTo>
                <a:lnTo>
                  <a:pt x="599" y="754"/>
                </a:lnTo>
                <a:lnTo>
                  <a:pt x="600" y="860"/>
                </a:lnTo>
                <a:lnTo>
                  <a:pt x="395" y="741"/>
                </a:lnTo>
                <a:lnTo>
                  <a:pt x="393" y="638"/>
                </a:lnTo>
                <a:lnTo>
                  <a:pt x="345" y="609"/>
                </a:lnTo>
                <a:lnTo>
                  <a:pt x="296" y="638"/>
                </a:lnTo>
                <a:lnTo>
                  <a:pt x="298" y="685"/>
                </a:lnTo>
                <a:lnTo>
                  <a:pt x="49" y="542"/>
                </a:lnTo>
                <a:lnTo>
                  <a:pt x="0" y="570"/>
                </a:lnTo>
                <a:lnTo>
                  <a:pt x="0" y="627"/>
                </a:lnTo>
                <a:lnTo>
                  <a:pt x="249" y="769"/>
                </a:lnTo>
                <a:lnTo>
                  <a:pt x="205" y="794"/>
                </a:lnTo>
                <a:lnTo>
                  <a:pt x="205" y="851"/>
                </a:lnTo>
                <a:lnTo>
                  <a:pt x="254" y="877"/>
                </a:lnTo>
                <a:lnTo>
                  <a:pt x="346" y="826"/>
                </a:lnTo>
                <a:lnTo>
                  <a:pt x="552" y="945"/>
                </a:lnTo>
                <a:lnTo>
                  <a:pt x="458" y="998"/>
                </a:lnTo>
                <a:lnTo>
                  <a:pt x="458" y="1054"/>
                </a:lnTo>
                <a:lnTo>
                  <a:pt x="506" y="1083"/>
                </a:lnTo>
                <a:lnTo>
                  <a:pt x="649" y="1001"/>
                </a:lnTo>
                <a:lnTo>
                  <a:pt x="754" y="1061"/>
                </a:lnTo>
                <a:lnTo>
                  <a:pt x="754" y="1220"/>
                </a:lnTo>
                <a:lnTo>
                  <a:pt x="649" y="1280"/>
                </a:lnTo>
                <a:lnTo>
                  <a:pt x="506" y="1200"/>
                </a:lnTo>
                <a:lnTo>
                  <a:pt x="458" y="1228"/>
                </a:lnTo>
                <a:lnTo>
                  <a:pt x="458" y="1285"/>
                </a:lnTo>
                <a:lnTo>
                  <a:pt x="552" y="1336"/>
                </a:lnTo>
                <a:lnTo>
                  <a:pt x="346" y="1455"/>
                </a:lnTo>
                <a:lnTo>
                  <a:pt x="255" y="1404"/>
                </a:lnTo>
                <a:lnTo>
                  <a:pt x="207" y="1432"/>
                </a:lnTo>
                <a:lnTo>
                  <a:pt x="207" y="1488"/>
                </a:lnTo>
                <a:lnTo>
                  <a:pt x="249" y="1512"/>
                </a:lnTo>
                <a:lnTo>
                  <a:pt x="0" y="1654"/>
                </a:lnTo>
                <a:lnTo>
                  <a:pt x="0" y="1711"/>
                </a:lnTo>
                <a:lnTo>
                  <a:pt x="49" y="1739"/>
                </a:lnTo>
                <a:lnTo>
                  <a:pt x="298" y="1595"/>
                </a:lnTo>
                <a:lnTo>
                  <a:pt x="296" y="1645"/>
                </a:lnTo>
                <a:lnTo>
                  <a:pt x="345" y="1673"/>
                </a:lnTo>
                <a:lnTo>
                  <a:pt x="393" y="1645"/>
                </a:lnTo>
                <a:lnTo>
                  <a:pt x="395" y="1538"/>
                </a:lnTo>
                <a:lnTo>
                  <a:pt x="600" y="1421"/>
                </a:lnTo>
                <a:lnTo>
                  <a:pt x="600" y="1529"/>
                </a:lnTo>
                <a:lnTo>
                  <a:pt x="649" y="1557"/>
                </a:lnTo>
                <a:lnTo>
                  <a:pt x="697" y="1529"/>
                </a:lnTo>
                <a:lnTo>
                  <a:pt x="697" y="1365"/>
                </a:lnTo>
                <a:lnTo>
                  <a:pt x="802" y="1303"/>
                </a:lnTo>
                <a:lnTo>
                  <a:pt x="940" y="1383"/>
                </a:lnTo>
                <a:lnTo>
                  <a:pt x="940" y="1504"/>
                </a:lnTo>
                <a:lnTo>
                  <a:pt x="799" y="1587"/>
                </a:lnTo>
                <a:lnTo>
                  <a:pt x="799" y="1643"/>
                </a:lnTo>
                <a:lnTo>
                  <a:pt x="848" y="1672"/>
                </a:lnTo>
                <a:lnTo>
                  <a:pt x="940" y="1617"/>
                </a:lnTo>
                <a:lnTo>
                  <a:pt x="940" y="1853"/>
                </a:lnTo>
                <a:lnTo>
                  <a:pt x="849" y="1907"/>
                </a:lnTo>
                <a:lnTo>
                  <a:pt x="849" y="1963"/>
                </a:lnTo>
                <a:lnTo>
                  <a:pt x="898" y="1991"/>
                </a:lnTo>
                <a:lnTo>
                  <a:pt x="940" y="1966"/>
                </a:lnTo>
                <a:lnTo>
                  <a:pt x="940" y="2253"/>
                </a:lnTo>
                <a:lnTo>
                  <a:pt x="989" y="2281"/>
                </a:lnTo>
                <a:lnTo>
                  <a:pt x="1037" y="2253"/>
                </a:lnTo>
                <a:lnTo>
                  <a:pt x="1037" y="1966"/>
                </a:lnTo>
                <a:lnTo>
                  <a:pt x="1080" y="1991"/>
                </a:lnTo>
                <a:lnTo>
                  <a:pt x="1128" y="1963"/>
                </a:lnTo>
                <a:lnTo>
                  <a:pt x="1128" y="1907"/>
                </a:lnTo>
                <a:lnTo>
                  <a:pt x="1037" y="1853"/>
                </a:lnTo>
                <a:lnTo>
                  <a:pt x="1037" y="1617"/>
                </a:lnTo>
                <a:lnTo>
                  <a:pt x="1130" y="1672"/>
                </a:lnTo>
                <a:lnTo>
                  <a:pt x="1178" y="1643"/>
                </a:lnTo>
                <a:lnTo>
                  <a:pt x="1178" y="1587"/>
                </a:lnTo>
                <a:lnTo>
                  <a:pt x="1037" y="1504"/>
                </a:lnTo>
                <a:lnTo>
                  <a:pt x="1037" y="1383"/>
                </a:lnTo>
                <a:lnTo>
                  <a:pt x="1175" y="1303"/>
                </a:lnTo>
                <a:lnTo>
                  <a:pt x="1279" y="1365"/>
                </a:lnTo>
                <a:lnTo>
                  <a:pt x="1280" y="1527"/>
                </a:lnTo>
                <a:lnTo>
                  <a:pt x="1329" y="1556"/>
                </a:lnTo>
                <a:lnTo>
                  <a:pt x="1377" y="1527"/>
                </a:lnTo>
                <a:lnTo>
                  <a:pt x="1377" y="1421"/>
                </a:lnTo>
                <a:lnTo>
                  <a:pt x="1583" y="1540"/>
                </a:lnTo>
                <a:lnTo>
                  <a:pt x="1583" y="1643"/>
                </a:lnTo>
                <a:lnTo>
                  <a:pt x="1631" y="1672"/>
                </a:lnTo>
                <a:lnTo>
                  <a:pt x="1680" y="1643"/>
                </a:lnTo>
                <a:lnTo>
                  <a:pt x="1680" y="1596"/>
                </a:lnTo>
                <a:lnTo>
                  <a:pt x="1927" y="1739"/>
                </a:lnTo>
                <a:lnTo>
                  <a:pt x="1976" y="1711"/>
                </a:lnTo>
                <a:lnTo>
                  <a:pt x="1976" y="1654"/>
                </a:lnTo>
                <a:lnTo>
                  <a:pt x="1728" y="1512"/>
                </a:lnTo>
                <a:lnTo>
                  <a:pt x="1771" y="1487"/>
                </a:lnTo>
                <a:lnTo>
                  <a:pt x="1771" y="1432"/>
                </a:lnTo>
                <a:lnTo>
                  <a:pt x="1722" y="1404"/>
                </a:lnTo>
                <a:lnTo>
                  <a:pt x="1630" y="1455"/>
                </a:lnTo>
                <a:lnTo>
                  <a:pt x="1424" y="1336"/>
                </a:lnTo>
                <a:lnTo>
                  <a:pt x="1518" y="1283"/>
                </a:lnTo>
                <a:lnTo>
                  <a:pt x="1518" y="1227"/>
                </a:lnTo>
                <a:lnTo>
                  <a:pt x="1470" y="1198"/>
                </a:lnTo>
                <a:lnTo>
                  <a:pt x="1327" y="1280"/>
                </a:lnTo>
                <a:lnTo>
                  <a:pt x="1224" y="1220"/>
                </a:lnTo>
                <a:lnTo>
                  <a:pt x="1224" y="1061"/>
                </a:lnTo>
                <a:lnTo>
                  <a:pt x="1327" y="1001"/>
                </a:lnTo>
                <a:lnTo>
                  <a:pt x="1470" y="1081"/>
                </a:lnTo>
                <a:lnTo>
                  <a:pt x="1518" y="1053"/>
                </a:lnTo>
                <a:lnTo>
                  <a:pt x="1518" y="996"/>
                </a:lnTo>
                <a:lnTo>
                  <a:pt x="1426" y="945"/>
                </a:lnTo>
                <a:lnTo>
                  <a:pt x="1631" y="826"/>
                </a:lnTo>
                <a:lnTo>
                  <a:pt x="1722" y="877"/>
                </a:lnTo>
                <a:lnTo>
                  <a:pt x="1771" y="849"/>
                </a:lnTo>
                <a:lnTo>
                  <a:pt x="1771" y="793"/>
                </a:lnTo>
                <a:lnTo>
                  <a:pt x="1728" y="769"/>
                </a:lnTo>
                <a:lnTo>
                  <a:pt x="1976" y="627"/>
                </a:lnTo>
                <a:lnTo>
                  <a:pt x="1976" y="570"/>
                </a:lnTo>
                <a:lnTo>
                  <a:pt x="1976" y="57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1" name="Google Shape;641;p1"/>
          <p:cNvSpPr/>
          <p:nvPr/>
        </p:nvSpPr>
        <p:spPr>
          <a:xfrm rot="2128998">
            <a:off x="201911" y="5726081"/>
            <a:ext cx="862815" cy="971736"/>
          </a:xfrm>
          <a:custGeom>
            <a:rect b="b" l="l" r="r" t="t"/>
            <a:pathLst>
              <a:path extrusionOk="0" h="2281" w="1976">
                <a:moveTo>
                  <a:pt x="1976" y="570"/>
                </a:moveTo>
                <a:lnTo>
                  <a:pt x="1927" y="542"/>
                </a:lnTo>
                <a:lnTo>
                  <a:pt x="1680" y="686"/>
                </a:lnTo>
                <a:lnTo>
                  <a:pt x="1680" y="636"/>
                </a:lnTo>
                <a:lnTo>
                  <a:pt x="1631" y="608"/>
                </a:lnTo>
                <a:lnTo>
                  <a:pt x="1583" y="636"/>
                </a:lnTo>
                <a:lnTo>
                  <a:pt x="1581" y="743"/>
                </a:lnTo>
                <a:lnTo>
                  <a:pt x="1376" y="860"/>
                </a:lnTo>
                <a:lnTo>
                  <a:pt x="1377" y="752"/>
                </a:lnTo>
                <a:lnTo>
                  <a:pt x="1329" y="724"/>
                </a:lnTo>
                <a:lnTo>
                  <a:pt x="1280" y="752"/>
                </a:lnTo>
                <a:lnTo>
                  <a:pt x="1279" y="916"/>
                </a:lnTo>
                <a:lnTo>
                  <a:pt x="1175" y="978"/>
                </a:lnTo>
                <a:lnTo>
                  <a:pt x="1037" y="898"/>
                </a:lnTo>
                <a:lnTo>
                  <a:pt x="1037" y="777"/>
                </a:lnTo>
                <a:lnTo>
                  <a:pt x="1178" y="694"/>
                </a:lnTo>
                <a:lnTo>
                  <a:pt x="1178" y="638"/>
                </a:lnTo>
                <a:lnTo>
                  <a:pt x="1130" y="609"/>
                </a:lnTo>
                <a:lnTo>
                  <a:pt x="1037" y="664"/>
                </a:lnTo>
                <a:lnTo>
                  <a:pt x="1037" y="428"/>
                </a:lnTo>
                <a:lnTo>
                  <a:pt x="1127" y="374"/>
                </a:lnTo>
                <a:lnTo>
                  <a:pt x="1127" y="318"/>
                </a:lnTo>
                <a:lnTo>
                  <a:pt x="1078" y="290"/>
                </a:lnTo>
                <a:lnTo>
                  <a:pt x="1037" y="315"/>
                </a:lnTo>
                <a:lnTo>
                  <a:pt x="1037" y="28"/>
                </a:lnTo>
                <a:lnTo>
                  <a:pt x="989" y="0"/>
                </a:lnTo>
                <a:lnTo>
                  <a:pt x="940" y="28"/>
                </a:lnTo>
                <a:lnTo>
                  <a:pt x="940" y="315"/>
                </a:lnTo>
                <a:lnTo>
                  <a:pt x="898" y="290"/>
                </a:lnTo>
                <a:lnTo>
                  <a:pt x="849" y="318"/>
                </a:lnTo>
                <a:lnTo>
                  <a:pt x="849" y="374"/>
                </a:lnTo>
                <a:lnTo>
                  <a:pt x="940" y="428"/>
                </a:lnTo>
                <a:lnTo>
                  <a:pt x="940" y="664"/>
                </a:lnTo>
                <a:lnTo>
                  <a:pt x="846" y="609"/>
                </a:lnTo>
                <a:lnTo>
                  <a:pt x="798" y="638"/>
                </a:lnTo>
                <a:lnTo>
                  <a:pt x="798" y="694"/>
                </a:lnTo>
                <a:lnTo>
                  <a:pt x="940" y="777"/>
                </a:lnTo>
                <a:lnTo>
                  <a:pt x="940" y="898"/>
                </a:lnTo>
                <a:lnTo>
                  <a:pt x="802" y="978"/>
                </a:lnTo>
                <a:lnTo>
                  <a:pt x="697" y="916"/>
                </a:lnTo>
                <a:lnTo>
                  <a:pt x="696" y="754"/>
                </a:lnTo>
                <a:lnTo>
                  <a:pt x="647" y="725"/>
                </a:lnTo>
                <a:lnTo>
                  <a:pt x="599" y="754"/>
                </a:lnTo>
                <a:lnTo>
                  <a:pt x="600" y="860"/>
                </a:lnTo>
                <a:lnTo>
                  <a:pt x="395" y="741"/>
                </a:lnTo>
                <a:lnTo>
                  <a:pt x="393" y="638"/>
                </a:lnTo>
                <a:lnTo>
                  <a:pt x="345" y="609"/>
                </a:lnTo>
                <a:lnTo>
                  <a:pt x="296" y="638"/>
                </a:lnTo>
                <a:lnTo>
                  <a:pt x="298" y="685"/>
                </a:lnTo>
                <a:lnTo>
                  <a:pt x="49" y="542"/>
                </a:lnTo>
                <a:lnTo>
                  <a:pt x="0" y="570"/>
                </a:lnTo>
                <a:lnTo>
                  <a:pt x="0" y="627"/>
                </a:lnTo>
                <a:lnTo>
                  <a:pt x="249" y="769"/>
                </a:lnTo>
                <a:lnTo>
                  <a:pt x="205" y="794"/>
                </a:lnTo>
                <a:lnTo>
                  <a:pt x="205" y="851"/>
                </a:lnTo>
                <a:lnTo>
                  <a:pt x="254" y="877"/>
                </a:lnTo>
                <a:lnTo>
                  <a:pt x="346" y="826"/>
                </a:lnTo>
                <a:lnTo>
                  <a:pt x="552" y="945"/>
                </a:lnTo>
                <a:lnTo>
                  <a:pt x="458" y="998"/>
                </a:lnTo>
                <a:lnTo>
                  <a:pt x="458" y="1054"/>
                </a:lnTo>
                <a:lnTo>
                  <a:pt x="506" y="1083"/>
                </a:lnTo>
                <a:lnTo>
                  <a:pt x="649" y="1001"/>
                </a:lnTo>
                <a:lnTo>
                  <a:pt x="754" y="1061"/>
                </a:lnTo>
                <a:lnTo>
                  <a:pt x="754" y="1220"/>
                </a:lnTo>
                <a:lnTo>
                  <a:pt x="649" y="1280"/>
                </a:lnTo>
                <a:lnTo>
                  <a:pt x="506" y="1200"/>
                </a:lnTo>
                <a:lnTo>
                  <a:pt x="458" y="1228"/>
                </a:lnTo>
                <a:lnTo>
                  <a:pt x="458" y="1285"/>
                </a:lnTo>
                <a:lnTo>
                  <a:pt x="552" y="1336"/>
                </a:lnTo>
                <a:lnTo>
                  <a:pt x="346" y="1455"/>
                </a:lnTo>
                <a:lnTo>
                  <a:pt x="255" y="1404"/>
                </a:lnTo>
                <a:lnTo>
                  <a:pt x="207" y="1432"/>
                </a:lnTo>
                <a:lnTo>
                  <a:pt x="207" y="1488"/>
                </a:lnTo>
                <a:lnTo>
                  <a:pt x="249" y="1512"/>
                </a:lnTo>
                <a:lnTo>
                  <a:pt x="0" y="1654"/>
                </a:lnTo>
                <a:lnTo>
                  <a:pt x="0" y="1711"/>
                </a:lnTo>
                <a:lnTo>
                  <a:pt x="49" y="1739"/>
                </a:lnTo>
                <a:lnTo>
                  <a:pt x="298" y="1595"/>
                </a:lnTo>
                <a:lnTo>
                  <a:pt x="296" y="1645"/>
                </a:lnTo>
                <a:lnTo>
                  <a:pt x="345" y="1673"/>
                </a:lnTo>
                <a:lnTo>
                  <a:pt x="393" y="1645"/>
                </a:lnTo>
                <a:lnTo>
                  <a:pt x="395" y="1538"/>
                </a:lnTo>
                <a:lnTo>
                  <a:pt x="600" y="1421"/>
                </a:lnTo>
                <a:lnTo>
                  <a:pt x="600" y="1529"/>
                </a:lnTo>
                <a:lnTo>
                  <a:pt x="649" y="1557"/>
                </a:lnTo>
                <a:lnTo>
                  <a:pt x="697" y="1529"/>
                </a:lnTo>
                <a:lnTo>
                  <a:pt x="697" y="1365"/>
                </a:lnTo>
                <a:lnTo>
                  <a:pt x="802" y="1303"/>
                </a:lnTo>
                <a:lnTo>
                  <a:pt x="940" y="1383"/>
                </a:lnTo>
                <a:lnTo>
                  <a:pt x="940" y="1504"/>
                </a:lnTo>
                <a:lnTo>
                  <a:pt x="799" y="1587"/>
                </a:lnTo>
                <a:lnTo>
                  <a:pt x="799" y="1643"/>
                </a:lnTo>
                <a:lnTo>
                  <a:pt x="848" y="1672"/>
                </a:lnTo>
                <a:lnTo>
                  <a:pt x="940" y="1617"/>
                </a:lnTo>
                <a:lnTo>
                  <a:pt x="940" y="1853"/>
                </a:lnTo>
                <a:lnTo>
                  <a:pt x="849" y="1907"/>
                </a:lnTo>
                <a:lnTo>
                  <a:pt x="849" y="1963"/>
                </a:lnTo>
                <a:lnTo>
                  <a:pt x="898" y="1991"/>
                </a:lnTo>
                <a:lnTo>
                  <a:pt x="940" y="1966"/>
                </a:lnTo>
                <a:lnTo>
                  <a:pt x="940" y="2253"/>
                </a:lnTo>
                <a:lnTo>
                  <a:pt x="989" y="2281"/>
                </a:lnTo>
                <a:lnTo>
                  <a:pt x="1037" y="2253"/>
                </a:lnTo>
                <a:lnTo>
                  <a:pt x="1037" y="1966"/>
                </a:lnTo>
                <a:lnTo>
                  <a:pt x="1080" y="1991"/>
                </a:lnTo>
                <a:lnTo>
                  <a:pt x="1128" y="1963"/>
                </a:lnTo>
                <a:lnTo>
                  <a:pt x="1128" y="1907"/>
                </a:lnTo>
                <a:lnTo>
                  <a:pt x="1037" y="1853"/>
                </a:lnTo>
                <a:lnTo>
                  <a:pt x="1037" y="1617"/>
                </a:lnTo>
                <a:lnTo>
                  <a:pt x="1130" y="1672"/>
                </a:lnTo>
                <a:lnTo>
                  <a:pt x="1178" y="1643"/>
                </a:lnTo>
                <a:lnTo>
                  <a:pt x="1178" y="1587"/>
                </a:lnTo>
                <a:lnTo>
                  <a:pt x="1037" y="1504"/>
                </a:lnTo>
                <a:lnTo>
                  <a:pt x="1037" y="1383"/>
                </a:lnTo>
                <a:lnTo>
                  <a:pt x="1175" y="1303"/>
                </a:lnTo>
                <a:lnTo>
                  <a:pt x="1279" y="1365"/>
                </a:lnTo>
                <a:lnTo>
                  <a:pt x="1280" y="1527"/>
                </a:lnTo>
                <a:lnTo>
                  <a:pt x="1329" y="1556"/>
                </a:lnTo>
                <a:lnTo>
                  <a:pt x="1377" y="1527"/>
                </a:lnTo>
                <a:lnTo>
                  <a:pt x="1377" y="1421"/>
                </a:lnTo>
                <a:lnTo>
                  <a:pt x="1583" y="1540"/>
                </a:lnTo>
                <a:lnTo>
                  <a:pt x="1583" y="1643"/>
                </a:lnTo>
                <a:lnTo>
                  <a:pt x="1631" y="1672"/>
                </a:lnTo>
                <a:lnTo>
                  <a:pt x="1680" y="1643"/>
                </a:lnTo>
                <a:lnTo>
                  <a:pt x="1680" y="1596"/>
                </a:lnTo>
                <a:lnTo>
                  <a:pt x="1927" y="1739"/>
                </a:lnTo>
                <a:lnTo>
                  <a:pt x="1976" y="1711"/>
                </a:lnTo>
                <a:lnTo>
                  <a:pt x="1976" y="1654"/>
                </a:lnTo>
                <a:lnTo>
                  <a:pt x="1728" y="1512"/>
                </a:lnTo>
                <a:lnTo>
                  <a:pt x="1771" y="1487"/>
                </a:lnTo>
                <a:lnTo>
                  <a:pt x="1771" y="1432"/>
                </a:lnTo>
                <a:lnTo>
                  <a:pt x="1722" y="1404"/>
                </a:lnTo>
                <a:lnTo>
                  <a:pt x="1630" y="1455"/>
                </a:lnTo>
                <a:lnTo>
                  <a:pt x="1424" y="1336"/>
                </a:lnTo>
                <a:lnTo>
                  <a:pt x="1518" y="1283"/>
                </a:lnTo>
                <a:lnTo>
                  <a:pt x="1518" y="1227"/>
                </a:lnTo>
                <a:lnTo>
                  <a:pt x="1470" y="1198"/>
                </a:lnTo>
                <a:lnTo>
                  <a:pt x="1327" y="1280"/>
                </a:lnTo>
                <a:lnTo>
                  <a:pt x="1224" y="1220"/>
                </a:lnTo>
                <a:lnTo>
                  <a:pt x="1224" y="1061"/>
                </a:lnTo>
                <a:lnTo>
                  <a:pt x="1327" y="1001"/>
                </a:lnTo>
                <a:lnTo>
                  <a:pt x="1470" y="1081"/>
                </a:lnTo>
                <a:lnTo>
                  <a:pt x="1518" y="1053"/>
                </a:lnTo>
                <a:lnTo>
                  <a:pt x="1518" y="996"/>
                </a:lnTo>
                <a:lnTo>
                  <a:pt x="1426" y="945"/>
                </a:lnTo>
                <a:lnTo>
                  <a:pt x="1631" y="826"/>
                </a:lnTo>
                <a:lnTo>
                  <a:pt x="1722" y="877"/>
                </a:lnTo>
                <a:lnTo>
                  <a:pt x="1771" y="849"/>
                </a:lnTo>
                <a:lnTo>
                  <a:pt x="1771" y="793"/>
                </a:lnTo>
                <a:lnTo>
                  <a:pt x="1728" y="769"/>
                </a:lnTo>
                <a:lnTo>
                  <a:pt x="1976" y="627"/>
                </a:lnTo>
                <a:lnTo>
                  <a:pt x="1976" y="570"/>
                </a:lnTo>
                <a:lnTo>
                  <a:pt x="1976" y="57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2" name="Google Shape;642;p1"/>
          <p:cNvSpPr/>
          <p:nvPr/>
        </p:nvSpPr>
        <p:spPr>
          <a:xfrm rot="2128998">
            <a:off x="488559" y="5333778"/>
            <a:ext cx="426345" cy="500970"/>
          </a:xfrm>
          <a:custGeom>
            <a:rect b="b" l="l" r="r" t="t"/>
            <a:pathLst>
              <a:path extrusionOk="0" h="2281" w="1976">
                <a:moveTo>
                  <a:pt x="1976" y="570"/>
                </a:moveTo>
                <a:lnTo>
                  <a:pt x="1927" y="542"/>
                </a:lnTo>
                <a:lnTo>
                  <a:pt x="1680" y="686"/>
                </a:lnTo>
                <a:lnTo>
                  <a:pt x="1680" y="636"/>
                </a:lnTo>
                <a:lnTo>
                  <a:pt x="1631" y="608"/>
                </a:lnTo>
                <a:lnTo>
                  <a:pt x="1583" y="636"/>
                </a:lnTo>
                <a:lnTo>
                  <a:pt x="1581" y="743"/>
                </a:lnTo>
                <a:lnTo>
                  <a:pt x="1376" y="860"/>
                </a:lnTo>
                <a:lnTo>
                  <a:pt x="1377" y="752"/>
                </a:lnTo>
                <a:lnTo>
                  <a:pt x="1329" y="724"/>
                </a:lnTo>
                <a:lnTo>
                  <a:pt x="1280" y="752"/>
                </a:lnTo>
                <a:lnTo>
                  <a:pt x="1279" y="916"/>
                </a:lnTo>
                <a:lnTo>
                  <a:pt x="1175" y="978"/>
                </a:lnTo>
                <a:lnTo>
                  <a:pt x="1037" y="898"/>
                </a:lnTo>
                <a:lnTo>
                  <a:pt x="1037" y="777"/>
                </a:lnTo>
                <a:lnTo>
                  <a:pt x="1178" y="694"/>
                </a:lnTo>
                <a:lnTo>
                  <a:pt x="1178" y="638"/>
                </a:lnTo>
                <a:lnTo>
                  <a:pt x="1130" y="609"/>
                </a:lnTo>
                <a:lnTo>
                  <a:pt x="1037" y="664"/>
                </a:lnTo>
                <a:lnTo>
                  <a:pt x="1037" y="428"/>
                </a:lnTo>
                <a:lnTo>
                  <a:pt x="1127" y="374"/>
                </a:lnTo>
                <a:lnTo>
                  <a:pt x="1127" y="318"/>
                </a:lnTo>
                <a:lnTo>
                  <a:pt x="1078" y="290"/>
                </a:lnTo>
                <a:lnTo>
                  <a:pt x="1037" y="315"/>
                </a:lnTo>
                <a:lnTo>
                  <a:pt x="1037" y="28"/>
                </a:lnTo>
                <a:lnTo>
                  <a:pt x="989" y="0"/>
                </a:lnTo>
                <a:lnTo>
                  <a:pt x="940" y="28"/>
                </a:lnTo>
                <a:lnTo>
                  <a:pt x="940" y="315"/>
                </a:lnTo>
                <a:lnTo>
                  <a:pt x="898" y="290"/>
                </a:lnTo>
                <a:lnTo>
                  <a:pt x="849" y="318"/>
                </a:lnTo>
                <a:lnTo>
                  <a:pt x="849" y="374"/>
                </a:lnTo>
                <a:lnTo>
                  <a:pt x="940" y="428"/>
                </a:lnTo>
                <a:lnTo>
                  <a:pt x="940" y="664"/>
                </a:lnTo>
                <a:lnTo>
                  <a:pt x="846" y="609"/>
                </a:lnTo>
                <a:lnTo>
                  <a:pt x="798" y="638"/>
                </a:lnTo>
                <a:lnTo>
                  <a:pt x="798" y="694"/>
                </a:lnTo>
                <a:lnTo>
                  <a:pt x="940" y="777"/>
                </a:lnTo>
                <a:lnTo>
                  <a:pt x="940" y="898"/>
                </a:lnTo>
                <a:lnTo>
                  <a:pt x="802" y="978"/>
                </a:lnTo>
                <a:lnTo>
                  <a:pt x="697" y="916"/>
                </a:lnTo>
                <a:lnTo>
                  <a:pt x="696" y="754"/>
                </a:lnTo>
                <a:lnTo>
                  <a:pt x="647" y="725"/>
                </a:lnTo>
                <a:lnTo>
                  <a:pt x="599" y="754"/>
                </a:lnTo>
                <a:lnTo>
                  <a:pt x="600" y="860"/>
                </a:lnTo>
                <a:lnTo>
                  <a:pt x="395" y="741"/>
                </a:lnTo>
                <a:lnTo>
                  <a:pt x="393" y="638"/>
                </a:lnTo>
                <a:lnTo>
                  <a:pt x="345" y="609"/>
                </a:lnTo>
                <a:lnTo>
                  <a:pt x="296" y="638"/>
                </a:lnTo>
                <a:lnTo>
                  <a:pt x="298" y="685"/>
                </a:lnTo>
                <a:lnTo>
                  <a:pt x="49" y="542"/>
                </a:lnTo>
                <a:lnTo>
                  <a:pt x="0" y="570"/>
                </a:lnTo>
                <a:lnTo>
                  <a:pt x="0" y="627"/>
                </a:lnTo>
                <a:lnTo>
                  <a:pt x="249" y="769"/>
                </a:lnTo>
                <a:lnTo>
                  <a:pt x="205" y="794"/>
                </a:lnTo>
                <a:lnTo>
                  <a:pt x="205" y="851"/>
                </a:lnTo>
                <a:lnTo>
                  <a:pt x="254" y="877"/>
                </a:lnTo>
                <a:lnTo>
                  <a:pt x="346" y="826"/>
                </a:lnTo>
                <a:lnTo>
                  <a:pt x="552" y="945"/>
                </a:lnTo>
                <a:lnTo>
                  <a:pt x="458" y="998"/>
                </a:lnTo>
                <a:lnTo>
                  <a:pt x="458" y="1054"/>
                </a:lnTo>
                <a:lnTo>
                  <a:pt x="506" y="1083"/>
                </a:lnTo>
                <a:lnTo>
                  <a:pt x="649" y="1001"/>
                </a:lnTo>
                <a:lnTo>
                  <a:pt x="754" y="1061"/>
                </a:lnTo>
                <a:lnTo>
                  <a:pt x="754" y="1220"/>
                </a:lnTo>
                <a:lnTo>
                  <a:pt x="649" y="1280"/>
                </a:lnTo>
                <a:lnTo>
                  <a:pt x="506" y="1200"/>
                </a:lnTo>
                <a:lnTo>
                  <a:pt x="458" y="1228"/>
                </a:lnTo>
                <a:lnTo>
                  <a:pt x="458" y="1285"/>
                </a:lnTo>
                <a:lnTo>
                  <a:pt x="552" y="1336"/>
                </a:lnTo>
                <a:lnTo>
                  <a:pt x="346" y="1455"/>
                </a:lnTo>
                <a:lnTo>
                  <a:pt x="255" y="1404"/>
                </a:lnTo>
                <a:lnTo>
                  <a:pt x="207" y="1432"/>
                </a:lnTo>
                <a:lnTo>
                  <a:pt x="207" y="1488"/>
                </a:lnTo>
                <a:lnTo>
                  <a:pt x="249" y="1512"/>
                </a:lnTo>
                <a:lnTo>
                  <a:pt x="0" y="1654"/>
                </a:lnTo>
                <a:lnTo>
                  <a:pt x="0" y="1711"/>
                </a:lnTo>
                <a:lnTo>
                  <a:pt x="49" y="1739"/>
                </a:lnTo>
                <a:lnTo>
                  <a:pt x="298" y="1595"/>
                </a:lnTo>
                <a:lnTo>
                  <a:pt x="296" y="1645"/>
                </a:lnTo>
                <a:lnTo>
                  <a:pt x="345" y="1673"/>
                </a:lnTo>
                <a:lnTo>
                  <a:pt x="393" y="1645"/>
                </a:lnTo>
                <a:lnTo>
                  <a:pt x="395" y="1538"/>
                </a:lnTo>
                <a:lnTo>
                  <a:pt x="600" y="1421"/>
                </a:lnTo>
                <a:lnTo>
                  <a:pt x="600" y="1529"/>
                </a:lnTo>
                <a:lnTo>
                  <a:pt x="649" y="1557"/>
                </a:lnTo>
                <a:lnTo>
                  <a:pt x="697" y="1529"/>
                </a:lnTo>
                <a:lnTo>
                  <a:pt x="697" y="1365"/>
                </a:lnTo>
                <a:lnTo>
                  <a:pt x="802" y="1303"/>
                </a:lnTo>
                <a:lnTo>
                  <a:pt x="940" y="1383"/>
                </a:lnTo>
                <a:lnTo>
                  <a:pt x="940" y="1504"/>
                </a:lnTo>
                <a:lnTo>
                  <a:pt x="799" y="1587"/>
                </a:lnTo>
                <a:lnTo>
                  <a:pt x="799" y="1643"/>
                </a:lnTo>
                <a:lnTo>
                  <a:pt x="848" y="1672"/>
                </a:lnTo>
                <a:lnTo>
                  <a:pt x="940" y="1617"/>
                </a:lnTo>
                <a:lnTo>
                  <a:pt x="940" y="1853"/>
                </a:lnTo>
                <a:lnTo>
                  <a:pt x="849" y="1907"/>
                </a:lnTo>
                <a:lnTo>
                  <a:pt x="849" y="1963"/>
                </a:lnTo>
                <a:lnTo>
                  <a:pt x="898" y="1991"/>
                </a:lnTo>
                <a:lnTo>
                  <a:pt x="940" y="1966"/>
                </a:lnTo>
                <a:lnTo>
                  <a:pt x="940" y="2253"/>
                </a:lnTo>
                <a:lnTo>
                  <a:pt x="989" y="2281"/>
                </a:lnTo>
                <a:lnTo>
                  <a:pt x="1037" y="2253"/>
                </a:lnTo>
                <a:lnTo>
                  <a:pt x="1037" y="1966"/>
                </a:lnTo>
                <a:lnTo>
                  <a:pt x="1080" y="1991"/>
                </a:lnTo>
                <a:lnTo>
                  <a:pt x="1128" y="1963"/>
                </a:lnTo>
                <a:lnTo>
                  <a:pt x="1128" y="1907"/>
                </a:lnTo>
                <a:lnTo>
                  <a:pt x="1037" y="1853"/>
                </a:lnTo>
                <a:lnTo>
                  <a:pt x="1037" y="1617"/>
                </a:lnTo>
                <a:lnTo>
                  <a:pt x="1130" y="1672"/>
                </a:lnTo>
                <a:lnTo>
                  <a:pt x="1178" y="1643"/>
                </a:lnTo>
                <a:lnTo>
                  <a:pt x="1178" y="1587"/>
                </a:lnTo>
                <a:lnTo>
                  <a:pt x="1037" y="1504"/>
                </a:lnTo>
                <a:lnTo>
                  <a:pt x="1037" y="1383"/>
                </a:lnTo>
                <a:lnTo>
                  <a:pt x="1175" y="1303"/>
                </a:lnTo>
                <a:lnTo>
                  <a:pt x="1279" y="1365"/>
                </a:lnTo>
                <a:lnTo>
                  <a:pt x="1280" y="1527"/>
                </a:lnTo>
                <a:lnTo>
                  <a:pt x="1329" y="1556"/>
                </a:lnTo>
                <a:lnTo>
                  <a:pt x="1377" y="1527"/>
                </a:lnTo>
                <a:lnTo>
                  <a:pt x="1377" y="1421"/>
                </a:lnTo>
                <a:lnTo>
                  <a:pt x="1583" y="1540"/>
                </a:lnTo>
                <a:lnTo>
                  <a:pt x="1583" y="1643"/>
                </a:lnTo>
                <a:lnTo>
                  <a:pt x="1631" y="1672"/>
                </a:lnTo>
                <a:lnTo>
                  <a:pt x="1680" y="1643"/>
                </a:lnTo>
                <a:lnTo>
                  <a:pt x="1680" y="1596"/>
                </a:lnTo>
                <a:lnTo>
                  <a:pt x="1927" y="1739"/>
                </a:lnTo>
                <a:lnTo>
                  <a:pt x="1976" y="1711"/>
                </a:lnTo>
                <a:lnTo>
                  <a:pt x="1976" y="1654"/>
                </a:lnTo>
                <a:lnTo>
                  <a:pt x="1728" y="1512"/>
                </a:lnTo>
                <a:lnTo>
                  <a:pt x="1771" y="1487"/>
                </a:lnTo>
                <a:lnTo>
                  <a:pt x="1771" y="1432"/>
                </a:lnTo>
                <a:lnTo>
                  <a:pt x="1722" y="1404"/>
                </a:lnTo>
                <a:lnTo>
                  <a:pt x="1630" y="1455"/>
                </a:lnTo>
                <a:lnTo>
                  <a:pt x="1424" y="1336"/>
                </a:lnTo>
                <a:lnTo>
                  <a:pt x="1518" y="1283"/>
                </a:lnTo>
                <a:lnTo>
                  <a:pt x="1518" y="1227"/>
                </a:lnTo>
                <a:lnTo>
                  <a:pt x="1470" y="1198"/>
                </a:lnTo>
                <a:lnTo>
                  <a:pt x="1327" y="1280"/>
                </a:lnTo>
                <a:lnTo>
                  <a:pt x="1224" y="1220"/>
                </a:lnTo>
                <a:lnTo>
                  <a:pt x="1224" y="1061"/>
                </a:lnTo>
                <a:lnTo>
                  <a:pt x="1327" y="1001"/>
                </a:lnTo>
                <a:lnTo>
                  <a:pt x="1470" y="1081"/>
                </a:lnTo>
                <a:lnTo>
                  <a:pt x="1518" y="1053"/>
                </a:lnTo>
                <a:lnTo>
                  <a:pt x="1518" y="996"/>
                </a:lnTo>
                <a:lnTo>
                  <a:pt x="1426" y="945"/>
                </a:lnTo>
                <a:lnTo>
                  <a:pt x="1631" y="826"/>
                </a:lnTo>
                <a:lnTo>
                  <a:pt x="1722" y="877"/>
                </a:lnTo>
                <a:lnTo>
                  <a:pt x="1771" y="849"/>
                </a:lnTo>
                <a:lnTo>
                  <a:pt x="1771" y="793"/>
                </a:lnTo>
                <a:lnTo>
                  <a:pt x="1728" y="769"/>
                </a:lnTo>
                <a:lnTo>
                  <a:pt x="1976" y="627"/>
                </a:lnTo>
                <a:lnTo>
                  <a:pt x="1976" y="570"/>
                </a:lnTo>
                <a:lnTo>
                  <a:pt x="1976" y="57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3" name="Google Shape;643;p1"/>
          <p:cNvSpPr/>
          <p:nvPr/>
        </p:nvSpPr>
        <p:spPr>
          <a:xfrm rot="2128998">
            <a:off x="53195" y="5132308"/>
            <a:ext cx="308327" cy="281928"/>
          </a:xfrm>
          <a:custGeom>
            <a:rect b="b" l="l" r="r" t="t"/>
            <a:pathLst>
              <a:path extrusionOk="0" h="2281" w="1976">
                <a:moveTo>
                  <a:pt x="1976" y="570"/>
                </a:moveTo>
                <a:lnTo>
                  <a:pt x="1927" y="542"/>
                </a:lnTo>
                <a:lnTo>
                  <a:pt x="1680" y="686"/>
                </a:lnTo>
                <a:lnTo>
                  <a:pt x="1680" y="636"/>
                </a:lnTo>
                <a:lnTo>
                  <a:pt x="1631" y="608"/>
                </a:lnTo>
                <a:lnTo>
                  <a:pt x="1583" y="636"/>
                </a:lnTo>
                <a:lnTo>
                  <a:pt x="1581" y="743"/>
                </a:lnTo>
                <a:lnTo>
                  <a:pt x="1376" y="860"/>
                </a:lnTo>
                <a:lnTo>
                  <a:pt x="1377" y="752"/>
                </a:lnTo>
                <a:lnTo>
                  <a:pt x="1329" y="724"/>
                </a:lnTo>
                <a:lnTo>
                  <a:pt x="1280" y="752"/>
                </a:lnTo>
                <a:lnTo>
                  <a:pt x="1279" y="916"/>
                </a:lnTo>
                <a:lnTo>
                  <a:pt x="1175" y="978"/>
                </a:lnTo>
                <a:lnTo>
                  <a:pt x="1037" y="898"/>
                </a:lnTo>
                <a:lnTo>
                  <a:pt x="1037" y="777"/>
                </a:lnTo>
                <a:lnTo>
                  <a:pt x="1178" y="694"/>
                </a:lnTo>
                <a:lnTo>
                  <a:pt x="1178" y="638"/>
                </a:lnTo>
                <a:lnTo>
                  <a:pt x="1130" y="609"/>
                </a:lnTo>
                <a:lnTo>
                  <a:pt x="1037" y="664"/>
                </a:lnTo>
                <a:lnTo>
                  <a:pt x="1037" y="428"/>
                </a:lnTo>
                <a:lnTo>
                  <a:pt x="1127" y="374"/>
                </a:lnTo>
                <a:lnTo>
                  <a:pt x="1127" y="318"/>
                </a:lnTo>
                <a:lnTo>
                  <a:pt x="1078" y="290"/>
                </a:lnTo>
                <a:lnTo>
                  <a:pt x="1037" y="315"/>
                </a:lnTo>
                <a:lnTo>
                  <a:pt x="1037" y="28"/>
                </a:lnTo>
                <a:lnTo>
                  <a:pt x="989" y="0"/>
                </a:lnTo>
                <a:lnTo>
                  <a:pt x="940" y="28"/>
                </a:lnTo>
                <a:lnTo>
                  <a:pt x="940" y="315"/>
                </a:lnTo>
                <a:lnTo>
                  <a:pt x="898" y="290"/>
                </a:lnTo>
                <a:lnTo>
                  <a:pt x="849" y="318"/>
                </a:lnTo>
                <a:lnTo>
                  <a:pt x="849" y="374"/>
                </a:lnTo>
                <a:lnTo>
                  <a:pt x="940" y="428"/>
                </a:lnTo>
                <a:lnTo>
                  <a:pt x="940" y="664"/>
                </a:lnTo>
                <a:lnTo>
                  <a:pt x="846" y="609"/>
                </a:lnTo>
                <a:lnTo>
                  <a:pt x="798" y="638"/>
                </a:lnTo>
                <a:lnTo>
                  <a:pt x="798" y="694"/>
                </a:lnTo>
                <a:lnTo>
                  <a:pt x="940" y="777"/>
                </a:lnTo>
                <a:lnTo>
                  <a:pt x="940" y="898"/>
                </a:lnTo>
                <a:lnTo>
                  <a:pt x="802" y="978"/>
                </a:lnTo>
                <a:lnTo>
                  <a:pt x="697" y="916"/>
                </a:lnTo>
                <a:lnTo>
                  <a:pt x="696" y="754"/>
                </a:lnTo>
                <a:lnTo>
                  <a:pt x="647" y="725"/>
                </a:lnTo>
                <a:lnTo>
                  <a:pt x="599" y="754"/>
                </a:lnTo>
                <a:lnTo>
                  <a:pt x="600" y="860"/>
                </a:lnTo>
                <a:lnTo>
                  <a:pt x="395" y="741"/>
                </a:lnTo>
                <a:lnTo>
                  <a:pt x="393" y="638"/>
                </a:lnTo>
                <a:lnTo>
                  <a:pt x="345" y="609"/>
                </a:lnTo>
                <a:lnTo>
                  <a:pt x="296" y="638"/>
                </a:lnTo>
                <a:lnTo>
                  <a:pt x="298" y="685"/>
                </a:lnTo>
                <a:lnTo>
                  <a:pt x="49" y="542"/>
                </a:lnTo>
                <a:lnTo>
                  <a:pt x="0" y="570"/>
                </a:lnTo>
                <a:lnTo>
                  <a:pt x="0" y="627"/>
                </a:lnTo>
                <a:lnTo>
                  <a:pt x="249" y="769"/>
                </a:lnTo>
                <a:lnTo>
                  <a:pt x="205" y="794"/>
                </a:lnTo>
                <a:lnTo>
                  <a:pt x="205" y="851"/>
                </a:lnTo>
                <a:lnTo>
                  <a:pt x="254" y="877"/>
                </a:lnTo>
                <a:lnTo>
                  <a:pt x="346" y="826"/>
                </a:lnTo>
                <a:lnTo>
                  <a:pt x="552" y="945"/>
                </a:lnTo>
                <a:lnTo>
                  <a:pt x="458" y="998"/>
                </a:lnTo>
                <a:lnTo>
                  <a:pt x="458" y="1054"/>
                </a:lnTo>
                <a:lnTo>
                  <a:pt x="506" y="1083"/>
                </a:lnTo>
                <a:lnTo>
                  <a:pt x="649" y="1001"/>
                </a:lnTo>
                <a:lnTo>
                  <a:pt x="754" y="1061"/>
                </a:lnTo>
                <a:lnTo>
                  <a:pt x="754" y="1220"/>
                </a:lnTo>
                <a:lnTo>
                  <a:pt x="649" y="1280"/>
                </a:lnTo>
                <a:lnTo>
                  <a:pt x="506" y="1200"/>
                </a:lnTo>
                <a:lnTo>
                  <a:pt x="458" y="1228"/>
                </a:lnTo>
                <a:lnTo>
                  <a:pt x="458" y="1285"/>
                </a:lnTo>
                <a:lnTo>
                  <a:pt x="552" y="1336"/>
                </a:lnTo>
                <a:lnTo>
                  <a:pt x="346" y="1455"/>
                </a:lnTo>
                <a:lnTo>
                  <a:pt x="255" y="1404"/>
                </a:lnTo>
                <a:lnTo>
                  <a:pt x="207" y="1432"/>
                </a:lnTo>
                <a:lnTo>
                  <a:pt x="207" y="1488"/>
                </a:lnTo>
                <a:lnTo>
                  <a:pt x="249" y="1512"/>
                </a:lnTo>
                <a:lnTo>
                  <a:pt x="0" y="1654"/>
                </a:lnTo>
                <a:lnTo>
                  <a:pt x="0" y="1711"/>
                </a:lnTo>
                <a:lnTo>
                  <a:pt x="49" y="1739"/>
                </a:lnTo>
                <a:lnTo>
                  <a:pt x="298" y="1595"/>
                </a:lnTo>
                <a:lnTo>
                  <a:pt x="296" y="1645"/>
                </a:lnTo>
                <a:lnTo>
                  <a:pt x="345" y="1673"/>
                </a:lnTo>
                <a:lnTo>
                  <a:pt x="393" y="1645"/>
                </a:lnTo>
                <a:lnTo>
                  <a:pt x="395" y="1538"/>
                </a:lnTo>
                <a:lnTo>
                  <a:pt x="600" y="1421"/>
                </a:lnTo>
                <a:lnTo>
                  <a:pt x="600" y="1529"/>
                </a:lnTo>
                <a:lnTo>
                  <a:pt x="649" y="1557"/>
                </a:lnTo>
                <a:lnTo>
                  <a:pt x="697" y="1529"/>
                </a:lnTo>
                <a:lnTo>
                  <a:pt x="697" y="1365"/>
                </a:lnTo>
                <a:lnTo>
                  <a:pt x="802" y="1303"/>
                </a:lnTo>
                <a:lnTo>
                  <a:pt x="940" y="1383"/>
                </a:lnTo>
                <a:lnTo>
                  <a:pt x="940" y="1504"/>
                </a:lnTo>
                <a:lnTo>
                  <a:pt x="799" y="1587"/>
                </a:lnTo>
                <a:lnTo>
                  <a:pt x="799" y="1643"/>
                </a:lnTo>
                <a:lnTo>
                  <a:pt x="848" y="1672"/>
                </a:lnTo>
                <a:lnTo>
                  <a:pt x="940" y="1617"/>
                </a:lnTo>
                <a:lnTo>
                  <a:pt x="940" y="1853"/>
                </a:lnTo>
                <a:lnTo>
                  <a:pt x="849" y="1907"/>
                </a:lnTo>
                <a:lnTo>
                  <a:pt x="849" y="1963"/>
                </a:lnTo>
                <a:lnTo>
                  <a:pt x="898" y="1991"/>
                </a:lnTo>
                <a:lnTo>
                  <a:pt x="940" y="1966"/>
                </a:lnTo>
                <a:lnTo>
                  <a:pt x="940" y="2253"/>
                </a:lnTo>
                <a:lnTo>
                  <a:pt x="989" y="2281"/>
                </a:lnTo>
                <a:lnTo>
                  <a:pt x="1037" y="2253"/>
                </a:lnTo>
                <a:lnTo>
                  <a:pt x="1037" y="1966"/>
                </a:lnTo>
                <a:lnTo>
                  <a:pt x="1080" y="1991"/>
                </a:lnTo>
                <a:lnTo>
                  <a:pt x="1128" y="1963"/>
                </a:lnTo>
                <a:lnTo>
                  <a:pt x="1128" y="1907"/>
                </a:lnTo>
                <a:lnTo>
                  <a:pt x="1037" y="1853"/>
                </a:lnTo>
                <a:lnTo>
                  <a:pt x="1037" y="1617"/>
                </a:lnTo>
                <a:lnTo>
                  <a:pt x="1130" y="1672"/>
                </a:lnTo>
                <a:lnTo>
                  <a:pt x="1178" y="1643"/>
                </a:lnTo>
                <a:lnTo>
                  <a:pt x="1178" y="1587"/>
                </a:lnTo>
                <a:lnTo>
                  <a:pt x="1037" y="1504"/>
                </a:lnTo>
                <a:lnTo>
                  <a:pt x="1037" y="1383"/>
                </a:lnTo>
                <a:lnTo>
                  <a:pt x="1175" y="1303"/>
                </a:lnTo>
                <a:lnTo>
                  <a:pt x="1279" y="1365"/>
                </a:lnTo>
                <a:lnTo>
                  <a:pt x="1280" y="1527"/>
                </a:lnTo>
                <a:lnTo>
                  <a:pt x="1329" y="1556"/>
                </a:lnTo>
                <a:lnTo>
                  <a:pt x="1377" y="1527"/>
                </a:lnTo>
                <a:lnTo>
                  <a:pt x="1377" y="1421"/>
                </a:lnTo>
                <a:lnTo>
                  <a:pt x="1583" y="1540"/>
                </a:lnTo>
                <a:lnTo>
                  <a:pt x="1583" y="1643"/>
                </a:lnTo>
                <a:lnTo>
                  <a:pt x="1631" y="1672"/>
                </a:lnTo>
                <a:lnTo>
                  <a:pt x="1680" y="1643"/>
                </a:lnTo>
                <a:lnTo>
                  <a:pt x="1680" y="1596"/>
                </a:lnTo>
                <a:lnTo>
                  <a:pt x="1927" y="1739"/>
                </a:lnTo>
                <a:lnTo>
                  <a:pt x="1976" y="1711"/>
                </a:lnTo>
                <a:lnTo>
                  <a:pt x="1976" y="1654"/>
                </a:lnTo>
                <a:lnTo>
                  <a:pt x="1728" y="1512"/>
                </a:lnTo>
                <a:lnTo>
                  <a:pt x="1771" y="1487"/>
                </a:lnTo>
                <a:lnTo>
                  <a:pt x="1771" y="1432"/>
                </a:lnTo>
                <a:lnTo>
                  <a:pt x="1722" y="1404"/>
                </a:lnTo>
                <a:lnTo>
                  <a:pt x="1630" y="1455"/>
                </a:lnTo>
                <a:lnTo>
                  <a:pt x="1424" y="1336"/>
                </a:lnTo>
                <a:lnTo>
                  <a:pt x="1518" y="1283"/>
                </a:lnTo>
                <a:lnTo>
                  <a:pt x="1518" y="1227"/>
                </a:lnTo>
                <a:lnTo>
                  <a:pt x="1470" y="1198"/>
                </a:lnTo>
                <a:lnTo>
                  <a:pt x="1327" y="1280"/>
                </a:lnTo>
                <a:lnTo>
                  <a:pt x="1224" y="1220"/>
                </a:lnTo>
                <a:lnTo>
                  <a:pt x="1224" y="1061"/>
                </a:lnTo>
                <a:lnTo>
                  <a:pt x="1327" y="1001"/>
                </a:lnTo>
                <a:lnTo>
                  <a:pt x="1470" y="1081"/>
                </a:lnTo>
                <a:lnTo>
                  <a:pt x="1518" y="1053"/>
                </a:lnTo>
                <a:lnTo>
                  <a:pt x="1518" y="996"/>
                </a:lnTo>
                <a:lnTo>
                  <a:pt x="1426" y="945"/>
                </a:lnTo>
                <a:lnTo>
                  <a:pt x="1631" y="826"/>
                </a:lnTo>
                <a:lnTo>
                  <a:pt x="1722" y="877"/>
                </a:lnTo>
                <a:lnTo>
                  <a:pt x="1771" y="849"/>
                </a:lnTo>
                <a:lnTo>
                  <a:pt x="1771" y="793"/>
                </a:lnTo>
                <a:lnTo>
                  <a:pt x="1728" y="769"/>
                </a:lnTo>
                <a:lnTo>
                  <a:pt x="1976" y="627"/>
                </a:lnTo>
                <a:lnTo>
                  <a:pt x="1976" y="570"/>
                </a:lnTo>
                <a:lnTo>
                  <a:pt x="1976" y="57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4" name="Google Shape;644;p1"/>
          <p:cNvSpPr/>
          <p:nvPr/>
        </p:nvSpPr>
        <p:spPr>
          <a:xfrm rot="2128998">
            <a:off x="1185273" y="6279809"/>
            <a:ext cx="426345" cy="500970"/>
          </a:xfrm>
          <a:custGeom>
            <a:rect b="b" l="l" r="r" t="t"/>
            <a:pathLst>
              <a:path extrusionOk="0" h="2281" w="1976">
                <a:moveTo>
                  <a:pt x="1976" y="570"/>
                </a:moveTo>
                <a:lnTo>
                  <a:pt x="1927" y="542"/>
                </a:lnTo>
                <a:lnTo>
                  <a:pt x="1680" y="686"/>
                </a:lnTo>
                <a:lnTo>
                  <a:pt x="1680" y="636"/>
                </a:lnTo>
                <a:lnTo>
                  <a:pt x="1631" y="608"/>
                </a:lnTo>
                <a:lnTo>
                  <a:pt x="1583" y="636"/>
                </a:lnTo>
                <a:lnTo>
                  <a:pt x="1581" y="743"/>
                </a:lnTo>
                <a:lnTo>
                  <a:pt x="1376" y="860"/>
                </a:lnTo>
                <a:lnTo>
                  <a:pt x="1377" y="752"/>
                </a:lnTo>
                <a:lnTo>
                  <a:pt x="1329" y="724"/>
                </a:lnTo>
                <a:lnTo>
                  <a:pt x="1280" y="752"/>
                </a:lnTo>
                <a:lnTo>
                  <a:pt x="1279" y="916"/>
                </a:lnTo>
                <a:lnTo>
                  <a:pt x="1175" y="978"/>
                </a:lnTo>
                <a:lnTo>
                  <a:pt x="1037" y="898"/>
                </a:lnTo>
                <a:lnTo>
                  <a:pt x="1037" y="777"/>
                </a:lnTo>
                <a:lnTo>
                  <a:pt x="1178" y="694"/>
                </a:lnTo>
                <a:lnTo>
                  <a:pt x="1178" y="638"/>
                </a:lnTo>
                <a:lnTo>
                  <a:pt x="1130" y="609"/>
                </a:lnTo>
                <a:lnTo>
                  <a:pt x="1037" y="664"/>
                </a:lnTo>
                <a:lnTo>
                  <a:pt x="1037" y="428"/>
                </a:lnTo>
                <a:lnTo>
                  <a:pt x="1127" y="374"/>
                </a:lnTo>
                <a:lnTo>
                  <a:pt x="1127" y="318"/>
                </a:lnTo>
                <a:lnTo>
                  <a:pt x="1078" y="290"/>
                </a:lnTo>
                <a:lnTo>
                  <a:pt x="1037" y="315"/>
                </a:lnTo>
                <a:lnTo>
                  <a:pt x="1037" y="28"/>
                </a:lnTo>
                <a:lnTo>
                  <a:pt x="989" y="0"/>
                </a:lnTo>
                <a:lnTo>
                  <a:pt x="940" y="28"/>
                </a:lnTo>
                <a:lnTo>
                  <a:pt x="940" y="315"/>
                </a:lnTo>
                <a:lnTo>
                  <a:pt x="898" y="290"/>
                </a:lnTo>
                <a:lnTo>
                  <a:pt x="849" y="318"/>
                </a:lnTo>
                <a:lnTo>
                  <a:pt x="849" y="374"/>
                </a:lnTo>
                <a:lnTo>
                  <a:pt x="940" y="428"/>
                </a:lnTo>
                <a:lnTo>
                  <a:pt x="940" y="664"/>
                </a:lnTo>
                <a:lnTo>
                  <a:pt x="846" y="609"/>
                </a:lnTo>
                <a:lnTo>
                  <a:pt x="798" y="638"/>
                </a:lnTo>
                <a:lnTo>
                  <a:pt x="798" y="694"/>
                </a:lnTo>
                <a:lnTo>
                  <a:pt x="940" y="777"/>
                </a:lnTo>
                <a:lnTo>
                  <a:pt x="940" y="898"/>
                </a:lnTo>
                <a:lnTo>
                  <a:pt x="802" y="978"/>
                </a:lnTo>
                <a:lnTo>
                  <a:pt x="697" y="916"/>
                </a:lnTo>
                <a:lnTo>
                  <a:pt x="696" y="754"/>
                </a:lnTo>
                <a:lnTo>
                  <a:pt x="647" y="725"/>
                </a:lnTo>
                <a:lnTo>
                  <a:pt x="599" y="754"/>
                </a:lnTo>
                <a:lnTo>
                  <a:pt x="600" y="860"/>
                </a:lnTo>
                <a:lnTo>
                  <a:pt x="395" y="741"/>
                </a:lnTo>
                <a:lnTo>
                  <a:pt x="393" y="638"/>
                </a:lnTo>
                <a:lnTo>
                  <a:pt x="345" y="609"/>
                </a:lnTo>
                <a:lnTo>
                  <a:pt x="296" y="638"/>
                </a:lnTo>
                <a:lnTo>
                  <a:pt x="298" y="685"/>
                </a:lnTo>
                <a:lnTo>
                  <a:pt x="49" y="542"/>
                </a:lnTo>
                <a:lnTo>
                  <a:pt x="0" y="570"/>
                </a:lnTo>
                <a:lnTo>
                  <a:pt x="0" y="627"/>
                </a:lnTo>
                <a:lnTo>
                  <a:pt x="249" y="769"/>
                </a:lnTo>
                <a:lnTo>
                  <a:pt x="205" y="794"/>
                </a:lnTo>
                <a:lnTo>
                  <a:pt x="205" y="851"/>
                </a:lnTo>
                <a:lnTo>
                  <a:pt x="254" y="877"/>
                </a:lnTo>
                <a:lnTo>
                  <a:pt x="346" y="826"/>
                </a:lnTo>
                <a:lnTo>
                  <a:pt x="552" y="945"/>
                </a:lnTo>
                <a:lnTo>
                  <a:pt x="458" y="998"/>
                </a:lnTo>
                <a:lnTo>
                  <a:pt x="458" y="1054"/>
                </a:lnTo>
                <a:lnTo>
                  <a:pt x="506" y="1083"/>
                </a:lnTo>
                <a:lnTo>
                  <a:pt x="649" y="1001"/>
                </a:lnTo>
                <a:lnTo>
                  <a:pt x="754" y="1061"/>
                </a:lnTo>
                <a:lnTo>
                  <a:pt x="754" y="1220"/>
                </a:lnTo>
                <a:lnTo>
                  <a:pt x="649" y="1280"/>
                </a:lnTo>
                <a:lnTo>
                  <a:pt x="506" y="1200"/>
                </a:lnTo>
                <a:lnTo>
                  <a:pt x="458" y="1228"/>
                </a:lnTo>
                <a:lnTo>
                  <a:pt x="458" y="1285"/>
                </a:lnTo>
                <a:lnTo>
                  <a:pt x="552" y="1336"/>
                </a:lnTo>
                <a:lnTo>
                  <a:pt x="346" y="1455"/>
                </a:lnTo>
                <a:lnTo>
                  <a:pt x="255" y="1404"/>
                </a:lnTo>
                <a:lnTo>
                  <a:pt x="207" y="1432"/>
                </a:lnTo>
                <a:lnTo>
                  <a:pt x="207" y="1488"/>
                </a:lnTo>
                <a:lnTo>
                  <a:pt x="249" y="1512"/>
                </a:lnTo>
                <a:lnTo>
                  <a:pt x="0" y="1654"/>
                </a:lnTo>
                <a:lnTo>
                  <a:pt x="0" y="1711"/>
                </a:lnTo>
                <a:lnTo>
                  <a:pt x="49" y="1739"/>
                </a:lnTo>
                <a:lnTo>
                  <a:pt x="298" y="1595"/>
                </a:lnTo>
                <a:lnTo>
                  <a:pt x="296" y="1645"/>
                </a:lnTo>
                <a:lnTo>
                  <a:pt x="345" y="1673"/>
                </a:lnTo>
                <a:lnTo>
                  <a:pt x="393" y="1645"/>
                </a:lnTo>
                <a:lnTo>
                  <a:pt x="395" y="1538"/>
                </a:lnTo>
                <a:lnTo>
                  <a:pt x="600" y="1421"/>
                </a:lnTo>
                <a:lnTo>
                  <a:pt x="600" y="1529"/>
                </a:lnTo>
                <a:lnTo>
                  <a:pt x="649" y="1557"/>
                </a:lnTo>
                <a:lnTo>
                  <a:pt x="697" y="1529"/>
                </a:lnTo>
                <a:lnTo>
                  <a:pt x="697" y="1365"/>
                </a:lnTo>
                <a:lnTo>
                  <a:pt x="802" y="1303"/>
                </a:lnTo>
                <a:lnTo>
                  <a:pt x="940" y="1383"/>
                </a:lnTo>
                <a:lnTo>
                  <a:pt x="940" y="1504"/>
                </a:lnTo>
                <a:lnTo>
                  <a:pt x="799" y="1587"/>
                </a:lnTo>
                <a:lnTo>
                  <a:pt x="799" y="1643"/>
                </a:lnTo>
                <a:lnTo>
                  <a:pt x="848" y="1672"/>
                </a:lnTo>
                <a:lnTo>
                  <a:pt x="940" y="1617"/>
                </a:lnTo>
                <a:lnTo>
                  <a:pt x="940" y="1853"/>
                </a:lnTo>
                <a:lnTo>
                  <a:pt x="849" y="1907"/>
                </a:lnTo>
                <a:lnTo>
                  <a:pt x="849" y="1963"/>
                </a:lnTo>
                <a:lnTo>
                  <a:pt x="898" y="1991"/>
                </a:lnTo>
                <a:lnTo>
                  <a:pt x="940" y="1966"/>
                </a:lnTo>
                <a:lnTo>
                  <a:pt x="940" y="2253"/>
                </a:lnTo>
                <a:lnTo>
                  <a:pt x="989" y="2281"/>
                </a:lnTo>
                <a:lnTo>
                  <a:pt x="1037" y="2253"/>
                </a:lnTo>
                <a:lnTo>
                  <a:pt x="1037" y="1966"/>
                </a:lnTo>
                <a:lnTo>
                  <a:pt x="1080" y="1991"/>
                </a:lnTo>
                <a:lnTo>
                  <a:pt x="1128" y="1963"/>
                </a:lnTo>
                <a:lnTo>
                  <a:pt x="1128" y="1907"/>
                </a:lnTo>
                <a:lnTo>
                  <a:pt x="1037" y="1853"/>
                </a:lnTo>
                <a:lnTo>
                  <a:pt x="1037" y="1617"/>
                </a:lnTo>
                <a:lnTo>
                  <a:pt x="1130" y="1672"/>
                </a:lnTo>
                <a:lnTo>
                  <a:pt x="1178" y="1643"/>
                </a:lnTo>
                <a:lnTo>
                  <a:pt x="1178" y="1587"/>
                </a:lnTo>
                <a:lnTo>
                  <a:pt x="1037" y="1504"/>
                </a:lnTo>
                <a:lnTo>
                  <a:pt x="1037" y="1383"/>
                </a:lnTo>
                <a:lnTo>
                  <a:pt x="1175" y="1303"/>
                </a:lnTo>
                <a:lnTo>
                  <a:pt x="1279" y="1365"/>
                </a:lnTo>
                <a:lnTo>
                  <a:pt x="1280" y="1527"/>
                </a:lnTo>
                <a:lnTo>
                  <a:pt x="1329" y="1556"/>
                </a:lnTo>
                <a:lnTo>
                  <a:pt x="1377" y="1527"/>
                </a:lnTo>
                <a:lnTo>
                  <a:pt x="1377" y="1421"/>
                </a:lnTo>
                <a:lnTo>
                  <a:pt x="1583" y="1540"/>
                </a:lnTo>
                <a:lnTo>
                  <a:pt x="1583" y="1643"/>
                </a:lnTo>
                <a:lnTo>
                  <a:pt x="1631" y="1672"/>
                </a:lnTo>
                <a:lnTo>
                  <a:pt x="1680" y="1643"/>
                </a:lnTo>
                <a:lnTo>
                  <a:pt x="1680" y="1596"/>
                </a:lnTo>
                <a:lnTo>
                  <a:pt x="1927" y="1739"/>
                </a:lnTo>
                <a:lnTo>
                  <a:pt x="1976" y="1711"/>
                </a:lnTo>
                <a:lnTo>
                  <a:pt x="1976" y="1654"/>
                </a:lnTo>
                <a:lnTo>
                  <a:pt x="1728" y="1512"/>
                </a:lnTo>
                <a:lnTo>
                  <a:pt x="1771" y="1487"/>
                </a:lnTo>
                <a:lnTo>
                  <a:pt x="1771" y="1432"/>
                </a:lnTo>
                <a:lnTo>
                  <a:pt x="1722" y="1404"/>
                </a:lnTo>
                <a:lnTo>
                  <a:pt x="1630" y="1455"/>
                </a:lnTo>
                <a:lnTo>
                  <a:pt x="1424" y="1336"/>
                </a:lnTo>
                <a:lnTo>
                  <a:pt x="1518" y="1283"/>
                </a:lnTo>
                <a:lnTo>
                  <a:pt x="1518" y="1227"/>
                </a:lnTo>
                <a:lnTo>
                  <a:pt x="1470" y="1198"/>
                </a:lnTo>
                <a:lnTo>
                  <a:pt x="1327" y="1280"/>
                </a:lnTo>
                <a:lnTo>
                  <a:pt x="1224" y="1220"/>
                </a:lnTo>
                <a:lnTo>
                  <a:pt x="1224" y="1061"/>
                </a:lnTo>
                <a:lnTo>
                  <a:pt x="1327" y="1001"/>
                </a:lnTo>
                <a:lnTo>
                  <a:pt x="1470" y="1081"/>
                </a:lnTo>
                <a:lnTo>
                  <a:pt x="1518" y="1053"/>
                </a:lnTo>
                <a:lnTo>
                  <a:pt x="1518" y="996"/>
                </a:lnTo>
                <a:lnTo>
                  <a:pt x="1426" y="945"/>
                </a:lnTo>
                <a:lnTo>
                  <a:pt x="1631" y="826"/>
                </a:lnTo>
                <a:lnTo>
                  <a:pt x="1722" y="877"/>
                </a:lnTo>
                <a:lnTo>
                  <a:pt x="1771" y="849"/>
                </a:lnTo>
                <a:lnTo>
                  <a:pt x="1771" y="793"/>
                </a:lnTo>
                <a:lnTo>
                  <a:pt x="1728" y="769"/>
                </a:lnTo>
                <a:lnTo>
                  <a:pt x="1976" y="627"/>
                </a:lnTo>
                <a:lnTo>
                  <a:pt x="1976" y="570"/>
                </a:lnTo>
                <a:lnTo>
                  <a:pt x="1976" y="57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5" name="Google Shape;645;p1"/>
          <p:cNvSpPr/>
          <p:nvPr/>
        </p:nvSpPr>
        <p:spPr>
          <a:xfrm rot="2697322">
            <a:off x="1587113" y="608097"/>
            <a:ext cx="376961" cy="359936"/>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6" name="Google Shape;646;p1"/>
          <p:cNvSpPr/>
          <p:nvPr/>
        </p:nvSpPr>
        <p:spPr>
          <a:xfrm rot="1280149">
            <a:off x="9015067" y="287106"/>
            <a:ext cx="150975" cy="144204"/>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7" name="Google Shape;647;p1"/>
          <p:cNvSpPr/>
          <p:nvPr/>
        </p:nvSpPr>
        <p:spPr>
          <a:xfrm>
            <a:off x="7302932" y="652770"/>
            <a:ext cx="248336" cy="237120"/>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8" name="Google Shape;648;p1"/>
          <p:cNvSpPr/>
          <p:nvPr/>
        </p:nvSpPr>
        <p:spPr>
          <a:xfrm>
            <a:off x="5081150" y="719229"/>
            <a:ext cx="248336" cy="237120"/>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9" name="Google Shape;649;p1"/>
          <p:cNvSpPr/>
          <p:nvPr/>
        </p:nvSpPr>
        <p:spPr>
          <a:xfrm>
            <a:off x="3131200" y="222105"/>
            <a:ext cx="248336" cy="237120"/>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0" name="Google Shape;650;p1"/>
          <p:cNvSpPr/>
          <p:nvPr/>
        </p:nvSpPr>
        <p:spPr>
          <a:xfrm>
            <a:off x="6436782" y="381720"/>
            <a:ext cx="150972" cy="144226"/>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1" name="Google Shape;651;p1"/>
          <p:cNvSpPr/>
          <p:nvPr/>
        </p:nvSpPr>
        <p:spPr>
          <a:xfrm>
            <a:off x="9674657" y="2889409"/>
            <a:ext cx="248336" cy="237120"/>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2" name="Google Shape;652;p1"/>
          <p:cNvSpPr/>
          <p:nvPr/>
        </p:nvSpPr>
        <p:spPr>
          <a:xfrm>
            <a:off x="593743" y="2317395"/>
            <a:ext cx="248336" cy="237120"/>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3" name="Google Shape;653;p1"/>
          <p:cNvSpPr/>
          <p:nvPr/>
        </p:nvSpPr>
        <p:spPr>
          <a:xfrm>
            <a:off x="2119890" y="2417963"/>
            <a:ext cx="248336" cy="237120"/>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4" name="Google Shape;654;p1"/>
          <p:cNvSpPr/>
          <p:nvPr/>
        </p:nvSpPr>
        <p:spPr>
          <a:xfrm>
            <a:off x="11230680" y="1394284"/>
            <a:ext cx="248336" cy="237120"/>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5" name="Google Shape;655;p1"/>
          <p:cNvSpPr/>
          <p:nvPr/>
        </p:nvSpPr>
        <p:spPr>
          <a:xfrm rot="1280149">
            <a:off x="11305846" y="2551655"/>
            <a:ext cx="150975" cy="144204"/>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6" name="Google Shape;656;p1"/>
          <p:cNvSpPr txBox="1"/>
          <p:nvPr/>
        </p:nvSpPr>
        <p:spPr>
          <a:xfrm>
            <a:off x="4862425" y="4425725"/>
            <a:ext cx="6717600" cy="132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rgbClr val="C55A11"/>
                </a:solidFill>
                <a:latin typeface="Times New Roman"/>
                <a:ea typeface="Times New Roman"/>
                <a:cs typeface="Times New Roman"/>
                <a:sym typeface="Times New Roman"/>
              </a:rPr>
              <a:t>Giáo viên: </a:t>
            </a:r>
            <a:r>
              <a:rPr lang="en-US" sz="4000">
                <a:solidFill>
                  <a:srgbClr val="C55A11"/>
                </a:solidFill>
                <a:latin typeface="Times New Roman"/>
                <a:ea typeface="Times New Roman"/>
                <a:cs typeface="Times New Roman"/>
                <a:sym typeface="Times New Roman"/>
              </a:rPr>
              <a:t>Nguyễn Thị Lan</a:t>
            </a:r>
            <a:endParaRPr sz="4000">
              <a:solidFill>
                <a:srgbClr val="C55A11"/>
              </a:solidFill>
              <a:latin typeface="Times New Roman"/>
              <a:ea typeface="Times New Roman"/>
              <a:cs typeface="Times New Roman"/>
              <a:sym typeface="Times New Roman"/>
            </a:endParaRPr>
          </a:p>
          <a:p>
            <a:pPr indent="0" lvl="0" marL="0" marR="0" rtl="0" algn="l">
              <a:spcBef>
                <a:spcPts val="0"/>
              </a:spcBef>
              <a:spcAft>
                <a:spcPts val="0"/>
              </a:spcAft>
              <a:buNone/>
            </a:pPr>
            <a:r>
              <a:rPr lang="en-US" sz="4000">
                <a:solidFill>
                  <a:srgbClr val="C55A11"/>
                </a:solidFill>
                <a:latin typeface="Times New Roman"/>
                <a:ea typeface="Times New Roman"/>
                <a:cs typeface="Times New Roman"/>
                <a:sym typeface="Times New Roman"/>
              </a:rPr>
              <a:t>Lớp: 11A1</a:t>
            </a:r>
            <a:endParaRPr sz="4000">
              <a:solidFill>
                <a:srgbClr val="C55A1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grpSp>
        <p:nvGrpSpPr>
          <p:cNvPr id="923" name="Google Shape;923;p10"/>
          <p:cNvGrpSpPr/>
          <p:nvPr/>
        </p:nvGrpSpPr>
        <p:grpSpPr>
          <a:xfrm>
            <a:off x="2009715" y="1503973"/>
            <a:ext cx="1187355" cy="1187355"/>
            <a:chOff x="2333767" y="1801504"/>
            <a:chExt cx="1187355" cy="1187355"/>
          </a:xfrm>
        </p:grpSpPr>
        <p:sp>
          <p:nvSpPr>
            <p:cNvPr id="924" name="Google Shape;924;p10"/>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25" name="Google Shape;925;p10"/>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26" name="Google Shape;926;p10"/>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05</a:t>
              </a:r>
              <a:endParaRPr b="1" i="0" sz="3200" u="none" cap="none" strike="noStrike">
                <a:solidFill>
                  <a:srgbClr val="FF0000"/>
                </a:solidFill>
                <a:latin typeface="Times New Roman"/>
                <a:ea typeface="Times New Roman"/>
                <a:cs typeface="Times New Roman"/>
                <a:sym typeface="Times New Roman"/>
              </a:endParaRPr>
            </a:p>
          </p:txBody>
        </p:sp>
      </p:grpSp>
      <p:grpSp>
        <p:nvGrpSpPr>
          <p:cNvPr id="927" name="Google Shape;927;p10"/>
          <p:cNvGrpSpPr/>
          <p:nvPr/>
        </p:nvGrpSpPr>
        <p:grpSpPr>
          <a:xfrm>
            <a:off x="2020916" y="1522064"/>
            <a:ext cx="1187355" cy="1187355"/>
            <a:chOff x="2333767" y="1801504"/>
            <a:chExt cx="1187355" cy="1187355"/>
          </a:xfrm>
        </p:grpSpPr>
        <p:sp>
          <p:nvSpPr>
            <p:cNvPr id="928" name="Google Shape;928;p10"/>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29" name="Google Shape;929;p10"/>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30" name="Google Shape;930;p10"/>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04</a:t>
              </a:r>
              <a:endParaRPr b="1" i="0" sz="3200" u="none" cap="none" strike="noStrike">
                <a:solidFill>
                  <a:srgbClr val="FF0000"/>
                </a:solidFill>
                <a:latin typeface="Times New Roman"/>
                <a:ea typeface="Times New Roman"/>
                <a:cs typeface="Times New Roman"/>
                <a:sym typeface="Times New Roman"/>
              </a:endParaRPr>
            </a:p>
          </p:txBody>
        </p:sp>
      </p:grpSp>
      <p:grpSp>
        <p:nvGrpSpPr>
          <p:cNvPr id="931" name="Google Shape;931;p10"/>
          <p:cNvGrpSpPr/>
          <p:nvPr/>
        </p:nvGrpSpPr>
        <p:grpSpPr>
          <a:xfrm>
            <a:off x="2001029" y="1500016"/>
            <a:ext cx="1187355" cy="1187355"/>
            <a:chOff x="2333767" y="1801504"/>
            <a:chExt cx="1187355" cy="1187355"/>
          </a:xfrm>
        </p:grpSpPr>
        <p:sp>
          <p:nvSpPr>
            <p:cNvPr id="932" name="Google Shape;932;p10"/>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33" name="Google Shape;933;p10"/>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34" name="Google Shape;934;p10"/>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03</a:t>
              </a:r>
              <a:endParaRPr b="1" i="0" sz="3200" u="none" cap="none" strike="noStrike">
                <a:solidFill>
                  <a:srgbClr val="FF0000"/>
                </a:solidFill>
                <a:latin typeface="Times New Roman"/>
                <a:ea typeface="Times New Roman"/>
                <a:cs typeface="Times New Roman"/>
                <a:sym typeface="Times New Roman"/>
              </a:endParaRPr>
            </a:p>
          </p:txBody>
        </p:sp>
      </p:grpSp>
      <p:grpSp>
        <p:nvGrpSpPr>
          <p:cNvPr id="935" name="Google Shape;935;p10"/>
          <p:cNvGrpSpPr/>
          <p:nvPr/>
        </p:nvGrpSpPr>
        <p:grpSpPr>
          <a:xfrm>
            <a:off x="1993978" y="1527998"/>
            <a:ext cx="1187355" cy="1187355"/>
            <a:chOff x="2333767" y="1801504"/>
            <a:chExt cx="1187355" cy="1187355"/>
          </a:xfrm>
        </p:grpSpPr>
        <p:sp>
          <p:nvSpPr>
            <p:cNvPr id="936" name="Google Shape;936;p10"/>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37" name="Google Shape;937;p10"/>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38" name="Google Shape;938;p10"/>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02</a:t>
              </a:r>
              <a:endParaRPr b="1" i="0" sz="3200" u="none" cap="none" strike="noStrike">
                <a:solidFill>
                  <a:srgbClr val="FF0000"/>
                </a:solidFill>
                <a:latin typeface="Times New Roman"/>
                <a:ea typeface="Times New Roman"/>
                <a:cs typeface="Times New Roman"/>
                <a:sym typeface="Times New Roman"/>
              </a:endParaRPr>
            </a:p>
          </p:txBody>
        </p:sp>
      </p:grpSp>
      <p:grpSp>
        <p:nvGrpSpPr>
          <p:cNvPr id="939" name="Google Shape;939;p10"/>
          <p:cNvGrpSpPr/>
          <p:nvPr/>
        </p:nvGrpSpPr>
        <p:grpSpPr>
          <a:xfrm>
            <a:off x="1989828" y="1498039"/>
            <a:ext cx="1187355" cy="1187355"/>
            <a:chOff x="2333767" y="1801504"/>
            <a:chExt cx="1187355" cy="1187355"/>
          </a:xfrm>
        </p:grpSpPr>
        <p:sp>
          <p:nvSpPr>
            <p:cNvPr id="940" name="Google Shape;940;p10"/>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41" name="Google Shape;941;p10"/>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42" name="Google Shape;942;p10"/>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01</a:t>
              </a:r>
              <a:endParaRPr b="1" i="0" sz="3200" u="none" cap="none" strike="noStrike">
                <a:solidFill>
                  <a:srgbClr val="FF0000"/>
                </a:solidFill>
                <a:latin typeface="Times New Roman"/>
                <a:ea typeface="Times New Roman"/>
                <a:cs typeface="Times New Roman"/>
                <a:sym typeface="Times New Roman"/>
              </a:endParaRPr>
            </a:p>
          </p:txBody>
        </p:sp>
      </p:grpSp>
      <p:grpSp>
        <p:nvGrpSpPr>
          <p:cNvPr id="943" name="Google Shape;943;p10"/>
          <p:cNvGrpSpPr/>
          <p:nvPr/>
        </p:nvGrpSpPr>
        <p:grpSpPr>
          <a:xfrm>
            <a:off x="2009715" y="1514354"/>
            <a:ext cx="1187355" cy="1187355"/>
            <a:chOff x="2333767" y="1801504"/>
            <a:chExt cx="1187355" cy="1187355"/>
          </a:xfrm>
        </p:grpSpPr>
        <p:sp>
          <p:nvSpPr>
            <p:cNvPr id="944" name="Google Shape;944;p10"/>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45" name="Google Shape;945;p10"/>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46" name="Google Shape;946;p10"/>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00</a:t>
              </a:r>
              <a:endParaRPr b="1" i="0" sz="3200" u="none" cap="none" strike="noStrike">
                <a:solidFill>
                  <a:srgbClr val="FF0000"/>
                </a:solidFill>
                <a:latin typeface="Times New Roman"/>
                <a:ea typeface="Times New Roman"/>
                <a:cs typeface="Times New Roman"/>
                <a:sym typeface="Times New Roman"/>
              </a:endParaRPr>
            </a:p>
          </p:txBody>
        </p:sp>
      </p:grpSp>
      <p:pic>
        <p:nvPicPr>
          <p:cNvPr id="947" name="Google Shape;947;p10"/>
          <p:cNvPicPr preferRelativeResize="0"/>
          <p:nvPr/>
        </p:nvPicPr>
        <p:blipFill rotWithShape="1">
          <a:blip r:embed="rId3">
            <a:alphaModFix/>
          </a:blip>
          <a:srcRect b="0" l="0" r="0" t="0"/>
          <a:stretch/>
        </p:blipFill>
        <p:spPr>
          <a:xfrm>
            <a:off x="1954085" y="91026"/>
            <a:ext cx="1321013" cy="1321013"/>
          </a:xfrm>
          <a:prstGeom prst="rect">
            <a:avLst/>
          </a:prstGeom>
          <a:noFill/>
          <a:ln>
            <a:noFill/>
          </a:ln>
        </p:spPr>
      </p:pic>
      <p:grpSp>
        <p:nvGrpSpPr>
          <p:cNvPr id="948" name="Google Shape;948;p10"/>
          <p:cNvGrpSpPr/>
          <p:nvPr/>
        </p:nvGrpSpPr>
        <p:grpSpPr>
          <a:xfrm rot="936077">
            <a:off x="-632618" y="-21520"/>
            <a:ext cx="2515386" cy="2437600"/>
            <a:chOff x="815" y="1243"/>
            <a:chExt cx="458" cy="518"/>
          </a:xfrm>
        </p:grpSpPr>
        <p:grpSp>
          <p:nvGrpSpPr>
            <p:cNvPr id="949" name="Google Shape;949;p10"/>
            <p:cNvGrpSpPr/>
            <p:nvPr/>
          </p:nvGrpSpPr>
          <p:grpSpPr>
            <a:xfrm>
              <a:off x="815" y="1243"/>
              <a:ext cx="458" cy="518"/>
              <a:chOff x="183" y="1917"/>
              <a:chExt cx="1051" cy="1102"/>
            </a:xfrm>
          </p:grpSpPr>
          <p:pic>
            <p:nvPicPr>
              <p:cNvPr descr="light_shadow" id="950" name="Google Shape;950;p10"/>
              <p:cNvPicPr preferRelativeResize="0"/>
              <p:nvPr/>
            </p:nvPicPr>
            <p:blipFill rotWithShape="1">
              <a:blip r:embed="rId4">
                <a:alphaModFix/>
              </a:blip>
              <a:srcRect b="0" l="0" r="0" t="0"/>
              <a:stretch/>
            </p:blipFill>
            <p:spPr>
              <a:xfrm>
                <a:off x="291" y="2781"/>
                <a:ext cx="858" cy="238"/>
              </a:xfrm>
              <a:prstGeom prst="rect">
                <a:avLst/>
              </a:prstGeom>
              <a:noFill/>
              <a:ln>
                <a:noFill/>
              </a:ln>
            </p:spPr>
          </p:pic>
          <p:pic>
            <p:nvPicPr>
              <p:cNvPr descr="circuler_1" id="951" name="Google Shape;951;p10"/>
              <p:cNvPicPr preferRelativeResize="0"/>
              <p:nvPr/>
            </p:nvPicPr>
            <p:blipFill rotWithShape="1">
              <a:blip r:embed="rId5">
                <a:alphaModFix/>
              </a:blip>
              <a:srcRect b="0" l="0" r="0" t="0"/>
              <a:stretch/>
            </p:blipFill>
            <p:spPr>
              <a:xfrm>
                <a:off x="192" y="1917"/>
                <a:ext cx="1042" cy="1016"/>
              </a:xfrm>
              <a:prstGeom prst="rect">
                <a:avLst/>
              </a:prstGeom>
              <a:noFill/>
              <a:ln>
                <a:noFill/>
              </a:ln>
            </p:spPr>
          </p:pic>
          <p:sp>
            <p:nvSpPr>
              <p:cNvPr id="952" name="Google Shape;952;p10"/>
              <p:cNvSpPr/>
              <p:nvPr/>
            </p:nvSpPr>
            <p:spPr>
              <a:xfrm>
                <a:off x="183" y="1928"/>
                <a:ext cx="1035" cy="1019"/>
              </a:xfrm>
              <a:prstGeom prst="ellipse">
                <a:avLst/>
              </a:prstGeom>
              <a:gradFill>
                <a:gsLst>
                  <a:gs pos="0">
                    <a:srgbClr val="F08B54"/>
                  </a:gs>
                  <a:gs pos="50000">
                    <a:srgbClr val="F67A26"/>
                  </a:gs>
                  <a:gs pos="100000">
                    <a:srgbClr val="E36A18"/>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9900"/>
                  <a:buFont typeface="Arial"/>
                  <a:buNone/>
                </a:pPr>
                <a:r>
                  <a:rPr b="1" i="1" lang="en-US" sz="19900">
                    <a:solidFill>
                      <a:srgbClr val="FFFFFF"/>
                    </a:solidFill>
                    <a:latin typeface="Arial"/>
                    <a:ea typeface="Arial"/>
                    <a:cs typeface="Arial"/>
                    <a:sym typeface="Arial"/>
                  </a:rPr>
                  <a:t>6</a:t>
                </a:r>
                <a:endParaRPr b="1" i="1" sz="19900" u="none" cap="none" strike="noStrike">
                  <a:solidFill>
                    <a:srgbClr val="FFFFFF"/>
                  </a:solidFill>
                  <a:latin typeface="Arial"/>
                  <a:ea typeface="Arial"/>
                  <a:cs typeface="Arial"/>
                  <a:sym typeface="Arial"/>
                </a:endParaRPr>
              </a:p>
            </p:txBody>
          </p:sp>
        </p:grpSp>
        <p:pic>
          <p:nvPicPr>
            <p:cNvPr descr="Picture2" id="953" name="Google Shape;953;p10"/>
            <p:cNvPicPr preferRelativeResize="0"/>
            <p:nvPr/>
          </p:nvPicPr>
          <p:blipFill rotWithShape="1">
            <a:blip r:embed="rId6">
              <a:alphaModFix/>
            </a:blip>
            <a:srcRect b="0" l="0" r="0" t="0"/>
            <a:stretch/>
          </p:blipFill>
          <p:spPr>
            <a:xfrm>
              <a:off x="864" y="1248"/>
              <a:ext cx="359" cy="169"/>
            </a:xfrm>
            <a:prstGeom prst="rect">
              <a:avLst/>
            </a:prstGeom>
            <a:noFill/>
            <a:ln>
              <a:noFill/>
            </a:ln>
          </p:spPr>
        </p:pic>
      </p:grpSp>
      <p:sp>
        <p:nvSpPr>
          <p:cNvPr id="954" name="Google Shape;954;p10"/>
          <p:cNvSpPr/>
          <p:nvPr/>
        </p:nvSpPr>
        <p:spPr>
          <a:xfrm>
            <a:off x="115959" y="2721287"/>
            <a:ext cx="11475326" cy="953166"/>
          </a:xfrm>
          <a:prstGeom prst="roundRect">
            <a:avLst>
              <a:gd fmla="val 16667" name="adj"/>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A. 2</a:t>
            </a:r>
            <a:r>
              <a:rPr b="1" i="0" lang="en-US" sz="3600" u="none" cap="none" strike="noStrike">
                <a:solidFill>
                  <a:srgbClr val="FFFFFF"/>
                </a:solidFill>
                <a:latin typeface="Times New Roman"/>
                <a:ea typeface="Times New Roman"/>
                <a:cs typeface="Times New Roman"/>
                <a:sym typeface="Times New Roman"/>
              </a:rPr>
              <a:t> Loại</a:t>
            </a:r>
            <a:endParaRPr b="1" i="0" sz="3600" u="none" cap="none" strike="noStrike">
              <a:solidFill>
                <a:srgbClr val="FFFFFF"/>
              </a:solidFill>
              <a:latin typeface="Times New Roman"/>
              <a:ea typeface="Times New Roman"/>
              <a:cs typeface="Times New Roman"/>
              <a:sym typeface="Times New Roman"/>
            </a:endParaRPr>
          </a:p>
        </p:txBody>
      </p:sp>
      <p:sp>
        <p:nvSpPr>
          <p:cNvPr id="955" name="Google Shape;955;p10"/>
          <p:cNvSpPr/>
          <p:nvPr/>
        </p:nvSpPr>
        <p:spPr>
          <a:xfrm>
            <a:off x="102967" y="3730494"/>
            <a:ext cx="11475326" cy="953166"/>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B. 3 </a:t>
            </a:r>
            <a:r>
              <a:rPr b="1" lang="en-US" sz="3600">
                <a:solidFill>
                  <a:srgbClr val="FFFFFF"/>
                </a:solidFill>
                <a:latin typeface="Times New Roman"/>
                <a:ea typeface="Times New Roman"/>
                <a:cs typeface="Times New Roman"/>
                <a:sym typeface="Times New Roman"/>
              </a:rPr>
              <a:t>L</a:t>
            </a:r>
            <a:r>
              <a:rPr b="1" i="0" lang="en-US" sz="3600" u="none" cap="none" strike="noStrike">
                <a:solidFill>
                  <a:srgbClr val="FFFFFF"/>
                </a:solidFill>
                <a:latin typeface="Times New Roman"/>
                <a:ea typeface="Times New Roman"/>
                <a:cs typeface="Times New Roman"/>
                <a:sym typeface="Times New Roman"/>
              </a:rPr>
              <a:t>oại</a:t>
            </a:r>
            <a:endParaRPr b="1" i="0" sz="3600" u="none" cap="none" strike="noStrike">
              <a:solidFill>
                <a:srgbClr val="FFFFFF"/>
              </a:solidFill>
              <a:latin typeface="Times New Roman"/>
              <a:ea typeface="Times New Roman"/>
              <a:cs typeface="Times New Roman"/>
              <a:sym typeface="Times New Roman"/>
            </a:endParaRPr>
          </a:p>
        </p:txBody>
      </p:sp>
      <p:sp>
        <p:nvSpPr>
          <p:cNvPr id="956" name="Google Shape;956;p10"/>
          <p:cNvSpPr/>
          <p:nvPr/>
        </p:nvSpPr>
        <p:spPr>
          <a:xfrm>
            <a:off x="115959" y="4741491"/>
            <a:ext cx="11449342" cy="953166"/>
          </a:xfrm>
          <a:prstGeom prst="roundRect">
            <a:avLst>
              <a:gd fmla="val 16667" name="adj"/>
            </a:avLst>
          </a:prstGeom>
          <a:solidFill>
            <a:srgbClr val="BF9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C. </a:t>
            </a:r>
            <a:r>
              <a:rPr b="1" lang="en-US" sz="3600">
                <a:solidFill>
                  <a:srgbClr val="FFFFFF"/>
                </a:solidFill>
                <a:latin typeface="Times New Roman"/>
                <a:ea typeface="Times New Roman"/>
                <a:cs typeface="Times New Roman"/>
                <a:sym typeface="Times New Roman"/>
              </a:rPr>
              <a:t>4 Loại</a:t>
            </a:r>
            <a:endParaRPr b="1" i="0" sz="3600" u="none" cap="none" strike="noStrike">
              <a:solidFill>
                <a:srgbClr val="FFFFFF"/>
              </a:solidFill>
              <a:latin typeface="Times New Roman"/>
              <a:ea typeface="Times New Roman"/>
              <a:cs typeface="Times New Roman"/>
              <a:sym typeface="Times New Roman"/>
            </a:endParaRPr>
          </a:p>
        </p:txBody>
      </p:sp>
      <p:sp>
        <p:nvSpPr>
          <p:cNvPr id="957" name="Google Shape;957;p10"/>
          <p:cNvSpPr/>
          <p:nvPr/>
        </p:nvSpPr>
        <p:spPr>
          <a:xfrm>
            <a:off x="102967" y="5743679"/>
            <a:ext cx="11603308" cy="953166"/>
          </a:xfrm>
          <a:prstGeom prst="roundRect">
            <a:avLst>
              <a:gd fmla="val 16667" name="adj"/>
            </a:avLst>
          </a:prstGeom>
          <a:solidFill>
            <a:srgbClr val="3A3838"/>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D. </a:t>
            </a:r>
            <a:r>
              <a:rPr b="1" lang="en-US" sz="3600">
                <a:solidFill>
                  <a:srgbClr val="FFFFFF"/>
                </a:solidFill>
                <a:latin typeface="Times New Roman"/>
                <a:ea typeface="Times New Roman"/>
                <a:cs typeface="Times New Roman"/>
                <a:sym typeface="Times New Roman"/>
              </a:rPr>
              <a:t>5 Loại</a:t>
            </a:r>
            <a:endParaRPr b="1" i="0" sz="3600" u="none" cap="none" strike="noStrike">
              <a:solidFill>
                <a:srgbClr val="FFFFFF"/>
              </a:solidFill>
              <a:latin typeface="Times New Roman"/>
              <a:ea typeface="Times New Roman"/>
              <a:cs typeface="Times New Roman"/>
              <a:sym typeface="Times New Roman"/>
            </a:endParaRPr>
          </a:p>
        </p:txBody>
      </p:sp>
      <p:sp>
        <p:nvSpPr>
          <p:cNvPr id="958" name="Google Shape;958;p10"/>
          <p:cNvSpPr/>
          <p:nvPr/>
        </p:nvSpPr>
        <p:spPr>
          <a:xfrm rot="-2813164">
            <a:off x="10678380" y="3746495"/>
            <a:ext cx="564470" cy="835242"/>
          </a:xfrm>
          <a:prstGeom prst="corner">
            <a:avLst>
              <a:gd fmla="val 50000" name="adj1"/>
              <a:gd fmla="val 27026" name="adj2"/>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0000"/>
              </a:solidFill>
              <a:latin typeface="Calibri"/>
              <a:ea typeface="Calibri"/>
              <a:cs typeface="Calibri"/>
              <a:sym typeface="Calibri"/>
            </a:endParaRPr>
          </a:p>
        </p:txBody>
      </p:sp>
      <p:pic>
        <p:nvPicPr>
          <p:cNvPr id="959" name="Google Shape;959;p10"/>
          <p:cNvPicPr preferRelativeResize="0"/>
          <p:nvPr/>
        </p:nvPicPr>
        <p:blipFill rotWithShape="1">
          <a:blip r:embed="rId7">
            <a:alphaModFix/>
          </a:blip>
          <a:srcRect b="0" l="0" r="0" t="0"/>
          <a:stretch/>
        </p:blipFill>
        <p:spPr>
          <a:xfrm>
            <a:off x="901531" y="1966066"/>
            <a:ext cx="798645" cy="1554615"/>
          </a:xfrm>
          <a:prstGeom prst="rect">
            <a:avLst/>
          </a:prstGeom>
          <a:noFill/>
          <a:ln>
            <a:noFill/>
          </a:ln>
        </p:spPr>
      </p:pic>
      <p:sp>
        <p:nvSpPr>
          <p:cNvPr id="960" name="Google Shape;960;p10"/>
          <p:cNvSpPr/>
          <p:nvPr/>
        </p:nvSpPr>
        <p:spPr>
          <a:xfrm>
            <a:off x="3353516" y="77075"/>
            <a:ext cx="8455997" cy="1584858"/>
          </a:xfrm>
          <a:prstGeom prst="roundRect">
            <a:avLst>
              <a:gd fmla="val 16667" name="adj"/>
            </a:avLst>
          </a:prstGeom>
          <a:solidFill>
            <a:srgbClr val="C000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000"/>
              <a:buFont typeface="Times New Roman"/>
              <a:buNone/>
            </a:pPr>
            <a:r>
              <a:rPr b="1" i="0" lang="en-US" sz="4000" u="none" cap="none" strike="noStrike">
                <a:solidFill>
                  <a:srgbClr val="FFFFFF"/>
                </a:solidFill>
                <a:latin typeface="Times New Roman"/>
                <a:ea typeface="Times New Roman"/>
                <a:cs typeface="Times New Roman"/>
                <a:sym typeface="Times New Roman"/>
              </a:rPr>
              <a:t>Ngôn</a:t>
            </a:r>
            <a:r>
              <a:rPr b="1" i="0" lang="en-US" sz="4000" u="none" cap="none" strike="noStrike">
                <a:solidFill>
                  <a:srgbClr val="FFFFFF"/>
                </a:solidFill>
                <a:latin typeface="Times New Roman"/>
                <a:ea typeface="Times New Roman"/>
                <a:cs typeface="Times New Roman"/>
                <a:sym typeface="Times New Roman"/>
              </a:rPr>
              <a:t> ngữ trong các văn</a:t>
            </a:r>
            <a:r>
              <a:rPr b="1" lang="en-US" sz="4000">
                <a:solidFill>
                  <a:srgbClr val="FFFFFF"/>
                </a:solidFill>
                <a:latin typeface="Times New Roman"/>
                <a:ea typeface="Times New Roman"/>
                <a:cs typeface="Times New Roman"/>
                <a:sym typeface="Times New Roman"/>
              </a:rPr>
              <a:t> bản</a:t>
            </a:r>
            <a:r>
              <a:rPr b="1" i="0" lang="en-US" sz="4000" u="none" cap="none" strike="noStrike">
                <a:solidFill>
                  <a:srgbClr val="FFFFFF"/>
                </a:solidFill>
                <a:latin typeface="Times New Roman"/>
                <a:ea typeface="Times New Roman"/>
                <a:cs typeface="Times New Roman"/>
                <a:sym typeface="Times New Roman"/>
              </a:rPr>
              <a:t> nghệ thuật được chia làm </a:t>
            </a:r>
            <a:r>
              <a:rPr b="1" i="0" lang="en-US" sz="4000" u="none" cap="none" strike="noStrike">
                <a:solidFill>
                  <a:srgbClr val="FFFF00"/>
                </a:solidFill>
                <a:latin typeface="Times New Roman"/>
                <a:ea typeface="Times New Roman"/>
                <a:cs typeface="Times New Roman"/>
                <a:sym typeface="Times New Roman"/>
              </a:rPr>
              <a:t>mấy loại</a:t>
            </a:r>
            <a:r>
              <a:rPr b="1" i="0" lang="en-US" sz="4000" u="none" cap="none" strike="noStrike">
                <a:solidFill>
                  <a:srgbClr val="FFFFFF"/>
                </a:solidFill>
                <a:latin typeface="Times New Roman"/>
                <a:ea typeface="Times New Roman"/>
                <a:cs typeface="Times New Roman"/>
                <a:sym typeface="Times New Roman"/>
              </a:rPr>
              <a:t>?</a:t>
            </a:r>
            <a:endParaRPr b="1" i="0" sz="4000" u="none" cap="none" strike="noStrike">
              <a:solidFill>
                <a:srgbClr val="FFFF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3"/>
                                        </p:tgtEl>
                                        <p:attrNameLst>
                                          <p:attrName>style.visibility</p:attrName>
                                        </p:attrNameLst>
                                      </p:cBhvr>
                                      <p:to>
                                        <p:strVal val="visible"/>
                                      </p:to>
                                    </p:set>
                                    <p:animEffect filter="fade" transition="in">
                                      <p:cBhvr>
                                        <p:cTn dur="500"/>
                                        <p:tgtEl>
                                          <p:spTgt spid="923"/>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927"/>
                                        </p:tgtEl>
                                        <p:attrNameLst>
                                          <p:attrName>style.visibility</p:attrName>
                                        </p:attrNameLst>
                                      </p:cBhvr>
                                      <p:to>
                                        <p:strVal val="visible"/>
                                      </p:to>
                                    </p:set>
                                    <p:animEffect filter="fade" transition="in">
                                      <p:cBhvr>
                                        <p:cTn dur="500"/>
                                        <p:tgtEl>
                                          <p:spTgt spid="927"/>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931"/>
                                        </p:tgtEl>
                                        <p:attrNameLst>
                                          <p:attrName>style.visibility</p:attrName>
                                        </p:attrNameLst>
                                      </p:cBhvr>
                                      <p:to>
                                        <p:strVal val="visible"/>
                                      </p:to>
                                    </p:set>
                                    <p:animEffect filter="fade" transition="in">
                                      <p:cBhvr>
                                        <p:cTn dur="500"/>
                                        <p:tgtEl>
                                          <p:spTgt spid="931"/>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935"/>
                                        </p:tgtEl>
                                        <p:attrNameLst>
                                          <p:attrName>style.visibility</p:attrName>
                                        </p:attrNameLst>
                                      </p:cBhvr>
                                      <p:to>
                                        <p:strVal val="visible"/>
                                      </p:to>
                                    </p:set>
                                    <p:animEffect filter="fade" transition="in">
                                      <p:cBhvr>
                                        <p:cTn dur="500"/>
                                        <p:tgtEl>
                                          <p:spTgt spid="935"/>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939"/>
                                        </p:tgtEl>
                                        <p:attrNameLst>
                                          <p:attrName>style.visibility</p:attrName>
                                        </p:attrNameLst>
                                      </p:cBhvr>
                                      <p:to>
                                        <p:strVal val="visible"/>
                                      </p:to>
                                    </p:set>
                                    <p:animEffect filter="fade" transition="in">
                                      <p:cBhvr>
                                        <p:cTn dur="500"/>
                                        <p:tgtEl>
                                          <p:spTgt spid="939"/>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943"/>
                                        </p:tgtEl>
                                        <p:attrNameLst>
                                          <p:attrName>style.visibility</p:attrName>
                                        </p:attrNameLst>
                                      </p:cBhvr>
                                      <p:to>
                                        <p:strVal val="visible"/>
                                      </p:to>
                                    </p:set>
                                    <p:animEffect filter="fade" transition="in">
                                      <p:cBhvr>
                                        <p:cTn dur="500"/>
                                        <p:tgtEl>
                                          <p:spTgt spid="9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500"/>
                                        <p:tgtEl>
                                          <p:spTgt spid="9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grpSp>
        <p:nvGrpSpPr>
          <p:cNvPr id="965" name="Google Shape;965;p11"/>
          <p:cNvGrpSpPr/>
          <p:nvPr/>
        </p:nvGrpSpPr>
        <p:grpSpPr>
          <a:xfrm>
            <a:off x="2009715" y="1503973"/>
            <a:ext cx="1187355" cy="1187355"/>
            <a:chOff x="2333767" y="1801504"/>
            <a:chExt cx="1187355" cy="1187355"/>
          </a:xfrm>
        </p:grpSpPr>
        <p:sp>
          <p:nvSpPr>
            <p:cNvPr id="966" name="Google Shape;966;p11"/>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67" name="Google Shape;967;p11"/>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68" name="Google Shape;968;p11"/>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05</a:t>
              </a:r>
              <a:endParaRPr b="1" i="0" sz="3200" u="none" cap="none" strike="noStrike">
                <a:solidFill>
                  <a:srgbClr val="FF0000"/>
                </a:solidFill>
                <a:latin typeface="Times New Roman"/>
                <a:ea typeface="Times New Roman"/>
                <a:cs typeface="Times New Roman"/>
                <a:sym typeface="Times New Roman"/>
              </a:endParaRPr>
            </a:p>
          </p:txBody>
        </p:sp>
      </p:grpSp>
      <p:grpSp>
        <p:nvGrpSpPr>
          <p:cNvPr id="969" name="Google Shape;969;p11"/>
          <p:cNvGrpSpPr/>
          <p:nvPr/>
        </p:nvGrpSpPr>
        <p:grpSpPr>
          <a:xfrm>
            <a:off x="2020916" y="1522064"/>
            <a:ext cx="1187355" cy="1187355"/>
            <a:chOff x="2333767" y="1801504"/>
            <a:chExt cx="1187355" cy="1187355"/>
          </a:xfrm>
        </p:grpSpPr>
        <p:sp>
          <p:nvSpPr>
            <p:cNvPr id="970" name="Google Shape;970;p11"/>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1" name="Google Shape;971;p11"/>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2" name="Google Shape;972;p11"/>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04</a:t>
              </a:r>
              <a:endParaRPr b="1" i="0" sz="3200" u="none" cap="none" strike="noStrike">
                <a:solidFill>
                  <a:srgbClr val="FF0000"/>
                </a:solidFill>
                <a:latin typeface="Times New Roman"/>
                <a:ea typeface="Times New Roman"/>
                <a:cs typeface="Times New Roman"/>
                <a:sym typeface="Times New Roman"/>
              </a:endParaRPr>
            </a:p>
          </p:txBody>
        </p:sp>
      </p:grpSp>
      <p:grpSp>
        <p:nvGrpSpPr>
          <p:cNvPr id="973" name="Google Shape;973;p11"/>
          <p:cNvGrpSpPr/>
          <p:nvPr/>
        </p:nvGrpSpPr>
        <p:grpSpPr>
          <a:xfrm>
            <a:off x="2001029" y="1500016"/>
            <a:ext cx="1187355" cy="1187355"/>
            <a:chOff x="2333767" y="1801504"/>
            <a:chExt cx="1187355" cy="1187355"/>
          </a:xfrm>
        </p:grpSpPr>
        <p:sp>
          <p:nvSpPr>
            <p:cNvPr id="974" name="Google Shape;974;p11"/>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5" name="Google Shape;975;p11"/>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6" name="Google Shape;976;p11"/>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03</a:t>
              </a:r>
              <a:endParaRPr b="1" i="0" sz="3200" u="none" cap="none" strike="noStrike">
                <a:solidFill>
                  <a:srgbClr val="FF0000"/>
                </a:solidFill>
                <a:latin typeface="Times New Roman"/>
                <a:ea typeface="Times New Roman"/>
                <a:cs typeface="Times New Roman"/>
                <a:sym typeface="Times New Roman"/>
              </a:endParaRPr>
            </a:p>
          </p:txBody>
        </p:sp>
      </p:grpSp>
      <p:grpSp>
        <p:nvGrpSpPr>
          <p:cNvPr id="977" name="Google Shape;977;p11"/>
          <p:cNvGrpSpPr/>
          <p:nvPr/>
        </p:nvGrpSpPr>
        <p:grpSpPr>
          <a:xfrm>
            <a:off x="1993978" y="1527998"/>
            <a:ext cx="1187355" cy="1187355"/>
            <a:chOff x="2333767" y="1801504"/>
            <a:chExt cx="1187355" cy="1187355"/>
          </a:xfrm>
        </p:grpSpPr>
        <p:sp>
          <p:nvSpPr>
            <p:cNvPr id="978" name="Google Shape;978;p11"/>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9" name="Google Shape;979;p11"/>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0" name="Google Shape;980;p11"/>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02</a:t>
              </a:r>
              <a:endParaRPr b="1" i="0" sz="3200" u="none" cap="none" strike="noStrike">
                <a:solidFill>
                  <a:srgbClr val="FF0000"/>
                </a:solidFill>
                <a:latin typeface="Times New Roman"/>
                <a:ea typeface="Times New Roman"/>
                <a:cs typeface="Times New Roman"/>
                <a:sym typeface="Times New Roman"/>
              </a:endParaRPr>
            </a:p>
          </p:txBody>
        </p:sp>
      </p:grpSp>
      <p:grpSp>
        <p:nvGrpSpPr>
          <p:cNvPr id="981" name="Google Shape;981;p11"/>
          <p:cNvGrpSpPr/>
          <p:nvPr/>
        </p:nvGrpSpPr>
        <p:grpSpPr>
          <a:xfrm>
            <a:off x="1989828" y="1498039"/>
            <a:ext cx="1187355" cy="1187355"/>
            <a:chOff x="2333767" y="1801504"/>
            <a:chExt cx="1187355" cy="1187355"/>
          </a:xfrm>
        </p:grpSpPr>
        <p:sp>
          <p:nvSpPr>
            <p:cNvPr id="982" name="Google Shape;982;p11"/>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3" name="Google Shape;983;p11"/>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4" name="Google Shape;984;p11"/>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01</a:t>
              </a:r>
              <a:endParaRPr b="1" i="0" sz="3200" u="none" cap="none" strike="noStrike">
                <a:solidFill>
                  <a:srgbClr val="FF0000"/>
                </a:solidFill>
                <a:latin typeface="Times New Roman"/>
                <a:ea typeface="Times New Roman"/>
                <a:cs typeface="Times New Roman"/>
                <a:sym typeface="Times New Roman"/>
              </a:endParaRPr>
            </a:p>
          </p:txBody>
        </p:sp>
      </p:grpSp>
      <p:grpSp>
        <p:nvGrpSpPr>
          <p:cNvPr id="985" name="Google Shape;985;p11"/>
          <p:cNvGrpSpPr/>
          <p:nvPr/>
        </p:nvGrpSpPr>
        <p:grpSpPr>
          <a:xfrm>
            <a:off x="2009715" y="1514354"/>
            <a:ext cx="1187355" cy="1187355"/>
            <a:chOff x="2333767" y="1801504"/>
            <a:chExt cx="1187355" cy="1187355"/>
          </a:xfrm>
        </p:grpSpPr>
        <p:sp>
          <p:nvSpPr>
            <p:cNvPr id="986" name="Google Shape;986;p11"/>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7" name="Google Shape;987;p11"/>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8" name="Google Shape;988;p11"/>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00</a:t>
              </a:r>
              <a:endParaRPr b="1" i="0" sz="3200" u="none" cap="none" strike="noStrike">
                <a:solidFill>
                  <a:srgbClr val="FF0000"/>
                </a:solidFill>
                <a:latin typeface="Times New Roman"/>
                <a:ea typeface="Times New Roman"/>
                <a:cs typeface="Times New Roman"/>
                <a:sym typeface="Times New Roman"/>
              </a:endParaRPr>
            </a:p>
          </p:txBody>
        </p:sp>
      </p:grpSp>
      <p:pic>
        <p:nvPicPr>
          <p:cNvPr id="989" name="Google Shape;989;p11"/>
          <p:cNvPicPr preferRelativeResize="0"/>
          <p:nvPr/>
        </p:nvPicPr>
        <p:blipFill rotWithShape="1">
          <a:blip r:embed="rId3">
            <a:alphaModFix/>
          </a:blip>
          <a:srcRect b="0" l="0" r="0" t="0"/>
          <a:stretch/>
        </p:blipFill>
        <p:spPr>
          <a:xfrm>
            <a:off x="1954085" y="91026"/>
            <a:ext cx="1321013" cy="1321013"/>
          </a:xfrm>
          <a:prstGeom prst="rect">
            <a:avLst/>
          </a:prstGeom>
          <a:noFill/>
          <a:ln>
            <a:noFill/>
          </a:ln>
        </p:spPr>
      </p:pic>
      <p:grpSp>
        <p:nvGrpSpPr>
          <p:cNvPr id="990" name="Google Shape;990;p11"/>
          <p:cNvGrpSpPr/>
          <p:nvPr/>
        </p:nvGrpSpPr>
        <p:grpSpPr>
          <a:xfrm rot="936077">
            <a:off x="-632618" y="-21520"/>
            <a:ext cx="2515386" cy="2437600"/>
            <a:chOff x="815" y="1243"/>
            <a:chExt cx="458" cy="518"/>
          </a:xfrm>
        </p:grpSpPr>
        <p:grpSp>
          <p:nvGrpSpPr>
            <p:cNvPr id="991" name="Google Shape;991;p11"/>
            <p:cNvGrpSpPr/>
            <p:nvPr/>
          </p:nvGrpSpPr>
          <p:grpSpPr>
            <a:xfrm>
              <a:off x="815" y="1243"/>
              <a:ext cx="458" cy="518"/>
              <a:chOff x="183" y="1917"/>
              <a:chExt cx="1051" cy="1102"/>
            </a:xfrm>
          </p:grpSpPr>
          <p:pic>
            <p:nvPicPr>
              <p:cNvPr descr="light_shadow" id="992" name="Google Shape;992;p11"/>
              <p:cNvPicPr preferRelativeResize="0"/>
              <p:nvPr/>
            </p:nvPicPr>
            <p:blipFill rotWithShape="1">
              <a:blip r:embed="rId4">
                <a:alphaModFix/>
              </a:blip>
              <a:srcRect b="0" l="0" r="0" t="0"/>
              <a:stretch/>
            </p:blipFill>
            <p:spPr>
              <a:xfrm>
                <a:off x="291" y="2781"/>
                <a:ext cx="858" cy="238"/>
              </a:xfrm>
              <a:prstGeom prst="rect">
                <a:avLst/>
              </a:prstGeom>
              <a:noFill/>
              <a:ln>
                <a:noFill/>
              </a:ln>
            </p:spPr>
          </p:pic>
          <p:pic>
            <p:nvPicPr>
              <p:cNvPr descr="circuler_1" id="993" name="Google Shape;993;p11"/>
              <p:cNvPicPr preferRelativeResize="0"/>
              <p:nvPr/>
            </p:nvPicPr>
            <p:blipFill rotWithShape="1">
              <a:blip r:embed="rId5">
                <a:alphaModFix/>
              </a:blip>
              <a:srcRect b="0" l="0" r="0" t="0"/>
              <a:stretch/>
            </p:blipFill>
            <p:spPr>
              <a:xfrm>
                <a:off x="192" y="1917"/>
                <a:ext cx="1042" cy="1016"/>
              </a:xfrm>
              <a:prstGeom prst="rect">
                <a:avLst/>
              </a:prstGeom>
              <a:noFill/>
              <a:ln>
                <a:noFill/>
              </a:ln>
            </p:spPr>
          </p:pic>
          <p:sp>
            <p:nvSpPr>
              <p:cNvPr id="994" name="Google Shape;994;p11"/>
              <p:cNvSpPr/>
              <p:nvPr/>
            </p:nvSpPr>
            <p:spPr>
              <a:xfrm>
                <a:off x="183" y="1928"/>
                <a:ext cx="1035" cy="1019"/>
              </a:xfrm>
              <a:prstGeom prst="ellipse">
                <a:avLst/>
              </a:prstGeom>
              <a:gradFill>
                <a:gsLst>
                  <a:gs pos="0">
                    <a:srgbClr val="F08B54"/>
                  </a:gs>
                  <a:gs pos="50000">
                    <a:srgbClr val="F67A26"/>
                  </a:gs>
                  <a:gs pos="100000">
                    <a:srgbClr val="E36A18"/>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9900"/>
                  <a:buFont typeface="Arial"/>
                  <a:buNone/>
                </a:pPr>
                <a:r>
                  <a:rPr b="1" i="1" lang="en-US" sz="19900">
                    <a:solidFill>
                      <a:srgbClr val="FFFFFF"/>
                    </a:solidFill>
                    <a:latin typeface="Arial"/>
                    <a:ea typeface="Arial"/>
                    <a:cs typeface="Arial"/>
                    <a:sym typeface="Arial"/>
                  </a:rPr>
                  <a:t>7</a:t>
                </a:r>
                <a:endParaRPr b="1" i="1" sz="19900" u="none" cap="none" strike="noStrike">
                  <a:solidFill>
                    <a:srgbClr val="FFFFFF"/>
                  </a:solidFill>
                  <a:latin typeface="Arial"/>
                  <a:ea typeface="Arial"/>
                  <a:cs typeface="Arial"/>
                  <a:sym typeface="Arial"/>
                </a:endParaRPr>
              </a:p>
            </p:txBody>
          </p:sp>
        </p:grpSp>
        <p:pic>
          <p:nvPicPr>
            <p:cNvPr descr="Picture2" id="995" name="Google Shape;995;p11"/>
            <p:cNvPicPr preferRelativeResize="0"/>
            <p:nvPr/>
          </p:nvPicPr>
          <p:blipFill rotWithShape="1">
            <a:blip r:embed="rId6">
              <a:alphaModFix/>
            </a:blip>
            <a:srcRect b="0" l="0" r="0" t="0"/>
            <a:stretch/>
          </p:blipFill>
          <p:spPr>
            <a:xfrm>
              <a:off x="864" y="1248"/>
              <a:ext cx="359" cy="169"/>
            </a:xfrm>
            <a:prstGeom prst="rect">
              <a:avLst/>
            </a:prstGeom>
            <a:noFill/>
            <a:ln>
              <a:noFill/>
            </a:ln>
          </p:spPr>
        </p:pic>
      </p:grpSp>
      <p:sp>
        <p:nvSpPr>
          <p:cNvPr id="996" name="Google Shape;996;p11"/>
          <p:cNvSpPr/>
          <p:nvPr/>
        </p:nvSpPr>
        <p:spPr>
          <a:xfrm>
            <a:off x="115959" y="2721287"/>
            <a:ext cx="11475326" cy="953166"/>
          </a:xfrm>
          <a:prstGeom prst="roundRect">
            <a:avLst>
              <a:gd fmla="val 16667" name="adj"/>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A. </a:t>
            </a:r>
            <a:r>
              <a:rPr b="1" lang="en-US" sz="3600">
                <a:solidFill>
                  <a:srgbClr val="FFFFFF"/>
                </a:solidFill>
                <a:latin typeface="Times New Roman"/>
                <a:ea typeface="Times New Roman"/>
                <a:cs typeface="Times New Roman"/>
                <a:sym typeface="Times New Roman"/>
              </a:rPr>
              <a:t>Chức năng thông tin</a:t>
            </a:r>
            <a:endParaRPr b="1" i="0" sz="3600" u="none" cap="none" strike="noStrike">
              <a:solidFill>
                <a:srgbClr val="FFFFFF"/>
              </a:solidFill>
              <a:latin typeface="Times New Roman"/>
              <a:ea typeface="Times New Roman"/>
              <a:cs typeface="Times New Roman"/>
              <a:sym typeface="Times New Roman"/>
            </a:endParaRPr>
          </a:p>
        </p:txBody>
      </p:sp>
      <p:sp>
        <p:nvSpPr>
          <p:cNvPr id="997" name="Google Shape;997;p11"/>
          <p:cNvSpPr/>
          <p:nvPr/>
        </p:nvSpPr>
        <p:spPr>
          <a:xfrm>
            <a:off x="102967" y="3730494"/>
            <a:ext cx="11475326" cy="953166"/>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B. Chức</a:t>
            </a:r>
            <a:r>
              <a:rPr b="1" i="0" lang="en-US" sz="3600" u="none" cap="none" strike="noStrike">
                <a:solidFill>
                  <a:srgbClr val="FFFFFF"/>
                </a:solidFill>
                <a:latin typeface="Times New Roman"/>
                <a:ea typeface="Times New Roman"/>
                <a:cs typeface="Times New Roman"/>
                <a:sym typeface="Times New Roman"/>
              </a:rPr>
              <a:t> năng thẩm mĩ</a:t>
            </a:r>
            <a:endParaRPr b="1" i="0" sz="3600" u="none" cap="none" strike="noStrike">
              <a:solidFill>
                <a:srgbClr val="FFFFFF"/>
              </a:solidFill>
              <a:latin typeface="Times New Roman"/>
              <a:ea typeface="Times New Roman"/>
              <a:cs typeface="Times New Roman"/>
              <a:sym typeface="Times New Roman"/>
            </a:endParaRPr>
          </a:p>
        </p:txBody>
      </p:sp>
      <p:sp>
        <p:nvSpPr>
          <p:cNvPr id="998" name="Google Shape;998;p11"/>
          <p:cNvSpPr/>
          <p:nvPr/>
        </p:nvSpPr>
        <p:spPr>
          <a:xfrm>
            <a:off x="115959" y="4741491"/>
            <a:ext cx="11449342" cy="953166"/>
          </a:xfrm>
          <a:prstGeom prst="roundRect">
            <a:avLst>
              <a:gd fmla="val 16667" name="adj"/>
            </a:avLst>
          </a:prstGeom>
          <a:solidFill>
            <a:srgbClr val="BF9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C. </a:t>
            </a:r>
            <a:r>
              <a:rPr b="1" lang="en-US" sz="3600">
                <a:solidFill>
                  <a:srgbClr val="FFFFFF"/>
                </a:solidFill>
                <a:latin typeface="Times New Roman"/>
                <a:ea typeface="Times New Roman"/>
                <a:cs typeface="Times New Roman"/>
                <a:sym typeface="Times New Roman"/>
              </a:rPr>
              <a:t>A &amp; B</a:t>
            </a:r>
            <a:endParaRPr b="1" i="0" sz="3600" u="none" cap="none" strike="noStrike">
              <a:solidFill>
                <a:srgbClr val="FFFFFF"/>
              </a:solidFill>
              <a:latin typeface="Times New Roman"/>
              <a:ea typeface="Times New Roman"/>
              <a:cs typeface="Times New Roman"/>
              <a:sym typeface="Times New Roman"/>
            </a:endParaRPr>
          </a:p>
        </p:txBody>
      </p:sp>
      <p:sp>
        <p:nvSpPr>
          <p:cNvPr id="999" name="Google Shape;999;p11"/>
          <p:cNvSpPr/>
          <p:nvPr/>
        </p:nvSpPr>
        <p:spPr>
          <a:xfrm>
            <a:off x="102967" y="5743679"/>
            <a:ext cx="11603308" cy="953166"/>
          </a:xfrm>
          <a:prstGeom prst="roundRect">
            <a:avLst>
              <a:gd fmla="val 16667" name="adj"/>
            </a:avLst>
          </a:prstGeom>
          <a:solidFill>
            <a:srgbClr val="3A3838"/>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D. Chức</a:t>
            </a:r>
            <a:r>
              <a:rPr b="1" i="0" lang="en-US" sz="3600" u="none" cap="none" strike="noStrike">
                <a:solidFill>
                  <a:srgbClr val="FFFFFF"/>
                </a:solidFill>
                <a:latin typeface="Times New Roman"/>
                <a:ea typeface="Times New Roman"/>
                <a:cs typeface="Times New Roman"/>
                <a:sym typeface="Times New Roman"/>
              </a:rPr>
              <a:t> năng thông tin, Chức năng biể</a:t>
            </a:r>
            <a:r>
              <a:rPr b="1" lang="en-US" sz="3600">
                <a:solidFill>
                  <a:srgbClr val="FFFFFF"/>
                </a:solidFill>
                <a:latin typeface="Times New Roman"/>
                <a:ea typeface="Times New Roman"/>
                <a:cs typeface="Times New Roman"/>
                <a:sym typeface="Times New Roman"/>
              </a:rPr>
              <a:t>u hiện cái đẹp</a:t>
            </a:r>
            <a:endParaRPr b="1" i="0" sz="3600" u="none" cap="none" strike="noStrike">
              <a:solidFill>
                <a:srgbClr val="FFFFFF"/>
              </a:solidFill>
              <a:latin typeface="Times New Roman"/>
              <a:ea typeface="Times New Roman"/>
              <a:cs typeface="Times New Roman"/>
              <a:sym typeface="Times New Roman"/>
            </a:endParaRPr>
          </a:p>
        </p:txBody>
      </p:sp>
      <p:sp>
        <p:nvSpPr>
          <p:cNvPr id="1000" name="Google Shape;1000;p11"/>
          <p:cNvSpPr/>
          <p:nvPr/>
        </p:nvSpPr>
        <p:spPr>
          <a:xfrm rot="-2813164">
            <a:off x="10570079" y="4716338"/>
            <a:ext cx="564470" cy="835242"/>
          </a:xfrm>
          <a:prstGeom prst="corner">
            <a:avLst>
              <a:gd fmla="val 50000" name="adj1"/>
              <a:gd fmla="val 27026" name="adj2"/>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0000"/>
              </a:solidFill>
              <a:latin typeface="Calibri"/>
              <a:ea typeface="Calibri"/>
              <a:cs typeface="Calibri"/>
              <a:sym typeface="Calibri"/>
            </a:endParaRPr>
          </a:p>
        </p:txBody>
      </p:sp>
      <p:pic>
        <p:nvPicPr>
          <p:cNvPr id="1001" name="Google Shape;1001;p11"/>
          <p:cNvPicPr preferRelativeResize="0"/>
          <p:nvPr/>
        </p:nvPicPr>
        <p:blipFill rotWithShape="1">
          <a:blip r:embed="rId7">
            <a:alphaModFix/>
          </a:blip>
          <a:srcRect b="0" l="0" r="0" t="0"/>
          <a:stretch/>
        </p:blipFill>
        <p:spPr>
          <a:xfrm>
            <a:off x="901531" y="1966066"/>
            <a:ext cx="798645" cy="1554615"/>
          </a:xfrm>
          <a:prstGeom prst="rect">
            <a:avLst/>
          </a:prstGeom>
          <a:noFill/>
          <a:ln>
            <a:noFill/>
          </a:ln>
        </p:spPr>
      </p:pic>
      <p:sp>
        <p:nvSpPr>
          <p:cNvPr id="1002" name="Google Shape;1002;p11"/>
          <p:cNvSpPr/>
          <p:nvPr/>
        </p:nvSpPr>
        <p:spPr>
          <a:xfrm>
            <a:off x="3582055" y="218374"/>
            <a:ext cx="7846556" cy="1839384"/>
          </a:xfrm>
          <a:prstGeom prst="roundRect">
            <a:avLst>
              <a:gd fmla="val 16667" name="adj"/>
            </a:avLst>
          </a:prstGeom>
          <a:solidFill>
            <a:srgbClr val="C000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Times New Roman"/>
              <a:buNone/>
            </a:pPr>
            <a:r>
              <a:rPr b="1" i="1" lang="en-US" sz="4400" u="none" cap="none" strike="noStrike">
                <a:solidFill>
                  <a:srgbClr val="FFFFFF"/>
                </a:solidFill>
                <a:latin typeface="Times New Roman"/>
                <a:ea typeface="Times New Roman"/>
                <a:cs typeface="Times New Roman"/>
                <a:sym typeface="Times New Roman"/>
              </a:rPr>
              <a:t>Ngôn</a:t>
            </a:r>
            <a:r>
              <a:rPr b="1" i="1" lang="en-US" sz="4400" u="none" cap="none" strike="noStrike">
                <a:solidFill>
                  <a:srgbClr val="FFFFFF"/>
                </a:solidFill>
                <a:latin typeface="Times New Roman"/>
                <a:ea typeface="Times New Roman"/>
                <a:cs typeface="Times New Roman"/>
                <a:sym typeface="Times New Roman"/>
              </a:rPr>
              <a:t> ngữ nghệ thuật có </a:t>
            </a:r>
            <a:r>
              <a:rPr b="1" i="1" lang="en-US" sz="4400" u="none" cap="none" strike="noStrike">
                <a:solidFill>
                  <a:srgbClr val="FFFF00"/>
                </a:solidFill>
                <a:latin typeface="Times New Roman"/>
                <a:ea typeface="Times New Roman"/>
                <a:cs typeface="Times New Roman"/>
                <a:sym typeface="Times New Roman"/>
              </a:rPr>
              <a:t>những chức năng </a:t>
            </a:r>
            <a:r>
              <a:rPr b="1" i="1" lang="en-US" sz="4400" u="none" cap="none" strike="noStrike">
                <a:solidFill>
                  <a:srgbClr val="FFFFFF"/>
                </a:solidFill>
                <a:latin typeface="Times New Roman"/>
                <a:ea typeface="Times New Roman"/>
                <a:cs typeface="Times New Roman"/>
                <a:sym typeface="Times New Roman"/>
              </a:rPr>
              <a:t>nào?</a:t>
            </a:r>
            <a:endParaRPr b="0" i="0" sz="4400" u="none" cap="none" strike="noStrike">
              <a:solidFill>
                <a:srgbClr val="FFFF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5"/>
                                        </p:tgtEl>
                                        <p:attrNameLst>
                                          <p:attrName>style.visibility</p:attrName>
                                        </p:attrNameLst>
                                      </p:cBhvr>
                                      <p:to>
                                        <p:strVal val="visible"/>
                                      </p:to>
                                    </p:set>
                                    <p:animEffect filter="fade" transition="in">
                                      <p:cBhvr>
                                        <p:cTn dur="500"/>
                                        <p:tgtEl>
                                          <p:spTgt spid="965"/>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969"/>
                                        </p:tgtEl>
                                        <p:attrNameLst>
                                          <p:attrName>style.visibility</p:attrName>
                                        </p:attrNameLst>
                                      </p:cBhvr>
                                      <p:to>
                                        <p:strVal val="visible"/>
                                      </p:to>
                                    </p:set>
                                    <p:animEffect filter="fade" transition="in">
                                      <p:cBhvr>
                                        <p:cTn dur="500"/>
                                        <p:tgtEl>
                                          <p:spTgt spid="969"/>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973"/>
                                        </p:tgtEl>
                                        <p:attrNameLst>
                                          <p:attrName>style.visibility</p:attrName>
                                        </p:attrNameLst>
                                      </p:cBhvr>
                                      <p:to>
                                        <p:strVal val="visible"/>
                                      </p:to>
                                    </p:set>
                                    <p:animEffect filter="fade" transition="in">
                                      <p:cBhvr>
                                        <p:cTn dur="500"/>
                                        <p:tgtEl>
                                          <p:spTgt spid="973"/>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977"/>
                                        </p:tgtEl>
                                        <p:attrNameLst>
                                          <p:attrName>style.visibility</p:attrName>
                                        </p:attrNameLst>
                                      </p:cBhvr>
                                      <p:to>
                                        <p:strVal val="visible"/>
                                      </p:to>
                                    </p:set>
                                    <p:animEffect filter="fade" transition="in">
                                      <p:cBhvr>
                                        <p:cTn dur="500"/>
                                        <p:tgtEl>
                                          <p:spTgt spid="977"/>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981"/>
                                        </p:tgtEl>
                                        <p:attrNameLst>
                                          <p:attrName>style.visibility</p:attrName>
                                        </p:attrNameLst>
                                      </p:cBhvr>
                                      <p:to>
                                        <p:strVal val="visible"/>
                                      </p:to>
                                    </p:set>
                                    <p:animEffect filter="fade" transition="in">
                                      <p:cBhvr>
                                        <p:cTn dur="500"/>
                                        <p:tgtEl>
                                          <p:spTgt spid="981"/>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985"/>
                                        </p:tgtEl>
                                        <p:attrNameLst>
                                          <p:attrName>style.visibility</p:attrName>
                                        </p:attrNameLst>
                                      </p:cBhvr>
                                      <p:to>
                                        <p:strVal val="visible"/>
                                      </p:to>
                                    </p:set>
                                    <p:animEffect filter="fade" transition="in">
                                      <p:cBhvr>
                                        <p:cTn dur="500"/>
                                        <p:tgtEl>
                                          <p:spTgt spid="9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0"/>
                                        </p:tgtEl>
                                        <p:attrNameLst>
                                          <p:attrName>style.visibility</p:attrName>
                                        </p:attrNameLst>
                                      </p:cBhvr>
                                      <p:to>
                                        <p:strVal val="visible"/>
                                      </p:to>
                                    </p:set>
                                    <p:animEffect filter="fade" transition="in">
                                      <p:cBhvr>
                                        <p:cTn dur="500"/>
                                        <p:tgtEl>
                                          <p:spTgt spid="10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grpSp>
        <p:nvGrpSpPr>
          <p:cNvPr id="1007" name="Google Shape;1007;p12"/>
          <p:cNvGrpSpPr/>
          <p:nvPr/>
        </p:nvGrpSpPr>
        <p:grpSpPr>
          <a:xfrm>
            <a:off x="2009715" y="1503973"/>
            <a:ext cx="1187355" cy="1187355"/>
            <a:chOff x="2333767" y="1801504"/>
            <a:chExt cx="1187355" cy="1187355"/>
          </a:xfrm>
        </p:grpSpPr>
        <p:sp>
          <p:nvSpPr>
            <p:cNvPr id="1008" name="Google Shape;1008;p12"/>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9" name="Google Shape;1009;p12"/>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10" name="Google Shape;1010;p12"/>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05</a:t>
              </a:r>
              <a:endParaRPr b="1" i="0" sz="3200" u="none" cap="none" strike="noStrike">
                <a:solidFill>
                  <a:srgbClr val="FF0000"/>
                </a:solidFill>
                <a:latin typeface="Times New Roman"/>
                <a:ea typeface="Times New Roman"/>
                <a:cs typeface="Times New Roman"/>
                <a:sym typeface="Times New Roman"/>
              </a:endParaRPr>
            </a:p>
          </p:txBody>
        </p:sp>
      </p:grpSp>
      <p:grpSp>
        <p:nvGrpSpPr>
          <p:cNvPr id="1011" name="Google Shape;1011;p12"/>
          <p:cNvGrpSpPr/>
          <p:nvPr/>
        </p:nvGrpSpPr>
        <p:grpSpPr>
          <a:xfrm>
            <a:off x="2020916" y="1522064"/>
            <a:ext cx="1187355" cy="1187355"/>
            <a:chOff x="2333767" y="1801504"/>
            <a:chExt cx="1187355" cy="1187355"/>
          </a:xfrm>
        </p:grpSpPr>
        <p:sp>
          <p:nvSpPr>
            <p:cNvPr id="1012" name="Google Shape;1012;p12"/>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13" name="Google Shape;1013;p12"/>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14" name="Google Shape;1014;p12"/>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04</a:t>
              </a:r>
              <a:endParaRPr b="1" i="0" sz="3200" u="none" cap="none" strike="noStrike">
                <a:solidFill>
                  <a:srgbClr val="FF0000"/>
                </a:solidFill>
                <a:latin typeface="Times New Roman"/>
                <a:ea typeface="Times New Roman"/>
                <a:cs typeface="Times New Roman"/>
                <a:sym typeface="Times New Roman"/>
              </a:endParaRPr>
            </a:p>
          </p:txBody>
        </p:sp>
      </p:grpSp>
      <p:grpSp>
        <p:nvGrpSpPr>
          <p:cNvPr id="1015" name="Google Shape;1015;p12"/>
          <p:cNvGrpSpPr/>
          <p:nvPr/>
        </p:nvGrpSpPr>
        <p:grpSpPr>
          <a:xfrm>
            <a:off x="2001029" y="1500016"/>
            <a:ext cx="1187355" cy="1187355"/>
            <a:chOff x="2333767" y="1801504"/>
            <a:chExt cx="1187355" cy="1187355"/>
          </a:xfrm>
        </p:grpSpPr>
        <p:sp>
          <p:nvSpPr>
            <p:cNvPr id="1016" name="Google Shape;1016;p12"/>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17" name="Google Shape;1017;p12"/>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18" name="Google Shape;1018;p12"/>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03</a:t>
              </a:r>
              <a:endParaRPr b="1" i="0" sz="3200" u="none" cap="none" strike="noStrike">
                <a:solidFill>
                  <a:srgbClr val="FF0000"/>
                </a:solidFill>
                <a:latin typeface="Times New Roman"/>
                <a:ea typeface="Times New Roman"/>
                <a:cs typeface="Times New Roman"/>
                <a:sym typeface="Times New Roman"/>
              </a:endParaRPr>
            </a:p>
          </p:txBody>
        </p:sp>
      </p:grpSp>
      <p:grpSp>
        <p:nvGrpSpPr>
          <p:cNvPr id="1019" name="Google Shape;1019;p12"/>
          <p:cNvGrpSpPr/>
          <p:nvPr/>
        </p:nvGrpSpPr>
        <p:grpSpPr>
          <a:xfrm>
            <a:off x="1993978" y="1527998"/>
            <a:ext cx="1187355" cy="1187355"/>
            <a:chOff x="2333767" y="1801504"/>
            <a:chExt cx="1187355" cy="1187355"/>
          </a:xfrm>
        </p:grpSpPr>
        <p:sp>
          <p:nvSpPr>
            <p:cNvPr id="1020" name="Google Shape;1020;p12"/>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1" name="Google Shape;1021;p12"/>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2" name="Google Shape;1022;p12"/>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02</a:t>
              </a:r>
              <a:endParaRPr b="1" i="0" sz="3200" u="none" cap="none" strike="noStrike">
                <a:solidFill>
                  <a:srgbClr val="FF0000"/>
                </a:solidFill>
                <a:latin typeface="Times New Roman"/>
                <a:ea typeface="Times New Roman"/>
                <a:cs typeface="Times New Roman"/>
                <a:sym typeface="Times New Roman"/>
              </a:endParaRPr>
            </a:p>
          </p:txBody>
        </p:sp>
      </p:grpSp>
      <p:grpSp>
        <p:nvGrpSpPr>
          <p:cNvPr id="1023" name="Google Shape;1023;p12"/>
          <p:cNvGrpSpPr/>
          <p:nvPr/>
        </p:nvGrpSpPr>
        <p:grpSpPr>
          <a:xfrm>
            <a:off x="1989828" y="1498039"/>
            <a:ext cx="1187355" cy="1187355"/>
            <a:chOff x="2333767" y="1801504"/>
            <a:chExt cx="1187355" cy="1187355"/>
          </a:xfrm>
        </p:grpSpPr>
        <p:sp>
          <p:nvSpPr>
            <p:cNvPr id="1024" name="Google Shape;1024;p12"/>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5" name="Google Shape;1025;p12"/>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6" name="Google Shape;1026;p12"/>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01</a:t>
              </a:r>
              <a:endParaRPr b="1" i="0" sz="3200" u="none" cap="none" strike="noStrike">
                <a:solidFill>
                  <a:srgbClr val="FF0000"/>
                </a:solidFill>
                <a:latin typeface="Times New Roman"/>
                <a:ea typeface="Times New Roman"/>
                <a:cs typeface="Times New Roman"/>
                <a:sym typeface="Times New Roman"/>
              </a:endParaRPr>
            </a:p>
          </p:txBody>
        </p:sp>
      </p:grpSp>
      <p:grpSp>
        <p:nvGrpSpPr>
          <p:cNvPr id="1027" name="Google Shape;1027;p12"/>
          <p:cNvGrpSpPr/>
          <p:nvPr/>
        </p:nvGrpSpPr>
        <p:grpSpPr>
          <a:xfrm>
            <a:off x="2009715" y="1514354"/>
            <a:ext cx="1187355" cy="1187355"/>
            <a:chOff x="2333767" y="1801504"/>
            <a:chExt cx="1187355" cy="1187355"/>
          </a:xfrm>
        </p:grpSpPr>
        <p:sp>
          <p:nvSpPr>
            <p:cNvPr id="1028" name="Google Shape;1028;p12"/>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9" name="Google Shape;1029;p12"/>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0" name="Google Shape;1030;p12"/>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00</a:t>
              </a:r>
              <a:endParaRPr b="1" i="0" sz="3200" u="none" cap="none" strike="noStrike">
                <a:solidFill>
                  <a:srgbClr val="FF0000"/>
                </a:solidFill>
                <a:latin typeface="Times New Roman"/>
                <a:ea typeface="Times New Roman"/>
                <a:cs typeface="Times New Roman"/>
                <a:sym typeface="Times New Roman"/>
              </a:endParaRPr>
            </a:p>
          </p:txBody>
        </p:sp>
      </p:grpSp>
      <p:pic>
        <p:nvPicPr>
          <p:cNvPr id="1031" name="Google Shape;1031;p12"/>
          <p:cNvPicPr preferRelativeResize="0"/>
          <p:nvPr/>
        </p:nvPicPr>
        <p:blipFill rotWithShape="1">
          <a:blip r:embed="rId3">
            <a:alphaModFix/>
          </a:blip>
          <a:srcRect b="0" l="0" r="0" t="0"/>
          <a:stretch/>
        </p:blipFill>
        <p:spPr>
          <a:xfrm>
            <a:off x="1954085" y="91026"/>
            <a:ext cx="1321013" cy="1321013"/>
          </a:xfrm>
          <a:prstGeom prst="rect">
            <a:avLst/>
          </a:prstGeom>
          <a:noFill/>
          <a:ln>
            <a:noFill/>
          </a:ln>
        </p:spPr>
      </p:pic>
      <p:grpSp>
        <p:nvGrpSpPr>
          <p:cNvPr id="1032" name="Google Shape;1032;p12"/>
          <p:cNvGrpSpPr/>
          <p:nvPr/>
        </p:nvGrpSpPr>
        <p:grpSpPr>
          <a:xfrm rot="936077">
            <a:off x="-632618" y="-21520"/>
            <a:ext cx="2515386" cy="2437600"/>
            <a:chOff x="815" y="1243"/>
            <a:chExt cx="458" cy="518"/>
          </a:xfrm>
        </p:grpSpPr>
        <p:grpSp>
          <p:nvGrpSpPr>
            <p:cNvPr id="1033" name="Google Shape;1033;p12"/>
            <p:cNvGrpSpPr/>
            <p:nvPr/>
          </p:nvGrpSpPr>
          <p:grpSpPr>
            <a:xfrm>
              <a:off x="815" y="1243"/>
              <a:ext cx="458" cy="518"/>
              <a:chOff x="183" y="1917"/>
              <a:chExt cx="1051" cy="1102"/>
            </a:xfrm>
          </p:grpSpPr>
          <p:pic>
            <p:nvPicPr>
              <p:cNvPr descr="light_shadow" id="1034" name="Google Shape;1034;p12"/>
              <p:cNvPicPr preferRelativeResize="0"/>
              <p:nvPr/>
            </p:nvPicPr>
            <p:blipFill rotWithShape="1">
              <a:blip r:embed="rId4">
                <a:alphaModFix/>
              </a:blip>
              <a:srcRect b="0" l="0" r="0" t="0"/>
              <a:stretch/>
            </p:blipFill>
            <p:spPr>
              <a:xfrm>
                <a:off x="291" y="2781"/>
                <a:ext cx="858" cy="238"/>
              </a:xfrm>
              <a:prstGeom prst="rect">
                <a:avLst/>
              </a:prstGeom>
              <a:noFill/>
              <a:ln>
                <a:noFill/>
              </a:ln>
            </p:spPr>
          </p:pic>
          <p:pic>
            <p:nvPicPr>
              <p:cNvPr descr="circuler_1" id="1035" name="Google Shape;1035;p12"/>
              <p:cNvPicPr preferRelativeResize="0"/>
              <p:nvPr/>
            </p:nvPicPr>
            <p:blipFill rotWithShape="1">
              <a:blip r:embed="rId5">
                <a:alphaModFix/>
              </a:blip>
              <a:srcRect b="0" l="0" r="0" t="0"/>
              <a:stretch/>
            </p:blipFill>
            <p:spPr>
              <a:xfrm>
                <a:off x="192" y="1917"/>
                <a:ext cx="1042" cy="1016"/>
              </a:xfrm>
              <a:prstGeom prst="rect">
                <a:avLst/>
              </a:prstGeom>
              <a:noFill/>
              <a:ln>
                <a:noFill/>
              </a:ln>
            </p:spPr>
          </p:pic>
          <p:sp>
            <p:nvSpPr>
              <p:cNvPr id="1036" name="Google Shape;1036;p12"/>
              <p:cNvSpPr/>
              <p:nvPr/>
            </p:nvSpPr>
            <p:spPr>
              <a:xfrm>
                <a:off x="183" y="1928"/>
                <a:ext cx="1035" cy="1019"/>
              </a:xfrm>
              <a:prstGeom prst="ellipse">
                <a:avLst/>
              </a:prstGeom>
              <a:gradFill>
                <a:gsLst>
                  <a:gs pos="0">
                    <a:srgbClr val="F08B54"/>
                  </a:gs>
                  <a:gs pos="50000">
                    <a:srgbClr val="F67A26"/>
                  </a:gs>
                  <a:gs pos="100000">
                    <a:srgbClr val="E36A18"/>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9900"/>
                  <a:buFont typeface="Arial"/>
                  <a:buNone/>
                </a:pPr>
                <a:r>
                  <a:rPr b="1" i="1" lang="en-US" sz="19900">
                    <a:solidFill>
                      <a:srgbClr val="FFFFFF"/>
                    </a:solidFill>
                    <a:latin typeface="Arial"/>
                    <a:ea typeface="Arial"/>
                    <a:cs typeface="Arial"/>
                    <a:sym typeface="Arial"/>
                  </a:rPr>
                  <a:t>8</a:t>
                </a:r>
                <a:endParaRPr b="1" i="1" sz="19900" u="none" cap="none" strike="noStrike">
                  <a:solidFill>
                    <a:srgbClr val="FFFFFF"/>
                  </a:solidFill>
                  <a:latin typeface="Arial"/>
                  <a:ea typeface="Arial"/>
                  <a:cs typeface="Arial"/>
                  <a:sym typeface="Arial"/>
                </a:endParaRPr>
              </a:p>
            </p:txBody>
          </p:sp>
        </p:grpSp>
        <p:pic>
          <p:nvPicPr>
            <p:cNvPr descr="Picture2" id="1037" name="Google Shape;1037;p12"/>
            <p:cNvPicPr preferRelativeResize="0"/>
            <p:nvPr/>
          </p:nvPicPr>
          <p:blipFill rotWithShape="1">
            <a:blip r:embed="rId6">
              <a:alphaModFix/>
            </a:blip>
            <a:srcRect b="0" l="0" r="0" t="0"/>
            <a:stretch/>
          </p:blipFill>
          <p:spPr>
            <a:xfrm>
              <a:off x="864" y="1248"/>
              <a:ext cx="359" cy="169"/>
            </a:xfrm>
            <a:prstGeom prst="rect">
              <a:avLst/>
            </a:prstGeom>
            <a:noFill/>
            <a:ln>
              <a:noFill/>
            </a:ln>
          </p:spPr>
        </p:pic>
      </p:grpSp>
      <p:sp>
        <p:nvSpPr>
          <p:cNvPr id="1038" name="Google Shape;1038;p12"/>
          <p:cNvSpPr/>
          <p:nvPr/>
        </p:nvSpPr>
        <p:spPr>
          <a:xfrm>
            <a:off x="115959" y="2721287"/>
            <a:ext cx="11475326" cy="953166"/>
          </a:xfrm>
          <a:prstGeom prst="roundRect">
            <a:avLst>
              <a:gd fmla="val 16667" name="adj"/>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A. Tính</a:t>
            </a:r>
            <a:r>
              <a:rPr b="1" i="0" lang="en-US" sz="3600" u="none" cap="none" strike="noStrike">
                <a:solidFill>
                  <a:srgbClr val="FFFFFF"/>
                </a:solidFill>
                <a:latin typeface="Times New Roman"/>
                <a:ea typeface="Times New Roman"/>
                <a:cs typeface="Times New Roman"/>
                <a:sym typeface="Times New Roman"/>
              </a:rPr>
              <a:t> hình tượng, Tính cảm xúc, Tính cá thể hóa</a:t>
            </a:r>
            <a:endParaRPr b="1" i="0" sz="3600" u="none" cap="none" strike="noStrike">
              <a:solidFill>
                <a:srgbClr val="FFFFFF"/>
              </a:solidFill>
              <a:latin typeface="Times New Roman"/>
              <a:ea typeface="Times New Roman"/>
              <a:cs typeface="Times New Roman"/>
              <a:sym typeface="Times New Roman"/>
            </a:endParaRPr>
          </a:p>
        </p:txBody>
      </p:sp>
      <p:sp>
        <p:nvSpPr>
          <p:cNvPr id="1039" name="Google Shape;1039;p12"/>
          <p:cNvSpPr/>
          <p:nvPr/>
        </p:nvSpPr>
        <p:spPr>
          <a:xfrm>
            <a:off x="102967" y="3730494"/>
            <a:ext cx="11475326" cy="953166"/>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B. Tính</a:t>
            </a:r>
            <a:r>
              <a:rPr b="1" i="0" lang="en-US" sz="3600" u="none" cap="none" strike="noStrike">
                <a:solidFill>
                  <a:srgbClr val="FFFFFF"/>
                </a:solidFill>
                <a:latin typeface="Times New Roman"/>
                <a:ea typeface="Times New Roman"/>
                <a:cs typeface="Times New Roman"/>
                <a:sym typeface="Times New Roman"/>
              </a:rPr>
              <a:t> hình tượng, Tính truyền cảm, Tính cá thể hóa</a:t>
            </a:r>
            <a:endParaRPr b="1" i="0" sz="3600" u="none" cap="none" strike="noStrike">
              <a:solidFill>
                <a:srgbClr val="FFFFFF"/>
              </a:solidFill>
              <a:latin typeface="Times New Roman"/>
              <a:ea typeface="Times New Roman"/>
              <a:cs typeface="Times New Roman"/>
              <a:sym typeface="Times New Roman"/>
            </a:endParaRPr>
          </a:p>
        </p:txBody>
      </p:sp>
      <p:sp>
        <p:nvSpPr>
          <p:cNvPr id="1040" name="Google Shape;1040;p12"/>
          <p:cNvSpPr/>
          <p:nvPr/>
        </p:nvSpPr>
        <p:spPr>
          <a:xfrm>
            <a:off x="115959" y="4741491"/>
            <a:ext cx="11449342" cy="953166"/>
          </a:xfrm>
          <a:prstGeom prst="roundRect">
            <a:avLst>
              <a:gd fmla="val 16667" name="adj"/>
            </a:avLst>
          </a:prstGeom>
          <a:solidFill>
            <a:srgbClr val="BF9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C. </a:t>
            </a:r>
            <a:r>
              <a:rPr b="1" lang="en-US" sz="3600">
                <a:solidFill>
                  <a:srgbClr val="FFFFFF"/>
                </a:solidFill>
                <a:latin typeface="Times New Roman"/>
                <a:ea typeface="Times New Roman"/>
                <a:cs typeface="Times New Roman"/>
                <a:sym typeface="Times New Roman"/>
              </a:rPr>
              <a:t>Tính hình tượng, Tính hàm xúc, Tính cụ thể</a:t>
            </a:r>
            <a:endParaRPr b="1" i="0" sz="3600" u="none" cap="none" strike="noStrike">
              <a:solidFill>
                <a:srgbClr val="FFFFFF"/>
              </a:solidFill>
              <a:latin typeface="Times New Roman"/>
              <a:ea typeface="Times New Roman"/>
              <a:cs typeface="Times New Roman"/>
              <a:sym typeface="Times New Roman"/>
            </a:endParaRPr>
          </a:p>
        </p:txBody>
      </p:sp>
      <p:sp>
        <p:nvSpPr>
          <p:cNvPr id="1041" name="Google Shape;1041;p12"/>
          <p:cNvSpPr/>
          <p:nvPr/>
        </p:nvSpPr>
        <p:spPr>
          <a:xfrm>
            <a:off x="102967" y="5743679"/>
            <a:ext cx="11603308" cy="953166"/>
          </a:xfrm>
          <a:prstGeom prst="roundRect">
            <a:avLst>
              <a:gd fmla="val 16667" name="adj"/>
            </a:avLst>
          </a:prstGeom>
          <a:solidFill>
            <a:srgbClr val="3A3838"/>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D. Tính</a:t>
            </a:r>
            <a:r>
              <a:rPr b="1" i="0" lang="en-US" sz="3600" u="none" cap="none" strike="noStrike">
                <a:solidFill>
                  <a:srgbClr val="FFFFFF"/>
                </a:solidFill>
                <a:latin typeface="Times New Roman"/>
                <a:ea typeface="Times New Roman"/>
                <a:cs typeface="Times New Roman"/>
                <a:sym typeface="Times New Roman"/>
              </a:rPr>
              <a:t> cụ thể, Tính truyền cảm, Tính cá thể hóa</a:t>
            </a:r>
            <a:endParaRPr b="1" i="0" sz="3600" u="none" cap="none" strike="noStrike">
              <a:solidFill>
                <a:srgbClr val="FFFFFF"/>
              </a:solidFill>
              <a:latin typeface="Times New Roman"/>
              <a:ea typeface="Times New Roman"/>
              <a:cs typeface="Times New Roman"/>
              <a:sym typeface="Times New Roman"/>
            </a:endParaRPr>
          </a:p>
        </p:txBody>
      </p:sp>
      <p:sp>
        <p:nvSpPr>
          <p:cNvPr id="1042" name="Google Shape;1042;p12"/>
          <p:cNvSpPr/>
          <p:nvPr/>
        </p:nvSpPr>
        <p:spPr>
          <a:xfrm rot="-2813164">
            <a:off x="10926284" y="3724220"/>
            <a:ext cx="564470" cy="835242"/>
          </a:xfrm>
          <a:prstGeom prst="corner">
            <a:avLst>
              <a:gd fmla="val 50000" name="adj1"/>
              <a:gd fmla="val 27026" name="adj2"/>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0000"/>
              </a:solidFill>
              <a:latin typeface="Calibri"/>
              <a:ea typeface="Calibri"/>
              <a:cs typeface="Calibri"/>
              <a:sym typeface="Calibri"/>
            </a:endParaRPr>
          </a:p>
        </p:txBody>
      </p:sp>
      <p:pic>
        <p:nvPicPr>
          <p:cNvPr id="1043" name="Google Shape;1043;p12"/>
          <p:cNvPicPr preferRelativeResize="0"/>
          <p:nvPr/>
        </p:nvPicPr>
        <p:blipFill rotWithShape="1">
          <a:blip r:embed="rId7">
            <a:alphaModFix/>
          </a:blip>
          <a:srcRect b="0" l="0" r="0" t="0"/>
          <a:stretch/>
        </p:blipFill>
        <p:spPr>
          <a:xfrm>
            <a:off x="901531" y="1966066"/>
            <a:ext cx="798645" cy="1554615"/>
          </a:xfrm>
          <a:prstGeom prst="rect">
            <a:avLst/>
          </a:prstGeom>
          <a:noFill/>
          <a:ln>
            <a:noFill/>
          </a:ln>
        </p:spPr>
      </p:pic>
      <p:sp>
        <p:nvSpPr>
          <p:cNvPr id="1044" name="Google Shape;1044;p12"/>
          <p:cNvSpPr/>
          <p:nvPr/>
        </p:nvSpPr>
        <p:spPr>
          <a:xfrm>
            <a:off x="3505876" y="218374"/>
            <a:ext cx="8151277" cy="1482709"/>
          </a:xfrm>
          <a:prstGeom prst="roundRect">
            <a:avLst>
              <a:gd fmla="val 16667" name="adj"/>
            </a:avLst>
          </a:prstGeom>
          <a:solidFill>
            <a:srgbClr val="C000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Times New Roman"/>
              <a:buNone/>
            </a:pPr>
            <a:r>
              <a:rPr b="1" i="1" lang="en-US" sz="3600">
                <a:solidFill>
                  <a:srgbClr val="FFFF00"/>
                </a:solidFill>
                <a:latin typeface="Times New Roman"/>
                <a:ea typeface="Times New Roman"/>
                <a:cs typeface="Times New Roman"/>
                <a:sym typeface="Times New Roman"/>
              </a:rPr>
              <a:t>Đặc trưng cơ bản </a:t>
            </a:r>
            <a:r>
              <a:rPr b="1" i="1" lang="en-US" sz="3600">
                <a:solidFill>
                  <a:schemeClr val="lt1"/>
                </a:solidFill>
                <a:latin typeface="Times New Roman"/>
                <a:ea typeface="Times New Roman"/>
                <a:cs typeface="Times New Roman"/>
                <a:sym typeface="Times New Roman"/>
              </a:rPr>
              <a:t>của phong cách ngôn ngữ nghệ thuật?</a:t>
            </a:r>
            <a:endParaRPr b="1" i="1" sz="4800" u="none" cap="none" strike="noStrike">
              <a:solidFill>
                <a:srgbClr val="FFFF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7"/>
                                        </p:tgtEl>
                                        <p:attrNameLst>
                                          <p:attrName>style.visibility</p:attrName>
                                        </p:attrNameLst>
                                      </p:cBhvr>
                                      <p:to>
                                        <p:strVal val="visible"/>
                                      </p:to>
                                    </p:set>
                                    <p:animEffect filter="fade" transition="in">
                                      <p:cBhvr>
                                        <p:cTn dur="500"/>
                                        <p:tgtEl>
                                          <p:spTgt spid="1007"/>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1011"/>
                                        </p:tgtEl>
                                        <p:attrNameLst>
                                          <p:attrName>style.visibility</p:attrName>
                                        </p:attrNameLst>
                                      </p:cBhvr>
                                      <p:to>
                                        <p:strVal val="visible"/>
                                      </p:to>
                                    </p:set>
                                    <p:animEffect filter="fade" transition="in">
                                      <p:cBhvr>
                                        <p:cTn dur="500"/>
                                        <p:tgtEl>
                                          <p:spTgt spid="1011"/>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1015"/>
                                        </p:tgtEl>
                                        <p:attrNameLst>
                                          <p:attrName>style.visibility</p:attrName>
                                        </p:attrNameLst>
                                      </p:cBhvr>
                                      <p:to>
                                        <p:strVal val="visible"/>
                                      </p:to>
                                    </p:set>
                                    <p:animEffect filter="fade" transition="in">
                                      <p:cBhvr>
                                        <p:cTn dur="500"/>
                                        <p:tgtEl>
                                          <p:spTgt spid="1015"/>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1019"/>
                                        </p:tgtEl>
                                        <p:attrNameLst>
                                          <p:attrName>style.visibility</p:attrName>
                                        </p:attrNameLst>
                                      </p:cBhvr>
                                      <p:to>
                                        <p:strVal val="visible"/>
                                      </p:to>
                                    </p:set>
                                    <p:animEffect filter="fade" transition="in">
                                      <p:cBhvr>
                                        <p:cTn dur="500"/>
                                        <p:tgtEl>
                                          <p:spTgt spid="1019"/>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1023"/>
                                        </p:tgtEl>
                                        <p:attrNameLst>
                                          <p:attrName>style.visibility</p:attrName>
                                        </p:attrNameLst>
                                      </p:cBhvr>
                                      <p:to>
                                        <p:strVal val="visible"/>
                                      </p:to>
                                    </p:set>
                                    <p:animEffect filter="fade" transition="in">
                                      <p:cBhvr>
                                        <p:cTn dur="500"/>
                                        <p:tgtEl>
                                          <p:spTgt spid="1023"/>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1027"/>
                                        </p:tgtEl>
                                        <p:attrNameLst>
                                          <p:attrName>style.visibility</p:attrName>
                                        </p:attrNameLst>
                                      </p:cBhvr>
                                      <p:to>
                                        <p:strVal val="visible"/>
                                      </p:to>
                                    </p:set>
                                    <p:animEffect filter="fade" transition="in">
                                      <p:cBhvr>
                                        <p:cTn dur="500"/>
                                        <p:tgtEl>
                                          <p:spTgt spid="10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2"/>
                                        </p:tgtEl>
                                        <p:attrNameLst>
                                          <p:attrName>style.visibility</p:attrName>
                                        </p:attrNameLst>
                                      </p:cBhvr>
                                      <p:to>
                                        <p:strVal val="visible"/>
                                      </p:to>
                                    </p:set>
                                    <p:animEffect filter="fade" transition="in">
                                      <p:cBhvr>
                                        <p:cTn dur="500"/>
                                        <p:tgtEl>
                                          <p:spTgt spid="10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grpSp>
        <p:nvGrpSpPr>
          <p:cNvPr id="1049" name="Google Shape;1049;p13"/>
          <p:cNvGrpSpPr/>
          <p:nvPr/>
        </p:nvGrpSpPr>
        <p:grpSpPr>
          <a:xfrm>
            <a:off x="2009715" y="1503973"/>
            <a:ext cx="1187355" cy="1187355"/>
            <a:chOff x="2333767" y="1801504"/>
            <a:chExt cx="1187355" cy="1187355"/>
          </a:xfrm>
        </p:grpSpPr>
        <p:sp>
          <p:nvSpPr>
            <p:cNvPr id="1050" name="Google Shape;1050;p13"/>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1" name="Google Shape;1051;p13"/>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2" name="Google Shape;1052;p13"/>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05</a:t>
              </a:r>
              <a:endParaRPr b="1" sz="3200">
                <a:solidFill>
                  <a:srgbClr val="FF0000"/>
                </a:solidFill>
                <a:latin typeface="Times New Roman"/>
                <a:ea typeface="Times New Roman"/>
                <a:cs typeface="Times New Roman"/>
                <a:sym typeface="Times New Roman"/>
              </a:endParaRPr>
            </a:p>
          </p:txBody>
        </p:sp>
      </p:grpSp>
      <p:grpSp>
        <p:nvGrpSpPr>
          <p:cNvPr id="1053" name="Google Shape;1053;p13"/>
          <p:cNvGrpSpPr/>
          <p:nvPr/>
        </p:nvGrpSpPr>
        <p:grpSpPr>
          <a:xfrm>
            <a:off x="2020916" y="1522064"/>
            <a:ext cx="1187355" cy="1187355"/>
            <a:chOff x="2333767" y="1801504"/>
            <a:chExt cx="1187355" cy="1187355"/>
          </a:xfrm>
        </p:grpSpPr>
        <p:sp>
          <p:nvSpPr>
            <p:cNvPr id="1054" name="Google Shape;1054;p13"/>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5" name="Google Shape;1055;p13"/>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6" name="Google Shape;1056;p13"/>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04</a:t>
              </a:r>
              <a:endParaRPr b="1" sz="3200">
                <a:solidFill>
                  <a:srgbClr val="FF0000"/>
                </a:solidFill>
                <a:latin typeface="Times New Roman"/>
                <a:ea typeface="Times New Roman"/>
                <a:cs typeface="Times New Roman"/>
                <a:sym typeface="Times New Roman"/>
              </a:endParaRPr>
            </a:p>
          </p:txBody>
        </p:sp>
      </p:grpSp>
      <p:grpSp>
        <p:nvGrpSpPr>
          <p:cNvPr id="1057" name="Google Shape;1057;p13"/>
          <p:cNvGrpSpPr/>
          <p:nvPr/>
        </p:nvGrpSpPr>
        <p:grpSpPr>
          <a:xfrm>
            <a:off x="2001029" y="1500016"/>
            <a:ext cx="1187355" cy="1187355"/>
            <a:chOff x="2333767" y="1801504"/>
            <a:chExt cx="1187355" cy="1187355"/>
          </a:xfrm>
        </p:grpSpPr>
        <p:sp>
          <p:nvSpPr>
            <p:cNvPr id="1058" name="Google Shape;1058;p13"/>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9" name="Google Shape;1059;p13"/>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0" name="Google Shape;1060;p13"/>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03</a:t>
              </a:r>
              <a:endParaRPr b="1" sz="3200">
                <a:solidFill>
                  <a:srgbClr val="FF0000"/>
                </a:solidFill>
                <a:latin typeface="Times New Roman"/>
                <a:ea typeface="Times New Roman"/>
                <a:cs typeface="Times New Roman"/>
                <a:sym typeface="Times New Roman"/>
              </a:endParaRPr>
            </a:p>
          </p:txBody>
        </p:sp>
      </p:grpSp>
      <p:grpSp>
        <p:nvGrpSpPr>
          <p:cNvPr id="1061" name="Google Shape;1061;p13"/>
          <p:cNvGrpSpPr/>
          <p:nvPr/>
        </p:nvGrpSpPr>
        <p:grpSpPr>
          <a:xfrm>
            <a:off x="1993978" y="1527998"/>
            <a:ext cx="1187355" cy="1187355"/>
            <a:chOff x="2333767" y="1801504"/>
            <a:chExt cx="1187355" cy="1187355"/>
          </a:xfrm>
        </p:grpSpPr>
        <p:sp>
          <p:nvSpPr>
            <p:cNvPr id="1062" name="Google Shape;1062;p13"/>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3" name="Google Shape;1063;p13"/>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4" name="Google Shape;1064;p13"/>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02</a:t>
              </a:r>
              <a:endParaRPr b="1" sz="3200">
                <a:solidFill>
                  <a:srgbClr val="FF0000"/>
                </a:solidFill>
                <a:latin typeface="Times New Roman"/>
                <a:ea typeface="Times New Roman"/>
                <a:cs typeface="Times New Roman"/>
                <a:sym typeface="Times New Roman"/>
              </a:endParaRPr>
            </a:p>
          </p:txBody>
        </p:sp>
      </p:grpSp>
      <p:grpSp>
        <p:nvGrpSpPr>
          <p:cNvPr id="1065" name="Google Shape;1065;p13"/>
          <p:cNvGrpSpPr/>
          <p:nvPr/>
        </p:nvGrpSpPr>
        <p:grpSpPr>
          <a:xfrm>
            <a:off x="1989828" y="1498039"/>
            <a:ext cx="1187355" cy="1187355"/>
            <a:chOff x="2333767" y="1801504"/>
            <a:chExt cx="1187355" cy="1187355"/>
          </a:xfrm>
        </p:grpSpPr>
        <p:sp>
          <p:nvSpPr>
            <p:cNvPr id="1066" name="Google Shape;1066;p13"/>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7" name="Google Shape;1067;p13"/>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8" name="Google Shape;1068;p13"/>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01</a:t>
              </a:r>
              <a:endParaRPr b="1" sz="3200">
                <a:solidFill>
                  <a:srgbClr val="FF0000"/>
                </a:solidFill>
                <a:latin typeface="Times New Roman"/>
                <a:ea typeface="Times New Roman"/>
                <a:cs typeface="Times New Roman"/>
                <a:sym typeface="Times New Roman"/>
              </a:endParaRPr>
            </a:p>
          </p:txBody>
        </p:sp>
      </p:grpSp>
      <p:grpSp>
        <p:nvGrpSpPr>
          <p:cNvPr id="1069" name="Google Shape;1069;p13"/>
          <p:cNvGrpSpPr/>
          <p:nvPr/>
        </p:nvGrpSpPr>
        <p:grpSpPr>
          <a:xfrm>
            <a:off x="2009715" y="1514354"/>
            <a:ext cx="1187355" cy="1187355"/>
            <a:chOff x="2333767" y="1801504"/>
            <a:chExt cx="1187355" cy="1187355"/>
          </a:xfrm>
        </p:grpSpPr>
        <p:sp>
          <p:nvSpPr>
            <p:cNvPr id="1070" name="Google Shape;1070;p13"/>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1" name="Google Shape;1071;p13"/>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2" name="Google Shape;1072;p13"/>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00</a:t>
              </a:r>
              <a:endParaRPr b="1" sz="3200">
                <a:solidFill>
                  <a:srgbClr val="FF0000"/>
                </a:solidFill>
                <a:latin typeface="Times New Roman"/>
                <a:ea typeface="Times New Roman"/>
                <a:cs typeface="Times New Roman"/>
                <a:sym typeface="Times New Roman"/>
              </a:endParaRPr>
            </a:p>
          </p:txBody>
        </p:sp>
      </p:grpSp>
      <p:pic>
        <p:nvPicPr>
          <p:cNvPr id="1073" name="Google Shape;1073;p13"/>
          <p:cNvPicPr preferRelativeResize="0"/>
          <p:nvPr/>
        </p:nvPicPr>
        <p:blipFill rotWithShape="1">
          <a:blip r:embed="rId3">
            <a:alphaModFix/>
          </a:blip>
          <a:srcRect b="0" l="0" r="0" t="0"/>
          <a:stretch/>
        </p:blipFill>
        <p:spPr>
          <a:xfrm>
            <a:off x="1954085" y="91026"/>
            <a:ext cx="1321013" cy="1321013"/>
          </a:xfrm>
          <a:prstGeom prst="rect">
            <a:avLst/>
          </a:prstGeom>
          <a:noFill/>
          <a:ln>
            <a:noFill/>
          </a:ln>
        </p:spPr>
      </p:pic>
      <p:grpSp>
        <p:nvGrpSpPr>
          <p:cNvPr id="1074" name="Google Shape;1074;p13"/>
          <p:cNvGrpSpPr/>
          <p:nvPr/>
        </p:nvGrpSpPr>
        <p:grpSpPr>
          <a:xfrm>
            <a:off x="-589648" y="-148987"/>
            <a:ext cx="2491310" cy="2586588"/>
            <a:chOff x="815" y="1243"/>
            <a:chExt cx="458" cy="518"/>
          </a:xfrm>
        </p:grpSpPr>
        <p:grpSp>
          <p:nvGrpSpPr>
            <p:cNvPr id="1075" name="Google Shape;1075;p13"/>
            <p:cNvGrpSpPr/>
            <p:nvPr/>
          </p:nvGrpSpPr>
          <p:grpSpPr>
            <a:xfrm>
              <a:off x="815" y="1243"/>
              <a:ext cx="458" cy="518"/>
              <a:chOff x="183" y="1917"/>
              <a:chExt cx="1051" cy="1102"/>
            </a:xfrm>
          </p:grpSpPr>
          <p:pic>
            <p:nvPicPr>
              <p:cNvPr descr="light_shadow" id="1076" name="Google Shape;1076;p13"/>
              <p:cNvPicPr preferRelativeResize="0"/>
              <p:nvPr/>
            </p:nvPicPr>
            <p:blipFill rotWithShape="1">
              <a:blip r:embed="rId4">
                <a:alphaModFix/>
              </a:blip>
              <a:srcRect b="0" l="0" r="0" t="0"/>
              <a:stretch/>
            </p:blipFill>
            <p:spPr>
              <a:xfrm>
                <a:off x="291" y="2781"/>
                <a:ext cx="858" cy="238"/>
              </a:xfrm>
              <a:prstGeom prst="rect">
                <a:avLst/>
              </a:prstGeom>
              <a:noFill/>
              <a:ln>
                <a:noFill/>
              </a:ln>
            </p:spPr>
          </p:pic>
          <p:pic>
            <p:nvPicPr>
              <p:cNvPr descr="circuler_1" id="1077" name="Google Shape;1077;p13"/>
              <p:cNvPicPr preferRelativeResize="0"/>
              <p:nvPr/>
            </p:nvPicPr>
            <p:blipFill rotWithShape="1">
              <a:blip r:embed="rId5">
                <a:alphaModFix/>
              </a:blip>
              <a:srcRect b="0" l="0" r="0" t="0"/>
              <a:stretch/>
            </p:blipFill>
            <p:spPr>
              <a:xfrm>
                <a:off x="192" y="1917"/>
                <a:ext cx="1042" cy="1016"/>
              </a:xfrm>
              <a:prstGeom prst="rect">
                <a:avLst/>
              </a:prstGeom>
              <a:noFill/>
              <a:ln>
                <a:noFill/>
              </a:ln>
            </p:spPr>
          </p:pic>
          <p:sp>
            <p:nvSpPr>
              <p:cNvPr id="1078" name="Google Shape;1078;p13"/>
              <p:cNvSpPr/>
              <p:nvPr/>
            </p:nvSpPr>
            <p:spPr>
              <a:xfrm>
                <a:off x="183" y="1928"/>
                <a:ext cx="1035" cy="1019"/>
              </a:xfrm>
              <a:prstGeom prst="ellipse">
                <a:avLst/>
              </a:prstGeom>
              <a:gradFill>
                <a:gsLst>
                  <a:gs pos="0">
                    <a:srgbClr val="F08B54"/>
                  </a:gs>
                  <a:gs pos="50000">
                    <a:srgbClr val="F67A26"/>
                  </a:gs>
                  <a:gs pos="100000">
                    <a:srgbClr val="E36A18"/>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9900"/>
                  <a:buFont typeface="Arial"/>
                  <a:buNone/>
                </a:pPr>
                <a:r>
                  <a:rPr b="1" i="1" lang="en-US" sz="19900" u="none" cap="none" strike="noStrike">
                    <a:solidFill>
                      <a:srgbClr val="FFFFFF"/>
                    </a:solidFill>
                    <a:latin typeface="Arial"/>
                    <a:ea typeface="Arial"/>
                    <a:cs typeface="Arial"/>
                    <a:sym typeface="Arial"/>
                  </a:rPr>
                  <a:t>9</a:t>
                </a:r>
                <a:endParaRPr/>
              </a:p>
            </p:txBody>
          </p:sp>
        </p:grpSp>
        <p:pic>
          <p:nvPicPr>
            <p:cNvPr descr="Picture2" id="1079" name="Google Shape;1079;p13"/>
            <p:cNvPicPr preferRelativeResize="0"/>
            <p:nvPr/>
          </p:nvPicPr>
          <p:blipFill rotWithShape="1">
            <a:blip r:embed="rId6">
              <a:alphaModFix/>
            </a:blip>
            <a:srcRect b="0" l="0" r="0" t="0"/>
            <a:stretch/>
          </p:blipFill>
          <p:spPr>
            <a:xfrm>
              <a:off x="864" y="1248"/>
              <a:ext cx="359" cy="169"/>
            </a:xfrm>
            <a:prstGeom prst="rect">
              <a:avLst/>
            </a:prstGeom>
            <a:noFill/>
            <a:ln>
              <a:noFill/>
            </a:ln>
          </p:spPr>
        </p:pic>
      </p:grpSp>
      <p:sp>
        <p:nvSpPr>
          <p:cNvPr id="1080" name="Google Shape;1080;p13"/>
          <p:cNvSpPr/>
          <p:nvPr/>
        </p:nvSpPr>
        <p:spPr>
          <a:xfrm>
            <a:off x="3353516" y="95534"/>
            <a:ext cx="8546028" cy="1646357"/>
          </a:xfrm>
          <a:prstGeom prst="roundRect">
            <a:avLst>
              <a:gd fmla="val 16667" name="adj"/>
            </a:avLst>
          </a:prstGeom>
          <a:solidFill>
            <a:srgbClr val="C000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“Hỡi</a:t>
            </a:r>
            <a:r>
              <a:rPr b="1" i="0" lang="en-US" sz="3600" u="none" cap="none" strike="noStrike">
                <a:solidFill>
                  <a:srgbClr val="FFFFFF"/>
                </a:solidFill>
                <a:latin typeface="Times New Roman"/>
                <a:ea typeface="Times New Roman"/>
                <a:cs typeface="Times New Roman"/>
                <a:sym typeface="Times New Roman"/>
              </a:rPr>
              <a:t> cô tát nước bên đàng</a:t>
            </a:r>
            <a:endParaRPr b="1" i="0" sz="3600" u="none" cap="none" strike="noStrike">
              <a:solidFill>
                <a:srgbClr val="FFFF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FFFF"/>
              </a:buClr>
              <a:buSzPts val="3600"/>
              <a:buFont typeface="Times New Roman"/>
              <a:buNone/>
            </a:pPr>
            <a:r>
              <a:rPr b="1" lang="en-US" sz="3600">
                <a:solidFill>
                  <a:srgbClr val="FFFFFF"/>
                </a:solidFill>
                <a:latin typeface="Times New Roman"/>
                <a:ea typeface="Times New Roman"/>
                <a:cs typeface="Times New Roman"/>
                <a:sym typeface="Times New Roman"/>
              </a:rPr>
              <a:t>Sao</a:t>
            </a:r>
            <a:r>
              <a:rPr b="1" lang="en-US" sz="3600">
                <a:solidFill>
                  <a:srgbClr val="FFFFFF"/>
                </a:solidFill>
                <a:latin typeface="Times New Roman"/>
                <a:ea typeface="Times New Roman"/>
                <a:cs typeface="Times New Roman"/>
                <a:sym typeface="Times New Roman"/>
              </a:rPr>
              <a:t> cô múc ánh trăng vàng đổ đi”</a:t>
            </a:r>
            <a:endParaRPr/>
          </a:p>
          <a:p>
            <a:pPr indent="0" lvl="0" marL="0" marR="0" rtl="0" algn="ctr">
              <a:lnSpc>
                <a:spcPct val="100000"/>
              </a:lnSpc>
              <a:spcBef>
                <a:spcPts val="0"/>
              </a:spcBef>
              <a:spcAft>
                <a:spcPts val="0"/>
              </a:spcAft>
              <a:buClr>
                <a:srgbClr val="FFFF00"/>
              </a:buClr>
              <a:buSzPts val="3600"/>
              <a:buFont typeface="Times New Roman"/>
              <a:buNone/>
            </a:pPr>
            <a:r>
              <a:rPr b="1" i="0" lang="en-US" sz="3600" u="none" cap="none" strike="noStrike">
                <a:solidFill>
                  <a:srgbClr val="FFFF00"/>
                </a:solidFill>
                <a:latin typeface="Times New Roman"/>
                <a:ea typeface="Times New Roman"/>
                <a:cs typeface="Times New Roman"/>
                <a:sym typeface="Times New Roman"/>
              </a:rPr>
              <a:t>Xác</a:t>
            </a:r>
            <a:r>
              <a:rPr b="1" i="0" lang="en-US" sz="3600" u="none" cap="none" strike="noStrike">
                <a:solidFill>
                  <a:srgbClr val="FFFF00"/>
                </a:solidFill>
                <a:latin typeface="Times New Roman"/>
                <a:ea typeface="Times New Roman"/>
                <a:cs typeface="Times New Roman"/>
                <a:sym typeface="Times New Roman"/>
              </a:rPr>
              <a:t> định PCNN của hai câu ca dao trên?</a:t>
            </a:r>
            <a:endParaRPr b="1" i="0" sz="3600" u="none" cap="none" strike="noStrike">
              <a:solidFill>
                <a:srgbClr val="FFFF00"/>
              </a:solidFill>
              <a:latin typeface="Times New Roman"/>
              <a:ea typeface="Times New Roman"/>
              <a:cs typeface="Times New Roman"/>
              <a:sym typeface="Times New Roman"/>
            </a:endParaRPr>
          </a:p>
        </p:txBody>
      </p:sp>
      <p:sp>
        <p:nvSpPr>
          <p:cNvPr id="1081" name="Google Shape;1081;p13"/>
          <p:cNvSpPr/>
          <p:nvPr/>
        </p:nvSpPr>
        <p:spPr>
          <a:xfrm>
            <a:off x="186432" y="2801353"/>
            <a:ext cx="11475326" cy="953166"/>
          </a:xfrm>
          <a:prstGeom prst="roundRect">
            <a:avLst>
              <a:gd fmla="val 16667" name="adj"/>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A. Phong cách</a:t>
            </a:r>
            <a:r>
              <a:rPr b="1" i="0" lang="en-US" sz="3600" u="none" cap="none" strike="noStrike">
                <a:solidFill>
                  <a:srgbClr val="FFFFFF"/>
                </a:solidFill>
                <a:latin typeface="Times New Roman"/>
                <a:ea typeface="Times New Roman"/>
                <a:cs typeface="Times New Roman"/>
                <a:sym typeface="Times New Roman"/>
              </a:rPr>
              <a:t> ngôn ngữ khoa học</a:t>
            </a:r>
            <a:endParaRPr b="1" i="0" sz="3600" u="none" cap="none" strike="noStrike">
              <a:solidFill>
                <a:srgbClr val="FFFFFF"/>
              </a:solidFill>
              <a:latin typeface="Times New Roman"/>
              <a:ea typeface="Times New Roman"/>
              <a:cs typeface="Times New Roman"/>
              <a:sym typeface="Times New Roman"/>
            </a:endParaRPr>
          </a:p>
        </p:txBody>
      </p:sp>
      <p:sp>
        <p:nvSpPr>
          <p:cNvPr id="1082" name="Google Shape;1082;p13"/>
          <p:cNvSpPr/>
          <p:nvPr/>
        </p:nvSpPr>
        <p:spPr>
          <a:xfrm>
            <a:off x="153966" y="3795475"/>
            <a:ext cx="11475326" cy="953166"/>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B. Phong cách</a:t>
            </a:r>
            <a:r>
              <a:rPr b="1" i="0" lang="en-US" sz="3600" u="none" cap="none" strike="noStrike">
                <a:solidFill>
                  <a:srgbClr val="FFFFFF"/>
                </a:solidFill>
                <a:latin typeface="Times New Roman"/>
                <a:ea typeface="Times New Roman"/>
                <a:cs typeface="Times New Roman"/>
                <a:sym typeface="Times New Roman"/>
              </a:rPr>
              <a:t> ngôn ngữ hành chính</a:t>
            </a:r>
            <a:endParaRPr b="1" i="0" sz="3600" u="none" cap="none" strike="noStrike">
              <a:solidFill>
                <a:srgbClr val="FFFFFF"/>
              </a:solidFill>
              <a:latin typeface="Times New Roman"/>
              <a:ea typeface="Times New Roman"/>
              <a:cs typeface="Times New Roman"/>
              <a:sym typeface="Times New Roman"/>
            </a:endParaRPr>
          </a:p>
        </p:txBody>
      </p:sp>
      <p:sp>
        <p:nvSpPr>
          <p:cNvPr id="1083" name="Google Shape;1083;p13"/>
          <p:cNvSpPr/>
          <p:nvPr/>
        </p:nvSpPr>
        <p:spPr>
          <a:xfrm>
            <a:off x="179950" y="4769577"/>
            <a:ext cx="11449342" cy="953166"/>
          </a:xfrm>
          <a:prstGeom prst="roundRect">
            <a:avLst>
              <a:gd fmla="val 16667" name="adj"/>
            </a:avLst>
          </a:prstGeom>
          <a:solidFill>
            <a:srgbClr val="BF9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C. Phong cách</a:t>
            </a:r>
            <a:r>
              <a:rPr b="1" i="0" lang="en-US" sz="3600" u="none" cap="none" strike="noStrike">
                <a:solidFill>
                  <a:srgbClr val="FFFFFF"/>
                </a:solidFill>
                <a:latin typeface="Times New Roman"/>
                <a:ea typeface="Times New Roman"/>
                <a:cs typeface="Times New Roman"/>
                <a:sym typeface="Times New Roman"/>
              </a:rPr>
              <a:t> ngôn ngữ nghệ thuật</a:t>
            </a:r>
            <a:endParaRPr b="1" i="0" sz="3600" u="none" cap="none" strike="noStrike">
              <a:solidFill>
                <a:srgbClr val="FFFFFF"/>
              </a:solidFill>
              <a:latin typeface="Times New Roman"/>
              <a:ea typeface="Times New Roman"/>
              <a:cs typeface="Times New Roman"/>
              <a:sym typeface="Times New Roman"/>
            </a:endParaRPr>
          </a:p>
        </p:txBody>
      </p:sp>
      <p:sp>
        <p:nvSpPr>
          <p:cNvPr id="1084" name="Google Shape;1084;p13"/>
          <p:cNvSpPr/>
          <p:nvPr/>
        </p:nvSpPr>
        <p:spPr>
          <a:xfrm>
            <a:off x="102967" y="5743679"/>
            <a:ext cx="11603308" cy="953166"/>
          </a:xfrm>
          <a:prstGeom prst="roundRect">
            <a:avLst>
              <a:gd fmla="val 16667" name="adj"/>
            </a:avLst>
          </a:prstGeom>
          <a:solidFill>
            <a:srgbClr val="3A3838"/>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D.</a:t>
            </a:r>
            <a:r>
              <a:rPr b="1" i="0" lang="en-US" sz="3600" u="none" cap="none" strike="noStrike">
                <a:solidFill>
                  <a:srgbClr val="FFFFFF"/>
                </a:solidFill>
                <a:latin typeface="Times New Roman"/>
                <a:ea typeface="Times New Roman"/>
                <a:cs typeface="Times New Roman"/>
                <a:sym typeface="Times New Roman"/>
              </a:rPr>
              <a:t> </a:t>
            </a:r>
            <a:r>
              <a:rPr b="1" i="0" lang="en-US" sz="3600" u="none" cap="none" strike="noStrike">
                <a:solidFill>
                  <a:srgbClr val="FFFFFF"/>
                </a:solidFill>
                <a:latin typeface="Times New Roman"/>
                <a:ea typeface="Times New Roman"/>
                <a:cs typeface="Times New Roman"/>
                <a:sym typeface="Times New Roman"/>
              </a:rPr>
              <a:t>Phong cách</a:t>
            </a:r>
            <a:r>
              <a:rPr b="1" i="0" lang="en-US" sz="3600" u="none" cap="none" strike="noStrike">
                <a:solidFill>
                  <a:srgbClr val="FFFFFF"/>
                </a:solidFill>
                <a:latin typeface="Times New Roman"/>
                <a:ea typeface="Times New Roman"/>
                <a:cs typeface="Times New Roman"/>
                <a:sym typeface="Times New Roman"/>
              </a:rPr>
              <a:t> ngôn ngữ sinh hoạt</a:t>
            </a:r>
            <a:endParaRPr b="1" i="0" sz="3600" u="none" cap="none" strike="noStrike">
              <a:solidFill>
                <a:srgbClr val="FFFFFF"/>
              </a:solidFill>
              <a:latin typeface="Times New Roman"/>
              <a:ea typeface="Times New Roman"/>
              <a:cs typeface="Times New Roman"/>
              <a:sym typeface="Times New Roman"/>
            </a:endParaRPr>
          </a:p>
        </p:txBody>
      </p:sp>
      <p:sp>
        <p:nvSpPr>
          <p:cNvPr id="1085" name="Google Shape;1085;p13"/>
          <p:cNvSpPr/>
          <p:nvPr/>
        </p:nvSpPr>
        <p:spPr>
          <a:xfrm rot="-2813164">
            <a:off x="10304795" y="4726212"/>
            <a:ext cx="564470" cy="835242"/>
          </a:xfrm>
          <a:prstGeom prst="corner">
            <a:avLst>
              <a:gd fmla="val 50000" name="adj1"/>
              <a:gd fmla="val 27026" name="adj2"/>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pic>
        <p:nvPicPr>
          <p:cNvPr id="1086" name="Google Shape;1086;p13"/>
          <p:cNvPicPr preferRelativeResize="0"/>
          <p:nvPr/>
        </p:nvPicPr>
        <p:blipFill rotWithShape="1">
          <a:blip r:embed="rId7">
            <a:alphaModFix/>
          </a:blip>
          <a:srcRect b="0" l="0" r="0" t="0"/>
          <a:stretch/>
        </p:blipFill>
        <p:spPr>
          <a:xfrm>
            <a:off x="969523" y="1944700"/>
            <a:ext cx="798645" cy="15546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9"/>
                                        </p:tgtEl>
                                        <p:attrNameLst>
                                          <p:attrName>style.visibility</p:attrName>
                                        </p:attrNameLst>
                                      </p:cBhvr>
                                      <p:to>
                                        <p:strVal val="visible"/>
                                      </p:to>
                                    </p:set>
                                    <p:animEffect filter="fade" transition="in">
                                      <p:cBhvr>
                                        <p:cTn dur="500"/>
                                        <p:tgtEl>
                                          <p:spTgt spid="1049"/>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1053"/>
                                        </p:tgtEl>
                                        <p:attrNameLst>
                                          <p:attrName>style.visibility</p:attrName>
                                        </p:attrNameLst>
                                      </p:cBhvr>
                                      <p:to>
                                        <p:strVal val="visible"/>
                                      </p:to>
                                    </p:set>
                                    <p:animEffect filter="fade" transition="in">
                                      <p:cBhvr>
                                        <p:cTn dur="500"/>
                                        <p:tgtEl>
                                          <p:spTgt spid="1053"/>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1057"/>
                                        </p:tgtEl>
                                        <p:attrNameLst>
                                          <p:attrName>style.visibility</p:attrName>
                                        </p:attrNameLst>
                                      </p:cBhvr>
                                      <p:to>
                                        <p:strVal val="visible"/>
                                      </p:to>
                                    </p:set>
                                    <p:animEffect filter="fade" transition="in">
                                      <p:cBhvr>
                                        <p:cTn dur="500"/>
                                        <p:tgtEl>
                                          <p:spTgt spid="1057"/>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1061"/>
                                        </p:tgtEl>
                                        <p:attrNameLst>
                                          <p:attrName>style.visibility</p:attrName>
                                        </p:attrNameLst>
                                      </p:cBhvr>
                                      <p:to>
                                        <p:strVal val="visible"/>
                                      </p:to>
                                    </p:set>
                                    <p:animEffect filter="fade" transition="in">
                                      <p:cBhvr>
                                        <p:cTn dur="500"/>
                                        <p:tgtEl>
                                          <p:spTgt spid="1061"/>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1065"/>
                                        </p:tgtEl>
                                        <p:attrNameLst>
                                          <p:attrName>style.visibility</p:attrName>
                                        </p:attrNameLst>
                                      </p:cBhvr>
                                      <p:to>
                                        <p:strVal val="visible"/>
                                      </p:to>
                                    </p:set>
                                    <p:animEffect filter="fade" transition="in">
                                      <p:cBhvr>
                                        <p:cTn dur="500"/>
                                        <p:tgtEl>
                                          <p:spTgt spid="1065"/>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1069"/>
                                        </p:tgtEl>
                                        <p:attrNameLst>
                                          <p:attrName>style.visibility</p:attrName>
                                        </p:attrNameLst>
                                      </p:cBhvr>
                                      <p:to>
                                        <p:strVal val="visible"/>
                                      </p:to>
                                    </p:set>
                                    <p:animEffect filter="fade" transition="in">
                                      <p:cBhvr>
                                        <p:cTn dur="500"/>
                                        <p:tgtEl>
                                          <p:spTgt spid="10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85"/>
                                        </p:tgtEl>
                                        <p:attrNameLst>
                                          <p:attrName>style.visibility</p:attrName>
                                        </p:attrNameLst>
                                      </p:cBhvr>
                                      <p:to>
                                        <p:strVal val="visible"/>
                                      </p:to>
                                    </p:set>
                                    <p:anim calcmode="lin" valueType="num">
                                      <p:cBhvr additive="base">
                                        <p:cTn dur="500"/>
                                        <p:tgtEl>
                                          <p:spTgt spid="108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grpSp>
        <p:nvGrpSpPr>
          <p:cNvPr id="1091" name="Google Shape;1091;p14"/>
          <p:cNvGrpSpPr/>
          <p:nvPr/>
        </p:nvGrpSpPr>
        <p:grpSpPr>
          <a:xfrm>
            <a:off x="2009715" y="1503973"/>
            <a:ext cx="1187355" cy="1187355"/>
            <a:chOff x="2333767" y="1801504"/>
            <a:chExt cx="1187355" cy="1187355"/>
          </a:xfrm>
        </p:grpSpPr>
        <p:sp>
          <p:nvSpPr>
            <p:cNvPr id="1092" name="Google Shape;1092;p14"/>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3" name="Google Shape;1093;p14"/>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4" name="Google Shape;1094;p14"/>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05</a:t>
              </a:r>
              <a:endParaRPr b="1" i="0" sz="3200" u="none" cap="none" strike="noStrike">
                <a:solidFill>
                  <a:srgbClr val="FF0000"/>
                </a:solidFill>
                <a:latin typeface="Times New Roman"/>
                <a:ea typeface="Times New Roman"/>
                <a:cs typeface="Times New Roman"/>
                <a:sym typeface="Times New Roman"/>
              </a:endParaRPr>
            </a:p>
          </p:txBody>
        </p:sp>
      </p:grpSp>
      <p:grpSp>
        <p:nvGrpSpPr>
          <p:cNvPr id="1095" name="Google Shape;1095;p14"/>
          <p:cNvGrpSpPr/>
          <p:nvPr/>
        </p:nvGrpSpPr>
        <p:grpSpPr>
          <a:xfrm>
            <a:off x="2020916" y="1522064"/>
            <a:ext cx="1187355" cy="1187355"/>
            <a:chOff x="2333767" y="1801504"/>
            <a:chExt cx="1187355" cy="1187355"/>
          </a:xfrm>
        </p:grpSpPr>
        <p:sp>
          <p:nvSpPr>
            <p:cNvPr id="1096" name="Google Shape;1096;p14"/>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7" name="Google Shape;1097;p14"/>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8" name="Google Shape;1098;p14"/>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04</a:t>
              </a:r>
              <a:endParaRPr b="1" i="0" sz="3200" u="none" cap="none" strike="noStrike">
                <a:solidFill>
                  <a:srgbClr val="FF0000"/>
                </a:solidFill>
                <a:latin typeface="Times New Roman"/>
                <a:ea typeface="Times New Roman"/>
                <a:cs typeface="Times New Roman"/>
                <a:sym typeface="Times New Roman"/>
              </a:endParaRPr>
            </a:p>
          </p:txBody>
        </p:sp>
      </p:grpSp>
      <p:grpSp>
        <p:nvGrpSpPr>
          <p:cNvPr id="1099" name="Google Shape;1099;p14"/>
          <p:cNvGrpSpPr/>
          <p:nvPr/>
        </p:nvGrpSpPr>
        <p:grpSpPr>
          <a:xfrm>
            <a:off x="2001029" y="1500016"/>
            <a:ext cx="1187355" cy="1187355"/>
            <a:chOff x="2333767" y="1801504"/>
            <a:chExt cx="1187355" cy="1187355"/>
          </a:xfrm>
        </p:grpSpPr>
        <p:sp>
          <p:nvSpPr>
            <p:cNvPr id="1100" name="Google Shape;1100;p14"/>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1" name="Google Shape;1101;p14"/>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2" name="Google Shape;1102;p14"/>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03</a:t>
              </a:r>
              <a:endParaRPr b="1" i="0" sz="3200" u="none" cap="none" strike="noStrike">
                <a:solidFill>
                  <a:srgbClr val="FF0000"/>
                </a:solidFill>
                <a:latin typeface="Times New Roman"/>
                <a:ea typeface="Times New Roman"/>
                <a:cs typeface="Times New Roman"/>
                <a:sym typeface="Times New Roman"/>
              </a:endParaRPr>
            </a:p>
          </p:txBody>
        </p:sp>
      </p:grpSp>
      <p:grpSp>
        <p:nvGrpSpPr>
          <p:cNvPr id="1103" name="Google Shape;1103;p14"/>
          <p:cNvGrpSpPr/>
          <p:nvPr/>
        </p:nvGrpSpPr>
        <p:grpSpPr>
          <a:xfrm>
            <a:off x="1993978" y="1527998"/>
            <a:ext cx="1187355" cy="1187355"/>
            <a:chOff x="2333767" y="1801504"/>
            <a:chExt cx="1187355" cy="1187355"/>
          </a:xfrm>
        </p:grpSpPr>
        <p:sp>
          <p:nvSpPr>
            <p:cNvPr id="1104" name="Google Shape;1104;p14"/>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5" name="Google Shape;1105;p14"/>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6" name="Google Shape;1106;p14"/>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02</a:t>
              </a:r>
              <a:endParaRPr b="1" i="0" sz="3200" u="none" cap="none" strike="noStrike">
                <a:solidFill>
                  <a:srgbClr val="FF0000"/>
                </a:solidFill>
                <a:latin typeface="Times New Roman"/>
                <a:ea typeface="Times New Roman"/>
                <a:cs typeface="Times New Roman"/>
                <a:sym typeface="Times New Roman"/>
              </a:endParaRPr>
            </a:p>
          </p:txBody>
        </p:sp>
      </p:grpSp>
      <p:grpSp>
        <p:nvGrpSpPr>
          <p:cNvPr id="1107" name="Google Shape;1107;p14"/>
          <p:cNvGrpSpPr/>
          <p:nvPr/>
        </p:nvGrpSpPr>
        <p:grpSpPr>
          <a:xfrm>
            <a:off x="1989828" y="1498039"/>
            <a:ext cx="1187355" cy="1187355"/>
            <a:chOff x="2333767" y="1801504"/>
            <a:chExt cx="1187355" cy="1187355"/>
          </a:xfrm>
        </p:grpSpPr>
        <p:sp>
          <p:nvSpPr>
            <p:cNvPr id="1108" name="Google Shape;1108;p14"/>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9" name="Google Shape;1109;p14"/>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0" name="Google Shape;1110;p14"/>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01</a:t>
              </a:r>
              <a:endParaRPr b="1" i="0" sz="3200" u="none" cap="none" strike="noStrike">
                <a:solidFill>
                  <a:srgbClr val="FF0000"/>
                </a:solidFill>
                <a:latin typeface="Times New Roman"/>
                <a:ea typeface="Times New Roman"/>
                <a:cs typeface="Times New Roman"/>
                <a:sym typeface="Times New Roman"/>
              </a:endParaRPr>
            </a:p>
          </p:txBody>
        </p:sp>
      </p:grpSp>
      <p:grpSp>
        <p:nvGrpSpPr>
          <p:cNvPr id="1111" name="Google Shape;1111;p14"/>
          <p:cNvGrpSpPr/>
          <p:nvPr/>
        </p:nvGrpSpPr>
        <p:grpSpPr>
          <a:xfrm>
            <a:off x="2009715" y="1514354"/>
            <a:ext cx="1187355" cy="1187355"/>
            <a:chOff x="2333767" y="1801504"/>
            <a:chExt cx="1187355" cy="1187355"/>
          </a:xfrm>
        </p:grpSpPr>
        <p:sp>
          <p:nvSpPr>
            <p:cNvPr id="1112" name="Google Shape;1112;p14"/>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3" name="Google Shape;1113;p14"/>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4" name="Google Shape;1114;p14"/>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00</a:t>
              </a:r>
              <a:endParaRPr b="1" i="0" sz="3200" u="none" cap="none" strike="noStrike">
                <a:solidFill>
                  <a:srgbClr val="FF0000"/>
                </a:solidFill>
                <a:latin typeface="Times New Roman"/>
                <a:ea typeface="Times New Roman"/>
                <a:cs typeface="Times New Roman"/>
                <a:sym typeface="Times New Roman"/>
              </a:endParaRPr>
            </a:p>
          </p:txBody>
        </p:sp>
      </p:grpSp>
      <p:pic>
        <p:nvPicPr>
          <p:cNvPr id="1115" name="Google Shape;1115;p14"/>
          <p:cNvPicPr preferRelativeResize="0"/>
          <p:nvPr/>
        </p:nvPicPr>
        <p:blipFill rotWithShape="1">
          <a:blip r:embed="rId3">
            <a:alphaModFix/>
          </a:blip>
          <a:srcRect b="0" l="0" r="0" t="0"/>
          <a:stretch/>
        </p:blipFill>
        <p:spPr>
          <a:xfrm>
            <a:off x="1954085" y="91026"/>
            <a:ext cx="1321013" cy="1321013"/>
          </a:xfrm>
          <a:prstGeom prst="rect">
            <a:avLst/>
          </a:prstGeom>
          <a:noFill/>
          <a:ln>
            <a:noFill/>
          </a:ln>
        </p:spPr>
      </p:pic>
      <p:grpSp>
        <p:nvGrpSpPr>
          <p:cNvPr id="1116" name="Google Shape;1116;p14"/>
          <p:cNvGrpSpPr/>
          <p:nvPr/>
        </p:nvGrpSpPr>
        <p:grpSpPr>
          <a:xfrm>
            <a:off x="-589648" y="-148987"/>
            <a:ext cx="2491310" cy="2586588"/>
            <a:chOff x="815" y="1243"/>
            <a:chExt cx="458" cy="518"/>
          </a:xfrm>
        </p:grpSpPr>
        <p:grpSp>
          <p:nvGrpSpPr>
            <p:cNvPr id="1117" name="Google Shape;1117;p14"/>
            <p:cNvGrpSpPr/>
            <p:nvPr/>
          </p:nvGrpSpPr>
          <p:grpSpPr>
            <a:xfrm>
              <a:off x="815" y="1243"/>
              <a:ext cx="458" cy="518"/>
              <a:chOff x="183" y="1917"/>
              <a:chExt cx="1051" cy="1102"/>
            </a:xfrm>
          </p:grpSpPr>
          <p:pic>
            <p:nvPicPr>
              <p:cNvPr descr="light_shadow" id="1118" name="Google Shape;1118;p14"/>
              <p:cNvPicPr preferRelativeResize="0"/>
              <p:nvPr/>
            </p:nvPicPr>
            <p:blipFill rotWithShape="1">
              <a:blip r:embed="rId4">
                <a:alphaModFix/>
              </a:blip>
              <a:srcRect b="0" l="0" r="0" t="0"/>
              <a:stretch/>
            </p:blipFill>
            <p:spPr>
              <a:xfrm>
                <a:off x="291" y="2781"/>
                <a:ext cx="858" cy="238"/>
              </a:xfrm>
              <a:prstGeom prst="rect">
                <a:avLst/>
              </a:prstGeom>
              <a:noFill/>
              <a:ln>
                <a:noFill/>
              </a:ln>
            </p:spPr>
          </p:pic>
          <p:pic>
            <p:nvPicPr>
              <p:cNvPr descr="circuler_1" id="1119" name="Google Shape;1119;p14"/>
              <p:cNvPicPr preferRelativeResize="0"/>
              <p:nvPr/>
            </p:nvPicPr>
            <p:blipFill rotWithShape="1">
              <a:blip r:embed="rId5">
                <a:alphaModFix/>
              </a:blip>
              <a:srcRect b="0" l="0" r="0" t="0"/>
              <a:stretch/>
            </p:blipFill>
            <p:spPr>
              <a:xfrm>
                <a:off x="192" y="1917"/>
                <a:ext cx="1042" cy="1016"/>
              </a:xfrm>
              <a:prstGeom prst="rect">
                <a:avLst/>
              </a:prstGeom>
              <a:noFill/>
              <a:ln>
                <a:noFill/>
              </a:ln>
            </p:spPr>
          </p:pic>
          <p:sp>
            <p:nvSpPr>
              <p:cNvPr id="1120" name="Google Shape;1120;p14"/>
              <p:cNvSpPr/>
              <p:nvPr/>
            </p:nvSpPr>
            <p:spPr>
              <a:xfrm>
                <a:off x="183" y="1928"/>
                <a:ext cx="1035" cy="1019"/>
              </a:xfrm>
              <a:prstGeom prst="ellipse">
                <a:avLst/>
              </a:prstGeom>
              <a:gradFill>
                <a:gsLst>
                  <a:gs pos="0">
                    <a:srgbClr val="F08B54"/>
                  </a:gs>
                  <a:gs pos="50000">
                    <a:srgbClr val="F67A26"/>
                  </a:gs>
                  <a:gs pos="100000">
                    <a:srgbClr val="E36A18"/>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0"/>
                  <a:buFont typeface="Arial"/>
                  <a:buNone/>
                </a:pPr>
                <a:r>
                  <a:rPr b="1" i="1" lang="en-US" sz="14000">
                    <a:solidFill>
                      <a:srgbClr val="FFFFFF"/>
                    </a:solidFill>
                    <a:latin typeface="Arial"/>
                    <a:ea typeface="Arial"/>
                    <a:cs typeface="Arial"/>
                    <a:sym typeface="Arial"/>
                  </a:rPr>
                  <a:t>10</a:t>
                </a:r>
                <a:endParaRPr b="1" i="1" sz="14000" u="none" cap="none" strike="noStrike">
                  <a:solidFill>
                    <a:srgbClr val="FFFFFF"/>
                  </a:solidFill>
                  <a:latin typeface="Arial"/>
                  <a:ea typeface="Arial"/>
                  <a:cs typeface="Arial"/>
                  <a:sym typeface="Arial"/>
                </a:endParaRPr>
              </a:p>
            </p:txBody>
          </p:sp>
        </p:grpSp>
        <p:pic>
          <p:nvPicPr>
            <p:cNvPr descr="Picture2" id="1121" name="Google Shape;1121;p14"/>
            <p:cNvPicPr preferRelativeResize="0"/>
            <p:nvPr/>
          </p:nvPicPr>
          <p:blipFill rotWithShape="1">
            <a:blip r:embed="rId6">
              <a:alphaModFix/>
            </a:blip>
            <a:srcRect b="0" l="0" r="0" t="0"/>
            <a:stretch/>
          </p:blipFill>
          <p:spPr>
            <a:xfrm>
              <a:off x="877" y="1248"/>
              <a:ext cx="359" cy="169"/>
            </a:xfrm>
            <a:prstGeom prst="rect">
              <a:avLst/>
            </a:prstGeom>
            <a:noFill/>
            <a:ln>
              <a:noFill/>
            </a:ln>
          </p:spPr>
        </p:pic>
      </p:grpSp>
      <p:sp>
        <p:nvSpPr>
          <p:cNvPr id="1122" name="Google Shape;1122;p14"/>
          <p:cNvSpPr/>
          <p:nvPr/>
        </p:nvSpPr>
        <p:spPr>
          <a:xfrm>
            <a:off x="153966" y="2801353"/>
            <a:ext cx="11475326" cy="953166"/>
          </a:xfrm>
          <a:prstGeom prst="roundRect">
            <a:avLst>
              <a:gd fmla="val 16667" name="adj"/>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A. Phong cách ngôn ngữ khoa học</a:t>
            </a:r>
            <a:endParaRPr b="1" i="0" sz="3600" u="none" cap="none" strike="noStrike">
              <a:solidFill>
                <a:srgbClr val="FFFFFF"/>
              </a:solidFill>
              <a:latin typeface="Times New Roman"/>
              <a:ea typeface="Times New Roman"/>
              <a:cs typeface="Times New Roman"/>
              <a:sym typeface="Times New Roman"/>
            </a:endParaRPr>
          </a:p>
        </p:txBody>
      </p:sp>
      <p:sp>
        <p:nvSpPr>
          <p:cNvPr id="1123" name="Google Shape;1123;p14"/>
          <p:cNvSpPr/>
          <p:nvPr/>
        </p:nvSpPr>
        <p:spPr>
          <a:xfrm>
            <a:off x="153966" y="3795475"/>
            <a:ext cx="11475326" cy="953166"/>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B. Phong cách ngôn ngữ hành chính</a:t>
            </a:r>
            <a:endParaRPr b="1" i="0" sz="3600" u="none" cap="none" strike="noStrike">
              <a:solidFill>
                <a:srgbClr val="FFFFFF"/>
              </a:solidFill>
              <a:latin typeface="Times New Roman"/>
              <a:ea typeface="Times New Roman"/>
              <a:cs typeface="Times New Roman"/>
              <a:sym typeface="Times New Roman"/>
            </a:endParaRPr>
          </a:p>
        </p:txBody>
      </p:sp>
      <p:sp>
        <p:nvSpPr>
          <p:cNvPr id="1124" name="Google Shape;1124;p14"/>
          <p:cNvSpPr/>
          <p:nvPr/>
        </p:nvSpPr>
        <p:spPr>
          <a:xfrm>
            <a:off x="179950" y="4769577"/>
            <a:ext cx="11449342" cy="953166"/>
          </a:xfrm>
          <a:prstGeom prst="roundRect">
            <a:avLst>
              <a:gd fmla="val 16667" name="adj"/>
            </a:avLst>
          </a:prstGeom>
          <a:solidFill>
            <a:srgbClr val="BF9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C. Phong cách ngôn ngữ nghệ thuật</a:t>
            </a:r>
            <a:endParaRPr b="1" i="0" sz="3600" u="none" cap="none" strike="noStrike">
              <a:solidFill>
                <a:srgbClr val="FFFFFF"/>
              </a:solidFill>
              <a:latin typeface="Times New Roman"/>
              <a:ea typeface="Times New Roman"/>
              <a:cs typeface="Times New Roman"/>
              <a:sym typeface="Times New Roman"/>
            </a:endParaRPr>
          </a:p>
        </p:txBody>
      </p:sp>
      <p:sp>
        <p:nvSpPr>
          <p:cNvPr id="1125" name="Google Shape;1125;p14"/>
          <p:cNvSpPr/>
          <p:nvPr/>
        </p:nvSpPr>
        <p:spPr>
          <a:xfrm>
            <a:off x="179950" y="5743679"/>
            <a:ext cx="11603308" cy="953166"/>
          </a:xfrm>
          <a:prstGeom prst="roundRect">
            <a:avLst>
              <a:gd fmla="val 16667" name="adj"/>
            </a:avLst>
          </a:prstGeom>
          <a:solidFill>
            <a:srgbClr val="3A3838"/>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D. Phong cách ngôn ngữ sinh hoạt</a:t>
            </a:r>
            <a:endParaRPr b="1" i="0" sz="3600" u="none" cap="none" strike="noStrike">
              <a:solidFill>
                <a:srgbClr val="FFFFFF"/>
              </a:solidFill>
              <a:latin typeface="Times New Roman"/>
              <a:ea typeface="Times New Roman"/>
              <a:cs typeface="Times New Roman"/>
              <a:sym typeface="Times New Roman"/>
            </a:endParaRPr>
          </a:p>
        </p:txBody>
      </p:sp>
      <p:sp>
        <p:nvSpPr>
          <p:cNvPr id="1126" name="Google Shape;1126;p14"/>
          <p:cNvSpPr/>
          <p:nvPr/>
        </p:nvSpPr>
        <p:spPr>
          <a:xfrm rot="-2813164">
            <a:off x="10849300" y="5672130"/>
            <a:ext cx="564470" cy="835242"/>
          </a:xfrm>
          <a:prstGeom prst="corner">
            <a:avLst>
              <a:gd fmla="val 50000" name="adj1"/>
              <a:gd fmla="val 27026" name="adj2"/>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0000"/>
              </a:solidFill>
              <a:latin typeface="Calibri"/>
              <a:ea typeface="Calibri"/>
              <a:cs typeface="Calibri"/>
              <a:sym typeface="Calibri"/>
            </a:endParaRPr>
          </a:p>
        </p:txBody>
      </p:sp>
      <p:pic>
        <p:nvPicPr>
          <p:cNvPr id="1127" name="Google Shape;1127;p14"/>
          <p:cNvPicPr preferRelativeResize="0"/>
          <p:nvPr/>
        </p:nvPicPr>
        <p:blipFill rotWithShape="1">
          <a:blip r:embed="rId7">
            <a:alphaModFix/>
          </a:blip>
          <a:srcRect b="0" l="0" r="0" t="0"/>
          <a:stretch/>
        </p:blipFill>
        <p:spPr>
          <a:xfrm>
            <a:off x="969523" y="1944700"/>
            <a:ext cx="798645" cy="1554615"/>
          </a:xfrm>
          <a:prstGeom prst="rect">
            <a:avLst/>
          </a:prstGeom>
          <a:noFill/>
          <a:ln>
            <a:noFill/>
          </a:ln>
        </p:spPr>
      </p:pic>
      <p:sp>
        <p:nvSpPr>
          <p:cNvPr id="1128" name="Google Shape;1128;p14"/>
          <p:cNvSpPr/>
          <p:nvPr/>
        </p:nvSpPr>
        <p:spPr>
          <a:xfrm>
            <a:off x="3353516" y="77074"/>
            <a:ext cx="8738400" cy="1864786"/>
          </a:xfrm>
          <a:prstGeom prst="roundRect">
            <a:avLst>
              <a:gd fmla="val 16667" name="adj"/>
            </a:avLst>
          </a:prstGeom>
          <a:solidFill>
            <a:srgbClr val="C000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Times New Roman"/>
              <a:buNone/>
            </a:pPr>
            <a:r>
              <a:rPr b="1" i="0" lang="en-US" sz="3200" u="none" cap="none" strike="noStrike">
                <a:solidFill>
                  <a:srgbClr val="FFFFFF"/>
                </a:solidFill>
                <a:latin typeface="Times New Roman"/>
                <a:ea typeface="Times New Roman"/>
                <a:cs typeface="Times New Roman"/>
                <a:sym typeface="Times New Roman"/>
              </a:rPr>
              <a:t>“-Hương ơi! Đi học đi!</a:t>
            </a:r>
            <a:endParaRPr/>
          </a:p>
          <a:p>
            <a:pPr indent="0" lvl="0" marL="0" marR="0" rtl="0" algn="l">
              <a:lnSpc>
                <a:spcPct val="100000"/>
              </a:lnSpc>
              <a:spcBef>
                <a:spcPts val="0"/>
              </a:spcBef>
              <a:spcAft>
                <a:spcPts val="0"/>
              </a:spcAft>
              <a:buClr>
                <a:srgbClr val="FFFFFF"/>
              </a:buClr>
              <a:buSzPts val="3200"/>
              <a:buFont typeface="Times New Roman"/>
              <a:buNone/>
            </a:pPr>
            <a:r>
              <a:rPr b="1" i="0" lang="en-US" sz="3200" u="none" cap="none" strike="noStrike">
                <a:solidFill>
                  <a:srgbClr val="FFFFFF"/>
                </a:solidFill>
                <a:latin typeface="Times New Roman"/>
                <a:ea typeface="Times New Roman"/>
                <a:cs typeface="Times New Roman"/>
                <a:sym typeface="Times New Roman"/>
              </a:rPr>
              <a:t>- Gì mà ầm ầm thế chúng mày! Không cho ai ngủ nữa à.” </a:t>
            </a:r>
            <a:r>
              <a:rPr b="1" i="0" lang="en-US" sz="3200" u="none" cap="none" strike="noStrike">
                <a:solidFill>
                  <a:srgbClr val="FFFF00"/>
                </a:solidFill>
                <a:latin typeface="Times New Roman"/>
                <a:ea typeface="Times New Roman"/>
                <a:cs typeface="Times New Roman"/>
                <a:sym typeface="Times New Roman"/>
              </a:rPr>
              <a:t>Xác định PCNN của ngữ liệu trên?</a:t>
            </a:r>
            <a:endParaRPr b="1" i="0" sz="3200" u="none" cap="none" strike="noStrike">
              <a:solidFill>
                <a:srgbClr val="FFFF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1"/>
                                        </p:tgtEl>
                                        <p:attrNameLst>
                                          <p:attrName>style.visibility</p:attrName>
                                        </p:attrNameLst>
                                      </p:cBhvr>
                                      <p:to>
                                        <p:strVal val="visible"/>
                                      </p:to>
                                    </p:set>
                                    <p:animEffect filter="fade" transition="in">
                                      <p:cBhvr>
                                        <p:cTn dur="500"/>
                                        <p:tgtEl>
                                          <p:spTgt spid="1091"/>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1095"/>
                                        </p:tgtEl>
                                        <p:attrNameLst>
                                          <p:attrName>style.visibility</p:attrName>
                                        </p:attrNameLst>
                                      </p:cBhvr>
                                      <p:to>
                                        <p:strVal val="visible"/>
                                      </p:to>
                                    </p:set>
                                    <p:animEffect filter="fade" transition="in">
                                      <p:cBhvr>
                                        <p:cTn dur="500"/>
                                        <p:tgtEl>
                                          <p:spTgt spid="1095"/>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1099"/>
                                        </p:tgtEl>
                                        <p:attrNameLst>
                                          <p:attrName>style.visibility</p:attrName>
                                        </p:attrNameLst>
                                      </p:cBhvr>
                                      <p:to>
                                        <p:strVal val="visible"/>
                                      </p:to>
                                    </p:set>
                                    <p:animEffect filter="fade" transition="in">
                                      <p:cBhvr>
                                        <p:cTn dur="500"/>
                                        <p:tgtEl>
                                          <p:spTgt spid="1099"/>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1103"/>
                                        </p:tgtEl>
                                        <p:attrNameLst>
                                          <p:attrName>style.visibility</p:attrName>
                                        </p:attrNameLst>
                                      </p:cBhvr>
                                      <p:to>
                                        <p:strVal val="visible"/>
                                      </p:to>
                                    </p:set>
                                    <p:animEffect filter="fade" transition="in">
                                      <p:cBhvr>
                                        <p:cTn dur="500"/>
                                        <p:tgtEl>
                                          <p:spTgt spid="1103"/>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1107"/>
                                        </p:tgtEl>
                                        <p:attrNameLst>
                                          <p:attrName>style.visibility</p:attrName>
                                        </p:attrNameLst>
                                      </p:cBhvr>
                                      <p:to>
                                        <p:strVal val="visible"/>
                                      </p:to>
                                    </p:set>
                                    <p:animEffect filter="fade" transition="in">
                                      <p:cBhvr>
                                        <p:cTn dur="500"/>
                                        <p:tgtEl>
                                          <p:spTgt spid="1107"/>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1111"/>
                                        </p:tgtEl>
                                        <p:attrNameLst>
                                          <p:attrName>style.visibility</p:attrName>
                                        </p:attrNameLst>
                                      </p:cBhvr>
                                      <p:to>
                                        <p:strVal val="visible"/>
                                      </p:to>
                                    </p:set>
                                    <p:animEffect filter="fade" transition="in">
                                      <p:cBhvr>
                                        <p:cTn dur="500"/>
                                        <p:tgtEl>
                                          <p:spTgt spid="1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26"/>
                                        </p:tgtEl>
                                        <p:attrNameLst>
                                          <p:attrName>style.visibility</p:attrName>
                                        </p:attrNameLst>
                                      </p:cBhvr>
                                      <p:to>
                                        <p:strVal val="visible"/>
                                      </p:to>
                                    </p:set>
                                    <p:anim calcmode="lin" valueType="num">
                                      <p:cBhvr additive="base">
                                        <p:cTn dur="500"/>
                                        <p:tgtEl>
                                          <p:spTgt spid="112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pic>
        <p:nvPicPr>
          <p:cNvPr id="1133" name="Google Shape;1133;p15"/>
          <p:cNvPicPr preferRelativeResize="0"/>
          <p:nvPr/>
        </p:nvPicPr>
        <p:blipFill rotWithShape="1">
          <a:blip r:embed="rId3">
            <a:alphaModFix/>
          </a:blip>
          <a:srcRect b="0" l="0" r="0" t="0"/>
          <a:stretch/>
        </p:blipFill>
        <p:spPr>
          <a:xfrm>
            <a:off x="0" y="3455640"/>
            <a:ext cx="4872251" cy="3222624"/>
          </a:xfrm>
          <a:prstGeom prst="rect">
            <a:avLst/>
          </a:prstGeom>
          <a:noFill/>
          <a:ln>
            <a:noFill/>
          </a:ln>
        </p:spPr>
      </p:pic>
      <p:sp>
        <p:nvSpPr>
          <p:cNvPr id="1134" name="Google Shape;1134;p15"/>
          <p:cNvSpPr/>
          <p:nvPr/>
        </p:nvSpPr>
        <p:spPr>
          <a:xfrm>
            <a:off x="1262236" y="859809"/>
            <a:ext cx="8144685"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200" cap="none">
                <a:solidFill>
                  <a:srgbClr val="265F65"/>
                </a:solidFill>
                <a:latin typeface="Times New Roman"/>
                <a:ea typeface="Times New Roman"/>
                <a:cs typeface="Times New Roman"/>
                <a:sym typeface="Times New Roman"/>
              </a:rPr>
              <a:t>Phong cách ngôn ngữ báo chí</a:t>
            </a:r>
            <a:endParaRPr sz="7200" cap="none">
              <a:solidFill>
                <a:srgbClr val="265F65"/>
              </a:solidFill>
              <a:latin typeface="Times New Roman"/>
              <a:ea typeface="Times New Roman"/>
              <a:cs typeface="Times New Roman"/>
              <a:sym typeface="Times New Roman"/>
            </a:endParaRPr>
          </a:p>
        </p:txBody>
      </p:sp>
      <p:pic>
        <p:nvPicPr>
          <p:cNvPr id="1135" name="Google Shape;1135;p15"/>
          <p:cNvPicPr preferRelativeResize="0"/>
          <p:nvPr/>
        </p:nvPicPr>
        <p:blipFill rotWithShape="1">
          <a:blip r:embed="rId4">
            <a:alphaModFix/>
          </a:blip>
          <a:srcRect b="0" l="0" r="0" t="0"/>
          <a:stretch/>
        </p:blipFill>
        <p:spPr>
          <a:xfrm>
            <a:off x="5152195" y="4296810"/>
            <a:ext cx="3005588" cy="2231329"/>
          </a:xfrm>
          <a:prstGeom prst="rect">
            <a:avLst/>
          </a:prstGeom>
          <a:noFill/>
          <a:ln>
            <a:noFill/>
          </a:ln>
        </p:spPr>
      </p:pic>
      <p:pic>
        <p:nvPicPr>
          <p:cNvPr id="1136" name="Google Shape;1136;p15"/>
          <p:cNvPicPr preferRelativeResize="0"/>
          <p:nvPr/>
        </p:nvPicPr>
        <p:blipFill rotWithShape="1">
          <a:blip r:embed="rId5">
            <a:alphaModFix/>
          </a:blip>
          <a:srcRect b="0" l="0" r="0" t="0"/>
          <a:stretch/>
        </p:blipFill>
        <p:spPr>
          <a:xfrm>
            <a:off x="8437728" y="3455640"/>
            <a:ext cx="3863453" cy="34023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16"/>
          <p:cNvSpPr txBox="1"/>
          <p:nvPr/>
        </p:nvSpPr>
        <p:spPr>
          <a:xfrm>
            <a:off x="914399" y="318660"/>
            <a:ext cx="11277601" cy="1015663"/>
          </a:xfrm>
          <a:prstGeom prst="rect">
            <a:avLst/>
          </a:prstGeom>
          <a:noFill/>
          <a:ln>
            <a:noFill/>
          </a:ln>
        </p:spPr>
        <p:txBody>
          <a:bodyPr anchorCtr="0" anchor="t" bIns="45700" lIns="91425" spcFirstLastPara="1" rIns="91425" wrap="square" tIns="45700">
            <a:spAutoFit/>
          </a:bodyPr>
          <a:lstStyle/>
          <a:p>
            <a:pPr indent="-857250" lvl="0" marL="857250" marR="0" rtl="0" algn="l">
              <a:spcBef>
                <a:spcPts val="0"/>
              </a:spcBef>
              <a:spcAft>
                <a:spcPts val="0"/>
              </a:spcAft>
              <a:buClr>
                <a:srgbClr val="194A5D"/>
              </a:buClr>
              <a:buSzPts val="6000"/>
              <a:buFont typeface="Times New Roman"/>
              <a:buAutoNum type="romanUcPeriod"/>
            </a:pPr>
            <a:r>
              <a:rPr lang="en-US" sz="6000">
                <a:solidFill>
                  <a:srgbClr val="194A5D"/>
                </a:solidFill>
                <a:latin typeface="Times New Roman"/>
                <a:ea typeface="Times New Roman"/>
                <a:cs typeface="Times New Roman"/>
                <a:sym typeface="Times New Roman"/>
              </a:rPr>
              <a:t>Ngôn ngữ báo chí</a:t>
            </a:r>
            <a:endParaRPr sz="6000">
              <a:solidFill>
                <a:srgbClr val="194A5D"/>
              </a:solidFill>
              <a:latin typeface="Times New Roman"/>
              <a:ea typeface="Times New Roman"/>
              <a:cs typeface="Times New Roman"/>
              <a:sym typeface="Times New Roman"/>
            </a:endParaRPr>
          </a:p>
        </p:txBody>
      </p:sp>
      <p:sp>
        <p:nvSpPr>
          <p:cNvPr id="1142" name="Google Shape;1142;p16"/>
          <p:cNvSpPr txBox="1"/>
          <p:nvPr/>
        </p:nvSpPr>
        <p:spPr>
          <a:xfrm>
            <a:off x="914399" y="1334324"/>
            <a:ext cx="8093123"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400">
                <a:solidFill>
                  <a:srgbClr val="194A5D"/>
                </a:solidFill>
                <a:latin typeface="Times New Roman"/>
                <a:ea typeface="Times New Roman"/>
                <a:cs typeface="Times New Roman"/>
                <a:sym typeface="Times New Roman"/>
              </a:rPr>
              <a:t>1. Tìm hiểu một số thể loại văn bản báo chí</a:t>
            </a:r>
            <a:endParaRPr b="1" i="1" sz="3400">
              <a:solidFill>
                <a:srgbClr val="194A5D"/>
              </a:solidFill>
              <a:latin typeface="Times New Roman"/>
              <a:ea typeface="Times New Roman"/>
              <a:cs typeface="Times New Roman"/>
              <a:sym typeface="Times New Roman"/>
            </a:endParaRPr>
          </a:p>
        </p:txBody>
      </p:sp>
      <p:pic>
        <p:nvPicPr>
          <p:cNvPr id="1143" name="Google Shape;1143;p16"/>
          <p:cNvPicPr preferRelativeResize="0"/>
          <p:nvPr/>
        </p:nvPicPr>
        <p:blipFill rotWithShape="1">
          <a:blip r:embed="rId3">
            <a:alphaModFix/>
          </a:blip>
          <a:srcRect b="0" l="0" r="0" t="0"/>
          <a:stretch/>
        </p:blipFill>
        <p:spPr>
          <a:xfrm>
            <a:off x="75465" y="4431794"/>
            <a:ext cx="2569280" cy="2438400"/>
          </a:xfrm>
          <a:prstGeom prst="rect">
            <a:avLst/>
          </a:prstGeom>
          <a:noFill/>
          <a:ln>
            <a:noFill/>
          </a:ln>
        </p:spPr>
      </p:pic>
      <p:pic>
        <p:nvPicPr>
          <p:cNvPr id="1144" name="Google Shape;1144;p16"/>
          <p:cNvPicPr preferRelativeResize="0"/>
          <p:nvPr/>
        </p:nvPicPr>
        <p:blipFill rotWithShape="1">
          <a:blip r:embed="rId4">
            <a:alphaModFix/>
          </a:blip>
          <a:srcRect b="0" l="0" r="0" t="0"/>
          <a:stretch/>
        </p:blipFill>
        <p:spPr>
          <a:xfrm>
            <a:off x="7030760" y="4419599"/>
            <a:ext cx="2446251" cy="2414013"/>
          </a:xfrm>
          <a:prstGeom prst="rect">
            <a:avLst/>
          </a:prstGeom>
          <a:noFill/>
          <a:ln>
            <a:noFill/>
          </a:ln>
        </p:spPr>
      </p:pic>
      <p:pic>
        <p:nvPicPr>
          <p:cNvPr id="1145" name="Google Shape;1145;p16"/>
          <p:cNvPicPr preferRelativeResize="0"/>
          <p:nvPr/>
        </p:nvPicPr>
        <p:blipFill rotWithShape="1">
          <a:blip r:embed="rId5">
            <a:alphaModFix/>
          </a:blip>
          <a:srcRect b="0" l="0" r="0" t="0"/>
          <a:stretch/>
        </p:blipFill>
        <p:spPr>
          <a:xfrm>
            <a:off x="9651253" y="4443988"/>
            <a:ext cx="2859402" cy="2414013"/>
          </a:xfrm>
          <a:prstGeom prst="rect">
            <a:avLst/>
          </a:prstGeom>
          <a:noFill/>
          <a:ln>
            <a:noFill/>
          </a:ln>
        </p:spPr>
      </p:pic>
      <p:pic>
        <p:nvPicPr>
          <p:cNvPr id="1146" name="Google Shape;1146;p16"/>
          <p:cNvPicPr preferRelativeResize="0"/>
          <p:nvPr/>
        </p:nvPicPr>
        <p:blipFill rotWithShape="1">
          <a:blip r:embed="rId6">
            <a:alphaModFix/>
          </a:blip>
          <a:srcRect b="0" l="0" r="0" t="0"/>
          <a:stretch/>
        </p:blipFill>
        <p:spPr>
          <a:xfrm>
            <a:off x="2680396" y="4593245"/>
            <a:ext cx="4176122" cy="20667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sp>
        <p:nvSpPr>
          <p:cNvPr id="1151" name="Google Shape;1151;p17"/>
          <p:cNvSpPr txBox="1"/>
          <p:nvPr/>
        </p:nvSpPr>
        <p:spPr>
          <a:xfrm flipH="1">
            <a:off x="1847273" y="374511"/>
            <a:ext cx="753225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0">
                <a:solidFill>
                  <a:srgbClr val="194A5D"/>
                </a:solidFill>
                <a:latin typeface="Times New Roman"/>
                <a:ea typeface="Times New Roman"/>
                <a:cs typeface="Times New Roman"/>
                <a:sym typeface="Times New Roman"/>
              </a:rPr>
              <a:t>Hoạt động nhóm</a:t>
            </a:r>
            <a:endParaRPr sz="8000">
              <a:solidFill>
                <a:srgbClr val="194A5D"/>
              </a:solidFill>
              <a:latin typeface="Times New Roman"/>
              <a:ea typeface="Times New Roman"/>
              <a:cs typeface="Times New Roman"/>
              <a:sym typeface="Times New Roman"/>
            </a:endParaRPr>
          </a:p>
        </p:txBody>
      </p:sp>
      <p:pic>
        <p:nvPicPr>
          <p:cNvPr id="1152" name="Google Shape;1152;p17"/>
          <p:cNvPicPr preferRelativeResize="0"/>
          <p:nvPr/>
        </p:nvPicPr>
        <p:blipFill rotWithShape="1">
          <a:blip r:embed="rId3">
            <a:alphaModFix/>
          </a:blip>
          <a:srcRect b="0" l="0" r="0" t="0"/>
          <a:stretch/>
        </p:blipFill>
        <p:spPr>
          <a:xfrm>
            <a:off x="1364774" y="2313296"/>
            <a:ext cx="7620001" cy="4572000"/>
          </a:xfrm>
          <a:prstGeom prst="rect">
            <a:avLst/>
          </a:prstGeom>
          <a:noFill/>
          <a:ln>
            <a:noFill/>
          </a:ln>
        </p:spPr>
      </p:pic>
      <p:sp>
        <p:nvSpPr>
          <p:cNvPr id="1153" name="Google Shape;1153;p17"/>
          <p:cNvSpPr txBox="1"/>
          <p:nvPr/>
        </p:nvSpPr>
        <p:spPr>
          <a:xfrm>
            <a:off x="3519606" y="1701225"/>
            <a:ext cx="44878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200">
                <a:solidFill>
                  <a:srgbClr val="194A5D"/>
                </a:solidFill>
                <a:latin typeface="Times New Roman"/>
                <a:ea typeface="Times New Roman"/>
                <a:cs typeface="Times New Roman"/>
                <a:sym typeface="Times New Roman"/>
              </a:rPr>
              <a:t>(Kĩ thuật mảnh ghép)</a:t>
            </a:r>
            <a:endParaRPr b="1" i="1" sz="3200">
              <a:solidFill>
                <a:srgbClr val="194A5D"/>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grpSp>
        <p:nvGrpSpPr>
          <p:cNvPr id="1158" name="Google Shape;1158;p18"/>
          <p:cNvGrpSpPr/>
          <p:nvPr/>
        </p:nvGrpSpPr>
        <p:grpSpPr>
          <a:xfrm>
            <a:off x="6243613" y="2386457"/>
            <a:ext cx="5699724" cy="4145652"/>
            <a:chOff x="0" y="0"/>
            <a:chExt cx="5699724" cy="4145652"/>
          </a:xfrm>
        </p:grpSpPr>
        <p:sp>
          <p:nvSpPr>
            <p:cNvPr id="1159" name="Google Shape;1159;p18"/>
            <p:cNvSpPr/>
            <p:nvPr/>
          </p:nvSpPr>
          <p:spPr>
            <a:xfrm>
              <a:off x="0" y="0"/>
              <a:ext cx="5699724" cy="1064718"/>
            </a:xfrm>
            <a:prstGeom prst="roundRect">
              <a:avLst>
                <a:gd fmla="val 10000" name="adj"/>
              </a:avLst>
            </a:prstGeom>
            <a:solidFill>
              <a:srgbClr val="FF66CC"/>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8"/>
            <p:cNvSpPr txBox="1"/>
            <p:nvPr/>
          </p:nvSpPr>
          <p:spPr>
            <a:xfrm>
              <a:off x="31185" y="31185"/>
              <a:ext cx="5637354" cy="1002348"/>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None/>
              </a:pPr>
              <a:r>
                <a:rPr b="0" i="0" lang="en-US" sz="4800">
                  <a:solidFill>
                    <a:schemeClr val="dk1"/>
                  </a:solidFill>
                  <a:latin typeface="Times New Roman"/>
                  <a:ea typeface="Times New Roman"/>
                  <a:cs typeface="Times New Roman"/>
                  <a:sym typeface="Times New Roman"/>
                </a:rPr>
                <a:t>Nhóm 1: Bản tin</a:t>
              </a:r>
              <a:endParaRPr b="0" i="0" sz="4800">
                <a:solidFill>
                  <a:schemeClr val="dk1"/>
                </a:solidFill>
                <a:latin typeface="Times New Roman"/>
                <a:ea typeface="Times New Roman"/>
                <a:cs typeface="Times New Roman"/>
                <a:sym typeface="Times New Roman"/>
              </a:endParaRPr>
            </a:p>
          </p:txBody>
        </p:sp>
        <p:sp>
          <p:nvSpPr>
            <p:cNvPr id="1161" name="Google Shape;1161;p18"/>
            <p:cNvSpPr/>
            <p:nvPr/>
          </p:nvSpPr>
          <p:spPr>
            <a:xfrm rot="5400000">
              <a:off x="2663425" y="1073739"/>
              <a:ext cx="372873" cy="479123"/>
            </a:xfrm>
            <a:prstGeom prst="rightArrow">
              <a:avLst>
                <a:gd fmla="val 6000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8"/>
            <p:cNvSpPr txBox="1"/>
            <p:nvPr/>
          </p:nvSpPr>
          <p:spPr>
            <a:xfrm>
              <a:off x="2706125" y="1126864"/>
              <a:ext cx="287473" cy="26101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600">
                <a:solidFill>
                  <a:schemeClr val="dk1"/>
                </a:solidFill>
                <a:latin typeface="Calibri"/>
                <a:ea typeface="Calibri"/>
                <a:cs typeface="Calibri"/>
                <a:sym typeface="Calibri"/>
              </a:endParaRPr>
            </a:p>
          </p:txBody>
        </p:sp>
        <p:sp>
          <p:nvSpPr>
            <p:cNvPr id="1163" name="Google Shape;1163;p18"/>
            <p:cNvSpPr/>
            <p:nvPr/>
          </p:nvSpPr>
          <p:spPr>
            <a:xfrm>
              <a:off x="0" y="1561883"/>
              <a:ext cx="5699724" cy="1064718"/>
            </a:xfrm>
            <a:prstGeom prst="roundRect">
              <a:avLst>
                <a:gd fmla="val 10000" name="adj"/>
              </a:avLst>
            </a:prstGeom>
            <a:solidFill>
              <a:srgbClr val="7EC0DB"/>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8"/>
            <p:cNvSpPr txBox="1"/>
            <p:nvPr/>
          </p:nvSpPr>
          <p:spPr>
            <a:xfrm>
              <a:off x="31185" y="1593068"/>
              <a:ext cx="5637354" cy="1002348"/>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None/>
              </a:pPr>
              <a:r>
                <a:rPr b="0" lang="en-US" sz="4800">
                  <a:solidFill>
                    <a:schemeClr val="dk1"/>
                  </a:solidFill>
                  <a:latin typeface="Times New Roman"/>
                  <a:ea typeface="Times New Roman"/>
                  <a:cs typeface="Times New Roman"/>
                  <a:sym typeface="Times New Roman"/>
                </a:rPr>
                <a:t> Nhóm 2: Phóng sự</a:t>
              </a:r>
              <a:endParaRPr b="0" sz="4800">
                <a:solidFill>
                  <a:schemeClr val="dk1"/>
                </a:solidFill>
                <a:latin typeface="Times New Roman"/>
                <a:ea typeface="Times New Roman"/>
                <a:cs typeface="Times New Roman"/>
                <a:sym typeface="Times New Roman"/>
              </a:endParaRPr>
            </a:p>
          </p:txBody>
        </p:sp>
        <p:sp>
          <p:nvSpPr>
            <p:cNvPr id="1165" name="Google Shape;1165;p18"/>
            <p:cNvSpPr/>
            <p:nvPr/>
          </p:nvSpPr>
          <p:spPr>
            <a:xfrm rot="5400000">
              <a:off x="2679487" y="2614206"/>
              <a:ext cx="340748" cy="479123"/>
            </a:xfrm>
            <a:prstGeom prst="rightArrow">
              <a:avLst>
                <a:gd fmla="val 60000" name="adj1"/>
                <a:gd fmla="val 50000" name="adj2"/>
              </a:avLst>
            </a:prstGeom>
            <a:solidFill>
              <a:srgbClr val="75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8"/>
            <p:cNvSpPr txBox="1"/>
            <p:nvPr/>
          </p:nvSpPr>
          <p:spPr>
            <a:xfrm>
              <a:off x="2706125" y="2683393"/>
              <a:ext cx="287473" cy="23852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600">
                <a:solidFill>
                  <a:schemeClr val="dk1"/>
                </a:solidFill>
                <a:latin typeface="Calibri"/>
                <a:ea typeface="Calibri"/>
                <a:cs typeface="Calibri"/>
                <a:sym typeface="Calibri"/>
              </a:endParaRPr>
            </a:p>
          </p:txBody>
        </p:sp>
        <p:sp>
          <p:nvSpPr>
            <p:cNvPr id="1167" name="Google Shape;1167;p18"/>
            <p:cNvSpPr/>
            <p:nvPr/>
          </p:nvSpPr>
          <p:spPr>
            <a:xfrm>
              <a:off x="0" y="3080934"/>
              <a:ext cx="5699724" cy="1064718"/>
            </a:xfrm>
            <a:prstGeom prst="roundRect">
              <a:avLst>
                <a:gd fmla="val 10000" name="adj"/>
              </a:avLst>
            </a:prstGeom>
            <a:solidFill>
              <a:srgbClr val="92D050"/>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8"/>
            <p:cNvSpPr txBox="1"/>
            <p:nvPr/>
          </p:nvSpPr>
          <p:spPr>
            <a:xfrm>
              <a:off x="31185" y="3112119"/>
              <a:ext cx="5637354" cy="1002348"/>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None/>
              </a:pPr>
              <a:r>
                <a:rPr lang="en-US" sz="4800">
                  <a:solidFill>
                    <a:schemeClr val="dk1"/>
                  </a:solidFill>
                  <a:latin typeface="Times New Roman"/>
                  <a:ea typeface="Times New Roman"/>
                  <a:cs typeface="Times New Roman"/>
                  <a:sym typeface="Times New Roman"/>
                </a:rPr>
                <a:t>Nhóm 3: Tiểu phẩm</a:t>
              </a:r>
              <a:endParaRPr sz="4800">
                <a:solidFill>
                  <a:schemeClr val="dk1"/>
                </a:solidFill>
                <a:latin typeface="Times New Roman"/>
                <a:ea typeface="Times New Roman"/>
                <a:cs typeface="Times New Roman"/>
                <a:sym typeface="Times New Roman"/>
              </a:endParaRPr>
            </a:p>
          </p:txBody>
        </p:sp>
      </p:grpSp>
      <p:sp>
        <p:nvSpPr>
          <p:cNvPr id="1169" name="Google Shape;1169;p18"/>
          <p:cNvSpPr/>
          <p:nvPr/>
        </p:nvSpPr>
        <p:spPr>
          <a:xfrm>
            <a:off x="333987" y="455738"/>
            <a:ext cx="4902770" cy="997505"/>
          </a:xfrm>
          <a:prstGeom prst="roundRect">
            <a:avLst>
              <a:gd fmla="val 16667" name="adj"/>
            </a:avLst>
          </a:prstGeom>
          <a:solidFill>
            <a:schemeClr val="accent1"/>
          </a:solidFill>
          <a:ln cap="flat" cmpd="sng" w="12700">
            <a:solidFill>
              <a:srgbClr val="256C8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Times New Roman"/>
              <a:buNone/>
            </a:pPr>
            <a:r>
              <a:rPr b="1" i="0" lang="en-US" sz="3200" u="none" cap="none" strike="noStrike">
                <a:solidFill>
                  <a:srgbClr val="FFFFFF"/>
                </a:solidFill>
                <a:latin typeface="Times New Roman"/>
                <a:ea typeface="Times New Roman"/>
                <a:cs typeface="Times New Roman"/>
                <a:sym typeface="Times New Roman"/>
              </a:rPr>
              <a:t>VÒNG 1: CHUYÊN GIA</a:t>
            </a:r>
            <a:endParaRPr b="1" i="0" sz="3200" u="none" cap="none" strike="noStrike">
              <a:solidFill>
                <a:srgbClr val="FFFFFF"/>
              </a:solidFill>
              <a:latin typeface="Times New Roman"/>
              <a:ea typeface="Times New Roman"/>
              <a:cs typeface="Times New Roman"/>
              <a:sym typeface="Times New Roman"/>
            </a:endParaRPr>
          </a:p>
        </p:txBody>
      </p:sp>
      <p:sp>
        <p:nvSpPr>
          <p:cNvPr id="1170" name="Google Shape;1170;p18"/>
          <p:cNvSpPr txBox="1"/>
          <p:nvPr/>
        </p:nvSpPr>
        <p:spPr>
          <a:xfrm>
            <a:off x="5532947" y="455738"/>
            <a:ext cx="6410389" cy="1692771"/>
          </a:xfrm>
          <a:prstGeom prst="rect">
            <a:avLst/>
          </a:prstGeom>
          <a:solidFill>
            <a:schemeClr val="lt1"/>
          </a:solidFill>
          <a:ln cap="flat" cmpd="sng" w="127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4A5D"/>
              </a:buClr>
              <a:buSzPts val="2400"/>
              <a:buFont typeface="Times New Roman"/>
              <a:buNone/>
            </a:pPr>
            <a:r>
              <a:rPr b="1" i="0" lang="en-US" sz="2400" u="none" cap="none" strike="noStrike">
                <a:solidFill>
                  <a:srgbClr val="194A5D"/>
                </a:solidFill>
                <a:latin typeface="Times New Roman"/>
                <a:ea typeface="Times New Roman"/>
                <a:cs typeface="Times New Roman"/>
                <a:sym typeface="Times New Roman"/>
              </a:rPr>
              <a:t>Các nhóm thảo luận nhiệm vụ chung mỗi nhóm để ai cũng có trở thành </a:t>
            </a:r>
            <a:r>
              <a:rPr b="1" lang="en-US" sz="2400">
                <a:solidFill>
                  <a:srgbClr val="194A5D"/>
                </a:solidFill>
                <a:latin typeface="Times New Roman"/>
                <a:ea typeface="Times New Roman"/>
                <a:cs typeface="Times New Roman"/>
                <a:sym typeface="Times New Roman"/>
              </a:rPr>
              <a:t>“</a:t>
            </a:r>
            <a:r>
              <a:rPr b="1" i="0" lang="en-US" sz="2400" u="none" cap="none" strike="noStrike">
                <a:solidFill>
                  <a:srgbClr val="194A5D"/>
                </a:solidFill>
                <a:latin typeface="Times New Roman"/>
                <a:ea typeface="Times New Roman"/>
                <a:cs typeface="Times New Roman"/>
                <a:sym typeface="Times New Roman"/>
              </a:rPr>
              <a:t>chuyên gia’’. Mỗi chuyên gia mang một số thứ tự.</a:t>
            </a:r>
            <a:endParaRPr/>
          </a:p>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Thời gian là 05 phút</a:t>
            </a:r>
            <a:endParaRPr b="1" i="0" sz="3200" u="none" cap="none" strike="noStrike">
              <a:solidFill>
                <a:srgbClr val="FF0000"/>
              </a:solidFill>
              <a:latin typeface="Times New Roman"/>
              <a:ea typeface="Times New Roman"/>
              <a:cs typeface="Times New Roman"/>
              <a:sym typeface="Times New Roman"/>
            </a:endParaRPr>
          </a:p>
        </p:txBody>
      </p:sp>
      <p:sp>
        <p:nvSpPr>
          <p:cNvPr id="1171" name="Google Shape;1171;p18"/>
          <p:cNvSpPr txBox="1"/>
          <p:nvPr/>
        </p:nvSpPr>
        <p:spPr>
          <a:xfrm>
            <a:off x="0" y="3253367"/>
            <a:ext cx="6114198"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94A5D"/>
              </a:buClr>
              <a:buSzPts val="3200"/>
              <a:buFont typeface="Times New Roman"/>
              <a:buNone/>
            </a:pPr>
            <a:r>
              <a:rPr b="1" i="0" lang="en-US" sz="3200" u="none" cap="none" strike="noStrike">
                <a:solidFill>
                  <a:srgbClr val="194A5D"/>
                </a:solidFill>
                <a:latin typeface="Times New Roman"/>
                <a:ea typeface="Times New Roman"/>
                <a:cs typeface="Times New Roman"/>
                <a:sym typeface="Times New Roman"/>
              </a:rPr>
              <a:t>Tìm</a:t>
            </a:r>
            <a:r>
              <a:rPr b="1" i="0" lang="en-US" sz="3200" u="none" cap="none" strike="noStrike">
                <a:solidFill>
                  <a:srgbClr val="194A5D"/>
                </a:solidFill>
                <a:latin typeface="Times New Roman"/>
                <a:ea typeface="Times New Roman"/>
                <a:cs typeface="Times New Roman"/>
                <a:sym typeface="Times New Roman"/>
              </a:rPr>
              <a:t> hiểu chung về các thể loại văn bản báo chí?</a:t>
            </a:r>
            <a:endParaRPr b="1" i="0" sz="3200" u="none" cap="none" strike="noStrike">
              <a:solidFill>
                <a:srgbClr val="194A5D"/>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p19"/>
          <p:cNvSpPr txBox="1"/>
          <p:nvPr>
            <p:ph type="title"/>
          </p:nvPr>
        </p:nvSpPr>
        <p:spPr>
          <a:xfrm>
            <a:off x="5278582" y="914400"/>
            <a:ext cx="6913417" cy="156556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3600"/>
              <a:buFont typeface="Calibri"/>
              <a:buNone/>
            </a:pPr>
            <a:br>
              <a:rPr b="1" lang="en-US" sz="3600">
                <a:solidFill>
                  <a:srgbClr val="000000"/>
                </a:solidFill>
              </a:rPr>
            </a:br>
            <a:r>
              <a:rPr b="1" lang="en-US" sz="3600">
                <a:solidFill>
                  <a:srgbClr val="1F3864"/>
                </a:solidFill>
                <a:latin typeface="Times New Roman"/>
                <a:ea typeface="Times New Roman"/>
                <a:cs typeface="Times New Roman"/>
                <a:sym typeface="Times New Roman"/>
              </a:rPr>
              <a:t>Trong vòng 30 giây, các chuyên gia cùng số thứ tự của các nhóm sẽ ghép lại với nhau theo sơ đồ: </a:t>
            </a:r>
            <a:endParaRPr/>
          </a:p>
        </p:txBody>
      </p:sp>
      <p:pic>
        <p:nvPicPr>
          <p:cNvPr id="1177" name="Google Shape;1177;p19"/>
          <p:cNvPicPr preferRelativeResize="0"/>
          <p:nvPr/>
        </p:nvPicPr>
        <p:blipFill rotWithShape="1">
          <a:blip r:embed="rId3">
            <a:alphaModFix/>
          </a:blip>
          <a:srcRect b="0" l="0" r="0" t="0"/>
          <a:stretch/>
        </p:blipFill>
        <p:spPr>
          <a:xfrm>
            <a:off x="312988" y="914400"/>
            <a:ext cx="4601981" cy="2207043"/>
          </a:xfrm>
          <a:prstGeom prst="rect">
            <a:avLst/>
          </a:prstGeom>
          <a:noFill/>
          <a:ln>
            <a:noFill/>
          </a:ln>
        </p:spPr>
      </p:pic>
      <p:sp>
        <p:nvSpPr>
          <p:cNvPr id="1178" name="Google Shape;1178;p19"/>
          <p:cNvSpPr/>
          <p:nvPr/>
        </p:nvSpPr>
        <p:spPr>
          <a:xfrm>
            <a:off x="56071" y="126260"/>
            <a:ext cx="8296359" cy="730603"/>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VÒNG 2: DI CHUYỂN- GHÉP NHÓM</a:t>
            </a:r>
            <a:endParaRPr/>
          </a:p>
        </p:txBody>
      </p:sp>
      <p:grpSp>
        <p:nvGrpSpPr>
          <p:cNvPr id="1179" name="Google Shape;1179;p19"/>
          <p:cNvGrpSpPr/>
          <p:nvPr/>
        </p:nvGrpSpPr>
        <p:grpSpPr>
          <a:xfrm>
            <a:off x="149249" y="3546388"/>
            <a:ext cx="3210819" cy="2952932"/>
            <a:chOff x="149249" y="0"/>
            <a:chExt cx="3210819" cy="2952932"/>
          </a:xfrm>
        </p:grpSpPr>
        <p:sp>
          <p:nvSpPr>
            <p:cNvPr id="1180" name="Google Shape;1180;p19"/>
            <p:cNvSpPr/>
            <p:nvPr/>
          </p:nvSpPr>
          <p:spPr>
            <a:xfrm>
              <a:off x="1065624" y="0"/>
              <a:ext cx="1283437" cy="1283437"/>
            </a:xfrm>
            <a:prstGeom prst="ellipse">
              <a:avLst/>
            </a:prstGeom>
            <a:solidFill>
              <a:srgbClr val="FF66C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9"/>
            <p:cNvSpPr txBox="1"/>
            <p:nvPr/>
          </p:nvSpPr>
          <p:spPr>
            <a:xfrm>
              <a:off x="1253579" y="187955"/>
              <a:ext cx="907527" cy="907527"/>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lang="en-US" sz="1600">
                  <a:solidFill>
                    <a:schemeClr val="dk1"/>
                  </a:solidFill>
                  <a:latin typeface="Times New Roman"/>
                  <a:ea typeface="Times New Roman"/>
                  <a:cs typeface="Times New Roman"/>
                  <a:sym typeface="Times New Roman"/>
                </a:rPr>
                <a:t>Chuyên gia số 1 (nhóm 1)</a:t>
              </a:r>
              <a:endParaRPr/>
            </a:p>
          </p:txBody>
        </p:sp>
        <p:sp>
          <p:nvSpPr>
            <p:cNvPr id="1182" name="Google Shape;1182;p19"/>
            <p:cNvSpPr/>
            <p:nvPr/>
          </p:nvSpPr>
          <p:spPr>
            <a:xfrm rot="3528112">
              <a:off x="2030549" y="1251311"/>
              <a:ext cx="354208" cy="433160"/>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9"/>
            <p:cNvSpPr txBox="1"/>
            <p:nvPr/>
          </p:nvSpPr>
          <p:spPr>
            <a:xfrm rot="3528112">
              <a:off x="2056158" y="1292496"/>
              <a:ext cx="247946" cy="25989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300">
                <a:solidFill>
                  <a:schemeClr val="lt1"/>
                </a:solidFill>
                <a:latin typeface="Calibri"/>
                <a:ea typeface="Calibri"/>
                <a:cs typeface="Calibri"/>
                <a:sym typeface="Calibri"/>
              </a:endParaRPr>
            </a:p>
          </p:txBody>
        </p:sp>
        <p:sp>
          <p:nvSpPr>
            <p:cNvPr id="1184" name="Google Shape;1184;p19"/>
            <p:cNvSpPr/>
            <p:nvPr/>
          </p:nvSpPr>
          <p:spPr>
            <a:xfrm>
              <a:off x="2076631" y="1669495"/>
              <a:ext cx="1283437" cy="1283437"/>
            </a:xfrm>
            <a:prstGeom prst="ellipse">
              <a:avLst/>
            </a:prstGeom>
            <a:solidFill>
              <a:srgbClr val="92D0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9"/>
            <p:cNvSpPr txBox="1"/>
            <p:nvPr/>
          </p:nvSpPr>
          <p:spPr>
            <a:xfrm>
              <a:off x="2264586" y="1857450"/>
              <a:ext cx="907527" cy="907527"/>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lang="en-US" sz="1600">
                  <a:solidFill>
                    <a:schemeClr val="dk1"/>
                  </a:solidFill>
                  <a:latin typeface="Times New Roman"/>
                  <a:ea typeface="Times New Roman"/>
                  <a:cs typeface="Times New Roman"/>
                  <a:sym typeface="Times New Roman"/>
                </a:rPr>
                <a:t>Chuyên gia số 1  (nhóm 3)</a:t>
              </a:r>
              <a:endParaRPr/>
            </a:p>
          </p:txBody>
        </p:sp>
        <p:sp>
          <p:nvSpPr>
            <p:cNvPr id="1186" name="Google Shape;1186;p19"/>
            <p:cNvSpPr/>
            <p:nvPr/>
          </p:nvSpPr>
          <p:spPr>
            <a:xfrm rot="10800000">
              <a:off x="1593673" y="2094633"/>
              <a:ext cx="341290" cy="433160"/>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9"/>
            <p:cNvSpPr txBox="1"/>
            <p:nvPr/>
          </p:nvSpPr>
          <p:spPr>
            <a:xfrm>
              <a:off x="1696060" y="2181265"/>
              <a:ext cx="238903" cy="25989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300">
                <a:solidFill>
                  <a:schemeClr val="lt1"/>
                </a:solidFill>
                <a:latin typeface="Calibri"/>
                <a:ea typeface="Calibri"/>
                <a:cs typeface="Calibri"/>
                <a:sym typeface="Calibri"/>
              </a:endParaRPr>
            </a:p>
          </p:txBody>
        </p:sp>
        <p:sp>
          <p:nvSpPr>
            <p:cNvPr id="1188" name="Google Shape;1188;p19"/>
            <p:cNvSpPr/>
            <p:nvPr/>
          </p:nvSpPr>
          <p:spPr>
            <a:xfrm>
              <a:off x="149249" y="1669495"/>
              <a:ext cx="1283437" cy="1283437"/>
            </a:xfrm>
            <a:prstGeom prst="ellipse">
              <a:avLst/>
            </a:prstGeom>
            <a:solidFill>
              <a:srgbClr val="8DA9D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9"/>
            <p:cNvSpPr txBox="1"/>
            <p:nvPr/>
          </p:nvSpPr>
          <p:spPr>
            <a:xfrm>
              <a:off x="337204" y="1857450"/>
              <a:ext cx="907527" cy="907527"/>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lang="en-US" sz="1600">
                  <a:solidFill>
                    <a:schemeClr val="dk1"/>
                  </a:solidFill>
                  <a:latin typeface="Times New Roman"/>
                  <a:ea typeface="Times New Roman"/>
                  <a:cs typeface="Times New Roman"/>
                  <a:sym typeface="Times New Roman"/>
                </a:rPr>
                <a:t>Chuyên gia số 1(nhóm 2)</a:t>
              </a:r>
              <a:endParaRPr/>
            </a:p>
          </p:txBody>
        </p:sp>
        <p:sp>
          <p:nvSpPr>
            <p:cNvPr id="1190" name="Google Shape;1190;p19"/>
            <p:cNvSpPr/>
            <p:nvPr/>
          </p:nvSpPr>
          <p:spPr>
            <a:xfrm rot="-3674275">
              <a:off x="1080103" y="1268052"/>
              <a:ext cx="329140" cy="433160"/>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9"/>
            <p:cNvSpPr txBox="1"/>
            <p:nvPr/>
          </p:nvSpPr>
          <p:spPr>
            <a:xfrm rot="-3674275">
              <a:off x="1105718" y="1397964"/>
              <a:ext cx="230398" cy="25989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300">
                <a:solidFill>
                  <a:schemeClr val="lt1"/>
                </a:solidFill>
                <a:latin typeface="Calibri"/>
                <a:ea typeface="Calibri"/>
                <a:cs typeface="Calibri"/>
                <a:sym typeface="Calibri"/>
              </a:endParaRPr>
            </a:p>
          </p:txBody>
        </p:sp>
      </p:grpSp>
      <p:grpSp>
        <p:nvGrpSpPr>
          <p:cNvPr id="1192" name="Google Shape;1192;p19"/>
          <p:cNvGrpSpPr/>
          <p:nvPr/>
        </p:nvGrpSpPr>
        <p:grpSpPr>
          <a:xfrm>
            <a:off x="8273653" y="3546608"/>
            <a:ext cx="3211147" cy="2952825"/>
            <a:chOff x="587749" y="220"/>
            <a:chExt cx="3211147" cy="2952825"/>
          </a:xfrm>
        </p:grpSpPr>
        <p:sp>
          <p:nvSpPr>
            <p:cNvPr id="1193" name="Google Shape;1193;p19"/>
            <p:cNvSpPr/>
            <p:nvPr/>
          </p:nvSpPr>
          <p:spPr>
            <a:xfrm>
              <a:off x="1551819" y="220"/>
              <a:ext cx="1283008" cy="1283008"/>
            </a:xfrm>
            <a:prstGeom prst="ellipse">
              <a:avLst/>
            </a:prstGeom>
            <a:solidFill>
              <a:srgbClr val="FF66C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9"/>
            <p:cNvSpPr txBox="1"/>
            <p:nvPr/>
          </p:nvSpPr>
          <p:spPr>
            <a:xfrm>
              <a:off x="1739711" y="188112"/>
              <a:ext cx="907224" cy="907224"/>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b="1" lang="en-US" sz="1500">
                  <a:solidFill>
                    <a:schemeClr val="dk1"/>
                  </a:solidFill>
                  <a:latin typeface="Times New Roman"/>
                  <a:ea typeface="Times New Roman"/>
                  <a:cs typeface="Times New Roman"/>
                  <a:sym typeface="Times New Roman"/>
                </a:rPr>
                <a:t>Chuyên gia số 3 (nhóm 1)</a:t>
              </a:r>
              <a:endParaRPr/>
            </a:p>
          </p:txBody>
        </p:sp>
        <p:sp>
          <p:nvSpPr>
            <p:cNvPr id="1195" name="Google Shape;1195;p19"/>
            <p:cNvSpPr/>
            <p:nvPr/>
          </p:nvSpPr>
          <p:spPr>
            <a:xfrm rot="3600000">
              <a:off x="2499560" y="1251744"/>
              <a:ext cx="341919" cy="433015"/>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9"/>
            <p:cNvSpPr txBox="1"/>
            <p:nvPr/>
          </p:nvSpPr>
          <p:spPr>
            <a:xfrm rot="3600000">
              <a:off x="2525204" y="1293930"/>
              <a:ext cx="239343" cy="25980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500">
                <a:solidFill>
                  <a:schemeClr val="lt1"/>
                </a:solidFill>
                <a:latin typeface="Calibri"/>
                <a:ea typeface="Calibri"/>
                <a:cs typeface="Calibri"/>
                <a:sym typeface="Calibri"/>
              </a:endParaRPr>
            </a:p>
          </p:txBody>
        </p:sp>
        <p:sp>
          <p:nvSpPr>
            <p:cNvPr id="1197" name="Google Shape;1197;p19"/>
            <p:cNvSpPr/>
            <p:nvPr/>
          </p:nvSpPr>
          <p:spPr>
            <a:xfrm>
              <a:off x="2515888" y="1670037"/>
              <a:ext cx="1283008" cy="1283008"/>
            </a:xfrm>
            <a:prstGeom prst="ellipse">
              <a:avLst/>
            </a:prstGeom>
            <a:solidFill>
              <a:srgbClr val="92D0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9"/>
            <p:cNvSpPr txBox="1"/>
            <p:nvPr/>
          </p:nvSpPr>
          <p:spPr>
            <a:xfrm>
              <a:off x="2703780" y="1857929"/>
              <a:ext cx="907224" cy="907224"/>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b="1" lang="en-US" sz="1500">
                  <a:solidFill>
                    <a:schemeClr val="dk1"/>
                  </a:solidFill>
                  <a:latin typeface="Times New Roman"/>
                  <a:ea typeface="Times New Roman"/>
                  <a:cs typeface="Times New Roman"/>
                  <a:sym typeface="Times New Roman"/>
                </a:rPr>
                <a:t>Chuyên gia số 3 (nhóm 3)</a:t>
              </a:r>
              <a:endParaRPr/>
            </a:p>
          </p:txBody>
        </p:sp>
        <p:sp>
          <p:nvSpPr>
            <p:cNvPr id="1199" name="Google Shape;1199;p19"/>
            <p:cNvSpPr/>
            <p:nvPr/>
          </p:nvSpPr>
          <p:spPr>
            <a:xfrm rot="10800000">
              <a:off x="2032040" y="2095034"/>
              <a:ext cx="341919" cy="433015"/>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9"/>
            <p:cNvSpPr txBox="1"/>
            <p:nvPr/>
          </p:nvSpPr>
          <p:spPr>
            <a:xfrm>
              <a:off x="2134616" y="2181637"/>
              <a:ext cx="239343" cy="25980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500">
                <a:solidFill>
                  <a:schemeClr val="lt1"/>
                </a:solidFill>
                <a:latin typeface="Calibri"/>
                <a:ea typeface="Calibri"/>
                <a:cs typeface="Calibri"/>
                <a:sym typeface="Calibri"/>
              </a:endParaRPr>
            </a:p>
          </p:txBody>
        </p:sp>
        <p:sp>
          <p:nvSpPr>
            <p:cNvPr id="1201" name="Google Shape;1201;p19"/>
            <p:cNvSpPr/>
            <p:nvPr/>
          </p:nvSpPr>
          <p:spPr>
            <a:xfrm>
              <a:off x="587749" y="1670037"/>
              <a:ext cx="1283008" cy="1283008"/>
            </a:xfrm>
            <a:prstGeom prst="ellipse">
              <a:avLst/>
            </a:prstGeom>
            <a:solidFill>
              <a:srgbClr val="8DA9D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9"/>
            <p:cNvSpPr txBox="1"/>
            <p:nvPr/>
          </p:nvSpPr>
          <p:spPr>
            <a:xfrm>
              <a:off x="775641" y="1857929"/>
              <a:ext cx="907224" cy="907224"/>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b="1" lang="en-US" sz="1500">
                  <a:solidFill>
                    <a:schemeClr val="dk1"/>
                  </a:solidFill>
                  <a:latin typeface="Times New Roman"/>
                  <a:ea typeface="Times New Roman"/>
                  <a:cs typeface="Times New Roman"/>
                  <a:sym typeface="Times New Roman"/>
                </a:rPr>
                <a:t>Chuyên gia số 3 (nhóm 2)</a:t>
              </a:r>
              <a:endParaRPr/>
            </a:p>
          </p:txBody>
        </p:sp>
        <p:sp>
          <p:nvSpPr>
            <p:cNvPr id="1203" name="Google Shape;1203;p19"/>
            <p:cNvSpPr/>
            <p:nvPr/>
          </p:nvSpPr>
          <p:spPr>
            <a:xfrm rot="-3600000">
              <a:off x="1535490" y="1268505"/>
              <a:ext cx="341919" cy="433015"/>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9"/>
            <p:cNvSpPr txBox="1"/>
            <p:nvPr/>
          </p:nvSpPr>
          <p:spPr>
            <a:xfrm rot="-3600000">
              <a:off x="1561134" y="1399525"/>
              <a:ext cx="239343" cy="25980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500">
                <a:solidFill>
                  <a:schemeClr val="lt1"/>
                </a:solidFill>
                <a:latin typeface="Calibri"/>
                <a:ea typeface="Calibri"/>
                <a:cs typeface="Calibri"/>
                <a:sym typeface="Calibri"/>
              </a:endParaRPr>
            </a:p>
          </p:txBody>
        </p:sp>
      </p:grpSp>
      <p:grpSp>
        <p:nvGrpSpPr>
          <p:cNvPr id="1205" name="Google Shape;1205;p19"/>
          <p:cNvGrpSpPr/>
          <p:nvPr/>
        </p:nvGrpSpPr>
        <p:grpSpPr>
          <a:xfrm>
            <a:off x="4262433" y="3546388"/>
            <a:ext cx="3211521" cy="2953233"/>
            <a:chOff x="211948" y="0"/>
            <a:chExt cx="3211521" cy="2953233"/>
          </a:xfrm>
        </p:grpSpPr>
        <p:sp>
          <p:nvSpPr>
            <p:cNvPr id="1206" name="Google Shape;1206;p19"/>
            <p:cNvSpPr/>
            <p:nvPr/>
          </p:nvSpPr>
          <p:spPr>
            <a:xfrm>
              <a:off x="1365062" y="0"/>
              <a:ext cx="1283402" cy="1283402"/>
            </a:xfrm>
            <a:prstGeom prst="ellipse">
              <a:avLst/>
            </a:prstGeom>
            <a:solidFill>
              <a:srgbClr val="FF66C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9"/>
            <p:cNvSpPr txBox="1"/>
            <p:nvPr/>
          </p:nvSpPr>
          <p:spPr>
            <a:xfrm>
              <a:off x="1553012" y="187950"/>
              <a:ext cx="907502" cy="907502"/>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lang="en-US" sz="1600">
                  <a:solidFill>
                    <a:schemeClr val="dk1"/>
                  </a:solidFill>
                  <a:latin typeface="Times New Roman"/>
                  <a:ea typeface="Times New Roman"/>
                  <a:cs typeface="Times New Roman"/>
                  <a:sym typeface="Times New Roman"/>
                </a:rPr>
                <a:t>Chuyên gia số 2 (nhóm 1)</a:t>
              </a:r>
              <a:endParaRPr/>
            </a:p>
          </p:txBody>
        </p:sp>
        <p:sp>
          <p:nvSpPr>
            <p:cNvPr id="1208" name="Google Shape;1208;p19"/>
            <p:cNvSpPr/>
            <p:nvPr/>
          </p:nvSpPr>
          <p:spPr>
            <a:xfrm rot="3906178">
              <a:off x="2243004" y="1252457"/>
              <a:ext cx="295482" cy="43314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9"/>
            <p:cNvSpPr txBox="1"/>
            <p:nvPr/>
          </p:nvSpPr>
          <p:spPr>
            <a:xfrm rot="3906178">
              <a:off x="2268667" y="1298884"/>
              <a:ext cx="206837" cy="25988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400">
                <a:solidFill>
                  <a:schemeClr val="lt1"/>
                </a:solidFill>
                <a:latin typeface="Calibri"/>
                <a:ea typeface="Calibri"/>
                <a:cs typeface="Calibri"/>
                <a:sym typeface="Calibri"/>
              </a:endParaRPr>
            </a:p>
          </p:txBody>
        </p:sp>
        <p:sp>
          <p:nvSpPr>
            <p:cNvPr id="1210" name="Google Shape;1210;p19"/>
            <p:cNvSpPr/>
            <p:nvPr/>
          </p:nvSpPr>
          <p:spPr>
            <a:xfrm>
              <a:off x="2140067" y="1669831"/>
              <a:ext cx="1283402" cy="1283402"/>
            </a:xfrm>
            <a:prstGeom prst="ellipse">
              <a:avLst/>
            </a:prstGeom>
            <a:solidFill>
              <a:srgbClr val="92D0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9"/>
            <p:cNvSpPr txBox="1"/>
            <p:nvPr/>
          </p:nvSpPr>
          <p:spPr>
            <a:xfrm>
              <a:off x="2328017" y="1857781"/>
              <a:ext cx="907502" cy="907502"/>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lang="en-US" sz="1600">
                  <a:solidFill>
                    <a:schemeClr val="dk1"/>
                  </a:solidFill>
                  <a:latin typeface="Times New Roman"/>
                  <a:ea typeface="Times New Roman"/>
                  <a:cs typeface="Times New Roman"/>
                  <a:sym typeface="Times New Roman"/>
                </a:rPr>
                <a:t>Chuyên gia số 2  (nhóm 3)</a:t>
              </a:r>
              <a:endParaRPr/>
            </a:p>
          </p:txBody>
        </p:sp>
        <p:sp>
          <p:nvSpPr>
            <p:cNvPr id="1212" name="Google Shape;1212;p19"/>
            <p:cNvSpPr/>
            <p:nvPr/>
          </p:nvSpPr>
          <p:spPr>
            <a:xfrm rot="10800000">
              <a:off x="1656530" y="2094958"/>
              <a:ext cx="341699" cy="43314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9"/>
            <p:cNvSpPr txBox="1"/>
            <p:nvPr/>
          </p:nvSpPr>
          <p:spPr>
            <a:xfrm>
              <a:off x="1759040" y="2181588"/>
              <a:ext cx="239189" cy="25988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400">
                <a:solidFill>
                  <a:schemeClr val="lt1"/>
                </a:solidFill>
                <a:latin typeface="Calibri"/>
                <a:ea typeface="Calibri"/>
                <a:cs typeface="Calibri"/>
                <a:sym typeface="Calibri"/>
              </a:endParaRPr>
            </a:p>
          </p:txBody>
        </p:sp>
        <p:sp>
          <p:nvSpPr>
            <p:cNvPr id="1214" name="Google Shape;1214;p19"/>
            <p:cNvSpPr/>
            <p:nvPr/>
          </p:nvSpPr>
          <p:spPr>
            <a:xfrm>
              <a:off x="211948" y="1669831"/>
              <a:ext cx="1283402" cy="1283402"/>
            </a:xfrm>
            <a:prstGeom prst="ellipse">
              <a:avLst/>
            </a:prstGeom>
            <a:solidFill>
              <a:srgbClr val="8DA9D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9"/>
            <p:cNvSpPr txBox="1"/>
            <p:nvPr/>
          </p:nvSpPr>
          <p:spPr>
            <a:xfrm>
              <a:off x="399898" y="1857781"/>
              <a:ext cx="907502" cy="907502"/>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lang="en-US" sz="1600">
                  <a:solidFill>
                    <a:schemeClr val="dk1"/>
                  </a:solidFill>
                  <a:latin typeface="Times New Roman"/>
                  <a:ea typeface="Times New Roman"/>
                  <a:cs typeface="Times New Roman"/>
                  <a:sym typeface="Times New Roman"/>
                </a:rPr>
                <a:t>Chuyên gia số 2 (nhóm 2)</a:t>
              </a:r>
              <a:endParaRPr/>
            </a:p>
          </p:txBody>
        </p:sp>
        <p:sp>
          <p:nvSpPr>
            <p:cNvPr id="1216" name="Google Shape;1216;p19"/>
            <p:cNvSpPr/>
            <p:nvPr/>
          </p:nvSpPr>
          <p:spPr>
            <a:xfrm rot="-3322362">
              <a:off x="1226189" y="1269249"/>
              <a:ext cx="395319" cy="43314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9"/>
            <p:cNvSpPr txBox="1"/>
            <p:nvPr/>
          </p:nvSpPr>
          <p:spPr>
            <a:xfrm rot="-3322362">
              <a:off x="1251792" y="1404673"/>
              <a:ext cx="276723" cy="25988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400">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662" name="Google Shape;662;p2"/>
          <p:cNvPicPr preferRelativeResize="0"/>
          <p:nvPr>
            <p:ph idx="1" type="body"/>
          </p:nvPr>
        </p:nvPicPr>
        <p:blipFill rotWithShape="1">
          <a:blip r:embed="rId3">
            <a:alphaModFix/>
          </a:blip>
          <a:srcRect b="0" l="0" r="0" t="0"/>
          <a:stretch/>
        </p:blipFill>
        <p:spPr>
          <a:xfrm>
            <a:off x="0" y="0"/>
            <a:ext cx="12192000" cy="6857844"/>
          </a:xfrm>
          <a:prstGeom prst="rect">
            <a:avLst/>
          </a:prstGeom>
          <a:noFill/>
          <a:ln>
            <a:noFill/>
          </a:ln>
        </p:spPr>
      </p:pic>
      <p:sp>
        <p:nvSpPr>
          <p:cNvPr id="663" name="Google Shape;663;p2"/>
          <p:cNvSpPr/>
          <p:nvPr/>
        </p:nvSpPr>
        <p:spPr>
          <a:xfrm>
            <a:off x="1261419" y="2365047"/>
            <a:ext cx="9336660"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8800"/>
              <a:buFont typeface="Times New Roman"/>
              <a:buNone/>
            </a:pPr>
            <a:r>
              <a:rPr b="1" i="0" lang="en-US" sz="8800" u="none" cap="none" strike="noStrike">
                <a:solidFill>
                  <a:srgbClr val="FF0000"/>
                </a:solidFill>
                <a:latin typeface="Times New Roman"/>
                <a:ea typeface="Times New Roman"/>
                <a:cs typeface="Times New Roman"/>
                <a:sym typeface="Times New Roman"/>
              </a:rPr>
              <a:t>ĐẤU TRƯỜNG </a:t>
            </a:r>
            <a:r>
              <a:rPr b="1" lang="en-US" sz="8800">
                <a:solidFill>
                  <a:srgbClr val="FF0000"/>
                </a:solidFill>
                <a:latin typeface="Times New Roman"/>
                <a:ea typeface="Times New Roman"/>
                <a:cs typeface="Times New Roman"/>
                <a:sym typeface="Times New Roman"/>
              </a:rPr>
              <a:t>24</a:t>
            </a:r>
            <a:endParaRPr b="1" i="0" sz="8800" u="none" cap="none" strike="noStrike">
              <a:solidFill>
                <a:srgbClr val="FF000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pic>
        <p:nvPicPr>
          <p:cNvPr id="1222" name="Google Shape;1222;p20"/>
          <p:cNvPicPr preferRelativeResize="0"/>
          <p:nvPr/>
        </p:nvPicPr>
        <p:blipFill rotWithShape="1">
          <a:blip r:embed="rId3">
            <a:alphaModFix/>
          </a:blip>
          <a:srcRect b="0" l="0" r="0" t="0"/>
          <a:stretch/>
        </p:blipFill>
        <p:spPr>
          <a:xfrm>
            <a:off x="165082" y="992200"/>
            <a:ext cx="3790800" cy="3790800"/>
          </a:xfrm>
          <a:prstGeom prst="rect">
            <a:avLst/>
          </a:prstGeom>
          <a:noFill/>
          <a:ln>
            <a:noFill/>
          </a:ln>
        </p:spPr>
      </p:pic>
      <p:sp>
        <p:nvSpPr>
          <p:cNvPr id="1223" name="Google Shape;1223;p20"/>
          <p:cNvSpPr txBox="1"/>
          <p:nvPr/>
        </p:nvSpPr>
        <p:spPr>
          <a:xfrm>
            <a:off x="3553775" y="518066"/>
            <a:ext cx="6193655"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65F65"/>
              </a:buClr>
              <a:buSzPts val="2800"/>
              <a:buFont typeface="Times New Roman"/>
              <a:buNone/>
            </a:pPr>
            <a:r>
              <a:rPr b="1" i="0" lang="en-US" sz="2800" u="none" cap="none" strike="noStrike">
                <a:solidFill>
                  <a:srgbClr val="265F65"/>
                </a:solidFill>
                <a:latin typeface="Times New Roman"/>
                <a:ea typeface="Times New Roman"/>
                <a:cs typeface="Times New Roman"/>
                <a:sym typeface="Times New Roman"/>
              </a:rPr>
              <a:t>Các chuyên gia sẽ trao đổi với nhau trong vòng 05 phút. Có quyền đặt câu hỏi cho chuyên gia nếu còn thắc mắc.</a:t>
            </a:r>
            <a:endParaRPr b="1" i="0" sz="2800" u="none" cap="none" strike="noStrike">
              <a:solidFill>
                <a:srgbClr val="265F65"/>
              </a:solidFill>
              <a:latin typeface="Times New Roman"/>
              <a:ea typeface="Times New Roman"/>
              <a:cs typeface="Times New Roman"/>
              <a:sym typeface="Times New Roman"/>
            </a:endParaRPr>
          </a:p>
        </p:txBody>
      </p:sp>
      <p:sp>
        <p:nvSpPr>
          <p:cNvPr id="1224" name="Google Shape;1224;p20"/>
          <p:cNvSpPr/>
          <p:nvPr/>
        </p:nvSpPr>
        <p:spPr>
          <a:xfrm>
            <a:off x="4723032" y="2641495"/>
            <a:ext cx="5024398" cy="1962891"/>
          </a:xfrm>
          <a:prstGeom prst="roundRect">
            <a:avLst>
              <a:gd fmla="val 16667" name="adj"/>
            </a:avLst>
          </a:prstGeom>
          <a:solidFill>
            <a:schemeClr val="lt1"/>
          </a:solidFill>
          <a:ln cap="flat" cmpd="sng" w="127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Thời</a:t>
            </a:r>
            <a:r>
              <a:rPr b="1" i="0" lang="en-US" sz="3600" u="none" cap="none" strike="noStrike">
                <a:solidFill>
                  <a:srgbClr val="FF0000"/>
                </a:solidFill>
                <a:latin typeface="Times New Roman"/>
                <a:ea typeface="Times New Roman"/>
                <a:cs typeface="Times New Roman"/>
                <a:sym typeface="Times New Roman"/>
              </a:rPr>
              <a:t> gian: 05 phút</a:t>
            </a:r>
            <a:endParaRPr b="1" i="0" sz="3600" u="none" cap="none" strike="noStrike">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23"/>
                                        </p:tgtEl>
                                        <p:attrNameLst>
                                          <p:attrName>style.visibility</p:attrName>
                                        </p:attrNameLst>
                                      </p:cBhvr>
                                      <p:to>
                                        <p:strVal val="visible"/>
                                      </p:to>
                                    </p:set>
                                    <p:animEffect filter="fade" transition="in">
                                      <p:cBhvr>
                                        <p:cTn dur="1000"/>
                                        <p:tgtEl>
                                          <p:spTgt spid="1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21"/>
          <p:cNvSpPr txBox="1"/>
          <p:nvPr/>
        </p:nvSpPr>
        <p:spPr>
          <a:xfrm>
            <a:off x="248583" y="191069"/>
            <a:ext cx="911670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4A5D"/>
              </a:buClr>
              <a:buSzPts val="3600"/>
              <a:buFont typeface="Times New Roman"/>
              <a:buNone/>
            </a:pPr>
            <a:r>
              <a:rPr b="1" i="0" lang="en-US" sz="3600" u="none" cap="none" strike="noStrike">
                <a:solidFill>
                  <a:srgbClr val="194A5D"/>
                </a:solidFill>
                <a:latin typeface="Times New Roman"/>
                <a:ea typeface="Times New Roman"/>
                <a:cs typeface="Times New Roman"/>
                <a:sym typeface="Times New Roman"/>
              </a:rPr>
              <a:t>I. Ngôn</a:t>
            </a:r>
            <a:r>
              <a:rPr b="1" i="0" lang="en-US" sz="3600" u="none" cap="none" strike="noStrike">
                <a:solidFill>
                  <a:srgbClr val="194A5D"/>
                </a:solidFill>
                <a:latin typeface="Times New Roman"/>
                <a:ea typeface="Times New Roman"/>
                <a:cs typeface="Times New Roman"/>
                <a:sym typeface="Times New Roman"/>
              </a:rPr>
              <a:t> ngữ báo chí</a:t>
            </a:r>
            <a:endParaRPr b="1" i="0" sz="3600" u="none" cap="none" strike="noStrike">
              <a:solidFill>
                <a:srgbClr val="194A5D"/>
              </a:solidFill>
              <a:latin typeface="Times New Roman"/>
              <a:ea typeface="Times New Roman"/>
              <a:cs typeface="Times New Roman"/>
              <a:sym typeface="Times New Roman"/>
            </a:endParaRPr>
          </a:p>
        </p:txBody>
      </p:sp>
      <p:sp>
        <p:nvSpPr>
          <p:cNvPr id="1230" name="Google Shape;1230;p21"/>
          <p:cNvSpPr txBox="1"/>
          <p:nvPr/>
        </p:nvSpPr>
        <p:spPr>
          <a:xfrm>
            <a:off x="742177" y="745067"/>
            <a:ext cx="911670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4A5D"/>
              </a:buClr>
              <a:buSzPts val="2800"/>
              <a:buFont typeface="Times New Roman"/>
              <a:buNone/>
            </a:pPr>
            <a:r>
              <a:rPr b="1" i="1" lang="en-US" sz="2800" u="none" cap="none" strike="noStrike">
                <a:solidFill>
                  <a:srgbClr val="194A5D"/>
                </a:solidFill>
                <a:latin typeface="Times New Roman"/>
                <a:ea typeface="Times New Roman"/>
                <a:cs typeface="Times New Roman"/>
                <a:sym typeface="Times New Roman"/>
              </a:rPr>
              <a:t>1. </a:t>
            </a:r>
            <a:r>
              <a:rPr b="1" i="1" lang="en-US" sz="2800">
                <a:solidFill>
                  <a:srgbClr val="194A5D"/>
                </a:solidFill>
                <a:latin typeface="Times New Roman"/>
                <a:ea typeface="Times New Roman"/>
                <a:cs typeface="Times New Roman"/>
                <a:sym typeface="Times New Roman"/>
              </a:rPr>
              <a:t>Tìm hiểu về một số thể loại văn bản báo chí</a:t>
            </a:r>
            <a:endParaRPr b="1" i="1" sz="2800" u="none" cap="none" strike="noStrike">
              <a:solidFill>
                <a:srgbClr val="194A5D"/>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graphicFrame>
        <p:nvGraphicFramePr>
          <p:cNvPr id="1235" name="Google Shape;1235;p22"/>
          <p:cNvGraphicFramePr/>
          <p:nvPr/>
        </p:nvGraphicFramePr>
        <p:xfrm>
          <a:off x="0" y="1"/>
          <a:ext cx="3000000" cy="3000000"/>
        </p:xfrm>
        <a:graphic>
          <a:graphicData uri="http://schemas.openxmlformats.org/drawingml/2006/table">
            <a:tbl>
              <a:tblPr bandRow="1" firstRow="1">
                <a:noFill/>
                <a:tableStyleId>{32CFC66E-3A1D-41A1-ADB3-8199F1C95CEE}</a:tableStyleId>
              </a:tblPr>
              <a:tblGrid>
                <a:gridCol w="2719850"/>
                <a:gridCol w="9472150"/>
              </a:tblGrid>
              <a:tr h="802950">
                <a:tc>
                  <a:txBody>
                    <a:bodyPr/>
                    <a:lstStyle/>
                    <a:p>
                      <a:pPr indent="0" lvl="0" marL="0" marR="0" rtl="0" algn="ctr">
                        <a:spcBef>
                          <a:spcPts val="0"/>
                        </a:spcBef>
                        <a:spcAft>
                          <a:spcPts val="0"/>
                        </a:spcAft>
                        <a:buNone/>
                      </a:pPr>
                      <a:r>
                        <a:rPr lang="en-US" sz="4000" u="none" cap="none" strike="noStrike">
                          <a:latin typeface="Times New Roman"/>
                          <a:ea typeface="Times New Roman"/>
                          <a:cs typeface="Times New Roman"/>
                          <a:sym typeface="Times New Roman"/>
                        </a:rPr>
                        <a:t>Thể loại</a:t>
                      </a:r>
                      <a:endParaRPr sz="40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4000" u="none" cap="none" strike="noStrike">
                          <a:latin typeface="Times New Roman"/>
                          <a:ea typeface="Times New Roman"/>
                          <a:cs typeface="Times New Roman"/>
                          <a:sym typeface="Times New Roman"/>
                        </a:rPr>
                        <a:t>Đặc điểm</a:t>
                      </a:r>
                      <a:endParaRPr sz="4000" u="none" cap="none" strike="noStrike">
                        <a:latin typeface="Times New Roman"/>
                        <a:ea typeface="Times New Roman"/>
                        <a:cs typeface="Times New Roman"/>
                        <a:sym typeface="Times New Roman"/>
                      </a:endParaRPr>
                    </a:p>
                  </a:txBody>
                  <a:tcPr marT="45725" marB="45725" marR="91450" marL="91450"/>
                </a:tc>
              </a:tr>
              <a:tr h="1337125">
                <a:tc>
                  <a:txBody>
                    <a:bodyPr/>
                    <a:lstStyle/>
                    <a:p>
                      <a:pPr indent="0" lvl="0" marL="0" marR="0" rtl="0" algn="ctr">
                        <a:spcBef>
                          <a:spcPts val="0"/>
                        </a:spcBef>
                        <a:spcAft>
                          <a:spcPts val="0"/>
                        </a:spcAft>
                        <a:buNone/>
                      </a:pPr>
                      <a:r>
                        <a:rPr b="1" lang="en-US" sz="3600" u="none" cap="none" strike="noStrike"/>
                        <a:t>  </a:t>
                      </a:r>
                      <a:r>
                        <a:rPr b="1" lang="en-US" sz="3600" u="none" cap="none" strike="noStrike">
                          <a:latin typeface="Times New Roman"/>
                          <a:ea typeface="Times New Roman"/>
                          <a:cs typeface="Times New Roman"/>
                          <a:sym typeface="Times New Roman"/>
                        </a:rPr>
                        <a:t>Bản tin</a:t>
                      </a:r>
                      <a:endParaRPr b="1" sz="36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3600"/>
                        <a:buFont typeface="Calibri"/>
                        <a:buNone/>
                      </a:pPr>
                      <a:r>
                        <a:t/>
                      </a:r>
                      <a:endParaRPr b="0" i="0" sz="3600" u="none" cap="none" strike="noStrike">
                        <a:solidFill>
                          <a:srgbClr val="000000"/>
                        </a:solidFill>
                        <a:latin typeface="Times New Roman"/>
                        <a:ea typeface="Times New Roman"/>
                        <a:cs typeface="Times New Roman"/>
                        <a:sym typeface="Times New Roman"/>
                      </a:endParaRPr>
                    </a:p>
                  </a:txBody>
                  <a:tcPr marT="45725" marB="45725" marR="91450" marL="91450"/>
                </a:tc>
              </a:tr>
              <a:tr h="2075875">
                <a:tc>
                  <a:txBody>
                    <a:bodyPr/>
                    <a:lstStyle/>
                    <a:p>
                      <a:pPr indent="0" lvl="0" marL="0" marR="0" rtl="0" algn="ctr">
                        <a:spcBef>
                          <a:spcPts val="0"/>
                        </a:spcBef>
                        <a:spcAft>
                          <a:spcPts val="0"/>
                        </a:spcAft>
                        <a:buNone/>
                      </a:pPr>
                      <a:r>
                        <a:t/>
                      </a:r>
                      <a:endParaRPr sz="3600" u="none" cap="none" strike="noStrike"/>
                    </a:p>
                    <a:p>
                      <a:pPr indent="0" lvl="0" marL="0" marR="0" rtl="0" algn="ctr">
                        <a:spcBef>
                          <a:spcPts val="0"/>
                        </a:spcBef>
                        <a:spcAft>
                          <a:spcPts val="0"/>
                        </a:spcAft>
                        <a:buNone/>
                      </a:pPr>
                      <a:r>
                        <a:rPr b="1" lang="en-US" sz="3600" u="none" cap="none" strike="noStrike">
                          <a:latin typeface="Times New Roman"/>
                          <a:ea typeface="Times New Roman"/>
                          <a:cs typeface="Times New Roman"/>
                          <a:sym typeface="Times New Roman"/>
                        </a:rPr>
                        <a:t>Phóng sự</a:t>
                      </a:r>
                      <a:endParaRPr b="1" sz="36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3600"/>
                        <a:buFont typeface="Calibri"/>
                        <a:buNone/>
                      </a:pPr>
                      <a:r>
                        <a:t/>
                      </a:r>
                      <a:endParaRPr b="0" i="0" sz="3600" u="none" cap="none" strike="noStrike">
                        <a:solidFill>
                          <a:srgbClr val="000000"/>
                        </a:solidFill>
                        <a:latin typeface="Times New Roman"/>
                        <a:ea typeface="Times New Roman"/>
                        <a:cs typeface="Times New Roman"/>
                        <a:sym typeface="Times New Roman"/>
                      </a:endParaRPr>
                    </a:p>
                  </a:txBody>
                  <a:tcPr marT="45725" marB="45725" marR="91450" marL="91450"/>
                </a:tc>
              </a:tr>
              <a:tr h="2642025">
                <a:tc>
                  <a:txBody>
                    <a:bodyPr/>
                    <a:lstStyle/>
                    <a:p>
                      <a:pPr indent="0" lvl="0" marL="0" marR="0" rtl="0" algn="ctr">
                        <a:spcBef>
                          <a:spcPts val="0"/>
                        </a:spcBef>
                        <a:spcAft>
                          <a:spcPts val="0"/>
                        </a:spcAft>
                        <a:buNone/>
                      </a:pPr>
                      <a:r>
                        <a:t/>
                      </a:r>
                      <a:endParaRPr sz="3600" u="none" cap="none" strike="noStrike"/>
                    </a:p>
                    <a:p>
                      <a:pPr indent="0" lvl="0" marL="0" marR="0" rtl="0" algn="ctr">
                        <a:spcBef>
                          <a:spcPts val="0"/>
                        </a:spcBef>
                        <a:spcAft>
                          <a:spcPts val="0"/>
                        </a:spcAft>
                        <a:buNone/>
                      </a:pPr>
                      <a:r>
                        <a:rPr b="1" lang="en-US" sz="3600" u="none" cap="none" strike="noStrike">
                          <a:latin typeface="Times New Roman"/>
                          <a:ea typeface="Times New Roman"/>
                          <a:cs typeface="Times New Roman"/>
                          <a:sym typeface="Times New Roman"/>
                        </a:rPr>
                        <a:t>Tiểu phẩm</a:t>
                      </a:r>
                      <a:endParaRPr b="1" sz="36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3600"/>
                        <a:buFont typeface="Calibri"/>
                        <a:buNone/>
                      </a:pPr>
                      <a:r>
                        <a:t/>
                      </a:r>
                      <a:endParaRPr b="0" i="0" sz="3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600"/>
                        <a:buFont typeface="Calibri"/>
                        <a:buNone/>
                      </a:pPr>
                      <a:r>
                        <a:t/>
                      </a:r>
                      <a:endParaRPr b="0" i="0" sz="3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600"/>
                        <a:buFont typeface="Calibri"/>
                        <a:buNone/>
                      </a:pPr>
                      <a:r>
                        <a:t/>
                      </a:r>
                      <a:endParaRPr b="0" i="0" sz="3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600"/>
                        <a:buFont typeface="Calibri"/>
                        <a:buNone/>
                      </a:pPr>
                      <a:r>
                        <a:t/>
                      </a:r>
                      <a:endParaRPr b="0" i="0" sz="3600" u="none" cap="none" strike="noStrike">
                        <a:solidFill>
                          <a:srgbClr val="000000"/>
                        </a:solidFill>
                        <a:latin typeface="Times New Roman"/>
                        <a:ea typeface="Times New Roman"/>
                        <a:cs typeface="Times New Roman"/>
                        <a:sym typeface="Times New Roman"/>
                      </a:endParaRPr>
                    </a:p>
                  </a:txBody>
                  <a:tcPr marT="45725" marB="45725" marR="91450" marL="91450"/>
                </a:tc>
              </a:tr>
            </a:tbl>
          </a:graphicData>
        </a:graphic>
      </p:graphicFrame>
      <p:sp>
        <p:nvSpPr>
          <p:cNvPr id="1236" name="Google Shape;1236;p22"/>
          <p:cNvSpPr/>
          <p:nvPr/>
        </p:nvSpPr>
        <p:spPr>
          <a:xfrm>
            <a:off x="3124199" y="1048438"/>
            <a:ext cx="844187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0000"/>
                </a:solidFill>
                <a:latin typeface="Times New Roman"/>
                <a:ea typeface="Times New Roman"/>
                <a:cs typeface="Times New Roman"/>
                <a:sym typeface="Times New Roman"/>
              </a:rPr>
              <a:t>- Thời gian, địa điểm, sự kiện chính xác.</a:t>
            </a:r>
            <a:endParaRPr/>
          </a:p>
          <a:p>
            <a:pPr indent="0" lvl="0" marL="0" marR="0" rtl="0" algn="l">
              <a:spcBef>
                <a:spcPts val="0"/>
              </a:spcBef>
              <a:spcAft>
                <a:spcPts val="0"/>
              </a:spcAft>
              <a:buNone/>
            </a:pPr>
            <a:r>
              <a:rPr lang="en-US" sz="3600">
                <a:solidFill>
                  <a:srgbClr val="000000"/>
                </a:solidFill>
                <a:latin typeface="Times New Roman"/>
                <a:ea typeface="Times New Roman"/>
                <a:cs typeface="Times New Roman"/>
                <a:sym typeface="Times New Roman"/>
              </a:rPr>
              <a:t>- Cung cấp tin tức mới.</a:t>
            </a:r>
            <a:endParaRPr/>
          </a:p>
        </p:txBody>
      </p:sp>
      <p:sp>
        <p:nvSpPr>
          <p:cNvPr id="1237" name="Google Shape;1237;p22"/>
          <p:cNvSpPr/>
          <p:nvPr/>
        </p:nvSpPr>
        <p:spPr>
          <a:xfrm>
            <a:off x="3124199" y="2289458"/>
            <a:ext cx="8305799"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0000"/>
                </a:solidFill>
                <a:latin typeface="Times New Roman"/>
                <a:ea typeface="Times New Roman"/>
                <a:cs typeface="Times New Roman"/>
                <a:sym typeface="Times New Roman"/>
              </a:rPr>
              <a:t>- Mở rộng phần tường thuật chi tiết, sự kiện, miêu tả bằng hình ảnh.</a:t>
            </a:r>
            <a:endParaRPr/>
          </a:p>
          <a:p>
            <a:pPr indent="0" lvl="0" marL="0" marR="0" rtl="0" algn="l">
              <a:spcBef>
                <a:spcPts val="0"/>
              </a:spcBef>
              <a:spcAft>
                <a:spcPts val="0"/>
              </a:spcAft>
              <a:buNone/>
            </a:pPr>
            <a:r>
              <a:rPr lang="en-US" sz="3600">
                <a:solidFill>
                  <a:srgbClr val="000000"/>
                </a:solidFill>
                <a:latin typeface="Times New Roman"/>
                <a:ea typeface="Times New Roman"/>
                <a:cs typeface="Times New Roman"/>
                <a:sym typeface="Times New Roman"/>
              </a:rPr>
              <a:t>- Cái nhìn đầy đủ sinh động và hấp dẫn.</a:t>
            </a:r>
            <a:endParaRPr/>
          </a:p>
        </p:txBody>
      </p:sp>
      <p:sp>
        <p:nvSpPr>
          <p:cNvPr id="1238" name="Google Shape;1238;p22"/>
          <p:cNvSpPr/>
          <p:nvPr/>
        </p:nvSpPr>
        <p:spPr>
          <a:xfrm>
            <a:off x="3124199" y="4295950"/>
            <a:ext cx="8305799"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0000"/>
                </a:solidFill>
                <a:latin typeface="Times New Roman"/>
                <a:ea typeface="Times New Roman"/>
                <a:cs typeface="Times New Roman"/>
                <a:sym typeface="Times New Roman"/>
              </a:rPr>
              <a:t>-Gọn nhẹ, giọng văn thân mật, dân dã, có sắc thái mỉa mai, châm biếm.</a:t>
            </a:r>
            <a:endParaRPr/>
          </a:p>
          <a:p>
            <a:pPr indent="0" lvl="0" marL="0" marR="0" rtl="0" algn="l">
              <a:spcBef>
                <a:spcPts val="0"/>
              </a:spcBef>
              <a:spcAft>
                <a:spcPts val="0"/>
              </a:spcAft>
              <a:buNone/>
            </a:pPr>
            <a:r>
              <a:rPr lang="en-US" sz="3600">
                <a:solidFill>
                  <a:srgbClr val="000000"/>
                </a:solidFill>
                <a:latin typeface="Times New Roman"/>
                <a:ea typeface="Times New Roman"/>
                <a:cs typeface="Times New Roman"/>
                <a:sym typeface="Times New Roman"/>
              </a:rPr>
              <a:t>-Hàm chứa một chính kiến về cuộc đời.</a:t>
            </a:r>
            <a:endParaRPr sz="3600">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6"/>
                                        </p:tgtEl>
                                        <p:attrNameLst>
                                          <p:attrName>style.visibility</p:attrName>
                                        </p:attrNameLst>
                                      </p:cBhvr>
                                      <p:to>
                                        <p:strVal val="visible"/>
                                      </p:to>
                                    </p:set>
                                    <p:animEffect filter="fade" transition="in">
                                      <p:cBhvr>
                                        <p:cTn dur="500"/>
                                        <p:tgtEl>
                                          <p:spTgt spid="1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gtEl>
                                        <p:attrNameLst>
                                          <p:attrName>style.visibility</p:attrName>
                                        </p:attrNameLst>
                                      </p:cBhvr>
                                      <p:to>
                                        <p:strVal val="visible"/>
                                      </p:to>
                                    </p:set>
                                    <p:animEffect filter="fade" transition="in">
                                      <p:cBhvr>
                                        <p:cTn dur="500"/>
                                        <p:tgtEl>
                                          <p:spTgt spid="1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8"/>
                                        </p:tgtEl>
                                        <p:attrNameLst>
                                          <p:attrName>style.visibility</p:attrName>
                                        </p:attrNameLst>
                                      </p:cBhvr>
                                      <p:to>
                                        <p:strVal val="visible"/>
                                      </p:to>
                                    </p:set>
                                    <p:animEffect filter="fade" transition="in">
                                      <p:cBhvr>
                                        <p:cTn dur="500"/>
                                        <p:tgtEl>
                                          <p:spTgt spid="1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23"/>
          <p:cNvSpPr txBox="1"/>
          <p:nvPr/>
        </p:nvSpPr>
        <p:spPr>
          <a:xfrm>
            <a:off x="578893" y="398706"/>
            <a:ext cx="9116704"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65F65"/>
              </a:buClr>
              <a:buSzPts val="3200"/>
              <a:buFont typeface="Times New Roman"/>
              <a:buNone/>
            </a:pPr>
            <a:r>
              <a:rPr b="1" i="1" lang="en-US" sz="3200" u="none" cap="none" strike="noStrike">
                <a:solidFill>
                  <a:srgbClr val="265F65"/>
                </a:solidFill>
                <a:latin typeface="Times New Roman"/>
                <a:ea typeface="Times New Roman"/>
                <a:cs typeface="Times New Roman"/>
                <a:sym typeface="Times New Roman"/>
              </a:rPr>
              <a:t>2. Nhận</a:t>
            </a:r>
            <a:r>
              <a:rPr b="1" i="1" lang="en-US" sz="3200" u="none" cap="none" strike="noStrike">
                <a:solidFill>
                  <a:srgbClr val="265F65"/>
                </a:solidFill>
                <a:latin typeface="Times New Roman"/>
                <a:ea typeface="Times New Roman"/>
                <a:cs typeface="Times New Roman"/>
                <a:sym typeface="Times New Roman"/>
              </a:rPr>
              <a:t> xét chung về văn bản báo chí và ngôn ngữ báo chí</a:t>
            </a:r>
            <a:endParaRPr b="1" i="1" sz="3200" u="none" cap="none" strike="noStrike">
              <a:solidFill>
                <a:srgbClr val="265F65"/>
              </a:solidFill>
              <a:latin typeface="Times New Roman"/>
              <a:ea typeface="Times New Roman"/>
              <a:cs typeface="Times New Roman"/>
              <a:sym typeface="Times New Roman"/>
            </a:endParaRPr>
          </a:p>
        </p:txBody>
      </p:sp>
      <p:sp>
        <p:nvSpPr>
          <p:cNvPr id="1244" name="Google Shape;1244;p23"/>
          <p:cNvSpPr/>
          <p:nvPr/>
        </p:nvSpPr>
        <p:spPr>
          <a:xfrm>
            <a:off x="5864828" y="2434124"/>
            <a:ext cx="4365603" cy="1642033"/>
          </a:xfrm>
          <a:prstGeom prst="wedgeRectCallout">
            <a:avLst>
              <a:gd fmla="val -63922" name="adj1"/>
              <a:gd fmla="val -19830" name="adj2"/>
            </a:avLst>
          </a:prstGeom>
          <a:solidFill>
            <a:schemeClr val="lt1"/>
          </a:solidFill>
          <a:ln cap="flat" cmpd="sng" w="12700">
            <a:solidFill>
              <a:schemeClr val="accent1"/>
            </a:solidFill>
            <a:prstDash val="solid"/>
            <a:round/>
            <a:headEnd len="sm" w="sm" type="none"/>
            <a:tailEnd len="sm" w="sm" type="none"/>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24163"/>
              </a:buClr>
              <a:buSzPts val="3000"/>
              <a:buFont typeface="Times New Roman"/>
              <a:buNone/>
            </a:pPr>
            <a:r>
              <a:rPr b="1" i="0" lang="en-US" sz="3000" u="none" cap="none" strike="noStrike">
                <a:solidFill>
                  <a:srgbClr val="124163"/>
                </a:solidFill>
                <a:latin typeface="Times New Roman"/>
                <a:ea typeface="Times New Roman"/>
                <a:cs typeface="Times New Roman"/>
                <a:sym typeface="Times New Roman"/>
              </a:rPr>
              <a:t>Hãy </a:t>
            </a:r>
            <a:r>
              <a:rPr b="1" lang="en-US" sz="3000">
                <a:solidFill>
                  <a:srgbClr val="124163"/>
                </a:solidFill>
                <a:latin typeface="Times New Roman"/>
                <a:ea typeface="Times New Roman"/>
                <a:cs typeface="Times New Roman"/>
                <a:sym typeface="Times New Roman"/>
              </a:rPr>
              <a:t>kể tên</a:t>
            </a:r>
            <a:r>
              <a:rPr b="1" i="0" lang="en-US" sz="3000" u="none" cap="none" strike="noStrike">
                <a:solidFill>
                  <a:srgbClr val="124163"/>
                </a:solidFill>
                <a:latin typeface="Times New Roman"/>
                <a:ea typeface="Times New Roman"/>
                <a:cs typeface="Times New Roman"/>
                <a:sym typeface="Times New Roman"/>
              </a:rPr>
              <a:t> các thể</a:t>
            </a:r>
            <a:r>
              <a:rPr b="1" lang="en-US" sz="3000">
                <a:solidFill>
                  <a:srgbClr val="124163"/>
                </a:solidFill>
                <a:latin typeface="Times New Roman"/>
                <a:ea typeface="Times New Roman"/>
                <a:cs typeface="Times New Roman"/>
                <a:sym typeface="Times New Roman"/>
              </a:rPr>
              <a:t> </a:t>
            </a:r>
            <a:r>
              <a:rPr b="1" i="0" lang="en-US" sz="3000" u="none" cap="none" strike="noStrike">
                <a:solidFill>
                  <a:srgbClr val="124163"/>
                </a:solidFill>
                <a:latin typeface="Times New Roman"/>
                <a:ea typeface="Times New Roman"/>
                <a:cs typeface="Times New Roman"/>
                <a:sym typeface="Times New Roman"/>
              </a:rPr>
              <a:t>loại </a:t>
            </a:r>
            <a:endParaRPr/>
          </a:p>
          <a:p>
            <a:pPr indent="0" lvl="0" marL="0" marR="0" rtl="0" algn="ctr">
              <a:lnSpc>
                <a:spcPct val="100000"/>
              </a:lnSpc>
              <a:spcBef>
                <a:spcPts val="0"/>
              </a:spcBef>
              <a:spcAft>
                <a:spcPts val="0"/>
              </a:spcAft>
              <a:buClr>
                <a:srgbClr val="124163"/>
              </a:buClr>
              <a:buSzPts val="3000"/>
              <a:buFont typeface="Times New Roman"/>
              <a:buNone/>
            </a:pPr>
            <a:r>
              <a:rPr b="1" i="0" lang="en-US" sz="3000" u="none" cap="none" strike="noStrike">
                <a:solidFill>
                  <a:srgbClr val="124163"/>
                </a:solidFill>
                <a:latin typeface="Times New Roman"/>
                <a:ea typeface="Times New Roman"/>
                <a:cs typeface="Times New Roman"/>
                <a:sym typeface="Times New Roman"/>
              </a:rPr>
              <a:t>báo chí?</a:t>
            </a:r>
            <a:endParaRPr b="1" i="0" sz="3000" u="none" cap="none" strike="noStrike">
              <a:solidFill>
                <a:srgbClr val="124163"/>
              </a:solidFill>
              <a:latin typeface="Times New Roman"/>
              <a:ea typeface="Times New Roman"/>
              <a:cs typeface="Times New Roman"/>
              <a:sym typeface="Times New Roman"/>
            </a:endParaRPr>
          </a:p>
        </p:txBody>
      </p:sp>
      <p:sp>
        <p:nvSpPr>
          <p:cNvPr id="1245" name="Google Shape;1245;p23"/>
          <p:cNvSpPr/>
          <p:nvPr/>
        </p:nvSpPr>
        <p:spPr>
          <a:xfrm>
            <a:off x="4366284" y="2574285"/>
            <a:ext cx="920277" cy="785054"/>
          </a:xfrm>
          <a:custGeom>
            <a:rect b="b" l="l" r="r" t="t"/>
            <a:pathLst>
              <a:path extrusionOk="0" h="120000" w="120000">
                <a:moveTo>
                  <a:pt x="0" y="0"/>
                </a:moveTo>
                <a:lnTo>
                  <a:pt x="120000" y="0"/>
                </a:lnTo>
                <a:lnTo>
                  <a:pt x="120000" y="120000"/>
                </a:lnTo>
                <a:lnTo>
                  <a:pt x="0" y="120000"/>
                </a:lnTo>
                <a:close/>
                <a:moveTo>
                  <a:pt x="38064" y="40714"/>
                </a:moveTo>
                <a:cubicBezTo>
                  <a:pt x="38064" y="26513"/>
                  <a:pt x="47885" y="15000"/>
                  <a:pt x="60000" y="15000"/>
                </a:cubicBezTo>
                <a:cubicBezTo>
                  <a:pt x="72115" y="15000"/>
                  <a:pt x="81936" y="26513"/>
                  <a:pt x="81936" y="40714"/>
                </a:cubicBezTo>
                <a:lnTo>
                  <a:pt x="81936" y="40714"/>
                </a:lnTo>
                <a:cubicBezTo>
                  <a:pt x="81936" y="51365"/>
                  <a:pt x="77025" y="60000"/>
                  <a:pt x="70968" y="60000"/>
                </a:cubicBezTo>
                <a:cubicBezTo>
                  <a:pt x="67939" y="60000"/>
                  <a:pt x="65484" y="64317"/>
                  <a:pt x="65484" y="69643"/>
                </a:cubicBezTo>
                <a:lnTo>
                  <a:pt x="65484" y="82500"/>
                </a:lnTo>
                <a:lnTo>
                  <a:pt x="54516" y="82500"/>
                </a:lnTo>
                <a:lnTo>
                  <a:pt x="54516" y="69643"/>
                </a:lnTo>
                <a:lnTo>
                  <a:pt x="54516" y="69643"/>
                </a:lnTo>
                <a:cubicBezTo>
                  <a:pt x="54516" y="58992"/>
                  <a:pt x="59427" y="50357"/>
                  <a:pt x="65484" y="50357"/>
                </a:cubicBezTo>
                <a:cubicBezTo>
                  <a:pt x="68513" y="50357"/>
                  <a:pt x="70968" y="46040"/>
                  <a:pt x="70968" y="40714"/>
                </a:cubicBezTo>
                <a:cubicBezTo>
                  <a:pt x="70968" y="33613"/>
                  <a:pt x="66057" y="27857"/>
                  <a:pt x="60000" y="27857"/>
                </a:cubicBezTo>
                <a:cubicBezTo>
                  <a:pt x="53943" y="27857"/>
                  <a:pt x="49032" y="33613"/>
                  <a:pt x="49032" y="40714"/>
                </a:cubicBezTo>
                <a:close/>
                <a:moveTo>
                  <a:pt x="60000" y="85714"/>
                </a:moveTo>
                <a:cubicBezTo>
                  <a:pt x="64543" y="85714"/>
                  <a:pt x="68226" y="90032"/>
                  <a:pt x="68226" y="95357"/>
                </a:cubicBezTo>
                <a:cubicBezTo>
                  <a:pt x="68226" y="100683"/>
                  <a:pt x="64543" y="105000"/>
                  <a:pt x="60000" y="105000"/>
                </a:cubicBezTo>
                <a:cubicBezTo>
                  <a:pt x="55457" y="105000"/>
                  <a:pt x="51774" y="100683"/>
                  <a:pt x="51774" y="95357"/>
                </a:cubicBezTo>
                <a:cubicBezTo>
                  <a:pt x="51774" y="90032"/>
                  <a:pt x="55457" y="85714"/>
                  <a:pt x="60000" y="85714"/>
                </a:cubicBezTo>
                <a:close/>
              </a:path>
              <a:path extrusionOk="0" fill="darken" h="120000" w="120000">
                <a:moveTo>
                  <a:pt x="38064" y="40714"/>
                </a:moveTo>
                <a:cubicBezTo>
                  <a:pt x="38064" y="26513"/>
                  <a:pt x="47885" y="15000"/>
                  <a:pt x="60000" y="15000"/>
                </a:cubicBezTo>
                <a:cubicBezTo>
                  <a:pt x="72115" y="15000"/>
                  <a:pt x="81936" y="26513"/>
                  <a:pt x="81936" y="40714"/>
                </a:cubicBezTo>
                <a:lnTo>
                  <a:pt x="81936" y="40714"/>
                </a:lnTo>
                <a:cubicBezTo>
                  <a:pt x="81936" y="51365"/>
                  <a:pt x="77025" y="60000"/>
                  <a:pt x="70968" y="60000"/>
                </a:cubicBezTo>
                <a:cubicBezTo>
                  <a:pt x="67939" y="60000"/>
                  <a:pt x="65484" y="64317"/>
                  <a:pt x="65484" y="69643"/>
                </a:cubicBezTo>
                <a:lnTo>
                  <a:pt x="65484" y="82500"/>
                </a:lnTo>
                <a:lnTo>
                  <a:pt x="54516" y="82500"/>
                </a:lnTo>
                <a:lnTo>
                  <a:pt x="54516" y="69643"/>
                </a:lnTo>
                <a:lnTo>
                  <a:pt x="54516" y="69643"/>
                </a:lnTo>
                <a:cubicBezTo>
                  <a:pt x="54516" y="58992"/>
                  <a:pt x="59427" y="50357"/>
                  <a:pt x="65484" y="50357"/>
                </a:cubicBezTo>
                <a:cubicBezTo>
                  <a:pt x="68513" y="50357"/>
                  <a:pt x="70968" y="46040"/>
                  <a:pt x="70968" y="40714"/>
                </a:cubicBezTo>
                <a:cubicBezTo>
                  <a:pt x="70968" y="33613"/>
                  <a:pt x="66057" y="27857"/>
                  <a:pt x="60000" y="27857"/>
                </a:cubicBezTo>
                <a:cubicBezTo>
                  <a:pt x="53943" y="27857"/>
                  <a:pt x="49032" y="33613"/>
                  <a:pt x="49032" y="40714"/>
                </a:cubicBezTo>
                <a:close/>
                <a:moveTo>
                  <a:pt x="60000" y="85714"/>
                </a:moveTo>
                <a:cubicBezTo>
                  <a:pt x="64543" y="85714"/>
                  <a:pt x="68226" y="90032"/>
                  <a:pt x="68226" y="95357"/>
                </a:cubicBezTo>
                <a:cubicBezTo>
                  <a:pt x="68226" y="100683"/>
                  <a:pt x="64543" y="105000"/>
                  <a:pt x="60000" y="105000"/>
                </a:cubicBezTo>
                <a:cubicBezTo>
                  <a:pt x="55457" y="105000"/>
                  <a:pt x="51774" y="100683"/>
                  <a:pt x="51774" y="95357"/>
                </a:cubicBezTo>
                <a:cubicBezTo>
                  <a:pt x="51774" y="90032"/>
                  <a:pt x="55457" y="85714"/>
                  <a:pt x="60000" y="85714"/>
                </a:cubicBezTo>
                <a:close/>
              </a:path>
              <a:path extrusionOk="0" fill="none" h="120000" w="120000">
                <a:moveTo>
                  <a:pt x="38064" y="40714"/>
                </a:moveTo>
                <a:cubicBezTo>
                  <a:pt x="38064" y="26513"/>
                  <a:pt x="47885" y="15000"/>
                  <a:pt x="60000" y="15000"/>
                </a:cubicBezTo>
                <a:cubicBezTo>
                  <a:pt x="72115" y="15000"/>
                  <a:pt x="81936" y="26513"/>
                  <a:pt x="81936" y="40714"/>
                </a:cubicBezTo>
                <a:lnTo>
                  <a:pt x="81936" y="40714"/>
                </a:lnTo>
                <a:cubicBezTo>
                  <a:pt x="81936" y="51365"/>
                  <a:pt x="77025" y="60000"/>
                  <a:pt x="70968" y="60000"/>
                </a:cubicBezTo>
                <a:cubicBezTo>
                  <a:pt x="67939" y="60000"/>
                  <a:pt x="65484" y="64317"/>
                  <a:pt x="65484" y="69643"/>
                </a:cubicBezTo>
                <a:lnTo>
                  <a:pt x="65484" y="82500"/>
                </a:lnTo>
                <a:lnTo>
                  <a:pt x="54516" y="82500"/>
                </a:lnTo>
                <a:lnTo>
                  <a:pt x="54516" y="69643"/>
                </a:lnTo>
                <a:lnTo>
                  <a:pt x="54516" y="69643"/>
                </a:lnTo>
                <a:cubicBezTo>
                  <a:pt x="54516" y="58992"/>
                  <a:pt x="59427" y="50357"/>
                  <a:pt x="65484" y="50357"/>
                </a:cubicBezTo>
                <a:cubicBezTo>
                  <a:pt x="68513" y="50357"/>
                  <a:pt x="70968" y="46040"/>
                  <a:pt x="70968" y="40714"/>
                </a:cubicBezTo>
                <a:cubicBezTo>
                  <a:pt x="70968" y="33613"/>
                  <a:pt x="66057" y="27857"/>
                  <a:pt x="60000" y="27857"/>
                </a:cubicBezTo>
                <a:cubicBezTo>
                  <a:pt x="53943" y="27857"/>
                  <a:pt x="49032" y="33613"/>
                  <a:pt x="49032" y="40714"/>
                </a:cubicBezTo>
                <a:close/>
                <a:moveTo>
                  <a:pt x="60000" y="85714"/>
                </a:moveTo>
                <a:cubicBezTo>
                  <a:pt x="64543" y="85714"/>
                  <a:pt x="68226" y="90032"/>
                  <a:pt x="68226" y="95357"/>
                </a:cubicBezTo>
                <a:cubicBezTo>
                  <a:pt x="68226" y="100683"/>
                  <a:pt x="64543" y="105000"/>
                  <a:pt x="60000" y="105000"/>
                </a:cubicBezTo>
                <a:cubicBezTo>
                  <a:pt x="55457" y="105000"/>
                  <a:pt x="51774" y="100683"/>
                  <a:pt x="51774" y="95357"/>
                </a:cubicBezTo>
                <a:cubicBezTo>
                  <a:pt x="51774" y="90032"/>
                  <a:pt x="55457" y="85714"/>
                  <a:pt x="60000" y="85714"/>
                </a:cubicBezTo>
                <a:close/>
              </a:path>
              <a:path extrusionOk="0" fill="none" h="120000" w="120000">
                <a:moveTo>
                  <a:pt x="0" y="0"/>
                </a:moveTo>
                <a:lnTo>
                  <a:pt x="120000" y="0"/>
                </a:lnTo>
                <a:lnTo>
                  <a:pt x="120000" y="120000"/>
                </a:lnTo>
                <a:lnTo>
                  <a:pt x="0" y="120000"/>
                </a:lnTo>
                <a:close/>
              </a:path>
            </a:pathLst>
          </a:custGeom>
          <a:solidFill>
            <a:srgbClr val="0070C0"/>
          </a:solidFill>
          <a:ln cap="flat" cmpd="sng" w="12700">
            <a:solidFill>
              <a:srgbClr val="DCF0F2"/>
            </a:solidFill>
            <a:prstDash val="solid"/>
            <a:round/>
            <a:headEnd len="sm" w="sm" type="none"/>
            <a:tailEnd len="sm" w="sm" type="none"/>
          </a:ln>
          <a:effectLst>
            <a:outerShdw blurRad="184150" sx="110000" algn="ctr" dir="11520000" dist="241300" sy="110000">
              <a:srgbClr val="000000">
                <a:alpha val="1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46" name="Google Shape;1246;p23"/>
          <p:cNvPicPr preferRelativeResize="0"/>
          <p:nvPr/>
        </p:nvPicPr>
        <p:blipFill rotWithShape="1">
          <a:blip r:embed="rId3">
            <a:alphaModFix/>
          </a:blip>
          <a:srcRect b="0" l="0" r="0" t="0"/>
          <a:stretch/>
        </p:blipFill>
        <p:spPr>
          <a:xfrm>
            <a:off x="578893" y="4457700"/>
            <a:ext cx="3828834" cy="2130836"/>
          </a:xfrm>
          <a:prstGeom prst="rect">
            <a:avLst/>
          </a:prstGeom>
          <a:noFill/>
          <a:ln>
            <a:noFill/>
          </a:ln>
        </p:spPr>
      </p:pic>
      <p:pic>
        <p:nvPicPr>
          <p:cNvPr id="1247" name="Google Shape;1247;p23"/>
          <p:cNvPicPr preferRelativeResize="0"/>
          <p:nvPr/>
        </p:nvPicPr>
        <p:blipFill rotWithShape="1">
          <a:blip r:embed="rId4">
            <a:alphaModFix/>
          </a:blip>
          <a:srcRect b="0" l="0" r="0" t="0"/>
          <a:stretch/>
        </p:blipFill>
        <p:spPr>
          <a:xfrm>
            <a:off x="5511771" y="4625820"/>
            <a:ext cx="3093385" cy="1962716"/>
          </a:xfrm>
          <a:prstGeom prst="rect">
            <a:avLst/>
          </a:prstGeom>
          <a:noFill/>
          <a:ln>
            <a:noFill/>
          </a:ln>
        </p:spPr>
      </p:pic>
      <p:sp>
        <p:nvSpPr>
          <p:cNvPr id="1248" name="Google Shape;1248;p23"/>
          <p:cNvSpPr txBox="1"/>
          <p:nvPr/>
        </p:nvSpPr>
        <p:spPr>
          <a:xfrm>
            <a:off x="464024" y="1356906"/>
            <a:ext cx="350747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800">
                <a:solidFill>
                  <a:srgbClr val="194A5D"/>
                </a:solidFill>
                <a:latin typeface="Times New Roman"/>
                <a:ea typeface="Times New Roman"/>
                <a:cs typeface="Times New Roman"/>
                <a:sym typeface="Times New Roman"/>
              </a:rPr>
              <a:t>a. Văn bản báo chí</a:t>
            </a:r>
            <a:endParaRPr i="1" sz="2800">
              <a:solidFill>
                <a:srgbClr val="194A5D"/>
              </a:solidFill>
              <a:latin typeface="Times New Roman"/>
              <a:ea typeface="Times New Roman"/>
              <a:cs typeface="Times New Roman"/>
              <a:sym typeface="Times New Roman"/>
            </a:endParaRPr>
          </a:p>
        </p:txBody>
      </p:sp>
      <p:sp>
        <p:nvSpPr>
          <p:cNvPr id="1249" name="Google Shape;1249;p23"/>
          <p:cNvSpPr txBox="1"/>
          <p:nvPr/>
        </p:nvSpPr>
        <p:spPr>
          <a:xfrm>
            <a:off x="750627" y="2183642"/>
            <a:ext cx="292062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194A5D"/>
                </a:solidFill>
                <a:latin typeface="Times New Roman"/>
                <a:ea typeface="Times New Roman"/>
                <a:cs typeface="Times New Roman"/>
                <a:sym typeface="Times New Roman"/>
              </a:rPr>
              <a:t>- Thể loại</a:t>
            </a:r>
            <a:endParaRPr b="1" sz="2400">
              <a:solidFill>
                <a:srgbClr val="194A5D"/>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9"/>
                                        </p:tgtEl>
                                        <p:attrNameLst>
                                          <p:attrName>style.visibility</p:attrName>
                                        </p:attrNameLst>
                                      </p:cBhvr>
                                      <p:to>
                                        <p:strVal val="visible"/>
                                      </p:to>
                                    </p:set>
                                    <p:animEffect filter="fade" transition="in">
                                      <p:cBhvr>
                                        <p:cTn dur="1000"/>
                                        <p:tgtEl>
                                          <p:spTgt spid="1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5"/>
                                        </p:tgtEl>
                                        <p:attrNameLst>
                                          <p:attrName>style.visibility</p:attrName>
                                        </p:attrNameLst>
                                      </p:cBhvr>
                                      <p:to>
                                        <p:strVal val="visible"/>
                                      </p:to>
                                    </p:set>
                                    <p:animEffect filter="fade" transition="in">
                                      <p:cBhvr>
                                        <p:cTn dur="1000"/>
                                        <p:tgtEl>
                                          <p:spTgt spid="1245"/>
                                        </p:tgtEl>
                                      </p:cBhvr>
                                    </p:animEffect>
                                  </p:childTnLst>
                                </p:cTn>
                              </p:par>
                              <p:par>
                                <p:cTn fill="hold" nodeType="withEffect" presetClass="entr" presetID="10" presetSubtype="0">
                                  <p:stCondLst>
                                    <p:cond delay="0"/>
                                  </p:stCondLst>
                                  <p:childTnLst>
                                    <p:set>
                                      <p:cBhvr>
                                        <p:cTn dur="1" fill="hold">
                                          <p:stCondLst>
                                            <p:cond delay="0"/>
                                          </p:stCondLst>
                                        </p:cTn>
                                        <p:tgtEl>
                                          <p:spTgt spid="1244"/>
                                        </p:tgtEl>
                                        <p:attrNameLst>
                                          <p:attrName>style.visibility</p:attrName>
                                        </p:attrNameLst>
                                      </p:cBhvr>
                                      <p:to>
                                        <p:strVal val="visible"/>
                                      </p:to>
                                    </p:set>
                                    <p:animEffect filter="fade" transition="in">
                                      <p:cBhvr>
                                        <p:cTn dur="1000"/>
                                        <p:tgtEl>
                                          <p:spTgt spid="1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p24"/>
          <p:cNvSpPr/>
          <p:nvPr/>
        </p:nvSpPr>
        <p:spPr>
          <a:xfrm>
            <a:off x="109180" y="2620371"/>
            <a:ext cx="2361063" cy="2101754"/>
          </a:xfrm>
          <a:prstGeom prst="roundRect">
            <a:avLst>
              <a:gd fmla="val 16667" name="adj"/>
            </a:avLst>
          </a:prstGeom>
          <a:solidFill>
            <a:srgbClr val="00206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Các thể loại </a:t>
            </a:r>
            <a:endParaRPr/>
          </a:p>
          <a:p>
            <a:pPr indent="0" lvl="0" marL="0" marR="0" rtl="0" algn="ctr">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báo chí</a:t>
            </a:r>
            <a:endParaRPr b="1" i="0" sz="3600" u="none" cap="none" strike="noStrike">
              <a:solidFill>
                <a:srgbClr val="FFFFFF"/>
              </a:solidFill>
              <a:latin typeface="Times New Roman"/>
              <a:ea typeface="Times New Roman"/>
              <a:cs typeface="Times New Roman"/>
              <a:sym typeface="Times New Roman"/>
            </a:endParaRPr>
          </a:p>
        </p:txBody>
      </p:sp>
      <p:cxnSp>
        <p:nvCxnSpPr>
          <p:cNvPr id="1255" name="Google Shape;1255;p24"/>
          <p:cNvCxnSpPr>
            <a:stCxn id="1254" idx="0"/>
          </p:cNvCxnSpPr>
          <p:nvPr/>
        </p:nvCxnSpPr>
        <p:spPr>
          <a:xfrm rot="-5400000">
            <a:off x="1627361" y="576621"/>
            <a:ext cx="1706100" cy="2381400"/>
          </a:xfrm>
          <a:prstGeom prst="bentConnector2">
            <a:avLst/>
          </a:prstGeom>
          <a:noFill/>
          <a:ln cap="flat" cmpd="sng" w="25400">
            <a:solidFill>
              <a:schemeClr val="accent6"/>
            </a:solidFill>
            <a:prstDash val="solid"/>
            <a:round/>
            <a:headEnd len="sm" w="sm" type="none"/>
            <a:tailEnd len="med" w="med" type="triangle"/>
          </a:ln>
          <a:effectLst>
            <a:outerShdw blurRad="50800" rotWithShape="0" algn="t" dir="14700000" dist="38100">
              <a:srgbClr val="000000">
                <a:alpha val="60000"/>
              </a:srgbClr>
            </a:outerShdw>
          </a:effectLst>
        </p:spPr>
      </p:cxnSp>
      <p:cxnSp>
        <p:nvCxnSpPr>
          <p:cNvPr id="1256" name="Google Shape;1256;p24"/>
          <p:cNvCxnSpPr/>
          <p:nvPr/>
        </p:nvCxnSpPr>
        <p:spPr>
          <a:xfrm flipH="1" rot="10800000">
            <a:off x="1269241" y="1916375"/>
            <a:ext cx="1951631" cy="7963"/>
          </a:xfrm>
          <a:prstGeom prst="straightConnector1">
            <a:avLst/>
          </a:prstGeom>
          <a:noFill/>
          <a:ln cap="flat" cmpd="sng" w="25400">
            <a:solidFill>
              <a:schemeClr val="accent6"/>
            </a:solidFill>
            <a:prstDash val="solid"/>
            <a:round/>
            <a:headEnd len="sm" w="sm" type="none"/>
            <a:tailEnd len="med" w="med" type="triangle"/>
          </a:ln>
          <a:effectLst>
            <a:outerShdw blurRad="50800" rotWithShape="0" algn="t" dir="14700000" dist="38100">
              <a:srgbClr val="000000">
                <a:alpha val="60000"/>
              </a:srgbClr>
            </a:outerShdw>
          </a:effectLst>
        </p:spPr>
      </p:cxnSp>
      <p:cxnSp>
        <p:nvCxnSpPr>
          <p:cNvPr id="1257" name="Google Shape;1257;p24"/>
          <p:cNvCxnSpPr/>
          <p:nvPr/>
        </p:nvCxnSpPr>
        <p:spPr>
          <a:xfrm flipH="1" rot="10800000">
            <a:off x="2470244" y="3200400"/>
            <a:ext cx="1241946" cy="6824"/>
          </a:xfrm>
          <a:prstGeom prst="straightConnector1">
            <a:avLst/>
          </a:prstGeom>
          <a:noFill/>
          <a:ln cap="flat" cmpd="sng" w="25400">
            <a:solidFill>
              <a:schemeClr val="accent6"/>
            </a:solidFill>
            <a:prstDash val="solid"/>
            <a:round/>
            <a:headEnd len="sm" w="sm" type="none"/>
            <a:tailEnd len="med" w="med" type="triangle"/>
          </a:ln>
          <a:effectLst>
            <a:outerShdw blurRad="50800" rotWithShape="0" algn="t" dir="14700000" dist="38100">
              <a:srgbClr val="000000">
                <a:alpha val="60000"/>
              </a:srgbClr>
            </a:outerShdw>
          </a:effectLst>
        </p:spPr>
      </p:cxnSp>
      <p:cxnSp>
        <p:nvCxnSpPr>
          <p:cNvPr id="1258" name="Google Shape;1258;p24"/>
          <p:cNvCxnSpPr>
            <a:stCxn id="1254" idx="2"/>
          </p:cNvCxnSpPr>
          <p:nvPr/>
        </p:nvCxnSpPr>
        <p:spPr>
          <a:xfrm flipH="1" rot="-5400000">
            <a:off x="1740011" y="4271825"/>
            <a:ext cx="1480800" cy="2381400"/>
          </a:xfrm>
          <a:prstGeom prst="bentConnector2">
            <a:avLst/>
          </a:prstGeom>
          <a:noFill/>
          <a:ln cap="flat" cmpd="sng" w="25400">
            <a:solidFill>
              <a:schemeClr val="accent6"/>
            </a:solidFill>
            <a:prstDash val="solid"/>
            <a:round/>
            <a:headEnd len="sm" w="sm" type="none"/>
            <a:tailEnd len="med" w="med" type="triangle"/>
          </a:ln>
          <a:effectLst>
            <a:outerShdw blurRad="50800" rotWithShape="0" algn="t" dir="14700000" dist="38100">
              <a:srgbClr val="000000">
                <a:alpha val="60000"/>
              </a:srgbClr>
            </a:outerShdw>
          </a:effectLst>
        </p:spPr>
      </p:cxnSp>
      <p:cxnSp>
        <p:nvCxnSpPr>
          <p:cNvPr id="1259" name="Google Shape;1259;p24"/>
          <p:cNvCxnSpPr/>
          <p:nvPr/>
        </p:nvCxnSpPr>
        <p:spPr>
          <a:xfrm flipH="1" rot="10800000">
            <a:off x="1269241" y="5356747"/>
            <a:ext cx="2402006" cy="6824"/>
          </a:xfrm>
          <a:prstGeom prst="straightConnector1">
            <a:avLst/>
          </a:prstGeom>
          <a:noFill/>
          <a:ln cap="flat" cmpd="sng" w="25400">
            <a:solidFill>
              <a:schemeClr val="accent6"/>
            </a:solidFill>
            <a:prstDash val="solid"/>
            <a:round/>
            <a:headEnd len="sm" w="sm" type="none"/>
            <a:tailEnd len="med" w="med" type="triangle"/>
          </a:ln>
          <a:effectLst>
            <a:outerShdw blurRad="50800" rotWithShape="0" algn="t" dir="14700000" dist="38100">
              <a:srgbClr val="000000">
                <a:alpha val="60000"/>
              </a:srgbClr>
            </a:outerShdw>
          </a:effectLst>
        </p:spPr>
      </p:cxnSp>
      <p:sp>
        <p:nvSpPr>
          <p:cNvPr id="1260" name="Google Shape;1260;p24"/>
          <p:cNvSpPr/>
          <p:nvPr/>
        </p:nvSpPr>
        <p:spPr>
          <a:xfrm>
            <a:off x="3671246" y="627799"/>
            <a:ext cx="3125339" cy="527712"/>
          </a:xfrm>
          <a:prstGeom prst="flowChartTerminator">
            <a:avLst/>
          </a:prstGeom>
          <a:solidFill>
            <a:srgbClr val="D3E9F3"/>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24163"/>
              </a:buClr>
              <a:buSzPts val="2800"/>
              <a:buFont typeface="Times New Roman"/>
              <a:buNone/>
            </a:pPr>
            <a:r>
              <a:rPr b="0" i="0" lang="en-US" sz="2800" u="none" cap="none" strike="noStrike">
                <a:solidFill>
                  <a:srgbClr val="124163"/>
                </a:solidFill>
                <a:latin typeface="Times New Roman"/>
                <a:ea typeface="Times New Roman"/>
                <a:cs typeface="Times New Roman"/>
                <a:sym typeface="Times New Roman"/>
              </a:rPr>
              <a:t>Bản tin</a:t>
            </a:r>
            <a:endParaRPr b="0" i="0" sz="2800" u="none" cap="none" strike="noStrike">
              <a:solidFill>
                <a:srgbClr val="124163"/>
              </a:solidFill>
              <a:latin typeface="Times New Roman"/>
              <a:ea typeface="Times New Roman"/>
              <a:cs typeface="Times New Roman"/>
              <a:sym typeface="Times New Roman"/>
            </a:endParaRPr>
          </a:p>
        </p:txBody>
      </p:sp>
      <p:sp>
        <p:nvSpPr>
          <p:cNvPr id="1261" name="Google Shape;1261;p24"/>
          <p:cNvSpPr/>
          <p:nvPr/>
        </p:nvSpPr>
        <p:spPr>
          <a:xfrm>
            <a:off x="3220873" y="1624083"/>
            <a:ext cx="3908830" cy="545911"/>
          </a:xfrm>
          <a:prstGeom prst="flowChartTerminator">
            <a:avLst/>
          </a:prstGeom>
          <a:solidFill>
            <a:srgbClr val="D3E9F3"/>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24163"/>
              </a:buClr>
              <a:buSzPts val="2800"/>
              <a:buFont typeface="Times New Roman"/>
              <a:buNone/>
            </a:pPr>
            <a:r>
              <a:rPr b="0" i="0" lang="en-US" sz="2800" u="none" cap="none" strike="noStrike">
                <a:solidFill>
                  <a:srgbClr val="124163"/>
                </a:solidFill>
                <a:latin typeface="Times New Roman"/>
                <a:ea typeface="Times New Roman"/>
                <a:cs typeface="Times New Roman"/>
                <a:sym typeface="Times New Roman"/>
              </a:rPr>
              <a:t>Phóng sự</a:t>
            </a:r>
            <a:endParaRPr b="0" i="0" sz="2800" u="none" cap="none" strike="noStrike">
              <a:solidFill>
                <a:srgbClr val="124163"/>
              </a:solidFill>
              <a:latin typeface="Times New Roman"/>
              <a:ea typeface="Times New Roman"/>
              <a:cs typeface="Times New Roman"/>
              <a:sym typeface="Times New Roman"/>
            </a:endParaRPr>
          </a:p>
        </p:txBody>
      </p:sp>
      <p:sp>
        <p:nvSpPr>
          <p:cNvPr id="1262" name="Google Shape;1262;p24"/>
          <p:cNvSpPr/>
          <p:nvPr/>
        </p:nvSpPr>
        <p:spPr>
          <a:xfrm>
            <a:off x="3712190" y="2885362"/>
            <a:ext cx="3125339" cy="499286"/>
          </a:xfrm>
          <a:prstGeom prst="flowChartTerminator">
            <a:avLst/>
          </a:prstGeom>
          <a:solidFill>
            <a:srgbClr val="D3E9F3"/>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24163"/>
              </a:buClr>
              <a:buSzPts val="2800"/>
              <a:buFont typeface="Times New Roman"/>
              <a:buNone/>
            </a:pPr>
            <a:r>
              <a:rPr b="0" i="0" lang="en-US" sz="2800" u="none" cap="none" strike="noStrike">
                <a:solidFill>
                  <a:srgbClr val="124163"/>
                </a:solidFill>
                <a:latin typeface="Times New Roman"/>
                <a:ea typeface="Times New Roman"/>
                <a:cs typeface="Times New Roman"/>
                <a:sym typeface="Times New Roman"/>
              </a:rPr>
              <a:t>Tiểu phẩm</a:t>
            </a:r>
            <a:endParaRPr b="0" i="0" sz="2800" u="none" cap="none" strike="noStrike">
              <a:solidFill>
                <a:srgbClr val="124163"/>
              </a:solidFill>
              <a:latin typeface="Times New Roman"/>
              <a:ea typeface="Times New Roman"/>
              <a:cs typeface="Times New Roman"/>
              <a:sym typeface="Times New Roman"/>
            </a:endParaRPr>
          </a:p>
        </p:txBody>
      </p:sp>
      <p:sp>
        <p:nvSpPr>
          <p:cNvPr id="1263" name="Google Shape;1263;p24"/>
          <p:cNvSpPr/>
          <p:nvPr/>
        </p:nvSpPr>
        <p:spPr>
          <a:xfrm>
            <a:off x="3712190" y="3737782"/>
            <a:ext cx="3125339" cy="453787"/>
          </a:xfrm>
          <a:prstGeom prst="flowChartTerminator">
            <a:avLst/>
          </a:prstGeom>
          <a:solidFill>
            <a:srgbClr val="D3E9F3"/>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24163"/>
              </a:buClr>
              <a:buSzPts val="2800"/>
              <a:buFont typeface="Times New Roman"/>
              <a:buNone/>
            </a:pPr>
            <a:r>
              <a:rPr b="0" i="0" lang="en-US" sz="2800" u="none" cap="none" strike="noStrike">
                <a:solidFill>
                  <a:srgbClr val="124163"/>
                </a:solidFill>
                <a:latin typeface="Times New Roman"/>
                <a:ea typeface="Times New Roman"/>
                <a:cs typeface="Times New Roman"/>
                <a:sym typeface="Times New Roman"/>
              </a:rPr>
              <a:t>Phỏng vấn</a:t>
            </a:r>
            <a:endParaRPr b="0" i="0" sz="2800" u="none" cap="none" strike="noStrike">
              <a:solidFill>
                <a:srgbClr val="124163"/>
              </a:solidFill>
              <a:latin typeface="Times New Roman"/>
              <a:ea typeface="Times New Roman"/>
              <a:cs typeface="Times New Roman"/>
              <a:sym typeface="Times New Roman"/>
            </a:endParaRPr>
          </a:p>
        </p:txBody>
      </p:sp>
      <p:sp>
        <p:nvSpPr>
          <p:cNvPr id="1264" name="Google Shape;1264;p24"/>
          <p:cNvSpPr/>
          <p:nvPr/>
        </p:nvSpPr>
        <p:spPr>
          <a:xfrm>
            <a:off x="3671245" y="5114499"/>
            <a:ext cx="3125339" cy="409430"/>
          </a:xfrm>
          <a:prstGeom prst="flowChartTerminator">
            <a:avLst/>
          </a:prstGeom>
          <a:solidFill>
            <a:srgbClr val="D3E9F3"/>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24163"/>
              </a:buClr>
              <a:buSzPts val="2800"/>
              <a:buFont typeface="Times New Roman"/>
              <a:buNone/>
            </a:pPr>
            <a:r>
              <a:rPr b="0" i="0" lang="en-US" sz="2800" u="none" cap="none" strike="noStrike">
                <a:solidFill>
                  <a:srgbClr val="124163"/>
                </a:solidFill>
                <a:latin typeface="Times New Roman"/>
                <a:ea typeface="Times New Roman"/>
                <a:cs typeface="Times New Roman"/>
                <a:sym typeface="Times New Roman"/>
              </a:rPr>
              <a:t>Quảng cáo</a:t>
            </a:r>
            <a:endParaRPr b="0" i="0" sz="2800" u="none" cap="none" strike="noStrike">
              <a:solidFill>
                <a:srgbClr val="124163"/>
              </a:solidFill>
              <a:latin typeface="Times New Roman"/>
              <a:ea typeface="Times New Roman"/>
              <a:cs typeface="Times New Roman"/>
              <a:sym typeface="Times New Roman"/>
            </a:endParaRPr>
          </a:p>
        </p:txBody>
      </p:sp>
      <p:cxnSp>
        <p:nvCxnSpPr>
          <p:cNvPr id="1265" name="Google Shape;1265;p24"/>
          <p:cNvCxnSpPr/>
          <p:nvPr/>
        </p:nvCxnSpPr>
        <p:spPr>
          <a:xfrm flipH="1" rot="10800000">
            <a:off x="2470244" y="3968088"/>
            <a:ext cx="1241946" cy="6824"/>
          </a:xfrm>
          <a:prstGeom prst="straightConnector1">
            <a:avLst/>
          </a:prstGeom>
          <a:noFill/>
          <a:ln cap="flat" cmpd="sng" w="25400">
            <a:solidFill>
              <a:schemeClr val="accent6"/>
            </a:solidFill>
            <a:prstDash val="solid"/>
            <a:round/>
            <a:headEnd len="sm" w="sm" type="none"/>
            <a:tailEnd len="med" w="med" type="triangle"/>
          </a:ln>
          <a:effectLst>
            <a:outerShdw blurRad="50800" rotWithShape="0" algn="t" dir="14700000" dist="38100">
              <a:srgbClr val="000000">
                <a:alpha val="60000"/>
              </a:srgbClr>
            </a:outerShdw>
          </a:effectLst>
        </p:spPr>
      </p:cxnSp>
      <p:sp>
        <p:nvSpPr>
          <p:cNvPr id="1266" name="Google Shape;1266;p24"/>
          <p:cNvSpPr/>
          <p:nvPr/>
        </p:nvSpPr>
        <p:spPr>
          <a:xfrm>
            <a:off x="3712189" y="5957250"/>
            <a:ext cx="3125339" cy="409430"/>
          </a:xfrm>
          <a:prstGeom prst="flowChartTerminator">
            <a:avLst/>
          </a:prstGeom>
          <a:solidFill>
            <a:srgbClr val="D3E9F3"/>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24163"/>
              </a:buClr>
              <a:buSzPts val="2800"/>
              <a:buFont typeface="Times New Roman"/>
              <a:buNone/>
            </a:pPr>
            <a:r>
              <a:rPr b="0" i="0" lang="en-US" sz="2800" u="none" cap="none" strike="noStrike">
                <a:solidFill>
                  <a:srgbClr val="124163"/>
                </a:solidFill>
                <a:latin typeface="Times New Roman"/>
                <a:ea typeface="Times New Roman"/>
                <a:cs typeface="Times New Roman"/>
                <a:sym typeface="Times New Roman"/>
              </a:rPr>
              <a:t>…</a:t>
            </a:r>
            <a:endParaRPr b="0" i="0" sz="2800" u="none" cap="none" strike="noStrike">
              <a:solidFill>
                <a:srgbClr val="124163"/>
              </a:solidFill>
              <a:latin typeface="Times New Roman"/>
              <a:ea typeface="Times New Roman"/>
              <a:cs typeface="Times New Roman"/>
              <a:sym typeface="Times New Roman"/>
            </a:endParaRPr>
          </a:p>
        </p:txBody>
      </p:sp>
      <p:pic>
        <p:nvPicPr>
          <p:cNvPr id="1267" name="Google Shape;1267;p24"/>
          <p:cNvPicPr preferRelativeResize="0"/>
          <p:nvPr/>
        </p:nvPicPr>
        <p:blipFill rotWithShape="1">
          <a:blip r:embed="rId3">
            <a:alphaModFix/>
          </a:blip>
          <a:srcRect b="0" l="0" r="0" t="0"/>
          <a:stretch/>
        </p:blipFill>
        <p:spPr>
          <a:xfrm>
            <a:off x="7102282" y="313757"/>
            <a:ext cx="2642149" cy="2060876"/>
          </a:xfrm>
          <a:prstGeom prst="rect">
            <a:avLst/>
          </a:prstGeom>
          <a:noFill/>
          <a:ln>
            <a:noFill/>
          </a:ln>
        </p:spPr>
      </p:pic>
      <p:pic>
        <p:nvPicPr>
          <p:cNvPr id="1268" name="Google Shape;1268;p24"/>
          <p:cNvPicPr preferRelativeResize="0"/>
          <p:nvPr/>
        </p:nvPicPr>
        <p:blipFill rotWithShape="1">
          <a:blip r:embed="rId4">
            <a:alphaModFix/>
          </a:blip>
          <a:srcRect b="0" l="0" r="0" t="0"/>
          <a:stretch/>
        </p:blipFill>
        <p:spPr>
          <a:xfrm>
            <a:off x="9305598" y="1614261"/>
            <a:ext cx="1407497" cy="1520744"/>
          </a:xfrm>
          <a:prstGeom prst="rect">
            <a:avLst/>
          </a:prstGeom>
          <a:noFill/>
          <a:ln>
            <a:noFill/>
          </a:ln>
        </p:spPr>
      </p:pic>
      <p:pic>
        <p:nvPicPr>
          <p:cNvPr id="1269" name="Google Shape;1269;p24"/>
          <p:cNvPicPr preferRelativeResize="0"/>
          <p:nvPr/>
        </p:nvPicPr>
        <p:blipFill rotWithShape="1">
          <a:blip r:embed="rId5">
            <a:alphaModFix/>
          </a:blip>
          <a:srcRect b="0" l="0" r="0" t="0"/>
          <a:stretch/>
        </p:blipFill>
        <p:spPr>
          <a:xfrm>
            <a:off x="7129703" y="2691452"/>
            <a:ext cx="1418231" cy="1418231"/>
          </a:xfrm>
          <a:prstGeom prst="rect">
            <a:avLst/>
          </a:prstGeom>
          <a:noFill/>
          <a:ln>
            <a:noFill/>
          </a:ln>
        </p:spPr>
      </p:pic>
      <p:pic>
        <p:nvPicPr>
          <p:cNvPr id="1270" name="Google Shape;1270;p24"/>
          <p:cNvPicPr preferRelativeResize="0"/>
          <p:nvPr/>
        </p:nvPicPr>
        <p:blipFill rotWithShape="1">
          <a:blip r:embed="rId6">
            <a:alphaModFix/>
          </a:blip>
          <a:srcRect b="0" l="0" r="0" t="0"/>
          <a:stretch/>
        </p:blipFill>
        <p:spPr>
          <a:xfrm>
            <a:off x="8834455" y="3284593"/>
            <a:ext cx="1878640" cy="1624082"/>
          </a:xfrm>
          <a:prstGeom prst="rect">
            <a:avLst/>
          </a:prstGeom>
          <a:noFill/>
          <a:ln>
            <a:noFill/>
          </a:ln>
        </p:spPr>
      </p:pic>
      <p:pic>
        <p:nvPicPr>
          <p:cNvPr id="1271" name="Google Shape;1271;p24"/>
          <p:cNvPicPr preferRelativeResize="0"/>
          <p:nvPr/>
        </p:nvPicPr>
        <p:blipFill rotWithShape="1">
          <a:blip r:embed="rId7">
            <a:alphaModFix/>
          </a:blip>
          <a:srcRect b="0" l="0" r="0" t="0"/>
          <a:stretch/>
        </p:blipFill>
        <p:spPr>
          <a:xfrm>
            <a:off x="7102282" y="5114499"/>
            <a:ext cx="2854284" cy="150498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sp>
        <p:nvSpPr>
          <p:cNvPr id="1276" name="Google Shape;1276;p25"/>
          <p:cNvSpPr/>
          <p:nvPr/>
        </p:nvSpPr>
        <p:spPr>
          <a:xfrm>
            <a:off x="6721748" y="3432392"/>
            <a:ext cx="5360566" cy="1954010"/>
          </a:xfrm>
          <a:prstGeom prst="wedgeRectCallout">
            <a:avLst>
              <a:gd fmla="val -73488" name="adj1"/>
              <a:gd fmla="val -76407" name="adj2"/>
            </a:avLst>
          </a:prstGeom>
          <a:solidFill>
            <a:schemeClr val="lt1"/>
          </a:solidFill>
          <a:ln cap="flat" cmpd="sng" w="12700">
            <a:solidFill>
              <a:schemeClr val="accent1"/>
            </a:solidFill>
            <a:prstDash val="solid"/>
            <a:round/>
            <a:headEnd len="sm" w="sm" type="none"/>
            <a:tailEnd len="sm" w="sm" type="none"/>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94A5D"/>
              </a:buClr>
              <a:buSzPts val="3200"/>
              <a:buFont typeface="Times New Roman"/>
              <a:buNone/>
            </a:pPr>
            <a:r>
              <a:rPr b="1" lang="en-US" sz="3200">
                <a:solidFill>
                  <a:srgbClr val="194A5D"/>
                </a:solidFill>
                <a:latin typeface="Times New Roman"/>
                <a:ea typeface="Times New Roman"/>
                <a:cs typeface="Times New Roman"/>
                <a:sym typeface="Times New Roman"/>
              </a:rPr>
              <a:t>Dựa vào</a:t>
            </a:r>
            <a:r>
              <a:rPr b="1" i="0" lang="en-US" sz="3200" u="none" cap="none" strike="noStrike">
                <a:solidFill>
                  <a:srgbClr val="194A5D"/>
                </a:solidFill>
                <a:latin typeface="Times New Roman"/>
                <a:ea typeface="Times New Roman"/>
                <a:cs typeface="Times New Roman"/>
                <a:sym typeface="Times New Roman"/>
              </a:rPr>
              <a:t> những tiêu chí nào để phân loại văn bản báo chí?</a:t>
            </a:r>
            <a:endParaRPr b="1" i="0" sz="3200" u="none" cap="none" strike="noStrike">
              <a:solidFill>
                <a:srgbClr val="194A5D"/>
              </a:solidFill>
              <a:latin typeface="Times New Roman"/>
              <a:ea typeface="Times New Roman"/>
              <a:cs typeface="Times New Roman"/>
              <a:sym typeface="Times New Roman"/>
            </a:endParaRPr>
          </a:p>
        </p:txBody>
      </p:sp>
      <p:sp>
        <p:nvSpPr>
          <p:cNvPr id="1277" name="Google Shape;1277;p25"/>
          <p:cNvSpPr txBox="1"/>
          <p:nvPr/>
        </p:nvSpPr>
        <p:spPr>
          <a:xfrm>
            <a:off x="1145704" y="5279051"/>
            <a:ext cx="532404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lang="en-US" sz="3200">
                <a:solidFill>
                  <a:schemeClr val="dk1"/>
                </a:solidFill>
                <a:latin typeface="Times New Roman"/>
                <a:ea typeface="Times New Roman"/>
                <a:cs typeface="Times New Roman"/>
                <a:sym typeface="Times New Roman"/>
              </a:rPr>
              <a:t>Đối tượng độc giả</a:t>
            </a:r>
            <a:endParaRPr b="0" i="0" sz="3200" u="none" cap="none" strike="noStrike">
              <a:solidFill>
                <a:schemeClr val="dk1"/>
              </a:solidFill>
              <a:latin typeface="Times New Roman"/>
              <a:ea typeface="Times New Roman"/>
              <a:cs typeface="Times New Roman"/>
              <a:sym typeface="Times New Roman"/>
            </a:endParaRPr>
          </a:p>
        </p:txBody>
      </p:sp>
      <p:sp>
        <p:nvSpPr>
          <p:cNvPr id="1278" name="Google Shape;1278;p25"/>
          <p:cNvSpPr txBox="1"/>
          <p:nvPr/>
        </p:nvSpPr>
        <p:spPr>
          <a:xfrm>
            <a:off x="1145704" y="3263384"/>
            <a:ext cx="312646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lang="en-US" sz="3200">
                <a:solidFill>
                  <a:schemeClr val="dk1"/>
                </a:solidFill>
                <a:latin typeface="Times New Roman"/>
                <a:ea typeface="Times New Roman"/>
                <a:cs typeface="Times New Roman"/>
                <a:sym typeface="Times New Roman"/>
              </a:rPr>
              <a:t>Phương tiện</a:t>
            </a:r>
            <a:endParaRPr b="0" i="0" sz="3200" u="none" cap="none" strike="noStrike">
              <a:solidFill>
                <a:schemeClr val="dk1"/>
              </a:solidFill>
              <a:latin typeface="Times New Roman"/>
              <a:ea typeface="Times New Roman"/>
              <a:cs typeface="Times New Roman"/>
              <a:sym typeface="Times New Roman"/>
            </a:endParaRPr>
          </a:p>
        </p:txBody>
      </p:sp>
      <p:sp>
        <p:nvSpPr>
          <p:cNvPr id="1279" name="Google Shape;1279;p25"/>
          <p:cNvSpPr txBox="1"/>
          <p:nvPr/>
        </p:nvSpPr>
        <p:spPr>
          <a:xfrm>
            <a:off x="1145704" y="3935273"/>
            <a:ext cx="312646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lang="en-US" sz="3200">
                <a:solidFill>
                  <a:schemeClr val="dk1"/>
                </a:solidFill>
                <a:latin typeface="Times New Roman"/>
                <a:ea typeface="Times New Roman"/>
                <a:cs typeface="Times New Roman"/>
                <a:sym typeface="Times New Roman"/>
              </a:rPr>
              <a:t>Định kì xuất bản</a:t>
            </a:r>
            <a:endParaRPr b="0" i="0" sz="3200" u="none" cap="none" strike="noStrike">
              <a:solidFill>
                <a:schemeClr val="dk1"/>
              </a:solidFill>
              <a:latin typeface="Times New Roman"/>
              <a:ea typeface="Times New Roman"/>
              <a:cs typeface="Times New Roman"/>
              <a:sym typeface="Times New Roman"/>
            </a:endParaRPr>
          </a:p>
        </p:txBody>
      </p:sp>
      <p:sp>
        <p:nvSpPr>
          <p:cNvPr id="1280" name="Google Shape;1280;p25"/>
          <p:cNvSpPr txBox="1"/>
          <p:nvPr/>
        </p:nvSpPr>
        <p:spPr>
          <a:xfrm>
            <a:off x="1145704" y="4607162"/>
            <a:ext cx="477160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lang="en-US" sz="3200">
                <a:solidFill>
                  <a:schemeClr val="dk1"/>
                </a:solidFill>
                <a:latin typeface="Times New Roman"/>
                <a:ea typeface="Times New Roman"/>
                <a:cs typeface="Times New Roman"/>
                <a:sym typeface="Times New Roman"/>
              </a:rPr>
              <a:t>Lĩnh vực hoạt động xã hội</a:t>
            </a:r>
            <a:endParaRPr b="0" i="0" sz="3200" u="none" cap="none" strike="noStrike">
              <a:solidFill>
                <a:schemeClr val="dk1"/>
              </a:solidFill>
              <a:latin typeface="Times New Roman"/>
              <a:ea typeface="Times New Roman"/>
              <a:cs typeface="Times New Roman"/>
              <a:sym typeface="Times New Roman"/>
            </a:endParaRPr>
          </a:p>
        </p:txBody>
      </p:sp>
      <p:sp>
        <p:nvSpPr>
          <p:cNvPr id="1281" name="Google Shape;1281;p25"/>
          <p:cNvSpPr txBox="1"/>
          <p:nvPr/>
        </p:nvSpPr>
        <p:spPr>
          <a:xfrm>
            <a:off x="669471" y="489858"/>
            <a:ext cx="8065096"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200">
                <a:solidFill>
                  <a:srgbClr val="194A5D"/>
                </a:solidFill>
                <a:latin typeface="Times New Roman"/>
                <a:ea typeface="Times New Roman"/>
                <a:cs typeface="Times New Roman"/>
                <a:sym typeface="Times New Roman"/>
              </a:rPr>
              <a:t>2. Nhận xét chung về văn bản báo chí và ngôn ngữ báo chí</a:t>
            </a:r>
            <a:endParaRPr b="1" i="1" sz="3200">
              <a:solidFill>
                <a:srgbClr val="194A5D"/>
              </a:solidFill>
              <a:latin typeface="Times New Roman"/>
              <a:ea typeface="Times New Roman"/>
              <a:cs typeface="Times New Roman"/>
              <a:sym typeface="Times New Roman"/>
            </a:endParaRPr>
          </a:p>
          <a:p>
            <a:pPr indent="0" lvl="0" marL="0" marR="0" rtl="0" algn="l">
              <a:spcBef>
                <a:spcPts val="0"/>
              </a:spcBef>
              <a:spcAft>
                <a:spcPts val="0"/>
              </a:spcAft>
              <a:buNone/>
            </a:pPr>
            <a:r>
              <a:rPr i="1" lang="en-US" sz="2800">
                <a:solidFill>
                  <a:srgbClr val="194A5D"/>
                </a:solidFill>
                <a:latin typeface="Times New Roman"/>
                <a:ea typeface="Times New Roman"/>
                <a:cs typeface="Times New Roman"/>
                <a:sym typeface="Times New Roman"/>
              </a:rPr>
              <a:t>  a. Văn bản báo chí</a:t>
            </a:r>
            <a:endParaRPr i="1" sz="2800">
              <a:solidFill>
                <a:srgbClr val="194A5D"/>
              </a:solidFill>
              <a:latin typeface="Times New Roman"/>
              <a:ea typeface="Times New Roman"/>
              <a:cs typeface="Times New Roman"/>
              <a:sym typeface="Times New Roman"/>
            </a:endParaRPr>
          </a:p>
        </p:txBody>
      </p:sp>
      <p:sp>
        <p:nvSpPr>
          <p:cNvPr id="1282" name="Google Shape;1282;p25"/>
          <p:cNvSpPr/>
          <p:nvPr/>
        </p:nvSpPr>
        <p:spPr>
          <a:xfrm>
            <a:off x="4414987" y="2487207"/>
            <a:ext cx="920277" cy="785054"/>
          </a:xfrm>
          <a:custGeom>
            <a:rect b="b" l="l" r="r" t="t"/>
            <a:pathLst>
              <a:path extrusionOk="0" h="120000" w="120000">
                <a:moveTo>
                  <a:pt x="0" y="0"/>
                </a:moveTo>
                <a:lnTo>
                  <a:pt x="120000" y="0"/>
                </a:lnTo>
                <a:lnTo>
                  <a:pt x="120000" y="120000"/>
                </a:lnTo>
                <a:lnTo>
                  <a:pt x="0" y="120000"/>
                </a:lnTo>
                <a:close/>
                <a:moveTo>
                  <a:pt x="38064" y="40714"/>
                </a:moveTo>
                <a:cubicBezTo>
                  <a:pt x="38064" y="26513"/>
                  <a:pt x="47885" y="15000"/>
                  <a:pt x="60000" y="15000"/>
                </a:cubicBezTo>
                <a:cubicBezTo>
                  <a:pt x="72115" y="15000"/>
                  <a:pt x="81936" y="26513"/>
                  <a:pt x="81936" y="40714"/>
                </a:cubicBezTo>
                <a:lnTo>
                  <a:pt x="81936" y="40714"/>
                </a:lnTo>
                <a:cubicBezTo>
                  <a:pt x="81936" y="51365"/>
                  <a:pt x="77025" y="60000"/>
                  <a:pt x="70968" y="60000"/>
                </a:cubicBezTo>
                <a:cubicBezTo>
                  <a:pt x="67939" y="60000"/>
                  <a:pt x="65484" y="64317"/>
                  <a:pt x="65484" y="69643"/>
                </a:cubicBezTo>
                <a:lnTo>
                  <a:pt x="65484" y="82500"/>
                </a:lnTo>
                <a:lnTo>
                  <a:pt x="54516" y="82500"/>
                </a:lnTo>
                <a:lnTo>
                  <a:pt x="54516" y="69643"/>
                </a:lnTo>
                <a:lnTo>
                  <a:pt x="54516" y="69643"/>
                </a:lnTo>
                <a:cubicBezTo>
                  <a:pt x="54516" y="58992"/>
                  <a:pt x="59427" y="50357"/>
                  <a:pt x="65484" y="50357"/>
                </a:cubicBezTo>
                <a:cubicBezTo>
                  <a:pt x="68513" y="50357"/>
                  <a:pt x="70968" y="46040"/>
                  <a:pt x="70968" y="40714"/>
                </a:cubicBezTo>
                <a:cubicBezTo>
                  <a:pt x="70968" y="33613"/>
                  <a:pt x="66057" y="27857"/>
                  <a:pt x="60000" y="27857"/>
                </a:cubicBezTo>
                <a:cubicBezTo>
                  <a:pt x="53943" y="27857"/>
                  <a:pt x="49032" y="33613"/>
                  <a:pt x="49032" y="40714"/>
                </a:cubicBezTo>
                <a:close/>
                <a:moveTo>
                  <a:pt x="60000" y="85714"/>
                </a:moveTo>
                <a:cubicBezTo>
                  <a:pt x="64543" y="85714"/>
                  <a:pt x="68226" y="90032"/>
                  <a:pt x="68226" y="95357"/>
                </a:cubicBezTo>
                <a:cubicBezTo>
                  <a:pt x="68226" y="100683"/>
                  <a:pt x="64543" y="105000"/>
                  <a:pt x="60000" y="105000"/>
                </a:cubicBezTo>
                <a:cubicBezTo>
                  <a:pt x="55457" y="105000"/>
                  <a:pt x="51774" y="100683"/>
                  <a:pt x="51774" y="95357"/>
                </a:cubicBezTo>
                <a:cubicBezTo>
                  <a:pt x="51774" y="90032"/>
                  <a:pt x="55457" y="85714"/>
                  <a:pt x="60000" y="85714"/>
                </a:cubicBezTo>
                <a:close/>
              </a:path>
              <a:path extrusionOk="0" fill="darken" h="120000" w="120000">
                <a:moveTo>
                  <a:pt x="38064" y="40714"/>
                </a:moveTo>
                <a:cubicBezTo>
                  <a:pt x="38064" y="26513"/>
                  <a:pt x="47885" y="15000"/>
                  <a:pt x="60000" y="15000"/>
                </a:cubicBezTo>
                <a:cubicBezTo>
                  <a:pt x="72115" y="15000"/>
                  <a:pt x="81936" y="26513"/>
                  <a:pt x="81936" y="40714"/>
                </a:cubicBezTo>
                <a:lnTo>
                  <a:pt x="81936" y="40714"/>
                </a:lnTo>
                <a:cubicBezTo>
                  <a:pt x="81936" y="51365"/>
                  <a:pt x="77025" y="60000"/>
                  <a:pt x="70968" y="60000"/>
                </a:cubicBezTo>
                <a:cubicBezTo>
                  <a:pt x="67939" y="60000"/>
                  <a:pt x="65484" y="64317"/>
                  <a:pt x="65484" y="69643"/>
                </a:cubicBezTo>
                <a:lnTo>
                  <a:pt x="65484" y="82500"/>
                </a:lnTo>
                <a:lnTo>
                  <a:pt x="54516" y="82500"/>
                </a:lnTo>
                <a:lnTo>
                  <a:pt x="54516" y="69643"/>
                </a:lnTo>
                <a:lnTo>
                  <a:pt x="54516" y="69643"/>
                </a:lnTo>
                <a:cubicBezTo>
                  <a:pt x="54516" y="58992"/>
                  <a:pt x="59427" y="50357"/>
                  <a:pt x="65484" y="50357"/>
                </a:cubicBezTo>
                <a:cubicBezTo>
                  <a:pt x="68513" y="50357"/>
                  <a:pt x="70968" y="46040"/>
                  <a:pt x="70968" y="40714"/>
                </a:cubicBezTo>
                <a:cubicBezTo>
                  <a:pt x="70968" y="33613"/>
                  <a:pt x="66057" y="27857"/>
                  <a:pt x="60000" y="27857"/>
                </a:cubicBezTo>
                <a:cubicBezTo>
                  <a:pt x="53943" y="27857"/>
                  <a:pt x="49032" y="33613"/>
                  <a:pt x="49032" y="40714"/>
                </a:cubicBezTo>
                <a:close/>
                <a:moveTo>
                  <a:pt x="60000" y="85714"/>
                </a:moveTo>
                <a:cubicBezTo>
                  <a:pt x="64543" y="85714"/>
                  <a:pt x="68226" y="90032"/>
                  <a:pt x="68226" y="95357"/>
                </a:cubicBezTo>
                <a:cubicBezTo>
                  <a:pt x="68226" y="100683"/>
                  <a:pt x="64543" y="105000"/>
                  <a:pt x="60000" y="105000"/>
                </a:cubicBezTo>
                <a:cubicBezTo>
                  <a:pt x="55457" y="105000"/>
                  <a:pt x="51774" y="100683"/>
                  <a:pt x="51774" y="95357"/>
                </a:cubicBezTo>
                <a:cubicBezTo>
                  <a:pt x="51774" y="90032"/>
                  <a:pt x="55457" y="85714"/>
                  <a:pt x="60000" y="85714"/>
                </a:cubicBezTo>
                <a:close/>
              </a:path>
              <a:path extrusionOk="0" fill="none" h="120000" w="120000">
                <a:moveTo>
                  <a:pt x="38064" y="40714"/>
                </a:moveTo>
                <a:cubicBezTo>
                  <a:pt x="38064" y="26513"/>
                  <a:pt x="47885" y="15000"/>
                  <a:pt x="60000" y="15000"/>
                </a:cubicBezTo>
                <a:cubicBezTo>
                  <a:pt x="72115" y="15000"/>
                  <a:pt x="81936" y="26513"/>
                  <a:pt x="81936" y="40714"/>
                </a:cubicBezTo>
                <a:lnTo>
                  <a:pt x="81936" y="40714"/>
                </a:lnTo>
                <a:cubicBezTo>
                  <a:pt x="81936" y="51365"/>
                  <a:pt x="77025" y="60000"/>
                  <a:pt x="70968" y="60000"/>
                </a:cubicBezTo>
                <a:cubicBezTo>
                  <a:pt x="67939" y="60000"/>
                  <a:pt x="65484" y="64317"/>
                  <a:pt x="65484" y="69643"/>
                </a:cubicBezTo>
                <a:lnTo>
                  <a:pt x="65484" y="82500"/>
                </a:lnTo>
                <a:lnTo>
                  <a:pt x="54516" y="82500"/>
                </a:lnTo>
                <a:lnTo>
                  <a:pt x="54516" y="69643"/>
                </a:lnTo>
                <a:lnTo>
                  <a:pt x="54516" y="69643"/>
                </a:lnTo>
                <a:cubicBezTo>
                  <a:pt x="54516" y="58992"/>
                  <a:pt x="59427" y="50357"/>
                  <a:pt x="65484" y="50357"/>
                </a:cubicBezTo>
                <a:cubicBezTo>
                  <a:pt x="68513" y="50357"/>
                  <a:pt x="70968" y="46040"/>
                  <a:pt x="70968" y="40714"/>
                </a:cubicBezTo>
                <a:cubicBezTo>
                  <a:pt x="70968" y="33613"/>
                  <a:pt x="66057" y="27857"/>
                  <a:pt x="60000" y="27857"/>
                </a:cubicBezTo>
                <a:cubicBezTo>
                  <a:pt x="53943" y="27857"/>
                  <a:pt x="49032" y="33613"/>
                  <a:pt x="49032" y="40714"/>
                </a:cubicBezTo>
                <a:close/>
                <a:moveTo>
                  <a:pt x="60000" y="85714"/>
                </a:moveTo>
                <a:cubicBezTo>
                  <a:pt x="64543" y="85714"/>
                  <a:pt x="68226" y="90032"/>
                  <a:pt x="68226" y="95357"/>
                </a:cubicBezTo>
                <a:cubicBezTo>
                  <a:pt x="68226" y="100683"/>
                  <a:pt x="64543" y="105000"/>
                  <a:pt x="60000" y="105000"/>
                </a:cubicBezTo>
                <a:cubicBezTo>
                  <a:pt x="55457" y="105000"/>
                  <a:pt x="51774" y="100683"/>
                  <a:pt x="51774" y="95357"/>
                </a:cubicBezTo>
                <a:cubicBezTo>
                  <a:pt x="51774" y="90032"/>
                  <a:pt x="55457" y="85714"/>
                  <a:pt x="60000" y="85714"/>
                </a:cubicBezTo>
                <a:close/>
              </a:path>
              <a:path extrusionOk="0" fill="none" h="120000" w="120000">
                <a:moveTo>
                  <a:pt x="0" y="0"/>
                </a:moveTo>
                <a:lnTo>
                  <a:pt x="120000" y="0"/>
                </a:lnTo>
                <a:lnTo>
                  <a:pt x="120000" y="120000"/>
                </a:lnTo>
                <a:lnTo>
                  <a:pt x="0" y="120000"/>
                </a:lnTo>
                <a:close/>
              </a:path>
            </a:pathLst>
          </a:custGeom>
          <a:solidFill>
            <a:srgbClr val="0070C0"/>
          </a:solidFill>
          <a:ln cap="flat" cmpd="sng" w="12700">
            <a:solidFill>
              <a:srgbClr val="DCF0F2"/>
            </a:solidFill>
            <a:prstDash val="solid"/>
            <a:round/>
            <a:headEnd len="sm" w="sm" type="none"/>
            <a:tailEnd len="sm" w="sm" type="none"/>
          </a:ln>
          <a:effectLst>
            <a:outerShdw blurRad="184150" sx="110000" algn="ctr" dir="11520000" dist="241300" sy="110000">
              <a:srgbClr val="000000">
                <a:alpha val="1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3" name="Google Shape;1283;p25"/>
          <p:cNvSpPr txBox="1"/>
          <p:nvPr/>
        </p:nvSpPr>
        <p:spPr>
          <a:xfrm>
            <a:off x="669471" y="2085077"/>
            <a:ext cx="313825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194A5D"/>
                </a:solidFill>
                <a:latin typeface="Times New Roman"/>
                <a:ea typeface="Times New Roman"/>
                <a:cs typeface="Times New Roman"/>
                <a:sym typeface="Times New Roman"/>
              </a:rPr>
              <a:t>- Tiêu chí phân loại</a:t>
            </a:r>
            <a:endParaRPr b="1" sz="2800">
              <a:solidFill>
                <a:srgbClr val="194A5D"/>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83"/>
                                        </p:tgtEl>
                                        <p:attrNameLst>
                                          <p:attrName>style.visibility</p:attrName>
                                        </p:attrNameLst>
                                      </p:cBhvr>
                                      <p:to>
                                        <p:strVal val="visible"/>
                                      </p:to>
                                    </p:set>
                                    <p:anim calcmode="lin" valueType="num">
                                      <p:cBhvr additive="base">
                                        <p:cTn dur="500"/>
                                        <p:tgtEl>
                                          <p:spTgt spid="12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2"/>
                                        </p:tgtEl>
                                        <p:attrNameLst>
                                          <p:attrName>style.visibility</p:attrName>
                                        </p:attrNameLst>
                                      </p:cBhvr>
                                      <p:to>
                                        <p:strVal val="visible"/>
                                      </p:to>
                                    </p:set>
                                    <p:animEffect filter="fade" transition="in">
                                      <p:cBhvr>
                                        <p:cTn dur="500"/>
                                        <p:tgtEl>
                                          <p:spTgt spid="1282"/>
                                        </p:tgtEl>
                                      </p:cBhvr>
                                    </p:animEffect>
                                  </p:childTnLst>
                                </p:cTn>
                              </p:par>
                              <p:par>
                                <p:cTn fill="hold" nodeType="withEffect" presetClass="entr" presetID="10" presetSubtype="0">
                                  <p:stCondLst>
                                    <p:cond delay="0"/>
                                  </p:stCondLst>
                                  <p:childTnLst>
                                    <p:set>
                                      <p:cBhvr>
                                        <p:cTn dur="1" fill="hold">
                                          <p:stCondLst>
                                            <p:cond delay="0"/>
                                          </p:stCondLst>
                                        </p:cTn>
                                        <p:tgtEl>
                                          <p:spTgt spid="1276"/>
                                        </p:tgtEl>
                                        <p:attrNameLst>
                                          <p:attrName>style.visibility</p:attrName>
                                        </p:attrNameLst>
                                      </p:cBhvr>
                                      <p:to>
                                        <p:strVal val="visible"/>
                                      </p:to>
                                    </p:set>
                                    <p:animEffect filter="fade" transition="in">
                                      <p:cBhvr>
                                        <p:cTn dur="500"/>
                                        <p:tgtEl>
                                          <p:spTgt spid="1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80"/>
                                        </p:tgtEl>
                                        <p:attrNameLst>
                                          <p:attrName>style.visibility</p:attrName>
                                        </p:attrNameLst>
                                      </p:cBhvr>
                                      <p:to>
                                        <p:strVal val="visible"/>
                                      </p:to>
                                    </p:set>
                                    <p:anim calcmode="lin" valueType="num">
                                      <p:cBhvr additive="base">
                                        <p:cTn dur="500"/>
                                        <p:tgtEl>
                                          <p:spTgt spid="128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79"/>
                                        </p:tgtEl>
                                        <p:attrNameLst>
                                          <p:attrName>style.visibility</p:attrName>
                                        </p:attrNameLst>
                                      </p:cBhvr>
                                      <p:to>
                                        <p:strVal val="visible"/>
                                      </p:to>
                                    </p:set>
                                    <p:anim calcmode="lin" valueType="num">
                                      <p:cBhvr additive="base">
                                        <p:cTn dur="500"/>
                                        <p:tgtEl>
                                          <p:spTgt spid="12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78"/>
                                        </p:tgtEl>
                                        <p:attrNameLst>
                                          <p:attrName>style.visibility</p:attrName>
                                        </p:attrNameLst>
                                      </p:cBhvr>
                                      <p:to>
                                        <p:strVal val="visible"/>
                                      </p:to>
                                    </p:set>
                                    <p:anim calcmode="lin" valueType="num">
                                      <p:cBhvr additive="base">
                                        <p:cTn dur="500"/>
                                        <p:tgtEl>
                                          <p:spTgt spid="12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77"/>
                                        </p:tgtEl>
                                        <p:attrNameLst>
                                          <p:attrName>style.visibility</p:attrName>
                                        </p:attrNameLst>
                                      </p:cBhvr>
                                      <p:to>
                                        <p:strVal val="visible"/>
                                      </p:to>
                                    </p:set>
                                    <p:anim calcmode="lin" valueType="num">
                                      <p:cBhvr additive="base">
                                        <p:cTn dur="500"/>
                                        <p:tgtEl>
                                          <p:spTgt spid="127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26"/>
          <p:cNvSpPr txBox="1"/>
          <p:nvPr/>
        </p:nvSpPr>
        <p:spPr>
          <a:xfrm>
            <a:off x="327544" y="498258"/>
            <a:ext cx="933507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65F65"/>
              </a:buClr>
              <a:buSzPts val="3200"/>
              <a:buFont typeface="Times New Roman"/>
              <a:buNone/>
            </a:pPr>
            <a:r>
              <a:rPr b="1" i="1" lang="en-US" sz="3200" u="none" cap="none" strike="noStrike">
                <a:solidFill>
                  <a:srgbClr val="265F65"/>
                </a:solidFill>
                <a:latin typeface="Times New Roman"/>
                <a:ea typeface="Times New Roman"/>
                <a:cs typeface="Times New Roman"/>
                <a:sym typeface="Times New Roman"/>
              </a:rPr>
              <a:t>2. Nhận xét chung về văn bản báo chí và </a:t>
            </a:r>
            <a:r>
              <a:rPr b="1" i="1" lang="en-US" sz="3600" u="none" cap="none" strike="noStrike">
                <a:solidFill>
                  <a:srgbClr val="265F65"/>
                </a:solidFill>
                <a:latin typeface="Times New Roman"/>
                <a:ea typeface="Times New Roman"/>
                <a:cs typeface="Times New Roman"/>
                <a:sym typeface="Times New Roman"/>
              </a:rPr>
              <a:t>ngôn</a:t>
            </a:r>
            <a:r>
              <a:rPr b="1" i="1" lang="en-US" sz="3200" u="none" cap="none" strike="noStrike">
                <a:solidFill>
                  <a:srgbClr val="265F65"/>
                </a:solidFill>
                <a:latin typeface="Times New Roman"/>
                <a:ea typeface="Times New Roman"/>
                <a:cs typeface="Times New Roman"/>
                <a:sym typeface="Times New Roman"/>
              </a:rPr>
              <a:t> ngữ báo chí</a:t>
            </a:r>
            <a:endParaRPr b="1" i="1" sz="3200" u="none" cap="none" strike="noStrike">
              <a:solidFill>
                <a:srgbClr val="265F65"/>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265F65"/>
              </a:buClr>
              <a:buSzPts val="2400"/>
              <a:buFont typeface="Times New Roman"/>
              <a:buNone/>
            </a:pPr>
            <a:r>
              <a:rPr b="0" i="1" lang="en-US" sz="2400" u="none" cap="none" strike="noStrike">
                <a:solidFill>
                  <a:srgbClr val="265F65"/>
                </a:solidFill>
                <a:latin typeface="Times New Roman"/>
                <a:ea typeface="Times New Roman"/>
                <a:cs typeface="Times New Roman"/>
                <a:sym typeface="Times New Roman"/>
              </a:rPr>
              <a:t>   </a:t>
            </a:r>
            <a:r>
              <a:rPr b="0" i="1" lang="en-US" sz="2800" u="none" cap="none" strike="noStrike">
                <a:solidFill>
                  <a:srgbClr val="265F65"/>
                </a:solidFill>
                <a:latin typeface="Times New Roman"/>
                <a:ea typeface="Times New Roman"/>
                <a:cs typeface="Times New Roman"/>
                <a:sym typeface="Times New Roman"/>
              </a:rPr>
              <a:t>b. Ngôn ngữ báo chí</a:t>
            </a:r>
            <a:endParaRPr b="0" i="1" sz="2800" u="none" cap="none" strike="noStrike">
              <a:solidFill>
                <a:srgbClr val="265F65"/>
              </a:solidFill>
              <a:latin typeface="Times New Roman"/>
              <a:ea typeface="Times New Roman"/>
              <a:cs typeface="Times New Roman"/>
              <a:sym typeface="Times New Roman"/>
            </a:endParaRPr>
          </a:p>
        </p:txBody>
      </p:sp>
      <p:sp>
        <p:nvSpPr>
          <p:cNvPr id="1289" name="Google Shape;1289;p26"/>
          <p:cNvSpPr/>
          <p:nvPr/>
        </p:nvSpPr>
        <p:spPr>
          <a:xfrm>
            <a:off x="5749619" y="2067918"/>
            <a:ext cx="4145008" cy="1642033"/>
          </a:xfrm>
          <a:prstGeom prst="wedgeRectCallout">
            <a:avLst>
              <a:gd fmla="val -58636" name="adj1"/>
              <a:gd fmla="val -60601" name="adj2"/>
            </a:avLst>
          </a:prstGeom>
          <a:solidFill>
            <a:schemeClr val="lt1"/>
          </a:solidFill>
          <a:ln cap="flat" cmpd="sng" w="12700">
            <a:solidFill>
              <a:schemeClr val="accent1"/>
            </a:solidFill>
            <a:prstDash val="solid"/>
            <a:round/>
            <a:headEnd len="sm" w="sm" type="none"/>
            <a:tailEnd len="sm" w="sm" type="none"/>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94A5D"/>
              </a:buClr>
              <a:buSzPts val="3000"/>
              <a:buFont typeface="Times New Roman"/>
              <a:buNone/>
            </a:pPr>
            <a:r>
              <a:rPr b="1" lang="en-US" sz="3000">
                <a:solidFill>
                  <a:srgbClr val="194A5D"/>
                </a:solidFill>
                <a:latin typeface="Times New Roman"/>
                <a:ea typeface="Times New Roman"/>
                <a:cs typeface="Times New Roman"/>
                <a:sym typeface="Times New Roman"/>
              </a:rPr>
              <a:t>Hãy cho biết </a:t>
            </a:r>
            <a:r>
              <a:rPr b="1" i="0" lang="en-US" sz="3000" u="none" cap="none" strike="noStrike">
                <a:solidFill>
                  <a:srgbClr val="194A5D"/>
                </a:solidFill>
                <a:latin typeface="Times New Roman"/>
                <a:ea typeface="Times New Roman"/>
                <a:cs typeface="Times New Roman"/>
                <a:sym typeface="Times New Roman"/>
              </a:rPr>
              <a:t>ngôn ngữ </a:t>
            </a:r>
            <a:endParaRPr/>
          </a:p>
          <a:p>
            <a:pPr indent="0" lvl="0" marL="0" marR="0" rtl="0" algn="ctr">
              <a:lnSpc>
                <a:spcPct val="100000"/>
              </a:lnSpc>
              <a:spcBef>
                <a:spcPts val="0"/>
              </a:spcBef>
              <a:spcAft>
                <a:spcPts val="0"/>
              </a:spcAft>
              <a:buClr>
                <a:srgbClr val="194A5D"/>
              </a:buClr>
              <a:buSzPts val="3000"/>
              <a:buFont typeface="Times New Roman"/>
              <a:buNone/>
            </a:pPr>
            <a:r>
              <a:rPr b="1" i="0" lang="en-US" sz="3000" u="none" cap="none" strike="noStrike">
                <a:solidFill>
                  <a:srgbClr val="194A5D"/>
                </a:solidFill>
                <a:latin typeface="Times New Roman"/>
                <a:ea typeface="Times New Roman"/>
                <a:cs typeface="Times New Roman"/>
                <a:sym typeface="Times New Roman"/>
              </a:rPr>
              <a:t>báo chí là</a:t>
            </a:r>
            <a:r>
              <a:rPr b="1" i="0" lang="en-US" sz="3000" u="none" cap="none" strike="noStrike">
                <a:solidFill>
                  <a:srgbClr val="194A5D"/>
                </a:solidFill>
                <a:latin typeface="Times New Roman"/>
                <a:ea typeface="Times New Roman"/>
                <a:cs typeface="Times New Roman"/>
                <a:sym typeface="Times New Roman"/>
              </a:rPr>
              <a:t> gì</a:t>
            </a:r>
            <a:r>
              <a:rPr b="1" i="0" lang="en-US" sz="3000" u="none" cap="none" strike="noStrike">
                <a:solidFill>
                  <a:srgbClr val="194A5D"/>
                </a:solidFill>
                <a:latin typeface="Times New Roman"/>
                <a:ea typeface="Times New Roman"/>
                <a:cs typeface="Times New Roman"/>
                <a:sym typeface="Times New Roman"/>
              </a:rPr>
              <a:t>?</a:t>
            </a:r>
            <a:endParaRPr b="1" i="0" sz="3000" u="none" cap="none" strike="noStrike">
              <a:solidFill>
                <a:srgbClr val="194A5D"/>
              </a:solidFill>
              <a:latin typeface="Times New Roman"/>
              <a:ea typeface="Times New Roman"/>
              <a:cs typeface="Times New Roman"/>
              <a:sym typeface="Times New Roman"/>
            </a:endParaRPr>
          </a:p>
        </p:txBody>
      </p:sp>
      <p:sp>
        <p:nvSpPr>
          <p:cNvPr id="1290" name="Google Shape;1290;p26"/>
          <p:cNvSpPr txBox="1"/>
          <p:nvPr/>
        </p:nvSpPr>
        <p:spPr>
          <a:xfrm>
            <a:off x="709682" y="3944946"/>
            <a:ext cx="8570794"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imes New Roman"/>
              <a:buNone/>
            </a:pPr>
            <a:r>
              <a:rPr b="1" i="1" lang="en-US" sz="2800" u="none" cap="none" strike="noStrike">
                <a:solidFill>
                  <a:srgbClr val="000000"/>
                </a:solidFill>
                <a:latin typeface="Times New Roman"/>
                <a:ea typeface="Times New Roman"/>
                <a:cs typeface="Times New Roman"/>
                <a:sym typeface="Times New Roman"/>
              </a:rPr>
              <a:t>“Ngôn ngữ báo chí là ngôn ngữ dùng để thông báo tin tức thời sự trong nước và quốc tế,  phản ánh chính kiến của tờ báo và dư luận quần chúng, nhằm thúc đẩy sự tiến bộ của xã hội.”</a:t>
            </a:r>
            <a:endParaRPr b="1" i="1" sz="2800" u="none" cap="none" strike="noStrike">
              <a:solidFill>
                <a:srgbClr val="000000"/>
              </a:solidFill>
              <a:latin typeface="Times New Roman"/>
              <a:ea typeface="Times New Roman"/>
              <a:cs typeface="Times New Roman"/>
              <a:sym typeface="Times New Roman"/>
            </a:endParaRPr>
          </a:p>
        </p:txBody>
      </p:sp>
      <p:sp>
        <p:nvSpPr>
          <p:cNvPr id="1291" name="Google Shape;1291;p26"/>
          <p:cNvSpPr txBox="1"/>
          <p:nvPr/>
        </p:nvSpPr>
        <p:spPr>
          <a:xfrm>
            <a:off x="532263" y="2429301"/>
            <a:ext cx="28114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194A5D"/>
                </a:solidFill>
                <a:latin typeface="Times New Roman"/>
                <a:ea typeface="Times New Roman"/>
                <a:cs typeface="Times New Roman"/>
                <a:sym typeface="Times New Roman"/>
              </a:rPr>
              <a:t>- Khái niệm</a:t>
            </a:r>
            <a:endParaRPr b="1" sz="2400">
              <a:solidFill>
                <a:srgbClr val="194A5D"/>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1"/>
                                        </p:tgtEl>
                                        <p:attrNameLst>
                                          <p:attrName>style.visibility</p:attrName>
                                        </p:attrNameLst>
                                      </p:cBhvr>
                                      <p:to>
                                        <p:strVal val="visible"/>
                                      </p:to>
                                    </p:set>
                                    <p:anim calcmode="lin" valueType="num">
                                      <p:cBhvr additive="base">
                                        <p:cTn dur="500"/>
                                        <p:tgtEl>
                                          <p:spTgt spid="12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89"/>
                                        </p:tgtEl>
                                        <p:attrNameLst>
                                          <p:attrName>style.visibility</p:attrName>
                                        </p:attrNameLst>
                                      </p:cBhvr>
                                      <p:to>
                                        <p:strVal val="visible"/>
                                      </p:to>
                                    </p:set>
                                    <p:anim calcmode="lin" valueType="num">
                                      <p:cBhvr additive="base">
                                        <p:cTn dur="500"/>
                                        <p:tgtEl>
                                          <p:spTgt spid="12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0"/>
                                        </p:tgtEl>
                                        <p:attrNameLst>
                                          <p:attrName>style.visibility</p:attrName>
                                        </p:attrNameLst>
                                      </p:cBhvr>
                                      <p:to>
                                        <p:strVal val="visible"/>
                                      </p:to>
                                    </p:set>
                                    <p:anim calcmode="lin" valueType="num">
                                      <p:cBhvr additive="base">
                                        <p:cTn dur="500"/>
                                        <p:tgtEl>
                                          <p:spTgt spid="129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27"/>
          <p:cNvSpPr txBox="1"/>
          <p:nvPr/>
        </p:nvSpPr>
        <p:spPr>
          <a:xfrm>
            <a:off x="362885" y="521253"/>
            <a:ext cx="9067718" cy="15081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A5A62"/>
              </a:buClr>
              <a:buSzPts val="3200"/>
              <a:buFont typeface="Times New Roman"/>
              <a:buNone/>
            </a:pPr>
            <a:r>
              <a:rPr b="1" i="1" lang="en-US" sz="3200">
                <a:solidFill>
                  <a:srgbClr val="3A5A62"/>
                </a:solidFill>
                <a:latin typeface="Times New Roman"/>
                <a:ea typeface="Times New Roman"/>
                <a:cs typeface="Times New Roman"/>
                <a:sym typeface="Times New Roman"/>
              </a:rPr>
              <a:t>2</a:t>
            </a:r>
            <a:r>
              <a:rPr b="1" i="1" lang="en-US" sz="3200" u="none" cap="none" strike="noStrike">
                <a:solidFill>
                  <a:srgbClr val="3A5A62"/>
                </a:solidFill>
                <a:latin typeface="Times New Roman"/>
                <a:ea typeface="Times New Roman"/>
                <a:cs typeface="Times New Roman"/>
                <a:sym typeface="Times New Roman"/>
              </a:rPr>
              <a:t>. </a:t>
            </a:r>
            <a:r>
              <a:rPr b="1" i="1" lang="en-US" sz="3200">
                <a:solidFill>
                  <a:srgbClr val="3A5A62"/>
                </a:solidFill>
                <a:latin typeface="Times New Roman"/>
                <a:ea typeface="Times New Roman"/>
                <a:cs typeface="Times New Roman"/>
                <a:sym typeface="Times New Roman"/>
              </a:rPr>
              <a:t>Nhận xét chung về văn bản báo chí và ngôn ngữ báo chí</a:t>
            </a:r>
            <a:endParaRPr b="1" i="1" sz="3200">
              <a:solidFill>
                <a:srgbClr val="3A5A62"/>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3A5A62"/>
              </a:buClr>
              <a:buSzPts val="2800"/>
              <a:buFont typeface="Times New Roman"/>
              <a:buNone/>
            </a:pPr>
            <a:r>
              <a:rPr b="1" i="1" lang="en-US" sz="2800" u="none" cap="none" strike="noStrike">
                <a:solidFill>
                  <a:srgbClr val="3A5A62"/>
                </a:solidFill>
                <a:latin typeface="Times New Roman"/>
                <a:ea typeface="Times New Roman"/>
                <a:cs typeface="Times New Roman"/>
                <a:sym typeface="Times New Roman"/>
              </a:rPr>
              <a:t> </a:t>
            </a:r>
            <a:r>
              <a:rPr i="1" lang="en-US" sz="2800" u="none" cap="none" strike="noStrike">
                <a:solidFill>
                  <a:srgbClr val="3A5A62"/>
                </a:solidFill>
                <a:latin typeface="Times New Roman"/>
                <a:ea typeface="Times New Roman"/>
                <a:cs typeface="Times New Roman"/>
                <a:sym typeface="Times New Roman"/>
              </a:rPr>
              <a:t>b. Ngôn</a:t>
            </a:r>
            <a:r>
              <a:rPr i="1" lang="en-US" sz="2800" u="none" cap="none" strike="noStrike">
                <a:solidFill>
                  <a:srgbClr val="3A5A62"/>
                </a:solidFill>
                <a:latin typeface="Times New Roman"/>
                <a:ea typeface="Times New Roman"/>
                <a:cs typeface="Times New Roman"/>
                <a:sym typeface="Times New Roman"/>
              </a:rPr>
              <a:t> ngữ báo chí</a:t>
            </a:r>
            <a:endParaRPr b="1" i="1" sz="2800" u="none" cap="none" strike="noStrike">
              <a:solidFill>
                <a:srgbClr val="3A5A62"/>
              </a:solidFill>
              <a:latin typeface="Times New Roman"/>
              <a:ea typeface="Times New Roman"/>
              <a:cs typeface="Times New Roman"/>
              <a:sym typeface="Times New Roman"/>
            </a:endParaRPr>
          </a:p>
        </p:txBody>
      </p:sp>
      <p:sp>
        <p:nvSpPr>
          <p:cNvPr id="1297" name="Google Shape;1297;p27"/>
          <p:cNvSpPr/>
          <p:nvPr/>
        </p:nvSpPr>
        <p:spPr>
          <a:xfrm>
            <a:off x="6578029" y="2432550"/>
            <a:ext cx="4273302" cy="1642033"/>
          </a:xfrm>
          <a:prstGeom prst="wedgeRectCallout">
            <a:avLst>
              <a:gd fmla="val -80735" name="adj1"/>
              <a:gd fmla="val -44690" name="adj2"/>
            </a:avLst>
          </a:prstGeom>
          <a:solidFill>
            <a:schemeClr val="lt1"/>
          </a:solidFill>
          <a:ln cap="flat" cmpd="sng" w="12700">
            <a:solidFill>
              <a:schemeClr val="accent1"/>
            </a:solidFill>
            <a:prstDash val="solid"/>
            <a:round/>
            <a:headEnd len="sm" w="sm" type="none"/>
            <a:tailEnd len="sm" w="sm" type="none"/>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24163"/>
              </a:buClr>
              <a:buSzPts val="3000"/>
              <a:buFont typeface="Times New Roman"/>
              <a:buNone/>
            </a:pPr>
            <a:r>
              <a:rPr b="1" i="0" lang="en-US" sz="3000" u="none" cap="none" strike="noStrike">
                <a:solidFill>
                  <a:srgbClr val="124163"/>
                </a:solidFill>
                <a:latin typeface="Times New Roman"/>
                <a:ea typeface="Times New Roman"/>
                <a:cs typeface="Times New Roman"/>
                <a:sym typeface="Times New Roman"/>
              </a:rPr>
              <a:t>Hãy cho biết báo chí </a:t>
            </a:r>
            <a:r>
              <a:rPr b="1" lang="en-US" sz="3000">
                <a:solidFill>
                  <a:srgbClr val="124163"/>
                </a:solidFill>
                <a:latin typeface="Times New Roman"/>
                <a:ea typeface="Times New Roman"/>
                <a:cs typeface="Times New Roman"/>
                <a:sym typeface="Times New Roman"/>
              </a:rPr>
              <a:t>tồn tại ở</a:t>
            </a:r>
            <a:r>
              <a:rPr b="1" i="0" lang="en-US" sz="3000" u="none" cap="none" strike="noStrike">
                <a:solidFill>
                  <a:srgbClr val="124163"/>
                </a:solidFill>
                <a:latin typeface="Times New Roman"/>
                <a:ea typeface="Times New Roman"/>
                <a:cs typeface="Times New Roman"/>
                <a:sym typeface="Times New Roman"/>
              </a:rPr>
              <a:t> mấy dạng</a:t>
            </a:r>
            <a:r>
              <a:rPr b="1" i="0" lang="en-US" sz="3000" u="none" cap="none" strike="noStrike">
                <a:solidFill>
                  <a:srgbClr val="124163"/>
                </a:solidFill>
                <a:latin typeface="Times New Roman"/>
                <a:ea typeface="Times New Roman"/>
                <a:cs typeface="Times New Roman"/>
                <a:sym typeface="Times New Roman"/>
              </a:rPr>
              <a:t>?</a:t>
            </a:r>
            <a:endParaRPr b="1" i="0" sz="3000" u="none" cap="none" strike="noStrike">
              <a:solidFill>
                <a:srgbClr val="124163"/>
              </a:solidFill>
              <a:latin typeface="Times New Roman"/>
              <a:ea typeface="Times New Roman"/>
              <a:cs typeface="Times New Roman"/>
              <a:sym typeface="Times New Roman"/>
            </a:endParaRPr>
          </a:p>
        </p:txBody>
      </p:sp>
      <p:sp>
        <p:nvSpPr>
          <p:cNvPr id="1298" name="Google Shape;1298;p27"/>
          <p:cNvSpPr/>
          <p:nvPr/>
        </p:nvSpPr>
        <p:spPr>
          <a:xfrm>
            <a:off x="4314859" y="2115228"/>
            <a:ext cx="920277" cy="818866"/>
          </a:xfrm>
          <a:custGeom>
            <a:rect b="b" l="l" r="r" t="t"/>
            <a:pathLst>
              <a:path extrusionOk="0" h="120000" w="120000">
                <a:moveTo>
                  <a:pt x="0" y="0"/>
                </a:moveTo>
                <a:lnTo>
                  <a:pt x="120000" y="0"/>
                </a:lnTo>
                <a:lnTo>
                  <a:pt x="120000" y="120000"/>
                </a:lnTo>
                <a:lnTo>
                  <a:pt x="0" y="120000"/>
                </a:lnTo>
                <a:close/>
                <a:moveTo>
                  <a:pt x="37119" y="40714"/>
                </a:moveTo>
                <a:cubicBezTo>
                  <a:pt x="37119" y="26513"/>
                  <a:pt x="47363" y="15000"/>
                  <a:pt x="60000" y="15000"/>
                </a:cubicBezTo>
                <a:cubicBezTo>
                  <a:pt x="72637" y="15000"/>
                  <a:pt x="82881" y="26513"/>
                  <a:pt x="82881" y="40714"/>
                </a:cubicBezTo>
                <a:lnTo>
                  <a:pt x="82881" y="40714"/>
                </a:lnTo>
                <a:cubicBezTo>
                  <a:pt x="82881" y="51365"/>
                  <a:pt x="77759" y="60000"/>
                  <a:pt x="71440" y="60000"/>
                </a:cubicBezTo>
                <a:cubicBezTo>
                  <a:pt x="68281" y="60000"/>
                  <a:pt x="65720" y="64317"/>
                  <a:pt x="65720" y="69643"/>
                </a:cubicBezTo>
                <a:lnTo>
                  <a:pt x="65720" y="82500"/>
                </a:lnTo>
                <a:lnTo>
                  <a:pt x="54280" y="82500"/>
                </a:lnTo>
                <a:lnTo>
                  <a:pt x="54280" y="69643"/>
                </a:lnTo>
                <a:lnTo>
                  <a:pt x="54280" y="69643"/>
                </a:lnTo>
                <a:cubicBezTo>
                  <a:pt x="54280" y="58992"/>
                  <a:pt x="59402" y="50357"/>
                  <a:pt x="65720" y="50357"/>
                </a:cubicBezTo>
                <a:cubicBezTo>
                  <a:pt x="68879" y="50357"/>
                  <a:pt x="71440" y="46040"/>
                  <a:pt x="71440" y="40714"/>
                </a:cubicBezTo>
                <a:cubicBezTo>
                  <a:pt x="71440" y="33613"/>
                  <a:pt x="66318" y="27857"/>
                  <a:pt x="60000" y="27857"/>
                </a:cubicBezTo>
                <a:cubicBezTo>
                  <a:pt x="53682" y="27857"/>
                  <a:pt x="48560" y="33613"/>
                  <a:pt x="48560" y="40714"/>
                </a:cubicBezTo>
                <a:close/>
                <a:moveTo>
                  <a:pt x="60000" y="85714"/>
                </a:moveTo>
                <a:cubicBezTo>
                  <a:pt x="64739" y="85714"/>
                  <a:pt x="68580" y="90032"/>
                  <a:pt x="68580" y="95357"/>
                </a:cubicBezTo>
                <a:cubicBezTo>
                  <a:pt x="68580" y="100683"/>
                  <a:pt x="64739" y="105000"/>
                  <a:pt x="60000" y="105000"/>
                </a:cubicBezTo>
                <a:cubicBezTo>
                  <a:pt x="55261" y="105000"/>
                  <a:pt x="51420" y="100683"/>
                  <a:pt x="51420" y="95357"/>
                </a:cubicBezTo>
                <a:cubicBezTo>
                  <a:pt x="51420" y="90032"/>
                  <a:pt x="55261" y="85714"/>
                  <a:pt x="60000" y="85714"/>
                </a:cubicBezTo>
                <a:close/>
              </a:path>
              <a:path extrusionOk="0" fill="darken" h="120000" w="120000">
                <a:moveTo>
                  <a:pt x="37119" y="40714"/>
                </a:moveTo>
                <a:cubicBezTo>
                  <a:pt x="37119" y="26513"/>
                  <a:pt x="47363" y="15000"/>
                  <a:pt x="60000" y="15000"/>
                </a:cubicBezTo>
                <a:cubicBezTo>
                  <a:pt x="72637" y="15000"/>
                  <a:pt x="82881" y="26513"/>
                  <a:pt x="82881" y="40714"/>
                </a:cubicBezTo>
                <a:lnTo>
                  <a:pt x="82881" y="40714"/>
                </a:lnTo>
                <a:cubicBezTo>
                  <a:pt x="82881" y="51365"/>
                  <a:pt x="77759" y="60000"/>
                  <a:pt x="71440" y="60000"/>
                </a:cubicBezTo>
                <a:cubicBezTo>
                  <a:pt x="68281" y="60000"/>
                  <a:pt x="65720" y="64317"/>
                  <a:pt x="65720" y="69643"/>
                </a:cubicBezTo>
                <a:lnTo>
                  <a:pt x="65720" y="82500"/>
                </a:lnTo>
                <a:lnTo>
                  <a:pt x="54280" y="82500"/>
                </a:lnTo>
                <a:lnTo>
                  <a:pt x="54280" y="69643"/>
                </a:lnTo>
                <a:lnTo>
                  <a:pt x="54280" y="69643"/>
                </a:lnTo>
                <a:cubicBezTo>
                  <a:pt x="54280" y="58992"/>
                  <a:pt x="59402" y="50357"/>
                  <a:pt x="65720" y="50357"/>
                </a:cubicBezTo>
                <a:cubicBezTo>
                  <a:pt x="68879" y="50357"/>
                  <a:pt x="71440" y="46040"/>
                  <a:pt x="71440" y="40714"/>
                </a:cubicBezTo>
                <a:cubicBezTo>
                  <a:pt x="71440" y="33613"/>
                  <a:pt x="66318" y="27857"/>
                  <a:pt x="60000" y="27857"/>
                </a:cubicBezTo>
                <a:cubicBezTo>
                  <a:pt x="53682" y="27857"/>
                  <a:pt x="48560" y="33613"/>
                  <a:pt x="48560" y="40714"/>
                </a:cubicBezTo>
                <a:close/>
                <a:moveTo>
                  <a:pt x="60000" y="85714"/>
                </a:moveTo>
                <a:cubicBezTo>
                  <a:pt x="64739" y="85714"/>
                  <a:pt x="68580" y="90032"/>
                  <a:pt x="68580" y="95357"/>
                </a:cubicBezTo>
                <a:cubicBezTo>
                  <a:pt x="68580" y="100683"/>
                  <a:pt x="64739" y="105000"/>
                  <a:pt x="60000" y="105000"/>
                </a:cubicBezTo>
                <a:cubicBezTo>
                  <a:pt x="55261" y="105000"/>
                  <a:pt x="51420" y="100683"/>
                  <a:pt x="51420" y="95357"/>
                </a:cubicBezTo>
                <a:cubicBezTo>
                  <a:pt x="51420" y="90032"/>
                  <a:pt x="55261" y="85714"/>
                  <a:pt x="60000" y="85714"/>
                </a:cubicBezTo>
                <a:close/>
              </a:path>
              <a:path extrusionOk="0" fill="none" h="120000" w="120000">
                <a:moveTo>
                  <a:pt x="37119" y="40714"/>
                </a:moveTo>
                <a:cubicBezTo>
                  <a:pt x="37119" y="26513"/>
                  <a:pt x="47363" y="15000"/>
                  <a:pt x="60000" y="15000"/>
                </a:cubicBezTo>
                <a:cubicBezTo>
                  <a:pt x="72637" y="15000"/>
                  <a:pt x="82881" y="26513"/>
                  <a:pt x="82881" y="40714"/>
                </a:cubicBezTo>
                <a:lnTo>
                  <a:pt x="82881" y="40714"/>
                </a:lnTo>
                <a:cubicBezTo>
                  <a:pt x="82881" y="51365"/>
                  <a:pt x="77759" y="60000"/>
                  <a:pt x="71440" y="60000"/>
                </a:cubicBezTo>
                <a:cubicBezTo>
                  <a:pt x="68281" y="60000"/>
                  <a:pt x="65720" y="64317"/>
                  <a:pt x="65720" y="69643"/>
                </a:cubicBezTo>
                <a:lnTo>
                  <a:pt x="65720" y="82500"/>
                </a:lnTo>
                <a:lnTo>
                  <a:pt x="54280" y="82500"/>
                </a:lnTo>
                <a:lnTo>
                  <a:pt x="54280" y="69643"/>
                </a:lnTo>
                <a:lnTo>
                  <a:pt x="54280" y="69643"/>
                </a:lnTo>
                <a:cubicBezTo>
                  <a:pt x="54280" y="58992"/>
                  <a:pt x="59402" y="50357"/>
                  <a:pt x="65720" y="50357"/>
                </a:cubicBezTo>
                <a:cubicBezTo>
                  <a:pt x="68879" y="50357"/>
                  <a:pt x="71440" y="46040"/>
                  <a:pt x="71440" y="40714"/>
                </a:cubicBezTo>
                <a:cubicBezTo>
                  <a:pt x="71440" y="33613"/>
                  <a:pt x="66318" y="27857"/>
                  <a:pt x="60000" y="27857"/>
                </a:cubicBezTo>
                <a:cubicBezTo>
                  <a:pt x="53682" y="27857"/>
                  <a:pt x="48560" y="33613"/>
                  <a:pt x="48560" y="40714"/>
                </a:cubicBezTo>
                <a:close/>
                <a:moveTo>
                  <a:pt x="60000" y="85714"/>
                </a:moveTo>
                <a:cubicBezTo>
                  <a:pt x="64739" y="85714"/>
                  <a:pt x="68580" y="90032"/>
                  <a:pt x="68580" y="95357"/>
                </a:cubicBezTo>
                <a:cubicBezTo>
                  <a:pt x="68580" y="100683"/>
                  <a:pt x="64739" y="105000"/>
                  <a:pt x="60000" y="105000"/>
                </a:cubicBezTo>
                <a:cubicBezTo>
                  <a:pt x="55261" y="105000"/>
                  <a:pt x="51420" y="100683"/>
                  <a:pt x="51420" y="95357"/>
                </a:cubicBezTo>
                <a:cubicBezTo>
                  <a:pt x="51420" y="90032"/>
                  <a:pt x="55261" y="85714"/>
                  <a:pt x="60000" y="85714"/>
                </a:cubicBezTo>
                <a:close/>
              </a:path>
              <a:path extrusionOk="0" fill="none" h="120000" w="120000">
                <a:moveTo>
                  <a:pt x="0" y="0"/>
                </a:moveTo>
                <a:lnTo>
                  <a:pt x="120000" y="0"/>
                </a:lnTo>
                <a:lnTo>
                  <a:pt x="120000" y="120000"/>
                </a:lnTo>
                <a:lnTo>
                  <a:pt x="0" y="120000"/>
                </a:lnTo>
                <a:close/>
              </a:path>
            </a:pathLst>
          </a:custGeom>
          <a:solidFill>
            <a:srgbClr val="0070C0"/>
          </a:solidFill>
          <a:ln cap="flat" cmpd="sng" w="12700">
            <a:solidFill>
              <a:srgbClr val="DCF0F2"/>
            </a:solidFill>
            <a:prstDash val="solid"/>
            <a:round/>
            <a:headEnd len="sm" w="sm" type="none"/>
            <a:tailEnd len="sm" w="sm" type="none"/>
          </a:ln>
          <a:effectLst>
            <a:outerShdw blurRad="184150" sx="110000" algn="ctr" dir="11520000" dist="241300" sy="110000">
              <a:srgbClr val="000000">
                <a:alpha val="1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9" name="Google Shape;1299;p27"/>
          <p:cNvSpPr/>
          <p:nvPr/>
        </p:nvSpPr>
        <p:spPr>
          <a:xfrm>
            <a:off x="706736" y="4477776"/>
            <a:ext cx="2027640" cy="1405721"/>
          </a:xfrm>
          <a:prstGeom prst="ellipse">
            <a:avLst/>
          </a:prstGeom>
          <a:solidFill>
            <a:schemeClr val="accent1"/>
          </a:solidFill>
          <a:ln cap="flat" cmpd="sng" w="12700">
            <a:solidFill>
              <a:srgbClr val="256C8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Times New Roman"/>
              <a:buNone/>
            </a:pPr>
            <a:r>
              <a:rPr b="1" lang="en-US" sz="3200">
                <a:solidFill>
                  <a:srgbClr val="FFFFFF"/>
                </a:solidFill>
                <a:latin typeface="Times New Roman"/>
                <a:ea typeface="Times New Roman"/>
                <a:cs typeface="Times New Roman"/>
                <a:sym typeface="Times New Roman"/>
              </a:rPr>
              <a:t>2 dạng</a:t>
            </a:r>
            <a:endParaRPr b="1" i="0" sz="3200" u="none" cap="none" strike="noStrike">
              <a:solidFill>
                <a:srgbClr val="FFFFFF"/>
              </a:solidFill>
              <a:latin typeface="Times New Roman"/>
              <a:ea typeface="Times New Roman"/>
              <a:cs typeface="Times New Roman"/>
              <a:sym typeface="Times New Roman"/>
            </a:endParaRPr>
          </a:p>
        </p:txBody>
      </p:sp>
      <p:sp>
        <p:nvSpPr>
          <p:cNvPr id="1300" name="Google Shape;1300;p27"/>
          <p:cNvSpPr txBox="1"/>
          <p:nvPr/>
        </p:nvSpPr>
        <p:spPr>
          <a:xfrm>
            <a:off x="4636717" y="4279984"/>
            <a:ext cx="312646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Times New Roman"/>
              <a:buNone/>
            </a:pPr>
            <a:r>
              <a:rPr b="0" i="0" lang="en-US" sz="3200" u="none" cap="none" strike="noStrike">
                <a:solidFill>
                  <a:srgbClr val="000000"/>
                </a:solidFill>
                <a:latin typeface="Times New Roman"/>
                <a:ea typeface="Times New Roman"/>
                <a:cs typeface="Times New Roman"/>
                <a:sym typeface="Times New Roman"/>
              </a:rPr>
              <a:t>Dạng</a:t>
            </a:r>
            <a:r>
              <a:rPr b="0" i="0" lang="en-US" sz="3200" u="none" cap="none" strike="noStrike">
                <a:solidFill>
                  <a:srgbClr val="000000"/>
                </a:solidFill>
                <a:latin typeface="Times New Roman"/>
                <a:ea typeface="Times New Roman"/>
                <a:cs typeface="Times New Roman"/>
                <a:sym typeface="Times New Roman"/>
              </a:rPr>
              <a:t> </a:t>
            </a:r>
            <a:r>
              <a:rPr lang="en-US" sz="3200">
                <a:solidFill>
                  <a:srgbClr val="000000"/>
                </a:solidFill>
                <a:latin typeface="Times New Roman"/>
                <a:ea typeface="Times New Roman"/>
                <a:cs typeface="Times New Roman"/>
                <a:sym typeface="Times New Roman"/>
              </a:rPr>
              <a:t>viết</a:t>
            </a:r>
            <a:endParaRPr b="0" i="0" sz="3200" u="none" cap="none" strike="noStrike">
              <a:solidFill>
                <a:srgbClr val="000000"/>
              </a:solidFill>
              <a:latin typeface="Times New Roman"/>
              <a:ea typeface="Times New Roman"/>
              <a:cs typeface="Times New Roman"/>
              <a:sym typeface="Times New Roman"/>
            </a:endParaRPr>
          </a:p>
        </p:txBody>
      </p:sp>
      <p:sp>
        <p:nvSpPr>
          <p:cNvPr id="1301" name="Google Shape;1301;p27"/>
          <p:cNvSpPr txBox="1"/>
          <p:nvPr/>
        </p:nvSpPr>
        <p:spPr>
          <a:xfrm>
            <a:off x="4672458" y="5066223"/>
            <a:ext cx="477160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Times New Roman"/>
              <a:buNone/>
            </a:pPr>
            <a:r>
              <a:rPr b="0" i="0" lang="en-US" sz="3200" u="none" cap="none" strike="noStrike">
                <a:solidFill>
                  <a:srgbClr val="000000"/>
                </a:solidFill>
                <a:latin typeface="Times New Roman"/>
                <a:ea typeface="Times New Roman"/>
                <a:cs typeface="Times New Roman"/>
                <a:sym typeface="Times New Roman"/>
              </a:rPr>
              <a:t>Dạng</a:t>
            </a:r>
            <a:r>
              <a:rPr b="0" i="0" lang="en-US" sz="3200" u="none" cap="none" strike="noStrike">
                <a:solidFill>
                  <a:srgbClr val="000000"/>
                </a:solidFill>
                <a:latin typeface="Times New Roman"/>
                <a:ea typeface="Times New Roman"/>
                <a:cs typeface="Times New Roman"/>
                <a:sym typeface="Times New Roman"/>
              </a:rPr>
              <a:t> </a:t>
            </a:r>
            <a:r>
              <a:rPr lang="en-US" sz="3200">
                <a:solidFill>
                  <a:srgbClr val="000000"/>
                </a:solidFill>
                <a:latin typeface="Times New Roman"/>
                <a:ea typeface="Times New Roman"/>
                <a:cs typeface="Times New Roman"/>
                <a:sym typeface="Times New Roman"/>
              </a:rPr>
              <a:t>nói</a:t>
            </a:r>
            <a:endParaRPr b="0" i="0" sz="3200" u="none" cap="none" strike="noStrike">
              <a:solidFill>
                <a:srgbClr val="000000"/>
              </a:solidFill>
              <a:latin typeface="Times New Roman"/>
              <a:ea typeface="Times New Roman"/>
              <a:cs typeface="Times New Roman"/>
              <a:sym typeface="Times New Roman"/>
            </a:endParaRPr>
          </a:p>
        </p:txBody>
      </p:sp>
      <p:cxnSp>
        <p:nvCxnSpPr>
          <p:cNvPr id="1302" name="Google Shape;1302;p27"/>
          <p:cNvCxnSpPr>
            <a:endCxn id="1301" idx="1"/>
          </p:cNvCxnSpPr>
          <p:nvPr/>
        </p:nvCxnSpPr>
        <p:spPr>
          <a:xfrm>
            <a:off x="2776758" y="5279111"/>
            <a:ext cx="1895700" cy="79500"/>
          </a:xfrm>
          <a:prstGeom prst="straightConnector1">
            <a:avLst/>
          </a:prstGeom>
          <a:noFill/>
          <a:ln cap="flat" cmpd="sng" w="25400">
            <a:solidFill>
              <a:srgbClr val="124163"/>
            </a:solidFill>
            <a:prstDash val="solid"/>
            <a:round/>
            <a:headEnd len="sm" w="sm" type="none"/>
            <a:tailEnd len="med" w="med" type="triangle"/>
          </a:ln>
          <a:effectLst>
            <a:outerShdw blurRad="50800" rotWithShape="0" algn="t" dir="14700000" dist="38100">
              <a:srgbClr val="000000">
                <a:alpha val="60000"/>
              </a:srgbClr>
            </a:outerShdw>
          </a:effectLst>
        </p:spPr>
      </p:cxnSp>
      <p:cxnSp>
        <p:nvCxnSpPr>
          <p:cNvPr id="1303" name="Google Shape;1303;p27"/>
          <p:cNvCxnSpPr>
            <a:endCxn id="1300" idx="1"/>
          </p:cNvCxnSpPr>
          <p:nvPr/>
        </p:nvCxnSpPr>
        <p:spPr>
          <a:xfrm flipH="1" rot="10800000">
            <a:off x="2763217" y="4572371"/>
            <a:ext cx="1873500" cy="608400"/>
          </a:xfrm>
          <a:prstGeom prst="straightConnector1">
            <a:avLst/>
          </a:prstGeom>
          <a:noFill/>
          <a:ln cap="flat" cmpd="sng" w="25400">
            <a:solidFill>
              <a:srgbClr val="124163"/>
            </a:solidFill>
            <a:prstDash val="solid"/>
            <a:round/>
            <a:headEnd len="sm" w="sm" type="none"/>
            <a:tailEnd len="med" w="med" type="triangle"/>
          </a:ln>
          <a:effectLst>
            <a:outerShdw blurRad="50800" rotWithShape="0" algn="t" dir="14700000" dist="38100">
              <a:srgbClr val="000000">
                <a:alpha val="60000"/>
              </a:srgbClr>
            </a:outerShdw>
          </a:effectLst>
        </p:spPr>
      </p:cxnSp>
      <p:pic>
        <p:nvPicPr>
          <p:cNvPr id="1304" name="Google Shape;1304;p27"/>
          <p:cNvPicPr preferRelativeResize="0"/>
          <p:nvPr/>
        </p:nvPicPr>
        <p:blipFill rotWithShape="1">
          <a:blip r:embed="rId3">
            <a:alphaModFix/>
          </a:blip>
          <a:srcRect b="0" l="0" r="0" t="0"/>
          <a:stretch/>
        </p:blipFill>
        <p:spPr>
          <a:xfrm>
            <a:off x="8714680" y="4279984"/>
            <a:ext cx="2856937" cy="2856937"/>
          </a:xfrm>
          <a:prstGeom prst="rect">
            <a:avLst/>
          </a:prstGeom>
          <a:noFill/>
          <a:ln>
            <a:noFill/>
          </a:ln>
        </p:spPr>
      </p:pic>
      <p:sp>
        <p:nvSpPr>
          <p:cNvPr id="1305" name="Google Shape;1305;p27"/>
          <p:cNvSpPr txBox="1"/>
          <p:nvPr/>
        </p:nvSpPr>
        <p:spPr>
          <a:xfrm>
            <a:off x="706736" y="2432550"/>
            <a:ext cx="23776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194A5D"/>
                </a:solidFill>
                <a:latin typeface="Times New Roman"/>
                <a:ea typeface="Times New Roman"/>
                <a:cs typeface="Times New Roman"/>
                <a:sym typeface="Times New Roman"/>
              </a:rPr>
              <a:t>- Dạng tồn tại:</a:t>
            </a:r>
            <a:endParaRPr b="1" sz="2400">
              <a:solidFill>
                <a:srgbClr val="194A5D"/>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5"/>
                                        </p:tgtEl>
                                        <p:attrNameLst>
                                          <p:attrName>style.visibility</p:attrName>
                                        </p:attrNameLst>
                                      </p:cBhvr>
                                      <p:to>
                                        <p:strVal val="visible"/>
                                      </p:to>
                                    </p:set>
                                    <p:anim calcmode="lin" valueType="num">
                                      <p:cBhvr additive="base">
                                        <p:cTn dur="500"/>
                                        <p:tgtEl>
                                          <p:spTgt spid="13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8"/>
                                        </p:tgtEl>
                                        <p:attrNameLst>
                                          <p:attrName>style.visibility</p:attrName>
                                        </p:attrNameLst>
                                      </p:cBhvr>
                                      <p:to>
                                        <p:strVal val="visible"/>
                                      </p:to>
                                    </p:set>
                                    <p:anim calcmode="lin" valueType="num">
                                      <p:cBhvr additive="base">
                                        <p:cTn dur="500"/>
                                        <p:tgtEl>
                                          <p:spTgt spid="129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97"/>
                                        </p:tgtEl>
                                        <p:attrNameLst>
                                          <p:attrName>style.visibility</p:attrName>
                                        </p:attrNameLst>
                                      </p:cBhvr>
                                      <p:to>
                                        <p:strVal val="visible"/>
                                      </p:to>
                                    </p:set>
                                    <p:anim calcmode="lin" valueType="num">
                                      <p:cBhvr additive="base">
                                        <p:cTn dur="500"/>
                                        <p:tgtEl>
                                          <p:spTgt spid="12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9"/>
                                        </p:tgtEl>
                                        <p:attrNameLst>
                                          <p:attrName>style.visibility</p:attrName>
                                        </p:attrNameLst>
                                      </p:cBhvr>
                                      <p:to>
                                        <p:strVal val="visible"/>
                                      </p:to>
                                    </p:set>
                                    <p:anim calcmode="lin" valueType="num">
                                      <p:cBhvr additive="base">
                                        <p:cTn dur="500"/>
                                        <p:tgtEl>
                                          <p:spTgt spid="129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03"/>
                                        </p:tgtEl>
                                        <p:attrNameLst>
                                          <p:attrName>style.visibility</p:attrName>
                                        </p:attrNameLst>
                                      </p:cBhvr>
                                      <p:to>
                                        <p:strVal val="visible"/>
                                      </p:to>
                                    </p:set>
                                    <p:anim calcmode="lin" valueType="num">
                                      <p:cBhvr additive="base">
                                        <p:cTn dur="500"/>
                                        <p:tgtEl>
                                          <p:spTgt spid="130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02"/>
                                        </p:tgtEl>
                                        <p:attrNameLst>
                                          <p:attrName>style.visibility</p:attrName>
                                        </p:attrNameLst>
                                      </p:cBhvr>
                                      <p:to>
                                        <p:strVal val="visible"/>
                                      </p:to>
                                    </p:set>
                                    <p:anim calcmode="lin" valueType="num">
                                      <p:cBhvr additive="base">
                                        <p:cTn dur="500"/>
                                        <p:tgtEl>
                                          <p:spTgt spid="130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01"/>
                                        </p:tgtEl>
                                        <p:attrNameLst>
                                          <p:attrName>style.visibility</p:attrName>
                                        </p:attrNameLst>
                                      </p:cBhvr>
                                      <p:to>
                                        <p:strVal val="visible"/>
                                      </p:to>
                                    </p:set>
                                    <p:anim calcmode="lin" valueType="num">
                                      <p:cBhvr additive="base">
                                        <p:cTn dur="500"/>
                                        <p:tgtEl>
                                          <p:spTgt spid="130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00"/>
                                        </p:tgtEl>
                                        <p:attrNameLst>
                                          <p:attrName>style.visibility</p:attrName>
                                        </p:attrNameLst>
                                      </p:cBhvr>
                                      <p:to>
                                        <p:strVal val="visible"/>
                                      </p:to>
                                    </p:set>
                                    <p:anim calcmode="lin" valueType="num">
                                      <p:cBhvr additive="base">
                                        <p:cTn dur="500"/>
                                        <p:tgtEl>
                                          <p:spTgt spid="13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p28"/>
          <p:cNvSpPr txBox="1"/>
          <p:nvPr/>
        </p:nvSpPr>
        <p:spPr>
          <a:xfrm>
            <a:off x="559558" y="476173"/>
            <a:ext cx="911670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A5A62"/>
              </a:buClr>
              <a:buSzPts val="3200"/>
              <a:buFont typeface="Times New Roman"/>
              <a:buNone/>
            </a:pPr>
            <a:r>
              <a:rPr b="1" i="0" lang="en-US" sz="3200" u="none" cap="none" strike="noStrike">
                <a:solidFill>
                  <a:srgbClr val="3A5A62"/>
                </a:solidFill>
                <a:latin typeface="Times New Roman"/>
                <a:ea typeface="Times New Roman"/>
                <a:cs typeface="Times New Roman"/>
                <a:sym typeface="Times New Roman"/>
              </a:rPr>
              <a:t>* Tiểu</a:t>
            </a:r>
            <a:r>
              <a:rPr b="1" i="0" lang="en-US" sz="3200" u="none" cap="none" strike="noStrike">
                <a:solidFill>
                  <a:srgbClr val="3A5A62"/>
                </a:solidFill>
                <a:latin typeface="Times New Roman"/>
                <a:ea typeface="Times New Roman"/>
                <a:cs typeface="Times New Roman"/>
                <a:sym typeface="Times New Roman"/>
              </a:rPr>
              <a:t> kết</a:t>
            </a:r>
            <a:endParaRPr b="1" i="0" sz="3200" u="none" cap="none" strike="noStrike">
              <a:solidFill>
                <a:srgbClr val="3A5A62"/>
              </a:solidFill>
              <a:latin typeface="Times New Roman"/>
              <a:ea typeface="Times New Roman"/>
              <a:cs typeface="Times New Roman"/>
              <a:sym typeface="Times New Roman"/>
            </a:endParaRPr>
          </a:p>
        </p:txBody>
      </p:sp>
      <p:sp>
        <p:nvSpPr>
          <p:cNvPr id="1311" name="Google Shape;1311;p28"/>
          <p:cNvSpPr/>
          <p:nvPr/>
        </p:nvSpPr>
        <p:spPr>
          <a:xfrm>
            <a:off x="3790678" y="1507366"/>
            <a:ext cx="4015842" cy="1642033"/>
          </a:xfrm>
          <a:prstGeom prst="wedgeRectCallout">
            <a:avLst>
              <a:gd fmla="val -63922" name="adj1"/>
              <a:gd fmla="val -19830" name="adj2"/>
            </a:avLst>
          </a:prstGeom>
          <a:solidFill>
            <a:schemeClr val="lt1"/>
          </a:solidFill>
          <a:ln cap="flat" cmpd="sng" w="12700">
            <a:solidFill>
              <a:schemeClr val="accent1"/>
            </a:solidFill>
            <a:prstDash val="solid"/>
            <a:round/>
            <a:headEnd len="sm" w="sm" type="none"/>
            <a:tailEnd len="sm" w="sm" type="none"/>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24163"/>
              </a:buClr>
              <a:buSzPts val="3000"/>
              <a:buFont typeface="Times New Roman"/>
              <a:buNone/>
            </a:pPr>
            <a:r>
              <a:rPr b="1" i="0" lang="en-US" sz="3000" u="none" cap="none" strike="noStrike">
                <a:solidFill>
                  <a:srgbClr val="124163"/>
                </a:solidFill>
                <a:latin typeface="Times New Roman"/>
                <a:ea typeface="Times New Roman"/>
                <a:cs typeface="Times New Roman"/>
                <a:sym typeface="Times New Roman"/>
              </a:rPr>
              <a:t>Hãy</a:t>
            </a:r>
            <a:r>
              <a:rPr b="1" i="0" lang="en-US" sz="3000" u="none" cap="none" strike="noStrike">
                <a:solidFill>
                  <a:srgbClr val="124163"/>
                </a:solidFill>
                <a:latin typeface="Times New Roman"/>
                <a:ea typeface="Times New Roman"/>
                <a:cs typeface="Times New Roman"/>
                <a:sym typeface="Times New Roman"/>
              </a:rPr>
              <a:t> cho biết chức năng của báo chí</a:t>
            </a:r>
            <a:r>
              <a:rPr b="1" i="0" lang="en-US" sz="3000" u="none" cap="none" strike="noStrike">
                <a:solidFill>
                  <a:srgbClr val="124163"/>
                </a:solidFill>
                <a:latin typeface="Times New Roman"/>
                <a:ea typeface="Times New Roman"/>
                <a:cs typeface="Times New Roman"/>
                <a:sym typeface="Times New Roman"/>
              </a:rPr>
              <a:t>?</a:t>
            </a:r>
            <a:endParaRPr b="1" i="0" sz="3000" u="none" cap="none" strike="noStrike">
              <a:solidFill>
                <a:srgbClr val="124163"/>
              </a:solidFill>
              <a:latin typeface="Times New Roman"/>
              <a:ea typeface="Times New Roman"/>
              <a:cs typeface="Times New Roman"/>
              <a:sym typeface="Times New Roman"/>
            </a:endParaRPr>
          </a:p>
        </p:txBody>
      </p:sp>
      <p:sp>
        <p:nvSpPr>
          <p:cNvPr id="1312" name="Google Shape;1312;p28"/>
          <p:cNvSpPr/>
          <p:nvPr/>
        </p:nvSpPr>
        <p:spPr>
          <a:xfrm>
            <a:off x="2292880" y="1579428"/>
            <a:ext cx="920277" cy="818866"/>
          </a:xfrm>
          <a:custGeom>
            <a:rect b="b" l="l" r="r" t="t"/>
            <a:pathLst>
              <a:path extrusionOk="0" h="120000" w="120000">
                <a:moveTo>
                  <a:pt x="0" y="0"/>
                </a:moveTo>
                <a:lnTo>
                  <a:pt x="120000" y="0"/>
                </a:lnTo>
                <a:lnTo>
                  <a:pt x="120000" y="120000"/>
                </a:lnTo>
                <a:lnTo>
                  <a:pt x="0" y="120000"/>
                </a:lnTo>
                <a:close/>
                <a:moveTo>
                  <a:pt x="37119" y="40714"/>
                </a:moveTo>
                <a:cubicBezTo>
                  <a:pt x="37119" y="26513"/>
                  <a:pt x="47363" y="15000"/>
                  <a:pt x="60000" y="15000"/>
                </a:cubicBezTo>
                <a:cubicBezTo>
                  <a:pt x="72637" y="15000"/>
                  <a:pt x="82881" y="26513"/>
                  <a:pt x="82881" y="40714"/>
                </a:cubicBezTo>
                <a:lnTo>
                  <a:pt x="82881" y="40714"/>
                </a:lnTo>
                <a:cubicBezTo>
                  <a:pt x="82881" y="51365"/>
                  <a:pt x="77759" y="60000"/>
                  <a:pt x="71440" y="60000"/>
                </a:cubicBezTo>
                <a:cubicBezTo>
                  <a:pt x="68281" y="60000"/>
                  <a:pt x="65720" y="64317"/>
                  <a:pt x="65720" y="69643"/>
                </a:cubicBezTo>
                <a:lnTo>
                  <a:pt x="65720" y="82500"/>
                </a:lnTo>
                <a:lnTo>
                  <a:pt x="54280" y="82500"/>
                </a:lnTo>
                <a:lnTo>
                  <a:pt x="54280" y="69643"/>
                </a:lnTo>
                <a:lnTo>
                  <a:pt x="54280" y="69643"/>
                </a:lnTo>
                <a:cubicBezTo>
                  <a:pt x="54280" y="58992"/>
                  <a:pt x="59402" y="50357"/>
                  <a:pt x="65720" y="50357"/>
                </a:cubicBezTo>
                <a:cubicBezTo>
                  <a:pt x="68879" y="50357"/>
                  <a:pt x="71440" y="46040"/>
                  <a:pt x="71440" y="40714"/>
                </a:cubicBezTo>
                <a:cubicBezTo>
                  <a:pt x="71440" y="33613"/>
                  <a:pt x="66318" y="27857"/>
                  <a:pt x="60000" y="27857"/>
                </a:cubicBezTo>
                <a:cubicBezTo>
                  <a:pt x="53682" y="27857"/>
                  <a:pt x="48560" y="33613"/>
                  <a:pt x="48560" y="40714"/>
                </a:cubicBezTo>
                <a:close/>
                <a:moveTo>
                  <a:pt x="60000" y="85714"/>
                </a:moveTo>
                <a:cubicBezTo>
                  <a:pt x="64739" y="85714"/>
                  <a:pt x="68580" y="90032"/>
                  <a:pt x="68580" y="95357"/>
                </a:cubicBezTo>
                <a:cubicBezTo>
                  <a:pt x="68580" y="100683"/>
                  <a:pt x="64739" y="105000"/>
                  <a:pt x="60000" y="105000"/>
                </a:cubicBezTo>
                <a:cubicBezTo>
                  <a:pt x="55261" y="105000"/>
                  <a:pt x="51420" y="100683"/>
                  <a:pt x="51420" y="95357"/>
                </a:cubicBezTo>
                <a:cubicBezTo>
                  <a:pt x="51420" y="90032"/>
                  <a:pt x="55261" y="85714"/>
                  <a:pt x="60000" y="85714"/>
                </a:cubicBezTo>
                <a:close/>
              </a:path>
              <a:path extrusionOk="0" fill="darken" h="120000" w="120000">
                <a:moveTo>
                  <a:pt x="37119" y="40714"/>
                </a:moveTo>
                <a:cubicBezTo>
                  <a:pt x="37119" y="26513"/>
                  <a:pt x="47363" y="15000"/>
                  <a:pt x="60000" y="15000"/>
                </a:cubicBezTo>
                <a:cubicBezTo>
                  <a:pt x="72637" y="15000"/>
                  <a:pt x="82881" y="26513"/>
                  <a:pt x="82881" y="40714"/>
                </a:cubicBezTo>
                <a:lnTo>
                  <a:pt x="82881" y="40714"/>
                </a:lnTo>
                <a:cubicBezTo>
                  <a:pt x="82881" y="51365"/>
                  <a:pt x="77759" y="60000"/>
                  <a:pt x="71440" y="60000"/>
                </a:cubicBezTo>
                <a:cubicBezTo>
                  <a:pt x="68281" y="60000"/>
                  <a:pt x="65720" y="64317"/>
                  <a:pt x="65720" y="69643"/>
                </a:cubicBezTo>
                <a:lnTo>
                  <a:pt x="65720" y="82500"/>
                </a:lnTo>
                <a:lnTo>
                  <a:pt x="54280" y="82500"/>
                </a:lnTo>
                <a:lnTo>
                  <a:pt x="54280" y="69643"/>
                </a:lnTo>
                <a:lnTo>
                  <a:pt x="54280" y="69643"/>
                </a:lnTo>
                <a:cubicBezTo>
                  <a:pt x="54280" y="58992"/>
                  <a:pt x="59402" y="50357"/>
                  <a:pt x="65720" y="50357"/>
                </a:cubicBezTo>
                <a:cubicBezTo>
                  <a:pt x="68879" y="50357"/>
                  <a:pt x="71440" y="46040"/>
                  <a:pt x="71440" y="40714"/>
                </a:cubicBezTo>
                <a:cubicBezTo>
                  <a:pt x="71440" y="33613"/>
                  <a:pt x="66318" y="27857"/>
                  <a:pt x="60000" y="27857"/>
                </a:cubicBezTo>
                <a:cubicBezTo>
                  <a:pt x="53682" y="27857"/>
                  <a:pt x="48560" y="33613"/>
                  <a:pt x="48560" y="40714"/>
                </a:cubicBezTo>
                <a:close/>
                <a:moveTo>
                  <a:pt x="60000" y="85714"/>
                </a:moveTo>
                <a:cubicBezTo>
                  <a:pt x="64739" y="85714"/>
                  <a:pt x="68580" y="90032"/>
                  <a:pt x="68580" y="95357"/>
                </a:cubicBezTo>
                <a:cubicBezTo>
                  <a:pt x="68580" y="100683"/>
                  <a:pt x="64739" y="105000"/>
                  <a:pt x="60000" y="105000"/>
                </a:cubicBezTo>
                <a:cubicBezTo>
                  <a:pt x="55261" y="105000"/>
                  <a:pt x="51420" y="100683"/>
                  <a:pt x="51420" y="95357"/>
                </a:cubicBezTo>
                <a:cubicBezTo>
                  <a:pt x="51420" y="90032"/>
                  <a:pt x="55261" y="85714"/>
                  <a:pt x="60000" y="85714"/>
                </a:cubicBezTo>
                <a:close/>
              </a:path>
              <a:path extrusionOk="0" fill="none" h="120000" w="120000">
                <a:moveTo>
                  <a:pt x="37119" y="40714"/>
                </a:moveTo>
                <a:cubicBezTo>
                  <a:pt x="37119" y="26513"/>
                  <a:pt x="47363" y="15000"/>
                  <a:pt x="60000" y="15000"/>
                </a:cubicBezTo>
                <a:cubicBezTo>
                  <a:pt x="72637" y="15000"/>
                  <a:pt x="82881" y="26513"/>
                  <a:pt x="82881" y="40714"/>
                </a:cubicBezTo>
                <a:lnTo>
                  <a:pt x="82881" y="40714"/>
                </a:lnTo>
                <a:cubicBezTo>
                  <a:pt x="82881" y="51365"/>
                  <a:pt x="77759" y="60000"/>
                  <a:pt x="71440" y="60000"/>
                </a:cubicBezTo>
                <a:cubicBezTo>
                  <a:pt x="68281" y="60000"/>
                  <a:pt x="65720" y="64317"/>
                  <a:pt x="65720" y="69643"/>
                </a:cubicBezTo>
                <a:lnTo>
                  <a:pt x="65720" y="82500"/>
                </a:lnTo>
                <a:lnTo>
                  <a:pt x="54280" y="82500"/>
                </a:lnTo>
                <a:lnTo>
                  <a:pt x="54280" y="69643"/>
                </a:lnTo>
                <a:lnTo>
                  <a:pt x="54280" y="69643"/>
                </a:lnTo>
                <a:cubicBezTo>
                  <a:pt x="54280" y="58992"/>
                  <a:pt x="59402" y="50357"/>
                  <a:pt x="65720" y="50357"/>
                </a:cubicBezTo>
                <a:cubicBezTo>
                  <a:pt x="68879" y="50357"/>
                  <a:pt x="71440" y="46040"/>
                  <a:pt x="71440" y="40714"/>
                </a:cubicBezTo>
                <a:cubicBezTo>
                  <a:pt x="71440" y="33613"/>
                  <a:pt x="66318" y="27857"/>
                  <a:pt x="60000" y="27857"/>
                </a:cubicBezTo>
                <a:cubicBezTo>
                  <a:pt x="53682" y="27857"/>
                  <a:pt x="48560" y="33613"/>
                  <a:pt x="48560" y="40714"/>
                </a:cubicBezTo>
                <a:close/>
                <a:moveTo>
                  <a:pt x="60000" y="85714"/>
                </a:moveTo>
                <a:cubicBezTo>
                  <a:pt x="64739" y="85714"/>
                  <a:pt x="68580" y="90032"/>
                  <a:pt x="68580" y="95357"/>
                </a:cubicBezTo>
                <a:cubicBezTo>
                  <a:pt x="68580" y="100683"/>
                  <a:pt x="64739" y="105000"/>
                  <a:pt x="60000" y="105000"/>
                </a:cubicBezTo>
                <a:cubicBezTo>
                  <a:pt x="55261" y="105000"/>
                  <a:pt x="51420" y="100683"/>
                  <a:pt x="51420" y="95357"/>
                </a:cubicBezTo>
                <a:cubicBezTo>
                  <a:pt x="51420" y="90032"/>
                  <a:pt x="55261" y="85714"/>
                  <a:pt x="60000" y="85714"/>
                </a:cubicBezTo>
                <a:close/>
              </a:path>
              <a:path extrusionOk="0" fill="none" h="120000" w="120000">
                <a:moveTo>
                  <a:pt x="0" y="0"/>
                </a:moveTo>
                <a:lnTo>
                  <a:pt x="120000" y="0"/>
                </a:lnTo>
                <a:lnTo>
                  <a:pt x="120000" y="120000"/>
                </a:lnTo>
                <a:lnTo>
                  <a:pt x="0" y="120000"/>
                </a:lnTo>
                <a:close/>
              </a:path>
            </a:pathLst>
          </a:custGeom>
          <a:solidFill>
            <a:srgbClr val="0070C0"/>
          </a:solidFill>
          <a:ln cap="flat" cmpd="sng" w="12700">
            <a:solidFill>
              <a:srgbClr val="DCF0F2"/>
            </a:solidFill>
            <a:prstDash val="solid"/>
            <a:round/>
            <a:headEnd len="sm" w="sm" type="none"/>
            <a:tailEnd len="sm" w="sm" type="none"/>
          </a:ln>
          <a:effectLst>
            <a:outerShdw blurRad="184150" sx="110000" algn="ctr" dir="11520000" dist="241300" sy="110000">
              <a:srgbClr val="000000">
                <a:alpha val="1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13" name="Google Shape;1313;p28"/>
          <p:cNvPicPr preferRelativeResize="0"/>
          <p:nvPr/>
        </p:nvPicPr>
        <p:blipFill rotWithShape="1">
          <a:blip r:embed="rId3">
            <a:alphaModFix/>
          </a:blip>
          <a:srcRect b="0" l="0" r="0" t="0"/>
          <a:stretch/>
        </p:blipFill>
        <p:spPr>
          <a:xfrm>
            <a:off x="8154933" y="4777107"/>
            <a:ext cx="3899861" cy="2067636"/>
          </a:xfrm>
          <a:prstGeom prst="rect">
            <a:avLst/>
          </a:prstGeom>
          <a:noFill/>
          <a:ln>
            <a:noFill/>
          </a:ln>
        </p:spPr>
      </p:pic>
      <p:sp>
        <p:nvSpPr>
          <p:cNvPr id="1314" name="Google Shape;1314;p28"/>
          <p:cNvSpPr txBox="1"/>
          <p:nvPr/>
        </p:nvSpPr>
        <p:spPr>
          <a:xfrm>
            <a:off x="559558" y="3699889"/>
            <a:ext cx="8730746"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1" i="1" lang="en-US" sz="3200" u="none" cap="none" strike="noStrike">
                <a:solidFill>
                  <a:schemeClr val="dk1"/>
                </a:solidFill>
                <a:latin typeface="Times New Roman"/>
                <a:ea typeface="Times New Roman"/>
                <a:cs typeface="Times New Roman"/>
                <a:sym typeface="Times New Roman"/>
              </a:rPr>
              <a:t>Chức</a:t>
            </a:r>
            <a:r>
              <a:rPr b="1" i="1" lang="en-US" sz="3200" u="none" cap="none" strike="noStrike">
                <a:solidFill>
                  <a:schemeClr val="dk1"/>
                </a:solidFill>
                <a:latin typeface="Times New Roman"/>
                <a:ea typeface="Times New Roman"/>
                <a:cs typeface="Times New Roman"/>
                <a:sym typeface="Times New Roman"/>
              </a:rPr>
              <a:t> năng chung: cung cấp thông tin thời sự, phản ánh dư luận xã hội, thể hiện quan điểm của người viết.</a:t>
            </a:r>
            <a:endParaRPr b="1" i="1" sz="32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1"/>
                                        </p:tgtEl>
                                        <p:attrNameLst>
                                          <p:attrName>style.visibility</p:attrName>
                                        </p:attrNameLst>
                                      </p:cBhvr>
                                      <p:to>
                                        <p:strVal val="visible"/>
                                      </p:to>
                                    </p:set>
                                    <p:animEffect filter="fade" transition="in">
                                      <p:cBhvr>
                                        <p:cTn dur="500"/>
                                        <p:tgtEl>
                                          <p:spTgt spid="1311"/>
                                        </p:tgtEl>
                                      </p:cBhvr>
                                    </p:animEffect>
                                  </p:childTnLst>
                                </p:cTn>
                              </p:par>
                              <p:par>
                                <p:cTn fill="hold" nodeType="withEffect" presetClass="entr" presetID="10" presetSubtype="0">
                                  <p:stCondLst>
                                    <p:cond delay="0"/>
                                  </p:stCondLst>
                                  <p:childTnLst>
                                    <p:set>
                                      <p:cBhvr>
                                        <p:cTn dur="1" fill="hold">
                                          <p:stCondLst>
                                            <p:cond delay="0"/>
                                          </p:stCondLst>
                                        </p:cTn>
                                        <p:tgtEl>
                                          <p:spTgt spid="1312"/>
                                        </p:tgtEl>
                                        <p:attrNameLst>
                                          <p:attrName>style.visibility</p:attrName>
                                        </p:attrNameLst>
                                      </p:cBhvr>
                                      <p:to>
                                        <p:strVal val="visible"/>
                                      </p:to>
                                    </p:set>
                                    <p:animEffect filter="fade" transition="in">
                                      <p:cBhvr>
                                        <p:cTn dur="500"/>
                                        <p:tgtEl>
                                          <p:spTgt spid="1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29"/>
          <p:cNvSpPr txBox="1"/>
          <p:nvPr/>
        </p:nvSpPr>
        <p:spPr>
          <a:xfrm>
            <a:off x="1443738" y="1836084"/>
            <a:ext cx="802488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4400">
              <a:solidFill>
                <a:srgbClr val="265F65"/>
              </a:solidFill>
              <a:latin typeface="Times New Roman"/>
              <a:ea typeface="Times New Roman"/>
              <a:cs typeface="Times New Roman"/>
              <a:sym typeface="Times New Roman"/>
            </a:endParaRPr>
          </a:p>
          <a:p>
            <a:pPr indent="0" lvl="0" marL="0" marR="0" rtl="0" algn="l">
              <a:spcBef>
                <a:spcPts val="0"/>
              </a:spcBef>
              <a:spcAft>
                <a:spcPts val="0"/>
              </a:spcAft>
              <a:buNone/>
            </a:pPr>
            <a:r>
              <a:rPr b="1" i="1" lang="en-US" sz="3200">
                <a:solidFill>
                  <a:srgbClr val="265F65"/>
                </a:solidFill>
                <a:latin typeface="Times New Roman"/>
                <a:ea typeface="Times New Roman"/>
                <a:cs typeface="Times New Roman"/>
                <a:sym typeface="Times New Roman"/>
              </a:rPr>
              <a:t>Bài tập 1: Đọc một tờ báo và </a:t>
            </a:r>
            <a:r>
              <a:rPr b="1" i="1" lang="en-US" sz="3200">
                <a:solidFill>
                  <a:srgbClr val="FF0000"/>
                </a:solidFill>
                <a:latin typeface="Times New Roman"/>
                <a:ea typeface="Times New Roman"/>
                <a:cs typeface="Times New Roman"/>
                <a:sym typeface="Times New Roman"/>
              </a:rPr>
              <a:t>xác định </a:t>
            </a:r>
            <a:r>
              <a:rPr b="1" i="1" lang="en-US" sz="3200">
                <a:solidFill>
                  <a:srgbClr val="265F65"/>
                </a:solidFill>
                <a:latin typeface="Times New Roman"/>
                <a:ea typeface="Times New Roman"/>
                <a:cs typeface="Times New Roman"/>
                <a:sym typeface="Times New Roman"/>
              </a:rPr>
              <a:t>những </a:t>
            </a:r>
            <a:r>
              <a:rPr b="1" i="1" lang="en-US" sz="3200">
                <a:solidFill>
                  <a:srgbClr val="FF0000"/>
                </a:solidFill>
                <a:latin typeface="Times New Roman"/>
                <a:ea typeface="Times New Roman"/>
                <a:cs typeface="Times New Roman"/>
                <a:sym typeface="Times New Roman"/>
              </a:rPr>
              <a:t>thể loại văn bản </a:t>
            </a:r>
            <a:r>
              <a:rPr b="1" i="1" lang="en-US" sz="3200">
                <a:solidFill>
                  <a:srgbClr val="265F65"/>
                </a:solidFill>
                <a:latin typeface="Times New Roman"/>
                <a:ea typeface="Times New Roman"/>
                <a:cs typeface="Times New Roman"/>
                <a:sym typeface="Times New Roman"/>
              </a:rPr>
              <a:t>báo chí trên tờ báo đó?</a:t>
            </a:r>
            <a:endParaRPr b="1" i="1" sz="3200">
              <a:solidFill>
                <a:srgbClr val="265F65"/>
              </a:solidFill>
              <a:latin typeface="Times New Roman"/>
              <a:ea typeface="Times New Roman"/>
              <a:cs typeface="Times New Roman"/>
              <a:sym typeface="Times New Roman"/>
            </a:endParaRPr>
          </a:p>
        </p:txBody>
      </p:sp>
      <p:sp>
        <p:nvSpPr>
          <p:cNvPr id="1320" name="Google Shape;1320;p29"/>
          <p:cNvSpPr txBox="1"/>
          <p:nvPr/>
        </p:nvSpPr>
        <p:spPr>
          <a:xfrm>
            <a:off x="489858" y="293914"/>
            <a:ext cx="51435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265F65"/>
                </a:solidFill>
                <a:latin typeface="Times New Roman"/>
                <a:ea typeface="Times New Roman"/>
                <a:cs typeface="Times New Roman"/>
                <a:sym typeface="Times New Roman"/>
              </a:rPr>
              <a:t>II. Luyện tập</a:t>
            </a:r>
            <a:endParaRPr b="1" sz="4800">
              <a:solidFill>
                <a:srgbClr val="265F65"/>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19"/>
                                        </p:tgtEl>
                                        <p:attrNameLst>
                                          <p:attrName>style.visibility</p:attrName>
                                        </p:attrNameLst>
                                      </p:cBhvr>
                                      <p:to>
                                        <p:strVal val="visible"/>
                                      </p:to>
                                    </p:set>
                                    <p:anim calcmode="lin" valueType="num">
                                      <p:cBhvr additive="base">
                                        <p:cTn dur="500"/>
                                        <p:tgtEl>
                                          <p:spTgt spid="131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t/>
            </a:r>
            <a:endParaRPr/>
          </a:p>
        </p:txBody>
      </p:sp>
      <p:sp>
        <p:nvSpPr>
          <p:cNvPr id="669" name="Google Shape;669;p3"/>
          <p:cNvSpPr txBox="1"/>
          <p:nvPr>
            <p:ph idx="1" type="body"/>
          </p:nvPr>
        </p:nvSpPr>
        <p:spPr>
          <a:xfrm>
            <a:off x="609600" y="1600201"/>
            <a:ext cx="10972800" cy="4419600"/>
          </a:xfrm>
          <a:prstGeom prst="rect">
            <a:avLst/>
          </a:prstGeom>
          <a:noFill/>
          <a:ln>
            <a:noFill/>
          </a:ln>
        </p:spPr>
        <p:txBody>
          <a:bodyPr anchorCtr="0" anchor="t" bIns="45700" lIns="91425" spcFirstLastPara="1" rIns="91425" wrap="square" tIns="45700">
            <a:normAutofit/>
          </a:bodyPr>
          <a:lstStyle/>
          <a:p>
            <a:pPr indent="-50800" lvl="0" marL="228600" rtl="0" algn="just">
              <a:spcBef>
                <a:spcPts val="0"/>
              </a:spcBef>
              <a:spcAft>
                <a:spcPts val="0"/>
              </a:spcAft>
              <a:buSzPts val="2800"/>
              <a:buNone/>
            </a:pPr>
            <a:r>
              <a:t/>
            </a:r>
            <a:endParaRPr/>
          </a:p>
        </p:txBody>
      </p:sp>
      <p:sp>
        <p:nvSpPr>
          <p:cNvPr id="670" name="Google Shape;670;p3"/>
          <p:cNvSpPr txBox="1"/>
          <p:nvPr>
            <p:ph idx="10" type="dt"/>
          </p:nvPr>
        </p:nvSpPr>
        <p:spPr>
          <a:xfrm>
            <a:off x="609600" y="6092000"/>
            <a:ext cx="284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08-Nov-19</a:t>
            </a:r>
            <a:endParaRPr b="1" i="0" sz="1800" u="none" cap="none" strike="noStrike">
              <a:solidFill>
                <a:srgbClr val="000000"/>
              </a:solidFill>
              <a:latin typeface="Calibri"/>
              <a:ea typeface="Calibri"/>
              <a:cs typeface="Calibri"/>
              <a:sym typeface="Calibri"/>
            </a:endParaRPr>
          </a:p>
        </p:txBody>
      </p:sp>
      <p:sp>
        <p:nvSpPr>
          <p:cNvPr id="671" name="Google Shape;671;p3"/>
          <p:cNvSpPr txBox="1"/>
          <p:nvPr>
            <p:ph idx="12" type="sldNum"/>
          </p:nvPr>
        </p:nvSpPr>
        <p:spPr>
          <a:xfrm>
            <a:off x="8737600" y="6092000"/>
            <a:ext cx="28448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1" i="0" lang="en-US" sz="1800" u="none" cap="none" strike="noStrike">
                <a:solidFill>
                  <a:srgbClr val="000000"/>
                </a:solidFill>
                <a:latin typeface="Calibri"/>
                <a:ea typeface="Calibri"/>
                <a:cs typeface="Calibri"/>
                <a:sym typeface="Calibri"/>
              </a:rPr>
              <a:t>‹#›</a:t>
            </a:fld>
            <a:endParaRPr b="1" i="0" sz="1800" u="none" cap="none" strike="noStrike">
              <a:solidFill>
                <a:srgbClr val="000000"/>
              </a:solidFill>
              <a:latin typeface="Calibri"/>
              <a:ea typeface="Calibri"/>
              <a:cs typeface="Calibri"/>
              <a:sym typeface="Calibri"/>
            </a:endParaRPr>
          </a:p>
        </p:txBody>
      </p:sp>
      <p:pic>
        <p:nvPicPr>
          <p:cNvPr descr="D:\TRƯỜNG HOÀNG VIỆT\hình nền\hình nền đơn sắc\8852a3b015541d010f112a672942a209.jpg" id="672" name="Google Shape;672;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73" name="Google Shape;673;p3"/>
          <p:cNvSpPr txBox="1"/>
          <p:nvPr/>
        </p:nvSpPr>
        <p:spPr>
          <a:xfrm>
            <a:off x="0" y="0"/>
            <a:ext cx="12192000" cy="944562"/>
          </a:xfrm>
          <a:prstGeom prst="rect">
            <a:avLst/>
          </a:prstGeom>
          <a:gradFill>
            <a:gsLst>
              <a:gs pos="0">
                <a:srgbClr val="992D2B"/>
              </a:gs>
              <a:gs pos="80000">
                <a:srgbClr val="C93D39"/>
              </a:gs>
              <a:gs pos="100000">
                <a:srgbClr val="CD3A36"/>
              </a:gs>
            </a:gsLst>
            <a:lin ang="16200000" scaled="0"/>
          </a:gradFill>
          <a:ln>
            <a:noFill/>
          </a:ln>
          <a:effectLst>
            <a:outerShdw blurRad="190500" algn="ctr" dir="2700000" dist="228600">
              <a:srgbClr val="000000">
                <a:alpha val="29803"/>
              </a:srgbClr>
            </a:outerShdw>
          </a:effectLst>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4800"/>
              <a:buFont typeface="Times New Roman"/>
              <a:buNone/>
            </a:pPr>
            <a:r>
              <a:rPr b="1" i="0" lang="en-US" sz="4800" u="none" cap="none" strike="noStrike">
                <a:solidFill>
                  <a:srgbClr val="FFFFFF"/>
                </a:solidFill>
                <a:latin typeface="Times New Roman"/>
                <a:ea typeface="Times New Roman"/>
                <a:cs typeface="Times New Roman"/>
                <a:sym typeface="Times New Roman"/>
              </a:rPr>
              <a:t>CHUẨN BỊ</a:t>
            </a:r>
            <a:endParaRPr/>
          </a:p>
        </p:txBody>
      </p:sp>
      <p:grpSp>
        <p:nvGrpSpPr>
          <p:cNvPr id="674" name="Google Shape;674;p3"/>
          <p:cNvGrpSpPr/>
          <p:nvPr/>
        </p:nvGrpSpPr>
        <p:grpSpPr>
          <a:xfrm>
            <a:off x="1981200" y="1194618"/>
            <a:ext cx="8229600" cy="4876799"/>
            <a:chOff x="0" y="0"/>
            <a:chExt cx="8229600" cy="4876799"/>
          </a:xfrm>
        </p:grpSpPr>
        <p:sp>
          <p:nvSpPr>
            <p:cNvPr id="675" name="Google Shape;675;p3"/>
            <p:cNvSpPr/>
            <p:nvPr/>
          </p:nvSpPr>
          <p:spPr>
            <a:xfrm>
              <a:off x="0" y="0"/>
              <a:ext cx="8229600" cy="2194560"/>
            </a:xfrm>
            <a:prstGeom prst="roundRect">
              <a:avLst>
                <a:gd fmla="val 10000" name="adj"/>
              </a:avLst>
            </a:prstGeom>
            <a:solidFill>
              <a:srgbClr val="E7CFCF">
                <a:alpha val="89803"/>
              </a:srgbClr>
            </a:solidFill>
            <a:ln cap="flat" cmpd="sng" w="9525">
              <a:solidFill>
                <a:srgbClr val="E7CFCF">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
            <p:cNvSpPr/>
            <p:nvPr/>
          </p:nvSpPr>
          <p:spPr>
            <a:xfrm>
              <a:off x="246887" y="292608"/>
              <a:ext cx="2417445" cy="1609344"/>
            </a:xfrm>
            <a:prstGeom prst="roundRect">
              <a:avLst>
                <a:gd fmla="val 10000" name="adj"/>
              </a:avLst>
            </a:prstGeom>
            <a:blipFill rotWithShape="1">
              <a:blip r:embed="rId4">
                <a:alphaModFix/>
              </a:blip>
              <a:stretch>
                <a:fillRect b="0" l="-999" r="-99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
            <p:cNvSpPr/>
            <p:nvPr/>
          </p:nvSpPr>
          <p:spPr>
            <a:xfrm rot="10800000">
              <a:off x="246887" y="2194559"/>
              <a:ext cx="2417445" cy="2682240"/>
            </a:xfrm>
            <a:prstGeom prst="round2SameRect">
              <a:avLst>
                <a:gd fmla="val 10500" name="adj1"/>
                <a:gd fmla="val 0" name="adj2"/>
              </a:avLst>
            </a:prstGeom>
            <a:solidFill>
              <a:srgbClr val="C0000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
            <p:cNvSpPr txBox="1"/>
            <p:nvPr/>
          </p:nvSpPr>
          <p:spPr>
            <a:xfrm>
              <a:off x="321232" y="2194559"/>
              <a:ext cx="2268755" cy="2607895"/>
            </a:xfrm>
            <a:prstGeom prst="rect">
              <a:avLst/>
            </a:prstGeom>
            <a:noFill/>
            <a:ln>
              <a:noFill/>
            </a:ln>
          </p:spPr>
          <p:txBody>
            <a:bodyPr anchorCtr="0" anchor="t" bIns="284475" lIns="284475" spcFirstLastPara="1" rIns="284475" wrap="square" tIns="284475">
              <a:noAutofit/>
            </a:bodyPr>
            <a:lstStyle/>
            <a:p>
              <a:pPr indent="0" lvl="0" marL="0" marR="0" rtl="0" algn="ctr">
                <a:lnSpc>
                  <a:spcPct val="90000"/>
                </a:lnSpc>
                <a:spcBef>
                  <a:spcPts val="0"/>
                </a:spcBef>
                <a:spcAft>
                  <a:spcPts val="0"/>
                </a:spcAft>
                <a:buNone/>
              </a:pPr>
              <a:r>
                <a:rPr b="1" lang="en-US" sz="4000">
                  <a:solidFill>
                    <a:schemeClr val="lt1"/>
                  </a:solidFill>
                  <a:latin typeface="Times New Roman"/>
                  <a:ea typeface="Times New Roman"/>
                  <a:cs typeface="Times New Roman"/>
                  <a:sym typeface="Times New Roman"/>
                </a:rPr>
                <a:t>Kiến thức</a:t>
              </a:r>
              <a:endParaRPr sz="4000">
                <a:solidFill>
                  <a:schemeClr val="lt1"/>
                </a:solidFill>
                <a:latin typeface="Times New Roman"/>
                <a:ea typeface="Times New Roman"/>
                <a:cs typeface="Times New Roman"/>
                <a:sym typeface="Times New Roman"/>
              </a:endParaRPr>
            </a:p>
          </p:txBody>
        </p:sp>
        <p:sp>
          <p:nvSpPr>
            <p:cNvPr id="679" name="Google Shape;679;p3"/>
            <p:cNvSpPr/>
            <p:nvPr/>
          </p:nvSpPr>
          <p:spPr>
            <a:xfrm>
              <a:off x="2906077" y="292608"/>
              <a:ext cx="2417445" cy="1609344"/>
            </a:xfrm>
            <a:prstGeom prst="roundRect">
              <a:avLst>
                <a:gd fmla="val 10000" name="adj"/>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
            <p:cNvSpPr/>
            <p:nvPr/>
          </p:nvSpPr>
          <p:spPr>
            <a:xfrm rot="10800000">
              <a:off x="2906077" y="2194559"/>
              <a:ext cx="2417445" cy="2682240"/>
            </a:xfrm>
            <a:prstGeom prst="round2SameRect">
              <a:avLst>
                <a:gd fmla="val 10500" name="adj1"/>
                <a:gd fmla="val 0" name="adj2"/>
              </a:avLst>
            </a:prstGeom>
            <a:solidFill>
              <a:srgbClr val="00660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
            <p:cNvSpPr txBox="1"/>
            <p:nvPr/>
          </p:nvSpPr>
          <p:spPr>
            <a:xfrm>
              <a:off x="2980422" y="2194559"/>
              <a:ext cx="2268755" cy="2607895"/>
            </a:xfrm>
            <a:prstGeom prst="rect">
              <a:avLst/>
            </a:prstGeom>
            <a:noFill/>
            <a:ln>
              <a:noFill/>
            </a:ln>
          </p:spPr>
          <p:txBody>
            <a:bodyPr anchorCtr="0" anchor="t" bIns="284475" lIns="284475" spcFirstLastPara="1" rIns="284475" wrap="square" tIns="284475">
              <a:noAutofit/>
            </a:bodyPr>
            <a:lstStyle/>
            <a:p>
              <a:pPr indent="0" lvl="0" marL="0" marR="0" rtl="0" algn="ctr">
                <a:lnSpc>
                  <a:spcPct val="90000"/>
                </a:lnSpc>
                <a:spcBef>
                  <a:spcPts val="0"/>
                </a:spcBef>
                <a:spcAft>
                  <a:spcPts val="0"/>
                </a:spcAft>
                <a:buNone/>
              </a:pPr>
              <a:r>
                <a:rPr b="1" lang="en-US" sz="4000">
                  <a:solidFill>
                    <a:schemeClr val="lt1"/>
                  </a:solidFill>
                  <a:latin typeface="Times New Roman"/>
                  <a:ea typeface="Times New Roman"/>
                  <a:cs typeface="Times New Roman"/>
                  <a:sym typeface="Times New Roman"/>
                </a:rPr>
                <a:t>Sự nhanh nhẹn</a:t>
              </a:r>
              <a:endParaRPr b="1" sz="4000">
                <a:solidFill>
                  <a:schemeClr val="lt1"/>
                </a:solidFill>
                <a:latin typeface="Times New Roman"/>
                <a:ea typeface="Times New Roman"/>
                <a:cs typeface="Times New Roman"/>
                <a:sym typeface="Times New Roman"/>
              </a:endParaRPr>
            </a:p>
          </p:txBody>
        </p:sp>
        <p:sp>
          <p:nvSpPr>
            <p:cNvPr id="682" name="Google Shape;682;p3"/>
            <p:cNvSpPr/>
            <p:nvPr/>
          </p:nvSpPr>
          <p:spPr>
            <a:xfrm>
              <a:off x="5565267" y="292608"/>
              <a:ext cx="2417445" cy="1609344"/>
            </a:xfrm>
            <a:prstGeom prst="roundRect">
              <a:avLst>
                <a:gd fmla="val 10000" name="adj"/>
              </a:avLst>
            </a:prstGeom>
            <a:blipFill rotWithShape="1">
              <a:blip r:embed="rId6">
                <a:alphaModFix/>
              </a:blip>
              <a:stretch>
                <a:fillRect b="-24998" l="0" r="0" t="-2499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
            <p:cNvSpPr/>
            <p:nvPr/>
          </p:nvSpPr>
          <p:spPr>
            <a:xfrm rot="10800000">
              <a:off x="5565267" y="2194559"/>
              <a:ext cx="2417445" cy="2682240"/>
            </a:xfrm>
            <a:prstGeom prst="round2SameRect">
              <a:avLst>
                <a:gd fmla="val 10500" name="adj1"/>
                <a:gd fmla="val 0" name="adj2"/>
              </a:avLst>
            </a:prstGeom>
            <a:solidFill>
              <a:srgbClr val="990099"/>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
            <p:cNvSpPr txBox="1"/>
            <p:nvPr/>
          </p:nvSpPr>
          <p:spPr>
            <a:xfrm>
              <a:off x="5639612" y="2194559"/>
              <a:ext cx="2268755" cy="2607895"/>
            </a:xfrm>
            <a:prstGeom prst="rect">
              <a:avLst/>
            </a:prstGeom>
            <a:noFill/>
            <a:ln>
              <a:noFill/>
            </a:ln>
          </p:spPr>
          <p:txBody>
            <a:bodyPr anchorCtr="0" anchor="t" bIns="284475" lIns="284475" spcFirstLastPara="1" rIns="284475" wrap="square" tIns="284475">
              <a:noAutofit/>
            </a:bodyPr>
            <a:lstStyle/>
            <a:p>
              <a:pPr indent="0" lvl="0" marL="0" marR="0" rtl="0" algn="ctr">
                <a:lnSpc>
                  <a:spcPct val="90000"/>
                </a:lnSpc>
                <a:spcBef>
                  <a:spcPts val="0"/>
                </a:spcBef>
                <a:spcAft>
                  <a:spcPts val="0"/>
                </a:spcAft>
                <a:buNone/>
              </a:pPr>
              <a:r>
                <a:rPr b="1" lang="en-US" sz="4000">
                  <a:solidFill>
                    <a:schemeClr val="lt1"/>
                  </a:solidFill>
                  <a:latin typeface="Times New Roman"/>
                  <a:ea typeface="Times New Roman"/>
                  <a:cs typeface="Times New Roman"/>
                  <a:sym typeface="Times New Roman"/>
                </a:rPr>
                <a:t>Quyết đoán</a:t>
              </a:r>
              <a:endParaRPr sz="4000">
                <a:solidFill>
                  <a:schemeClr val="lt1"/>
                </a:solidFill>
                <a:latin typeface="Times New Roman"/>
                <a:ea typeface="Times New Roman"/>
                <a:cs typeface="Times New Roman"/>
                <a:sym typeface="Times New Roman"/>
              </a:endParaRPr>
            </a:p>
          </p:txBody>
        </p:sp>
      </p:grpSp>
      <p:pic>
        <p:nvPicPr>
          <p:cNvPr descr="Kết quả hình ảnh cho teaching integration" id="685" name="Google Shape;685;p3"/>
          <p:cNvPicPr preferRelativeResize="0"/>
          <p:nvPr/>
        </p:nvPicPr>
        <p:blipFill rotWithShape="1">
          <a:blip r:embed="rId7">
            <a:alphaModFix/>
          </a:blip>
          <a:srcRect b="0" l="0" r="0" t="0"/>
          <a:stretch/>
        </p:blipFill>
        <p:spPr>
          <a:xfrm>
            <a:off x="10256376" y="-127001"/>
            <a:ext cx="1955801" cy="1955801"/>
          </a:xfrm>
          <a:prstGeom prst="rect">
            <a:avLst/>
          </a:prstGeom>
          <a:noFill/>
          <a:ln>
            <a:noFill/>
          </a:ln>
        </p:spPr>
      </p:pic>
      <p:pic>
        <p:nvPicPr>
          <p:cNvPr descr="http://photos.myjoyonline.com/photos/news/201311/6579331693860_2001437840207.jpg" id="686" name="Google Shape;686;p3"/>
          <p:cNvPicPr preferRelativeResize="0"/>
          <p:nvPr/>
        </p:nvPicPr>
        <p:blipFill rotWithShape="1">
          <a:blip r:embed="rId8">
            <a:alphaModFix/>
          </a:blip>
          <a:srcRect b="0" l="0" r="0" t="0"/>
          <a:stretch/>
        </p:blipFill>
        <p:spPr>
          <a:xfrm>
            <a:off x="-20177" y="-91007"/>
            <a:ext cx="2153777" cy="1346111"/>
          </a:xfrm>
          <a:prstGeom prst="rect">
            <a:avLst/>
          </a:prstGeom>
          <a:noFill/>
          <a:ln>
            <a:noFill/>
          </a:ln>
        </p:spPr>
      </p:pic>
      <p:pic>
        <p:nvPicPr>
          <p:cNvPr id="687" name="Google Shape;687;p3"/>
          <p:cNvPicPr preferRelativeResize="0"/>
          <p:nvPr/>
        </p:nvPicPr>
        <p:blipFill rotWithShape="1">
          <a:blip r:embed="rId9">
            <a:alphaModFix/>
          </a:blip>
          <a:srcRect b="0" l="0" r="0" t="0"/>
          <a:stretch/>
        </p:blipFill>
        <p:spPr>
          <a:xfrm>
            <a:off x="-1295400" y="3328218"/>
            <a:ext cx="609600" cy="609600"/>
          </a:xfrm>
          <a:prstGeom prst="rect">
            <a:avLst/>
          </a:prstGeom>
          <a:noFill/>
          <a:ln>
            <a:noFill/>
          </a:ln>
        </p:spPr>
      </p:pic>
      <p:sp>
        <p:nvSpPr>
          <p:cNvPr id="688" name="Google Shape;688;p3"/>
          <p:cNvSpPr/>
          <p:nvPr/>
        </p:nvSpPr>
        <p:spPr>
          <a:xfrm>
            <a:off x="0" y="6477000"/>
            <a:ext cx="12192000" cy="38100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pic>
        <p:nvPicPr>
          <p:cNvPr id="1325" name="Google Shape;1325;p30"/>
          <p:cNvPicPr preferRelativeResize="0"/>
          <p:nvPr/>
        </p:nvPicPr>
        <p:blipFill rotWithShape="1">
          <a:blip r:embed="rId3">
            <a:alphaModFix/>
          </a:blip>
          <a:srcRect b="25918" l="685" r="24570" t="11859"/>
          <a:stretch/>
        </p:blipFill>
        <p:spPr>
          <a:xfrm>
            <a:off x="303253" y="0"/>
            <a:ext cx="11283696" cy="6858000"/>
          </a:xfrm>
          <a:prstGeom prst="rect">
            <a:avLst/>
          </a:prstGeom>
          <a:noFill/>
          <a:ln cap="flat" cmpd="sng" w="9525">
            <a:solidFill>
              <a:srgbClr val="000000"/>
            </a:solidFill>
            <a:prstDash val="solid"/>
            <a:miter lim="800000"/>
            <a:headEnd len="sm" w="sm" type="none"/>
            <a:tailEnd len="sm" w="sm" type="none"/>
          </a:ln>
        </p:spPr>
      </p:pic>
      <p:sp>
        <p:nvSpPr>
          <p:cNvPr id="1326" name="Google Shape;1326;p30"/>
          <p:cNvSpPr/>
          <p:nvPr/>
        </p:nvSpPr>
        <p:spPr>
          <a:xfrm>
            <a:off x="8311487" y="1299949"/>
            <a:ext cx="2320119" cy="2129051"/>
          </a:xfrm>
          <a:prstGeom prst="star6">
            <a:avLst>
              <a:gd fmla="val 28868" name="adj"/>
              <a:gd fmla="val 115470" name="hf"/>
            </a:avLst>
          </a:prstGeom>
          <a:solidFill>
            <a:srgbClr val="FFC000"/>
          </a:solidFill>
          <a:ln cap="flat" cmpd="sng" w="127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Times New Roman"/>
                <a:ea typeface="Times New Roman"/>
                <a:cs typeface="Times New Roman"/>
                <a:sym typeface="Times New Roman"/>
              </a:rPr>
              <a:t>Bản tin</a:t>
            </a:r>
            <a:endParaRPr sz="36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26"/>
                                        </p:tgtEl>
                                        <p:attrNameLst>
                                          <p:attrName>style.visibility</p:attrName>
                                        </p:attrNameLst>
                                      </p:cBhvr>
                                      <p:to>
                                        <p:strVal val="visible"/>
                                      </p:to>
                                    </p:set>
                                    <p:anim calcmode="lin" valueType="num">
                                      <p:cBhvr additive="base">
                                        <p:cTn dur="500"/>
                                        <p:tgtEl>
                                          <p:spTgt spid="132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0" name="Shape 1330"/>
        <p:cNvGrpSpPr/>
        <p:nvPr/>
      </p:nvGrpSpPr>
      <p:grpSpPr>
        <a:xfrm>
          <a:off x="0" y="0"/>
          <a:ext cx="0" cy="0"/>
          <a:chOff x="0" y="0"/>
          <a:chExt cx="0" cy="0"/>
        </a:xfrm>
      </p:grpSpPr>
      <p:pic>
        <p:nvPicPr>
          <p:cNvPr id="1331" name="Google Shape;1331;p31"/>
          <p:cNvPicPr preferRelativeResize="0"/>
          <p:nvPr/>
        </p:nvPicPr>
        <p:blipFill rotWithShape="1">
          <a:blip r:embed="rId3">
            <a:alphaModFix/>
          </a:blip>
          <a:srcRect b="0" l="0" r="0" t="0"/>
          <a:stretch/>
        </p:blipFill>
        <p:spPr>
          <a:xfrm>
            <a:off x="264766" y="334370"/>
            <a:ext cx="11150221" cy="6523630"/>
          </a:xfrm>
          <a:prstGeom prst="rect">
            <a:avLst/>
          </a:prstGeom>
          <a:noFill/>
          <a:ln>
            <a:noFill/>
          </a:ln>
        </p:spPr>
      </p:pic>
      <p:sp>
        <p:nvSpPr>
          <p:cNvPr id="1332" name="Google Shape;1332;p31"/>
          <p:cNvSpPr/>
          <p:nvPr/>
        </p:nvSpPr>
        <p:spPr>
          <a:xfrm>
            <a:off x="4735772" y="2961564"/>
            <a:ext cx="1801505" cy="982640"/>
          </a:xfrm>
          <a:prstGeom prst="ellipse">
            <a:avLst/>
          </a:prstGeom>
          <a:solidFill>
            <a:srgbClr val="FFFF00"/>
          </a:solidFill>
          <a:ln cap="flat" cmpd="sng" w="127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rgbClr val="FF0000"/>
                </a:solidFill>
                <a:latin typeface="Times New Roman"/>
                <a:ea typeface="Times New Roman"/>
                <a:cs typeface="Times New Roman"/>
                <a:sym typeface="Times New Roman"/>
              </a:rPr>
              <a:t>Phóng sự</a:t>
            </a:r>
            <a:endParaRPr sz="28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2"/>
                                        </p:tgtEl>
                                        <p:attrNameLst>
                                          <p:attrName>style.visibility</p:attrName>
                                        </p:attrNameLst>
                                      </p:cBhvr>
                                      <p:to>
                                        <p:strVal val="visible"/>
                                      </p:to>
                                    </p:set>
                                    <p:anim calcmode="lin" valueType="num">
                                      <p:cBhvr additive="base">
                                        <p:cTn dur="500"/>
                                        <p:tgtEl>
                                          <p:spTgt spid="13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6" name="Shape 1336"/>
        <p:cNvGrpSpPr/>
        <p:nvPr/>
      </p:nvGrpSpPr>
      <p:grpSpPr>
        <a:xfrm>
          <a:off x="0" y="0"/>
          <a:ext cx="0" cy="0"/>
          <a:chOff x="0" y="0"/>
          <a:chExt cx="0" cy="0"/>
        </a:xfrm>
      </p:grpSpPr>
      <p:sp>
        <p:nvSpPr>
          <p:cNvPr id="1337" name="Google Shape;1337;p32"/>
          <p:cNvSpPr txBox="1"/>
          <p:nvPr/>
        </p:nvSpPr>
        <p:spPr>
          <a:xfrm>
            <a:off x="457199" y="381000"/>
            <a:ext cx="9314597" cy="41148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FF0066"/>
              </a:buClr>
              <a:buSzPts val="3600"/>
              <a:buFont typeface="Arial"/>
              <a:buNone/>
            </a:pPr>
            <a:r>
              <a:rPr b="1" lang="en-US" sz="3600">
                <a:solidFill>
                  <a:srgbClr val="FF0066"/>
                </a:solidFill>
                <a:latin typeface="Times New Roman"/>
                <a:ea typeface="Times New Roman"/>
                <a:cs typeface="Times New Roman"/>
                <a:sym typeface="Times New Roman"/>
              </a:rPr>
              <a:t>Con gì?</a:t>
            </a:r>
            <a:endParaRPr sz="3600">
              <a:solidFill>
                <a:srgbClr val="FF0066"/>
              </a:solidFill>
              <a:latin typeface="Times New Roman"/>
              <a:ea typeface="Times New Roman"/>
              <a:cs typeface="Times New Roman"/>
              <a:sym typeface="Times New Roman"/>
            </a:endParaRPr>
          </a:p>
          <a:p>
            <a:pPr indent="0" lvl="0" marL="0" marR="0" rtl="0" algn="ctr">
              <a:lnSpc>
                <a:spcPct val="90000"/>
              </a:lnSpc>
              <a:spcBef>
                <a:spcPts val="560"/>
              </a:spcBef>
              <a:spcAft>
                <a:spcPts val="0"/>
              </a:spcAft>
              <a:buClr>
                <a:srgbClr val="000000"/>
              </a:buClr>
              <a:buSzPts val="2800"/>
              <a:buFont typeface="Arial"/>
              <a:buNone/>
            </a:pPr>
            <a:r>
              <a:rPr lang="en-US" sz="2800">
                <a:solidFill>
                  <a:srgbClr val="000000"/>
                </a:solidFill>
                <a:latin typeface="Times New Roman"/>
                <a:ea typeface="Times New Roman"/>
                <a:cs typeface="Times New Roman"/>
                <a:sym typeface="Times New Roman"/>
              </a:rPr>
              <a:t>Hai bà trò chuyện: </a:t>
            </a:r>
            <a:endParaRPr/>
          </a:p>
          <a:p>
            <a:pPr indent="0" lvl="0" marL="0" marR="0" rtl="0" algn="l">
              <a:lnSpc>
                <a:spcPct val="90000"/>
              </a:lnSpc>
              <a:spcBef>
                <a:spcPts val="560"/>
              </a:spcBef>
              <a:spcAft>
                <a:spcPts val="0"/>
              </a:spcAft>
              <a:buClr>
                <a:srgbClr val="000000"/>
              </a:buClr>
              <a:buSzPts val="2800"/>
              <a:buFont typeface="Arial"/>
              <a:buNone/>
            </a:pPr>
            <a:r>
              <a:rPr lang="en-US" sz="2800">
                <a:solidFill>
                  <a:srgbClr val="000000"/>
                </a:solidFill>
                <a:latin typeface="Times New Roman"/>
                <a:ea typeface="Times New Roman"/>
                <a:cs typeface="Times New Roman"/>
                <a:sym typeface="Times New Roman"/>
              </a:rPr>
              <a:t>- Chồng tôi nuôi một con rất đặc biệt, không phải cho ăn, không phải chăn dắt, tiêm phòng, thỉnh thoảng chỉ tốn ít tiền bôi son đánh phấn cho nó thôi mà hàng năm lãi vài trăm triệu bà ạ!</a:t>
            </a:r>
            <a:endParaRPr/>
          </a:p>
          <a:p>
            <a:pPr indent="0" lvl="0" marL="0" marR="0" rtl="0" algn="l">
              <a:lnSpc>
                <a:spcPct val="90000"/>
              </a:lnSpc>
              <a:spcBef>
                <a:spcPts val="560"/>
              </a:spcBef>
              <a:spcAft>
                <a:spcPts val="0"/>
              </a:spcAft>
              <a:buClr>
                <a:srgbClr val="000000"/>
              </a:buClr>
              <a:buSzPts val="2800"/>
              <a:buFont typeface="Arial"/>
              <a:buNone/>
            </a:pPr>
            <a:r>
              <a:rPr lang="en-US" sz="2800">
                <a:solidFill>
                  <a:srgbClr val="000000"/>
                </a:solidFill>
                <a:latin typeface="Times New Roman"/>
                <a:ea typeface="Times New Roman"/>
                <a:cs typeface="Times New Roman"/>
                <a:sym typeface="Times New Roman"/>
              </a:rPr>
              <a:t>- Con gì? Ông ấy nuôi bồ nhí hả?</a:t>
            </a:r>
            <a:endParaRPr/>
          </a:p>
          <a:p>
            <a:pPr indent="0" lvl="0" marL="0" marR="0" rtl="0" algn="l">
              <a:lnSpc>
                <a:spcPct val="90000"/>
              </a:lnSpc>
              <a:spcBef>
                <a:spcPts val="560"/>
              </a:spcBef>
              <a:spcAft>
                <a:spcPts val="0"/>
              </a:spcAft>
              <a:buClr>
                <a:srgbClr val="000000"/>
              </a:buClr>
              <a:buSzPts val="2800"/>
              <a:buFont typeface="Arial"/>
              <a:buNone/>
            </a:pPr>
            <a:r>
              <a:rPr lang="en-US" sz="2800">
                <a:solidFill>
                  <a:srgbClr val="000000"/>
                </a:solidFill>
                <a:latin typeface="Times New Roman"/>
                <a:ea typeface="Times New Roman"/>
                <a:cs typeface="Times New Roman"/>
                <a:sym typeface="Times New Roman"/>
              </a:rPr>
              <a:t>- Giời ạ, làm gì có chuyện ấy! Ông ấy nuôi con dấu!</a:t>
            </a:r>
            <a:endParaRPr/>
          </a:p>
          <a:p>
            <a:pPr indent="0" lvl="0" marL="0" marR="0" rtl="0" algn="l">
              <a:lnSpc>
                <a:spcPct val="90000"/>
              </a:lnSpc>
              <a:spcBef>
                <a:spcPts val="560"/>
              </a:spcBef>
              <a:spcAft>
                <a:spcPts val="0"/>
              </a:spcAft>
              <a:buClr>
                <a:srgbClr val="000000"/>
              </a:buClr>
              <a:buSzPts val="2800"/>
              <a:buFont typeface="Arial"/>
              <a:buNone/>
            </a:pPr>
            <a:r>
              <a:rPr lang="en-US" sz="2800">
                <a:solidFill>
                  <a:srgbClr val="000000"/>
                </a:solidFill>
                <a:latin typeface="Times New Roman"/>
                <a:ea typeface="Times New Roman"/>
                <a:cs typeface="Times New Roman"/>
                <a:sym typeface="Times New Roman"/>
              </a:rPr>
              <a:t>- !!!</a:t>
            </a:r>
            <a:endParaRPr/>
          </a:p>
        </p:txBody>
      </p:sp>
      <p:sp>
        <p:nvSpPr>
          <p:cNvPr id="1338" name="Google Shape;1338;p32"/>
          <p:cNvSpPr/>
          <p:nvPr/>
        </p:nvSpPr>
        <p:spPr>
          <a:xfrm>
            <a:off x="3534768" y="3957851"/>
            <a:ext cx="3002509" cy="2292824"/>
          </a:xfrm>
          <a:prstGeom prst="star7">
            <a:avLst>
              <a:gd fmla="val 34601" name="adj"/>
              <a:gd fmla="val 102572" name="hf"/>
              <a:gd fmla="val 105210" name="vf"/>
            </a:avLst>
          </a:prstGeom>
          <a:solidFill>
            <a:srgbClr val="FFFF00"/>
          </a:solidFill>
          <a:ln cap="flat" cmpd="sng" w="127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Times New Roman"/>
                <a:ea typeface="Times New Roman"/>
                <a:cs typeface="Times New Roman"/>
                <a:sym typeface="Times New Roman"/>
              </a:rPr>
              <a:t>Tiểu phẩm</a:t>
            </a:r>
            <a:endParaRPr sz="36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8"/>
                                        </p:tgtEl>
                                        <p:attrNameLst>
                                          <p:attrName>style.visibility</p:attrName>
                                        </p:attrNameLst>
                                      </p:cBhvr>
                                      <p:to>
                                        <p:strVal val="visible"/>
                                      </p:to>
                                    </p:set>
                                    <p:anim calcmode="lin" valueType="num">
                                      <p:cBhvr additive="base">
                                        <p:cTn dur="500"/>
                                        <p:tgtEl>
                                          <p:spTgt spid="133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2" name="Shape 1342"/>
        <p:cNvGrpSpPr/>
        <p:nvPr/>
      </p:nvGrpSpPr>
      <p:grpSpPr>
        <a:xfrm>
          <a:off x="0" y="0"/>
          <a:ext cx="0" cy="0"/>
          <a:chOff x="0" y="0"/>
          <a:chExt cx="0" cy="0"/>
        </a:xfrm>
      </p:grpSpPr>
      <p:sp>
        <p:nvSpPr>
          <p:cNvPr id="1343" name="Google Shape;1343;p33"/>
          <p:cNvSpPr txBox="1"/>
          <p:nvPr/>
        </p:nvSpPr>
        <p:spPr>
          <a:xfrm>
            <a:off x="216228" y="769398"/>
            <a:ext cx="9733048" cy="15081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4A5D"/>
              </a:buClr>
              <a:buSzPts val="3200"/>
              <a:buFont typeface="Times New Roman"/>
              <a:buNone/>
            </a:pPr>
            <a:r>
              <a:rPr b="1" i="0" lang="en-US" sz="3200" u="none" cap="none" strike="noStrike">
                <a:solidFill>
                  <a:srgbClr val="194A5D"/>
                </a:solidFill>
                <a:latin typeface="Times New Roman"/>
                <a:ea typeface="Times New Roman"/>
                <a:cs typeface="Times New Roman"/>
                <a:sym typeface="Times New Roman"/>
              </a:rPr>
              <a:t>Bài</a:t>
            </a:r>
            <a:r>
              <a:rPr b="1" i="0" lang="en-US" sz="3200" u="none" cap="none" strike="noStrike">
                <a:solidFill>
                  <a:srgbClr val="194A5D"/>
                </a:solidFill>
                <a:latin typeface="Times New Roman"/>
                <a:ea typeface="Times New Roman"/>
                <a:cs typeface="Times New Roman"/>
                <a:sym typeface="Times New Roman"/>
              </a:rPr>
              <a:t> tập </a:t>
            </a:r>
            <a:r>
              <a:rPr b="1" lang="en-US" sz="3200">
                <a:solidFill>
                  <a:srgbClr val="194A5D"/>
                </a:solidFill>
                <a:latin typeface="Times New Roman"/>
                <a:ea typeface="Times New Roman"/>
                <a:cs typeface="Times New Roman"/>
                <a:sym typeface="Times New Roman"/>
              </a:rPr>
              <a:t>2</a:t>
            </a:r>
            <a:r>
              <a:rPr b="1" i="0" lang="en-US" sz="3200" u="none" cap="none" strike="noStrike">
                <a:solidFill>
                  <a:srgbClr val="194A5D"/>
                </a:solidFill>
                <a:latin typeface="Times New Roman"/>
                <a:ea typeface="Times New Roman"/>
                <a:cs typeface="Times New Roman"/>
                <a:sym typeface="Times New Roman"/>
              </a:rPr>
              <a:t>:</a:t>
            </a:r>
            <a:endParaRPr b="1" i="0" sz="3200" u="none" cap="none" strike="noStrike">
              <a:solidFill>
                <a:srgbClr val="194A5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194A5D"/>
              </a:buClr>
              <a:buSzPts val="3200"/>
              <a:buFont typeface="Times New Roman"/>
              <a:buNone/>
            </a:pPr>
            <a:r>
              <a:rPr b="1" i="0" lang="en-US" sz="3200" u="none" cap="none" strike="noStrike">
                <a:solidFill>
                  <a:srgbClr val="194A5D"/>
                </a:solidFill>
                <a:latin typeface="Times New Roman"/>
                <a:ea typeface="Times New Roman"/>
                <a:cs typeface="Times New Roman"/>
                <a:sym typeface="Times New Roman"/>
              </a:rPr>
              <a:t>Viết một bản tin ngắn, đảm bảo theo logic</a:t>
            </a:r>
            <a:r>
              <a:rPr b="1" i="0" lang="en-US" sz="2800" u="none" cap="none" strike="noStrike">
                <a:solidFill>
                  <a:srgbClr val="000000"/>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Clr>
                <a:srgbClr val="194A5D"/>
              </a:buClr>
              <a:buSzPts val="2800"/>
              <a:buFont typeface="Times New Roman"/>
              <a:buNone/>
            </a:pPr>
            <a:r>
              <a:rPr b="0" i="0" lang="en-US" sz="2800" u="none" cap="none" strike="noStrike">
                <a:solidFill>
                  <a:srgbClr val="194A5D"/>
                </a:solidFill>
                <a:latin typeface="Times New Roman"/>
                <a:ea typeface="Times New Roman"/>
                <a:cs typeface="Times New Roman"/>
                <a:sym typeface="Times New Roman"/>
              </a:rPr>
              <a:t>“Nguồn tin – thời gian – địa điểm – sự kiện – diễn biến – kết quả”</a:t>
            </a:r>
            <a:endParaRPr b="0" i="0" sz="2800" u="none" cap="none" strike="noStrike">
              <a:solidFill>
                <a:srgbClr val="194A5D"/>
              </a:solidFill>
              <a:latin typeface="Times New Roman"/>
              <a:ea typeface="Times New Roman"/>
              <a:cs typeface="Times New Roman"/>
              <a:sym typeface="Times New Roman"/>
            </a:endParaRPr>
          </a:p>
        </p:txBody>
      </p:sp>
      <p:pic>
        <p:nvPicPr>
          <p:cNvPr id="1344" name="Google Shape;1344;p33"/>
          <p:cNvPicPr preferRelativeResize="0"/>
          <p:nvPr/>
        </p:nvPicPr>
        <p:blipFill rotWithShape="1">
          <a:blip r:embed="rId3">
            <a:alphaModFix/>
          </a:blip>
          <a:srcRect b="0" l="0" r="0" t="0"/>
          <a:stretch/>
        </p:blipFill>
        <p:spPr>
          <a:xfrm>
            <a:off x="216228" y="3799806"/>
            <a:ext cx="2042337" cy="1438781"/>
          </a:xfrm>
          <a:prstGeom prst="rect">
            <a:avLst/>
          </a:prstGeom>
          <a:noFill/>
          <a:ln>
            <a:noFill/>
          </a:ln>
        </p:spPr>
      </p:pic>
      <p:cxnSp>
        <p:nvCxnSpPr>
          <p:cNvPr id="1345" name="Google Shape;1345;p33"/>
          <p:cNvCxnSpPr/>
          <p:nvPr/>
        </p:nvCxnSpPr>
        <p:spPr>
          <a:xfrm flipH="1" rot="10800000">
            <a:off x="2231269" y="3917253"/>
            <a:ext cx="1890354" cy="522028"/>
          </a:xfrm>
          <a:prstGeom prst="straightConnector1">
            <a:avLst/>
          </a:prstGeom>
          <a:noFill/>
          <a:ln cap="flat" cmpd="sng" w="9525">
            <a:solidFill>
              <a:schemeClr val="dk1"/>
            </a:solidFill>
            <a:prstDash val="solid"/>
            <a:round/>
            <a:headEnd len="sm" w="sm" type="none"/>
            <a:tailEnd len="med" w="med" type="triangle"/>
          </a:ln>
        </p:spPr>
      </p:cxnSp>
      <p:cxnSp>
        <p:nvCxnSpPr>
          <p:cNvPr id="1346" name="Google Shape;1346;p33"/>
          <p:cNvCxnSpPr/>
          <p:nvPr/>
        </p:nvCxnSpPr>
        <p:spPr>
          <a:xfrm>
            <a:off x="2231269" y="4556727"/>
            <a:ext cx="1917650" cy="690919"/>
          </a:xfrm>
          <a:prstGeom prst="straightConnector1">
            <a:avLst/>
          </a:prstGeom>
          <a:noFill/>
          <a:ln cap="flat" cmpd="sng" w="9525">
            <a:solidFill>
              <a:schemeClr val="dk1"/>
            </a:solidFill>
            <a:prstDash val="solid"/>
            <a:round/>
            <a:headEnd len="sm" w="sm" type="none"/>
            <a:tailEnd len="med" w="med" type="triangle"/>
          </a:ln>
        </p:spPr>
      </p:cxnSp>
      <p:sp>
        <p:nvSpPr>
          <p:cNvPr id="1347" name="Google Shape;1347;p33"/>
          <p:cNvSpPr txBox="1"/>
          <p:nvPr/>
        </p:nvSpPr>
        <p:spPr>
          <a:xfrm>
            <a:off x="4148919" y="3362063"/>
            <a:ext cx="4722125"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4A5D"/>
              </a:buClr>
              <a:buSzPts val="3200"/>
              <a:buFont typeface="Times New Roman"/>
              <a:buNone/>
            </a:pPr>
            <a:r>
              <a:rPr b="1" i="1" lang="en-US" sz="3200" u="none" cap="none" strike="noStrike">
                <a:solidFill>
                  <a:srgbClr val="194A5D"/>
                </a:solidFill>
                <a:latin typeface="Times New Roman"/>
                <a:ea typeface="Times New Roman"/>
                <a:cs typeface="Times New Roman"/>
                <a:sym typeface="Times New Roman"/>
              </a:rPr>
              <a:t>Nhóm 1: Viết bản tin chủ đề “Văn hóa học đường”</a:t>
            </a:r>
            <a:endParaRPr b="1" i="1" sz="3200" u="none" cap="none" strike="noStrike">
              <a:solidFill>
                <a:srgbClr val="194A5D"/>
              </a:solidFill>
              <a:latin typeface="Times New Roman"/>
              <a:ea typeface="Times New Roman"/>
              <a:cs typeface="Times New Roman"/>
              <a:sym typeface="Times New Roman"/>
            </a:endParaRPr>
          </a:p>
        </p:txBody>
      </p:sp>
      <p:sp>
        <p:nvSpPr>
          <p:cNvPr id="1348" name="Google Shape;1348;p33"/>
          <p:cNvSpPr txBox="1"/>
          <p:nvPr/>
        </p:nvSpPr>
        <p:spPr>
          <a:xfrm>
            <a:off x="4148919" y="4568750"/>
            <a:ext cx="5595585"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4A5D"/>
              </a:buClr>
              <a:buSzPts val="3200"/>
              <a:buFont typeface="Times New Roman"/>
              <a:buNone/>
            </a:pPr>
            <a:r>
              <a:rPr b="1" i="1" lang="en-US" sz="3200" u="none" cap="none" strike="noStrike">
                <a:solidFill>
                  <a:srgbClr val="194A5D"/>
                </a:solidFill>
                <a:latin typeface="Times New Roman"/>
                <a:ea typeface="Times New Roman"/>
                <a:cs typeface="Times New Roman"/>
                <a:sym typeface="Times New Roman"/>
              </a:rPr>
              <a:t>Nhóm 2, 3: Viết bản tin chủ đề : </a:t>
            </a:r>
            <a:endParaRPr/>
          </a:p>
          <a:p>
            <a:pPr indent="0" lvl="0" marL="0" marR="0" rtl="0" algn="l">
              <a:lnSpc>
                <a:spcPct val="100000"/>
              </a:lnSpc>
              <a:spcBef>
                <a:spcPts val="0"/>
              </a:spcBef>
              <a:spcAft>
                <a:spcPts val="0"/>
              </a:spcAft>
              <a:buClr>
                <a:srgbClr val="194A5D"/>
              </a:buClr>
              <a:buSzPts val="3200"/>
              <a:buFont typeface="Times New Roman"/>
              <a:buNone/>
            </a:pPr>
            <a:r>
              <a:rPr b="1" i="1" lang="en-US" sz="3200" u="none" cap="none" strike="noStrike">
                <a:solidFill>
                  <a:srgbClr val="194A5D"/>
                </a:solidFill>
                <a:latin typeface="Times New Roman"/>
                <a:ea typeface="Times New Roman"/>
                <a:cs typeface="Times New Roman"/>
                <a:sym typeface="Times New Roman"/>
              </a:rPr>
              <a:t>“Chào mừng ngày nhà giáo Việt Nam 20-11”</a:t>
            </a:r>
            <a:endParaRPr b="1" i="1" sz="3200" u="none" cap="none" strike="noStrike">
              <a:solidFill>
                <a:srgbClr val="194A5D"/>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4"/>
                                        </p:tgtEl>
                                        <p:attrNameLst>
                                          <p:attrName>style.visibility</p:attrName>
                                        </p:attrNameLst>
                                      </p:cBhvr>
                                      <p:to>
                                        <p:strVal val="visible"/>
                                      </p:to>
                                    </p:set>
                                    <p:animEffect filter="fade" transition="in">
                                      <p:cBhvr>
                                        <p:cTn dur="500"/>
                                        <p:tgtEl>
                                          <p:spTgt spid="1344"/>
                                        </p:tgtEl>
                                      </p:cBhvr>
                                    </p:animEffect>
                                  </p:childTnLst>
                                </p:cTn>
                              </p:par>
                              <p:par>
                                <p:cTn fill="hold" nodeType="withEffect" presetClass="entr" presetID="10" presetSubtype="0">
                                  <p:stCondLst>
                                    <p:cond delay="0"/>
                                  </p:stCondLst>
                                  <p:childTnLst>
                                    <p:set>
                                      <p:cBhvr>
                                        <p:cTn dur="1" fill="hold">
                                          <p:stCondLst>
                                            <p:cond delay="0"/>
                                          </p:stCondLst>
                                        </p:cTn>
                                        <p:tgtEl>
                                          <p:spTgt spid="1345"/>
                                        </p:tgtEl>
                                        <p:attrNameLst>
                                          <p:attrName>style.visibility</p:attrName>
                                        </p:attrNameLst>
                                      </p:cBhvr>
                                      <p:to>
                                        <p:strVal val="visible"/>
                                      </p:to>
                                    </p:set>
                                    <p:animEffect filter="fade" transition="in">
                                      <p:cBhvr>
                                        <p:cTn dur="500"/>
                                        <p:tgtEl>
                                          <p:spTgt spid="1345"/>
                                        </p:tgtEl>
                                      </p:cBhvr>
                                    </p:animEffect>
                                  </p:childTnLst>
                                </p:cTn>
                              </p:par>
                              <p:par>
                                <p:cTn fill="hold" nodeType="withEffect" presetClass="entr" presetID="10" presetSubtype="0">
                                  <p:stCondLst>
                                    <p:cond delay="0"/>
                                  </p:stCondLst>
                                  <p:childTnLst>
                                    <p:set>
                                      <p:cBhvr>
                                        <p:cTn dur="1" fill="hold">
                                          <p:stCondLst>
                                            <p:cond delay="0"/>
                                          </p:stCondLst>
                                        </p:cTn>
                                        <p:tgtEl>
                                          <p:spTgt spid="1347"/>
                                        </p:tgtEl>
                                        <p:attrNameLst>
                                          <p:attrName>style.visibility</p:attrName>
                                        </p:attrNameLst>
                                      </p:cBhvr>
                                      <p:to>
                                        <p:strVal val="visible"/>
                                      </p:to>
                                    </p:set>
                                    <p:animEffect filter="fade" transition="in">
                                      <p:cBhvr>
                                        <p:cTn dur="500"/>
                                        <p:tgtEl>
                                          <p:spTgt spid="1347"/>
                                        </p:tgtEl>
                                      </p:cBhvr>
                                    </p:animEffect>
                                  </p:childTnLst>
                                </p:cTn>
                              </p:par>
                              <p:par>
                                <p:cTn fill="hold" nodeType="withEffect" presetClass="entr" presetID="10" presetSubtype="0">
                                  <p:stCondLst>
                                    <p:cond delay="0"/>
                                  </p:stCondLst>
                                  <p:childTnLst>
                                    <p:set>
                                      <p:cBhvr>
                                        <p:cTn dur="1" fill="hold">
                                          <p:stCondLst>
                                            <p:cond delay="0"/>
                                          </p:stCondLst>
                                        </p:cTn>
                                        <p:tgtEl>
                                          <p:spTgt spid="1346"/>
                                        </p:tgtEl>
                                        <p:attrNameLst>
                                          <p:attrName>style.visibility</p:attrName>
                                        </p:attrNameLst>
                                      </p:cBhvr>
                                      <p:to>
                                        <p:strVal val="visible"/>
                                      </p:to>
                                    </p:set>
                                    <p:animEffect filter="fade" transition="in">
                                      <p:cBhvr>
                                        <p:cTn dur="500"/>
                                        <p:tgtEl>
                                          <p:spTgt spid="1346"/>
                                        </p:tgtEl>
                                      </p:cBhvr>
                                    </p:animEffect>
                                  </p:childTnLst>
                                </p:cTn>
                              </p:par>
                              <p:par>
                                <p:cTn fill="hold" nodeType="withEffect" presetClass="entr" presetID="10" presetSubtype="0">
                                  <p:stCondLst>
                                    <p:cond delay="0"/>
                                  </p:stCondLst>
                                  <p:childTnLst>
                                    <p:set>
                                      <p:cBhvr>
                                        <p:cTn dur="1" fill="hold">
                                          <p:stCondLst>
                                            <p:cond delay="0"/>
                                          </p:stCondLst>
                                        </p:cTn>
                                        <p:tgtEl>
                                          <p:spTgt spid="1348"/>
                                        </p:tgtEl>
                                        <p:attrNameLst>
                                          <p:attrName>style.visibility</p:attrName>
                                        </p:attrNameLst>
                                      </p:cBhvr>
                                      <p:to>
                                        <p:strVal val="visible"/>
                                      </p:to>
                                    </p:set>
                                    <p:animEffect filter="fade" transition="in">
                                      <p:cBhvr>
                                        <p:cTn dur="500"/>
                                        <p:tgtEl>
                                          <p:spTgt spid="1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pic>
        <p:nvPicPr>
          <p:cNvPr id="1353" name="Google Shape;1353;p3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t/>
            </a:r>
            <a:endParaRPr/>
          </a:p>
        </p:txBody>
      </p:sp>
      <p:sp>
        <p:nvSpPr>
          <p:cNvPr id="694" name="Google Shape;694;p4"/>
          <p:cNvSpPr txBox="1"/>
          <p:nvPr>
            <p:ph idx="10" type="dt"/>
          </p:nvPr>
        </p:nvSpPr>
        <p:spPr>
          <a:xfrm>
            <a:off x="609600" y="6092000"/>
            <a:ext cx="284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08-Nov-19</a:t>
            </a:r>
            <a:endParaRPr b="1" i="0" sz="1800" u="none" cap="none" strike="noStrike">
              <a:solidFill>
                <a:srgbClr val="000000"/>
              </a:solidFill>
              <a:latin typeface="Calibri"/>
              <a:ea typeface="Calibri"/>
              <a:cs typeface="Calibri"/>
              <a:sym typeface="Calibri"/>
            </a:endParaRPr>
          </a:p>
        </p:txBody>
      </p:sp>
      <p:sp>
        <p:nvSpPr>
          <p:cNvPr id="695" name="Google Shape;695;p4"/>
          <p:cNvSpPr txBox="1"/>
          <p:nvPr>
            <p:ph idx="12" type="sldNum"/>
          </p:nvPr>
        </p:nvSpPr>
        <p:spPr>
          <a:xfrm>
            <a:off x="8737600" y="6092000"/>
            <a:ext cx="28448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1" i="0" lang="en-US" sz="1800" u="none" cap="none" strike="noStrike">
                <a:solidFill>
                  <a:srgbClr val="000000"/>
                </a:solidFill>
                <a:latin typeface="Calibri"/>
                <a:ea typeface="Calibri"/>
                <a:cs typeface="Calibri"/>
                <a:sym typeface="Calibri"/>
              </a:rPr>
              <a:t>‹#›</a:t>
            </a:fld>
            <a:endParaRPr b="1" i="0" sz="1800" u="none" cap="none" strike="noStrike">
              <a:solidFill>
                <a:srgbClr val="000000"/>
              </a:solidFill>
              <a:latin typeface="Calibri"/>
              <a:ea typeface="Calibri"/>
              <a:cs typeface="Calibri"/>
              <a:sym typeface="Calibri"/>
            </a:endParaRPr>
          </a:p>
        </p:txBody>
      </p:sp>
      <p:pic>
        <p:nvPicPr>
          <p:cNvPr descr="D:\TRƯỜNG HOÀNG VIỆT\hình nền\hình nền đơn sắc\349daf189bbc23580fa22d899617bd31.jpg" id="696" name="Google Shape;696;p4"/>
          <p:cNvPicPr preferRelativeResize="0"/>
          <p:nvPr>
            <p:ph idx="1" type="body"/>
          </p:nvPr>
        </p:nvPicPr>
        <p:blipFill rotWithShape="1">
          <a:blip r:embed="rId3">
            <a:alphaModFix/>
          </a:blip>
          <a:srcRect b="0" l="0" r="0" t="0"/>
          <a:stretch/>
        </p:blipFill>
        <p:spPr>
          <a:xfrm>
            <a:off x="0" y="26750"/>
            <a:ext cx="12192000" cy="6831250"/>
          </a:xfrm>
          <a:prstGeom prst="rect">
            <a:avLst/>
          </a:prstGeom>
          <a:noFill/>
          <a:ln>
            <a:noFill/>
          </a:ln>
        </p:spPr>
      </p:pic>
      <p:grpSp>
        <p:nvGrpSpPr>
          <p:cNvPr id="697" name="Google Shape;697;p4"/>
          <p:cNvGrpSpPr/>
          <p:nvPr/>
        </p:nvGrpSpPr>
        <p:grpSpPr>
          <a:xfrm>
            <a:off x="1295400" y="1219201"/>
            <a:ext cx="9372600" cy="4905764"/>
            <a:chOff x="0" y="0"/>
            <a:chExt cx="9372600" cy="4905764"/>
          </a:xfrm>
        </p:grpSpPr>
        <p:sp>
          <p:nvSpPr>
            <p:cNvPr id="698" name="Google Shape;698;p4"/>
            <p:cNvSpPr/>
            <p:nvPr/>
          </p:nvSpPr>
          <p:spPr>
            <a:xfrm>
              <a:off x="0" y="0"/>
              <a:ext cx="9372600" cy="2336078"/>
            </a:xfrm>
            <a:prstGeom prst="roundRect">
              <a:avLst>
                <a:gd fmla="val 10000" name="adj"/>
              </a:avLst>
            </a:prstGeom>
            <a:solidFill>
              <a:schemeClr val="lt1"/>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
            <p:cNvSpPr txBox="1"/>
            <p:nvPr/>
          </p:nvSpPr>
          <p:spPr>
            <a:xfrm>
              <a:off x="2108127" y="0"/>
              <a:ext cx="7264472" cy="2336078"/>
            </a:xfrm>
            <a:prstGeom prst="rect">
              <a:avLst/>
            </a:prstGeom>
            <a:noFill/>
            <a:ln>
              <a:noFill/>
            </a:ln>
          </p:spPr>
          <p:txBody>
            <a:bodyPr anchorCtr="0" anchor="ctr" bIns="152400" lIns="152400" spcFirstLastPara="1" rIns="152400" wrap="square" tIns="152400">
              <a:noAutofit/>
            </a:bodyPr>
            <a:lstStyle/>
            <a:p>
              <a:pPr indent="0" lvl="0" marL="0" marR="0" rtl="0" algn="just">
                <a:lnSpc>
                  <a:spcPct val="90000"/>
                </a:lnSpc>
                <a:spcBef>
                  <a:spcPts val="0"/>
                </a:spcBef>
                <a:spcAft>
                  <a:spcPts val="0"/>
                </a:spcAft>
                <a:buNone/>
              </a:pPr>
              <a:r>
                <a:rPr b="1" i="1" lang="en-US" sz="4000" u="none" cap="none" strike="noStrike">
                  <a:solidFill>
                    <a:schemeClr val="lt1"/>
                  </a:solidFill>
                  <a:latin typeface="Times New Roman"/>
                  <a:ea typeface="Times New Roman"/>
                  <a:cs typeface="Times New Roman"/>
                  <a:sym typeface="Times New Roman"/>
                </a:rPr>
                <a:t>Trò chơi gồm 10 câu hỏi có liên quan đến những kiến thức đã học.</a:t>
              </a:r>
              <a:endParaRPr i="1" sz="4000">
                <a:solidFill>
                  <a:schemeClr val="lt1"/>
                </a:solidFill>
                <a:latin typeface="Times New Roman"/>
                <a:ea typeface="Times New Roman"/>
                <a:cs typeface="Times New Roman"/>
                <a:sym typeface="Times New Roman"/>
              </a:endParaRPr>
            </a:p>
          </p:txBody>
        </p:sp>
        <p:sp>
          <p:nvSpPr>
            <p:cNvPr id="700" name="Google Shape;700;p4"/>
            <p:cNvSpPr/>
            <p:nvPr/>
          </p:nvSpPr>
          <p:spPr>
            <a:xfrm>
              <a:off x="233607" y="233607"/>
              <a:ext cx="1874520" cy="1868862"/>
            </a:xfrm>
            <a:prstGeom prst="roundRect">
              <a:avLst>
                <a:gd fmla="val 10000" name="adj"/>
              </a:avLst>
            </a:prstGeom>
            <a:blipFill rotWithShape="1">
              <a:blip r:embed="rId4">
                <a:alphaModFix/>
              </a:blip>
              <a:stretch>
                <a:fillRect b="-8998" l="0" r="0" t="-8999"/>
              </a:stretch>
            </a:blip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
            <p:cNvSpPr/>
            <p:nvPr/>
          </p:nvSpPr>
          <p:spPr>
            <a:xfrm>
              <a:off x="0" y="2569686"/>
              <a:ext cx="9372600" cy="2336078"/>
            </a:xfrm>
            <a:prstGeom prst="roundRect">
              <a:avLst>
                <a:gd fmla="val 10000" name="adj"/>
              </a:avLst>
            </a:prstGeom>
            <a:solidFill>
              <a:schemeClr val="lt1"/>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
            <p:cNvSpPr txBox="1"/>
            <p:nvPr/>
          </p:nvSpPr>
          <p:spPr>
            <a:xfrm>
              <a:off x="2108127" y="2569686"/>
              <a:ext cx="7264472" cy="2336078"/>
            </a:xfrm>
            <a:prstGeom prst="rect">
              <a:avLst/>
            </a:prstGeom>
            <a:noFill/>
            <a:ln>
              <a:noFill/>
            </a:ln>
          </p:spPr>
          <p:txBody>
            <a:bodyPr anchorCtr="0" anchor="ctr" bIns="152400" lIns="152400" spcFirstLastPara="1" rIns="152400" wrap="square" tIns="152400">
              <a:noAutofit/>
            </a:bodyPr>
            <a:lstStyle/>
            <a:p>
              <a:pPr indent="0" lvl="0" marL="0" marR="0" rtl="0" algn="just">
                <a:lnSpc>
                  <a:spcPct val="90000"/>
                </a:lnSpc>
                <a:spcBef>
                  <a:spcPts val="0"/>
                </a:spcBef>
                <a:spcAft>
                  <a:spcPts val="0"/>
                </a:spcAft>
                <a:buNone/>
              </a:pPr>
              <a:r>
                <a:rPr b="1" i="1" lang="en-US" sz="4000" u="none" cap="none" strike="noStrike">
                  <a:solidFill>
                    <a:srgbClr val="C00000"/>
                  </a:solidFill>
                  <a:latin typeface="Times New Roman"/>
                  <a:ea typeface="Times New Roman"/>
                  <a:cs typeface="Times New Roman"/>
                  <a:sym typeface="Times New Roman"/>
                </a:rPr>
                <a:t>Trong thời gian 05 giây, nhanh chóng ghi câu trả lời lên phiếu học tập</a:t>
              </a:r>
              <a:r>
                <a:rPr b="1" i="1" lang="en-US" sz="4000" u="none" cap="none" strike="noStrike">
                  <a:solidFill>
                    <a:schemeClr val="lt1"/>
                  </a:solidFill>
                  <a:latin typeface="Times New Roman"/>
                  <a:ea typeface="Times New Roman"/>
                  <a:cs typeface="Times New Roman"/>
                  <a:sym typeface="Times New Roman"/>
                </a:rPr>
                <a:t>.</a:t>
              </a:r>
              <a:endParaRPr i="1" sz="4000">
                <a:solidFill>
                  <a:schemeClr val="lt1"/>
                </a:solidFill>
                <a:latin typeface="Times New Roman"/>
                <a:ea typeface="Times New Roman"/>
                <a:cs typeface="Times New Roman"/>
                <a:sym typeface="Times New Roman"/>
              </a:endParaRPr>
            </a:p>
          </p:txBody>
        </p:sp>
        <p:sp>
          <p:nvSpPr>
            <p:cNvPr id="703" name="Google Shape;703;p4"/>
            <p:cNvSpPr/>
            <p:nvPr/>
          </p:nvSpPr>
          <p:spPr>
            <a:xfrm>
              <a:off x="233607" y="2803294"/>
              <a:ext cx="1874520" cy="1868862"/>
            </a:xfrm>
            <a:prstGeom prst="roundRect">
              <a:avLst>
                <a:gd fmla="val 10000" name="adj"/>
              </a:avLst>
            </a:prstGeom>
            <a:blipFill rotWithShape="1">
              <a:blip r:embed="rId5">
                <a:alphaModFix/>
              </a:blip>
              <a:stretch>
                <a:fillRect b="-19998" l="0" r="0" t="-19998"/>
              </a:stretch>
            </a:blip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4" name="Google Shape;704;p4"/>
          <p:cNvSpPr txBox="1"/>
          <p:nvPr/>
        </p:nvSpPr>
        <p:spPr>
          <a:xfrm>
            <a:off x="0" y="0"/>
            <a:ext cx="12192000" cy="944562"/>
          </a:xfrm>
          <a:prstGeom prst="rect">
            <a:avLst/>
          </a:prstGeom>
          <a:gradFill>
            <a:gsLst>
              <a:gs pos="0">
                <a:srgbClr val="992D2B"/>
              </a:gs>
              <a:gs pos="80000">
                <a:srgbClr val="C93D39"/>
              </a:gs>
              <a:gs pos="100000">
                <a:srgbClr val="CD3A36"/>
              </a:gs>
            </a:gsLst>
            <a:lin ang="16200000" scaled="0"/>
          </a:gradFill>
          <a:ln>
            <a:noFill/>
          </a:ln>
          <a:effectLst>
            <a:outerShdw blurRad="190500" algn="ctr" dir="2700000" dist="228600">
              <a:srgbClr val="000000">
                <a:alpha val="29803"/>
              </a:srgbClr>
            </a:outerShdw>
          </a:effectLst>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4800"/>
              <a:buFont typeface="Times New Roman"/>
              <a:buNone/>
            </a:pPr>
            <a:r>
              <a:rPr b="1" i="0" lang="en-US" sz="4800" u="none" cap="none" strike="noStrike">
                <a:solidFill>
                  <a:srgbClr val="FFFFFF"/>
                </a:solidFill>
                <a:latin typeface="Times New Roman"/>
                <a:ea typeface="Times New Roman"/>
                <a:cs typeface="Times New Roman"/>
                <a:sym typeface="Times New Roman"/>
              </a:rPr>
              <a:t>THỂ LỆ</a:t>
            </a:r>
            <a:r>
              <a:rPr b="1" i="0" lang="en-US" sz="4800" u="none" cap="none" strike="noStrike">
                <a:solidFill>
                  <a:srgbClr val="FFFFFF"/>
                </a:solidFill>
                <a:latin typeface="Times New Roman"/>
                <a:ea typeface="Times New Roman"/>
                <a:cs typeface="Times New Roman"/>
                <a:sym typeface="Times New Roman"/>
              </a:rPr>
              <a:t> TRÒ CHƠI</a:t>
            </a:r>
            <a:endParaRPr b="1" i="0" sz="4800" u="none" cap="none" strike="noStrike">
              <a:solidFill>
                <a:srgbClr val="FFFFFF"/>
              </a:solidFill>
              <a:latin typeface="Times New Roman"/>
              <a:ea typeface="Times New Roman"/>
              <a:cs typeface="Times New Roman"/>
              <a:sym typeface="Times New Roman"/>
            </a:endParaRPr>
          </a:p>
        </p:txBody>
      </p:sp>
      <p:pic>
        <p:nvPicPr>
          <p:cNvPr descr="http://photos.myjoyonline.com/photos/news/201311/6579331693860_2001437840207.jpg" id="705" name="Google Shape;705;p4"/>
          <p:cNvPicPr preferRelativeResize="0"/>
          <p:nvPr/>
        </p:nvPicPr>
        <p:blipFill rotWithShape="1">
          <a:blip r:embed="rId6">
            <a:alphaModFix/>
          </a:blip>
          <a:srcRect b="0" l="0" r="0" t="0"/>
          <a:stretch/>
        </p:blipFill>
        <p:spPr>
          <a:xfrm>
            <a:off x="9811024" y="-14858"/>
            <a:ext cx="2462173" cy="1538858"/>
          </a:xfrm>
          <a:prstGeom prst="rect">
            <a:avLst/>
          </a:prstGeom>
          <a:noFill/>
          <a:ln>
            <a:noFill/>
          </a:ln>
        </p:spPr>
      </p:pic>
      <p:pic>
        <p:nvPicPr>
          <p:cNvPr descr="https://gatorball.files.wordpress.com/2011/03/hybrid-101.jpg" id="706" name="Google Shape;706;p4"/>
          <p:cNvPicPr preferRelativeResize="0"/>
          <p:nvPr/>
        </p:nvPicPr>
        <p:blipFill rotWithShape="1">
          <a:blip r:embed="rId7">
            <a:alphaModFix/>
          </a:blip>
          <a:srcRect b="0" l="0" r="0" t="0"/>
          <a:stretch/>
        </p:blipFill>
        <p:spPr>
          <a:xfrm>
            <a:off x="0" y="9525"/>
            <a:ext cx="1945822" cy="1362076"/>
          </a:xfrm>
          <a:prstGeom prst="rect">
            <a:avLst/>
          </a:prstGeom>
          <a:noFill/>
          <a:ln>
            <a:noFill/>
          </a:ln>
        </p:spPr>
      </p:pic>
      <p:pic>
        <p:nvPicPr>
          <p:cNvPr id="707" name="Google Shape;707;p4"/>
          <p:cNvPicPr preferRelativeResize="0"/>
          <p:nvPr/>
        </p:nvPicPr>
        <p:blipFill rotWithShape="1">
          <a:blip r:embed="rId8">
            <a:alphaModFix/>
          </a:blip>
          <a:srcRect b="0" l="0" r="0" t="0"/>
          <a:stretch/>
        </p:blipFill>
        <p:spPr>
          <a:xfrm>
            <a:off x="-1371600" y="3276600"/>
            <a:ext cx="609600" cy="609600"/>
          </a:xfrm>
          <a:prstGeom prst="rect">
            <a:avLst/>
          </a:prstGeom>
          <a:noFill/>
          <a:ln>
            <a:noFill/>
          </a:ln>
        </p:spPr>
      </p:pic>
      <p:sp>
        <p:nvSpPr>
          <p:cNvPr id="708" name="Google Shape;708;p4"/>
          <p:cNvSpPr/>
          <p:nvPr/>
        </p:nvSpPr>
        <p:spPr>
          <a:xfrm>
            <a:off x="0" y="6477000"/>
            <a:ext cx="12192000" cy="38100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grpSp>
        <p:nvGrpSpPr>
          <p:cNvPr id="713" name="Google Shape;713;p5"/>
          <p:cNvGrpSpPr/>
          <p:nvPr/>
        </p:nvGrpSpPr>
        <p:grpSpPr>
          <a:xfrm>
            <a:off x="2009715" y="1503973"/>
            <a:ext cx="1187355" cy="1187355"/>
            <a:chOff x="2333767" y="1801504"/>
            <a:chExt cx="1187355" cy="1187355"/>
          </a:xfrm>
        </p:grpSpPr>
        <p:sp>
          <p:nvSpPr>
            <p:cNvPr id="714" name="Google Shape;714;p5"/>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15" name="Google Shape;715;p5"/>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16" name="Google Shape;716;p5"/>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05</a:t>
              </a:r>
              <a:endParaRPr b="1" i="0" sz="3200" u="none" cap="none" strike="noStrike">
                <a:solidFill>
                  <a:srgbClr val="FF0000"/>
                </a:solidFill>
                <a:latin typeface="Times New Roman"/>
                <a:ea typeface="Times New Roman"/>
                <a:cs typeface="Times New Roman"/>
                <a:sym typeface="Times New Roman"/>
              </a:endParaRPr>
            </a:p>
          </p:txBody>
        </p:sp>
      </p:grpSp>
      <p:grpSp>
        <p:nvGrpSpPr>
          <p:cNvPr id="717" name="Google Shape;717;p5"/>
          <p:cNvGrpSpPr/>
          <p:nvPr/>
        </p:nvGrpSpPr>
        <p:grpSpPr>
          <a:xfrm>
            <a:off x="2020916" y="1522064"/>
            <a:ext cx="1187355" cy="1187355"/>
            <a:chOff x="2333767" y="1801504"/>
            <a:chExt cx="1187355" cy="1187355"/>
          </a:xfrm>
        </p:grpSpPr>
        <p:sp>
          <p:nvSpPr>
            <p:cNvPr id="718" name="Google Shape;718;p5"/>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19" name="Google Shape;719;p5"/>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20" name="Google Shape;720;p5"/>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04</a:t>
              </a:r>
              <a:endParaRPr b="1" i="0" sz="3200" u="none" cap="none" strike="noStrike">
                <a:solidFill>
                  <a:srgbClr val="FF0000"/>
                </a:solidFill>
                <a:latin typeface="Times New Roman"/>
                <a:ea typeface="Times New Roman"/>
                <a:cs typeface="Times New Roman"/>
                <a:sym typeface="Times New Roman"/>
              </a:endParaRPr>
            </a:p>
          </p:txBody>
        </p:sp>
      </p:grpSp>
      <p:grpSp>
        <p:nvGrpSpPr>
          <p:cNvPr id="721" name="Google Shape;721;p5"/>
          <p:cNvGrpSpPr/>
          <p:nvPr/>
        </p:nvGrpSpPr>
        <p:grpSpPr>
          <a:xfrm>
            <a:off x="2001029" y="1500016"/>
            <a:ext cx="1187355" cy="1187355"/>
            <a:chOff x="2333767" y="1801504"/>
            <a:chExt cx="1187355" cy="1187355"/>
          </a:xfrm>
        </p:grpSpPr>
        <p:sp>
          <p:nvSpPr>
            <p:cNvPr id="722" name="Google Shape;722;p5"/>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23" name="Google Shape;723;p5"/>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24" name="Google Shape;724;p5"/>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03</a:t>
              </a:r>
              <a:endParaRPr b="1" i="0" sz="3200" u="none" cap="none" strike="noStrike">
                <a:solidFill>
                  <a:srgbClr val="FF0000"/>
                </a:solidFill>
                <a:latin typeface="Times New Roman"/>
                <a:ea typeface="Times New Roman"/>
                <a:cs typeface="Times New Roman"/>
                <a:sym typeface="Times New Roman"/>
              </a:endParaRPr>
            </a:p>
          </p:txBody>
        </p:sp>
      </p:grpSp>
      <p:grpSp>
        <p:nvGrpSpPr>
          <p:cNvPr id="725" name="Google Shape;725;p5"/>
          <p:cNvGrpSpPr/>
          <p:nvPr/>
        </p:nvGrpSpPr>
        <p:grpSpPr>
          <a:xfrm>
            <a:off x="1993978" y="1527998"/>
            <a:ext cx="1187355" cy="1187355"/>
            <a:chOff x="2333767" y="1801504"/>
            <a:chExt cx="1187355" cy="1187355"/>
          </a:xfrm>
        </p:grpSpPr>
        <p:sp>
          <p:nvSpPr>
            <p:cNvPr id="726" name="Google Shape;726;p5"/>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27" name="Google Shape;727;p5"/>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28" name="Google Shape;728;p5"/>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02</a:t>
              </a:r>
              <a:endParaRPr b="1" i="0" sz="3200" u="none" cap="none" strike="noStrike">
                <a:solidFill>
                  <a:srgbClr val="FF0000"/>
                </a:solidFill>
                <a:latin typeface="Times New Roman"/>
                <a:ea typeface="Times New Roman"/>
                <a:cs typeface="Times New Roman"/>
                <a:sym typeface="Times New Roman"/>
              </a:endParaRPr>
            </a:p>
          </p:txBody>
        </p:sp>
      </p:grpSp>
      <p:grpSp>
        <p:nvGrpSpPr>
          <p:cNvPr id="729" name="Google Shape;729;p5"/>
          <p:cNvGrpSpPr/>
          <p:nvPr/>
        </p:nvGrpSpPr>
        <p:grpSpPr>
          <a:xfrm>
            <a:off x="1989828" y="1498039"/>
            <a:ext cx="1187355" cy="1187355"/>
            <a:chOff x="2333767" y="1801504"/>
            <a:chExt cx="1187355" cy="1187355"/>
          </a:xfrm>
        </p:grpSpPr>
        <p:sp>
          <p:nvSpPr>
            <p:cNvPr id="730" name="Google Shape;730;p5"/>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31" name="Google Shape;731;p5"/>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32" name="Google Shape;732;p5"/>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01</a:t>
              </a:r>
              <a:endParaRPr b="1" i="0" sz="3200" u="none" cap="none" strike="noStrike">
                <a:solidFill>
                  <a:srgbClr val="FF0000"/>
                </a:solidFill>
                <a:latin typeface="Times New Roman"/>
                <a:ea typeface="Times New Roman"/>
                <a:cs typeface="Times New Roman"/>
                <a:sym typeface="Times New Roman"/>
              </a:endParaRPr>
            </a:p>
          </p:txBody>
        </p:sp>
      </p:grpSp>
      <p:grpSp>
        <p:nvGrpSpPr>
          <p:cNvPr id="733" name="Google Shape;733;p5"/>
          <p:cNvGrpSpPr/>
          <p:nvPr/>
        </p:nvGrpSpPr>
        <p:grpSpPr>
          <a:xfrm>
            <a:off x="2009715" y="1514354"/>
            <a:ext cx="1187355" cy="1187355"/>
            <a:chOff x="2333767" y="1801504"/>
            <a:chExt cx="1187355" cy="1187355"/>
          </a:xfrm>
        </p:grpSpPr>
        <p:sp>
          <p:nvSpPr>
            <p:cNvPr id="734" name="Google Shape;734;p5"/>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35" name="Google Shape;735;p5"/>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36" name="Google Shape;736;p5"/>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00</a:t>
              </a:r>
              <a:endParaRPr b="1" i="0" sz="3200" u="none" cap="none" strike="noStrike">
                <a:solidFill>
                  <a:srgbClr val="FF0000"/>
                </a:solidFill>
                <a:latin typeface="Times New Roman"/>
                <a:ea typeface="Times New Roman"/>
                <a:cs typeface="Times New Roman"/>
                <a:sym typeface="Times New Roman"/>
              </a:endParaRPr>
            </a:p>
          </p:txBody>
        </p:sp>
      </p:grpSp>
      <p:pic>
        <p:nvPicPr>
          <p:cNvPr id="737" name="Google Shape;737;p5"/>
          <p:cNvPicPr preferRelativeResize="0"/>
          <p:nvPr/>
        </p:nvPicPr>
        <p:blipFill rotWithShape="1">
          <a:blip r:embed="rId3">
            <a:alphaModFix/>
          </a:blip>
          <a:srcRect b="0" l="0" r="0" t="0"/>
          <a:stretch/>
        </p:blipFill>
        <p:spPr>
          <a:xfrm>
            <a:off x="2187101" y="217773"/>
            <a:ext cx="1234299" cy="1234299"/>
          </a:xfrm>
          <a:prstGeom prst="rect">
            <a:avLst/>
          </a:prstGeom>
          <a:noFill/>
          <a:ln>
            <a:noFill/>
          </a:ln>
        </p:spPr>
      </p:pic>
      <p:grpSp>
        <p:nvGrpSpPr>
          <p:cNvPr id="738" name="Google Shape;738;p5"/>
          <p:cNvGrpSpPr/>
          <p:nvPr/>
        </p:nvGrpSpPr>
        <p:grpSpPr>
          <a:xfrm>
            <a:off x="-355320" y="-180018"/>
            <a:ext cx="2515386" cy="2437600"/>
            <a:chOff x="815" y="1243"/>
            <a:chExt cx="458" cy="518"/>
          </a:xfrm>
        </p:grpSpPr>
        <p:grpSp>
          <p:nvGrpSpPr>
            <p:cNvPr id="739" name="Google Shape;739;p5"/>
            <p:cNvGrpSpPr/>
            <p:nvPr/>
          </p:nvGrpSpPr>
          <p:grpSpPr>
            <a:xfrm>
              <a:off x="815" y="1243"/>
              <a:ext cx="458" cy="518"/>
              <a:chOff x="183" y="1917"/>
              <a:chExt cx="1051" cy="1102"/>
            </a:xfrm>
          </p:grpSpPr>
          <p:pic>
            <p:nvPicPr>
              <p:cNvPr descr="light_shadow" id="740" name="Google Shape;740;p5"/>
              <p:cNvPicPr preferRelativeResize="0"/>
              <p:nvPr/>
            </p:nvPicPr>
            <p:blipFill rotWithShape="1">
              <a:blip r:embed="rId4">
                <a:alphaModFix/>
              </a:blip>
              <a:srcRect b="0" l="0" r="0" t="0"/>
              <a:stretch/>
            </p:blipFill>
            <p:spPr>
              <a:xfrm>
                <a:off x="291" y="2781"/>
                <a:ext cx="858" cy="238"/>
              </a:xfrm>
              <a:prstGeom prst="rect">
                <a:avLst/>
              </a:prstGeom>
              <a:noFill/>
              <a:ln>
                <a:noFill/>
              </a:ln>
            </p:spPr>
          </p:pic>
          <p:pic>
            <p:nvPicPr>
              <p:cNvPr descr="circuler_1" id="741" name="Google Shape;741;p5"/>
              <p:cNvPicPr preferRelativeResize="0"/>
              <p:nvPr/>
            </p:nvPicPr>
            <p:blipFill rotWithShape="1">
              <a:blip r:embed="rId5">
                <a:alphaModFix/>
              </a:blip>
              <a:srcRect b="0" l="0" r="0" t="0"/>
              <a:stretch/>
            </p:blipFill>
            <p:spPr>
              <a:xfrm>
                <a:off x="192" y="1917"/>
                <a:ext cx="1042" cy="1016"/>
              </a:xfrm>
              <a:prstGeom prst="rect">
                <a:avLst/>
              </a:prstGeom>
              <a:noFill/>
              <a:ln>
                <a:noFill/>
              </a:ln>
            </p:spPr>
          </p:pic>
          <p:sp>
            <p:nvSpPr>
              <p:cNvPr id="742" name="Google Shape;742;p5"/>
              <p:cNvSpPr/>
              <p:nvPr/>
            </p:nvSpPr>
            <p:spPr>
              <a:xfrm>
                <a:off x="183" y="1928"/>
                <a:ext cx="1035" cy="1019"/>
              </a:xfrm>
              <a:prstGeom prst="ellipse">
                <a:avLst/>
              </a:prstGeom>
              <a:gradFill>
                <a:gsLst>
                  <a:gs pos="0">
                    <a:srgbClr val="F08B54"/>
                  </a:gs>
                  <a:gs pos="50000">
                    <a:srgbClr val="F67A26"/>
                  </a:gs>
                  <a:gs pos="100000">
                    <a:srgbClr val="E36A18"/>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9900"/>
                  <a:buFont typeface="Arial"/>
                  <a:buNone/>
                </a:pPr>
                <a:r>
                  <a:rPr b="1" i="1" lang="en-US" sz="19900">
                    <a:solidFill>
                      <a:srgbClr val="FFFFFF"/>
                    </a:solidFill>
                    <a:latin typeface="Arial"/>
                    <a:ea typeface="Arial"/>
                    <a:cs typeface="Arial"/>
                    <a:sym typeface="Arial"/>
                  </a:rPr>
                  <a:t>1</a:t>
                </a:r>
                <a:endParaRPr b="1" i="1" sz="19900" u="none" cap="none" strike="noStrike">
                  <a:solidFill>
                    <a:srgbClr val="FFFFFF"/>
                  </a:solidFill>
                  <a:latin typeface="Arial"/>
                  <a:ea typeface="Arial"/>
                  <a:cs typeface="Arial"/>
                  <a:sym typeface="Arial"/>
                </a:endParaRPr>
              </a:p>
            </p:txBody>
          </p:sp>
        </p:grpSp>
        <p:pic>
          <p:nvPicPr>
            <p:cNvPr descr="Picture2" id="743" name="Google Shape;743;p5"/>
            <p:cNvPicPr preferRelativeResize="0"/>
            <p:nvPr/>
          </p:nvPicPr>
          <p:blipFill rotWithShape="1">
            <a:blip r:embed="rId6">
              <a:alphaModFix/>
            </a:blip>
            <a:srcRect b="0" l="0" r="0" t="0"/>
            <a:stretch/>
          </p:blipFill>
          <p:spPr>
            <a:xfrm>
              <a:off x="862" y="1250"/>
              <a:ext cx="359" cy="169"/>
            </a:xfrm>
            <a:prstGeom prst="rect">
              <a:avLst/>
            </a:prstGeom>
            <a:noFill/>
            <a:ln>
              <a:noFill/>
            </a:ln>
          </p:spPr>
        </p:pic>
      </p:grpSp>
      <p:sp>
        <p:nvSpPr>
          <p:cNvPr id="744" name="Google Shape;744;p5"/>
          <p:cNvSpPr/>
          <p:nvPr/>
        </p:nvSpPr>
        <p:spPr>
          <a:xfrm>
            <a:off x="153966" y="2777328"/>
            <a:ext cx="11475326" cy="953166"/>
          </a:xfrm>
          <a:prstGeom prst="roundRect">
            <a:avLst>
              <a:gd fmla="val 16667" name="adj"/>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A. </a:t>
            </a:r>
            <a:r>
              <a:rPr b="1" lang="en-US" sz="3600">
                <a:solidFill>
                  <a:srgbClr val="FFFFFF"/>
                </a:solidFill>
                <a:latin typeface="Times New Roman"/>
                <a:ea typeface="Times New Roman"/>
                <a:cs typeface="Times New Roman"/>
                <a:sym typeface="Times New Roman"/>
              </a:rPr>
              <a:t>3 loại</a:t>
            </a:r>
            <a:endParaRPr b="1" i="0" sz="3600" u="none" cap="none" strike="noStrike">
              <a:solidFill>
                <a:srgbClr val="FFFFFF"/>
              </a:solidFill>
              <a:latin typeface="Times New Roman"/>
              <a:ea typeface="Times New Roman"/>
              <a:cs typeface="Times New Roman"/>
              <a:sym typeface="Times New Roman"/>
            </a:endParaRPr>
          </a:p>
        </p:txBody>
      </p:sp>
      <p:sp>
        <p:nvSpPr>
          <p:cNvPr id="745" name="Google Shape;745;p5"/>
          <p:cNvSpPr/>
          <p:nvPr/>
        </p:nvSpPr>
        <p:spPr>
          <a:xfrm>
            <a:off x="153966" y="3795475"/>
            <a:ext cx="11475326" cy="953166"/>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B. </a:t>
            </a:r>
            <a:r>
              <a:rPr b="1" lang="en-US" sz="3600">
                <a:solidFill>
                  <a:srgbClr val="FFFFFF"/>
                </a:solidFill>
                <a:latin typeface="Times New Roman"/>
                <a:ea typeface="Times New Roman"/>
                <a:cs typeface="Times New Roman"/>
                <a:sym typeface="Times New Roman"/>
              </a:rPr>
              <a:t>4 loại</a:t>
            </a:r>
            <a:endParaRPr b="1" i="0" sz="3600" u="none" cap="none" strike="noStrike">
              <a:solidFill>
                <a:srgbClr val="FFFFFF"/>
              </a:solidFill>
              <a:latin typeface="Times New Roman"/>
              <a:ea typeface="Times New Roman"/>
              <a:cs typeface="Times New Roman"/>
              <a:sym typeface="Times New Roman"/>
            </a:endParaRPr>
          </a:p>
        </p:txBody>
      </p:sp>
      <p:sp>
        <p:nvSpPr>
          <p:cNvPr id="746" name="Google Shape;746;p5"/>
          <p:cNvSpPr/>
          <p:nvPr/>
        </p:nvSpPr>
        <p:spPr>
          <a:xfrm>
            <a:off x="179950" y="4769577"/>
            <a:ext cx="11449342" cy="953166"/>
          </a:xfrm>
          <a:prstGeom prst="roundRect">
            <a:avLst>
              <a:gd fmla="val 16667" name="adj"/>
            </a:avLst>
          </a:prstGeom>
          <a:solidFill>
            <a:srgbClr val="BF9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C. </a:t>
            </a:r>
            <a:r>
              <a:rPr b="1" lang="en-US" sz="3600">
                <a:solidFill>
                  <a:srgbClr val="FFFFFF"/>
                </a:solidFill>
                <a:latin typeface="Times New Roman"/>
                <a:ea typeface="Times New Roman"/>
                <a:cs typeface="Times New Roman"/>
                <a:sym typeface="Times New Roman"/>
              </a:rPr>
              <a:t>5 loại</a:t>
            </a:r>
            <a:endParaRPr b="1" i="0" sz="3600" u="none" cap="none" strike="noStrike">
              <a:solidFill>
                <a:srgbClr val="FFFFFF"/>
              </a:solidFill>
              <a:latin typeface="Times New Roman"/>
              <a:ea typeface="Times New Roman"/>
              <a:cs typeface="Times New Roman"/>
              <a:sym typeface="Times New Roman"/>
            </a:endParaRPr>
          </a:p>
        </p:txBody>
      </p:sp>
      <p:sp>
        <p:nvSpPr>
          <p:cNvPr id="747" name="Google Shape;747;p5"/>
          <p:cNvSpPr/>
          <p:nvPr/>
        </p:nvSpPr>
        <p:spPr>
          <a:xfrm>
            <a:off x="102967" y="5743679"/>
            <a:ext cx="11603308" cy="953166"/>
          </a:xfrm>
          <a:prstGeom prst="roundRect">
            <a:avLst>
              <a:gd fmla="val 16667" name="adj"/>
            </a:avLst>
          </a:prstGeom>
          <a:solidFill>
            <a:srgbClr val="3A3838"/>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D. 6 loại</a:t>
            </a:r>
            <a:endParaRPr b="1" i="0" sz="3600" u="none" cap="none" strike="noStrike">
              <a:solidFill>
                <a:srgbClr val="FFFFFF"/>
              </a:solidFill>
              <a:latin typeface="Times New Roman"/>
              <a:ea typeface="Times New Roman"/>
              <a:cs typeface="Times New Roman"/>
              <a:sym typeface="Times New Roman"/>
            </a:endParaRPr>
          </a:p>
        </p:txBody>
      </p:sp>
      <p:sp>
        <p:nvSpPr>
          <p:cNvPr id="748" name="Google Shape;748;p5"/>
          <p:cNvSpPr/>
          <p:nvPr/>
        </p:nvSpPr>
        <p:spPr>
          <a:xfrm rot="-2813164">
            <a:off x="10552491" y="5643662"/>
            <a:ext cx="564470" cy="835242"/>
          </a:xfrm>
          <a:prstGeom prst="corner">
            <a:avLst>
              <a:gd fmla="val 50000" name="adj1"/>
              <a:gd fmla="val 27026" name="adj2"/>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0000"/>
              </a:solidFill>
              <a:latin typeface="Calibri"/>
              <a:ea typeface="Calibri"/>
              <a:cs typeface="Calibri"/>
              <a:sym typeface="Calibri"/>
            </a:endParaRPr>
          </a:p>
        </p:txBody>
      </p:sp>
      <p:pic>
        <p:nvPicPr>
          <p:cNvPr id="749" name="Google Shape;749;p5"/>
          <p:cNvPicPr preferRelativeResize="0"/>
          <p:nvPr/>
        </p:nvPicPr>
        <p:blipFill rotWithShape="1">
          <a:blip r:embed="rId7">
            <a:alphaModFix/>
          </a:blip>
          <a:srcRect b="0" l="0" r="0" t="0"/>
          <a:stretch/>
        </p:blipFill>
        <p:spPr>
          <a:xfrm>
            <a:off x="530573" y="2059635"/>
            <a:ext cx="798645" cy="1309846"/>
          </a:xfrm>
          <a:prstGeom prst="rect">
            <a:avLst/>
          </a:prstGeom>
          <a:noFill/>
          <a:ln>
            <a:noFill/>
          </a:ln>
        </p:spPr>
      </p:pic>
      <p:sp>
        <p:nvSpPr>
          <p:cNvPr id="750" name="Google Shape;750;p5"/>
          <p:cNvSpPr/>
          <p:nvPr/>
        </p:nvSpPr>
        <p:spPr>
          <a:xfrm>
            <a:off x="3459693" y="181866"/>
            <a:ext cx="8455997" cy="1523602"/>
          </a:xfrm>
          <a:prstGeom prst="roundRect">
            <a:avLst>
              <a:gd fmla="val 16667" name="adj"/>
            </a:avLst>
          </a:prstGeom>
          <a:solidFill>
            <a:srgbClr val="C000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Times New Roman"/>
              <a:buNone/>
            </a:pPr>
            <a:r>
              <a:rPr b="1" i="0" lang="en-US" sz="4000" u="none" cap="none" strike="noStrike">
                <a:solidFill>
                  <a:schemeClr val="lt1"/>
                </a:solidFill>
                <a:latin typeface="Times New Roman"/>
                <a:ea typeface="Times New Roman"/>
                <a:cs typeface="Times New Roman"/>
                <a:sym typeface="Times New Roman"/>
              </a:rPr>
              <a:t>Chia theo </a:t>
            </a:r>
            <a:r>
              <a:rPr b="1" i="0" lang="en-US" sz="4000" u="none" cap="none" strike="noStrike">
                <a:solidFill>
                  <a:srgbClr val="FFFF00"/>
                </a:solidFill>
                <a:latin typeface="Times New Roman"/>
                <a:ea typeface="Times New Roman"/>
                <a:cs typeface="Times New Roman"/>
                <a:sym typeface="Times New Roman"/>
              </a:rPr>
              <a:t>lĩnh</a:t>
            </a:r>
            <a:r>
              <a:rPr b="1" i="0" lang="en-US" sz="4000" u="none" cap="none" strike="noStrike">
                <a:solidFill>
                  <a:srgbClr val="FFFF00"/>
                </a:solidFill>
                <a:latin typeface="Times New Roman"/>
                <a:ea typeface="Times New Roman"/>
                <a:cs typeface="Times New Roman"/>
                <a:sym typeface="Times New Roman"/>
              </a:rPr>
              <a:t> vực </a:t>
            </a:r>
            <a:r>
              <a:rPr b="1" i="0" lang="en-US" sz="4000" u="none" cap="none" strike="noStrike">
                <a:solidFill>
                  <a:schemeClr val="lt1"/>
                </a:solidFill>
                <a:latin typeface="Times New Roman"/>
                <a:ea typeface="Times New Roman"/>
                <a:cs typeface="Times New Roman"/>
                <a:sym typeface="Times New Roman"/>
              </a:rPr>
              <a:t>và </a:t>
            </a:r>
            <a:r>
              <a:rPr b="1" i="0" lang="en-US" sz="4000" u="none" cap="none" strike="noStrike">
                <a:solidFill>
                  <a:srgbClr val="FFFF00"/>
                </a:solidFill>
                <a:latin typeface="Times New Roman"/>
                <a:ea typeface="Times New Roman"/>
                <a:cs typeface="Times New Roman"/>
                <a:sym typeface="Times New Roman"/>
              </a:rPr>
              <a:t>mục đích giao tiếp</a:t>
            </a:r>
            <a:r>
              <a:rPr b="1" i="0" lang="en-US" sz="4000" u="none" cap="none" strike="noStrike">
                <a:solidFill>
                  <a:schemeClr val="lt1"/>
                </a:solidFill>
                <a:latin typeface="Times New Roman"/>
                <a:ea typeface="Times New Roman"/>
                <a:cs typeface="Times New Roman"/>
                <a:sym typeface="Times New Roman"/>
              </a:rPr>
              <a:t> có mấy loại văn bản</a:t>
            </a:r>
            <a:r>
              <a:rPr b="1" lang="en-US" sz="4000">
                <a:solidFill>
                  <a:schemeClr val="lt1"/>
                </a:solidFill>
                <a:latin typeface="Times New Roman"/>
                <a:ea typeface="Times New Roman"/>
                <a:cs typeface="Times New Roman"/>
                <a:sym typeface="Times New Roman"/>
              </a:rPr>
              <a:t>?</a:t>
            </a:r>
            <a:endParaRPr b="1" i="0" sz="40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721"/>
                                        </p:tgtEl>
                                        <p:attrNameLst>
                                          <p:attrName>style.visibility</p:attrName>
                                        </p:attrNameLst>
                                      </p:cBhvr>
                                      <p:to>
                                        <p:strVal val="visible"/>
                                      </p:to>
                                    </p:set>
                                    <p:animEffect filter="fade" transition="in">
                                      <p:cBhvr>
                                        <p:cTn dur="500"/>
                                        <p:tgtEl>
                                          <p:spTgt spid="721"/>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725"/>
                                        </p:tgtEl>
                                        <p:attrNameLst>
                                          <p:attrName>style.visibility</p:attrName>
                                        </p:attrNameLst>
                                      </p:cBhvr>
                                      <p:to>
                                        <p:strVal val="visible"/>
                                      </p:to>
                                    </p:set>
                                    <p:animEffect filter="fade" transition="in">
                                      <p:cBhvr>
                                        <p:cTn dur="500"/>
                                        <p:tgtEl>
                                          <p:spTgt spid="725"/>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729"/>
                                        </p:tgtEl>
                                        <p:attrNameLst>
                                          <p:attrName>style.visibility</p:attrName>
                                        </p:attrNameLst>
                                      </p:cBhvr>
                                      <p:to>
                                        <p:strVal val="visible"/>
                                      </p:to>
                                    </p:set>
                                    <p:animEffect filter="fade" transition="in">
                                      <p:cBhvr>
                                        <p:cTn dur="500"/>
                                        <p:tgtEl>
                                          <p:spTgt spid="729"/>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733"/>
                                        </p:tgtEl>
                                        <p:attrNameLst>
                                          <p:attrName>style.visibility</p:attrName>
                                        </p:attrNameLst>
                                      </p:cBhvr>
                                      <p:to>
                                        <p:strVal val="visible"/>
                                      </p:to>
                                    </p:set>
                                    <p:animEffect filter="fade" transition="in">
                                      <p:cBhvr>
                                        <p:cTn dur="500"/>
                                        <p:tgtEl>
                                          <p:spTgt spid="7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grpSp>
        <p:nvGrpSpPr>
          <p:cNvPr id="755" name="Google Shape;755;p6"/>
          <p:cNvGrpSpPr/>
          <p:nvPr/>
        </p:nvGrpSpPr>
        <p:grpSpPr>
          <a:xfrm>
            <a:off x="2009715" y="1503973"/>
            <a:ext cx="1187355" cy="1187355"/>
            <a:chOff x="2333767" y="1801504"/>
            <a:chExt cx="1187355" cy="1187355"/>
          </a:xfrm>
        </p:grpSpPr>
        <p:sp>
          <p:nvSpPr>
            <p:cNvPr id="756" name="Google Shape;756;p6"/>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57" name="Google Shape;757;p6"/>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58" name="Google Shape;758;p6"/>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05</a:t>
              </a:r>
              <a:endParaRPr b="1" i="0" sz="3200" u="none" cap="none" strike="noStrike">
                <a:solidFill>
                  <a:srgbClr val="FF0000"/>
                </a:solidFill>
                <a:latin typeface="Times New Roman"/>
                <a:ea typeface="Times New Roman"/>
                <a:cs typeface="Times New Roman"/>
                <a:sym typeface="Times New Roman"/>
              </a:endParaRPr>
            </a:p>
          </p:txBody>
        </p:sp>
      </p:grpSp>
      <p:grpSp>
        <p:nvGrpSpPr>
          <p:cNvPr id="759" name="Google Shape;759;p6"/>
          <p:cNvGrpSpPr/>
          <p:nvPr/>
        </p:nvGrpSpPr>
        <p:grpSpPr>
          <a:xfrm>
            <a:off x="2020916" y="1522064"/>
            <a:ext cx="1187355" cy="1187355"/>
            <a:chOff x="2333767" y="1801504"/>
            <a:chExt cx="1187355" cy="1187355"/>
          </a:xfrm>
        </p:grpSpPr>
        <p:sp>
          <p:nvSpPr>
            <p:cNvPr id="760" name="Google Shape;760;p6"/>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61" name="Google Shape;761;p6"/>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62" name="Google Shape;762;p6"/>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04</a:t>
              </a:r>
              <a:endParaRPr b="1" i="0" sz="3200" u="none" cap="none" strike="noStrike">
                <a:solidFill>
                  <a:srgbClr val="FF0000"/>
                </a:solidFill>
                <a:latin typeface="Times New Roman"/>
                <a:ea typeface="Times New Roman"/>
                <a:cs typeface="Times New Roman"/>
                <a:sym typeface="Times New Roman"/>
              </a:endParaRPr>
            </a:p>
          </p:txBody>
        </p:sp>
      </p:grpSp>
      <p:grpSp>
        <p:nvGrpSpPr>
          <p:cNvPr id="763" name="Google Shape;763;p6"/>
          <p:cNvGrpSpPr/>
          <p:nvPr/>
        </p:nvGrpSpPr>
        <p:grpSpPr>
          <a:xfrm>
            <a:off x="2001029" y="1500016"/>
            <a:ext cx="1187355" cy="1187355"/>
            <a:chOff x="2333767" y="1801504"/>
            <a:chExt cx="1187355" cy="1187355"/>
          </a:xfrm>
        </p:grpSpPr>
        <p:sp>
          <p:nvSpPr>
            <p:cNvPr id="764" name="Google Shape;764;p6"/>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65" name="Google Shape;765;p6"/>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66" name="Google Shape;766;p6"/>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03</a:t>
              </a:r>
              <a:endParaRPr b="1" i="0" sz="3200" u="none" cap="none" strike="noStrike">
                <a:solidFill>
                  <a:srgbClr val="FF0000"/>
                </a:solidFill>
                <a:latin typeface="Times New Roman"/>
                <a:ea typeface="Times New Roman"/>
                <a:cs typeface="Times New Roman"/>
                <a:sym typeface="Times New Roman"/>
              </a:endParaRPr>
            </a:p>
          </p:txBody>
        </p:sp>
      </p:grpSp>
      <p:grpSp>
        <p:nvGrpSpPr>
          <p:cNvPr id="767" name="Google Shape;767;p6"/>
          <p:cNvGrpSpPr/>
          <p:nvPr/>
        </p:nvGrpSpPr>
        <p:grpSpPr>
          <a:xfrm>
            <a:off x="1993978" y="1527998"/>
            <a:ext cx="1187355" cy="1187355"/>
            <a:chOff x="2333767" y="1801504"/>
            <a:chExt cx="1187355" cy="1187355"/>
          </a:xfrm>
        </p:grpSpPr>
        <p:sp>
          <p:nvSpPr>
            <p:cNvPr id="768" name="Google Shape;768;p6"/>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69" name="Google Shape;769;p6"/>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70" name="Google Shape;770;p6"/>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02</a:t>
              </a:r>
              <a:endParaRPr b="1" i="0" sz="3200" u="none" cap="none" strike="noStrike">
                <a:solidFill>
                  <a:srgbClr val="FF0000"/>
                </a:solidFill>
                <a:latin typeface="Times New Roman"/>
                <a:ea typeface="Times New Roman"/>
                <a:cs typeface="Times New Roman"/>
                <a:sym typeface="Times New Roman"/>
              </a:endParaRPr>
            </a:p>
          </p:txBody>
        </p:sp>
      </p:grpSp>
      <p:grpSp>
        <p:nvGrpSpPr>
          <p:cNvPr id="771" name="Google Shape;771;p6"/>
          <p:cNvGrpSpPr/>
          <p:nvPr/>
        </p:nvGrpSpPr>
        <p:grpSpPr>
          <a:xfrm>
            <a:off x="1989828" y="1498039"/>
            <a:ext cx="1187355" cy="1187355"/>
            <a:chOff x="2333767" y="1801504"/>
            <a:chExt cx="1187355" cy="1187355"/>
          </a:xfrm>
        </p:grpSpPr>
        <p:sp>
          <p:nvSpPr>
            <p:cNvPr id="772" name="Google Shape;772;p6"/>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73" name="Google Shape;773;p6"/>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74" name="Google Shape;774;p6"/>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01</a:t>
              </a:r>
              <a:endParaRPr b="1" i="0" sz="3200" u="none" cap="none" strike="noStrike">
                <a:solidFill>
                  <a:srgbClr val="FF0000"/>
                </a:solidFill>
                <a:latin typeface="Times New Roman"/>
                <a:ea typeface="Times New Roman"/>
                <a:cs typeface="Times New Roman"/>
                <a:sym typeface="Times New Roman"/>
              </a:endParaRPr>
            </a:p>
          </p:txBody>
        </p:sp>
      </p:grpSp>
      <p:grpSp>
        <p:nvGrpSpPr>
          <p:cNvPr id="775" name="Google Shape;775;p6"/>
          <p:cNvGrpSpPr/>
          <p:nvPr/>
        </p:nvGrpSpPr>
        <p:grpSpPr>
          <a:xfrm>
            <a:off x="2009715" y="1514354"/>
            <a:ext cx="1187355" cy="1187355"/>
            <a:chOff x="2333767" y="1801504"/>
            <a:chExt cx="1187355" cy="1187355"/>
          </a:xfrm>
        </p:grpSpPr>
        <p:sp>
          <p:nvSpPr>
            <p:cNvPr id="776" name="Google Shape;776;p6"/>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77" name="Google Shape;777;p6"/>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78" name="Google Shape;778;p6"/>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00</a:t>
              </a:r>
              <a:endParaRPr b="1" i="0" sz="3200" u="none" cap="none" strike="noStrike">
                <a:solidFill>
                  <a:srgbClr val="FF0000"/>
                </a:solidFill>
                <a:latin typeface="Times New Roman"/>
                <a:ea typeface="Times New Roman"/>
                <a:cs typeface="Times New Roman"/>
                <a:sym typeface="Times New Roman"/>
              </a:endParaRPr>
            </a:p>
          </p:txBody>
        </p:sp>
      </p:grpSp>
      <p:pic>
        <p:nvPicPr>
          <p:cNvPr id="779" name="Google Shape;779;p6"/>
          <p:cNvPicPr preferRelativeResize="0"/>
          <p:nvPr/>
        </p:nvPicPr>
        <p:blipFill rotWithShape="1">
          <a:blip r:embed="rId3">
            <a:alphaModFix/>
          </a:blip>
          <a:srcRect b="0" l="0" r="0" t="0"/>
          <a:stretch/>
        </p:blipFill>
        <p:spPr>
          <a:xfrm>
            <a:off x="1954085" y="91026"/>
            <a:ext cx="1321013" cy="1321013"/>
          </a:xfrm>
          <a:prstGeom prst="rect">
            <a:avLst/>
          </a:prstGeom>
          <a:noFill/>
          <a:ln>
            <a:noFill/>
          </a:ln>
        </p:spPr>
      </p:pic>
      <p:grpSp>
        <p:nvGrpSpPr>
          <p:cNvPr id="780" name="Google Shape;780;p6"/>
          <p:cNvGrpSpPr/>
          <p:nvPr/>
        </p:nvGrpSpPr>
        <p:grpSpPr>
          <a:xfrm>
            <a:off x="-563965" y="30587"/>
            <a:ext cx="2515386" cy="2437600"/>
            <a:chOff x="815" y="1243"/>
            <a:chExt cx="458" cy="518"/>
          </a:xfrm>
        </p:grpSpPr>
        <p:grpSp>
          <p:nvGrpSpPr>
            <p:cNvPr id="781" name="Google Shape;781;p6"/>
            <p:cNvGrpSpPr/>
            <p:nvPr/>
          </p:nvGrpSpPr>
          <p:grpSpPr>
            <a:xfrm>
              <a:off x="815" y="1243"/>
              <a:ext cx="458" cy="518"/>
              <a:chOff x="183" y="1917"/>
              <a:chExt cx="1051" cy="1102"/>
            </a:xfrm>
          </p:grpSpPr>
          <p:pic>
            <p:nvPicPr>
              <p:cNvPr descr="light_shadow" id="782" name="Google Shape;782;p6"/>
              <p:cNvPicPr preferRelativeResize="0"/>
              <p:nvPr/>
            </p:nvPicPr>
            <p:blipFill rotWithShape="1">
              <a:blip r:embed="rId4">
                <a:alphaModFix/>
              </a:blip>
              <a:srcRect b="0" l="0" r="0" t="0"/>
              <a:stretch/>
            </p:blipFill>
            <p:spPr>
              <a:xfrm>
                <a:off x="291" y="2781"/>
                <a:ext cx="858" cy="238"/>
              </a:xfrm>
              <a:prstGeom prst="rect">
                <a:avLst/>
              </a:prstGeom>
              <a:noFill/>
              <a:ln>
                <a:noFill/>
              </a:ln>
            </p:spPr>
          </p:pic>
          <p:pic>
            <p:nvPicPr>
              <p:cNvPr descr="circuler_1" id="783" name="Google Shape;783;p6"/>
              <p:cNvPicPr preferRelativeResize="0"/>
              <p:nvPr/>
            </p:nvPicPr>
            <p:blipFill rotWithShape="1">
              <a:blip r:embed="rId5">
                <a:alphaModFix/>
              </a:blip>
              <a:srcRect b="0" l="0" r="0" t="0"/>
              <a:stretch/>
            </p:blipFill>
            <p:spPr>
              <a:xfrm>
                <a:off x="192" y="1917"/>
                <a:ext cx="1042" cy="1016"/>
              </a:xfrm>
              <a:prstGeom prst="rect">
                <a:avLst/>
              </a:prstGeom>
              <a:noFill/>
              <a:ln>
                <a:noFill/>
              </a:ln>
            </p:spPr>
          </p:pic>
          <p:sp>
            <p:nvSpPr>
              <p:cNvPr id="784" name="Google Shape;784;p6"/>
              <p:cNvSpPr/>
              <p:nvPr/>
            </p:nvSpPr>
            <p:spPr>
              <a:xfrm>
                <a:off x="183" y="1928"/>
                <a:ext cx="1035" cy="1019"/>
              </a:xfrm>
              <a:prstGeom prst="ellipse">
                <a:avLst/>
              </a:prstGeom>
              <a:gradFill>
                <a:gsLst>
                  <a:gs pos="0">
                    <a:srgbClr val="F08B54"/>
                  </a:gs>
                  <a:gs pos="50000">
                    <a:srgbClr val="F67A26"/>
                  </a:gs>
                  <a:gs pos="100000">
                    <a:srgbClr val="E36A18"/>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9900"/>
                  <a:buFont typeface="Arial"/>
                  <a:buNone/>
                </a:pPr>
                <a:r>
                  <a:rPr b="1" i="1" lang="en-US" sz="19900">
                    <a:solidFill>
                      <a:srgbClr val="FFFFFF"/>
                    </a:solidFill>
                    <a:latin typeface="Arial"/>
                    <a:ea typeface="Arial"/>
                    <a:cs typeface="Arial"/>
                    <a:sym typeface="Arial"/>
                  </a:rPr>
                  <a:t>2</a:t>
                </a:r>
                <a:endParaRPr b="1" i="1" sz="19900" u="none" cap="none" strike="noStrike">
                  <a:solidFill>
                    <a:srgbClr val="FFFFFF"/>
                  </a:solidFill>
                  <a:latin typeface="Arial"/>
                  <a:ea typeface="Arial"/>
                  <a:cs typeface="Arial"/>
                  <a:sym typeface="Arial"/>
                </a:endParaRPr>
              </a:p>
            </p:txBody>
          </p:sp>
        </p:grpSp>
        <p:pic>
          <p:nvPicPr>
            <p:cNvPr descr="Picture2" id="785" name="Google Shape;785;p6"/>
            <p:cNvPicPr preferRelativeResize="0"/>
            <p:nvPr/>
          </p:nvPicPr>
          <p:blipFill rotWithShape="1">
            <a:blip r:embed="rId6">
              <a:alphaModFix/>
            </a:blip>
            <a:srcRect b="0" l="0" r="0" t="0"/>
            <a:stretch/>
          </p:blipFill>
          <p:spPr>
            <a:xfrm>
              <a:off x="864" y="1248"/>
              <a:ext cx="359" cy="169"/>
            </a:xfrm>
            <a:prstGeom prst="rect">
              <a:avLst/>
            </a:prstGeom>
            <a:noFill/>
            <a:ln>
              <a:noFill/>
            </a:ln>
          </p:spPr>
        </p:pic>
      </p:grpSp>
      <p:sp>
        <p:nvSpPr>
          <p:cNvPr id="786" name="Google Shape;786;p6"/>
          <p:cNvSpPr/>
          <p:nvPr/>
        </p:nvSpPr>
        <p:spPr>
          <a:xfrm>
            <a:off x="116256" y="2777328"/>
            <a:ext cx="11475326" cy="953166"/>
          </a:xfrm>
          <a:prstGeom prst="roundRect">
            <a:avLst>
              <a:gd fmla="val 16667" name="adj"/>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A. </a:t>
            </a:r>
            <a:r>
              <a:rPr b="1" lang="en-US" sz="3600">
                <a:solidFill>
                  <a:srgbClr val="FFFFFF"/>
                </a:solidFill>
                <a:latin typeface="Times New Roman"/>
                <a:ea typeface="Times New Roman"/>
                <a:cs typeface="Times New Roman"/>
                <a:sym typeface="Times New Roman"/>
              </a:rPr>
              <a:t>Phong cách ngôn ngữ sinh hoạt</a:t>
            </a:r>
            <a:endParaRPr b="1" i="0" sz="3600" u="none" cap="none" strike="noStrike">
              <a:solidFill>
                <a:srgbClr val="FFFFFF"/>
              </a:solidFill>
              <a:latin typeface="Times New Roman"/>
              <a:ea typeface="Times New Roman"/>
              <a:cs typeface="Times New Roman"/>
              <a:sym typeface="Times New Roman"/>
            </a:endParaRPr>
          </a:p>
        </p:txBody>
      </p:sp>
      <p:sp>
        <p:nvSpPr>
          <p:cNvPr id="787" name="Google Shape;787;p6"/>
          <p:cNvSpPr/>
          <p:nvPr/>
        </p:nvSpPr>
        <p:spPr>
          <a:xfrm>
            <a:off x="153966" y="3795475"/>
            <a:ext cx="11475326" cy="953166"/>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B. </a:t>
            </a:r>
            <a:r>
              <a:rPr b="1" lang="en-US" sz="3600">
                <a:solidFill>
                  <a:srgbClr val="FFFFFF"/>
                </a:solidFill>
                <a:latin typeface="Times New Roman"/>
                <a:ea typeface="Times New Roman"/>
                <a:cs typeface="Times New Roman"/>
                <a:sym typeface="Times New Roman"/>
              </a:rPr>
              <a:t>Phong cách ngôn ngữ hành chính</a:t>
            </a:r>
            <a:endParaRPr b="1" i="0" sz="3600" u="none" cap="none" strike="noStrike">
              <a:solidFill>
                <a:srgbClr val="FFFFFF"/>
              </a:solidFill>
              <a:latin typeface="Times New Roman"/>
              <a:ea typeface="Times New Roman"/>
              <a:cs typeface="Times New Roman"/>
              <a:sym typeface="Times New Roman"/>
            </a:endParaRPr>
          </a:p>
        </p:txBody>
      </p:sp>
      <p:sp>
        <p:nvSpPr>
          <p:cNvPr id="788" name="Google Shape;788;p6"/>
          <p:cNvSpPr/>
          <p:nvPr/>
        </p:nvSpPr>
        <p:spPr>
          <a:xfrm>
            <a:off x="179950" y="4769577"/>
            <a:ext cx="11449342" cy="953166"/>
          </a:xfrm>
          <a:prstGeom prst="roundRect">
            <a:avLst>
              <a:gd fmla="val 16667" name="adj"/>
            </a:avLst>
          </a:prstGeom>
          <a:solidFill>
            <a:srgbClr val="BF9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C. Phong</a:t>
            </a:r>
            <a:r>
              <a:rPr b="1" i="0" lang="en-US" sz="3600" u="none" cap="none" strike="noStrike">
                <a:solidFill>
                  <a:srgbClr val="FFFFFF"/>
                </a:solidFill>
                <a:latin typeface="Times New Roman"/>
                <a:ea typeface="Times New Roman"/>
                <a:cs typeface="Times New Roman"/>
                <a:sym typeface="Times New Roman"/>
              </a:rPr>
              <a:t> cách ngôn ngữ nghệ thuật</a:t>
            </a:r>
            <a:endParaRPr b="1" i="0" sz="3600" u="none" cap="none" strike="noStrike">
              <a:solidFill>
                <a:srgbClr val="FFFFFF"/>
              </a:solidFill>
              <a:latin typeface="Times New Roman"/>
              <a:ea typeface="Times New Roman"/>
              <a:cs typeface="Times New Roman"/>
              <a:sym typeface="Times New Roman"/>
            </a:endParaRPr>
          </a:p>
        </p:txBody>
      </p:sp>
      <p:sp>
        <p:nvSpPr>
          <p:cNvPr id="789" name="Google Shape;789;p6"/>
          <p:cNvSpPr/>
          <p:nvPr/>
        </p:nvSpPr>
        <p:spPr>
          <a:xfrm>
            <a:off x="102967" y="5743679"/>
            <a:ext cx="11603308" cy="953166"/>
          </a:xfrm>
          <a:prstGeom prst="roundRect">
            <a:avLst>
              <a:gd fmla="val 16667" name="adj"/>
            </a:avLst>
          </a:prstGeom>
          <a:solidFill>
            <a:srgbClr val="3A3838"/>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D. </a:t>
            </a:r>
            <a:r>
              <a:rPr b="1" lang="en-US" sz="3600">
                <a:solidFill>
                  <a:srgbClr val="FFFFFF"/>
                </a:solidFill>
                <a:latin typeface="Times New Roman"/>
                <a:ea typeface="Times New Roman"/>
                <a:cs typeface="Times New Roman"/>
                <a:sym typeface="Times New Roman"/>
              </a:rPr>
              <a:t>Phong cách ngôn ngữ khoa học</a:t>
            </a:r>
            <a:endParaRPr b="1" i="0" sz="3600" u="none" cap="none" strike="noStrike">
              <a:solidFill>
                <a:srgbClr val="FFFFFF"/>
              </a:solidFill>
              <a:latin typeface="Times New Roman"/>
              <a:ea typeface="Times New Roman"/>
              <a:cs typeface="Times New Roman"/>
              <a:sym typeface="Times New Roman"/>
            </a:endParaRPr>
          </a:p>
        </p:txBody>
      </p:sp>
      <p:sp>
        <p:nvSpPr>
          <p:cNvPr id="790" name="Google Shape;790;p6"/>
          <p:cNvSpPr/>
          <p:nvPr/>
        </p:nvSpPr>
        <p:spPr>
          <a:xfrm rot="-2813164">
            <a:off x="10458663" y="2783252"/>
            <a:ext cx="564470" cy="835242"/>
          </a:xfrm>
          <a:prstGeom prst="corner">
            <a:avLst>
              <a:gd fmla="val 50000" name="adj1"/>
              <a:gd fmla="val 27026" name="adj2"/>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0000"/>
              </a:solidFill>
              <a:latin typeface="Calibri"/>
              <a:ea typeface="Calibri"/>
              <a:cs typeface="Calibri"/>
              <a:sym typeface="Calibri"/>
            </a:endParaRPr>
          </a:p>
        </p:txBody>
      </p:sp>
      <p:pic>
        <p:nvPicPr>
          <p:cNvPr id="791" name="Google Shape;791;p6"/>
          <p:cNvPicPr preferRelativeResize="0"/>
          <p:nvPr/>
        </p:nvPicPr>
        <p:blipFill rotWithShape="1">
          <a:blip r:embed="rId7">
            <a:alphaModFix/>
          </a:blip>
          <a:srcRect b="0" l="0" r="0" t="0"/>
          <a:stretch/>
        </p:blipFill>
        <p:spPr>
          <a:xfrm>
            <a:off x="901531" y="1966066"/>
            <a:ext cx="798645" cy="1554615"/>
          </a:xfrm>
          <a:prstGeom prst="rect">
            <a:avLst/>
          </a:prstGeom>
          <a:noFill/>
          <a:ln>
            <a:noFill/>
          </a:ln>
        </p:spPr>
      </p:pic>
      <p:sp>
        <p:nvSpPr>
          <p:cNvPr id="792" name="Google Shape;792;p6"/>
          <p:cNvSpPr/>
          <p:nvPr/>
        </p:nvSpPr>
        <p:spPr>
          <a:xfrm>
            <a:off x="3339188" y="189705"/>
            <a:ext cx="8812313" cy="2119364"/>
          </a:xfrm>
          <a:prstGeom prst="roundRect">
            <a:avLst>
              <a:gd fmla="val 16667" name="adj"/>
            </a:avLst>
          </a:prstGeom>
          <a:solidFill>
            <a:srgbClr val="C000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t/>
            </a:r>
            <a:endParaRPr sz="4000">
              <a:solidFill>
                <a:srgbClr val="FFFF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FFFF"/>
              </a:buClr>
              <a:buSzPts val="4400"/>
              <a:buFont typeface="Times New Roman"/>
              <a:buNone/>
            </a:pPr>
            <a:r>
              <a:rPr lang="en-US" sz="4400">
                <a:solidFill>
                  <a:srgbClr val="FFFFFF"/>
                </a:solidFill>
                <a:latin typeface="Times New Roman"/>
                <a:ea typeface="Times New Roman"/>
                <a:cs typeface="Times New Roman"/>
                <a:sym typeface="Times New Roman"/>
              </a:rPr>
              <a:t>“</a:t>
            </a:r>
            <a:r>
              <a:rPr lang="en-US" sz="4000">
                <a:solidFill>
                  <a:srgbClr val="FFFFFF"/>
                </a:solidFill>
                <a:latin typeface="Times New Roman"/>
                <a:ea typeface="Times New Roman"/>
                <a:cs typeface="Times New Roman"/>
                <a:sym typeface="Times New Roman"/>
              </a:rPr>
              <a:t>Là lời ăn, tiếng nói hàng ngày dùng để  thông tin… đáp ứng những nhu cầu trong cuộc sống.”   </a:t>
            </a:r>
            <a:r>
              <a:rPr lang="en-US" sz="4000">
                <a:solidFill>
                  <a:srgbClr val="FFFF00"/>
                </a:solidFill>
                <a:latin typeface="Times New Roman"/>
                <a:ea typeface="Times New Roman"/>
                <a:cs typeface="Times New Roman"/>
                <a:sym typeface="Times New Roman"/>
              </a:rPr>
              <a:t>Là PCNN nào?</a:t>
            </a:r>
            <a:endParaRPr sz="4000">
              <a:solidFill>
                <a:srgbClr val="FFFF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4800"/>
              <a:buFont typeface="Calibri"/>
              <a:buNone/>
            </a:pPr>
            <a:r>
              <a:t/>
            </a:r>
            <a:endParaRPr b="0" i="0" sz="4800" u="none" cap="none" strike="noStrike">
              <a:solidFill>
                <a:srgbClr val="FFFF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500"/>
                                        <p:tgtEl>
                                          <p:spTgt spid="755"/>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759"/>
                                        </p:tgtEl>
                                        <p:attrNameLst>
                                          <p:attrName>style.visibility</p:attrName>
                                        </p:attrNameLst>
                                      </p:cBhvr>
                                      <p:to>
                                        <p:strVal val="visible"/>
                                      </p:to>
                                    </p:set>
                                    <p:animEffect filter="fade" transition="in">
                                      <p:cBhvr>
                                        <p:cTn dur="500"/>
                                        <p:tgtEl>
                                          <p:spTgt spid="759"/>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775"/>
                                        </p:tgtEl>
                                        <p:attrNameLst>
                                          <p:attrName>style.visibility</p:attrName>
                                        </p:attrNameLst>
                                      </p:cBhvr>
                                      <p:to>
                                        <p:strVal val="visible"/>
                                      </p:to>
                                    </p:set>
                                    <p:animEffect filter="fade" transition="in">
                                      <p:cBhvr>
                                        <p:cTn dur="500"/>
                                        <p:tgtEl>
                                          <p:spTgt spid="7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500"/>
                                        <p:tgtEl>
                                          <p:spTgt spid="7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grpSp>
        <p:nvGrpSpPr>
          <p:cNvPr id="797" name="Google Shape;797;p7"/>
          <p:cNvGrpSpPr/>
          <p:nvPr/>
        </p:nvGrpSpPr>
        <p:grpSpPr>
          <a:xfrm>
            <a:off x="2009715" y="1503973"/>
            <a:ext cx="1187355" cy="1187355"/>
            <a:chOff x="2333767" y="1801504"/>
            <a:chExt cx="1187355" cy="1187355"/>
          </a:xfrm>
        </p:grpSpPr>
        <p:sp>
          <p:nvSpPr>
            <p:cNvPr id="798" name="Google Shape;798;p7"/>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99" name="Google Shape;799;p7"/>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00" name="Google Shape;800;p7"/>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05</a:t>
              </a:r>
              <a:endParaRPr b="1" i="0" sz="3200" u="none" cap="none" strike="noStrike">
                <a:solidFill>
                  <a:srgbClr val="FF0000"/>
                </a:solidFill>
                <a:latin typeface="Times New Roman"/>
                <a:ea typeface="Times New Roman"/>
                <a:cs typeface="Times New Roman"/>
                <a:sym typeface="Times New Roman"/>
              </a:endParaRPr>
            </a:p>
          </p:txBody>
        </p:sp>
      </p:grpSp>
      <p:grpSp>
        <p:nvGrpSpPr>
          <p:cNvPr id="801" name="Google Shape;801;p7"/>
          <p:cNvGrpSpPr/>
          <p:nvPr/>
        </p:nvGrpSpPr>
        <p:grpSpPr>
          <a:xfrm>
            <a:off x="2020916" y="1522064"/>
            <a:ext cx="1187355" cy="1187355"/>
            <a:chOff x="2333767" y="1801504"/>
            <a:chExt cx="1187355" cy="1187355"/>
          </a:xfrm>
        </p:grpSpPr>
        <p:sp>
          <p:nvSpPr>
            <p:cNvPr id="802" name="Google Shape;802;p7"/>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03" name="Google Shape;803;p7"/>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04" name="Google Shape;804;p7"/>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04</a:t>
              </a:r>
              <a:endParaRPr b="1" i="0" sz="3200" u="none" cap="none" strike="noStrike">
                <a:solidFill>
                  <a:srgbClr val="FF0000"/>
                </a:solidFill>
                <a:latin typeface="Times New Roman"/>
                <a:ea typeface="Times New Roman"/>
                <a:cs typeface="Times New Roman"/>
                <a:sym typeface="Times New Roman"/>
              </a:endParaRPr>
            </a:p>
          </p:txBody>
        </p:sp>
      </p:grpSp>
      <p:grpSp>
        <p:nvGrpSpPr>
          <p:cNvPr id="805" name="Google Shape;805;p7"/>
          <p:cNvGrpSpPr/>
          <p:nvPr/>
        </p:nvGrpSpPr>
        <p:grpSpPr>
          <a:xfrm>
            <a:off x="2001029" y="1500016"/>
            <a:ext cx="1187355" cy="1187355"/>
            <a:chOff x="2333767" y="1801504"/>
            <a:chExt cx="1187355" cy="1187355"/>
          </a:xfrm>
        </p:grpSpPr>
        <p:sp>
          <p:nvSpPr>
            <p:cNvPr id="806" name="Google Shape;806;p7"/>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07" name="Google Shape;807;p7"/>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08" name="Google Shape;808;p7"/>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03</a:t>
              </a:r>
              <a:endParaRPr b="1" i="0" sz="3200" u="none" cap="none" strike="noStrike">
                <a:solidFill>
                  <a:srgbClr val="FF0000"/>
                </a:solidFill>
                <a:latin typeface="Times New Roman"/>
                <a:ea typeface="Times New Roman"/>
                <a:cs typeface="Times New Roman"/>
                <a:sym typeface="Times New Roman"/>
              </a:endParaRPr>
            </a:p>
          </p:txBody>
        </p:sp>
      </p:grpSp>
      <p:grpSp>
        <p:nvGrpSpPr>
          <p:cNvPr id="809" name="Google Shape;809;p7"/>
          <p:cNvGrpSpPr/>
          <p:nvPr/>
        </p:nvGrpSpPr>
        <p:grpSpPr>
          <a:xfrm>
            <a:off x="1993978" y="1527998"/>
            <a:ext cx="1187355" cy="1187355"/>
            <a:chOff x="2333767" y="1801504"/>
            <a:chExt cx="1187355" cy="1187355"/>
          </a:xfrm>
        </p:grpSpPr>
        <p:sp>
          <p:nvSpPr>
            <p:cNvPr id="810" name="Google Shape;810;p7"/>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11" name="Google Shape;811;p7"/>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12" name="Google Shape;812;p7"/>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02</a:t>
              </a:r>
              <a:endParaRPr b="1" i="0" sz="3200" u="none" cap="none" strike="noStrike">
                <a:solidFill>
                  <a:srgbClr val="FF0000"/>
                </a:solidFill>
                <a:latin typeface="Times New Roman"/>
                <a:ea typeface="Times New Roman"/>
                <a:cs typeface="Times New Roman"/>
                <a:sym typeface="Times New Roman"/>
              </a:endParaRPr>
            </a:p>
          </p:txBody>
        </p:sp>
      </p:grpSp>
      <p:grpSp>
        <p:nvGrpSpPr>
          <p:cNvPr id="813" name="Google Shape;813;p7"/>
          <p:cNvGrpSpPr/>
          <p:nvPr/>
        </p:nvGrpSpPr>
        <p:grpSpPr>
          <a:xfrm>
            <a:off x="1989828" y="1498039"/>
            <a:ext cx="1187355" cy="1187355"/>
            <a:chOff x="2333767" y="1801504"/>
            <a:chExt cx="1187355" cy="1187355"/>
          </a:xfrm>
        </p:grpSpPr>
        <p:sp>
          <p:nvSpPr>
            <p:cNvPr id="814" name="Google Shape;814;p7"/>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15" name="Google Shape;815;p7"/>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16" name="Google Shape;816;p7"/>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01</a:t>
              </a:r>
              <a:endParaRPr b="1" i="0" sz="3200" u="none" cap="none" strike="noStrike">
                <a:solidFill>
                  <a:srgbClr val="FF0000"/>
                </a:solidFill>
                <a:latin typeface="Times New Roman"/>
                <a:ea typeface="Times New Roman"/>
                <a:cs typeface="Times New Roman"/>
                <a:sym typeface="Times New Roman"/>
              </a:endParaRPr>
            </a:p>
          </p:txBody>
        </p:sp>
      </p:grpSp>
      <p:grpSp>
        <p:nvGrpSpPr>
          <p:cNvPr id="817" name="Google Shape;817;p7"/>
          <p:cNvGrpSpPr/>
          <p:nvPr/>
        </p:nvGrpSpPr>
        <p:grpSpPr>
          <a:xfrm>
            <a:off x="2009715" y="1514354"/>
            <a:ext cx="1187355" cy="1187355"/>
            <a:chOff x="2333767" y="1801504"/>
            <a:chExt cx="1187355" cy="1187355"/>
          </a:xfrm>
        </p:grpSpPr>
        <p:sp>
          <p:nvSpPr>
            <p:cNvPr id="818" name="Google Shape;818;p7"/>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19" name="Google Shape;819;p7"/>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20" name="Google Shape;820;p7"/>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00</a:t>
              </a:r>
              <a:endParaRPr b="1" i="0" sz="3200" u="none" cap="none" strike="noStrike">
                <a:solidFill>
                  <a:srgbClr val="FF0000"/>
                </a:solidFill>
                <a:latin typeface="Times New Roman"/>
                <a:ea typeface="Times New Roman"/>
                <a:cs typeface="Times New Roman"/>
                <a:sym typeface="Times New Roman"/>
              </a:endParaRPr>
            </a:p>
          </p:txBody>
        </p:sp>
      </p:grpSp>
      <p:pic>
        <p:nvPicPr>
          <p:cNvPr id="821" name="Google Shape;821;p7"/>
          <p:cNvPicPr preferRelativeResize="0"/>
          <p:nvPr/>
        </p:nvPicPr>
        <p:blipFill rotWithShape="1">
          <a:blip r:embed="rId3">
            <a:alphaModFix/>
          </a:blip>
          <a:srcRect b="0" l="0" r="0" t="0"/>
          <a:stretch/>
        </p:blipFill>
        <p:spPr>
          <a:xfrm>
            <a:off x="1954085" y="91026"/>
            <a:ext cx="1321013" cy="1321013"/>
          </a:xfrm>
          <a:prstGeom prst="rect">
            <a:avLst/>
          </a:prstGeom>
          <a:noFill/>
          <a:ln>
            <a:noFill/>
          </a:ln>
        </p:spPr>
      </p:pic>
      <p:grpSp>
        <p:nvGrpSpPr>
          <p:cNvPr id="822" name="Google Shape;822;p7"/>
          <p:cNvGrpSpPr/>
          <p:nvPr/>
        </p:nvGrpSpPr>
        <p:grpSpPr>
          <a:xfrm rot="936077">
            <a:off x="-632618" y="-21520"/>
            <a:ext cx="2515386" cy="2437600"/>
            <a:chOff x="815" y="1243"/>
            <a:chExt cx="458" cy="518"/>
          </a:xfrm>
        </p:grpSpPr>
        <p:grpSp>
          <p:nvGrpSpPr>
            <p:cNvPr id="823" name="Google Shape;823;p7"/>
            <p:cNvGrpSpPr/>
            <p:nvPr/>
          </p:nvGrpSpPr>
          <p:grpSpPr>
            <a:xfrm>
              <a:off x="815" y="1243"/>
              <a:ext cx="458" cy="518"/>
              <a:chOff x="183" y="1917"/>
              <a:chExt cx="1051" cy="1102"/>
            </a:xfrm>
          </p:grpSpPr>
          <p:pic>
            <p:nvPicPr>
              <p:cNvPr descr="light_shadow" id="824" name="Google Shape;824;p7"/>
              <p:cNvPicPr preferRelativeResize="0"/>
              <p:nvPr/>
            </p:nvPicPr>
            <p:blipFill rotWithShape="1">
              <a:blip r:embed="rId4">
                <a:alphaModFix/>
              </a:blip>
              <a:srcRect b="0" l="0" r="0" t="0"/>
              <a:stretch/>
            </p:blipFill>
            <p:spPr>
              <a:xfrm>
                <a:off x="291" y="2781"/>
                <a:ext cx="858" cy="238"/>
              </a:xfrm>
              <a:prstGeom prst="rect">
                <a:avLst/>
              </a:prstGeom>
              <a:noFill/>
              <a:ln>
                <a:noFill/>
              </a:ln>
            </p:spPr>
          </p:pic>
          <p:pic>
            <p:nvPicPr>
              <p:cNvPr descr="circuler_1" id="825" name="Google Shape;825;p7"/>
              <p:cNvPicPr preferRelativeResize="0"/>
              <p:nvPr/>
            </p:nvPicPr>
            <p:blipFill rotWithShape="1">
              <a:blip r:embed="rId5">
                <a:alphaModFix/>
              </a:blip>
              <a:srcRect b="0" l="0" r="0" t="0"/>
              <a:stretch/>
            </p:blipFill>
            <p:spPr>
              <a:xfrm>
                <a:off x="192" y="1917"/>
                <a:ext cx="1042" cy="1016"/>
              </a:xfrm>
              <a:prstGeom prst="rect">
                <a:avLst/>
              </a:prstGeom>
              <a:noFill/>
              <a:ln>
                <a:noFill/>
              </a:ln>
            </p:spPr>
          </p:pic>
          <p:sp>
            <p:nvSpPr>
              <p:cNvPr id="826" name="Google Shape;826;p7"/>
              <p:cNvSpPr/>
              <p:nvPr/>
            </p:nvSpPr>
            <p:spPr>
              <a:xfrm>
                <a:off x="183" y="1928"/>
                <a:ext cx="1035" cy="1019"/>
              </a:xfrm>
              <a:prstGeom prst="ellipse">
                <a:avLst/>
              </a:prstGeom>
              <a:gradFill>
                <a:gsLst>
                  <a:gs pos="0">
                    <a:srgbClr val="F08B54"/>
                  </a:gs>
                  <a:gs pos="50000">
                    <a:srgbClr val="F67A26"/>
                  </a:gs>
                  <a:gs pos="100000">
                    <a:srgbClr val="E36A18"/>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9900"/>
                  <a:buFont typeface="Arial"/>
                  <a:buNone/>
                </a:pPr>
                <a:r>
                  <a:rPr b="1" i="1" lang="en-US" sz="19900">
                    <a:solidFill>
                      <a:srgbClr val="FFFFFF"/>
                    </a:solidFill>
                    <a:latin typeface="Arial"/>
                    <a:ea typeface="Arial"/>
                    <a:cs typeface="Arial"/>
                    <a:sym typeface="Arial"/>
                  </a:rPr>
                  <a:t>3</a:t>
                </a:r>
                <a:endParaRPr b="1" i="1" sz="19900" u="none" cap="none" strike="noStrike">
                  <a:solidFill>
                    <a:srgbClr val="FFFFFF"/>
                  </a:solidFill>
                  <a:latin typeface="Arial"/>
                  <a:ea typeface="Arial"/>
                  <a:cs typeface="Arial"/>
                  <a:sym typeface="Arial"/>
                </a:endParaRPr>
              </a:p>
            </p:txBody>
          </p:sp>
        </p:grpSp>
        <p:pic>
          <p:nvPicPr>
            <p:cNvPr descr="Picture2" id="827" name="Google Shape;827;p7"/>
            <p:cNvPicPr preferRelativeResize="0"/>
            <p:nvPr/>
          </p:nvPicPr>
          <p:blipFill rotWithShape="1">
            <a:blip r:embed="rId6">
              <a:alphaModFix/>
            </a:blip>
            <a:srcRect b="0" l="0" r="0" t="0"/>
            <a:stretch/>
          </p:blipFill>
          <p:spPr>
            <a:xfrm>
              <a:off x="864" y="1248"/>
              <a:ext cx="359" cy="169"/>
            </a:xfrm>
            <a:prstGeom prst="rect">
              <a:avLst/>
            </a:prstGeom>
            <a:noFill/>
            <a:ln>
              <a:noFill/>
            </a:ln>
          </p:spPr>
        </p:pic>
      </p:grpSp>
      <p:sp>
        <p:nvSpPr>
          <p:cNvPr id="828" name="Google Shape;828;p7"/>
          <p:cNvSpPr/>
          <p:nvPr/>
        </p:nvSpPr>
        <p:spPr>
          <a:xfrm>
            <a:off x="116256" y="2777328"/>
            <a:ext cx="11475326" cy="953166"/>
          </a:xfrm>
          <a:prstGeom prst="roundRect">
            <a:avLst>
              <a:gd fmla="val 16667" name="adj"/>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A. Tính</a:t>
            </a:r>
            <a:r>
              <a:rPr b="1" i="0" lang="en-US" sz="3600" u="none" cap="none" strike="noStrike">
                <a:solidFill>
                  <a:srgbClr val="FFFFFF"/>
                </a:solidFill>
                <a:latin typeface="Times New Roman"/>
                <a:ea typeface="Times New Roman"/>
                <a:cs typeface="Times New Roman"/>
                <a:sym typeface="Times New Roman"/>
              </a:rPr>
              <a:t> cụ thể, tính cảm xúc, tính tập thể</a:t>
            </a:r>
            <a:endParaRPr b="1" i="0" sz="3600" u="none" cap="none" strike="noStrike">
              <a:solidFill>
                <a:srgbClr val="FFFFFF"/>
              </a:solidFill>
              <a:latin typeface="Times New Roman"/>
              <a:ea typeface="Times New Roman"/>
              <a:cs typeface="Times New Roman"/>
              <a:sym typeface="Times New Roman"/>
            </a:endParaRPr>
          </a:p>
        </p:txBody>
      </p:sp>
      <p:sp>
        <p:nvSpPr>
          <p:cNvPr id="829" name="Google Shape;829;p7"/>
          <p:cNvSpPr/>
          <p:nvPr/>
        </p:nvSpPr>
        <p:spPr>
          <a:xfrm>
            <a:off x="153966" y="3795475"/>
            <a:ext cx="11475326" cy="953166"/>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B.Tình</a:t>
            </a:r>
            <a:r>
              <a:rPr b="1" i="0" lang="en-US" sz="3600" u="none" cap="none" strike="noStrike">
                <a:solidFill>
                  <a:srgbClr val="FFFFFF"/>
                </a:solidFill>
                <a:latin typeface="Times New Roman"/>
                <a:ea typeface="Times New Roman"/>
                <a:cs typeface="Times New Roman"/>
                <a:sym typeface="Times New Roman"/>
              </a:rPr>
              <a:t> cụ thể, tính cảm xúc, tính cá thể</a:t>
            </a:r>
            <a:endParaRPr b="1" i="0" sz="3600" u="none" cap="none" strike="noStrike">
              <a:solidFill>
                <a:srgbClr val="FFFFFF"/>
              </a:solidFill>
              <a:latin typeface="Times New Roman"/>
              <a:ea typeface="Times New Roman"/>
              <a:cs typeface="Times New Roman"/>
              <a:sym typeface="Times New Roman"/>
            </a:endParaRPr>
          </a:p>
        </p:txBody>
      </p:sp>
      <p:sp>
        <p:nvSpPr>
          <p:cNvPr id="830" name="Google Shape;830;p7"/>
          <p:cNvSpPr/>
          <p:nvPr/>
        </p:nvSpPr>
        <p:spPr>
          <a:xfrm>
            <a:off x="179950" y="4769577"/>
            <a:ext cx="11449342" cy="953166"/>
          </a:xfrm>
          <a:prstGeom prst="roundRect">
            <a:avLst>
              <a:gd fmla="val 16667" name="adj"/>
            </a:avLst>
          </a:prstGeom>
          <a:solidFill>
            <a:srgbClr val="BF9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C. Tính</a:t>
            </a:r>
            <a:r>
              <a:rPr b="1" i="0" lang="en-US" sz="3600" u="none" cap="none" strike="noStrike">
                <a:solidFill>
                  <a:srgbClr val="FFFFFF"/>
                </a:solidFill>
                <a:latin typeface="Times New Roman"/>
                <a:ea typeface="Times New Roman"/>
                <a:cs typeface="Times New Roman"/>
                <a:sym typeface="Times New Roman"/>
              </a:rPr>
              <a:t> cụ thể, tính truyền cảm, tính cá thể</a:t>
            </a:r>
            <a:endParaRPr b="1" i="0" sz="3600" u="none" cap="none" strike="noStrike">
              <a:solidFill>
                <a:srgbClr val="FFFFFF"/>
              </a:solidFill>
              <a:latin typeface="Times New Roman"/>
              <a:ea typeface="Times New Roman"/>
              <a:cs typeface="Times New Roman"/>
              <a:sym typeface="Times New Roman"/>
            </a:endParaRPr>
          </a:p>
        </p:txBody>
      </p:sp>
      <p:sp>
        <p:nvSpPr>
          <p:cNvPr id="831" name="Google Shape;831;p7"/>
          <p:cNvSpPr/>
          <p:nvPr/>
        </p:nvSpPr>
        <p:spPr>
          <a:xfrm>
            <a:off x="102967" y="5743679"/>
            <a:ext cx="11603308" cy="953166"/>
          </a:xfrm>
          <a:prstGeom prst="roundRect">
            <a:avLst>
              <a:gd fmla="val 16667" name="adj"/>
            </a:avLst>
          </a:prstGeom>
          <a:solidFill>
            <a:srgbClr val="3A3838"/>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D. Tính</a:t>
            </a:r>
            <a:r>
              <a:rPr b="1" i="0" lang="en-US" sz="3600" u="none" cap="none" strike="noStrike">
                <a:solidFill>
                  <a:srgbClr val="FFFFFF"/>
                </a:solidFill>
                <a:latin typeface="Times New Roman"/>
                <a:ea typeface="Times New Roman"/>
                <a:cs typeface="Times New Roman"/>
                <a:sym typeface="Times New Roman"/>
              </a:rPr>
              <a:t> cụ thể, tính cảm xúc, tính cá thể hóa</a:t>
            </a:r>
            <a:endParaRPr b="1" i="0" sz="3600" u="none" cap="none" strike="noStrike">
              <a:solidFill>
                <a:srgbClr val="FFFFFF"/>
              </a:solidFill>
              <a:latin typeface="Times New Roman"/>
              <a:ea typeface="Times New Roman"/>
              <a:cs typeface="Times New Roman"/>
              <a:sym typeface="Times New Roman"/>
            </a:endParaRPr>
          </a:p>
        </p:txBody>
      </p:sp>
      <p:sp>
        <p:nvSpPr>
          <p:cNvPr id="832" name="Google Shape;832;p7"/>
          <p:cNvSpPr/>
          <p:nvPr/>
        </p:nvSpPr>
        <p:spPr>
          <a:xfrm rot="-2813164">
            <a:off x="10646401" y="3781573"/>
            <a:ext cx="564470" cy="835242"/>
          </a:xfrm>
          <a:prstGeom prst="corner">
            <a:avLst>
              <a:gd fmla="val 50000" name="adj1"/>
              <a:gd fmla="val 27026" name="adj2"/>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0000"/>
              </a:solidFill>
              <a:latin typeface="Calibri"/>
              <a:ea typeface="Calibri"/>
              <a:cs typeface="Calibri"/>
              <a:sym typeface="Calibri"/>
            </a:endParaRPr>
          </a:p>
        </p:txBody>
      </p:sp>
      <p:pic>
        <p:nvPicPr>
          <p:cNvPr id="833" name="Google Shape;833;p7"/>
          <p:cNvPicPr preferRelativeResize="0"/>
          <p:nvPr/>
        </p:nvPicPr>
        <p:blipFill rotWithShape="1">
          <a:blip r:embed="rId7">
            <a:alphaModFix/>
          </a:blip>
          <a:srcRect b="0" l="0" r="0" t="0"/>
          <a:stretch/>
        </p:blipFill>
        <p:spPr>
          <a:xfrm>
            <a:off x="901531" y="1966066"/>
            <a:ext cx="798645" cy="1554615"/>
          </a:xfrm>
          <a:prstGeom prst="rect">
            <a:avLst/>
          </a:prstGeom>
          <a:noFill/>
          <a:ln>
            <a:noFill/>
          </a:ln>
        </p:spPr>
      </p:pic>
      <p:sp>
        <p:nvSpPr>
          <p:cNvPr id="834" name="Google Shape;834;p7"/>
          <p:cNvSpPr/>
          <p:nvPr/>
        </p:nvSpPr>
        <p:spPr>
          <a:xfrm>
            <a:off x="3353516" y="229435"/>
            <a:ext cx="8455997" cy="1523602"/>
          </a:xfrm>
          <a:prstGeom prst="roundRect">
            <a:avLst>
              <a:gd fmla="val 16667" name="adj"/>
            </a:avLst>
          </a:prstGeom>
          <a:solidFill>
            <a:srgbClr val="C000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Times New Roman"/>
              <a:buNone/>
            </a:pPr>
            <a:r>
              <a:rPr b="1" i="1" lang="en-US" sz="4400" u="none" cap="none" strike="noStrike">
                <a:solidFill>
                  <a:srgbClr val="FFFFFF"/>
                </a:solidFill>
                <a:latin typeface="Times New Roman"/>
                <a:ea typeface="Times New Roman"/>
                <a:cs typeface="Times New Roman"/>
                <a:sym typeface="Times New Roman"/>
              </a:rPr>
              <a:t>Phong cách</a:t>
            </a:r>
            <a:r>
              <a:rPr b="1" i="1" lang="en-US" sz="4400" u="none" cap="none" strike="noStrike">
                <a:solidFill>
                  <a:srgbClr val="FFFFFF"/>
                </a:solidFill>
                <a:latin typeface="Times New Roman"/>
                <a:ea typeface="Times New Roman"/>
                <a:cs typeface="Times New Roman"/>
                <a:sym typeface="Times New Roman"/>
              </a:rPr>
              <a:t> ngôn ngữ sinh hoạt có </a:t>
            </a:r>
            <a:r>
              <a:rPr b="1" i="1" lang="en-US" sz="4400" u="none" cap="none" strike="noStrike">
                <a:solidFill>
                  <a:srgbClr val="FFFF00"/>
                </a:solidFill>
                <a:latin typeface="Times New Roman"/>
                <a:ea typeface="Times New Roman"/>
                <a:cs typeface="Times New Roman"/>
                <a:sym typeface="Times New Roman"/>
              </a:rPr>
              <a:t>mấy</a:t>
            </a:r>
            <a:r>
              <a:rPr b="1" i="1" lang="en-US" sz="4400">
                <a:solidFill>
                  <a:srgbClr val="FFFF00"/>
                </a:solidFill>
                <a:latin typeface="Times New Roman"/>
                <a:ea typeface="Times New Roman"/>
                <a:cs typeface="Times New Roman"/>
                <a:sym typeface="Times New Roman"/>
              </a:rPr>
              <a:t> đặc trưng </a:t>
            </a:r>
            <a:r>
              <a:rPr b="1" i="1" lang="en-US" sz="4400">
                <a:solidFill>
                  <a:srgbClr val="FFFFFF"/>
                </a:solidFill>
                <a:latin typeface="Times New Roman"/>
                <a:ea typeface="Times New Roman"/>
                <a:cs typeface="Times New Roman"/>
                <a:sym typeface="Times New Roman"/>
              </a:rPr>
              <a:t>cơ bản?</a:t>
            </a:r>
            <a:endParaRPr b="1" i="0" sz="4400" u="none" cap="none" strike="noStrike">
              <a:solidFill>
                <a:srgbClr val="FFFF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500"/>
                                        <p:tgtEl>
                                          <p:spTgt spid="797"/>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801"/>
                                        </p:tgtEl>
                                        <p:attrNameLst>
                                          <p:attrName>style.visibility</p:attrName>
                                        </p:attrNameLst>
                                      </p:cBhvr>
                                      <p:to>
                                        <p:strVal val="visible"/>
                                      </p:to>
                                    </p:set>
                                    <p:animEffect filter="fade" transition="in">
                                      <p:cBhvr>
                                        <p:cTn dur="500"/>
                                        <p:tgtEl>
                                          <p:spTgt spid="801"/>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805"/>
                                        </p:tgtEl>
                                        <p:attrNameLst>
                                          <p:attrName>style.visibility</p:attrName>
                                        </p:attrNameLst>
                                      </p:cBhvr>
                                      <p:to>
                                        <p:strVal val="visible"/>
                                      </p:to>
                                    </p:set>
                                    <p:animEffect filter="fade" transition="in">
                                      <p:cBhvr>
                                        <p:cTn dur="500"/>
                                        <p:tgtEl>
                                          <p:spTgt spid="805"/>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809"/>
                                        </p:tgtEl>
                                        <p:attrNameLst>
                                          <p:attrName>style.visibility</p:attrName>
                                        </p:attrNameLst>
                                      </p:cBhvr>
                                      <p:to>
                                        <p:strVal val="visible"/>
                                      </p:to>
                                    </p:set>
                                    <p:animEffect filter="fade" transition="in">
                                      <p:cBhvr>
                                        <p:cTn dur="500"/>
                                        <p:tgtEl>
                                          <p:spTgt spid="809"/>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813"/>
                                        </p:tgtEl>
                                        <p:attrNameLst>
                                          <p:attrName>style.visibility</p:attrName>
                                        </p:attrNameLst>
                                      </p:cBhvr>
                                      <p:to>
                                        <p:strVal val="visible"/>
                                      </p:to>
                                    </p:set>
                                    <p:animEffect filter="fade" transition="in">
                                      <p:cBhvr>
                                        <p:cTn dur="500"/>
                                        <p:tgtEl>
                                          <p:spTgt spid="813"/>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817"/>
                                        </p:tgtEl>
                                        <p:attrNameLst>
                                          <p:attrName>style.visibility</p:attrName>
                                        </p:attrNameLst>
                                      </p:cBhvr>
                                      <p:to>
                                        <p:strVal val="visible"/>
                                      </p:to>
                                    </p:set>
                                    <p:animEffect filter="fade" transition="in">
                                      <p:cBhvr>
                                        <p:cTn dur="500"/>
                                        <p:tgtEl>
                                          <p:spTgt spid="8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500"/>
                                        <p:tgtEl>
                                          <p:spTgt spid="8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grpSp>
        <p:nvGrpSpPr>
          <p:cNvPr id="839" name="Google Shape;839;p8"/>
          <p:cNvGrpSpPr/>
          <p:nvPr/>
        </p:nvGrpSpPr>
        <p:grpSpPr>
          <a:xfrm>
            <a:off x="2009715" y="1503973"/>
            <a:ext cx="1187355" cy="1187355"/>
            <a:chOff x="2333767" y="1801504"/>
            <a:chExt cx="1187355" cy="1187355"/>
          </a:xfrm>
        </p:grpSpPr>
        <p:sp>
          <p:nvSpPr>
            <p:cNvPr id="840" name="Google Shape;840;p8"/>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41" name="Google Shape;841;p8"/>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42" name="Google Shape;842;p8"/>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05</a:t>
              </a:r>
              <a:endParaRPr b="1" i="0" sz="3200" u="none" cap="none" strike="noStrike">
                <a:solidFill>
                  <a:srgbClr val="FF0000"/>
                </a:solidFill>
                <a:latin typeface="Times New Roman"/>
                <a:ea typeface="Times New Roman"/>
                <a:cs typeface="Times New Roman"/>
                <a:sym typeface="Times New Roman"/>
              </a:endParaRPr>
            </a:p>
          </p:txBody>
        </p:sp>
      </p:grpSp>
      <p:grpSp>
        <p:nvGrpSpPr>
          <p:cNvPr id="843" name="Google Shape;843;p8"/>
          <p:cNvGrpSpPr/>
          <p:nvPr/>
        </p:nvGrpSpPr>
        <p:grpSpPr>
          <a:xfrm>
            <a:off x="2020916" y="1522064"/>
            <a:ext cx="1187355" cy="1187355"/>
            <a:chOff x="2333767" y="1801504"/>
            <a:chExt cx="1187355" cy="1187355"/>
          </a:xfrm>
        </p:grpSpPr>
        <p:sp>
          <p:nvSpPr>
            <p:cNvPr id="844" name="Google Shape;844;p8"/>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45" name="Google Shape;845;p8"/>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46" name="Google Shape;846;p8"/>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04</a:t>
              </a:r>
              <a:endParaRPr b="1" i="0" sz="3200" u="none" cap="none" strike="noStrike">
                <a:solidFill>
                  <a:srgbClr val="FF0000"/>
                </a:solidFill>
                <a:latin typeface="Times New Roman"/>
                <a:ea typeface="Times New Roman"/>
                <a:cs typeface="Times New Roman"/>
                <a:sym typeface="Times New Roman"/>
              </a:endParaRPr>
            </a:p>
          </p:txBody>
        </p:sp>
      </p:grpSp>
      <p:grpSp>
        <p:nvGrpSpPr>
          <p:cNvPr id="847" name="Google Shape;847;p8"/>
          <p:cNvGrpSpPr/>
          <p:nvPr/>
        </p:nvGrpSpPr>
        <p:grpSpPr>
          <a:xfrm>
            <a:off x="2001029" y="1500016"/>
            <a:ext cx="1187355" cy="1187355"/>
            <a:chOff x="2333767" y="1801504"/>
            <a:chExt cx="1187355" cy="1187355"/>
          </a:xfrm>
        </p:grpSpPr>
        <p:sp>
          <p:nvSpPr>
            <p:cNvPr id="848" name="Google Shape;848;p8"/>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49" name="Google Shape;849;p8"/>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50" name="Google Shape;850;p8"/>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03</a:t>
              </a:r>
              <a:endParaRPr b="1" i="0" sz="3200" u="none" cap="none" strike="noStrike">
                <a:solidFill>
                  <a:srgbClr val="FF0000"/>
                </a:solidFill>
                <a:latin typeface="Times New Roman"/>
                <a:ea typeface="Times New Roman"/>
                <a:cs typeface="Times New Roman"/>
                <a:sym typeface="Times New Roman"/>
              </a:endParaRPr>
            </a:p>
          </p:txBody>
        </p:sp>
      </p:grpSp>
      <p:grpSp>
        <p:nvGrpSpPr>
          <p:cNvPr id="851" name="Google Shape;851;p8"/>
          <p:cNvGrpSpPr/>
          <p:nvPr/>
        </p:nvGrpSpPr>
        <p:grpSpPr>
          <a:xfrm>
            <a:off x="1993978" y="1527998"/>
            <a:ext cx="1187355" cy="1187355"/>
            <a:chOff x="2333767" y="1801504"/>
            <a:chExt cx="1187355" cy="1187355"/>
          </a:xfrm>
        </p:grpSpPr>
        <p:sp>
          <p:nvSpPr>
            <p:cNvPr id="852" name="Google Shape;852;p8"/>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53" name="Google Shape;853;p8"/>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54" name="Google Shape;854;p8"/>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02</a:t>
              </a:r>
              <a:endParaRPr b="1" i="0" sz="3200" u="none" cap="none" strike="noStrike">
                <a:solidFill>
                  <a:srgbClr val="FF0000"/>
                </a:solidFill>
                <a:latin typeface="Times New Roman"/>
                <a:ea typeface="Times New Roman"/>
                <a:cs typeface="Times New Roman"/>
                <a:sym typeface="Times New Roman"/>
              </a:endParaRPr>
            </a:p>
          </p:txBody>
        </p:sp>
      </p:grpSp>
      <p:grpSp>
        <p:nvGrpSpPr>
          <p:cNvPr id="855" name="Google Shape;855;p8"/>
          <p:cNvGrpSpPr/>
          <p:nvPr/>
        </p:nvGrpSpPr>
        <p:grpSpPr>
          <a:xfrm>
            <a:off x="1989828" y="1498039"/>
            <a:ext cx="1187355" cy="1187355"/>
            <a:chOff x="2333767" y="1801504"/>
            <a:chExt cx="1187355" cy="1187355"/>
          </a:xfrm>
        </p:grpSpPr>
        <p:sp>
          <p:nvSpPr>
            <p:cNvPr id="856" name="Google Shape;856;p8"/>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57" name="Google Shape;857;p8"/>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58" name="Google Shape;858;p8"/>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01</a:t>
              </a:r>
              <a:endParaRPr b="1" i="0" sz="3200" u="none" cap="none" strike="noStrike">
                <a:solidFill>
                  <a:srgbClr val="FF0000"/>
                </a:solidFill>
                <a:latin typeface="Times New Roman"/>
                <a:ea typeface="Times New Roman"/>
                <a:cs typeface="Times New Roman"/>
                <a:sym typeface="Times New Roman"/>
              </a:endParaRPr>
            </a:p>
          </p:txBody>
        </p:sp>
      </p:grpSp>
      <p:grpSp>
        <p:nvGrpSpPr>
          <p:cNvPr id="859" name="Google Shape;859;p8"/>
          <p:cNvGrpSpPr/>
          <p:nvPr/>
        </p:nvGrpSpPr>
        <p:grpSpPr>
          <a:xfrm>
            <a:off x="2009715" y="1514354"/>
            <a:ext cx="1187355" cy="1187355"/>
            <a:chOff x="2333767" y="1801504"/>
            <a:chExt cx="1187355" cy="1187355"/>
          </a:xfrm>
        </p:grpSpPr>
        <p:sp>
          <p:nvSpPr>
            <p:cNvPr id="860" name="Google Shape;860;p8"/>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61" name="Google Shape;861;p8"/>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62" name="Google Shape;862;p8"/>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00</a:t>
              </a:r>
              <a:endParaRPr b="1" i="0" sz="3200" u="none" cap="none" strike="noStrike">
                <a:solidFill>
                  <a:srgbClr val="FF0000"/>
                </a:solidFill>
                <a:latin typeface="Times New Roman"/>
                <a:ea typeface="Times New Roman"/>
                <a:cs typeface="Times New Roman"/>
                <a:sym typeface="Times New Roman"/>
              </a:endParaRPr>
            </a:p>
          </p:txBody>
        </p:sp>
      </p:grpSp>
      <p:pic>
        <p:nvPicPr>
          <p:cNvPr id="863" name="Google Shape;863;p8"/>
          <p:cNvPicPr preferRelativeResize="0"/>
          <p:nvPr/>
        </p:nvPicPr>
        <p:blipFill rotWithShape="1">
          <a:blip r:embed="rId3">
            <a:alphaModFix/>
          </a:blip>
          <a:srcRect b="0" l="0" r="0" t="0"/>
          <a:stretch/>
        </p:blipFill>
        <p:spPr>
          <a:xfrm>
            <a:off x="1954085" y="91026"/>
            <a:ext cx="1321013" cy="1321013"/>
          </a:xfrm>
          <a:prstGeom prst="rect">
            <a:avLst/>
          </a:prstGeom>
          <a:noFill/>
          <a:ln>
            <a:noFill/>
          </a:ln>
        </p:spPr>
      </p:pic>
      <p:grpSp>
        <p:nvGrpSpPr>
          <p:cNvPr id="864" name="Google Shape;864;p8"/>
          <p:cNvGrpSpPr/>
          <p:nvPr/>
        </p:nvGrpSpPr>
        <p:grpSpPr>
          <a:xfrm rot="936077">
            <a:off x="-632618" y="-21520"/>
            <a:ext cx="2515386" cy="2437600"/>
            <a:chOff x="815" y="1243"/>
            <a:chExt cx="458" cy="518"/>
          </a:xfrm>
        </p:grpSpPr>
        <p:grpSp>
          <p:nvGrpSpPr>
            <p:cNvPr id="865" name="Google Shape;865;p8"/>
            <p:cNvGrpSpPr/>
            <p:nvPr/>
          </p:nvGrpSpPr>
          <p:grpSpPr>
            <a:xfrm>
              <a:off x="815" y="1243"/>
              <a:ext cx="458" cy="518"/>
              <a:chOff x="183" y="1917"/>
              <a:chExt cx="1051" cy="1102"/>
            </a:xfrm>
          </p:grpSpPr>
          <p:pic>
            <p:nvPicPr>
              <p:cNvPr descr="light_shadow" id="866" name="Google Shape;866;p8"/>
              <p:cNvPicPr preferRelativeResize="0"/>
              <p:nvPr/>
            </p:nvPicPr>
            <p:blipFill rotWithShape="1">
              <a:blip r:embed="rId4">
                <a:alphaModFix/>
              </a:blip>
              <a:srcRect b="0" l="0" r="0" t="0"/>
              <a:stretch/>
            </p:blipFill>
            <p:spPr>
              <a:xfrm>
                <a:off x="291" y="2781"/>
                <a:ext cx="858" cy="238"/>
              </a:xfrm>
              <a:prstGeom prst="rect">
                <a:avLst/>
              </a:prstGeom>
              <a:noFill/>
              <a:ln>
                <a:noFill/>
              </a:ln>
            </p:spPr>
          </p:pic>
          <p:pic>
            <p:nvPicPr>
              <p:cNvPr descr="circuler_1" id="867" name="Google Shape;867;p8"/>
              <p:cNvPicPr preferRelativeResize="0"/>
              <p:nvPr/>
            </p:nvPicPr>
            <p:blipFill rotWithShape="1">
              <a:blip r:embed="rId5">
                <a:alphaModFix/>
              </a:blip>
              <a:srcRect b="0" l="0" r="0" t="0"/>
              <a:stretch/>
            </p:blipFill>
            <p:spPr>
              <a:xfrm>
                <a:off x="192" y="1917"/>
                <a:ext cx="1042" cy="1016"/>
              </a:xfrm>
              <a:prstGeom prst="rect">
                <a:avLst/>
              </a:prstGeom>
              <a:noFill/>
              <a:ln>
                <a:noFill/>
              </a:ln>
            </p:spPr>
          </p:pic>
          <p:sp>
            <p:nvSpPr>
              <p:cNvPr id="868" name="Google Shape;868;p8"/>
              <p:cNvSpPr/>
              <p:nvPr/>
            </p:nvSpPr>
            <p:spPr>
              <a:xfrm>
                <a:off x="183" y="1928"/>
                <a:ext cx="1035" cy="1019"/>
              </a:xfrm>
              <a:prstGeom prst="ellipse">
                <a:avLst/>
              </a:prstGeom>
              <a:gradFill>
                <a:gsLst>
                  <a:gs pos="0">
                    <a:srgbClr val="F08B54"/>
                  </a:gs>
                  <a:gs pos="50000">
                    <a:srgbClr val="F67A26"/>
                  </a:gs>
                  <a:gs pos="100000">
                    <a:srgbClr val="E36A18"/>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9900"/>
                  <a:buFont typeface="Arial"/>
                  <a:buNone/>
                </a:pPr>
                <a:r>
                  <a:rPr b="1" i="1" lang="en-US" sz="19900">
                    <a:solidFill>
                      <a:srgbClr val="FFFFFF"/>
                    </a:solidFill>
                    <a:latin typeface="Arial"/>
                    <a:ea typeface="Arial"/>
                    <a:cs typeface="Arial"/>
                    <a:sym typeface="Arial"/>
                  </a:rPr>
                  <a:t>4</a:t>
                </a:r>
                <a:endParaRPr b="1" i="1" sz="19900" u="none" cap="none" strike="noStrike">
                  <a:solidFill>
                    <a:srgbClr val="FFFFFF"/>
                  </a:solidFill>
                  <a:latin typeface="Arial"/>
                  <a:ea typeface="Arial"/>
                  <a:cs typeface="Arial"/>
                  <a:sym typeface="Arial"/>
                </a:endParaRPr>
              </a:p>
            </p:txBody>
          </p:sp>
        </p:grpSp>
        <p:pic>
          <p:nvPicPr>
            <p:cNvPr descr="Picture2" id="869" name="Google Shape;869;p8"/>
            <p:cNvPicPr preferRelativeResize="0"/>
            <p:nvPr/>
          </p:nvPicPr>
          <p:blipFill rotWithShape="1">
            <a:blip r:embed="rId6">
              <a:alphaModFix/>
            </a:blip>
            <a:srcRect b="0" l="0" r="0" t="0"/>
            <a:stretch/>
          </p:blipFill>
          <p:spPr>
            <a:xfrm>
              <a:off x="864" y="1248"/>
              <a:ext cx="359" cy="169"/>
            </a:xfrm>
            <a:prstGeom prst="rect">
              <a:avLst/>
            </a:prstGeom>
            <a:noFill/>
            <a:ln>
              <a:noFill/>
            </a:ln>
          </p:spPr>
        </p:pic>
      </p:grpSp>
      <p:sp>
        <p:nvSpPr>
          <p:cNvPr id="870" name="Google Shape;870;p8"/>
          <p:cNvSpPr/>
          <p:nvPr/>
        </p:nvSpPr>
        <p:spPr>
          <a:xfrm>
            <a:off x="115959" y="2748904"/>
            <a:ext cx="11475326" cy="953166"/>
          </a:xfrm>
          <a:prstGeom prst="roundRect">
            <a:avLst>
              <a:gd fmla="val 16667" name="adj"/>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A. Dạng</a:t>
            </a:r>
            <a:r>
              <a:rPr b="1" i="0" lang="en-US" sz="3600" u="none" cap="none" strike="noStrike">
                <a:solidFill>
                  <a:srgbClr val="FFFFFF"/>
                </a:solidFill>
                <a:latin typeface="Times New Roman"/>
                <a:ea typeface="Times New Roman"/>
                <a:cs typeface="Times New Roman"/>
                <a:sym typeface="Times New Roman"/>
              </a:rPr>
              <a:t> nói, dạng viết</a:t>
            </a:r>
            <a:endParaRPr b="1" i="0" sz="3600" u="none" cap="none" strike="noStrike">
              <a:solidFill>
                <a:srgbClr val="FFFFFF"/>
              </a:solidFill>
              <a:latin typeface="Times New Roman"/>
              <a:ea typeface="Times New Roman"/>
              <a:cs typeface="Times New Roman"/>
              <a:sym typeface="Times New Roman"/>
            </a:endParaRPr>
          </a:p>
        </p:txBody>
      </p:sp>
      <p:sp>
        <p:nvSpPr>
          <p:cNvPr id="871" name="Google Shape;871;p8"/>
          <p:cNvSpPr/>
          <p:nvPr/>
        </p:nvSpPr>
        <p:spPr>
          <a:xfrm>
            <a:off x="102967" y="3730494"/>
            <a:ext cx="11475326" cy="953166"/>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B</a:t>
            </a:r>
            <a:r>
              <a:rPr b="1" lang="en-US" sz="3600">
                <a:solidFill>
                  <a:srgbClr val="FFFFFF"/>
                </a:solidFill>
                <a:latin typeface="Times New Roman"/>
                <a:ea typeface="Times New Roman"/>
                <a:cs typeface="Times New Roman"/>
                <a:sym typeface="Times New Roman"/>
              </a:rPr>
              <a:t>. Dạng nói, dạng viết, dạng lời nói tái hiện (trong tác phẩm văn học</a:t>
            </a:r>
            <a:endParaRPr b="1" i="0" sz="3600" u="none" cap="none" strike="noStrike">
              <a:solidFill>
                <a:srgbClr val="FFFFFF"/>
              </a:solidFill>
              <a:latin typeface="Times New Roman"/>
              <a:ea typeface="Times New Roman"/>
              <a:cs typeface="Times New Roman"/>
              <a:sym typeface="Times New Roman"/>
            </a:endParaRPr>
          </a:p>
        </p:txBody>
      </p:sp>
      <p:sp>
        <p:nvSpPr>
          <p:cNvPr id="872" name="Google Shape;872;p8"/>
          <p:cNvSpPr/>
          <p:nvPr/>
        </p:nvSpPr>
        <p:spPr>
          <a:xfrm>
            <a:off x="115959" y="4741491"/>
            <a:ext cx="11449342" cy="953166"/>
          </a:xfrm>
          <a:prstGeom prst="roundRect">
            <a:avLst>
              <a:gd fmla="val 16667" name="adj"/>
            </a:avLst>
          </a:prstGeom>
          <a:solidFill>
            <a:srgbClr val="BF9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C. Dạng</a:t>
            </a:r>
            <a:r>
              <a:rPr b="1" i="0" lang="en-US" sz="3600" u="none" cap="none" strike="noStrike">
                <a:solidFill>
                  <a:srgbClr val="FFFFFF"/>
                </a:solidFill>
                <a:latin typeface="Times New Roman"/>
                <a:ea typeface="Times New Roman"/>
                <a:cs typeface="Times New Roman"/>
                <a:sym typeface="Times New Roman"/>
              </a:rPr>
              <a:t> nói</a:t>
            </a:r>
            <a:r>
              <a:rPr b="1" lang="en-US" sz="3600">
                <a:solidFill>
                  <a:srgbClr val="FFFFFF"/>
                </a:solidFill>
                <a:latin typeface="Times New Roman"/>
                <a:ea typeface="Times New Roman"/>
                <a:cs typeface="Times New Roman"/>
                <a:sym typeface="Times New Roman"/>
              </a:rPr>
              <a:t>, dạng lời nói tái hiện</a:t>
            </a:r>
            <a:endParaRPr b="1" i="0" sz="3600" u="none" cap="none" strike="noStrike">
              <a:solidFill>
                <a:srgbClr val="FFFFFF"/>
              </a:solidFill>
              <a:latin typeface="Times New Roman"/>
              <a:ea typeface="Times New Roman"/>
              <a:cs typeface="Times New Roman"/>
              <a:sym typeface="Times New Roman"/>
            </a:endParaRPr>
          </a:p>
        </p:txBody>
      </p:sp>
      <p:sp>
        <p:nvSpPr>
          <p:cNvPr id="873" name="Google Shape;873;p8"/>
          <p:cNvSpPr/>
          <p:nvPr/>
        </p:nvSpPr>
        <p:spPr>
          <a:xfrm>
            <a:off x="102967" y="5743679"/>
            <a:ext cx="11603308" cy="953166"/>
          </a:xfrm>
          <a:prstGeom prst="roundRect">
            <a:avLst>
              <a:gd fmla="val 16667" name="adj"/>
            </a:avLst>
          </a:prstGeom>
          <a:solidFill>
            <a:srgbClr val="3A3838"/>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D. Đáp</a:t>
            </a:r>
            <a:r>
              <a:rPr b="1" i="0" lang="en-US" sz="3600" u="none" cap="none" strike="noStrike">
                <a:solidFill>
                  <a:srgbClr val="FFFFFF"/>
                </a:solidFill>
                <a:latin typeface="Times New Roman"/>
                <a:ea typeface="Times New Roman"/>
                <a:cs typeface="Times New Roman"/>
                <a:sym typeface="Times New Roman"/>
              </a:rPr>
              <a:t> án khác</a:t>
            </a:r>
            <a:endParaRPr b="1" i="0" sz="3600" u="none" cap="none" strike="noStrike">
              <a:solidFill>
                <a:srgbClr val="FFFFFF"/>
              </a:solidFill>
              <a:latin typeface="Times New Roman"/>
              <a:ea typeface="Times New Roman"/>
              <a:cs typeface="Times New Roman"/>
              <a:sym typeface="Times New Roman"/>
            </a:endParaRPr>
          </a:p>
        </p:txBody>
      </p:sp>
      <p:sp>
        <p:nvSpPr>
          <p:cNvPr id="874" name="Google Shape;874;p8"/>
          <p:cNvSpPr/>
          <p:nvPr/>
        </p:nvSpPr>
        <p:spPr>
          <a:xfrm rot="-2813164">
            <a:off x="11054303" y="3832416"/>
            <a:ext cx="564470" cy="835242"/>
          </a:xfrm>
          <a:prstGeom prst="corner">
            <a:avLst>
              <a:gd fmla="val 50000" name="adj1"/>
              <a:gd fmla="val 27026" name="adj2"/>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0000"/>
              </a:solidFill>
              <a:latin typeface="Calibri"/>
              <a:ea typeface="Calibri"/>
              <a:cs typeface="Calibri"/>
              <a:sym typeface="Calibri"/>
            </a:endParaRPr>
          </a:p>
        </p:txBody>
      </p:sp>
      <p:pic>
        <p:nvPicPr>
          <p:cNvPr id="875" name="Google Shape;875;p8"/>
          <p:cNvPicPr preferRelativeResize="0"/>
          <p:nvPr/>
        </p:nvPicPr>
        <p:blipFill rotWithShape="1">
          <a:blip r:embed="rId7">
            <a:alphaModFix/>
          </a:blip>
          <a:srcRect b="0" l="0" r="0" t="0"/>
          <a:stretch/>
        </p:blipFill>
        <p:spPr>
          <a:xfrm>
            <a:off x="901531" y="1966066"/>
            <a:ext cx="798645" cy="1554615"/>
          </a:xfrm>
          <a:prstGeom prst="rect">
            <a:avLst/>
          </a:prstGeom>
          <a:noFill/>
          <a:ln>
            <a:noFill/>
          </a:ln>
        </p:spPr>
      </p:pic>
      <p:sp>
        <p:nvSpPr>
          <p:cNvPr id="876" name="Google Shape;876;p8"/>
          <p:cNvSpPr/>
          <p:nvPr/>
        </p:nvSpPr>
        <p:spPr>
          <a:xfrm>
            <a:off x="3505876" y="218374"/>
            <a:ext cx="8151277" cy="1839384"/>
          </a:xfrm>
          <a:prstGeom prst="roundRect">
            <a:avLst>
              <a:gd fmla="val 16667" name="adj"/>
            </a:avLst>
          </a:prstGeom>
          <a:solidFill>
            <a:srgbClr val="C000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000"/>
              <a:buFont typeface="Times New Roman"/>
              <a:buNone/>
            </a:pPr>
            <a:r>
              <a:rPr b="1" lang="en-US" sz="4000">
                <a:solidFill>
                  <a:srgbClr val="FFFFFF"/>
                </a:solidFill>
                <a:latin typeface="Times New Roman"/>
                <a:ea typeface="Times New Roman"/>
                <a:cs typeface="Times New Roman"/>
                <a:sym typeface="Times New Roman"/>
              </a:rPr>
              <a:t>Các </a:t>
            </a:r>
            <a:r>
              <a:rPr b="1" lang="en-US" sz="4000">
                <a:solidFill>
                  <a:srgbClr val="FFFF00"/>
                </a:solidFill>
                <a:latin typeface="Times New Roman"/>
                <a:ea typeface="Times New Roman"/>
                <a:cs typeface="Times New Roman"/>
                <a:sym typeface="Times New Roman"/>
              </a:rPr>
              <a:t>dạng biểu hiện </a:t>
            </a:r>
            <a:r>
              <a:rPr b="1" lang="en-US" sz="4000">
                <a:solidFill>
                  <a:srgbClr val="FFFFFF"/>
                </a:solidFill>
                <a:latin typeface="Times New Roman"/>
                <a:ea typeface="Times New Roman"/>
                <a:cs typeface="Times New Roman"/>
                <a:sym typeface="Times New Roman"/>
              </a:rPr>
              <a:t>của phong cách ngôn ngữ sinh hoạt?</a:t>
            </a:r>
            <a:endParaRPr b="1" i="0" sz="4000" u="none" cap="none" strike="noStrike">
              <a:solidFill>
                <a:srgbClr val="FFFF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500"/>
                                        <p:tgtEl>
                                          <p:spTgt spid="839"/>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843"/>
                                        </p:tgtEl>
                                        <p:attrNameLst>
                                          <p:attrName>style.visibility</p:attrName>
                                        </p:attrNameLst>
                                      </p:cBhvr>
                                      <p:to>
                                        <p:strVal val="visible"/>
                                      </p:to>
                                    </p:set>
                                    <p:animEffect filter="fade" transition="in">
                                      <p:cBhvr>
                                        <p:cTn dur="500"/>
                                        <p:tgtEl>
                                          <p:spTgt spid="843"/>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847"/>
                                        </p:tgtEl>
                                        <p:attrNameLst>
                                          <p:attrName>style.visibility</p:attrName>
                                        </p:attrNameLst>
                                      </p:cBhvr>
                                      <p:to>
                                        <p:strVal val="visible"/>
                                      </p:to>
                                    </p:set>
                                    <p:animEffect filter="fade" transition="in">
                                      <p:cBhvr>
                                        <p:cTn dur="500"/>
                                        <p:tgtEl>
                                          <p:spTgt spid="847"/>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851"/>
                                        </p:tgtEl>
                                        <p:attrNameLst>
                                          <p:attrName>style.visibility</p:attrName>
                                        </p:attrNameLst>
                                      </p:cBhvr>
                                      <p:to>
                                        <p:strVal val="visible"/>
                                      </p:to>
                                    </p:set>
                                    <p:animEffect filter="fade" transition="in">
                                      <p:cBhvr>
                                        <p:cTn dur="500"/>
                                        <p:tgtEl>
                                          <p:spTgt spid="851"/>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855"/>
                                        </p:tgtEl>
                                        <p:attrNameLst>
                                          <p:attrName>style.visibility</p:attrName>
                                        </p:attrNameLst>
                                      </p:cBhvr>
                                      <p:to>
                                        <p:strVal val="visible"/>
                                      </p:to>
                                    </p:set>
                                    <p:animEffect filter="fade" transition="in">
                                      <p:cBhvr>
                                        <p:cTn dur="500"/>
                                        <p:tgtEl>
                                          <p:spTgt spid="855"/>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859"/>
                                        </p:tgtEl>
                                        <p:attrNameLst>
                                          <p:attrName>style.visibility</p:attrName>
                                        </p:attrNameLst>
                                      </p:cBhvr>
                                      <p:to>
                                        <p:strVal val="visible"/>
                                      </p:to>
                                    </p:set>
                                    <p:animEffect filter="fade" transition="in">
                                      <p:cBhvr>
                                        <p:cTn dur="500"/>
                                        <p:tgtEl>
                                          <p:spTgt spid="8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4"/>
                                        </p:tgtEl>
                                        <p:attrNameLst>
                                          <p:attrName>style.visibility</p:attrName>
                                        </p:attrNameLst>
                                      </p:cBhvr>
                                      <p:to>
                                        <p:strVal val="visible"/>
                                      </p:to>
                                    </p:set>
                                    <p:animEffect filter="fade" transition="in">
                                      <p:cBhvr>
                                        <p:cTn dur="500"/>
                                        <p:tgtEl>
                                          <p:spTgt spid="8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grpSp>
        <p:nvGrpSpPr>
          <p:cNvPr id="881" name="Google Shape;881;p9"/>
          <p:cNvGrpSpPr/>
          <p:nvPr/>
        </p:nvGrpSpPr>
        <p:grpSpPr>
          <a:xfrm>
            <a:off x="2009715" y="1503973"/>
            <a:ext cx="1187355" cy="1187355"/>
            <a:chOff x="2333767" y="1801504"/>
            <a:chExt cx="1187355" cy="1187355"/>
          </a:xfrm>
        </p:grpSpPr>
        <p:sp>
          <p:nvSpPr>
            <p:cNvPr id="882" name="Google Shape;882;p9"/>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83" name="Google Shape;883;p9"/>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84" name="Google Shape;884;p9"/>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05</a:t>
              </a:r>
              <a:endParaRPr b="1" i="0" sz="3200" u="none" cap="none" strike="noStrike">
                <a:solidFill>
                  <a:srgbClr val="FF0000"/>
                </a:solidFill>
                <a:latin typeface="Times New Roman"/>
                <a:ea typeface="Times New Roman"/>
                <a:cs typeface="Times New Roman"/>
                <a:sym typeface="Times New Roman"/>
              </a:endParaRPr>
            </a:p>
          </p:txBody>
        </p:sp>
      </p:grpSp>
      <p:grpSp>
        <p:nvGrpSpPr>
          <p:cNvPr id="885" name="Google Shape;885;p9"/>
          <p:cNvGrpSpPr/>
          <p:nvPr/>
        </p:nvGrpSpPr>
        <p:grpSpPr>
          <a:xfrm>
            <a:off x="2020916" y="1522064"/>
            <a:ext cx="1187355" cy="1187355"/>
            <a:chOff x="2333767" y="1801504"/>
            <a:chExt cx="1187355" cy="1187355"/>
          </a:xfrm>
        </p:grpSpPr>
        <p:sp>
          <p:nvSpPr>
            <p:cNvPr id="886" name="Google Shape;886;p9"/>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87" name="Google Shape;887;p9"/>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88" name="Google Shape;888;p9"/>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04</a:t>
              </a:r>
              <a:endParaRPr b="1" i="0" sz="3200" u="none" cap="none" strike="noStrike">
                <a:solidFill>
                  <a:srgbClr val="FF0000"/>
                </a:solidFill>
                <a:latin typeface="Times New Roman"/>
                <a:ea typeface="Times New Roman"/>
                <a:cs typeface="Times New Roman"/>
                <a:sym typeface="Times New Roman"/>
              </a:endParaRPr>
            </a:p>
          </p:txBody>
        </p:sp>
      </p:grpSp>
      <p:grpSp>
        <p:nvGrpSpPr>
          <p:cNvPr id="889" name="Google Shape;889;p9"/>
          <p:cNvGrpSpPr/>
          <p:nvPr/>
        </p:nvGrpSpPr>
        <p:grpSpPr>
          <a:xfrm>
            <a:off x="2001029" y="1500016"/>
            <a:ext cx="1187355" cy="1187355"/>
            <a:chOff x="2333767" y="1801504"/>
            <a:chExt cx="1187355" cy="1187355"/>
          </a:xfrm>
        </p:grpSpPr>
        <p:sp>
          <p:nvSpPr>
            <p:cNvPr id="890" name="Google Shape;890;p9"/>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91" name="Google Shape;891;p9"/>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92" name="Google Shape;892;p9"/>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03</a:t>
              </a:r>
              <a:endParaRPr b="1" i="0" sz="3200" u="none" cap="none" strike="noStrike">
                <a:solidFill>
                  <a:srgbClr val="FF0000"/>
                </a:solidFill>
                <a:latin typeface="Times New Roman"/>
                <a:ea typeface="Times New Roman"/>
                <a:cs typeface="Times New Roman"/>
                <a:sym typeface="Times New Roman"/>
              </a:endParaRPr>
            </a:p>
          </p:txBody>
        </p:sp>
      </p:grpSp>
      <p:grpSp>
        <p:nvGrpSpPr>
          <p:cNvPr id="893" name="Google Shape;893;p9"/>
          <p:cNvGrpSpPr/>
          <p:nvPr/>
        </p:nvGrpSpPr>
        <p:grpSpPr>
          <a:xfrm>
            <a:off x="1993978" y="1527998"/>
            <a:ext cx="1187355" cy="1187355"/>
            <a:chOff x="2333767" y="1801504"/>
            <a:chExt cx="1187355" cy="1187355"/>
          </a:xfrm>
        </p:grpSpPr>
        <p:sp>
          <p:nvSpPr>
            <p:cNvPr id="894" name="Google Shape;894;p9"/>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95" name="Google Shape;895;p9"/>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96" name="Google Shape;896;p9"/>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02</a:t>
              </a:r>
              <a:endParaRPr b="1" i="0" sz="3200" u="none" cap="none" strike="noStrike">
                <a:solidFill>
                  <a:srgbClr val="FF0000"/>
                </a:solidFill>
                <a:latin typeface="Times New Roman"/>
                <a:ea typeface="Times New Roman"/>
                <a:cs typeface="Times New Roman"/>
                <a:sym typeface="Times New Roman"/>
              </a:endParaRPr>
            </a:p>
          </p:txBody>
        </p:sp>
      </p:grpSp>
      <p:grpSp>
        <p:nvGrpSpPr>
          <p:cNvPr id="897" name="Google Shape;897;p9"/>
          <p:cNvGrpSpPr/>
          <p:nvPr/>
        </p:nvGrpSpPr>
        <p:grpSpPr>
          <a:xfrm>
            <a:off x="1989828" y="1498039"/>
            <a:ext cx="1187355" cy="1187355"/>
            <a:chOff x="2333767" y="1801504"/>
            <a:chExt cx="1187355" cy="1187355"/>
          </a:xfrm>
        </p:grpSpPr>
        <p:sp>
          <p:nvSpPr>
            <p:cNvPr id="898" name="Google Shape;898;p9"/>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99" name="Google Shape;899;p9"/>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00" name="Google Shape;900;p9"/>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01</a:t>
              </a:r>
              <a:endParaRPr b="1" i="0" sz="3200" u="none" cap="none" strike="noStrike">
                <a:solidFill>
                  <a:srgbClr val="FF0000"/>
                </a:solidFill>
                <a:latin typeface="Times New Roman"/>
                <a:ea typeface="Times New Roman"/>
                <a:cs typeface="Times New Roman"/>
                <a:sym typeface="Times New Roman"/>
              </a:endParaRPr>
            </a:p>
          </p:txBody>
        </p:sp>
      </p:grpSp>
      <p:grpSp>
        <p:nvGrpSpPr>
          <p:cNvPr id="901" name="Google Shape;901;p9"/>
          <p:cNvGrpSpPr/>
          <p:nvPr/>
        </p:nvGrpSpPr>
        <p:grpSpPr>
          <a:xfrm>
            <a:off x="2009715" y="1514354"/>
            <a:ext cx="1187355" cy="1187355"/>
            <a:chOff x="2333767" y="1801504"/>
            <a:chExt cx="1187355" cy="1187355"/>
          </a:xfrm>
        </p:grpSpPr>
        <p:sp>
          <p:nvSpPr>
            <p:cNvPr id="902" name="Google Shape;902;p9"/>
            <p:cNvSpPr/>
            <p:nvPr/>
          </p:nvSpPr>
          <p:spPr>
            <a:xfrm>
              <a:off x="2333767" y="1801504"/>
              <a:ext cx="1187355" cy="1187355"/>
            </a:xfrm>
            <a:prstGeom prst="ellipse">
              <a:avLst/>
            </a:prstGeom>
            <a:solidFill>
              <a:schemeClr val="accent1"/>
            </a:solidFill>
            <a:ln cap="flat" cmpd="sng" w="1270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03" name="Google Shape;903;p9"/>
            <p:cNvSpPr/>
            <p:nvPr/>
          </p:nvSpPr>
          <p:spPr>
            <a:xfrm>
              <a:off x="2402006" y="1869743"/>
              <a:ext cx="1050876" cy="1050876"/>
            </a:xfrm>
            <a:prstGeom prst="ellipse">
              <a:avLst/>
            </a:prstGeom>
            <a:solidFill>
              <a:srgbClr val="B3C6E7"/>
            </a:solidFill>
            <a:ln cap="flat" cmpd="sng" w="12700">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04" name="Google Shape;904;p9"/>
            <p:cNvSpPr/>
            <p:nvPr/>
          </p:nvSpPr>
          <p:spPr>
            <a:xfrm>
              <a:off x="2477067" y="1924334"/>
              <a:ext cx="900753" cy="941694"/>
            </a:xfrm>
            <a:prstGeom prst="ellipse">
              <a:avLst/>
            </a:prstGeom>
            <a:solidFill>
              <a:schemeClr val="lt1"/>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00</a:t>
              </a:r>
              <a:endParaRPr b="1" i="0" sz="3200" u="none" cap="none" strike="noStrike">
                <a:solidFill>
                  <a:srgbClr val="FF0000"/>
                </a:solidFill>
                <a:latin typeface="Times New Roman"/>
                <a:ea typeface="Times New Roman"/>
                <a:cs typeface="Times New Roman"/>
                <a:sym typeface="Times New Roman"/>
              </a:endParaRPr>
            </a:p>
          </p:txBody>
        </p:sp>
      </p:grpSp>
      <p:pic>
        <p:nvPicPr>
          <p:cNvPr id="905" name="Google Shape;905;p9"/>
          <p:cNvPicPr preferRelativeResize="0"/>
          <p:nvPr/>
        </p:nvPicPr>
        <p:blipFill rotWithShape="1">
          <a:blip r:embed="rId3">
            <a:alphaModFix/>
          </a:blip>
          <a:srcRect b="0" l="0" r="0" t="0"/>
          <a:stretch/>
        </p:blipFill>
        <p:spPr>
          <a:xfrm>
            <a:off x="1954085" y="91026"/>
            <a:ext cx="1321013" cy="1321013"/>
          </a:xfrm>
          <a:prstGeom prst="rect">
            <a:avLst/>
          </a:prstGeom>
          <a:noFill/>
          <a:ln>
            <a:noFill/>
          </a:ln>
        </p:spPr>
      </p:pic>
      <p:grpSp>
        <p:nvGrpSpPr>
          <p:cNvPr id="906" name="Google Shape;906;p9"/>
          <p:cNvGrpSpPr/>
          <p:nvPr/>
        </p:nvGrpSpPr>
        <p:grpSpPr>
          <a:xfrm rot="936077">
            <a:off x="-632618" y="-21520"/>
            <a:ext cx="2515386" cy="2437600"/>
            <a:chOff x="815" y="1243"/>
            <a:chExt cx="458" cy="518"/>
          </a:xfrm>
        </p:grpSpPr>
        <p:grpSp>
          <p:nvGrpSpPr>
            <p:cNvPr id="907" name="Google Shape;907;p9"/>
            <p:cNvGrpSpPr/>
            <p:nvPr/>
          </p:nvGrpSpPr>
          <p:grpSpPr>
            <a:xfrm>
              <a:off x="815" y="1243"/>
              <a:ext cx="458" cy="518"/>
              <a:chOff x="183" y="1917"/>
              <a:chExt cx="1051" cy="1102"/>
            </a:xfrm>
          </p:grpSpPr>
          <p:pic>
            <p:nvPicPr>
              <p:cNvPr descr="light_shadow" id="908" name="Google Shape;908;p9"/>
              <p:cNvPicPr preferRelativeResize="0"/>
              <p:nvPr/>
            </p:nvPicPr>
            <p:blipFill rotWithShape="1">
              <a:blip r:embed="rId4">
                <a:alphaModFix/>
              </a:blip>
              <a:srcRect b="0" l="0" r="0" t="0"/>
              <a:stretch/>
            </p:blipFill>
            <p:spPr>
              <a:xfrm>
                <a:off x="291" y="2781"/>
                <a:ext cx="858" cy="238"/>
              </a:xfrm>
              <a:prstGeom prst="rect">
                <a:avLst/>
              </a:prstGeom>
              <a:noFill/>
              <a:ln>
                <a:noFill/>
              </a:ln>
            </p:spPr>
          </p:pic>
          <p:pic>
            <p:nvPicPr>
              <p:cNvPr descr="circuler_1" id="909" name="Google Shape;909;p9"/>
              <p:cNvPicPr preferRelativeResize="0"/>
              <p:nvPr/>
            </p:nvPicPr>
            <p:blipFill rotWithShape="1">
              <a:blip r:embed="rId5">
                <a:alphaModFix/>
              </a:blip>
              <a:srcRect b="0" l="0" r="0" t="0"/>
              <a:stretch/>
            </p:blipFill>
            <p:spPr>
              <a:xfrm>
                <a:off x="192" y="1917"/>
                <a:ext cx="1042" cy="1016"/>
              </a:xfrm>
              <a:prstGeom prst="rect">
                <a:avLst/>
              </a:prstGeom>
              <a:noFill/>
              <a:ln>
                <a:noFill/>
              </a:ln>
            </p:spPr>
          </p:pic>
          <p:sp>
            <p:nvSpPr>
              <p:cNvPr id="910" name="Google Shape;910;p9"/>
              <p:cNvSpPr/>
              <p:nvPr/>
            </p:nvSpPr>
            <p:spPr>
              <a:xfrm>
                <a:off x="183" y="1928"/>
                <a:ext cx="1035" cy="1019"/>
              </a:xfrm>
              <a:prstGeom prst="ellipse">
                <a:avLst/>
              </a:prstGeom>
              <a:gradFill>
                <a:gsLst>
                  <a:gs pos="0">
                    <a:srgbClr val="F08B54"/>
                  </a:gs>
                  <a:gs pos="50000">
                    <a:srgbClr val="F67A26"/>
                  </a:gs>
                  <a:gs pos="100000">
                    <a:srgbClr val="E36A18"/>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9900"/>
                  <a:buFont typeface="Arial"/>
                  <a:buNone/>
                </a:pPr>
                <a:r>
                  <a:rPr b="1" i="1" lang="en-US" sz="19900">
                    <a:solidFill>
                      <a:srgbClr val="FFFFFF"/>
                    </a:solidFill>
                    <a:latin typeface="Arial"/>
                    <a:ea typeface="Arial"/>
                    <a:cs typeface="Arial"/>
                    <a:sym typeface="Arial"/>
                  </a:rPr>
                  <a:t>5</a:t>
                </a:r>
                <a:endParaRPr b="1" i="1" sz="19900" u="none" cap="none" strike="noStrike">
                  <a:solidFill>
                    <a:srgbClr val="FFFFFF"/>
                  </a:solidFill>
                  <a:latin typeface="Arial"/>
                  <a:ea typeface="Arial"/>
                  <a:cs typeface="Arial"/>
                  <a:sym typeface="Arial"/>
                </a:endParaRPr>
              </a:p>
            </p:txBody>
          </p:sp>
        </p:grpSp>
        <p:pic>
          <p:nvPicPr>
            <p:cNvPr descr="Picture2" id="911" name="Google Shape;911;p9"/>
            <p:cNvPicPr preferRelativeResize="0"/>
            <p:nvPr/>
          </p:nvPicPr>
          <p:blipFill rotWithShape="1">
            <a:blip r:embed="rId6">
              <a:alphaModFix/>
            </a:blip>
            <a:srcRect b="0" l="0" r="0" t="0"/>
            <a:stretch/>
          </p:blipFill>
          <p:spPr>
            <a:xfrm>
              <a:off x="864" y="1248"/>
              <a:ext cx="359" cy="169"/>
            </a:xfrm>
            <a:prstGeom prst="rect">
              <a:avLst/>
            </a:prstGeom>
            <a:noFill/>
            <a:ln>
              <a:noFill/>
            </a:ln>
          </p:spPr>
        </p:pic>
      </p:grpSp>
      <p:sp>
        <p:nvSpPr>
          <p:cNvPr id="912" name="Google Shape;912;p9"/>
          <p:cNvSpPr/>
          <p:nvPr/>
        </p:nvSpPr>
        <p:spPr>
          <a:xfrm>
            <a:off x="115959" y="2748904"/>
            <a:ext cx="11475326" cy="953166"/>
          </a:xfrm>
          <a:prstGeom prst="roundRect">
            <a:avLst>
              <a:gd fmla="val 16667" name="adj"/>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A. Phong cách</a:t>
            </a:r>
            <a:r>
              <a:rPr b="1" i="0" lang="en-US" sz="3600" u="none" cap="none" strike="noStrike">
                <a:solidFill>
                  <a:srgbClr val="FFFFFF"/>
                </a:solidFill>
                <a:latin typeface="Times New Roman"/>
                <a:ea typeface="Times New Roman"/>
                <a:cs typeface="Times New Roman"/>
                <a:sym typeface="Times New Roman"/>
              </a:rPr>
              <a:t> ngôn ngữ nghệ thuật</a:t>
            </a:r>
            <a:endParaRPr b="1" i="0" sz="3600" u="none" cap="none" strike="noStrike">
              <a:solidFill>
                <a:srgbClr val="FFFFFF"/>
              </a:solidFill>
              <a:latin typeface="Times New Roman"/>
              <a:ea typeface="Times New Roman"/>
              <a:cs typeface="Times New Roman"/>
              <a:sym typeface="Times New Roman"/>
            </a:endParaRPr>
          </a:p>
        </p:txBody>
      </p:sp>
      <p:sp>
        <p:nvSpPr>
          <p:cNvPr id="913" name="Google Shape;913;p9"/>
          <p:cNvSpPr/>
          <p:nvPr/>
        </p:nvSpPr>
        <p:spPr>
          <a:xfrm>
            <a:off x="102967" y="3730494"/>
            <a:ext cx="11475326" cy="953166"/>
          </a:xfrm>
          <a:prstGeom prst="roundRect">
            <a:avLst>
              <a:gd fmla="val 16667" name="adj"/>
            </a:avLst>
          </a:prstGeom>
          <a:solidFill>
            <a:srgbClr val="C55A1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B. Phong</a:t>
            </a:r>
            <a:r>
              <a:rPr b="1" i="0" lang="en-US" sz="3600" u="none" cap="none" strike="noStrike">
                <a:solidFill>
                  <a:srgbClr val="FFFFFF"/>
                </a:solidFill>
                <a:latin typeface="Times New Roman"/>
                <a:ea typeface="Times New Roman"/>
                <a:cs typeface="Times New Roman"/>
                <a:sym typeface="Times New Roman"/>
              </a:rPr>
              <a:t> cách ngôn ngữ sinh hoạt</a:t>
            </a:r>
            <a:endParaRPr b="1" i="0" sz="3600" u="none" cap="none" strike="noStrike">
              <a:solidFill>
                <a:srgbClr val="FFFFFF"/>
              </a:solidFill>
              <a:latin typeface="Times New Roman"/>
              <a:ea typeface="Times New Roman"/>
              <a:cs typeface="Times New Roman"/>
              <a:sym typeface="Times New Roman"/>
            </a:endParaRPr>
          </a:p>
        </p:txBody>
      </p:sp>
      <p:sp>
        <p:nvSpPr>
          <p:cNvPr id="914" name="Google Shape;914;p9"/>
          <p:cNvSpPr/>
          <p:nvPr/>
        </p:nvSpPr>
        <p:spPr>
          <a:xfrm>
            <a:off x="115959" y="4741491"/>
            <a:ext cx="11449342" cy="953166"/>
          </a:xfrm>
          <a:prstGeom prst="roundRect">
            <a:avLst>
              <a:gd fmla="val 16667" name="adj"/>
            </a:avLst>
          </a:prstGeom>
          <a:solidFill>
            <a:srgbClr val="BF9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C. Phong</a:t>
            </a:r>
            <a:r>
              <a:rPr b="1" i="0" lang="en-US" sz="3600" u="none" cap="none" strike="noStrike">
                <a:solidFill>
                  <a:srgbClr val="FFFFFF"/>
                </a:solidFill>
                <a:latin typeface="Times New Roman"/>
                <a:ea typeface="Times New Roman"/>
                <a:cs typeface="Times New Roman"/>
                <a:sym typeface="Times New Roman"/>
              </a:rPr>
              <a:t> cách ngôn ngữ báo chí</a:t>
            </a:r>
            <a:endParaRPr b="1" i="0" sz="3600" u="none" cap="none" strike="noStrike">
              <a:solidFill>
                <a:srgbClr val="FFFFFF"/>
              </a:solidFill>
              <a:latin typeface="Times New Roman"/>
              <a:ea typeface="Times New Roman"/>
              <a:cs typeface="Times New Roman"/>
              <a:sym typeface="Times New Roman"/>
            </a:endParaRPr>
          </a:p>
        </p:txBody>
      </p:sp>
      <p:sp>
        <p:nvSpPr>
          <p:cNvPr id="915" name="Google Shape;915;p9"/>
          <p:cNvSpPr/>
          <p:nvPr/>
        </p:nvSpPr>
        <p:spPr>
          <a:xfrm>
            <a:off x="102967" y="5743679"/>
            <a:ext cx="11603308" cy="953166"/>
          </a:xfrm>
          <a:prstGeom prst="roundRect">
            <a:avLst>
              <a:gd fmla="val 16667" name="adj"/>
            </a:avLst>
          </a:prstGeom>
          <a:solidFill>
            <a:srgbClr val="3A3838"/>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cap="none" strike="noStrike">
                <a:solidFill>
                  <a:srgbClr val="FFFFFF"/>
                </a:solidFill>
                <a:latin typeface="Times New Roman"/>
                <a:ea typeface="Times New Roman"/>
                <a:cs typeface="Times New Roman"/>
                <a:sym typeface="Times New Roman"/>
              </a:rPr>
              <a:t>D. Phong</a:t>
            </a:r>
            <a:r>
              <a:rPr b="1" i="0" lang="en-US" sz="3600" u="none" cap="none" strike="noStrike">
                <a:solidFill>
                  <a:srgbClr val="FFFFFF"/>
                </a:solidFill>
                <a:latin typeface="Times New Roman"/>
                <a:ea typeface="Times New Roman"/>
                <a:cs typeface="Times New Roman"/>
                <a:sym typeface="Times New Roman"/>
              </a:rPr>
              <a:t> cách ngôn ngữ khoa học</a:t>
            </a:r>
            <a:endParaRPr b="1" i="0" sz="3600" u="none" cap="none" strike="noStrike">
              <a:solidFill>
                <a:srgbClr val="FFFFFF"/>
              </a:solidFill>
              <a:latin typeface="Times New Roman"/>
              <a:ea typeface="Times New Roman"/>
              <a:cs typeface="Times New Roman"/>
              <a:sym typeface="Times New Roman"/>
            </a:endParaRPr>
          </a:p>
        </p:txBody>
      </p:sp>
      <p:sp>
        <p:nvSpPr>
          <p:cNvPr id="916" name="Google Shape;916;p9"/>
          <p:cNvSpPr/>
          <p:nvPr/>
        </p:nvSpPr>
        <p:spPr>
          <a:xfrm rot="-2813164">
            <a:off x="10626267" y="2652711"/>
            <a:ext cx="564470" cy="835242"/>
          </a:xfrm>
          <a:prstGeom prst="corner">
            <a:avLst>
              <a:gd fmla="val 50000" name="adj1"/>
              <a:gd fmla="val 27026" name="adj2"/>
            </a:avLst>
          </a:prstGeom>
          <a:solidFill>
            <a:srgbClr val="FFFF00"/>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0000"/>
              </a:solidFill>
              <a:latin typeface="Calibri"/>
              <a:ea typeface="Calibri"/>
              <a:cs typeface="Calibri"/>
              <a:sym typeface="Calibri"/>
            </a:endParaRPr>
          </a:p>
        </p:txBody>
      </p:sp>
      <p:pic>
        <p:nvPicPr>
          <p:cNvPr id="917" name="Google Shape;917;p9"/>
          <p:cNvPicPr preferRelativeResize="0"/>
          <p:nvPr/>
        </p:nvPicPr>
        <p:blipFill rotWithShape="1">
          <a:blip r:embed="rId7">
            <a:alphaModFix/>
          </a:blip>
          <a:srcRect b="0" l="0" r="0" t="0"/>
          <a:stretch/>
        </p:blipFill>
        <p:spPr>
          <a:xfrm>
            <a:off x="901531" y="1966066"/>
            <a:ext cx="798645" cy="1554615"/>
          </a:xfrm>
          <a:prstGeom prst="rect">
            <a:avLst/>
          </a:prstGeom>
          <a:noFill/>
          <a:ln>
            <a:noFill/>
          </a:ln>
        </p:spPr>
      </p:pic>
      <p:sp>
        <p:nvSpPr>
          <p:cNvPr id="918" name="Google Shape;918;p9"/>
          <p:cNvSpPr/>
          <p:nvPr/>
        </p:nvSpPr>
        <p:spPr>
          <a:xfrm>
            <a:off x="3277335" y="153255"/>
            <a:ext cx="8455997" cy="1523602"/>
          </a:xfrm>
          <a:prstGeom prst="roundRect">
            <a:avLst>
              <a:gd fmla="val 16667" name="adj"/>
            </a:avLst>
          </a:prstGeom>
          <a:solidFill>
            <a:srgbClr val="C000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Times New Roman"/>
              <a:buNone/>
            </a:pPr>
            <a:r>
              <a:rPr b="1" lang="en-US" sz="3600">
                <a:solidFill>
                  <a:srgbClr val="FFFFFF"/>
                </a:solidFill>
                <a:latin typeface="Times New Roman"/>
                <a:ea typeface="Times New Roman"/>
                <a:cs typeface="Times New Roman"/>
                <a:sym typeface="Times New Roman"/>
              </a:rPr>
              <a:t>“Ngôn ngữ gợi hình, gợi cảm được dùng chủ yếu trong các văn bản nghệ thuật.”</a:t>
            </a:r>
            <a:endParaRPr/>
          </a:p>
          <a:p>
            <a:pPr indent="0" lvl="0" marL="0" marR="0" rtl="0" algn="ctr">
              <a:lnSpc>
                <a:spcPct val="100000"/>
              </a:lnSpc>
              <a:spcBef>
                <a:spcPts val="0"/>
              </a:spcBef>
              <a:spcAft>
                <a:spcPts val="0"/>
              </a:spcAft>
              <a:buClr>
                <a:srgbClr val="FFFF00"/>
              </a:buClr>
              <a:buSzPts val="3600"/>
              <a:buFont typeface="Times New Roman"/>
              <a:buNone/>
            </a:pPr>
            <a:r>
              <a:rPr b="1" lang="en-US" sz="3600">
                <a:solidFill>
                  <a:srgbClr val="FFFF00"/>
                </a:solidFill>
                <a:latin typeface="Times New Roman"/>
                <a:ea typeface="Times New Roman"/>
                <a:cs typeface="Times New Roman"/>
                <a:sym typeface="Times New Roman"/>
              </a:rPr>
              <a:t>Là PCNN nào? </a:t>
            </a:r>
            <a:endParaRPr b="1" i="0" sz="3600" u="none" cap="none" strike="noStrike">
              <a:solidFill>
                <a:srgbClr val="FFFF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gtEl>
                                        <p:attrNameLst>
                                          <p:attrName>style.visibility</p:attrName>
                                        </p:attrNameLst>
                                      </p:cBhvr>
                                      <p:to>
                                        <p:strVal val="visible"/>
                                      </p:to>
                                    </p:set>
                                    <p:animEffect filter="fade" transition="in">
                                      <p:cBhvr>
                                        <p:cTn dur="500"/>
                                        <p:tgtEl>
                                          <p:spTgt spid="881"/>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885"/>
                                        </p:tgtEl>
                                        <p:attrNameLst>
                                          <p:attrName>style.visibility</p:attrName>
                                        </p:attrNameLst>
                                      </p:cBhvr>
                                      <p:to>
                                        <p:strVal val="visible"/>
                                      </p:to>
                                    </p:set>
                                    <p:animEffect filter="fade" transition="in">
                                      <p:cBhvr>
                                        <p:cTn dur="500"/>
                                        <p:tgtEl>
                                          <p:spTgt spid="885"/>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889"/>
                                        </p:tgtEl>
                                        <p:attrNameLst>
                                          <p:attrName>style.visibility</p:attrName>
                                        </p:attrNameLst>
                                      </p:cBhvr>
                                      <p:to>
                                        <p:strVal val="visible"/>
                                      </p:to>
                                    </p:set>
                                    <p:animEffect filter="fade" transition="in">
                                      <p:cBhvr>
                                        <p:cTn dur="500"/>
                                        <p:tgtEl>
                                          <p:spTgt spid="889"/>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893"/>
                                        </p:tgtEl>
                                        <p:attrNameLst>
                                          <p:attrName>style.visibility</p:attrName>
                                        </p:attrNameLst>
                                      </p:cBhvr>
                                      <p:to>
                                        <p:strVal val="visible"/>
                                      </p:to>
                                    </p:set>
                                    <p:animEffect filter="fade" transition="in">
                                      <p:cBhvr>
                                        <p:cTn dur="500"/>
                                        <p:tgtEl>
                                          <p:spTgt spid="893"/>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897"/>
                                        </p:tgtEl>
                                        <p:attrNameLst>
                                          <p:attrName>style.visibility</p:attrName>
                                        </p:attrNameLst>
                                      </p:cBhvr>
                                      <p:to>
                                        <p:strVal val="visible"/>
                                      </p:to>
                                    </p:set>
                                    <p:animEffect filter="fade" transition="in">
                                      <p:cBhvr>
                                        <p:cTn dur="500"/>
                                        <p:tgtEl>
                                          <p:spTgt spid="897"/>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901"/>
                                        </p:tgtEl>
                                        <p:attrNameLst>
                                          <p:attrName>style.visibility</p:attrName>
                                        </p:attrNameLst>
                                      </p:cBhvr>
                                      <p:to>
                                        <p:strVal val="visible"/>
                                      </p:to>
                                    </p:set>
                                    <p:animEffect filter="fade" transition="in">
                                      <p:cBhvr>
                                        <p:cTn dur="500"/>
                                        <p:tgtEl>
                                          <p:spTgt spid="9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6"/>
                                        </p:tgtEl>
                                        <p:attrNameLst>
                                          <p:attrName>style.visibility</p:attrName>
                                        </p:attrNameLst>
                                      </p:cBhvr>
                                      <p:to>
                                        <p:strVal val="visible"/>
                                      </p:to>
                                    </p:set>
                                    <p:animEffect filter="fade" transition="in">
                                      <p:cBhvr>
                                        <p:cTn dur="500"/>
                                        <p:tgtEl>
                                          <p:spTgt spid="9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Facet">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3_Facet">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2019-03-24T07:22:15Z</dcterms:created>
  <dc:creator>Anh Nguyet</dc:creator>
</cp:coreProperties>
</file>