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13"/>
  </p:notesMasterIdLst>
  <p:sldIdLst>
    <p:sldId id="265" r:id="rId5"/>
    <p:sldId id="271" r:id="rId6"/>
    <p:sldId id="284" r:id="rId7"/>
    <p:sldId id="285" r:id="rId8"/>
    <p:sldId id="291" r:id="rId9"/>
    <p:sldId id="290" r:id="rId10"/>
    <p:sldId id="294" r:id="rId11"/>
    <p:sldId id="29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29557-B3C0-46B8-9BD9-979B52D12C1E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A12CC-65AB-4730-B603-9DDA69296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4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3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9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5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12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173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8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8511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7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5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0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8702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5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02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1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6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7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26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4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662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8898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17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173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484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09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36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744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4084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8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334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20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16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65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8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3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8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8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04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17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08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644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jp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98" y="0"/>
            <a:ext cx="12192000" cy="6858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69437" y="2604484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381" y="286852"/>
            <a:ext cx="6495417" cy="873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8E5723-B139-4A39-9047-4AA0B71BE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764" y="1757518"/>
            <a:ext cx="7449958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40" y="-269897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/>
          <a:srcRect t="52531"/>
          <a:stretch/>
        </p:blipFill>
        <p:spPr>
          <a:xfrm>
            <a:off x="0" y="4174083"/>
            <a:ext cx="12577680" cy="2683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EEA29-74CE-46DC-934A-D63D0CB1EF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51360" y="1113552"/>
            <a:ext cx="6754953" cy="22922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276A2C-6953-44A1-BE52-C865BCB370D0}"/>
              </a:ext>
            </a:extLst>
          </p:cNvPr>
          <p:cNvSpPr/>
          <p:nvPr/>
        </p:nvSpPr>
        <p:spPr>
          <a:xfrm>
            <a:off x="1066800" y="173345"/>
            <a:ext cx="9772650" cy="1181100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uan sát hình vẽ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các tư thế đi, đứng, ngồi và đeo cặp sách đúng cách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87CDA-585B-424A-AA55-95B4ECD87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62" y="1862137"/>
            <a:ext cx="82391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48663" y="1404983"/>
            <a:ext cx="5147337" cy="4269491"/>
            <a:chOff x="-546736" y="1194117"/>
            <a:chExt cx="4402144" cy="3395130"/>
          </a:xfrm>
        </p:grpSpPr>
        <p:sp>
          <p:nvSpPr>
            <p:cNvPr id="30" name="Rectangle: Diagonal Corners Rounded 14">
              <a:extLst>
                <a:ext uri="{FF2B5EF4-FFF2-40B4-BE49-F238E27FC236}">
                  <a16:creationId xmlns:a16="http://schemas.microsoft.com/office/drawing/2014/main" id="{1A74834F-E489-44C3-BBFF-530F4B20D7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546736" y="1250642"/>
              <a:ext cx="4402144" cy="3338605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92" r="15692"/>
            <a:stretch/>
          </p:blipFill>
          <p:spPr>
            <a:xfrm>
              <a:off x="-328478" y="1510567"/>
              <a:ext cx="3944983" cy="287383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3545" y="1194117"/>
              <a:ext cx="701101" cy="859611"/>
            </a:xfrm>
            <a:prstGeom prst="rect">
              <a:avLst/>
            </a:prstGeom>
          </p:spPr>
        </p:pic>
      </p:grpSp>
      <p:sp>
        <p:nvSpPr>
          <p:cNvPr id="24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696644" y="2206735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201139" y="1172717"/>
            <a:ext cx="4085985" cy="3675508"/>
            <a:chOff x="3441861" y="3795668"/>
            <a:chExt cx="4209597" cy="3366232"/>
          </a:xfrm>
        </p:grpSpPr>
        <p:sp>
          <p:nvSpPr>
            <p:cNvPr id="19" name="Rectangle: Diagonal Corners Rounded 14">
              <a:extLst>
                <a:ext uri="{FF2B5EF4-FFF2-40B4-BE49-F238E27FC236}">
                  <a16:creationId xmlns:a16="http://schemas.microsoft.com/office/drawing/2014/main" id="{1A74834F-E489-44C3-BBFF-530F4B20D7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41861" y="3890307"/>
              <a:ext cx="4209597" cy="3271593"/>
            </a:xfrm>
            <a:prstGeom prst="round2DiagRect">
              <a:avLst>
                <a:gd name="adj1" fmla="val 28920"/>
                <a:gd name="adj2" fmla="val 7207"/>
              </a:avLst>
            </a:prstGeom>
            <a:noFill/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2" r="17152"/>
            <a:stretch/>
          </p:blipFill>
          <p:spPr>
            <a:xfrm>
              <a:off x="3622587" y="4131584"/>
              <a:ext cx="3857890" cy="280625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2587" y="3795668"/>
              <a:ext cx="701101" cy="93510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2C126E-B238-402E-AA4F-BDC1EBA6D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944" y="1172717"/>
            <a:ext cx="4944285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8354" y="1378757"/>
            <a:ext cx="7574794" cy="484022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685126" y="2092597"/>
              <a:ext cx="6767991" cy="3453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_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_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_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944" y="2594502"/>
            <a:ext cx="3218967" cy="2548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741" y="92390"/>
            <a:ext cx="390787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438" y="1055084"/>
            <a:ext cx="1507362" cy="209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62201" y="466725"/>
            <a:ext cx="8496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Cách phòng chống cong vẹo cột sống ở tuổi học đường_1080p">
            <a:hlinkClick r:id="" action="ppaction://media"/>
            <a:extLst>
              <a:ext uri="{FF2B5EF4-FFF2-40B4-BE49-F238E27FC236}">
                <a16:creationId xmlns:a16="http://schemas.microsoft.com/office/drawing/2014/main" id="{BDE35A51-192A-4151-9100-43813372C7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57778" y="518016"/>
            <a:ext cx="8256949" cy="4749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53</Words>
  <PresentationFormat>Widescreen</PresentationFormat>
  <Paragraphs>10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等线</vt:lpstr>
      <vt:lpstr>等线 Light</vt:lpstr>
      <vt:lpstr>黑体</vt:lpstr>
      <vt:lpstr>Arial</vt:lpstr>
      <vt:lpstr>Calibri</vt:lpstr>
      <vt:lpstr>字魂59号-创粗黑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2021-12-30T15:24:11Z</dcterms:created>
  <dcterms:modified xsi:type="dcterms:W3CDTF">2022-01-07T07:12:16Z</dcterms:modified>
</cp:coreProperties>
</file>