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0" autoAdjust="0"/>
    <p:restoredTop sz="94671" autoAdjust="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29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6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4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3521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0053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262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3225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04311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571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4785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23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700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3159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95046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873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4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9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467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6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ACF4-1285-49B8-9154-4BE847CCEF3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9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FACF4-1285-49B8-9154-4BE847CCEF33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DCC91-BF8C-421F-9B80-04774853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4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5783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065" y="1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Country &amp; city world puzzle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38630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J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47784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51735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47044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56200" y="2429994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774997" y="28871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78953" y="28871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788108" y="2887197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297263" y="28871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720813" y="42518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29967" y="42518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739122" y="42518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248277" y="42518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747039" y="42518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256194" y="4251868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221305" y="1515593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730459" y="1515593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O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239614" y="1515593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748769" y="1515593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247531" y="1515593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O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756686" y="1515593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738377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789109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247530" y="1979722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U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782923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756685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265842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284152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292078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774997" y="1979722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747787" y="289412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256942" y="289412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O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747045" y="289412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U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256194" y="2894124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56687" y="289412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H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265842" y="28871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747041" y="33374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256195" y="3337468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765350" y="33374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274505" y="33374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773267" y="33374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282422" y="33374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739123" y="37946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248277" y="37946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757432" y="37946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266587" y="3794668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765349" y="37946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237884" y="47090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747038" y="47090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U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256193" y="4709068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765348" y="47090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264110" y="47090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773265" y="4709068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178" name="Oval 177"/>
          <p:cNvSpPr/>
          <p:nvPr/>
        </p:nvSpPr>
        <p:spPr>
          <a:xfrm>
            <a:off x="425434" y="1553693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180" name="Oval 179"/>
          <p:cNvSpPr/>
          <p:nvPr/>
        </p:nvSpPr>
        <p:spPr>
          <a:xfrm>
            <a:off x="439289" y="2017821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181" name="Oval 180"/>
          <p:cNvSpPr/>
          <p:nvPr/>
        </p:nvSpPr>
        <p:spPr>
          <a:xfrm>
            <a:off x="439289" y="2468097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182" name="Oval 181"/>
          <p:cNvSpPr/>
          <p:nvPr/>
        </p:nvSpPr>
        <p:spPr>
          <a:xfrm>
            <a:off x="439289" y="2925294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5</a:t>
            </a:r>
          </a:p>
        </p:txBody>
      </p:sp>
      <p:sp>
        <p:nvSpPr>
          <p:cNvPr id="183" name="Oval 182"/>
          <p:cNvSpPr/>
          <p:nvPr/>
        </p:nvSpPr>
        <p:spPr>
          <a:xfrm>
            <a:off x="439289" y="3375568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6</a:t>
            </a:r>
          </a:p>
        </p:txBody>
      </p:sp>
      <p:sp>
        <p:nvSpPr>
          <p:cNvPr id="184" name="Oval 183"/>
          <p:cNvSpPr/>
          <p:nvPr/>
        </p:nvSpPr>
        <p:spPr>
          <a:xfrm>
            <a:off x="439289" y="3832768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185" name="Oval 184"/>
          <p:cNvSpPr/>
          <p:nvPr/>
        </p:nvSpPr>
        <p:spPr>
          <a:xfrm>
            <a:off x="439289" y="4289968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8</a:t>
            </a:r>
          </a:p>
        </p:txBody>
      </p:sp>
      <p:sp>
        <p:nvSpPr>
          <p:cNvPr id="186" name="Oval 185"/>
          <p:cNvSpPr/>
          <p:nvPr/>
        </p:nvSpPr>
        <p:spPr>
          <a:xfrm>
            <a:off x="439289" y="4747168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9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2221303" y="10583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M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2730457" y="10583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3239612" y="10583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X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3748767" y="10583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4247529" y="1058394"/>
            <a:ext cx="509155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4756684" y="10583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O</a:t>
            </a:r>
          </a:p>
        </p:txBody>
      </p:sp>
      <p:sp>
        <p:nvSpPr>
          <p:cNvPr id="199" name="Oval 198"/>
          <p:cNvSpPr/>
          <p:nvPr/>
        </p:nvSpPr>
        <p:spPr>
          <a:xfrm>
            <a:off x="439289" y="1096494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200" name="H41"/>
          <p:cNvSpPr/>
          <p:nvPr/>
        </p:nvSpPr>
        <p:spPr>
          <a:xfrm>
            <a:off x="2229958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H42"/>
          <p:cNvSpPr/>
          <p:nvPr/>
        </p:nvSpPr>
        <p:spPr>
          <a:xfrm>
            <a:off x="2739112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H43"/>
          <p:cNvSpPr/>
          <p:nvPr/>
        </p:nvSpPr>
        <p:spPr>
          <a:xfrm>
            <a:off x="3243063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H44"/>
          <p:cNvSpPr/>
          <p:nvPr/>
        </p:nvSpPr>
        <p:spPr>
          <a:xfrm>
            <a:off x="3738372" y="24369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H45"/>
          <p:cNvSpPr/>
          <p:nvPr/>
        </p:nvSpPr>
        <p:spPr>
          <a:xfrm>
            <a:off x="4247528" y="24299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H57"/>
          <p:cNvSpPr/>
          <p:nvPr/>
        </p:nvSpPr>
        <p:spPr>
          <a:xfrm>
            <a:off x="5766323" y="28871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H58"/>
          <p:cNvSpPr/>
          <p:nvPr/>
        </p:nvSpPr>
        <p:spPr>
          <a:xfrm>
            <a:off x="6270279" y="28871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H59"/>
          <p:cNvSpPr/>
          <p:nvPr/>
        </p:nvSpPr>
        <p:spPr>
          <a:xfrm>
            <a:off x="6779434" y="2887194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H510"/>
          <p:cNvSpPr/>
          <p:nvPr/>
        </p:nvSpPr>
        <p:spPr>
          <a:xfrm>
            <a:off x="7288589" y="28871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/>
        </p:nvSpPr>
        <p:spPr>
          <a:xfrm>
            <a:off x="7789109" y="2887197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1731197" y="42518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/>
        </p:nvSpPr>
        <p:spPr>
          <a:xfrm>
            <a:off x="2240351" y="42518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/>
          <p:cNvSpPr/>
          <p:nvPr/>
        </p:nvSpPr>
        <p:spPr>
          <a:xfrm>
            <a:off x="2749506" y="42518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/>
          <p:cNvSpPr/>
          <p:nvPr/>
        </p:nvSpPr>
        <p:spPr>
          <a:xfrm>
            <a:off x="3258661" y="42518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/>
        </p:nvSpPr>
        <p:spPr>
          <a:xfrm>
            <a:off x="3757423" y="42518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/>
        </p:nvSpPr>
        <p:spPr>
          <a:xfrm>
            <a:off x="4266578" y="42518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H21"/>
          <p:cNvSpPr/>
          <p:nvPr/>
        </p:nvSpPr>
        <p:spPr>
          <a:xfrm>
            <a:off x="2229957" y="1515590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7" name="H22"/>
          <p:cNvSpPr/>
          <p:nvPr/>
        </p:nvSpPr>
        <p:spPr>
          <a:xfrm>
            <a:off x="2739111" y="1515590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H23"/>
          <p:cNvSpPr/>
          <p:nvPr/>
        </p:nvSpPr>
        <p:spPr>
          <a:xfrm>
            <a:off x="3248266" y="1515590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H24"/>
          <p:cNvSpPr/>
          <p:nvPr/>
        </p:nvSpPr>
        <p:spPr>
          <a:xfrm>
            <a:off x="3757421" y="1515590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H25"/>
          <p:cNvSpPr/>
          <p:nvPr/>
        </p:nvSpPr>
        <p:spPr>
          <a:xfrm>
            <a:off x="4256183" y="1515590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H26"/>
          <p:cNvSpPr/>
          <p:nvPr/>
        </p:nvSpPr>
        <p:spPr>
          <a:xfrm>
            <a:off x="4765338" y="1515590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H31"/>
          <p:cNvSpPr/>
          <p:nvPr/>
        </p:nvSpPr>
        <p:spPr>
          <a:xfrm>
            <a:off x="3747029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H39"/>
          <p:cNvSpPr/>
          <p:nvPr/>
        </p:nvSpPr>
        <p:spPr>
          <a:xfrm>
            <a:off x="7797761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H32"/>
          <p:cNvSpPr/>
          <p:nvPr/>
        </p:nvSpPr>
        <p:spPr>
          <a:xfrm>
            <a:off x="4256182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H37"/>
          <p:cNvSpPr/>
          <p:nvPr/>
        </p:nvSpPr>
        <p:spPr>
          <a:xfrm>
            <a:off x="6791575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H33"/>
          <p:cNvSpPr/>
          <p:nvPr/>
        </p:nvSpPr>
        <p:spPr>
          <a:xfrm>
            <a:off x="4765337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H34"/>
          <p:cNvSpPr/>
          <p:nvPr/>
        </p:nvSpPr>
        <p:spPr>
          <a:xfrm>
            <a:off x="5274494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H36"/>
          <p:cNvSpPr/>
          <p:nvPr/>
        </p:nvSpPr>
        <p:spPr>
          <a:xfrm>
            <a:off x="6292804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H38"/>
          <p:cNvSpPr/>
          <p:nvPr/>
        </p:nvSpPr>
        <p:spPr>
          <a:xfrm>
            <a:off x="7300730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H35"/>
          <p:cNvSpPr/>
          <p:nvPr/>
        </p:nvSpPr>
        <p:spPr>
          <a:xfrm>
            <a:off x="5783649" y="1979719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H51"/>
          <p:cNvSpPr/>
          <p:nvPr/>
        </p:nvSpPr>
        <p:spPr>
          <a:xfrm>
            <a:off x="2739113" y="289412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H52"/>
          <p:cNvSpPr/>
          <p:nvPr/>
        </p:nvSpPr>
        <p:spPr>
          <a:xfrm>
            <a:off x="3248268" y="289412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h53"/>
          <p:cNvSpPr/>
          <p:nvPr/>
        </p:nvSpPr>
        <p:spPr>
          <a:xfrm>
            <a:off x="3738371" y="289412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H54"/>
          <p:cNvSpPr/>
          <p:nvPr/>
        </p:nvSpPr>
        <p:spPr>
          <a:xfrm>
            <a:off x="4247520" y="289412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H55"/>
          <p:cNvSpPr/>
          <p:nvPr/>
        </p:nvSpPr>
        <p:spPr>
          <a:xfrm>
            <a:off x="4748013" y="289412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H56"/>
          <p:cNvSpPr/>
          <p:nvPr/>
        </p:nvSpPr>
        <p:spPr>
          <a:xfrm>
            <a:off x="5257168" y="28871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ectangle 236"/>
          <p:cNvSpPr/>
          <p:nvPr/>
        </p:nvSpPr>
        <p:spPr>
          <a:xfrm>
            <a:off x="3738367" y="33374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4247521" y="33374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ectangle 238"/>
          <p:cNvSpPr/>
          <p:nvPr/>
        </p:nvSpPr>
        <p:spPr>
          <a:xfrm>
            <a:off x="4756676" y="33374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Rectangle 239"/>
          <p:cNvSpPr/>
          <p:nvPr/>
        </p:nvSpPr>
        <p:spPr>
          <a:xfrm>
            <a:off x="5265831" y="33374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/>
        </p:nvSpPr>
        <p:spPr>
          <a:xfrm>
            <a:off x="5764593" y="33374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/>
          <p:cNvSpPr/>
          <p:nvPr/>
        </p:nvSpPr>
        <p:spPr>
          <a:xfrm>
            <a:off x="6273748" y="33374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ectangle 242"/>
          <p:cNvSpPr/>
          <p:nvPr/>
        </p:nvSpPr>
        <p:spPr>
          <a:xfrm>
            <a:off x="2730449" y="37946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/>
        </p:nvSpPr>
        <p:spPr>
          <a:xfrm>
            <a:off x="3239603" y="37946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ectangle 244"/>
          <p:cNvSpPr/>
          <p:nvPr/>
        </p:nvSpPr>
        <p:spPr>
          <a:xfrm>
            <a:off x="3748758" y="37946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ectangle 245"/>
          <p:cNvSpPr/>
          <p:nvPr/>
        </p:nvSpPr>
        <p:spPr>
          <a:xfrm>
            <a:off x="4257913" y="37946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/>
        </p:nvSpPr>
        <p:spPr>
          <a:xfrm>
            <a:off x="4756675" y="37946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3248268" y="47090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ectangle 248"/>
          <p:cNvSpPr/>
          <p:nvPr/>
        </p:nvSpPr>
        <p:spPr>
          <a:xfrm>
            <a:off x="3757422" y="47090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4266577" y="47090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/>
          <p:cNvSpPr/>
          <p:nvPr/>
        </p:nvSpPr>
        <p:spPr>
          <a:xfrm>
            <a:off x="4775732" y="47090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5274494" y="47090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/>
        </p:nvSpPr>
        <p:spPr>
          <a:xfrm>
            <a:off x="5783649" y="47090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H11"/>
          <p:cNvSpPr/>
          <p:nvPr/>
        </p:nvSpPr>
        <p:spPr>
          <a:xfrm>
            <a:off x="2229955" y="10583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5" name="H12"/>
          <p:cNvSpPr/>
          <p:nvPr/>
        </p:nvSpPr>
        <p:spPr>
          <a:xfrm>
            <a:off x="2739109" y="10583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H13"/>
          <p:cNvSpPr/>
          <p:nvPr/>
        </p:nvSpPr>
        <p:spPr>
          <a:xfrm>
            <a:off x="3248264" y="10583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H14"/>
          <p:cNvSpPr/>
          <p:nvPr/>
        </p:nvSpPr>
        <p:spPr>
          <a:xfrm>
            <a:off x="3757419" y="10583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H15"/>
          <p:cNvSpPr/>
          <p:nvPr/>
        </p:nvSpPr>
        <p:spPr>
          <a:xfrm>
            <a:off x="4256181" y="10583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H16"/>
          <p:cNvSpPr/>
          <p:nvPr/>
        </p:nvSpPr>
        <p:spPr>
          <a:xfrm>
            <a:off x="4765336" y="1058391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H511"/>
          <p:cNvSpPr/>
          <p:nvPr/>
        </p:nvSpPr>
        <p:spPr>
          <a:xfrm>
            <a:off x="7789108" y="2880265"/>
            <a:ext cx="509155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73" name="Câu 1"/>
          <p:cNvSpPr/>
          <p:nvPr/>
        </p:nvSpPr>
        <p:spPr>
          <a:xfrm>
            <a:off x="788780" y="5410200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1. Which country's capital is Mexico city ?</a:t>
            </a:r>
          </a:p>
        </p:txBody>
      </p:sp>
      <p:sp>
        <p:nvSpPr>
          <p:cNvPr id="281" name="Câu 2"/>
          <p:cNvSpPr/>
          <p:nvPr/>
        </p:nvSpPr>
        <p:spPr>
          <a:xfrm>
            <a:off x="765839" y="5410200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2. This is the capital of English</a:t>
            </a:r>
          </a:p>
        </p:txBody>
      </p:sp>
      <p:sp>
        <p:nvSpPr>
          <p:cNvPr id="283" name="Câu 3"/>
          <p:cNvSpPr/>
          <p:nvPr/>
        </p:nvSpPr>
        <p:spPr>
          <a:xfrm>
            <a:off x="765839" y="5410200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3. This country is home to the kangaroos and koalas</a:t>
            </a:r>
          </a:p>
        </p:txBody>
      </p:sp>
      <p:sp>
        <p:nvSpPr>
          <p:cNvPr id="284" name="Câu 4"/>
          <p:cNvSpPr/>
          <p:nvPr/>
        </p:nvSpPr>
        <p:spPr>
          <a:xfrm>
            <a:off x="765839" y="5410200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4. It is capital is Tokyo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5" name="Câu 5"/>
          <p:cNvSpPr/>
          <p:nvPr/>
        </p:nvSpPr>
        <p:spPr>
          <a:xfrm>
            <a:off x="765839" y="5399314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5. Where is Nelson Mandela from ?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6" name="Câu 6"/>
          <p:cNvSpPr/>
          <p:nvPr/>
        </p:nvSpPr>
        <p:spPr>
          <a:xfrm>
            <a:off x="765839" y="5410200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6. The capital is Brasilia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7" name="Câu 7"/>
          <p:cNvSpPr/>
          <p:nvPr/>
        </p:nvSpPr>
        <p:spPr>
          <a:xfrm>
            <a:off x="765839" y="5410200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7. It is a Spanish speaking country in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</a:rPr>
              <a:t>Westerm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 Europe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8" name="Câu 8"/>
          <p:cNvSpPr/>
          <p:nvPr/>
        </p:nvSpPr>
        <p:spPr>
          <a:xfrm>
            <a:off x="753845" y="5392057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8. They speak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</a:rPr>
              <a:t>Frech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 in this European country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9" name="Câu 9"/>
          <p:cNvSpPr/>
          <p:nvPr/>
        </p:nvSpPr>
        <p:spPr>
          <a:xfrm>
            <a:off x="753845" y="5395686"/>
            <a:ext cx="7918466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9. The capital of this country is Moscow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0" name="000" hidden="1"/>
          <p:cNvSpPr/>
          <p:nvPr/>
        </p:nvSpPr>
        <p:spPr>
          <a:xfrm>
            <a:off x="639545" y="5349522"/>
            <a:ext cx="8147066" cy="13379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0" name="Oval 159"/>
          <p:cNvSpPr/>
          <p:nvPr/>
        </p:nvSpPr>
        <p:spPr>
          <a:xfrm>
            <a:off x="1088881" y="1553690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161" name="Oval 160"/>
          <p:cNvSpPr/>
          <p:nvPr/>
        </p:nvSpPr>
        <p:spPr>
          <a:xfrm>
            <a:off x="1102736" y="2017818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162" name="Oval 161"/>
          <p:cNvSpPr/>
          <p:nvPr/>
        </p:nvSpPr>
        <p:spPr>
          <a:xfrm>
            <a:off x="1102736" y="2468094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163" name="Oval 162"/>
          <p:cNvSpPr/>
          <p:nvPr/>
        </p:nvSpPr>
        <p:spPr>
          <a:xfrm>
            <a:off x="1102736" y="2925291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5</a:t>
            </a:r>
          </a:p>
        </p:txBody>
      </p:sp>
      <p:sp>
        <p:nvSpPr>
          <p:cNvPr id="164" name="Oval 163"/>
          <p:cNvSpPr/>
          <p:nvPr/>
        </p:nvSpPr>
        <p:spPr>
          <a:xfrm>
            <a:off x="1102736" y="3375565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6</a:t>
            </a:r>
          </a:p>
        </p:txBody>
      </p:sp>
      <p:sp>
        <p:nvSpPr>
          <p:cNvPr id="165" name="Oval 164"/>
          <p:cNvSpPr/>
          <p:nvPr/>
        </p:nvSpPr>
        <p:spPr>
          <a:xfrm>
            <a:off x="1102736" y="3832765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166" name="Oval 165"/>
          <p:cNvSpPr/>
          <p:nvPr/>
        </p:nvSpPr>
        <p:spPr>
          <a:xfrm>
            <a:off x="1102736" y="4289965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8</a:t>
            </a:r>
          </a:p>
        </p:txBody>
      </p:sp>
      <p:sp>
        <p:nvSpPr>
          <p:cNvPr id="167" name="Oval 166"/>
          <p:cNvSpPr/>
          <p:nvPr/>
        </p:nvSpPr>
        <p:spPr>
          <a:xfrm>
            <a:off x="1102736" y="4747165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9</a:t>
            </a:r>
          </a:p>
        </p:txBody>
      </p:sp>
      <p:sp>
        <p:nvSpPr>
          <p:cNvPr id="168" name="Oval 167"/>
          <p:cNvSpPr/>
          <p:nvPr/>
        </p:nvSpPr>
        <p:spPr>
          <a:xfrm>
            <a:off x="1102736" y="1096491"/>
            <a:ext cx="5334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699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9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4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8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2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6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50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77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04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8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4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5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"/>
                  </p:tgtEl>
                </p:cond>
              </p:nextCondLst>
            </p:seq>
            <p:seq concurrent="1" nextAc="seek">
              <p:cTn id="264" restart="whenNotActive" fill="hold" evtFilter="cancelBubble" nodeType="interactiveSeq">
                <p:stCondLst>
                  <p:cond evt="onClick" delay="0">
                    <p:tgtEl>
                      <p:spTgt spid="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5" fill="hold">
                      <p:stCondLst>
                        <p:cond delay="0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"/>
                  </p:tgtEl>
                </p:cond>
              </p:nextCondLst>
            </p:seq>
            <p:seq concurrent="1" nextAc="seek">
              <p:cTn id="270" restart="whenNotActive" fill="hold" evtFilter="cancelBubble" nodeType="interactiveSeq">
                <p:stCondLst>
                  <p:cond evt="onClick" delay="0">
                    <p:tgtEl>
                      <p:spTgt spid="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1" fill="hold">
                      <p:stCondLst>
                        <p:cond delay="0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4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8"/>
                  </p:tgtEl>
                </p:cond>
              </p:nextCondLst>
            </p:seq>
            <p:seq concurrent="1" nextAc="seek">
              <p:cTn id="276" restart="whenNotActive" fill="hold" evtFilter="cancelBubble" nodeType="interactiveSeq">
                <p:stCondLst>
                  <p:cond evt="onClick" delay="0">
                    <p:tgtEl>
                      <p:spTgt spid="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" fill="hold">
                      <p:stCondLst>
                        <p:cond delay="0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>
                      <p:stCondLst>
                        <p:cond delay="0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2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8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"/>
                  </p:tgtEl>
                </p:cond>
              </p:nextCondLst>
            </p:seq>
            <p:seq concurrent="1" nextAc="seek">
              <p:cTn id="300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1" fill="hold">
                      <p:stCondLst>
                        <p:cond delay="0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  <p:seq concurrent="1" nextAc="seek">
              <p:cTn id="312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3" fill="hold">
                      <p:stCondLst>
                        <p:cond delay="0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318" restart="whenNotActive" fill="hold" evtFilter="cancelBubble" nodeType="interactiveSeq">
                <p:stCondLst>
                  <p:cond evt="onClick" delay="0">
                    <p:tgtEl>
                      <p:spTgt spid="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" fill="hold">
                      <p:stCondLst>
                        <p:cond delay="0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336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7" fill="hold">
                      <p:stCondLst>
                        <p:cond delay="0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342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" fill="hold">
                      <p:stCondLst>
                        <p:cond delay="0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348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9" fill="hold">
                      <p:stCondLst>
                        <p:cond delay="0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366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7" fill="hold">
                      <p:stCondLst>
                        <p:cond delay="0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0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372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3" fill="hold">
                      <p:stCondLst>
                        <p:cond delay="0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6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"/>
                  </p:tgtEl>
                </p:cond>
              </p:nextCondLst>
            </p:seq>
            <p:seq concurrent="1" nextAc="seek">
              <p:cTn id="384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5" fill="hold">
                      <p:stCondLst>
                        <p:cond delay="0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390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1" fill="hold">
                      <p:stCondLst>
                        <p:cond delay="0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4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396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7" fill="hold">
                      <p:stCondLst>
                        <p:cond delay="0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408" restart="whenNotActive" fill="hold" evtFilter="cancelBubble" nodeType="interactiveSeq">
                <p:stCondLst>
                  <p:cond evt="onClick" delay="0">
                    <p:tgtEl>
                      <p:spTgt spid="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9" fill="hold">
                      <p:stCondLst>
                        <p:cond delay="0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"/>
                  </p:tgtEl>
                </p:cond>
              </p:nextCondLst>
            </p:seq>
            <p:seq concurrent="1" nextAc="seek">
              <p:cTn id="414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5" fill="hold">
                      <p:stCondLst>
                        <p:cond delay="0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4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seq concurrent="1" nextAc="seek">
              <p:cTn id="426" restart="whenNotActive" fill="hold" evtFilter="cancelBubble" nodeType="interactiveSeq">
                <p:stCondLst>
                  <p:cond evt="onClick" delay="0">
                    <p:tgtEl>
                      <p:spTgt spid="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7" fill="hold">
                      <p:stCondLst>
                        <p:cond delay="0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"/>
                  </p:tgtEl>
                </p:cond>
              </p:nextCondLst>
            </p:seq>
            <p:seq concurrent="1" nextAc="seek">
              <p:cTn id="432" restart="whenNotActive" fill="hold" evtFilter="cancelBubble" nodeType="interactiveSeq">
                <p:stCondLst>
                  <p:cond evt="onClick" delay="0">
                    <p:tgtEl>
                      <p:spTgt spid="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3" fill="hold">
                      <p:stCondLst>
                        <p:cond delay="0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6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"/>
                  </p:tgtEl>
                </p:cond>
              </p:nextCondLst>
            </p:seq>
            <p:seq concurrent="1" nextAc="seek">
              <p:cTn id="438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9" fill="hold">
                      <p:stCondLst>
                        <p:cond delay="0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444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" fill="hold">
                      <p:stCondLst>
                        <p:cond delay="0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8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450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1" fill="hold">
                      <p:stCondLst>
                        <p:cond delay="0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4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456" restart="whenNotActive" fill="hold" evtFilter="cancelBubble" nodeType="interactiveSeq">
                <p:stCondLst>
                  <p:cond evt="onClick" delay="0">
                    <p:tgtEl>
                      <p:spTgt spid="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7" fill="hold">
                      <p:stCondLst>
                        <p:cond delay="0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"/>
                  </p:tgtEl>
                </p:cond>
              </p:nextCondLst>
            </p:seq>
            <p:seq concurrent="1" nextAc="seek">
              <p:cTn id="462" restart="whenNotActive" fill="hold" evtFilter="cancelBubble" nodeType="interactiveSeq">
                <p:stCondLst>
                  <p:cond evt="onClick" delay="0">
                    <p:tgtEl>
                      <p:spTgt spid="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3" fill="hold">
                      <p:stCondLst>
                        <p:cond delay="0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6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"/>
                  </p:tgtEl>
                </p:cond>
              </p:nextCondLst>
            </p:seq>
            <p:seq concurrent="1" nextAc="seek">
              <p:cTn id="468" restart="whenNotActive" fill="hold" evtFilter="cancelBubble" nodeType="interactiveSeq">
                <p:stCondLst>
                  <p:cond evt="onClick" delay="0">
                    <p:tgtEl>
                      <p:spTgt spid="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9" fill="hold">
                      <p:stCondLst>
                        <p:cond delay="0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"/>
                  </p:tgtEl>
                </p:cond>
              </p:nextCondLst>
            </p:seq>
            <p:seq concurrent="1" nextAc="seek">
              <p:cTn id="474" restart="whenNotActive" fill="hold" evtFilter="cancelBubble" nodeType="interactiveSeq">
                <p:stCondLst>
                  <p:cond evt="onClick" delay="0">
                    <p:tgtEl>
                      <p:spTgt spid="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5" fill="hold">
                      <p:stCondLst>
                        <p:cond delay="0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8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"/>
                  </p:tgtEl>
                </p:cond>
              </p:nextCondLst>
            </p:seq>
            <p:seq concurrent="1" nextAc="seek">
              <p:cTn id="480" restart="whenNotActive" fill="hold" evtFilter="cancelBubble" nodeType="interactiveSeq">
                <p:stCondLst>
                  <p:cond evt="onClick" delay="0">
                    <p:tgtEl>
                      <p:spTgt spid="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1" fill="hold">
                      <p:stCondLst>
                        <p:cond delay="0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9"/>
                  </p:tgtEl>
                </p:cond>
              </p:nextCondLst>
            </p:seq>
            <p:seq concurrent="1" nextAc="seek">
              <p:cTn id="486" restart="whenNotActive" fill="hold" evtFilter="cancelBubble" nodeType="interactiveSeq">
                <p:stCondLst>
                  <p:cond evt="onClick" delay="0">
                    <p:tgtEl>
                      <p:spTgt spid="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7" fill="hold">
                      <p:stCondLst>
                        <p:cond delay="0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6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"/>
                  </p:tgtEl>
                </p:cond>
              </p:nextCondLst>
            </p:seq>
            <p:seq concurrent="1" nextAc="seek">
              <p:cTn id="498" restart="whenNotActive" fill="hold" evtFilter="cancelBubble" nodeType="interactiveSeq">
                <p:stCondLst>
                  <p:cond evt="onClick" delay="0">
                    <p:tgtEl>
                      <p:spTgt spid="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9" fill="hold">
                      <p:stCondLst>
                        <p:cond delay="0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"/>
                  </p:tgtEl>
                </p:cond>
              </p:nextCondLst>
            </p:seq>
            <p:seq concurrent="1" nextAc="seek">
              <p:cTn id="504" restart="whenNotActive" fill="hold" evtFilter="cancelBubble" nodeType="interactiveSeq">
                <p:stCondLst>
                  <p:cond evt="onClick" delay="0">
                    <p:tgtEl>
                      <p:spTgt spid="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5" fill="hold">
                      <p:stCondLst>
                        <p:cond delay="0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8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"/>
                  </p:tgtEl>
                </p:cond>
              </p:nextCondLst>
            </p:seq>
            <p:seq concurrent="1" nextAc="seek">
              <p:cTn id="510" restart="whenNotActive" fill="hold" evtFilter="cancelBubble" nodeType="interactiveSeq">
                <p:stCondLst>
                  <p:cond evt="onClick" delay="0">
                    <p:tgtEl>
                      <p:spTgt spid="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1" fill="hold">
                      <p:stCondLst>
                        <p:cond delay="0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4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"/>
                  </p:tgtEl>
                </p:cond>
              </p:nextCondLst>
            </p:seq>
            <p:seq concurrent="1" nextAc="seek">
              <p:cTn id="516" restart="whenNotActive" fill="hold" evtFilter="cancelBubble" nodeType="interactiveSeq">
                <p:stCondLst>
                  <p:cond evt="onClick" delay="0">
                    <p:tgtEl>
                      <p:spTgt spid="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7" fill="hold">
                      <p:stCondLst>
                        <p:cond delay="0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0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"/>
                  </p:tgtEl>
                </p:cond>
              </p:nextCondLst>
            </p:seq>
            <p:seq concurrent="1" nextAc="seek">
              <p:cTn id="522" restart="whenNotActive" fill="hold" evtFilter="cancelBubble" nodeType="interactiveSeq">
                <p:stCondLst>
                  <p:cond evt="onClick" delay="0">
                    <p:tgtEl>
                      <p:spTgt spid="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3" fill="hold">
                      <p:stCondLst>
                        <p:cond delay="0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6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"/>
                  </p:tgtEl>
                </p:cond>
              </p:nextCondLst>
            </p:seq>
            <p:seq concurrent="1" nextAc="seek">
              <p:cTn id="528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9" fill="hold">
                      <p:stCondLst>
                        <p:cond delay="0"/>
                      </p:stCondLst>
                      <p:childTnLst>
                        <p:par>
                          <p:cTn id="530" fill="hold">
                            <p:stCondLst>
                              <p:cond delay="0"/>
                            </p:stCondLst>
                            <p:childTnLst>
                              <p:par>
                                <p:cTn id="5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534" restart="whenNotActive" fill="hold" evtFilter="cancelBubble" nodeType="interactiveSeq">
                <p:stCondLst>
                  <p:cond evt="onClick" delay="0">
                    <p:tgtEl>
                      <p:spTgt spid="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5" fill="hold">
                      <p:stCondLst>
                        <p:cond delay="0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8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"/>
                  </p:tgtEl>
                </p:cond>
              </p:nextCondLst>
            </p:seq>
            <p:seq concurrent="1" nextAc="seek">
              <p:cTn id="540" restart="whenNotActive" fill="hold" evtFilter="cancelBubble" nodeType="interactiveSeq">
                <p:stCondLst>
                  <p:cond evt="onClick" delay="0">
                    <p:tgtEl>
                      <p:spTgt spid="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1" fill="hold">
                      <p:stCondLst>
                        <p:cond delay="0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"/>
                  </p:tgtEl>
                </p:cond>
              </p:nextCondLst>
            </p:seq>
            <p:seq concurrent="1" nextAc="seek">
              <p:cTn id="546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7" fill="hold">
                      <p:stCondLst>
                        <p:cond delay="0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552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3" fill="hold">
                      <p:stCondLst>
                        <p:cond delay="0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558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9" fill="hold">
                      <p:stCondLst>
                        <p:cond delay="0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564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5" fill="hold">
                      <p:stCondLst>
                        <p:cond delay="0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8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  <p:seq concurrent="1" nextAc="seek">
              <p:cTn id="570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1" fill="hold">
                      <p:stCondLst>
                        <p:cond delay="0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4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  <p:seq concurrent="1" nextAc="seek">
              <p:cTn id="576" restart="whenNotActive" fill="hold" evtFilter="cancelBubble" nodeType="interactiveSeq">
                <p:stCondLst>
                  <p:cond evt="onClick" delay="0">
                    <p:tgtEl>
                      <p:spTgt spid="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7" fill="hold">
                      <p:stCondLst>
                        <p:cond delay="0"/>
                      </p:stCondLst>
                      <p:childTnLst>
                        <p:par>
                          <p:cTn id="578" fill="hold">
                            <p:stCondLst>
                              <p:cond delay="0"/>
                            </p:stCondLst>
                            <p:childTnLst>
                              <p:par>
                                <p:cTn id="5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"/>
                  </p:tgtEl>
                </p:cond>
              </p:nextCondLst>
            </p:seq>
            <p:seq concurrent="1" nextAc="seek">
              <p:cTn id="582" restart="whenNotActive" fill="hold" evtFilter="cancelBubble" nodeType="interactiveSeq">
                <p:stCondLst>
                  <p:cond evt="onClick" delay="0">
                    <p:tgtEl>
                      <p:spTgt spid="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3" fill="hold">
                      <p:stCondLst>
                        <p:cond delay="0"/>
                      </p:stCondLst>
                      <p:childTnLst>
                        <p:par>
                          <p:cTn id="584" fill="hold">
                            <p:stCondLst>
                              <p:cond delay="0"/>
                            </p:stCondLst>
                            <p:childTnLst>
                              <p:par>
                                <p:cTn id="5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6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"/>
                  </p:tgtEl>
                </p:cond>
              </p:nextCondLst>
            </p:seq>
            <p:seq concurrent="1" nextAc="seek">
              <p:cTn id="588" restart="whenNotActive" fill="hold" evtFilter="cancelBubble" nodeType="interactiveSeq">
                <p:stCondLst>
                  <p:cond evt="onClick" delay="0">
                    <p:tgtEl>
                      <p:spTgt spid="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9" fill="hold">
                      <p:stCondLst>
                        <p:cond delay="0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2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"/>
                  </p:tgtEl>
                </p:cond>
              </p:nextCondLst>
            </p:seq>
            <p:seq concurrent="1" nextAc="seek">
              <p:cTn id="594" restart="whenNotActive" fill="hold" evtFilter="cancelBubble" nodeType="interactiveSeq">
                <p:stCondLst>
                  <p:cond evt="onClick" delay="0">
                    <p:tgtEl>
                      <p:spTgt spid="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5" fill="hold">
                      <p:stCondLst>
                        <p:cond delay="0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8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3"/>
                  </p:tgtEl>
                </p:cond>
              </p:nextCondLst>
            </p:seq>
            <p:seq concurrent="1" nextAc="seek">
              <p:cTn id="600" restart="whenNotActive" fill="hold" evtFilter="cancelBubble" nodeType="interactiveSeq">
                <p:stCondLst>
                  <p:cond evt="onClick" delay="0">
                    <p:tgtEl>
                      <p:spTgt spid="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1" fill="hold">
                      <p:stCondLst>
                        <p:cond delay="0"/>
                      </p:stCondLst>
                      <p:childTnLst>
                        <p:par>
                          <p:cTn id="602" fill="hold">
                            <p:stCondLst>
                              <p:cond delay="0"/>
                            </p:stCondLst>
                            <p:childTnLst>
                              <p:par>
                                <p:cTn id="6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4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2"/>
                  </p:tgtEl>
                </p:cond>
              </p:nextCondLst>
            </p:seq>
            <p:seq concurrent="1" nextAc="seek">
              <p:cTn id="606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7" fill="hold">
                      <p:stCondLst>
                        <p:cond delay="0"/>
                      </p:stCondLst>
                      <p:childTnLst>
                        <p:par>
                          <p:cTn id="608" fill="hold">
                            <p:stCondLst>
                              <p:cond delay="0"/>
                            </p:stCondLst>
                            <p:childTnLst>
                              <p:par>
                                <p:cTn id="609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10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62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5" fill="hold">
                      <p:stCondLst>
                        <p:cond delay="0"/>
                      </p:stCondLst>
                      <p:childTnLst>
                        <p:par>
                          <p:cTn id="626" fill="hold">
                            <p:stCondLst>
                              <p:cond delay="0"/>
                            </p:stCondLst>
                            <p:childTnLst>
                              <p:par>
                                <p:cTn id="627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28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642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3" fill="hold">
                      <p:stCondLst>
                        <p:cond delay="0"/>
                      </p:stCondLst>
                      <p:childTnLst>
                        <p:par>
                          <p:cTn id="644" fill="hold">
                            <p:stCondLst>
                              <p:cond delay="0"/>
                            </p:stCondLst>
                            <p:childTnLst>
                              <p:par>
                                <p:cTn id="64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46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8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1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0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675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6" fill="hold">
                      <p:stCondLst>
                        <p:cond delay="0"/>
                      </p:stCondLst>
                      <p:childTnLst>
                        <p:par>
                          <p:cTn id="677" fill="hold">
                            <p:stCondLst>
                              <p:cond delay="0"/>
                            </p:stCondLst>
                            <p:childTnLst>
                              <p:par>
                                <p:cTn id="678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79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4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696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7" fill="hold">
                      <p:stCondLst>
                        <p:cond delay="0"/>
                      </p:stCondLst>
                      <p:childTnLst>
                        <p:par>
                          <p:cTn id="698" fill="hold">
                            <p:stCondLst>
                              <p:cond delay="0"/>
                            </p:stCondLst>
                            <p:childTnLst>
                              <p:par>
                                <p:cTn id="699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00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9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8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4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3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735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6" fill="hold">
                      <p:stCondLst>
                        <p:cond delay="0"/>
                      </p:stCondLst>
                      <p:childTnLst>
                        <p:par>
                          <p:cTn id="737" fill="hold">
                            <p:stCondLst>
                              <p:cond delay="0"/>
                            </p:stCondLst>
                            <p:childTnLst>
                              <p:par>
                                <p:cTn id="738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39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5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1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759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0" fill="hold">
                      <p:stCondLst>
                        <p:cond delay="0"/>
                      </p:stCondLst>
                      <p:childTnLst>
                        <p:par>
                          <p:cTn id="761" fill="hold">
                            <p:stCondLst>
                              <p:cond delay="0"/>
                            </p:stCondLst>
                            <p:childTnLst>
                              <p:par>
                                <p:cTn id="762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63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6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8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783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4" fill="hold">
                      <p:stCondLst>
                        <p:cond delay="0"/>
                      </p:stCondLst>
                      <p:childTnLst>
                        <p:par>
                          <p:cTn id="785" fill="hold">
                            <p:stCondLst>
                              <p:cond delay="0"/>
                            </p:stCondLst>
                            <p:childTnLst>
                              <p:par>
                                <p:cTn id="786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87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801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2" fill="hold">
                      <p:stCondLst>
                        <p:cond delay="0"/>
                      </p:stCondLst>
                      <p:childTnLst>
                        <p:par>
                          <p:cTn id="803" fill="hold">
                            <p:stCondLst>
                              <p:cond delay="0"/>
                            </p:stCondLst>
                            <p:childTnLst>
                              <p:par>
                                <p:cTn id="804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805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8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1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4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0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</p:childTnLst>
        </p:cTn>
      </p:par>
    </p:tnLst>
    <p:bldLst>
      <p:bldP spid="178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99" grpId="0" animBg="1"/>
      <p:bldP spid="200" grpId="0" animBg="1"/>
      <p:bldP spid="200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19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  <p:bldP spid="227" grpId="0" animBg="1"/>
      <p:bldP spid="227" grpId="1" animBg="1"/>
      <p:bldP spid="228" grpId="0" animBg="1"/>
      <p:bldP spid="228" grpId="1" animBg="1"/>
      <p:bldP spid="229" grpId="0" animBg="1"/>
      <p:bldP spid="229" grpId="1" animBg="1"/>
      <p:bldP spid="230" grpId="0" animBg="1"/>
      <p:bldP spid="230" grpId="1" animBg="1"/>
      <p:bldP spid="231" grpId="0" animBg="1"/>
      <p:bldP spid="231" grpId="1" animBg="1"/>
      <p:bldP spid="232" grpId="0" animBg="1"/>
      <p:bldP spid="232" grpId="1" animBg="1"/>
      <p:bldP spid="233" grpId="0" animBg="1"/>
      <p:bldP spid="233" grpId="1" animBg="1"/>
      <p:bldP spid="234" grpId="0" animBg="1"/>
      <p:bldP spid="234" grpId="1" animBg="1"/>
      <p:bldP spid="235" grpId="0" animBg="1"/>
      <p:bldP spid="235" grpId="1" animBg="1"/>
      <p:bldP spid="236" grpId="0" animBg="1"/>
      <p:bldP spid="236" grpId="1" animBg="1"/>
      <p:bldP spid="237" grpId="0" animBg="1"/>
      <p:bldP spid="237" grpId="1" animBg="1"/>
      <p:bldP spid="238" grpId="0" animBg="1"/>
      <p:bldP spid="238" grpId="1" animBg="1"/>
      <p:bldP spid="239" grpId="0" animBg="1"/>
      <p:bldP spid="239" grpId="1" animBg="1"/>
      <p:bldP spid="240" grpId="0" animBg="1"/>
      <p:bldP spid="240" grpId="1" animBg="1"/>
      <p:bldP spid="241" grpId="0" animBg="1"/>
      <p:bldP spid="241" grpId="1" animBg="1"/>
      <p:bldP spid="242" grpId="0" animBg="1"/>
      <p:bldP spid="242" grpId="1" animBg="1"/>
      <p:bldP spid="243" grpId="0" animBg="1"/>
      <p:bldP spid="243" grpId="1" animBg="1"/>
      <p:bldP spid="244" grpId="0" animBg="1"/>
      <p:bldP spid="244" grpId="1" animBg="1"/>
      <p:bldP spid="245" grpId="0" animBg="1"/>
      <p:bldP spid="245" grpId="1" animBg="1"/>
      <p:bldP spid="246" grpId="0" animBg="1"/>
      <p:bldP spid="246" grpId="1" animBg="1"/>
      <p:bldP spid="247" grpId="0" animBg="1"/>
      <p:bldP spid="247" grpId="1" animBg="1"/>
      <p:bldP spid="248" grpId="0" animBg="1"/>
      <p:bldP spid="248" grpId="1" animBg="1"/>
      <p:bldP spid="249" grpId="0" animBg="1"/>
      <p:bldP spid="249" grpId="1" animBg="1"/>
      <p:bldP spid="250" grpId="0" animBg="1"/>
      <p:bldP spid="250" grpId="1" animBg="1"/>
      <p:bldP spid="251" grpId="0" animBg="1"/>
      <p:bldP spid="251" grpId="1" animBg="1"/>
      <p:bldP spid="252" grpId="0" animBg="1"/>
      <p:bldP spid="252" grpId="1" animBg="1"/>
      <p:bldP spid="253" grpId="0" animBg="1"/>
      <p:bldP spid="253" grpId="1" animBg="1"/>
      <p:bldP spid="254" grpId="0" animBg="1"/>
      <p:bldP spid="254" grpId="1" animBg="1"/>
      <p:bldP spid="255" grpId="0" animBg="1"/>
      <p:bldP spid="255" grpId="1" animBg="1"/>
      <p:bldP spid="256" grpId="0" animBg="1"/>
      <p:bldP spid="256" grpId="1" animBg="1"/>
      <p:bldP spid="257" grpId="0" animBg="1"/>
      <p:bldP spid="257" grpId="1" animBg="1"/>
      <p:bldP spid="258" grpId="0" animBg="1"/>
      <p:bldP spid="258" grpId="1" animBg="1"/>
      <p:bldP spid="259" grpId="0" animBg="1"/>
      <p:bldP spid="259" grpId="1" animBg="1"/>
      <p:bldP spid="262" grpId="0" animBg="1"/>
      <p:bldP spid="262" grpId="1" animBg="1"/>
      <p:bldP spid="273" grpId="0" animBg="1"/>
      <p:bldP spid="273" grpId="1" animBg="1"/>
      <p:bldP spid="273" grpId="2" animBg="1"/>
      <p:bldP spid="273" grpId="3" animBg="1"/>
      <p:bldP spid="273" grpId="4" animBg="1"/>
      <p:bldP spid="273" grpId="5" animBg="1"/>
      <p:bldP spid="273" grpId="6" animBg="1"/>
      <p:bldP spid="273" grpId="7" animBg="1"/>
      <p:bldP spid="273" grpId="8" animBg="1"/>
      <p:bldP spid="273" grpId="9" animBg="1"/>
      <p:bldP spid="281" grpId="0" animBg="1"/>
      <p:bldP spid="281" grpId="1" animBg="1"/>
      <p:bldP spid="281" grpId="2" animBg="1"/>
      <p:bldP spid="281" grpId="3" animBg="1"/>
      <p:bldP spid="281" grpId="4" animBg="1"/>
      <p:bldP spid="281" grpId="5" animBg="1"/>
      <p:bldP spid="281" grpId="6" animBg="1"/>
      <p:bldP spid="281" grpId="7" animBg="1"/>
      <p:bldP spid="281" grpId="8" animBg="1"/>
      <p:bldP spid="281" grpId="9" animBg="1"/>
      <p:bldP spid="283" grpId="0" animBg="1"/>
      <p:bldP spid="283" grpId="1" animBg="1"/>
      <p:bldP spid="283" grpId="2" animBg="1"/>
      <p:bldP spid="283" grpId="3" animBg="1"/>
      <p:bldP spid="283" grpId="4" animBg="1"/>
      <p:bldP spid="283" grpId="5" animBg="1"/>
      <p:bldP spid="283" grpId="6" animBg="1"/>
      <p:bldP spid="283" grpId="7" animBg="1"/>
      <p:bldP spid="283" grpId="8" animBg="1"/>
      <p:bldP spid="283" grpId="9" animBg="1"/>
      <p:bldP spid="284" grpId="0" animBg="1"/>
      <p:bldP spid="284" grpId="1" animBg="1"/>
      <p:bldP spid="284" grpId="2" animBg="1"/>
      <p:bldP spid="284" grpId="3" animBg="1"/>
      <p:bldP spid="284" grpId="4" animBg="1"/>
      <p:bldP spid="284" grpId="5" animBg="1"/>
      <p:bldP spid="284" grpId="6" animBg="1"/>
      <p:bldP spid="284" grpId="7" animBg="1"/>
      <p:bldP spid="284" grpId="8" animBg="1"/>
      <p:bldP spid="284" grpId="9" animBg="1"/>
      <p:bldP spid="285" grpId="0" animBg="1"/>
      <p:bldP spid="285" grpId="1" animBg="1"/>
      <p:bldP spid="285" grpId="2" animBg="1"/>
      <p:bldP spid="285" grpId="3" animBg="1"/>
      <p:bldP spid="285" grpId="4" animBg="1"/>
      <p:bldP spid="285" grpId="5" animBg="1"/>
      <p:bldP spid="285" grpId="6" animBg="1"/>
      <p:bldP spid="285" grpId="7" animBg="1"/>
      <p:bldP spid="285" grpId="8" animBg="1"/>
      <p:bldP spid="285" grpId="9" animBg="1"/>
      <p:bldP spid="286" grpId="0" animBg="1"/>
      <p:bldP spid="286" grpId="1" animBg="1"/>
      <p:bldP spid="286" grpId="2" animBg="1"/>
      <p:bldP spid="286" grpId="3" animBg="1"/>
      <p:bldP spid="286" grpId="4" animBg="1"/>
      <p:bldP spid="286" grpId="5" animBg="1"/>
      <p:bldP spid="286" grpId="6" animBg="1"/>
      <p:bldP spid="286" grpId="7" animBg="1"/>
      <p:bldP spid="286" grpId="8" animBg="1"/>
      <p:bldP spid="286" grpId="9" animBg="1"/>
      <p:bldP spid="287" grpId="0" animBg="1"/>
      <p:bldP spid="287" grpId="1" animBg="1"/>
      <p:bldP spid="287" grpId="2" animBg="1"/>
      <p:bldP spid="287" grpId="3" animBg="1"/>
      <p:bldP spid="287" grpId="4" animBg="1"/>
      <p:bldP spid="287" grpId="5" animBg="1"/>
      <p:bldP spid="287" grpId="6" animBg="1"/>
      <p:bldP spid="287" grpId="7" animBg="1"/>
      <p:bldP spid="287" grpId="8" animBg="1"/>
      <p:bldP spid="287" grpId="9" animBg="1"/>
      <p:bldP spid="288" grpId="0" animBg="1"/>
      <p:bldP spid="288" grpId="1" animBg="1"/>
      <p:bldP spid="288" grpId="2" animBg="1"/>
      <p:bldP spid="288" grpId="3" animBg="1"/>
      <p:bldP spid="288" grpId="4" animBg="1"/>
      <p:bldP spid="288" grpId="5" animBg="1"/>
      <p:bldP spid="288" grpId="6" animBg="1"/>
      <p:bldP spid="288" grpId="7" animBg="1"/>
      <p:bldP spid="288" grpId="8" animBg="1"/>
      <p:bldP spid="288" grpId="9" animBg="1"/>
      <p:bldP spid="289" grpId="0" animBg="1"/>
      <p:bldP spid="289" grpId="1" animBg="1"/>
      <p:bldP spid="289" grpId="2" animBg="1"/>
      <p:bldP spid="289" grpId="3" animBg="1"/>
      <p:bldP spid="289" grpId="4" animBg="1"/>
      <p:bldP spid="289" grpId="5" animBg="1"/>
      <p:bldP spid="289" grpId="6" animBg="1"/>
      <p:bldP spid="289" grpId="7" animBg="1"/>
      <p:bldP spid="289" grpId="8" animBg="1"/>
      <p:bldP spid="289" grpId="9" animBg="1"/>
      <p:bldP spid="290" grpId="4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" y="0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202</Words>
  <PresentationFormat>Trình chiếu Trên màn hình (4:3)</PresentationFormat>
  <Paragraphs>91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Country &amp; city world puzzle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2017-09-18T12:22:17Z</dcterms:created>
  <dcterms:modified xsi:type="dcterms:W3CDTF">2023-09-16T10:09:00Z</dcterms:modified>
</cp:coreProperties>
</file>