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86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6" r:id="rId14"/>
    <p:sldId id="299" r:id="rId15"/>
    <p:sldId id="295" r:id="rId16"/>
    <p:sldId id="297" r:id="rId17"/>
    <p:sldId id="276" r:id="rId18"/>
    <p:sldId id="298" r:id="rId19"/>
    <p:sldId id="285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3601B9"/>
    <a:srgbClr val="055FB4"/>
    <a:srgbClr val="1D2B32"/>
    <a:srgbClr val="5BB9AA"/>
    <a:srgbClr val="FF8050"/>
    <a:srgbClr val="9CD5CB"/>
    <a:srgbClr val="FFE878"/>
    <a:srgbClr val="FFE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8" autoAdjust="0"/>
    <p:restoredTop sz="94660"/>
  </p:normalViewPr>
  <p:slideViewPr>
    <p:cSldViewPr snapToGrid="0">
      <p:cViewPr>
        <p:scale>
          <a:sx n="48" d="100"/>
          <a:sy n="48" d="100"/>
        </p:scale>
        <p:origin x="-1608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D0E6D-A224-4FE7-96E7-B9D73B2BA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2D1CA-73D4-4AF3-BA21-B443727B6C2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3EB63-945B-43EF-BC43-DFC72FC76E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26A0A-8735-4290-A149-A2664330D04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emf"/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emf"/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emf"/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emf"/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1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emf"/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emf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emf"/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emf"/><Relationship Id="rId1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emf"/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emf"/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emf"/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emf"/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173662" y="1133835"/>
            <a:ext cx="12026348" cy="191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</a:rPr>
              <a:t>HỌP PHỤ HUYNH </a:t>
            </a:r>
            <a:endParaRPr lang="en-US" altLang="zh-CN" sz="4200" b="1" dirty="0" smtClean="0">
              <a:solidFill>
                <a:srgbClr val="FF0000"/>
              </a:solidFill>
              <a:latin typeface="Times New Roman" panose="02020603050405020304" pitchFamily="18" charset="0"/>
              <a:ea typeface="MYoungHei HKS Xbold" panose="00000500000000000000" pitchFamily="2" charset="-12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</a:rPr>
              <a:t>ĐẦU </a:t>
            </a:r>
            <a:r>
              <a:rPr lang="en-US" altLang="zh-CN" sz="4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</a:rPr>
              <a:t>NĂM </a:t>
            </a:r>
            <a:r>
              <a:rPr lang="en-US" altLang="zh-CN" sz="4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</a:rPr>
              <a:t>HỌC 2021 - 2022</a:t>
            </a:r>
            <a:endParaRPr lang="zh-CN" altLang="en-US" sz="4200" b="1" dirty="0">
              <a:solidFill>
                <a:srgbClr val="FF0000"/>
              </a:solidFill>
              <a:latin typeface="Times New Roman" panose="02020603050405020304" pitchFamily="18" charset="0"/>
              <a:ea typeface="MYoungHei HKS Xbold" panose="000005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63984" y="3381200"/>
            <a:ext cx="6064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en-US" altLang="zh-C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Lớp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……</a:t>
            </a:r>
            <a:endParaRPr lang="en-US" altLang="zh-CN" b="1" dirty="0" smtClean="0">
              <a:solidFill>
                <a:srgbClr val="0000FF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GVCN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:……………………………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3662" y="1412211"/>
            <a:ext cx="12365662" cy="56257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3"/>
          <p:cNvSpPr/>
          <p:nvPr/>
        </p:nvSpPr>
        <p:spPr>
          <a:xfrm>
            <a:off x="1799073" y="268123"/>
            <a:ext cx="4610795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92690" y="395571"/>
            <a:ext cx="9780755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9024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645" y="37115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3645" y="4713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09" y="4742094"/>
            <a:ext cx="1734960" cy="2144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1135852" y="1157574"/>
            <a:ext cx="1073216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1,2,năm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2021-2022</a:t>
            </a:r>
            <a:endParaRPr lang="zh-CN" altLang="en-US" sz="2800" dirty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7"/>
          <p:cNvSpPr txBox="1"/>
          <p:nvPr/>
        </p:nvSpPr>
        <p:spPr>
          <a:xfrm>
            <a:off x="1049712" y="2999626"/>
            <a:ext cx="1073216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1069591" y="1965956"/>
            <a:ext cx="1073216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ở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UBND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18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3"/>
          <p:cNvSpPr/>
          <p:nvPr/>
        </p:nvSpPr>
        <p:spPr>
          <a:xfrm>
            <a:off x="1858707" y="367514"/>
            <a:ext cx="4610795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92690" y="395571"/>
            <a:ext cx="9780755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9024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645" y="37115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3645" y="4713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09" y="4742094"/>
            <a:ext cx="1734960" cy="2144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1036460" y="958792"/>
            <a:ext cx="1073216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u="sng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u="sng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u="sng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u="sng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3200" u="sng" dirty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628780" y="1429246"/>
            <a:ext cx="11563220" cy="31700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35/35/= 100%</a:t>
            </a:r>
            <a:endParaRPr lang="en-US" sz="2800" b="1" dirty="0" smtClean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-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tiêu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chí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năng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lực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phẩm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chất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từ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Đạt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trở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lên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: 35/35 HS</a:t>
            </a:r>
            <a:r>
              <a:rPr lang="en-US" altLang="zh-CN" sz="3200" b="1" dirty="0" smtClean="0">
                <a:solidFill>
                  <a:srgbClr val="055FB4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en-US" altLang="zh-CN" sz="3200" b="1" dirty="0" smtClean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-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hoàn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thành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xuất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sắc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rèn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luyện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: 11 HS</a:t>
            </a:r>
            <a:endParaRPr lang="en-US" altLang="zh-CN" sz="2800" b="1" dirty="0" smtClean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( An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An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Ngọc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Bích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Thùy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Dương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Linh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Đan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Gia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Linh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Khánh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Linh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Tuyết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Mai,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Trà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My,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Trần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Thành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Quỳnh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Trang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Thanh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Trúc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en-US" altLang="zh-CN" sz="2800" b="1" dirty="0" smtClean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-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hoàn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thành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tốt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rèn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luyện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: 4 HS.</a:t>
            </a:r>
            <a:endParaRPr lang="en-US" altLang="zh-CN" sz="2800" b="1" dirty="0" smtClean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(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Phương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Anh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Nhật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Minh,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Anh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Thư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Hà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Vy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en-US" altLang="zh-CN" sz="2800" b="1" dirty="0" smtClean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7"/>
          <p:cNvSpPr txBox="1"/>
          <p:nvPr/>
        </p:nvSpPr>
        <p:spPr>
          <a:xfrm>
            <a:off x="771417" y="4698428"/>
            <a:ext cx="10732168" cy="22467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u="sng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u="sng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u="sng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u="sng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u="sng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u="sng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u="sng" dirty="0" smtClean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thể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Danh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hiệu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lớp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xuất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sắc</a:t>
            </a:r>
            <a:endParaRPr lang="en-US" altLang="zh-CN" sz="2800" b="1" dirty="0" smtClean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Cá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: 1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giải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nhất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Rung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chuông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vàng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cấp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trường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en-US" altLang="zh-CN" sz="2800" b="1" dirty="0" smtClean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18" grpId="0"/>
      <p:bldP spid="15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780" y="5064442"/>
            <a:ext cx="2094220" cy="182258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544419" y="1087184"/>
            <a:ext cx="88259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3. </a:t>
            </a:r>
            <a:r>
              <a:rPr lang="en-US" altLang="zh-CN" sz="42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Nhận</a:t>
            </a:r>
            <a:r>
              <a:rPr lang="en-US" altLang="zh-CN" sz="42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2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xét</a:t>
            </a:r>
            <a:r>
              <a:rPr lang="en-US" altLang="zh-CN" sz="42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42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đánh</a:t>
            </a:r>
            <a:r>
              <a:rPr lang="en-US" altLang="zh-CN" sz="42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2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giá</a:t>
            </a:r>
            <a:r>
              <a:rPr lang="en-US" altLang="zh-CN" sz="42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2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cho</a:t>
            </a:r>
            <a:r>
              <a:rPr lang="en-US" altLang="zh-CN" sz="42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2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học</a:t>
            </a:r>
            <a:r>
              <a:rPr lang="en-US" altLang="zh-CN" sz="42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2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sinh</a:t>
            </a:r>
            <a:endParaRPr lang="zh-CN" altLang="en-US" sz="4200" b="1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671358" y="315128"/>
            <a:ext cx="5242460" cy="662207"/>
            <a:chOff x="3671358" y="315128"/>
            <a:chExt cx="5242460" cy="66220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1358" y="315128"/>
              <a:ext cx="1239402" cy="662207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674416" y="315128"/>
              <a:ext cx="1239402" cy="662207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199091" y="2246000"/>
            <a:ext cx="3007669" cy="569925"/>
            <a:chOff x="1199091" y="2246000"/>
            <a:chExt cx="3007669" cy="569925"/>
          </a:xfrm>
        </p:grpSpPr>
        <p:sp>
          <p:nvSpPr>
            <p:cNvPr id="10" name="文本框 9"/>
            <p:cNvSpPr txBox="1"/>
            <p:nvPr/>
          </p:nvSpPr>
          <p:spPr>
            <a:xfrm>
              <a:off x="1199091" y="2519112"/>
              <a:ext cx="3007669" cy="296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050" dirty="0">
                <a:solidFill>
                  <a:schemeClr val="bg2">
                    <a:lumMod val="50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99091" y="22460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dirty="0">
                <a:solidFill>
                  <a:srgbClr val="FF8050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endParaRPr>
            </a:p>
          </p:txBody>
        </p:sp>
      </p:grpSp>
      <p:grpSp>
        <p:nvGrpSpPr>
          <p:cNvPr id="7" name="组合 16"/>
          <p:cNvGrpSpPr/>
          <p:nvPr/>
        </p:nvGrpSpPr>
        <p:grpSpPr>
          <a:xfrm>
            <a:off x="7937474" y="3856268"/>
            <a:ext cx="3007669" cy="569925"/>
            <a:chOff x="7937474" y="3856268"/>
            <a:chExt cx="3007669" cy="569925"/>
          </a:xfrm>
        </p:grpSpPr>
        <p:sp>
          <p:nvSpPr>
            <p:cNvPr id="12" name="文本框 11"/>
            <p:cNvSpPr txBox="1"/>
            <p:nvPr/>
          </p:nvSpPr>
          <p:spPr>
            <a:xfrm>
              <a:off x="7937474" y="4129380"/>
              <a:ext cx="3007669" cy="296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050" dirty="0">
                <a:solidFill>
                  <a:schemeClr val="bg2">
                    <a:lumMod val="50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937474" y="385626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dirty="0">
                <a:solidFill>
                  <a:srgbClr val="FF8050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3"/>
          <p:cNvSpPr/>
          <p:nvPr/>
        </p:nvSpPr>
        <p:spPr>
          <a:xfrm>
            <a:off x="1620169" y="268122"/>
            <a:ext cx="4610795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92690" y="395571"/>
            <a:ext cx="9780755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9024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645" y="37115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3645" y="4713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09" y="4742094"/>
            <a:ext cx="1734960" cy="2144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1036460" y="958792"/>
            <a:ext cx="1073216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3200" dirty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549265" y="1528637"/>
            <a:ext cx="11563220" cy="1384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 smtClean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7"/>
          <p:cNvSpPr txBox="1"/>
          <p:nvPr/>
        </p:nvSpPr>
        <p:spPr>
          <a:xfrm>
            <a:off x="628780" y="3152028"/>
            <a:ext cx="11563220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 smtClean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7"/>
          <p:cNvSpPr txBox="1"/>
          <p:nvPr/>
        </p:nvSpPr>
        <p:spPr>
          <a:xfrm>
            <a:off x="628780" y="4298341"/>
            <a:ext cx="11563220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 smtClean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/>
      <p:bldP spid="18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3"/>
          <p:cNvSpPr/>
          <p:nvPr/>
        </p:nvSpPr>
        <p:spPr>
          <a:xfrm>
            <a:off x="1938220" y="327758"/>
            <a:ext cx="4610795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92690" y="395571"/>
            <a:ext cx="9780755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9024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645" y="37115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3645" y="4713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09" y="4742094"/>
            <a:ext cx="1734960" cy="2144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1036460" y="1058182"/>
            <a:ext cx="1073216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3200" dirty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549265" y="1647905"/>
            <a:ext cx="1156322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 smtClean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7"/>
          <p:cNvSpPr txBox="1"/>
          <p:nvPr/>
        </p:nvSpPr>
        <p:spPr>
          <a:xfrm>
            <a:off x="509508" y="2217748"/>
            <a:ext cx="1156322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 smtClean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7"/>
          <p:cNvSpPr txBox="1"/>
          <p:nvPr/>
        </p:nvSpPr>
        <p:spPr>
          <a:xfrm>
            <a:off x="489634" y="2727957"/>
            <a:ext cx="1156322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 smtClean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7"/>
          <p:cNvSpPr txBox="1"/>
          <p:nvPr/>
        </p:nvSpPr>
        <p:spPr>
          <a:xfrm>
            <a:off x="489634" y="3317682"/>
            <a:ext cx="1156322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 smtClean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7"/>
          <p:cNvSpPr txBox="1"/>
          <p:nvPr/>
        </p:nvSpPr>
        <p:spPr>
          <a:xfrm>
            <a:off x="502884" y="3894149"/>
            <a:ext cx="1156322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 smtClean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18" grpId="0"/>
      <p:bldP spid="15" grpId="0"/>
      <p:bldP spid="16" grpId="0"/>
      <p:bldP spid="17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780" y="5064442"/>
            <a:ext cx="2094220" cy="182258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619444" y="374762"/>
            <a:ext cx="8058616" cy="14773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4200" b="1" dirty="0" err="1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200" b="1" dirty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200" b="1" dirty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b="1" dirty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200" b="1" dirty="0" err="1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200" b="1" dirty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4200" b="1" dirty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200" b="1" dirty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4800" dirty="0">
              <a:solidFill>
                <a:srgbClr val="3601B9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169508" y="806510"/>
            <a:ext cx="9873760" cy="761245"/>
            <a:chOff x="2003634" y="1192395"/>
            <a:chExt cx="9873760" cy="76124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3634" y="1291433"/>
              <a:ext cx="1239402" cy="662207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0637992" y="1192395"/>
              <a:ext cx="1239402" cy="662207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385" y="3382379"/>
            <a:ext cx="1095111" cy="1072007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>
            <a:off x="485321" y="3164738"/>
            <a:ext cx="9855200" cy="1204067"/>
          </a:xfrm>
          <a:custGeom>
            <a:avLst/>
            <a:gdLst>
              <a:gd name="connsiteX0" fmla="*/ 9855200 w 9855200"/>
              <a:gd name="connsiteY0" fmla="*/ 260633 h 1204067"/>
              <a:gd name="connsiteX1" fmla="*/ 9071429 w 9855200"/>
              <a:gd name="connsiteY1" fmla="*/ 57433 h 1204067"/>
              <a:gd name="connsiteX2" fmla="*/ 8215086 w 9855200"/>
              <a:gd name="connsiteY2" fmla="*/ 391262 h 1204067"/>
              <a:gd name="connsiteX3" fmla="*/ 6763658 w 9855200"/>
              <a:gd name="connsiteY3" fmla="*/ 1029891 h 1204067"/>
              <a:gd name="connsiteX4" fmla="*/ 5355772 w 9855200"/>
              <a:gd name="connsiteY4" fmla="*/ 144519 h 1204067"/>
              <a:gd name="connsiteX5" fmla="*/ 3614058 w 9855200"/>
              <a:gd name="connsiteY5" fmla="*/ 1204062 h 1204067"/>
              <a:gd name="connsiteX6" fmla="*/ 1480458 w 9855200"/>
              <a:gd name="connsiteY6" fmla="*/ 159033 h 1204067"/>
              <a:gd name="connsiteX7" fmla="*/ 0 w 9855200"/>
              <a:gd name="connsiteY7" fmla="*/ 28405 h 120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5200" h="1204067">
                <a:moveTo>
                  <a:pt x="9855200" y="260633"/>
                </a:moveTo>
                <a:cubicBezTo>
                  <a:pt x="9599990" y="148147"/>
                  <a:pt x="9344781" y="35662"/>
                  <a:pt x="9071429" y="57433"/>
                </a:cubicBezTo>
                <a:cubicBezTo>
                  <a:pt x="8798077" y="79204"/>
                  <a:pt x="8599714" y="229186"/>
                  <a:pt x="8215086" y="391262"/>
                </a:cubicBezTo>
                <a:cubicBezTo>
                  <a:pt x="7830458" y="553338"/>
                  <a:pt x="7240210" y="1071015"/>
                  <a:pt x="6763658" y="1029891"/>
                </a:cubicBezTo>
                <a:cubicBezTo>
                  <a:pt x="6287106" y="988767"/>
                  <a:pt x="5880705" y="115491"/>
                  <a:pt x="5355772" y="144519"/>
                </a:cubicBezTo>
                <a:cubicBezTo>
                  <a:pt x="4830839" y="173547"/>
                  <a:pt x="4259944" y="1201843"/>
                  <a:pt x="3614058" y="1204062"/>
                </a:cubicBezTo>
                <a:cubicBezTo>
                  <a:pt x="2968172" y="1206481"/>
                  <a:pt x="2082801" y="354976"/>
                  <a:pt x="1480458" y="159033"/>
                </a:cubicBezTo>
                <a:cubicBezTo>
                  <a:pt x="878115" y="-36910"/>
                  <a:pt x="130628" y="-12719"/>
                  <a:pt x="0" y="28405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5747062" y="2249719"/>
            <a:ext cx="1219200" cy="1059543"/>
          </a:xfrm>
          <a:custGeom>
            <a:avLst/>
            <a:gdLst>
              <a:gd name="connsiteX0" fmla="*/ 0 w 1219200"/>
              <a:gd name="connsiteY0" fmla="*/ 1059543 h 1059543"/>
              <a:gd name="connsiteX1" fmla="*/ 609600 w 1219200"/>
              <a:gd name="connsiteY1" fmla="*/ 856343 h 1059543"/>
              <a:gd name="connsiteX2" fmla="*/ 1219200 w 1219200"/>
              <a:gd name="connsiteY2" fmla="*/ 0 h 10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1059543">
                <a:moveTo>
                  <a:pt x="0" y="1059543"/>
                </a:moveTo>
                <a:cubicBezTo>
                  <a:pt x="203200" y="1046238"/>
                  <a:pt x="406400" y="1032934"/>
                  <a:pt x="609600" y="856343"/>
                </a:cubicBezTo>
                <a:cubicBezTo>
                  <a:pt x="812800" y="679752"/>
                  <a:pt x="1127276" y="220133"/>
                  <a:pt x="1219200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flipH="1">
            <a:off x="8071988" y="3924615"/>
            <a:ext cx="1219200" cy="1059543"/>
          </a:xfrm>
          <a:custGeom>
            <a:avLst/>
            <a:gdLst>
              <a:gd name="connsiteX0" fmla="*/ 0 w 1219200"/>
              <a:gd name="connsiteY0" fmla="*/ 1059543 h 1059543"/>
              <a:gd name="connsiteX1" fmla="*/ 609600 w 1219200"/>
              <a:gd name="connsiteY1" fmla="*/ 856343 h 1059543"/>
              <a:gd name="connsiteX2" fmla="*/ 1219200 w 1219200"/>
              <a:gd name="connsiteY2" fmla="*/ 0 h 10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1059543">
                <a:moveTo>
                  <a:pt x="0" y="1059543"/>
                </a:moveTo>
                <a:cubicBezTo>
                  <a:pt x="203200" y="1046238"/>
                  <a:pt x="406400" y="1032934"/>
                  <a:pt x="609600" y="856343"/>
                </a:cubicBezTo>
                <a:cubicBezTo>
                  <a:pt x="812800" y="679752"/>
                  <a:pt x="1127276" y="220133"/>
                  <a:pt x="1219200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3576108" y="4224281"/>
            <a:ext cx="1219200" cy="1059543"/>
          </a:xfrm>
          <a:custGeom>
            <a:avLst/>
            <a:gdLst>
              <a:gd name="connsiteX0" fmla="*/ 0 w 1219200"/>
              <a:gd name="connsiteY0" fmla="*/ 1059543 h 1059543"/>
              <a:gd name="connsiteX1" fmla="*/ 609600 w 1219200"/>
              <a:gd name="connsiteY1" fmla="*/ 856343 h 1059543"/>
              <a:gd name="connsiteX2" fmla="*/ 1219200 w 1219200"/>
              <a:gd name="connsiteY2" fmla="*/ 0 h 10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1059543">
                <a:moveTo>
                  <a:pt x="0" y="1059543"/>
                </a:moveTo>
                <a:cubicBezTo>
                  <a:pt x="203200" y="1046238"/>
                  <a:pt x="406400" y="1032934"/>
                  <a:pt x="609600" y="856343"/>
                </a:cubicBezTo>
                <a:cubicBezTo>
                  <a:pt x="812800" y="679752"/>
                  <a:pt x="1127276" y="220133"/>
                  <a:pt x="1219200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169568">
            <a:off x="1641517" y="2737158"/>
            <a:ext cx="962187" cy="10136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0738" y="1523499"/>
            <a:ext cx="864296" cy="11442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220190">
            <a:off x="4559894" y="4568571"/>
            <a:ext cx="1043929" cy="11359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220190">
            <a:off x="8657102" y="4243659"/>
            <a:ext cx="938131" cy="102078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07506" y="3686128"/>
            <a:ext cx="2010101" cy="15976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408910" y="2466444"/>
            <a:ext cx="2010101" cy="15976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34285" y="2707193"/>
            <a:ext cx="2010101" cy="15976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15273" y="4645117"/>
            <a:ext cx="2010101" cy="15976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523165" y="1792456"/>
            <a:ext cx="2010101" cy="15976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3"/>
          <p:cNvSpPr/>
          <p:nvPr/>
        </p:nvSpPr>
        <p:spPr>
          <a:xfrm>
            <a:off x="2017733" y="288001"/>
            <a:ext cx="6867850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92690" y="395571"/>
            <a:ext cx="9780755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V: Ý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9024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645" y="37115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3645" y="4713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09" y="4742094"/>
            <a:ext cx="1734960" cy="2144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576470" y="1694278"/>
            <a:ext cx="1182756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- Ý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kiến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về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kết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quả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kết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quả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giáo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dục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nhà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trường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en-US" sz="3200" dirty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549264" y="2383391"/>
            <a:ext cx="1164273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 smtClean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7"/>
          <p:cNvSpPr txBox="1"/>
          <p:nvPr/>
        </p:nvSpPr>
        <p:spPr>
          <a:xfrm>
            <a:off x="529384" y="3171902"/>
            <a:ext cx="1156322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 smtClean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7"/>
          <p:cNvSpPr txBox="1"/>
          <p:nvPr/>
        </p:nvSpPr>
        <p:spPr>
          <a:xfrm>
            <a:off x="529387" y="3940531"/>
            <a:ext cx="1156322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Ý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XHH.</a:t>
            </a:r>
            <a:endParaRPr lang="en-US" altLang="zh-CN" sz="2800" b="1" dirty="0" smtClean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18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9197" y="2178926"/>
            <a:ext cx="920017" cy="8452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876" y="2936774"/>
            <a:ext cx="787541" cy="7205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00" y="3100762"/>
            <a:ext cx="333954" cy="48237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216" y="1539587"/>
            <a:ext cx="333954" cy="48237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798" y="1648298"/>
            <a:ext cx="461250" cy="652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892" y="2340888"/>
            <a:ext cx="674608" cy="683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521" y="1126179"/>
            <a:ext cx="333954" cy="482378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7572" y="2575883"/>
            <a:ext cx="674608" cy="683257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378" y="2059609"/>
            <a:ext cx="333954" cy="48237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215" y="1793671"/>
            <a:ext cx="333954" cy="4823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962" y="706429"/>
            <a:ext cx="3197447" cy="4248576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4776350" y="5191352"/>
            <a:ext cx="3082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55FB4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THANKS YOU</a:t>
            </a:r>
            <a:endParaRPr lang="zh-CN" altLang="en-US" sz="3200" dirty="0">
              <a:solidFill>
                <a:srgbClr val="055FB4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47 C 0.04115 -0.00047 0.02839 -0.00787 0.04779 -0.01227 C 0.07552 -0.02547 0.07852 -0.06343 0.12149 -0.03426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224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046 C 0.04115 -0.00046 0.03399 -0.04907 0.05118 -0.05116 C 0.07787 -0.06088 0.09649 0.00509 0.11914 0.00301 " pathEditMode="relative" rAng="0" ptsTypes="AAA">
                                      <p:cBhvr>
                                        <p:cTn id="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-243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C 0.04101 -3.7037E-6 0.03294 0.07014 0.04817 0.08102 C 0.06315 0.09167 0.07018 0.0838 0.09049 0.06436 C 0.14284 0.08843 0.09935 0.09908 0.13789 0.1548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8" y="7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46 C 0.04089 -0.00046 -0.03177 0.03264 -0.0543 0.0382 C -0.08385 0.05926 -0.09427 -0.00625 -0.11432 0.00787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213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C 0.04075 -1.48148E-6 0.02213 0.06713 0.03333 0.07292 C 0.0444 0.07894 0.01862 0.04421 0.06641 0.03519 C 0.07708 0.04908 0.07643 0.06574 0.10104 0.08889 " pathEditMode="relative" rAng="0" ptsTypes="AA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444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4114 -0.0007 -0.03685 0.03449 -0.04818 0.04583 C -0.05977 0.05879 -0.01406 0.03935 -0.02214 0.06898 C -0.06302 0.08565 -0.08347 0.05301 -0.08347 0.09722 " pathEditMode="relative" rAng="0" ptsTypes="AA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5" y="488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093 C 0.01329 0.02153 0.03972 -0.22037 -0.01237 -0.2044 C -0.04765 -0.21551 -0.06992 -0.23866 -0.08671 -0.23334 C -0.10364 -0.22824 -0.10377 -0.18727 -0.11302 -0.17315 C -0.12656 -0.15093 -0.18606 -0.12847 -0.17487 -0.21945 " pathEditMode="relative" rAng="0" ptsTypes="AAA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1" y="-1159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69 C -6.25E-7 0.04074 -0.04388 -0.01319 -0.06341 -0.00926 C -0.09401 -0.0081 -0.10846 0.0132 -0.13346 0.01644 " pathEditMode="relative" rAng="0" ptsTypes="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41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16 C 5E-6 0.04051 -0.04401 -0.01366 -0.06367 -0.00973 C -0.09427 -0.00857 -0.10495 0.07199 -0.12995 0.07569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7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624301" y="552349"/>
            <a:ext cx="5121915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altLang="zh-CN" sz="36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NỘI DUNG CUỘC HỌP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71" y="2202498"/>
            <a:ext cx="3303401" cy="43465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954" y="795070"/>
            <a:ext cx="780704" cy="88279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41375" y="1192696"/>
            <a:ext cx="7255564" cy="9826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041375" y="2345635"/>
            <a:ext cx="7255564" cy="8651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61252" y="3319670"/>
            <a:ext cx="7295322" cy="815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061252" y="4234070"/>
            <a:ext cx="7295322" cy="82020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IV: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61252" y="5168348"/>
            <a:ext cx="7315199" cy="84783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V:  Ý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GVCN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918342" y="983740"/>
            <a:ext cx="4610795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18611" y="395571"/>
            <a:ext cx="782361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44820" y="1071322"/>
            <a:ext cx="4475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1.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Kết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quả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giáo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dục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đại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trà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: </a:t>
            </a:r>
            <a:endParaRPr lang="zh-CN" altLang="en-US" sz="2800" b="1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645" y="37115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3645" y="4713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09" y="4742094"/>
            <a:ext cx="1734960" cy="2144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1941095" y="1799258"/>
            <a:ext cx="8630652" cy="1384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748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7"/>
          <p:cNvSpPr txBox="1"/>
          <p:nvPr/>
        </p:nvSpPr>
        <p:spPr>
          <a:xfrm>
            <a:off x="1949117" y="2497089"/>
            <a:ext cx="9392651" cy="1384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615/617 = 99,7%.</a:t>
            </a:r>
            <a:endParaRPr lang="en-US" sz="2800" b="1" dirty="0" smtClean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7"/>
          <p:cNvSpPr txBox="1"/>
          <p:nvPr/>
        </p:nvSpPr>
        <p:spPr>
          <a:xfrm>
            <a:off x="1989221" y="3275131"/>
            <a:ext cx="9095874" cy="1384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131/131 = 100%</a:t>
            </a:r>
            <a:endParaRPr lang="en-US" sz="2800" b="1" dirty="0" smtClean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7"/>
          <p:cNvSpPr txBox="1"/>
          <p:nvPr/>
        </p:nvSpPr>
        <p:spPr>
          <a:xfrm>
            <a:off x="1828799" y="4189532"/>
            <a:ext cx="8742947" cy="1384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2/748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0,3%.</a:t>
            </a:r>
            <a:endParaRPr lang="en-US" sz="2800" b="1" dirty="0" smtClean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918342" y="983740"/>
            <a:ext cx="4610795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18611" y="395571"/>
            <a:ext cx="782361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44820" y="1071322"/>
            <a:ext cx="4897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1.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Kết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quả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công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tác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mũi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nhọn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: </a:t>
            </a:r>
            <a:endParaRPr lang="zh-CN" altLang="en-US" sz="2800" b="1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645" y="37115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3645" y="4713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815006" y="1799258"/>
            <a:ext cx="11182393" cy="20005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Kangaroo:  15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 smtClean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9/2020: 5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cúp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4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 5%, 4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 10%.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Kagaroo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2021: 01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 5%.</a:t>
            </a:r>
            <a:endParaRPr lang="en-US" sz="2400" b="1" dirty="0" smtClean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+ </a:t>
            </a:r>
            <a:r>
              <a:rPr lang="en-US" altLang="zh-CN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Tháng</a:t>
            </a:r>
            <a:r>
              <a:rPr lang="en-US" altLang="zh-CN" sz="24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5/2021: 1 </a:t>
            </a:r>
            <a:r>
              <a:rPr lang="en-US" altLang="zh-CN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giải</a:t>
            </a:r>
            <a:r>
              <a:rPr lang="en-US" altLang="zh-CN" sz="24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top 5% ( </a:t>
            </a:r>
            <a:r>
              <a:rPr lang="en-US" altLang="zh-CN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Trần</a:t>
            </a:r>
            <a:r>
              <a:rPr lang="en-US" altLang="zh-CN" sz="24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Lê</a:t>
            </a:r>
            <a:r>
              <a:rPr lang="en-US" altLang="zh-CN" sz="24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Duy</a:t>
            </a:r>
            <a:r>
              <a:rPr lang="en-US" altLang="zh-CN" sz="24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– 4C)</a:t>
            </a:r>
            <a:endParaRPr lang="zh-CN" altLang="en-US" sz="2400" b="1" dirty="0" smtClean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7"/>
          <p:cNvSpPr txBox="1"/>
          <p:nvPr/>
        </p:nvSpPr>
        <p:spPr>
          <a:xfrm>
            <a:off x="802105" y="3386381"/>
            <a:ext cx="1036320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Rung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01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400" b="1" dirty="0" smtClean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7"/>
          <p:cNvSpPr txBox="1"/>
          <p:nvPr/>
        </p:nvSpPr>
        <p:spPr>
          <a:xfrm>
            <a:off x="802111" y="3887526"/>
            <a:ext cx="10844457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HSNK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TV,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19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( 3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 smtClean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7"/>
          <p:cNvSpPr txBox="1"/>
          <p:nvPr/>
        </p:nvSpPr>
        <p:spPr>
          <a:xfrm>
            <a:off x="805598" y="4666270"/>
            <a:ext cx="10982211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( 1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 smtClean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8" grpId="0"/>
      <p:bldP spid="20" grpId="0"/>
      <p:bldP spid="2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918343" y="983740"/>
            <a:ext cx="2832562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18611" y="395571"/>
            <a:ext cx="782361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44820" y="1071322"/>
            <a:ext cx="2795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2.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Khen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thưởng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: </a:t>
            </a:r>
            <a:endParaRPr lang="zh-CN" altLang="en-US" sz="2800" b="1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645" y="37115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3645" y="4713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09" y="4742094"/>
            <a:ext cx="1734960" cy="2144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938813" y="2713647"/>
            <a:ext cx="10732168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345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232 HS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400" b="1" dirty="0" smtClean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113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 smtClean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7"/>
          <p:cNvSpPr txBox="1"/>
          <p:nvPr/>
        </p:nvSpPr>
        <p:spPr>
          <a:xfrm>
            <a:off x="898357" y="4042002"/>
            <a:ext cx="1036320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7"/>
          <p:cNvSpPr txBox="1"/>
          <p:nvPr/>
        </p:nvSpPr>
        <p:spPr>
          <a:xfrm>
            <a:off x="934278" y="1855394"/>
            <a:ext cx="10880732" cy="12618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HSNK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 smtClean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8" grpId="0"/>
      <p:bldP spid="20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918342" y="983740"/>
            <a:ext cx="4995805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18611" y="395571"/>
            <a:ext cx="782361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44820" y="1071322"/>
            <a:ext cx="5016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3.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Kết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quả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hoạt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khác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: </a:t>
            </a:r>
            <a:endParaRPr lang="zh-CN" altLang="en-US" sz="2800" b="1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645" y="37115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3645" y="4713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09" y="4742094"/>
            <a:ext cx="1734960" cy="2144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1026695" y="1799258"/>
            <a:ext cx="1073216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zh-CN" altLang="en-US" sz="2800" dirty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1082843" y="2824206"/>
            <a:ext cx="1073216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7"/>
          <p:cNvSpPr txBox="1"/>
          <p:nvPr/>
        </p:nvSpPr>
        <p:spPr>
          <a:xfrm>
            <a:off x="1111440" y="3547847"/>
            <a:ext cx="1073216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7"/>
          <p:cNvSpPr txBox="1"/>
          <p:nvPr/>
        </p:nvSpPr>
        <p:spPr>
          <a:xfrm>
            <a:off x="1143526" y="4438184"/>
            <a:ext cx="1073216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8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918342" y="983740"/>
            <a:ext cx="8199693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18611" y="395571"/>
            <a:ext cx="782361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44820" y="1071322"/>
            <a:ext cx="8230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4.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Kết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quả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phối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giữ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nhà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trường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BĐDCMHS: </a:t>
            </a:r>
            <a:endParaRPr lang="zh-CN" altLang="en-US" sz="2800" b="1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645" y="37115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3645" y="4713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09" y="4742094"/>
            <a:ext cx="1734960" cy="2144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1026695" y="1799258"/>
            <a:ext cx="1073216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CMHS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1082843" y="2824206"/>
            <a:ext cx="1073216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BĐDCMHS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7"/>
          <p:cNvSpPr txBox="1"/>
          <p:nvPr/>
        </p:nvSpPr>
        <p:spPr>
          <a:xfrm>
            <a:off x="1051806" y="3945407"/>
            <a:ext cx="1073216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truyên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7"/>
          <p:cNvSpPr txBox="1"/>
          <p:nvPr/>
        </p:nvSpPr>
        <p:spPr>
          <a:xfrm>
            <a:off x="1083892" y="4736354"/>
            <a:ext cx="1073216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HSNK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8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918343" y="983740"/>
            <a:ext cx="1878406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18611" y="395571"/>
            <a:ext cx="782361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44820" y="1071322"/>
            <a:ext cx="1765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5.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Tồn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tại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en-US" sz="2800" b="1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645" y="37115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3645" y="4713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09" y="4742094"/>
            <a:ext cx="1734960" cy="2144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1026695" y="1799258"/>
            <a:ext cx="10732168" cy="1384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đẫn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7"/>
          <p:cNvSpPr txBox="1"/>
          <p:nvPr/>
        </p:nvSpPr>
        <p:spPr>
          <a:xfrm>
            <a:off x="1111440" y="3353249"/>
            <a:ext cx="10732168" cy="1384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3"/>
          <p:cNvSpPr/>
          <p:nvPr/>
        </p:nvSpPr>
        <p:spPr>
          <a:xfrm>
            <a:off x="487108" y="307879"/>
            <a:ext cx="10068249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61474" y="395571"/>
            <a:ext cx="9780755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2021-2022 </a:t>
            </a:r>
            <a:endParaRPr lang="en-US" sz="2800" b="1" dirty="0">
              <a:solidFill>
                <a:srgbClr val="3601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645" y="37115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3645" y="4713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09" y="4742094"/>
            <a:ext cx="1734960" cy="2144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1096096" y="1157574"/>
            <a:ext cx="1073216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7"/>
          <p:cNvSpPr txBox="1"/>
          <p:nvPr/>
        </p:nvSpPr>
        <p:spPr>
          <a:xfrm>
            <a:off x="1129225" y="2244250"/>
            <a:ext cx="1073216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KNS, Tin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7"/>
          <p:cNvSpPr txBox="1"/>
          <p:nvPr/>
        </p:nvSpPr>
        <p:spPr>
          <a:xfrm>
            <a:off x="1142476" y="2973122"/>
            <a:ext cx="1073216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7"/>
          <p:cNvSpPr txBox="1"/>
          <p:nvPr/>
        </p:nvSpPr>
        <p:spPr>
          <a:xfrm>
            <a:off x="1056338" y="3821261"/>
            <a:ext cx="1073216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 smtClean="0">
                <a:solidFill>
                  <a:srgbClr val="3601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18" grpId="0"/>
      <p:bldP spid="11" grpId="0"/>
      <p:bldP spid="12" grpId="0"/>
      <p:bldP spid="13" grpId="0"/>
    </p:bldLst>
  </p:timing>
</p:sld>
</file>

<file path=ppt/tags/tag1.xml><?xml version="1.0" encoding="utf-8"?>
<p:tagLst xmlns:p="http://schemas.openxmlformats.org/presentationml/2006/main">
  <p:tag name="ISPRING_PRESENTATION_TITLE" val="www.33ppt.com"/>
</p:tagLst>
</file>

<file path=ppt/theme/theme1.xml><?xml version="1.0" encoding="utf-8"?>
<a:theme xmlns:a="http://schemas.openxmlformats.org/drawingml/2006/main" name="www.33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4843</Words>
  <PresentationFormat>Custom</PresentationFormat>
  <Paragraphs>267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MYoungHei HKS Xbold</vt:lpstr>
      <vt:lpstr>MingLiU-ExtB</vt:lpstr>
      <vt:lpstr>方正少儿简体</vt:lpstr>
      <vt:lpstr>方正古隶简体</vt:lpstr>
      <vt:lpstr>NSimSun</vt:lpstr>
      <vt:lpstr>Open Sans Semibold</vt:lpstr>
      <vt:lpstr>Calibri</vt:lpstr>
      <vt:lpstr>Microsoft YaHei</vt:lpstr>
      <vt:lpstr>Arial Unicode MS</vt:lpstr>
      <vt:lpstr>Calibri Light</vt:lpstr>
      <vt:lpstr>Yu Gothic UI Semibold</vt:lpstr>
      <vt:lpstr>www.33ppt.com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2017-03-17T05:19:00Z</dcterms:created>
  <dcterms:modified xsi:type="dcterms:W3CDTF">2021-08-16T07:37:45Z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