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4" r:id="rId3"/>
    <p:sldId id="302" r:id="rId4"/>
    <p:sldId id="292" r:id="rId5"/>
    <p:sldId id="406" r:id="rId6"/>
    <p:sldId id="407" r:id="rId7"/>
    <p:sldId id="392" r:id="rId8"/>
    <p:sldId id="408" r:id="rId9"/>
    <p:sldId id="409" r:id="rId10"/>
    <p:sldId id="334" r:id="rId11"/>
    <p:sldId id="369" r:id="rId12"/>
    <p:sldId id="306" r:id="rId13"/>
    <p:sldId id="355" r:id="rId14"/>
    <p:sldId id="391" r:id="rId15"/>
    <p:sldId id="397" r:id="rId16"/>
    <p:sldId id="410" r:id="rId17"/>
    <p:sldId id="411" r:id="rId18"/>
    <p:sldId id="426" r:id="rId19"/>
    <p:sldId id="413" r:id="rId20"/>
    <p:sldId id="414" r:id="rId21"/>
    <p:sldId id="415" r:id="rId22"/>
    <p:sldId id="416" r:id="rId23"/>
    <p:sldId id="336" r:id="rId24"/>
    <p:sldId id="337" r:id="rId25"/>
    <p:sldId id="412" r:id="rId26"/>
    <p:sldId id="422" r:id="rId27"/>
    <p:sldId id="423" r:id="rId28"/>
    <p:sldId id="420" r:id="rId29"/>
    <p:sldId id="421" r:id="rId30"/>
    <p:sldId id="424" r:id="rId31"/>
    <p:sldId id="417" r:id="rId32"/>
    <p:sldId id="315" r:id="rId33"/>
    <p:sldId id="425" r:id="rId34"/>
    <p:sldId id="331" r:id="rId35"/>
    <p:sldId id="295" r:id="rId36"/>
    <p:sldId id="329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2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5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6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517"/>
            <a:ext cx="11989359" cy="25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 (pen)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5542052-9A4E-8233-34A9-50F15FBA4B19}"/>
              </a:ext>
            </a:extLst>
          </p:cNvPr>
          <p:cNvSpPr/>
          <p:nvPr/>
        </p:nvSpPr>
        <p:spPr>
          <a:xfrm>
            <a:off x="8248454" y="1256480"/>
            <a:ext cx="3601237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 (pens)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17541" y="4536360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49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3807842189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543" y="84841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6271" y="424206"/>
            <a:ext cx="6261354" cy="6146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68" y="215026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	- I’m wearing blue jeans/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40884" y="1770434"/>
            <a:ext cx="1368341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48928" y="2886923"/>
            <a:ext cx="1501302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0772" y="3940083"/>
            <a:ext cx="219399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wearing?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05242" y="3898310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T- shirt.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601" y="5014799"/>
            <a:ext cx="2080504" cy="622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8105" y="5014799"/>
            <a:ext cx="1581759" cy="6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wearing?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0552" y="5014799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boots.</a:t>
            </a: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dress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>
                <a:solidFill>
                  <a:srgbClr val="0070C0"/>
                </a:solidFill>
              </a:rPr>
              <a:t>shorts</a:t>
            </a:r>
          </a:p>
          <a:p>
            <a:r>
              <a:rPr lang="en-US" sz="3600" i="1">
                <a:solidFill>
                  <a:srgbClr val="0070C0"/>
                </a:solidFill>
              </a:rPr>
              <a:t>socks</a:t>
            </a:r>
          </a:p>
          <a:p>
            <a:r>
              <a:rPr lang="en-US" sz="3600" i="1">
                <a:solidFill>
                  <a:srgbClr val="0070C0"/>
                </a:solidFill>
              </a:rPr>
              <a:t>pants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60)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41)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2630" y="320325"/>
            <a:ext cx="5478103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500" i="1" dirty="0"/>
              <a:t>Unscramble the letters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7646375" y="520134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7651</TotalTime>
  <Words>460</Words>
  <Application>Microsoft Office PowerPoint</Application>
  <PresentationFormat>Màn hình rộng</PresentationFormat>
  <Paragraphs>148</Paragraphs>
  <Slides>37</Slides>
  <Notes>1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201</cp:revision>
  <dcterms:created xsi:type="dcterms:W3CDTF">2020-12-08T03:17:05Z</dcterms:created>
  <dcterms:modified xsi:type="dcterms:W3CDTF">2022-08-02T02:16:46Z</dcterms:modified>
</cp:coreProperties>
</file>