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8" r:id="rId2"/>
    <p:sldId id="288" r:id="rId3"/>
    <p:sldId id="280" r:id="rId4"/>
    <p:sldId id="281" r:id="rId5"/>
    <p:sldId id="275" r:id="rId6"/>
    <p:sldId id="282" r:id="rId7"/>
    <p:sldId id="283" r:id="rId8"/>
    <p:sldId id="284" r:id="rId9"/>
    <p:sldId id="285" r:id="rId10"/>
    <p:sldId id="286" r:id="rId11"/>
    <p:sldId id="287" r:id="rId12"/>
    <p:sldId id="268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8DF"/>
    <a:srgbClr val="73BF45"/>
    <a:srgbClr val="D3AA56"/>
    <a:srgbClr val="74BE45"/>
    <a:srgbClr val="FF9300"/>
    <a:srgbClr val="FDCD2A"/>
    <a:srgbClr val="007EC5"/>
    <a:srgbClr val="E84F40"/>
    <a:srgbClr val="0169B7"/>
    <a:srgbClr val="FA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7690"/>
  </p:normalViewPr>
  <p:slideViewPr>
    <p:cSldViewPr snapToGrid="0" snapToObjects="1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81924-BF03-0241-B33B-19045E50EAFB}" type="datetimeFigureOut">
              <a:rPr lang="en-VN" smtClean="0"/>
              <a:t>06/01/2023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68F68-096B-B74D-AF95-704E2ADA455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0593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VN" dirty="0"/>
              <a:t>TG dự kiến số tiết mỗi bài</a:t>
            </a:r>
          </a:p>
          <a:p>
            <a:pPr marL="171450" indent="-171450">
              <a:buFontTx/>
              <a:buChar char="-"/>
            </a:pPr>
            <a:r>
              <a:rPr lang="en-VN" dirty="0"/>
              <a:t>GV có thể cân nhắc để phân phối số tiết phù hợp</a:t>
            </a:r>
          </a:p>
          <a:p>
            <a:pPr marL="171450" indent="-171450">
              <a:buFontTx/>
              <a:buChar char="-"/>
            </a:pPr>
            <a:r>
              <a:rPr lang="en-VN" dirty="0"/>
              <a:t>Khuyến khích GV đảm bảo số tiết theo đề xuất của TG</a:t>
            </a:r>
          </a:p>
          <a:p>
            <a:pPr marL="171450" indent="-171450">
              <a:buFontTx/>
              <a:buChar char="-"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8F68-096B-B74D-AF95-704E2ADA455B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033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VN" dirty="0"/>
              <a:t>TG dự kiến số tiết mỗi bài</a:t>
            </a:r>
          </a:p>
          <a:p>
            <a:pPr marL="171450" indent="-171450">
              <a:buFontTx/>
              <a:buChar char="-"/>
            </a:pPr>
            <a:r>
              <a:rPr lang="en-VN" dirty="0"/>
              <a:t>GV có thể cân nhắc để phân phối số tiết phù hợp</a:t>
            </a:r>
          </a:p>
          <a:p>
            <a:pPr marL="171450" indent="-171450">
              <a:buFontTx/>
              <a:buChar char="-"/>
            </a:pPr>
            <a:r>
              <a:rPr lang="en-VN" dirty="0"/>
              <a:t>Khuyến khích GV đảm bảo số tiết theo đề xuất của TG</a:t>
            </a:r>
          </a:p>
          <a:p>
            <a:pPr marL="171450" indent="-171450">
              <a:buFontTx/>
              <a:buChar char="-"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8F68-096B-B74D-AF95-704E2ADA455B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3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VN" dirty="0"/>
              <a:t>Hiểu hơn về ý nghĩa ĐDHT đối với HS =&gt; suy nghĩ về cách bảo quản và làm ra SP</a:t>
            </a:r>
          </a:p>
          <a:p>
            <a:pPr marL="171450" indent="-171450">
              <a:buFontTx/>
              <a:buChar char="-"/>
            </a:pPr>
            <a:r>
              <a:rPr lang="en-VN" dirty="0"/>
              <a:t>Hướng dẫn HS làm thước kẻ</a:t>
            </a:r>
          </a:p>
          <a:p>
            <a:pPr marL="171450" indent="-171450">
              <a:buFontTx/>
              <a:buChar char="-"/>
            </a:pPr>
            <a:r>
              <a:rPr lang="en-VN" dirty="0"/>
              <a:t>Tăng cường thực hành, phát triển NL thiết kế kĩ thuật, phát triển tư duy sáng tạo</a:t>
            </a:r>
          </a:p>
          <a:p>
            <a:pPr marL="171450" indent="-171450">
              <a:buFontTx/>
              <a:buChar char="-"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8F68-096B-B74D-AF95-704E2ADA455B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5745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VN" dirty="0"/>
              <a:t>TG dự kiến số tiết mỗi bài</a:t>
            </a:r>
          </a:p>
          <a:p>
            <a:pPr marL="171450" indent="-171450">
              <a:buFontTx/>
              <a:buChar char="-"/>
            </a:pPr>
            <a:r>
              <a:rPr lang="en-VN" dirty="0"/>
              <a:t>GV có thể cân nhắc để phân phối số tiết phù hợp</a:t>
            </a:r>
          </a:p>
          <a:p>
            <a:pPr marL="171450" indent="-171450">
              <a:buFontTx/>
              <a:buChar char="-"/>
            </a:pPr>
            <a:r>
              <a:rPr lang="en-VN" dirty="0"/>
              <a:t>Khuyến khích GV đảm bảo số tiết theo đề xuất của TG</a:t>
            </a:r>
          </a:p>
          <a:p>
            <a:pPr marL="171450" indent="-171450">
              <a:buFontTx/>
              <a:buChar char="-"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8F68-096B-B74D-AF95-704E2ADA455B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8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VN" dirty="0"/>
              <a:t>TG dự kiến số tiết mỗi bài</a:t>
            </a:r>
          </a:p>
          <a:p>
            <a:pPr marL="171450" indent="-171450">
              <a:buFontTx/>
              <a:buChar char="-"/>
            </a:pPr>
            <a:r>
              <a:rPr lang="en-VN" dirty="0"/>
              <a:t>GV có thể cân nhắc để phân phối số tiết phù hợp</a:t>
            </a:r>
          </a:p>
          <a:p>
            <a:pPr marL="171450" indent="-171450">
              <a:buFontTx/>
              <a:buChar char="-"/>
            </a:pPr>
            <a:r>
              <a:rPr lang="en-VN" dirty="0"/>
              <a:t>Khuyến khích GV đảm bảo số tiết theo đề xuất của TG</a:t>
            </a:r>
          </a:p>
          <a:p>
            <a:pPr marL="171450" indent="-171450">
              <a:buFontTx/>
              <a:buChar char="-"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8F68-096B-B74D-AF95-704E2ADA455B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VN" dirty="0"/>
              <a:t>TG dự kiến số tiết mỗi bài</a:t>
            </a:r>
          </a:p>
          <a:p>
            <a:pPr marL="171450" indent="-171450">
              <a:buFontTx/>
              <a:buChar char="-"/>
            </a:pPr>
            <a:r>
              <a:rPr lang="en-VN" dirty="0"/>
              <a:t>GV có thể cân nhắc để phân phối số tiết phù hợp</a:t>
            </a:r>
          </a:p>
          <a:p>
            <a:pPr marL="171450" indent="-171450">
              <a:buFontTx/>
              <a:buChar char="-"/>
            </a:pPr>
            <a:r>
              <a:rPr lang="en-VN" dirty="0"/>
              <a:t>Khuyến khích GV đảm bảo số tiết theo đề xuất của TG</a:t>
            </a:r>
          </a:p>
          <a:p>
            <a:pPr marL="171450" indent="-171450">
              <a:buFontTx/>
              <a:buChar char="-"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8F68-096B-B74D-AF95-704E2ADA455B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5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VN" dirty="0"/>
              <a:t>Hiểu hơn về ý nghĩa ĐDHT đối với HS =&gt; suy nghĩ về cách bảo quản và làm ra SP</a:t>
            </a:r>
          </a:p>
          <a:p>
            <a:pPr marL="171450" indent="-171450">
              <a:buFontTx/>
              <a:buChar char="-"/>
            </a:pPr>
            <a:r>
              <a:rPr lang="en-VN" dirty="0"/>
              <a:t>Hướng dẫn HS làm thước kẻ</a:t>
            </a:r>
          </a:p>
          <a:p>
            <a:pPr marL="171450" indent="-171450">
              <a:buFontTx/>
              <a:buChar char="-"/>
            </a:pPr>
            <a:r>
              <a:rPr lang="en-VN" dirty="0"/>
              <a:t>Tăng cường thực hành, phát triển NL thiết kế kĩ thuật, phát triển tư duy sáng tạo</a:t>
            </a:r>
          </a:p>
          <a:p>
            <a:pPr marL="171450" indent="-171450">
              <a:buFontTx/>
              <a:buChar char="-"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68F68-096B-B74D-AF95-704E2ADA455B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C374-D256-BE40-8F87-1B749A8C7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E1E67-22ED-1649-BB49-BF679D642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5426D-728A-7349-8EBA-75B021A4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8D161-E64C-474A-A051-6B7EE4DE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ED3BC-9D99-F14D-BDB6-5D0F355F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069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369E-2291-FE49-9ACD-C387BC7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16A22-EDB5-0549-BAE3-CE0A29A24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2EE43-FC54-5F48-A22D-32B641EF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743D-6A56-4848-8FEF-30CE627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8C615-CF14-3D41-91C0-C6B27C9D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726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3AC70-7752-834B-912D-7CD0A9494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D3E4C-5E8E-EA4D-937C-D77EC395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38902-3D76-EF4A-98F1-0C14D6A0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CF55-420F-BF4E-98D8-139563E3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B7A6E-AFAB-0B48-8FCA-0818E3F8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913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838D-B77E-3C45-8B35-72E26FC3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85D4-B75F-C545-828B-3F5AED4E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1CD46-EF09-424F-98F8-806D1136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47499-7738-BD4E-A769-8F4720A5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90027-377C-3C45-980A-254C7899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432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2B97-344D-FE44-BD7B-06455075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154CE-9404-4D4F-8E1D-4F091B91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88A28-7828-294A-B3D9-5C72EDAA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6F70A-287F-1E4D-9749-63C8D8ED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F85A-CA2A-E34D-A16C-00D63E3E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74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76D-7CF5-B240-97F8-9A376A95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F733-3729-6849-893D-245CDBA26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4CBD8-5188-4B4A-8111-162EE913F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46807-B425-054D-B971-92B1391A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3A73A-BF38-F74E-8C6D-D89FDCE9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29EB5-AC4F-9145-94A5-4EC09AB4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04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476A-EEE1-1147-B11C-8DD54EC3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FC36E-3CCA-0247-8B94-BBCE3F60D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0C39-9D31-1543-AAF2-55C8C32C6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00402-10F1-714B-947E-721C4FB01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F47A1-0294-8B43-A70C-D32FFF1D6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EF59E-EE4F-6042-9A64-5AA43157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A8C0E-3D32-D54F-818B-D75A219A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24B6A-E002-B94A-88C8-4985E070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4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09E0-FAE6-3741-B8B1-0C31E22E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70565-BBF5-2146-AC6F-55F51DB1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B0632-D75C-624B-830E-2CE89FE8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AFC7D-3B0E-D24E-BCAE-3E5DCEC8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728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FAFC3-3F90-B745-B9DB-0803E549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FDBEF-5DF8-FD4E-BA16-2986618C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D4336-1D90-7F42-8A35-0BD71725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07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5467-C3EF-D54D-B9C7-7DD28A08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C8F80-ADA8-9743-A028-780F2BEC2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D008B-3388-2649-A128-90559C42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133E9-E076-AC44-BCAD-3DFAD7AC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6F2E2-D052-274F-842E-C64FB982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C4D6C-AC95-BB48-859F-D7EC08A8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4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CC85-BD90-F449-A876-D5894D13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83A20-BD99-1245-B846-1DFD82977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7A76C-B37F-C447-9E66-65F74EFE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AC131-F770-0540-A1F9-DE5374AE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FEB63-8F8C-B34F-A6EE-9A53A0D1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D5DC2-6534-1A4E-90AA-A94B1AF2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08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586C2-BF3D-6342-A97C-40B8F8B5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CE11-7A47-F748-B944-C0034734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2AD18-D484-C44A-A863-7037CA382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06B-0AD6-3749-9BAD-3E7EB88BCD6B}" type="datetimeFigureOut">
              <a:rPr lang="x-none" smtClean="0"/>
              <a:t>6/1/2023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F2E49-DF99-3646-9437-F9C4CC323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FF3FE-DC06-DD4F-8DE4-16D203E72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112D-8449-124B-B287-C9EEC4715B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965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9AAC0E-25ED-F043-85EC-8FEC2AFB6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66865C11-C7C9-7845-A3D7-3FEE40BD81CC}"/>
              </a:ext>
            </a:extLst>
          </p:cNvPr>
          <p:cNvSpPr txBox="1"/>
          <p:nvPr/>
        </p:nvSpPr>
        <p:spPr>
          <a:xfrm>
            <a:off x="4309239" y="2074351"/>
            <a:ext cx="3573517" cy="1335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Phần</a:t>
            </a:r>
            <a:r>
              <a:rPr lang="en-US" sz="6600" b="1" dirty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1</a:t>
            </a:r>
            <a:endParaRPr lang="en-US" sz="6600" b="1" dirty="0">
              <a:solidFill>
                <a:srgbClr val="0070C0"/>
              </a:solidFill>
              <a:latin typeface="Cambria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0695676-761A-5844-8571-E94CC9541659}"/>
              </a:ext>
            </a:extLst>
          </p:cNvPr>
          <p:cNvSpPr txBox="1"/>
          <p:nvPr/>
        </p:nvSpPr>
        <p:spPr>
          <a:xfrm>
            <a:off x="2638095" y="3589210"/>
            <a:ext cx="691580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Vẽ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kĩ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thuật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– 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Cơ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khí</a:t>
            </a:r>
            <a:endParaRPr lang="en-US" sz="6000" b="1" dirty="0">
              <a:solidFill>
                <a:srgbClr val="0070C0"/>
              </a:solidFill>
              <a:latin typeface="Cambria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D555D38-FE39-6249-B9B7-00056690395E}"/>
              </a:ext>
            </a:extLst>
          </p:cNvPr>
          <p:cNvSpPr txBox="1"/>
          <p:nvPr/>
        </p:nvSpPr>
        <p:spPr>
          <a:xfrm>
            <a:off x="765857" y="1185897"/>
            <a:ext cx="1066028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SÁCH GIÁO KHOA MÔN CÔNG NGHỆ LỚP </a:t>
            </a:r>
            <a:r>
              <a:rPr lang="en-US" sz="44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8</a:t>
            </a:r>
            <a:endParaRPr lang="en-US" sz="4400" b="1" dirty="0">
              <a:solidFill>
                <a:srgbClr val="0070C0"/>
              </a:solidFill>
              <a:latin typeface="Cambria" panose="020405030504060302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145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75C-D50C-6140-9D3C-4BE59866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4236-9F04-044E-94A9-3D5AE5786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87D3F3F2-C66F-6749-9F6F-A92DCA27F6A1}"/>
              </a:ext>
            </a:extLst>
          </p:cNvPr>
          <p:cNvSpPr txBox="1"/>
          <p:nvPr/>
        </p:nvSpPr>
        <p:spPr>
          <a:xfrm>
            <a:off x="1852844" y="1051592"/>
            <a:ext cx="1042267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Chương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kế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KT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EFF631-2581-AB41-9BDE-3F3851852627}"/>
              </a:ext>
            </a:extLst>
          </p:cNvPr>
          <p:cNvGrpSpPr/>
          <p:nvPr/>
        </p:nvGrpSpPr>
        <p:grpSpPr>
          <a:xfrm>
            <a:off x="520833" y="2042049"/>
            <a:ext cx="2664022" cy="677108"/>
            <a:chOff x="1221927" y="2304503"/>
            <a:chExt cx="2664022" cy="677108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2B837E2F-82BC-2242-89EC-FA81E52076E6}"/>
                </a:ext>
              </a:extLst>
            </p:cNvPr>
            <p:cNvGrpSpPr/>
            <p:nvPr/>
          </p:nvGrpSpPr>
          <p:grpSpPr>
            <a:xfrm>
              <a:off x="1221927" y="2304503"/>
              <a:ext cx="2664022" cy="677108"/>
              <a:chOff x="0" y="0"/>
              <a:chExt cx="1773297" cy="406400"/>
            </a:xfrm>
            <a:noFill/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3C2A0505-18BC-AF46-B554-56A1B5E6E3A2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0169B7"/>
                </a:solidFill>
              </a:ln>
            </p:spPr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665CD9-CF50-9645-86B4-350F0DFB8B62}"/>
                </a:ext>
              </a:extLst>
            </p:cNvPr>
            <p:cNvSpPr txBox="1"/>
            <p:nvPr/>
          </p:nvSpPr>
          <p:spPr>
            <a:xfrm>
              <a:off x="1676935" y="2458391"/>
              <a:ext cx="1947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 lượng bài học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EE106-6ECB-D846-B316-A56E6697BEDF}"/>
              </a:ext>
            </a:extLst>
          </p:cNvPr>
          <p:cNvGrpSpPr/>
          <p:nvPr/>
        </p:nvGrpSpPr>
        <p:grpSpPr>
          <a:xfrm>
            <a:off x="3843077" y="2045406"/>
            <a:ext cx="2664022" cy="677108"/>
            <a:chOff x="4658559" y="2321908"/>
            <a:chExt cx="2664022" cy="677108"/>
          </a:xfrm>
        </p:grpSpPr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37D0B81A-2CFD-6344-9B08-FA3A1798C5F2}"/>
                </a:ext>
              </a:extLst>
            </p:cNvPr>
            <p:cNvGrpSpPr/>
            <p:nvPr/>
          </p:nvGrpSpPr>
          <p:grpSpPr>
            <a:xfrm>
              <a:off x="4658559" y="2321908"/>
              <a:ext cx="2664022" cy="677108"/>
              <a:chOff x="0" y="0"/>
              <a:chExt cx="1773297" cy="406400"/>
            </a:xfrm>
            <a:noFill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609EC777-9D3D-0B4E-B127-717E106FEFEC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DE4639"/>
                </a:solidFill>
              </a:ln>
            </p:spPr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EB9C8-444E-134E-966A-EAF14B0A6D1B}"/>
                </a:ext>
              </a:extLst>
            </p:cNvPr>
            <p:cNvSpPr txBox="1"/>
            <p:nvPr/>
          </p:nvSpPr>
          <p:spPr>
            <a:xfrm>
              <a:off x="5572284" y="2475795"/>
              <a:ext cx="96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Tên bài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F36C1F-D5D8-604A-A227-EF743E79DFD5}"/>
              </a:ext>
            </a:extLst>
          </p:cNvPr>
          <p:cNvGrpSpPr/>
          <p:nvPr/>
        </p:nvGrpSpPr>
        <p:grpSpPr>
          <a:xfrm>
            <a:off x="8731091" y="2045406"/>
            <a:ext cx="2664022" cy="677108"/>
            <a:chOff x="8079927" y="2321909"/>
            <a:chExt cx="2664022" cy="677108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1DA0948-D52F-2347-BA49-603CB3A76BC2}"/>
                </a:ext>
              </a:extLst>
            </p:cNvPr>
            <p:cNvGrpSpPr/>
            <p:nvPr/>
          </p:nvGrpSpPr>
          <p:grpSpPr>
            <a:xfrm>
              <a:off x="8079927" y="2321909"/>
              <a:ext cx="2664022" cy="677108"/>
              <a:chOff x="0" y="0"/>
              <a:chExt cx="1773297" cy="406400"/>
            </a:xfrm>
            <a:noFill/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933FB94-F6F0-A646-B837-EFAE0F8E4EA6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FBD452"/>
                </a:solidFill>
              </a:ln>
            </p:spPr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A0836A-7441-BB4B-8226-C9D1C2CAC7AD}"/>
                </a:ext>
              </a:extLst>
            </p:cNvPr>
            <p:cNvSpPr txBox="1"/>
            <p:nvPr/>
          </p:nvSpPr>
          <p:spPr>
            <a:xfrm>
              <a:off x="9026481" y="2476837"/>
              <a:ext cx="851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 tiết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B9F5302-5822-B447-B327-2A3011B1E306}"/>
              </a:ext>
            </a:extLst>
          </p:cNvPr>
          <p:cNvSpPr txBox="1"/>
          <p:nvPr/>
        </p:nvSpPr>
        <p:spPr>
          <a:xfrm>
            <a:off x="3826060" y="2992261"/>
            <a:ext cx="326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Giới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thiệu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về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thiết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kĩ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thuật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3840157" y="3506870"/>
            <a:ext cx="421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bước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cơ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bản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thiết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kĩ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thuật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3C3B13-183A-CE42-8CFD-ED16B9410721}"/>
              </a:ext>
            </a:extLst>
          </p:cNvPr>
          <p:cNvSpPr txBox="1"/>
          <p:nvPr/>
        </p:nvSpPr>
        <p:spPr>
          <a:xfrm>
            <a:off x="3826060" y="4021479"/>
            <a:ext cx="448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Dự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án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Thiết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hệ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thống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tưới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cây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tự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động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E9FB6-92BC-3F4B-97CB-D139AFFC4262}"/>
              </a:ext>
            </a:extLst>
          </p:cNvPr>
          <p:cNvSpPr txBox="1"/>
          <p:nvPr/>
        </p:nvSpPr>
        <p:spPr>
          <a:xfrm>
            <a:off x="9754621" y="2923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5B71C-F075-B24E-9405-6C7CA0DEAB19}"/>
              </a:ext>
            </a:extLst>
          </p:cNvPr>
          <p:cNvSpPr txBox="1"/>
          <p:nvPr/>
        </p:nvSpPr>
        <p:spPr>
          <a:xfrm>
            <a:off x="9768718" y="343780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0F23E0-6870-FA4F-804D-F52D0D2838FA}"/>
              </a:ext>
            </a:extLst>
          </p:cNvPr>
          <p:cNvSpPr txBox="1"/>
          <p:nvPr/>
        </p:nvSpPr>
        <p:spPr>
          <a:xfrm>
            <a:off x="9754621" y="39524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4F2EC0-9464-0D44-AF37-B3DE65755E97}"/>
              </a:ext>
            </a:extLst>
          </p:cNvPr>
          <p:cNvSpPr/>
          <p:nvPr/>
        </p:nvSpPr>
        <p:spPr>
          <a:xfrm>
            <a:off x="992687" y="3105669"/>
            <a:ext cx="1735578" cy="1715389"/>
          </a:xfrm>
          <a:prstGeom prst="ellipse">
            <a:avLst/>
          </a:prstGeom>
          <a:solidFill>
            <a:srgbClr val="01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3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bài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611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4" grpId="0"/>
      <p:bldP spid="55" grpId="0"/>
      <p:bldP spid="60" grpId="0"/>
      <p:bldP spid="62" grpId="0"/>
      <p:bldP spid="63" grpId="0"/>
      <p:bldP spid="64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75C-D50C-6140-9D3C-4BE59866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4236-9F04-044E-94A9-3D5AE5786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87D3F3F2-C66F-6749-9F6F-A92DCA27F6A1}"/>
              </a:ext>
            </a:extLst>
          </p:cNvPr>
          <p:cNvSpPr txBox="1"/>
          <p:nvPr/>
        </p:nvSpPr>
        <p:spPr>
          <a:xfrm>
            <a:off x="1852844" y="1051592"/>
            <a:ext cx="556395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6732" y="2626088"/>
            <a:ext cx="352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dạy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tích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cực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trọng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năng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lực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phẩm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năng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lực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nghệ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C1EC3C-08CC-0D4A-B5BB-1835900ECB92}"/>
              </a:ext>
            </a:extLst>
          </p:cNvPr>
          <p:cNvGrpSpPr/>
          <p:nvPr/>
        </p:nvGrpSpPr>
        <p:grpSpPr>
          <a:xfrm>
            <a:off x="5112073" y="1841789"/>
            <a:ext cx="2664022" cy="677108"/>
            <a:chOff x="4520434" y="1841790"/>
            <a:chExt cx="2664022" cy="677108"/>
          </a:xfrm>
        </p:grpSpPr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37D0B81A-2CFD-6344-9B08-FA3A1798C5F2}"/>
                </a:ext>
              </a:extLst>
            </p:cNvPr>
            <p:cNvGrpSpPr/>
            <p:nvPr/>
          </p:nvGrpSpPr>
          <p:grpSpPr>
            <a:xfrm>
              <a:off x="4520434" y="1841790"/>
              <a:ext cx="2664022" cy="677108"/>
              <a:chOff x="0" y="0"/>
              <a:chExt cx="1773297" cy="406400"/>
            </a:xfrm>
            <a:noFill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609EC777-9D3D-0B4E-B127-717E106FEFEC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DE4639"/>
                </a:solidFill>
              </a:ln>
            </p:spPr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EB9C8-444E-134E-966A-EAF14B0A6D1B}"/>
                </a:ext>
              </a:extLst>
            </p:cNvPr>
            <p:cNvSpPr txBox="1"/>
            <p:nvPr/>
          </p:nvSpPr>
          <p:spPr>
            <a:xfrm>
              <a:off x="4932127" y="1995677"/>
              <a:ext cx="1779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Nội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dung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chính</a:t>
              </a:r>
              <a:endPara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412272E-FDD6-4743-A0FB-EDEBDFA1E901}"/>
              </a:ext>
            </a:extLst>
          </p:cNvPr>
          <p:cNvSpPr txBox="1"/>
          <p:nvPr/>
        </p:nvSpPr>
        <p:spPr>
          <a:xfrm>
            <a:off x="2103485" y="3325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5113707" y="3318585"/>
            <a:ext cx="181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Hướng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nghiệp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3C3B13-183A-CE42-8CFD-ED16B9410721}"/>
              </a:ext>
            </a:extLst>
          </p:cNvPr>
          <p:cNvSpPr txBox="1"/>
          <p:nvPr/>
        </p:nvSpPr>
        <p:spPr>
          <a:xfrm>
            <a:off x="4197424" y="3655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51F33D-19AA-594B-9722-BF89A7897133}"/>
              </a:ext>
            </a:extLst>
          </p:cNvPr>
          <p:cNvSpPr txBox="1"/>
          <p:nvPr/>
        </p:nvSpPr>
        <p:spPr>
          <a:xfrm>
            <a:off x="4197424" y="4144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E9FB6-92BC-3F4B-97CB-D139AFFC4262}"/>
              </a:ext>
            </a:extLst>
          </p:cNvPr>
          <p:cNvSpPr txBox="1"/>
          <p:nvPr/>
        </p:nvSpPr>
        <p:spPr>
          <a:xfrm>
            <a:off x="8981653" y="2626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5B71C-F075-B24E-9405-6C7CA0DEAB19}"/>
              </a:ext>
            </a:extLst>
          </p:cNvPr>
          <p:cNvSpPr txBox="1"/>
          <p:nvPr/>
        </p:nvSpPr>
        <p:spPr>
          <a:xfrm>
            <a:off x="8995750" y="3140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0F23E0-6870-FA4F-804D-F52D0D2838FA}"/>
              </a:ext>
            </a:extLst>
          </p:cNvPr>
          <p:cNvSpPr txBox="1"/>
          <p:nvPr/>
        </p:nvSpPr>
        <p:spPr>
          <a:xfrm>
            <a:off x="8981653" y="3655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7171E7-9D9A-B341-A5A2-32630024FF8E}"/>
              </a:ext>
            </a:extLst>
          </p:cNvPr>
          <p:cNvSpPr txBox="1"/>
          <p:nvPr/>
        </p:nvSpPr>
        <p:spPr>
          <a:xfrm>
            <a:off x="8981653" y="4144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0555B5-884F-344D-8488-59B03E7623DF}"/>
              </a:ext>
            </a:extLst>
          </p:cNvPr>
          <p:cNvGrpSpPr/>
          <p:nvPr/>
        </p:nvGrpSpPr>
        <p:grpSpPr>
          <a:xfrm>
            <a:off x="8540021" y="1862472"/>
            <a:ext cx="2664022" cy="677108"/>
            <a:chOff x="7941802" y="1841791"/>
            <a:chExt cx="2664022" cy="677108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1DA0948-D52F-2347-BA49-603CB3A76BC2}"/>
                </a:ext>
              </a:extLst>
            </p:cNvPr>
            <p:cNvGrpSpPr/>
            <p:nvPr/>
          </p:nvGrpSpPr>
          <p:grpSpPr>
            <a:xfrm>
              <a:off x="7941802" y="1841791"/>
              <a:ext cx="2664022" cy="677108"/>
              <a:chOff x="0" y="0"/>
              <a:chExt cx="1773297" cy="406400"/>
            </a:xfrm>
            <a:noFill/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933FB94-F6F0-A646-B837-EFAE0F8E4EA6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FBD452"/>
                </a:solidFill>
              </a:ln>
            </p:spPr>
          </p:sp>
        </p:grpSp>
        <p:sp>
          <p:nvSpPr>
            <p:cNvPr id="2" name="TextBox 1"/>
            <p:cNvSpPr txBox="1"/>
            <p:nvPr/>
          </p:nvSpPr>
          <p:spPr>
            <a:xfrm>
              <a:off x="8430044" y="1995677"/>
              <a:ext cx="1911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Những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điểm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lưu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BF09AA-4882-6241-8BD9-A985A9813732}"/>
              </a:ext>
            </a:extLst>
          </p:cNvPr>
          <p:cNvGrpSpPr/>
          <p:nvPr/>
        </p:nvGrpSpPr>
        <p:grpSpPr>
          <a:xfrm>
            <a:off x="1083802" y="1824385"/>
            <a:ext cx="2664022" cy="677108"/>
            <a:chOff x="1083802" y="1824385"/>
            <a:chExt cx="2664022" cy="677108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2B837E2F-82BC-2242-89EC-FA81E52076E6}"/>
                </a:ext>
              </a:extLst>
            </p:cNvPr>
            <p:cNvGrpSpPr/>
            <p:nvPr/>
          </p:nvGrpSpPr>
          <p:grpSpPr>
            <a:xfrm>
              <a:off x="1083802" y="1824385"/>
              <a:ext cx="2664022" cy="677108"/>
              <a:chOff x="0" y="0"/>
              <a:chExt cx="1773297" cy="406400"/>
            </a:xfrm>
            <a:noFill/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3C2A0505-18BC-AF46-B554-56A1B5E6E3A2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0169B7"/>
                </a:solidFill>
              </a:ln>
            </p:spPr>
          </p:sp>
        </p:grpSp>
        <p:sp>
          <p:nvSpPr>
            <p:cNvPr id="5" name="TextBox 4"/>
            <p:cNvSpPr txBox="1"/>
            <p:nvPr/>
          </p:nvSpPr>
          <p:spPr>
            <a:xfrm>
              <a:off x="1471460" y="1995677"/>
              <a:ext cx="1837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Tên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b="1" dirty="0" err="1" smtClean="0">
                  <a:solidFill>
                    <a:prstClr val="black"/>
                  </a:solidFill>
                  <a:latin typeface="Calibri" panose="020F0502020204030204"/>
                </a:rPr>
                <a:t>chương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6742073-0B8C-084D-AE05-9B9245D49BDE}"/>
              </a:ext>
            </a:extLst>
          </p:cNvPr>
          <p:cNvSpPr txBox="1"/>
          <p:nvPr/>
        </p:nvSpPr>
        <p:spPr>
          <a:xfrm>
            <a:off x="740344" y="2645009"/>
            <a:ext cx="2761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Chương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4: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Kĩ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thuật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điện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C5F412-2353-2441-B155-9F7DED96D2C8}"/>
              </a:ext>
            </a:extLst>
          </p:cNvPr>
          <p:cNvSpPr txBox="1"/>
          <p:nvPr/>
        </p:nvSpPr>
        <p:spPr>
          <a:xfrm>
            <a:off x="807246" y="3459200"/>
            <a:ext cx="308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Chương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5: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Thiết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kế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kĩ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thuật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30331A-1C6F-F242-8ED4-853139F3F6F4}"/>
              </a:ext>
            </a:extLst>
          </p:cNvPr>
          <p:cNvSpPr txBox="1"/>
          <p:nvPr/>
        </p:nvSpPr>
        <p:spPr>
          <a:xfrm>
            <a:off x="5161636" y="386960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án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5080923" y="2552930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Kiến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thức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54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55" grpId="0"/>
      <p:bldP spid="28" grpId="0"/>
      <p:bldP spid="32" grpId="0"/>
      <p:bldP spid="37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8E9312-5AFF-CC46-A819-13C39A59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7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DFEC6-B140-1A45-A4AF-7B314CBE46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9"/>
          <a:stretch/>
        </p:blipFill>
        <p:spPr>
          <a:xfrm>
            <a:off x="0" y="3971183"/>
            <a:ext cx="12192000" cy="2919801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60CE52F3-EF6E-8847-9CBF-F9904C1CA194}"/>
              </a:ext>
            </a:extLst>
          </p:cNvPr>
          <p:cNvSpPr txBox="1"/>
          <p:nvPr/>
        </p:nvSpPr>
        <p:spPr>
          <a:xfrm>
            <a:off x="3394841" y="1968714"/>
            <a:ext cx="5402317" cy="1456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Xin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cảm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ơn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3273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C0EACE-9DEF-C54E-9E65-1FE1DEA8D3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9" t="6082" r="1382" b="6661"/>
          <a:stretch/>
        </p:blipFill>
        <p:spPr>
          <a:xfrm>
            <a:off x="4414344" y="3932460"/>
            <a:ext cx="7777655" cy="29255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23D6CF2-115A-E045-89EF-7783E44B6A2D}"/>
              </a:ext>
            </a:extLst>
          </p:cNvPr>
          <p:cNvSpPr/>
          <p:nvPr/>
        </p:nvSpPr>
        <p:spPr>
          <a:xfrm>
            <a:off x="4929351" y="1817656"/>
            <a:ext cx="515007" cy="515007"/>
          </a:xfrm>
          <a:prstGeom prst="ellipse">
            <a:avLst/>
          </a:prstGeom>
          <a:solidFill>
            <a:srgbClr val="01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90D09-6180-F649-AFBC-A15D1D985760}"/>
              </a:ext>
            </a:extLst>
          </p:cNvPr>
          <p:cNvSpPr txBox="1"/>
          <p:nvPr/>
        </p:nvSpPr>
        <p:spPr>
          <a:xfrm>
            <a:off x="4855161" y="787944"/>
            <a:ext cx="550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NỘI </a:t>
            </a:r>
            <a:r>
              <a:rPr kumimoji="0" 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DUNG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CHƯƠNG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VÀ 2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34AF88-3B1B-6C4D-9F97-C75823271973}"/>
              </a:ext>
            </a:extLst>
          </p:cNvPr>
          <p:cNvSpPr txBox="1"/>
          <p:nvPr/>
        </p:nvSpPr>
        <p:spPr>
          <a:xfrm>
            <a:off x="5444358" y="1844326"/>
            <a:ext cx="61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Vẽ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kĩ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thuật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798B4D-4576-B642-93A5-7DDFE77D54CB}"/>
              </a:ext>
            </a:extLst>
          </p:cNvPr>
          <p:cNvSpPr/>
          <p:nvPr/>
        </p:nvSpPr>
        <p:spPr>
          <a:xfrm>
            <a:off x="4929351" y="2792480"/>
            <a:ext cx="515007" cy="515007"/>
          </a:xfrm>
          <a:prstGeom prst="ellipse">
            <a:avLst/>
          </a:prstGeom>
          <a:solidFill>
            <a:srgbClr val="DE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CD236-698E-CE44-99C0-15B82EF707E5}"/>
              </a:ext>
            </a:extLst>
          </p:cNvPr>
          <p:cNvSpPr txBox="1"/>
          <p:nvPr/>
        </p:nvSpPr>
        <p:spPr>
          <a:xfrm>
            <a:off x="5444358" y="2819150"/>
            <a:ext cx="674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3ADAE2-BA1B-714D-9C0F-5138AE40F919}"/>
              </a:ext>
            </a:extLst>
          </p:cNvPr>
          <p:cNvSpPr/>
          <p:nvPr/>
        </p:nvSpPr>
        <p:spPr>
          <a:xfrm>
            <a:off x="4929351" y="3754052"/>
            <a:ext cx="515007" cy="515007"/>
          </a:xfrm>
          <a:prstGeom prst="ellipse">
            <a:avLst/>
          </a:prstGeom>
          <a:solidFill>
            <a:srgbClr val="FC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278F44-5E62-F645-BED1-6CA2C588F5DA}"/>
              </a:ext>
            </a:extLst>
          </p:cNvPr>
          <p:cNvSpPr txBox="1"/>
          <p:nvPr/>
        </p:nvSpPr>
        <p:spPr>
          <a:xfrm>
            <a:off x="5444358" y="3780722"/>
            <a:ext cx="61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nhấn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E9E02A-2833-4D87-B1AC-485EE0A41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79" y="679026"/>
            <a:ext cx="3018510" cy="422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564" y="1436748"/>
            <a:ext cx="3443283" cy="46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3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75C-D50C-6140-9D3C-4BE59866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4236-9F04-044E-94A9-3D5AE5786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87D3F3F2-C66F-6749-9F6F-A92DCA27F6A1}"/>
              </a:ext>
            </a:extLst>
          </p:cNvPr>
          <p:cNvSpPr txBox="1"/>
          <p:nvPr/>
        </p:nvSpPr>
        <p:spPr>
          <a:xfrm>
            <a:off x="1852844" y="1051592"/>
            <a:ext cx="1042267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1. </a:t>
            </a:r>
            <a:r>
              <a:rPr lang="en-US" sz="3600" b="1" dirty="0" err="1">
                <a:latin typeface="Cambria" panose="02040503050406030204" pitchFamily="18" charset="0"/>
              </a:rPr>
              <a:t>Cấu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</a:rPr>
              <a:t>Chương</a:t>
            </a:r>
            <a:r>
              <a:rPr lang="en-US" sz="3600" b="1" dirty="0" smtClean="0">
                <a:latin typeface="Cambria" panose="02040503050406030204" pitchFamily="18" charset="0"/>
              </a:rPr>
              <a:t> 1: </a:t>
            </a:r>
            <a:r>
              <a:rPr lang="en-US" sz="3600" b="1" dirty="0" err="1" smtClean="0">
                <a:latin typeface="Cambria" panose="02040503050406030204" pitchFamily="18" charset="0"/>
              </a:rPr>
              <a:t>Vẽ</a:t>
            </a:r>
            <a:r>
              <a:rPr lang="en-US" sz="3600" b="1" dirty="0" smtClean="0"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</a:rPr>
              <a:t>kĩ</a:t>
            </a:r>
            <a:r>
              <a:rPr lang="en-US" sz="3600" b="1" dirty="0" smtClean="0"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</a:rPr>
              <a:t>thuật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EFF631-2581-AB41-9BDE-3F3851852627}"/>
              </a:ext>
            </a:extLst>
          </p:cNvPr>
          <p:cNvGrpSpPr/>
          <p:nvPr/>
        </p:nvGrpSpPr>
        <p:grpSpPr>
          <a:xfrm>
            <a:off x="520833" y="2042049"/>
            <a:ext cx="2664022" cy="677108"/>
            <a:chOff x="1221927" y="2304503"/>
            <a:chExt cx="2664022" cy="677108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2B837E2F-82BC-2242-89EC-FA81E52076E6}"/>
                </a:ext>
              </a:extLst>
            </p:cNvPr>
            <p:cNvGrpSpPr/>
            <p:nvPr/>
          </p:nvGrpSpPr>
          <p:grpSpPr>
            <a:xfrm>
              <a:off x="1221927" y="2304503"/>
              <a:ext cx="2664022" cy="677108"/>
              <a:chOff x="0" y="0"/>
              <a:chExt cx="1773297" cy="406400"/>
            </a:xfrm>
            <a:noFill/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3C2A0505-18BC-AF46-B554-56A1B5E6E3A2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0169B7"/>
                </a:solidFill>
              </a:ln>
            </p:spPr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665CD9-CF50-9645-86B4-350F0DFB8B62}"/>
                </a:ext>
              </a:extLst>
            </p:cNvPr>
            <p:cNvSpPr txBox="1"/>
            <p:nvPr/>
          </p:nvSpPr>
          <p:spPr>
            <a:xfrm>
              <a:off x="1676935" y="2458391"/>
              <a:ext cx="1947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>
                  <a:latin typeface="Cambria" panose="02040503050406030204" pitchFamily="18" charset="0"/>
                </a:rPr>
                <a:t>Số lượng bài học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EE106-6ECB-D846-B316-A56E6697BEDF}"/>
              </a:ext>
            </a:extLst>
          </p:cNvPr>
          <p:cNvGrpSpPr/>
          <p:nvPr/>
        </p:nvGrpSpPr>
        <p:grpSpPr>
          <a:xfrm>
            <a:off x="3843077" y="2045406"/>
            <a:ext cx="2664022" cy="677108"/>
            <a:chOff x="4658559" y="2321908"/>
            <a:chExt cx="2664022" cy="677108"/>
          </a:xfrm>
        </p:grpSpPr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37D0B81A-2CFD-6344-9B08-FA3A1798C5F2}"/>
                </a:ext>
              </a:extLst>
            </p:cNvPr>
            <p:cNvGrpSpPr/>
            <p:nvPr/>
          </p:nvGrpSpPr>
          <p:grpSpPr>
            <a:xfrm>
              <a:off x="4658559" y="2321908"/>
              <a:ext cx="2664022" cy="677108"/>
              <a:chOff x="0" y="0"/>
              <a:chExt cx="1773297" cy="406400"/>
            </a:xfrm>
            <a:noFill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609EC777-9D3D-0B4E-B127-717E106FEFEC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DE4639"/>
                </a:solidFill>
              </a:ln>
            </p:spPr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EB9C8-444E-134E-966A-EAF14B0A6D1B}"/>
                </a:ext>
              </a:extLst>
            </p:cNvPr>
            <p:cNvSpPr txBox="1"/>
            <p:nvPr/>
          </p:nvSpPr>
          <p:spPr>
            <a:xfrm>
              <a:off x="5572284" y="2475795"/>
              <a:ext cx="96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>
                  <a:latin typeface="Cambria" panose="02040503050406030204" pitchFamily="18" charset="0"/>
                </a:rPr>
                <a:t>Tên bài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F36C1F-D5D8-604A-A227-EF743E79DFD5}"/>
              </a:ext>
            </a:extLst>
          </p:cNvPr>
          <p:cNvGrpSpPr/>
          <p:nvPr/>
        </p:nvGrpSpPr>
        <p:grpSpPr>
          <a:xfrm>
            <a:off x="8731091" y="2045406"/>
            <a:ext cx="2664022" cy="677108"/>
            <a:chOff x="8079927" y="2321909"/>
            <a:chExt cx="2664022" cy="677108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1DA0948-D52F-2347-BA49-603CB3A76BC2}"/>
                </a:ext>
              </a:extLst>
            </p:cNvPr>
            <p:cNvGrpSpPr/>
            <p:nvPr/>
          </p:nvGrpSpPr>
          <p:grpSpPr>
            <a:xfrm>
              <a:off x="8079927" y="2321909"/>
              <a:ext cx="2664022" cy="677108"/>
              <a:chOff x="0" y="0"/>
              <a:chExt cx="1773297" cy="406400"/>
            </a:xfrm>
            <a:noFill/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933FB94-F6F0-A646-B837-EFAE0F8E4EA6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FBD452"/>
                </a:solidFill>
              </a:ln>
            </p:spPr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A0836A-7441-BB4B-8226-C9D1C2CAC7AD}"/>
                </a:ext>
              </a:extLst>
            </p:cNvPr>
            <p:cNvSpPr txBox="1"/>
            <p:nvPr/>
          </p:nvSpPr>
          <p:spPr>
            <a:xfrm>
              <a:off x="9026481" y="2476837"/>
              <a:ext cx="851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>
                  <a:latin typeface="Cambria" panose="02040503050406030204" pitchFamily="18" charset="0"/>
                </a:rPr>
                <a:t>Số tiết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B9F5302-5822-B447-B327-2A3011B1E306}"/>
              </a:ext>
            </a:extLst>
          </p:cNvPr>
          <p:cNvSpPr txBox="1"/>
          <p:nvPr/>
        </p:nvSpPr>
        <p:spPr>
          <a:xfrm>
            <a:off x="3826060" y="2992261"/>
            <a:ext cx="460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Cambria" panose="02040503050406030204" pitchFamily="18" charset="0"/>
              </a:rPr>
              <a:t>1. </a:t>
            </a:r>
            <a:r>
              <a:rPr lang="en-US" dirty="0" err="1" smtClean="0">
                <a:latin typeface="Cambria" panose="02040503050406030204" pitchFamily="18" charset="0"/>
              </a:rPr>
              <a:t>Một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số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tiêu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chuẩn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trình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bày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bản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vẽ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kĩ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thuật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3840157" y="3506870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Cambria" panose="02040503050406030204" pitchFamily="18" charset="0"/>
              </a:rPr>
              <a:t>2. </a:t>
            </a:r>
            <a:r>
              <a:rPr lang="en-US" dirty="0" err="1" smtClean="0">
                <a:latin typeface="Cambria" panose="02040503050406030204" pitchFamily="18" charset="0"/>
              </a:rPr>
              <a:t>Hình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chiếu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vuông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góc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3C3B13-183A-CE42-8CFD-ED16B9410721}"/>
              </a:ext>
            </a:extLst>
          </p:cNvPr>
          <p:cNvSpPr txBox="1"/>
          <p:nvPr/>
        </p:nvSpPr>
        <p:spPr>
          <a:xfrm>
            <a:off x="3826060" y="4021479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Cambria" panose="02040503050406030204" pitchFamily="18" charset="0"/>
              </a:rPr>
              <a:t>3. </a:t>
            </a:r>
            <a:r>
              <a:rPr lang="en-US" dirty="0" err="1" smtClean="0">
                <a:latin typeface="Cambria" panose="02040503050406030204" pitchFamily="18" charset="0"/>
              </a:rPr>
              <a:t>Bản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vẽ</a:t>
            </a:r>
            <a:r>
              <a:rPr lang="en-US" dirty="0" smtClean="0">
                <a:latin typeface="Cambria" panose="02040503050406030204" pitchFamily="18" charset="0"/>
              </a:rPr>
              <a:t> chi </a:t>
            </a:r>
            <a:r>
              <a:rPr lang="en-US" dirty="0" err="1" smtClean="0">
                <a:latin typeface="Cambria" panose="02040503050406030204" pitchFamily="18" charset="0"/>
              </a:rPr>
              <a:t>tiết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51F33D-19AA-594B-9722-BF89A7897133}"/>
              </a:ext>
            </a:extLst>
          </p:cNvPr>
          <p:cNvSpPr txBox="1"/>
          <p:nvPr/>
        </p:nvSpPr>
        <p:spPr>
          <a:xfrm>
            <a:off x="3826060" y="4510545"/>
            <a:ext cx="142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Cambria" panose="02040503050406030204" pitchFamily="18" charset="0"/>
              </a:rPr>
              <a:t>4. </a:t>
            </a:r>
            <a:r>
              <a:rPr lang="en-US" dirty="0" err="1" smtClean="0">
                <a:latin typeface="Cambria" panose="02040503050406030204" pitchFamily="18" charset="0"/>
              </a:rPr>
              <a:t>Bản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vẽ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lắp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E9FB6-92BC-3F4B-97CB-D139AFFC4262}"/>
              </a:ext>
            </a:extLst>
          </p:cNvPr>
          <p:cNvSpPr txBox="1"/>
          <p:nvPr/>
        </p:nvSpPr>
        <p:spPr>
          <a:xfrm>
            <a:off x="9754621" y="2923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1</a:t>
            </a:r>
            <a:r>
              <a:rPr lang="x-none" dirty="0" smtClean="0">
                <a:latin typeface="Cambria" panose="02040503050406030204" pitchFamily="18" charset="0"/>
              </a:rPr>
              <a:t> </a:t>
            </a:r>
            <a:r>
              <a:rPr lang="x-none" dirty="0">
                <a:latin typeface="Cambria" panose="02040503050406030204" pitchFamily="18" charset="0"/>
              </a:rPr>
              <a:t>tiết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5B71C-F075-B24E-9405-6C7CA0DEAB19}"/>
              </a:ext>
            </a:extLst>
          </p:cNvPr>
          <p:cNvSpPr txBox="1"/>
          <p:nvPr/>
        </p:nvSpPr>
        <p:spPr>
          <a:xfrm>
            <a:off x="9768718" y="343780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3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x-none" dirty="0" smtClean="0">
                <a:latin typeface="Cambria" panose="02040503050406030204" pitchFamily="18" charset="0"/>
              </a:rPr>
              <a:t>tiết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0F23E0-6870-FA4F-804D-F52D0D2838FA}"/>
              </a:ext>
            </a:extLst>
          </p:cNvPr>
          <p:cNvSpPr txBox="1"/>
          <p:nvPr/>
        </p:nvSpPr>
        <p:spPr>
          <a:xfrm>
            <a:off x="9754621" y="39524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3 </a:t>
            </a:r>
            <a:r>
              <a:rPr lang="x-none" dirty="0" smtClean="0">
                <a:latin typeface="Cambria" panose="02040503050406030204" pitchFamily="18" charset="0"/>
              </a:rPr>
              <a:t>tiết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7171E7-9D9A-B341-A5A2-32630024FF8E}"/>
              </a:ext>
            </a:extLst>
          </p:cNvPr>
          <p:cNvSpPr txBox="1"/>
          <p:nvPr/>
        </p:nvSpPr>
        <p:spPr>
          <a:xfrm>
            <a:off x="9754621" y="44414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2 </a:t>
            </a:r>
            <a:r>
              <a:rPr lang="en-US" dirty="0" err="1" smtClean="0">
                <a:latin typeface="Cambria" panose="02040503050406030204" pitchFamily="18" charset="0"/>
              </a:rPr>
              <a:t>tiết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4F2EC0-9464-0D44-AF37-B3DE65755E97}"/>
              </a:ext>
            </a:extLst>
          </p:cNvPr>
          <p:cNvSpPr/>
          <p:nvPr/>
        </p:nvSpPr>
        <p:spPr>
          <a:xfrm>
            <a:off x="992687" y="3105669"/>
            <a:ext cx="1735578" cy="1715389"/>
          </a:xfrm>
          <a:prstGeom prst="ellipse">
            <a:avLst/>
          </a:prstGeom>
          <a:solidFill>
            <a:srgbClr val="01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merican Typewriter" panose="02090604020004020304" pitchFamily="18" charset="77"/>
              </a:rPr>
              <a:t>5</a:t>
            </a:r>
            <a:r>
              <a:rPr lang="en-US" sz="4400" b="1" dirty="0" smtClean="0">
                <a:latin typeface="American Typewriter" panose="02090604020004020304" pitchFamily="18" charset="77"/>
              </a:rPr>
              <a:t> </a:t>
            </a:r>
            <a:r>
              <a:rPr lang="en-US" sz="4400" b="1" dirty="0" err="1">
                <a:latin typeface="American Typewriter" panose="02090604020004020304" pitchFamily="18" charset="77"/>
              </a:rPr>
              <a:t>bài</a:t>
            </a:r>
            <a:endParaRPr lang="x-none" sz="4400" b="1" dirty="0">
              <a:latin typeface="American Typewriter" panose="02090604020004020304" pitchFamily="18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266333-4473-7849-AA1C-88C39BB92603}"/>
              </a:ext>
            </a:extLst>
          </p:cNvPr>
          <p:cNvSpPr txBox="1"/>
          <p:nvPr/>
        </p:nvSpPr>
        <p:spPr>
          <a:xfrm>
            <a:off x="3826059" y="5021445"/>
            <a:ext cx="148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Cambria" panose="02040503050406030204" pitchFamily="18" charset="0"/>
              </a:rPr>
              <a:t>5</a:t>
            </a:r>
            <a:r>
              <a:rPr lang="x-none" dirty="0">
                <a:latin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</a:rPr>
              <a:t>Bản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vẽ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nhà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0491C7-549B-6E4B-970B-2547B74A0044}"/>
              </a:ext>
            </a:extLst>
          </p:cNvPr>
          <p:cNvSpPr txBox="1"/>
          <p:nvPr/>
        </p:nvSpPr>
        <p:spPr>
          <a:xfrm>
            <a:off x="9754621" y="49088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2 </a:t>
            </a:r>
            <a:r>
              <a:rPr lang="x-none" dirty="0" smtClean="0">
                <a:latin typeface="Cambria" panose="02040503050406030204" pitchFamily="18" charset="0"/>
              </a:rPr>
              <a:t> </a:t>
            </a:r>
            <a:r>
              <a:rPr lang="x-none" dirty="0">
                <a:latin typeface="Cambria" panose="02040503050406030204" pitchFamily="18" charset="0"/>
              </a:rPr>
              <a:t>tiết</a:t>
            </a:r>
          </a:p>
        </p:txBody>
      </p:sp>
    </p:spTree>
    <p:extLst>
      <p:ext uri="{BB962C8B-B14F-4D97-AF65-F5344CB8AC3E}">
        <p14:creationId xmlns:p14="http://schemas.microsoft.com/office/powerpoint/2010/main" val="1762883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4" grpId="0"/>
      <p:bldP spid="55" grpId="0"/>
      <p:bldP spid="60" grpId="0"/>
      <p:bldP spid="61" grpId="0"/>
      <p:bldP spid="62" grpId="0"/>
      <p:bldP spid="63" grpId="0"/>
      <p:bldP spid="64" grpId="0"/>
      <p:bldP spid="65" grpId="0"/>
      <p:bldP spid="26" grpId="0" animBg="1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75C-D50C-6140-9D3C-4BE59866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4236-9F04-044E-94A9-3D5AE5786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87D3F3F2-C66F-6749-9F6F-A92DCA27F6A1}"/>
              </a:ext>
            </a:extLst>
          </p:cNvPr>
          <p:cNvSpPr txBox="1"/>
          <p:nvPr/>
        </p:nvSpPr>
        <p:spPr>
          <a:xfrm>
            <a:off x="1852844" y="1051592"/>
            <a:ext cx="1042267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Chương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2: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Cơ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EFF631-2581-AB41-9BDE-3F3851852627}"/>
              </a:ext>
            </a:extLst>
          </p:cNvPr>
          <p:cNvGrpSpPr/>
          <p:nvPr/>
        </p:nvGrpSpPr>
        <p:grpSpPr>
          <a:xfrm>
            <a:off x="520833" y="2042049"/>
            <a:ext cx="2664022" cy="677108"/>
            <a:chOff x="1221927" y="2304503"/>
            <a:chExt cx="2664022" cy="677108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2B837E2F-82BC-2242-89EC-FA81E52076E6}"/>
                </a:ext>
              </a:extLst>
            </p:cNvPr>
            <p:cNvGrpSpPr/>
            <p:nvPr/>
          </p:nvGrpSpPr>
          <p:grpSpPr>
            <a:xfrm>
              <a:off x="1221927" y="2304503"/>
              <a:ext cx="2664022" cy="677108"/>
              <a:chOff x="0" y="0"/>
              <a:chExt cx="1773297" cy="406400"/>
            </a:xfrm>
            <a:noFill/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3C2A0505-18BC-AF46-B554-56A1B5E6E3A2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0169B7"/>
                </a:solidFill>
              </a:ln>
            </p:spPr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665CD9-CF50-9645-86B4-350F0DFB8B62}"/>
                </a:ext>
              </a:extLst>
            </p:cNvPr>
            <p:cNvSpPr txBox="1"/>
            <p:nvPr/>
          </p:nvSpPr>
          <p:spPr>
            <a:xfrm>
              <a:off x="1676935" y="2458391"/>
              <a:ext cx="1947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 lượng bài học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EE106-6ECB-D846-B316-A56E6697BEDF}"/>
              </a:ext>
            </a:extLst>
          </p:cNvPr>
          <p:cNvGrpSpPr/>
          <p:nvPr/>
        </p:nvGrpSpPr>
        <p:grpSpPr>
          <a:xfrm>
            <a:off x="3843077" y="2045406"/>
            <a:ext cx="2664022" cy="677108"/>
            <a:chOff x="4658559" y="2321908"/>
            <a:chExt cx="2664022" cy="677108"/>
          </a:xfrm>
        </p:grpSpPr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37D0B81A-2CFD-6344-9B08-FA3A1798C5F2}"/>
                </a:ext>
              </a:extLst>
            </p:cNvPr>
            <p:cNvGrpSpPr/>
            <p:nvPr/>
          </p:nvGrpSpPr>
          <p:grpSpPr>
            <a:xfrm>
              <a:off x="4658559" y="2321908"/>
              <a:ext cx="2664022" cy="677108"/>
              <a:chOff x="0" y="0"/>
              <a:chExt cx="1773297" cy="406400"/>
            </a:xfrm>
            <a:noFill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609EC777-9D3D-0B4E-B127-717E106FEFEC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DE4639"/>
                </a:solidFill>
              </a:ln>
            </p:spPr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EB9C8-444E-134E-966A-EAF14B0A6D1B}"/>
                </a:ext>
              </a:extLst>
            </p:cNvPr>
            <p:cNvSpPr txBox="1"/>
            <p:nvPr/>
          </p:nvSpPr>
          <p:spPr>
            <a:xfrm>
              <a:off x="5572284" y="2475795"/>
              <a:ext cx="96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Tên bài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F36C1F-D5D8-604A-A227-EF743E79DFD5}"/>
              </a:ext>
            </a:extLst>
          </p:cNvPr>
          <p:cNvGrpSpPr/>
          <p:nvPr/>
        </p:nvGrpSpPr>
        <p:grpSpPr>
          <a:xfrm>
            <a:off x="8731091" y="2045406"/>
            <a:ext cx="2664022" cy="677108"/>
            <a:chOff x="8079927" y="2321909"/>
            <a:chExt cx="2664022" cy="677108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1DA0948-D52F-2347-BA49-603CB3A76BC2}"/>
                </a:ext>
              </a:extLst>
            </p:cNvPr>
            <p:cNvGrpSpPr/>
            <p:nvPr/>
          </p:nvGrpSpPr>
          <p:grpSpPr>
            <a:xfrm>
              <a:off x="8079927" y="2321909"/>
              <a:ext cx="2664022" cy="677108"/>
              <a:chOff x="0" y="0"/>
              <a:chExt cx="1773297" cy="406400"/>
            </a:xfrm>
            <a:noFill/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933FB94-F6F0-A646-B837-EFAE0F8E4EA6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FBD452"/>
                </a:solidFill>
              </a:ln>
            </p:spPr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A0836A-7441-BB4B-8226-C9D1C2CAC7AD}"/>
                </a:ext>
              </a:extLst>
            </p:cNvPr>
            <p:cNvSpPr txBox="1"/>
            <p:nvPr/>
          </p:nvSpPr>
          <p:spPr>
            <a:xfrm>
              <a:off x="9026481" y="2476837"/>
              <a:ext cx="851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 tiết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B9F5302-5822-B447-B327-2A3011B1E306}"/>
              </a:ext>
            </a:extLst>
          </p:cNvPr>
          <p:cNvSpPr txBox="1"/>
          <p:nvPr/>
        </p:nvSpPr>
        <p:spPr>
          <a:xfrm>
            <a:off x="3826060" y="2992261"/>
            <a:ext cx="180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Vật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liệu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cơ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khí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3840157" y="3506870"/>
            <a:ext cx="353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Truyền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biến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đổi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chuyển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động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3C3B13-183A-CE42-8CFD-ED16B9410721}"/>
              </a:ext>
            </a:extLst>
          </p:cNvPr>
          <p:cNvSpPr txBox="1"/>
          <p:nvPr/>
        </p:nvSpPr>
        <p:spPr>
          <a:xfrm>
            <a:off x="3826060" y="4021479"/>
            <a:ext cx="278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Gia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công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cơ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khí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bằng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tay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51F33D-19AA-594B-9722-BF89A7897133}"/>
              </a:ext>
            </a:extLst>
          </p:cNvPr>
          <p:cNvSpPr txBox="1"/>
          <p:nvPr/>
        </p:nvSpPr>
        <p:spPr>
          <a:xfrm>
            <a:off x="3826060" y="4510545"/>
            <a:ext cx="366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Ngành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nghề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lĩnh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vực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cơ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khí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E9FB6-92BC-3F4B-97CB-D139AFFC4262}"/>
              </a:ext>
            </a:extLst>
          </p:cNvPr>
          <p:cNvSpPr txBox="1"/>
          <p:nvPr/>
        </p:nvSpPr>
        <p:spPr>
          <a:xfrm>
            <a:off x="9754621" y="2923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5B71C-F075-B24E-9405-6C7CA0DEAB19}"/>
              </a:ext>
            </a:extLst>
          </p:cNvPr>
          <p:cNvSpPr txBox="1"/>
          <p:nvPr/>
        </p:nvSpPr>
        <p:spPr>
          <a:xfrm>
            <a:off x="9768718" y="343780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0F23E0-6870-FA4F-804D-F52D0D2838FA}"/>
              </a:ext>
            </a:extLst>
          </p:cNvPr>
          <p:cNvSpPr txBox="1"/>
          <p:nvPr/>
        </p:nvSpPr>
        <p:spPr>
          <a:xfrm>
            <a:off x="9754621" y="39524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7171E7-9D9A-B341-A5A2-32630024FF8E}"/>
              </a:ext>
            </a:extLst>
          </p:cNvPr>
          <p:cNvSpPr txBox="1"/>
          <p:nvPr/>
        </p:nvSpPr>
        <p:spPr>
          <a:xfrm>
            <a:off x="9754621" y="44414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4F2EC0-9464-0D44-AF37-B3DE65755E97}"/>
              </a:ext>
            </a:extLst>
          </p:cNvPr>
          <p:cNvSpPr/>
          <p:nvPr/>
        </p:nvSpPr>
        <p:spPr>
          <a:xfrm>
            <a:off x="992687" y="3105669"/>
            <a:ext cx="1735578" cy="1715389"/>
          </a:xfrm>
          <a:prstGeom prst="ellipse">
            <a:avLst/>
          </a:prstGeom>
          <a:solidFill>
            <a:srgbClr val="01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5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bài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266333-4473-7849-AA1C-88C39BB92603}"/>
              </a:ext>
            </a:extLst>
          </p:cNvPr>
          <p:cNvSpPr txBox="1"/>
          <p:nvPr/>
        </p:nvSpPr>
        <p:spPr>
          <a:xfrm>
            <a:off x="3826059" y="5021445"/>
            <a:ext cx="484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Dự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án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Gia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công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chi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tiết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bằng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dụng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cụ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cầm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tay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0491C7-549B-6E4B-970B-2547B74A0044}"/>
              </a:ext>
            </a:extLst>
          </p:cNvPr>
          <p:cNvSpPr txBox="1"/>
          <p:nvPr/>
        </p:nvSpPr>
        <p:spPr>
          <a:xfrm>
            <a:off x="9754621" y="49088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</a:p>
        </p:txBody>
      </p:sp>
    </p:spTree>
    <p:extLst>
      <p:ext uri="{BB962C8B-B14F-4D97-AF65-F5344CB8AC3E}">
        <p14:creationId xmlns:p14="http://schemas.microsoft.com/office/powerpoint/2010/main" val="3966087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4" grpId="0"/>
      <p:bldP spid="55" grpId="0"/>
      <p:bldP spid="60" grpId="0"/>
      <p:bldP spid="61" grpId="0"/>
      <p:bldP spid="62" grpId="0"/>
      <p:bldP spid="63" grpId="0"/>
      <p:bldP spid="64" grpId="0"/>
      <p:bldP spid="65" grpId="0"/>
      <p:bldP spid="26" grpId="0" animBg="1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75C-D50C-6140-9D3C-4BE59866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4236-9F04-044E-94A9-3D5AE5786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87D3F3F2-C66F-6749-9F6F-A92DCA27F6A1}"/>
              </a:ext>
            </a:extLst>
          </p:cNvPr>
          <p:cNvSpPr txBox="1"/>
          <p:nvPr/>
        </p:nvSpPr>
        <p:spPr>
          <a:xfrm>
            <a:off x="1852844" y="1051592"/>
            <a:ext cx="556395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 err="1" smtClean="0">
                <a:latin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</a:rPr>
              <a:t>mới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6732" y="2626088"/>
            <a:ext cx="352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</a:rPr>
              <a:t>Phương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pháp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dạy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tích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cực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</a:rPr>
              <a:t>Chú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phẩm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chất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chung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lực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nghệ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C1EC3C-08CC-0D4A-B5BB-1835900ECB92}"/>
              </a:ext>
            </a:extLst>
          </p:cNvPr>
          <p:cNvGrpSpPr/>
          <p:nvPr/>
        </p:nvGrpSpPr>
        <p:grpSpPr>
          <a:xfrm>
            <a:off x="5112073" y="1841789"/>
            <a:ext cx="2664022" cy="677108"/>
            <a:chOff x="4520434" y="1841790"/>
            <a:chExt cx="2664022" cy="677108"/>
          </a:xfrm>
        </p:grpSpPr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37D0B81A-2CFD-6344-9B08-FA3A1798C5F2}"/>
                </a:ext>
              </a:extLst>
            </p:cNvPr>
            <p:cNvGrpSpPr/>
            <p:nvPr/>
          </p:nvGrpSpPr>
          <p:grpSpPr>
            <a:xfrm>
              <a:off x="4520434" y="1841790"/>
              <a:ext cx="2664022" cy="677108"/>
              <a:chOff x="0" y="0"/>
              <a:chExt cx="1773297" cy="406400"/>
            </a:xfrm>
            <a:noFill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609EC777-9D3D-0B4E-B127-717E106FEFEC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DE4639"/>
                </a:solidFill>
              </a:ln>
            </p:spPr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EB9C8-444E-134E-966A-EAF14B0A6D1B}"/>
                </a:ext>
              </a:extLst>
            </p:cNvPr>
            <p:cNvSpPr txBox="1"/>
            <p:nvPr/>
          </p:nvSpPr>
          <p:spPr>
            <a:xfrm>
              <a:off x="4932127" y="1995677"/>
              <a:ext cx="1779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ambria" panose="02040503050406030204" pitchFamily="18" charset="0"/>
                </a:rPr>
                <a:t>Nội</a:t>
              </a:r>
              <a:r>
                <a:rPr lang="en-US" b="1" dirty="0">
                  <a:latin typeface="Cambria" panose="02040503050406030204" pitchFamily="18" charset="0"/>
                </a:rPr>
                <a:t> dung </a:t>
              </a:r>
              <a:r>
                <a:rPr lang="en-US" b="1" dirty="0" err="1">
                  <a:latin typeface="Cambria" panose="02040503050406030204" pitchFamily="18" charset="0"/>
                </a:rPr>
                <a:t>chính</a:t>
              </a:r>
              <a:endParaRPr lang="x-none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412272E-FDD6-4743-A0FB-EDEBDFA1E901}"/>
              </a:ext>
            </a:extLst>
          </p:cNvPr>
          <p:cNvSpPr txBox="1"/>
          <p:nvPr/>
        </p:nvSpPr>
        <p:spPr>
          <a:xfrm>
            <a:off x="2103485" y="3325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5113707" y="3318585"/>
            <a:ext cx="322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Cambria" panose="02040503050406030204" pitchFamily="18" charset="0"/>
              </a:rPr>
              <a:t>2. </a:t>
            </a:r>
            <a:r>
              <a:rPr lang="en-US" dirty="0" err="1" smtClean="0">
                <a:latin typeface="Cambria" panose="02040503050406030204" pitchFamily="18" charset="0"/>
              </a:rPr>
              <a:t>Một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số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yêu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cầu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người</a:t>
            </a:r>
            <a:r>
              <a:rPr lang="en-US" dirty="0" smtClean="0">
                <a:latin typeface="Cambria" panose="02040503050406030204" pitchFamily="18" charset="0"/>
              </a:rPr>
              <a:t> LĐ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trong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lĩnh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vực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cơ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khí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3C3B13-183A-CE42-8CFD-ED16B9410721}"/>
              </a:ext>
            </a:extLst>
          </p:cNvPr>
          <p:cNvSpPr txBox="1"/>
          <p:nvPr/>
        </p:nvSpPr>
        <p:spPr>
          <a:xfrm>
            <a:off x="4197424" y="3655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51F33D-19AA-594B-9722-BF89A7897133}"/>
              </a:ext>
            </a:extLst>
          </p:cNvPr>
          <p:cNvSpPr txBox="1"/>
          <p:nvPr/>
        </p:nvSpPr>
        <p:spPr>
          <a:xfrm>
            <a:off x="4197424" y="4144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E9FB6-92BC-3F4B-97CB-D139AFFC4262}"/>
              </a:ext>
            </a:extLst>
          </p:cNvPr>
          <p:cNvSpPr txBox="1"/>
          <p:nvPr/>
        </p:nvSpPr>
        <p:spPr>
          <a:xfrm>
            <a:off x="8981653" y="2626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5B71C-F075-B24E-9405-6C7CA0DEAB19}"/>
              </a:ext>
            </a:extLst>
          </p:cNvPr>
          <p:cNvSpPr txBox="1"/>
          <p:nvPr/>
        </p:nvSpPr>
        <p:spPr>
          <a:xfrm>
            <a:off x="8995750" y="3140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0F23E0-6870-FA4F-804D-F52D0D2838FA}"/>
              </a:ext>
            </a:extLst>
          </p:cNvPr>
          <p:cNvSpPr txBox="1"/>
          <p:nvPr/>
        </p:nvSpPr>
        <p:spPr>
          <a:xfrm>
            <a:off x="8981653" y="3655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7171E7-9D9A-B341-A5A2-32630024FF8E}"/>
              </a:ext>
            </a:extLst>
          </p:cNvPr>
          <p:cNvSpPr txBox="1"/>
          <p:nvPr/>
        </p:nvSpPr>
        <p:spPr>
          <a:xfrm>
            <a:off x="8981653" y="4144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0555B5-884F-344D-8488-59B03E7623DF}"/>
              </a:ext>
            </a:extLst>
          </p:cNvPr>
          <p:cNvGrpSpPr/>
          <p:nvPr/>
        </p:nvGrpSpPr>
        <p:grpSpPr>
          <a:xfrm>
            <a:off x="8540021" y="1862472"/>
            <a:ext cx="2664022" cy="677108"/>
            <a:chOff x="7941802" y="1841791"/>
            <a:chExt cx="2664022" cy="677108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1DA0948-D52F-2347-BA49-603CB3A76BC2}"/>
                </a:ext>
              </a:extLst>
            </p:cNvPr>
            <p:cNvGrpSpPr/>
            <p:nvPr/>
          </p:nvGrpSpPr>
          <p:grpSpPr>
            <a:xfrm>
              <a:off x="7941802" y="1841791"/>
              <a:ext cx="2664022" cy="677108"/>
              <a:chOff x="0" y="0"/>
              <a:chExt cx="1773297" cy="406400"/>
            </a:xfrm>
            <a:noFill/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933FB94-F6F0-A646-B837-EFAE0F8E4EA6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FBD452"/>
                </a:solidFill>
              </a:ln>
            </p:spPr>
          </p:sp>
        </p:grpSp>
        <p:sp>
          <p:nvSpPr>
            <p:cNvPr id="2" name="TextBox 1"/>
            <p:cNvSpPr txBox="1"/>
            <p:nvPr/>
          </p:nvSpPr>
          <p:spPr>
            <a:xfrm>
              <a:off x="8430044" y="1995677"/>
              <a:ext cx="1911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Những</a:t>
              </a:r>
              <a:r>
                <a:rPr lang="en-US" b="1" dirty="0"/>
                <a:t> </a:t>
              </a:r>
              <a:r>
                <a:rPr lang="en-US" b="1" dirty="0" err="1"/>
                <a:t>điểm</a:t>
              </a:r>
              <a:r>
                <a:rPr lang="en-US" b="1" dirty="0"/>
                <a:t> </a:t>
              </a:r>
              <a:r>
                <a:rPr lang="en-US" b="1" dirty="0" err="1"/>
                <a:t>lưu</a:t>
              </a:r>
              <a:r>
                <a:rPr lang="en-US" b="1" dirty="0"/>
                <a:t> ý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BF09AA-4882-6241-8BD9-A985A9813732}"/>
              </a:ext>
            </a:extLst>
          </p:cNvPr>
          <p:cNvGrpSpPr/>
          <p:nvPr/>
        </p:nvGrpSpPr>
        <p:grpSpPr>
          <a:xfrm>
            <a:off x="1083802" y="1824385"/>
            <a:ext cx="2664022" cy="677108"/>
            <a:chOff x="1083802" y="1824385"/>
            <a:chExt cx="2664022" cy="677108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2B837E2F-82BC-2242-89EC-FA81E52076E6}"/>
                </a:ext>
              </a:extLst>
            </p:cNvPr>
            <p:cNvGrpSpPr/>
            <p:nvPr/>
          </p:nvGrpSpPr>
          <p:grpSpPr>
            <a:xfrm>
              <a:off x="1083802" y="1824385"/>
              <a:ext cx="2664022" cy="677108"/>
              <a:chOff x="0" y="0"/>
              <a:chExt cx="1773297" cy="406400"/>
            </a:xfrm>
            <a:noFill/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3C2A0505-18BC-AF46-B554-56A1B5E6E3A2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0169B7"/>
                </a:solidFill>
              </a:ln>
            </p:spPr>
          </p:sp>
        </p:grpSp>
        <p:sp>
          <p:nvSpPr>
            <p:cNvPr id="5" name="TextBox 4"/>
            <p:cNvSpPr txBox="1"/>
            <p:nvPr/>
          </p:nvSpPr>
          <p:spPr>
            <a:xfrm>
              <a:off x="1471460" y="1995677"/>
              <a:ext cx="1837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Tên bài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6742073-0B8C-084D-AE05-9B9245D49BDE}"/>
              </a:ext>
            </a:extLst>
          </p:cNvPr>
          <p:cNvSpPr txBox="1"/>
          <p:nvPr/>
        </p:nvSpPr>
        <p:spPr>
          <a:xfrm>
            <a:off x="740344" y="2645009"/>
            <a:ext cx="4401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</a:rPr>
              <a:t> : </a:t>
            </a:r>
            <a:r>
              <a:rPr lang="en-US" b="1" dirty="0" err="1">
                <a:latin typeface="Cambria" panose="02040503050406030204" pitchFamily="18" charset="0"/>
              </a:rPr>
              <a:t>Ngành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nghề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trong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lĩnh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vực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cơ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khí</a:t>
            </a:r>
            <a:endParaRPr lang="x-none" b="1" dirty="0">
              <a:latin typeface="Cambria" panose="02040503050406030204" pitchFamily="18" charset="0"/>
            </a:endParaRPr>
          </a:p>
          <a:p>
            <a:endParaRPr lang="x-none" b="1" dirty="0">
              <a:latin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C5F412-2353-2441-B155-9F7DED96D2C8}"/>
              </a:ext>
            </a:extLst>
          </p:cNvPr>
          <p:cNvSpPr txBox="1"/>
          <p:nvPr/>
        </p:nvSpPr>
        <p:spPr>
          <a:xfrm>
            <a:off x="715809" y="3085325"/>
            <a:ext cx="418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</a:rPr>
              <a:t> : </a:t>
            </a:r>
            <a:r>
              <a:rPr lang="en-US" b="1" dirty="0" err="1">
                <a:latin typeface="Cambria" panose="02040503050406030204" pitchFamily="18" charset="0"/>
              </a:rPr>
              <a:t>Dự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án</a:t>
            </a:r>
            <a:r>
              <a:rPr lang="en-US" b="1" dirty="0">
                <a:latin typeface="Cambria" panose="02040503050406030204" pitchFamily="18" charset="0"/>
              </a:rPr>
              <a:t>: </a:t>
            </a:r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b="1" dirty="0" err="1" smtClean="0">
                <a:latin typeface="Cambria" panose="02040503050406030204" pitchFamily="18" charset="0"/>
              </a:rPr>
              <a:t>Gia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</a:rPr>
              <a:t> chi </a:t>
            </a:r>
            <a:r>
              <a:rPr lang="en-US" b="1" dirty="0" err="1">
                <a:latin typeface="Cambria" panose="02040503050406030204" pitchFamily="18" charset="0"/>
              </a:rPr>
              <a:t>tiết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bằng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dụng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cụ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cầm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tay</a:t>
            </a:r>
            <a:endParaRPr lang="x-none" b="1" dirty="0">
              <a:latin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BFD030-61BA-2046-B53E-E851C68C82C2}"/>
              </a:ext>
            </a:extLst>
          </p:cNvPr>
          <p:cNvSpPr txBox="1"/>
          <p:nvPr/>
        </p:nvSpPr>
        <p:spPr>
          <a:xfrm>
            <a:off x="5183006" y="3935153"/>
            <a:ext cx="399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Cambria" panose="02040503050406030204" pitchFamily="18" charset="0"/>
              </a:rPr>
              <a:t>3</a:t>
            </a:r>
            <a:r>
              <a:rPr lang="x-none" dirty="0">
                <a:latin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</a:rPr>
              <a:t>Tìm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hiểu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sự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phù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hợp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bản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thân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với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ngành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nghề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trong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lĩnh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vực</a:t>
            </a:r>
            <a:r>
              <a:rPr lang="en-US" dirty="0" smtClean="0">
                <a:latin typeface="Cambria" panose="02040503050406030204" pitchFamily="18" charset="0"/>
              </a:rPr>
              <a:t> CK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30331A-1C6F-F242-8ED4-853139F3F6F4}"/>
              </a:ext>
            </a:extLst>
          </p:cNvPr>
          <p:cNvSpPr txBox="1"/>
          <p:nvPr/>
        </p:nvSpPr>
        <p:spPr>
          <a:xfrm>
            <a:off x="5220372" y="470080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Cambria" panose="02040503050406030204" pitchFamily="18" charset="0"/>
              </a:rPr>
              <a:t>4</a:t>
            </a:r>
            <a:r>
              <a:rPr lang="x-none" dirty="0">
                <a:latin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</a:rPr>
              <a:t>Dự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án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5080923" y="2552930"/>
            <a:ext cx="335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Cambria" panose="02040503050406030204" pitchFamily="18" charset="0"/>
              </a:rPr>
              <a:t>Đặc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điểm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một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số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ngành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nghề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phổ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biến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trong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lĩnh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vực</a:t>
            </a:r>
            <a:r>
              <a:rPr lang="en-US" dirty="0" smtClean="0">
                <a:latin typeface="Cambria" panose="02040503050406030204" pitchFamily="18" charset="0"/>
              </a:rPr>
              <a:t> CK</a:t>
            </a:r>
            <a:endParaRPr lang="x-none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40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55" grpId="0"/>
      <p:bldP spid="28" grpId="0"/>
      <p:bldP spid="32" grpId="0"/>
      <p:bldP spid="36" grpId="0"/>
      <p:bldP spid="3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9AAC0E-25ED-F043-85EC-8FEC2AFB6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66865C11-C7C9-7845-A3D7-3FEE40BD81CC}"/>
              </a:ext>
            </a:extLst>
          </p:cNvPr>
          <p:cNvSpPr txBox="1"/>
          <p:nvPr/>
        </p:nvSpPr>
        <p:spPr>
          <a:xfrm>
            <a:off x="4077011" y="1406796"/>
            <a:ext cx="3573517" cy="1092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cs typeface="Angsana New" panose="02020603050405020304" pitchFamily="18" charset="-34"/>
              </a:rPr>
              <a:t>Phần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0695676-761A-5844-8571-E94CC9541659}"/>
              </a:ext>
            </a:extLst>
          </p:cNvPr>
          <p:cNvSpPr txBox="1"/>
          <p:nvPr/>
        </p:nvSpPr>
        <p:spPr>
          <a:xfrm>
            <a:off x="2638095" y="2820984"/>
            <a:ext cx="691580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An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toàn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điện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Kĩ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thuật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điện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Thiết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kế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 KT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D555D38-FE39-6249-B9B7-00056690395E}"/>
              </a:ext>
            </a:extLst>
          </p:cNvPr>
          <p:cNvSpPr txBox="1"/>
          <p:nvPr/>
        </p:nvSpPr>
        <p:spPr>
          <a:xfrm>
            <a:off x="765857" y="608850"/>
            <a:ext cx="1066028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ngsana New" panose="02020603050405020304" pitchFamily="18" charset="-34"/>
              </a:rPr>
              <a:t>SÁCH GIÁO KHOA MÔN CÔNG NGHỆ LỚP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ngsana New" panose="02020603050405020304" pitchFamily="18" charset="-34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4035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C0EACE-9DEF-C54E-9E65-1FE1DEA8D3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9" t="6082" r="1382" b="6661"/>
          <a:stretch/>
        </p:blipFill>
        <p:spPr>
          <a:xfrm>
            <a:off x="4414344" y="3932460"/>
            <a:ext cx="7777655" cy="29255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23D6CF2-115A-E045-89EF-7783E44B6A2D}"/>
              </a:ext>
            </a:extLst>
          </p:cNvPr>
          <p:cNvSpPr/>
          <p:nvPr/>
        </p:nvSpPr>
        <p:spPr>
          <a:xfrm>
            <a:off x="4929351" y="1817656"/>
            <a:ext cx="515007" cy="515007"/>
          </a:xfrm>
          <a:prstGeom prst="ellipse">
            <a:avLst/>
          </a:prstGeom>
          <a:solidFill>
            <a:srgbClr val="01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90D09-6180-F649-AFBC-A15D1D985760}"/>
              </a:ext>
            </a:extLst>
          </p:cNvPr>
          <p:cNvSpPr txBox="1"/>
          <p:nvPr/>
        </p:nvSpPr>
        <p:spPr>
          <a:xfrm>
            <a:off x="4855161" y="787944"/>
            <a:ext cx="336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NỘI DUNG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34AF88-3B1B-6C4D-9F97-C75823271973}"/>
              </a:ext>
            </a:extLst>
          </p:cNvPr>
          <p:cNvSpPr txBox="1"/>
          <p:nvPr/>
        </p:nvSpPr>
        <p:spPr>
          <a:xfrm>
            <a:off x="5444358" y="1844326"/>
            <a:ext cx="61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ba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chương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: An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toàn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điện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Kĩ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thuật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điện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Thiết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kế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KT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798B4D-4576-B642-93A5-7DDFE77D54CB}"/>
              </a:ext>
            </a:extLst>
          </p:cNvPr>
          <p:cNvSpPr/>
          <p:nvPr/>
        </p:nvSpPr>
        <p:spPr>
          <a:xfrm>
            <a:off x="4929351" y="2792480"/>
            <a:ext cx="515007" cy="515007"/>
          </a:xfrm>
          <a:prstGeom prst="ellipse">
            <a:avLst/>
          </a:prstGeom>
          <a:solidFill>
            <a:srgbClr val="DE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CD236-698E-CE44-99C0-15B82EF707E5}"/>
              </a:ext>
            </a:extLst>
          </p:cNvPr>
          <p:cNvSpPr txBox="1"/>
          <p:nvPr/>
        </p:nvSpPr>
        <p:spPr>
          <a:xfrm>
            <a:off x="5444358" y="2819150"/>
            <a:ext cx="674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3ADAE2-BA1B-714D-9C0F-5138AE40F919}"/>
              </a:ext>
            </a:extLst>
          </p:cNvPr>
          <p:cNvSpPr/>
          <p:nvPr/>
        </p:nvSpPr>
        <p:spPr>
          <a:xfrm>
            <a:off x="4929351" y="3754052"/>
            <a:ext cx="515007" cy="515007"/>
          </a:xfrm>
          <a:prstGeom prst="ellipse">
            <a:avLst/>
          </a:prstGeom>
          <a:solidFill>
            <a:srgbClr val="FC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278F44-5E62-F645-BED1-6CA2C588F5DA}"/>
              </a:ext>
            </a:extLst>
          </p:cNvPr>
          <p:cNvSpPr txBox="1"/>
          <p:nvPr/>
        </p:nvSpPr>
        <p:spPr>
          <a:xfrm>
            <a:off x="5444358" y="3780722"/>
            <a:ext cx="61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nhấn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60" y="478220"/>
            <a:ext cx="2780258" cy="3764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717" y="1301708"/>
            <a:ext cx="2984737" cy="4011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490" y="2075159"/>
            <a:ext cx="3100708" cy="41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6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75C-D50C-6140-9D3C-4BE59866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4236-9F04-044E-94A9-3D5AE5786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87D3F3F2-C66F-6749-9F6F-A92DCA27F6A1}"/>
              </a:ext>
            </a:extLst>
          </p:cNvPr>
          <p:cNvSpPr txBox="1"/>
          <p:nvPr/>
        </p:nvSpPr>
        <p:spPr>
          <a:xfrm>
            <a:off x="1852844" y="1051592"/>
            <a:ext cx="1042267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Chương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3: 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toàn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EFF631-2581-AB41-9BDE-3F3851852627}"/>
              </a:ext>
            </a:extLst>
          </p:cNvPr>
          <p:cNvGrpSpPr/>
          <p:nvPr/>
        </p:nvGrpSpPr>
        <p:grpSpPr>
          <a:xfrm>
            <a:off x="520833" y="2042049"/>
            <a:ext cx="2664022" cy="677108"/>
            <a:chOff x="1221927" y="2304503"/>
            <a:chExt cx="2664022" cy="677108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2B837E2F-82BC-2242-89EC-FA81E52076E6}"/>
                </a:ext>
              </a:extLst>
            </p:cNvPr>
            <p:cNvGrpSpPr/>
            <p:nvPr/>
          </p:nvGrpSpPr>
          <p:grpSpPr>
            <a:xfrm>
              <a:off x="1221927" y="2304503"/>
              <a:ext cx="2664022" cy="677108"/>
              <a:chOff x="0" y="0"/>
              <a:chExt cx="1773297" cy="406400"/>
            </a:xfrm>
            <a:noFill/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3C2A0505-18BC-AF46-B554-56A1B5E6E3A2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0169B7"/>
                </a:solidFill>
              </a:ln>
            </p:spPr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665CD9-CF50-9645-86B4-350F0DFB8B62}"/>
                </a:ext>
              </a:extLst>
            </p:cNvPr>
            <p:cNvSpPr txBox="1"/>
            <p:nvPr/>
          </p:nvSpPr>
          <p:spPr>
            <a:xfrm>
              <a:off x="1676935" y="2458391"/>
              <a:ext cx="1947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 lượng bài học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EE106-6ECB-D846-B316-A56E6697BEDF}"/>
              </a:ext>
            </a:extLst>
          </p:cNvPr>
          <p:cNvGrpSpPr/>
          <p:nvPr/>
        </p:nvGrpSpPr>
        <p:grpSpPr>
          <a:xfrm>
            <a:off x="3843077" y="2045406"/>
            <a:ext cx="2664022" cy="677108"/>
            <a:chOff x="4658559" y="2321908"/>
            <a:chExt cx="2664022" cy="677108"/>
          </a:xfrm>
        </p:grpSpPr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37D0B81A-2CFD-6344-9B08-FA3A1798C5F2}"/>
                </a:ext>
              </a:extLst>
            </p:cNvPr>
            <p:cNvGrpSpPr/>
            <p:nvPr/>
          </p:nvGrpSpPr>
          <p:grpSpPr>
            <a:xfrm>
              <a:off x="4658559" y="2321908"/>
              <a:ext cx="2664022" cy="677108"/>
              <a:chOff x="0" y="0"/>
              <a:chExt cx="1773297" cy="406400"/>
            </a:xfrm>
            <a:noFill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609EC777-9D3D-0B4E-B127-717E106FEFEC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DE4639"/>
                </a:solidFill>
              </a:ln>
            </p:spPr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EB9C8-444E-134E-966A-EAF14B0A6D1B}"/>
                </a:ext>
              </a:extLst>
            </p:cNvPr>
            <p:cNvSpPr txBox="1"/>
            <p:nvPr/>
          </p:nvSpPr>
          <p:spPr>
            <a:xfrm>
              <a:off x="5572284" y="2475795"/>
              <a:ext cx="96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Tên bài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F36C1F-D5D8-604A-A227-EF743E79DFD5}"/>
              </a:ext>
            </a:extLst>
          </p:cNvPr>
          <p:cNvGrpSpPr/>
          <p:nvPr/>
        </p:nvGrpSpPr>
        <p:grpSpPr>
          <a:xfrm>
            <a:off x="8731091" y="2045406"/>
            <a:ext cx="2664022" cy="677108"/>
            <a:chOff x="8079927" y="2321909"/>
            <a:chExt cx="2664022" cy="677108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1DA0948-D52F-2347-BA49-603CB3A76BC2}"/>
                </a:ext>
              </a:extLst>
            </p:cNvPr>
            <p:cNvGrpSpPr/>
            <p:nvPr/>
          </p:nvGrpSpPr>
          <p:grpSpPr>
            <a:xfrm>
              <a:off x="8079927" y="2321909"/>
              <a:ext cx="2664022" cy="677108"/>
              <a:chOff x="0" y="0"/>
              <a:chExt cx="1773297" cy="406400"/>
            </a:xfrm>
            <a:noFill/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933FB94-F6F0-A646-B837-EFAE0F8E4EA6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FBD452"/>
                </a:solidFill>
              </a:ln>
            </p:spPr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A0836A-7441-BB4B-8226-C9D1C2CAC7AD}"/>
                </a:ext>
              </a:extLst>
            </p:cNvPr>
            <p:cNvSpPr txBox="1"/>
            <p:nvPr/>
          </p:nvSpPr>
          <p:spPr>
            <a:xfrm>
              <a:off x="9026481" y="2476837"/>
              <a:ext cx="851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 tiết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B9F5302-5822-B447-B327-2A3011B1E306}"/>
              </a:ext>
            </a:extLst>
          </p:cNvPr>
          <p:cNvSpPr txBox="1"/>
          <p:nvPr/>
        </p:nvSpPr>
        <p:spPr>
          <a:xfrm>
            <a:off x="3826060" y="2992261"/>
            <a:ext cx="161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Tai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nạn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điện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3840157" y="3506870"/>
            <a:ext cx="267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Biện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pháp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an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toàn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điện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3C3B13-183A-CE42-8CFD-ED16B9410721}"/>
              </a:ext>
            </a:extLst>
          </p:cNvPr>
          <p:cNvSpPr txBox="1"/>
          <p:nvPr/>
        </p:nvSpPr>
        <p:spPr>
          <a:xfrm>
            <a:off x="3826060" y="4021479"/>
            <a:ext cx="31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Sơ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cứu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bị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tai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nạn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điện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E9FB6-92BC-3F4B-97CB-D139AFFC4262}"/>
              </a:ext>
            </a:extLst>
          </p:cNvPr>
          <p:cNvSpPr txBox="1"/>
          <p:nvPr/>
        </p:nvSpPr>
        <p:spPr>
          <a:xfrm>
            <a:off x="9754621" y="2923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5B71C-F075-B24E-9405-6C7CA0DEAB19}"/>
              </a:ext>
            </a:extLst>
          </p:cNvPr>
          <p:cNvSpPr txBox="1"/>
          <p:nvPr/>
        </p:nvSpPr>
        <p:spPr>
          <a:xfrm>
            <a:off x="9768718" y="343780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0F23E0-6870-FA4F-804D-F52D0D2838FA}"/>
              </a:ext>
            </a:extLst>
          </p:cNvPr>
          <p:cNvSpPr txBox="1"/>
          <p:nvPr/>
        </p:nvSpPr>
        <p:spPr>
          <a:xfrm>
            <a:off x="9754621" y="39524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4F2EC0-9464-0D44-AF37-B3DE65755E97}"/>
              </a:ext>
            </a:extLst>
          </p:cNvPr>
          <p:cNvSpPr/>
          <p:nvPr/>
        </p:nvSpPr>
        <p:spPr>
          <a:xfrm>
            <a:off x="992687" y="3105669"/>
            <a:ext cx="1735578" cy="1715389"/>
          </a:xfrm>
          <a:prstGeom prst="ellipse">
            <a:avLst/>
          </a:prstGeom>
          <a:solidFill>
            <a:srgbClr val="01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American Typewriter" panose="02090604020004020304" pitchFamily="18" charset="77"/>
              </a:rPr>
              <a:t>3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bài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97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4" grpId="0"/>
      <p:bldP spid="55" grpId="0"/>
      <p:bldP spid="60" grpId="0"/>
      <p:bldP spid="62" grpId="0"/>
      <p:bldP spid="63" grpId="0"/>
      <p:bldP spid="6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75C-D50C-6140-9D3C-4BE59866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D1B9-CF92-A24E-936D-48D6A3CCC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3" t="6586" r="8340" b="7155"/>
          <a:stretch/>
        </p:blipFill>
        <p:spPr>
          <a:xfrm>
            <a:off x="11108198" y="0"/>
            <a:ext cx="1083802" cy="95644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87E30-EA95-734E-9ED0-4ED05718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592"/>
            <a:ext cx="1965434" cy="36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4236-9F04-044E-94A9-3D5AE5786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"/>
          <a:stretch/>
        </p:blipFill>
        <p:spPr>
          <a:xfrm>
            <a:off x="0" y="3948709"/>
            <a:ext cx="12192000" cy="2919801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87D3F3F2-C66F-6749-9F6F-A92DCA27F6A1}"/>
              </a:ext>
            </a:extLst>
          </p:cNvPr>
          <p:cNvSpPr txBox="1"/>
          <p:nvPr/>
        </p:nvSpPr>
        <p:spPr>
          <a:xfrm>
            <a:off x="1852844" y="1051592"/>
            <a:ext cx="1042267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Chương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Kĩ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thuật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EFF631-2581-AB41-9BDE-3F3851852627}"/>
              </a:ext>
            </a:extLst>
          </p:cNvPr>
          <p:cNvGrpSpPr/>
          <p:nvPr/>
        </p:nvGrpSpPr>
        <p:grpSpPr>
          <a:xfrm>
            <a:off x="520833" y="2042049"/>
            <a:ext cx="2664022" cy="677108"/>
            <a:chOff x="1221927" y="2304503"/>
            <a:chExt cx="2664022" cy="677108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2B837E2F-82BC-2242-89EC-FA81E52076E6}"/>
                </a:ext>
              </a:extLst>
            </p:cNvPr>
            <p:cNvGrpSpPr/>
            <p:nvPr/>
          </p:nvGrpSpPr>
          <p:grpSpPr>
            <a:xfrm>
              <a:off x="1221927" y="2304503"/>
              <a:ext cx="2664022" cy="677108"/>
              <a:chOff x="0" y="0"/>
              <a:chExt cx="1773297" cy="406400"/>
            </a:xfrm>
            <a:noFill/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3C2A0505-18BC-AF46-B554-56A1B5E6E3A2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0169B7"/>
                </a:solidFill>
              </a:ln>
            </p:spPr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665CD9-CF50-9645-86B4-350F0DFB8B62}"/>
                </a:ext>
              </a:extLst>
            </p:cNvPr>
            <p:cNvSpPr txBox="1"/>
            <p:nvPr/>
          </p:nvSpPr>
          <p:spPr>
            <a:xfrm>
              <a:off x="1676935" y="2458391"/>
              <a:ext cx="1947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 lượng bài học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EE106-6ECB-D846-B316-A56E6697BEDF}"/>
              </a:ext>
            </a:extLst>
          </p:cNvPr>
          <p:cNvGrpSpPr/>
          <p:nvPr/>
        </p:nvGrpSpPr>
        <p:grpSpPr>
          <a:xfrm>
            <a:off x="3843077" y="2045406"/>
            <a:ext cx="2664022" cy="677108"/>
            <a:chOff x="4658559" y="2321908"/>
            <a:chExt cx="2664022" cy="677108"/>
          </a:xfrm>
        </p:grpSpPr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37D0B81A-2CFD-6344-9B08-FA3A1798C5F2}"/>
                </a:ext>
              </a:extLst>
            </p:cNvPr>
            <p:cNvGrpSpPr/>
            <p:nvPr/>
          </p:nvGrpSpPr>
          <p:grpSpPr>
            <a:xfrm>
              <a:off x="4658559" y="2321908"/>
              <a:ext cx="2664022" cy="677108"/>
              <a:chOff x="0" y="0"/>
              <a:chExt cx="1773297" cy="406400"/>
            </a:xfrm>
            <a:noFill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609EC777-9D3D-0B4E-B127-717E106FEFEC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DE4639"/>
                </a:solidFill>
              </a:ln>
            </p:spPr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EB9C8-444E-134E-966A-EAF14B0A6D1B}"/>
                </a:ext>
              </a:extLst>
            </p:cNvPr>
            <p:cNvSpPr txBox="1"/>
            <p:nvPr/>
          </p:nvSpPr>
          <p:spPr>
            <a:xfrm>
              <a:off x="5572284" y="2475795"/>
              <a:ext cx="96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Tên bài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F36C1F-D5D8-604A-A227-EF743E79DFD5}"/>
              </a:ext>
            </a:extLst>
          </p:cNvPr>
          <p:cNvGrpSpPr/>
          <p:nvPr/>
        </p:nvGrpSpPr>
        <p:grpSpPr>
          <a:xfrm>
            <a:off x="8731091" y="2045406"/>
            <a:ext cx="2664022" cy="677108"/>
            <a:chOff x="8079927" y="2321909"/>
            <a:chExt cx="2664022" cy="677108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1DA0948-D52F-2347-BA49-603CB3A76BC2}"/>
                </a:ext>
              </a:extLst>
            </p:cNvPr>
            <p:cNvGrpSpPr/>
            <p:nvPr/>
          </p:nvGrpSpPr>
          <p:grpSpPr>
            <a:xfrm>
              <a:off x="8079927" y="2321909"/>
              <a:ext cx="2664022" cy="677108"/>
              <a:chOff x="0" y="0"/>
              <a:chExt cx="1773297" cy="406400"/>
            </a:xfrm>
            <a:noFill/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933FB94-F6F0-A646-B837-EFAE0F8E4EA6}"/>
                  </a:ext>
                </a:extLst>
              </p:cNvPr>
              <p:cNvSpPr/>
              <p:nvPr/>
            </p:nvSpPr>
            <p:spPr>
              <a:xfrm>
                <a:off x="17780" y="22860"/>
                <a:ext cx="17478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47897" h="360680">
                    <a:moveTo>
                      <a:pt x="1747897" y="180340"/>
                    </a:moveTo>
                    <a:cubicBezTo>
                      <a:pt x="1747897" y="81280"/>
                      <a:pt x="1667887" y="0"/>
                      <a:pt x="15675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67557" y="360680"/>
                    </a:lnTo>
                    <a:cubicBezTo>
                      <a:pt x="1666617" y="360680"/>
                      <a:pt x="1747897" y="279400"/>
                      <a:pt x="1747897" y="180340"/>
                    </a:cubicBezTo>
                    <a:close/>
                  </a:path>
                </a:pathLst>
              </a:custGeom>
              <a:grpFill/>
              <a:ln w="19050">
                <a:solidFill>
                  <a:srgbClr val="FBD452"/>
                </a:solidFill>
              </a:ln>
            </p:spPr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A0836A-7441-BB4B-8226-C9D1C2CAC7AD}"/>
                </a:ext>
              </a:extLst>
            </p:cNvPr>
            <p:cNvSpPr txBox="1"/>
            <p:nvPr/>
          </p:nvSpPr>
          <p:spPr>
            <a:xfrm>
              <a:off x="9026481" y="2476837"/>
              <a:ext cx="851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 tiết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B9F5302-5822-B447-B327-2A3011B1E306}"/>
              </a:ext>
            </a:extLst>
          </p:cNvPr>
          <p:cNvSpPr txBox="1"/>
          <p:nvPr/>
        </p:nvSpPr>
        <p:spPr>
          <a:xfrm>
            <a:off x="3826060" y="2992261"/>
            <a:ext cx="270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Khái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quát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về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mạch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điện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439D88-F9B1-8341-9894-C789630830F3}"/>
              </a:ext>
            </a:extLst>
          </p:cNvPr>
          <p:cNvSpPr txBox="1"/>
          <p:nvPr/>
        </p:nvSpPr>
        <p:spPr>
          <a:xfrm>
            <a:off x="3840157" y="3506870"/>
            <a:ext cx="334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biến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mô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đun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biến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3C3B13-183A-CE42-8CFD-ED16B9410721}"/>
              </a:ext>
            </a:extLst>
          </p:cNvPr>
          <p:cNvSpPr txBox="1"/>
          <p:nvPr/>
        </p:nvSpPr>
        <p:spPr>
          <a:xfrm>
            <a:off x="3826060" y="4021479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Mạch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điện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điều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khiển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sử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dụng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mô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đun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biến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E9FB6-92BC-3F4B-97CB-D139AFFC4262}"/>
              </a:ext>
            </a:extLst>
          </p:cNvPr>
          <p:cNvSpPr txBox="1"/>
          <p:nvPr/>
        </p:nvSpPr>
        <p:spPr>
          <a:xfrm>
            <a:off x="9754621" y="2923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2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5B71C-F075-B24E-9405-6C7CA0DEAB19}"/>
              </a:ext>
            </a:extLst>
          </p:cNvPr>
          <p:cNvSpPr txBox="1"/>
          <p:nvPr/>
        </p:nvSpPr>
        <p:spPr>
          <a:xfrm>
            <a:off x="9768718" y="343780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0F23E0-6870-FA4F-804D-F52D0D2838FA}"/>
              </a:ext>
            </a:extLst>
          </p:cNvPr>
          <p:cNvSpPr txBox="1"/>
          <p:nvPr/>
        </p:nvSpPr>
        <p:spPr>
          <a:xfrm>
            <a:off x="9754621" y="39524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4F2EC0-9464-0D44-AF37-B3DE65755E97}"/>
              </a:ext>
            </a:extLst>
          </p:cNvPr>
          <p:cNvSpPr/>
          <p:nvPr/>
        </p:nvSpPr>
        <p:spPr>
          <a:xfrm>
            <a:off x="992687" y="3105669"/>
            <a:ext cx="1735578" cy="1715389"/>
          </a:xfrm>
          <a:prstGeom prst="ellipse">
            <a:avLst/>
          </a:prstGeom>
          <a:solidFill>
            <a:srgbClr val="01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American Typewriter" panose="02090604020004020304" pitchFamily="18" charset="77"/>
              </a:rPr>
              <a:t>4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bài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F5302-5822-B447-B327-2A3011B1E306}"/>
              </a:ext>
            </a:extLst>
          </p:cNvPr>
          <p:cNvSpPr txBox="1"/>
          <p:nvPr/>
        </p:nvSpPr>
        <p:spPr>
          <a:xfrm>
            <a:off x="3869787" y="4472004"/>
            <a:ext cx="459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4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lang="en-US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Ngành</a:t>
            </a:r>
            <a:r>
              <a:rPr lang="en-US" noProof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nghề</a:t>
            </a:r>
            <a:r>
              <a:rPr lang="en-US" noProof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noProof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lĩnh</a:t>
            </a:r>
            <a:r>
              <a:rPr lang="en-US" noProof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vực</a:t>
            </a:r>
            <a:r>
              <a:rPr lang="en-US" noProof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kĩ</a:t>
            </a:r>
            <a:r>
              <a:rPr lang="en-US" noProof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thuật</a:t>
            </a:r>
            <a:r>
              <a:rPr lang="en-US" noProof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noProof="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điện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C5B71C-F075-B24E-9405-6C7CA0DEAB19}"/>
              </a:ext>
            </a:extLst>
          </p:cNvPr>
          <p:cNvSpPr txBox="1"/>
          <p:nvPr/>
        </p:nvSpPr>
        <p:spPr>
          <a:xfrm>
            <a:off x="9818629" y="451718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09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4" grpId="0"/>
      <p:bldP spid="55" grpId="0"/>
      <p:bldP spid="60" grpId="0"/>
      <p:bldP spid="62" grpId="0"/>
      <p:bldP spid="63" grpId="0"/>
      <p:bldP spid="64" grpId="0"/>
      <p:bldP spid="26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834</Words>
  <Application>Microsoft Office PowerPoint</Application>
  <PresentationFormat>Widescreen</PresentationFormat>
  <Paragraphs>143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American Typewriter</vt:lpstr>
      <vt:lpstr>Angsana New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Dang Van Nghia</cp:lastModifiedBy>
  <cp:revision>26</cp:revision>
  <dcterms:created xsi:type="dcterms:W3CDTF">2022-05-12T13:10:02Z</dcterms:created>
  <dcterms:modified xsi:type="dcterms:W3CDTF">2023-06-01T02:58:00Z</dcterms:modified>
</cp:coreProperties>
</file>