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2">
      <a:dk1>
        <a:srgbClr val="1F1F1F"/>
      </a:dk1>
      <a:lt1>
        <a:srgbClr val="FFFFFF"/>
      </a:lt1>
      <a:dk2>
        <a:srgbClr val="414C54"/>
      </a:dk2>
      <a:lt2>
        <a:srgbClr val="FFFFFF"/>
      </a:lt2>
      <a:accent1>
        <a:srgbClr val="028CD9"/>
      </a:accent1>
      <a:accent2>
        <a:srgbClr val="026EC8"/>
      </a:accent2>
      <a:accent3>
        <a:srgbClr val="025AAF"/>
      </a:accent3>
      <a:accent4>
        <a:srgbClr val="02469B"/>
      </a:accent4>
      <a:accent5>
        <a:srgbClr val="023278"/>
      </a:accent5>
      <a:accent6>
        <a:srgbClr val="02195A"/>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2444</Words>
  <Application>Microsoft Office PowerPoint</Application>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174</cp:revision>
  <dcterms:created xsi:type="dcterms:W3CDTF">2020-02-17T06:10:48Z</dcterms:created>
  <dcterms:modified xsi:type="dcterms:W3CDTF">2021-03-09T04:04:10Z</dcterms:modified>
</cp:coreProperties>
</file>