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86" r:id="rId2"/>
    <p:sldId id="259" r:id="rId3"/>
    <p:sldId id="3120" r:id="rId4"/>
    <p:sldId id="3123" r:id="rId5"/>
    <p:sldId id="3125" r:id="rId6"/>
    <p:sldId id="3133" r:id="rId7"/>
    <p:sldId id="256" r:id="rId8"/>
    <p:sldId id="3135" r:id="rId9"/>
    <p:sldId id="3136" r:id="rId10"/>
    <p:sldId id="3137" r:id="rId11"/>
    <p:sldId id="3138" r:id="rId12"/>
    <p:sldId id="3134" r:id="rId13"/>
    <p:sldId id="3124" r:id="rId14"/>
    <p:sldId id="3139" r:id="rId15"/>
    <p:sldId id="3140" r:id="rId16"/>
    <p:sldId id="311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3992743" y="1624994"/>
            <a:ext cx="5151257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80469" y="0"/>
            <a:ext cx="90635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54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54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569" y="1120428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9EFCFB-53F1-413B-B4F7-010069F5B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7" y="1636328"/>
            <a:ext cx="6791065" cy="5325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267"/>
            <a:ext cx="8064500" cy="680673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815" cy="63881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82531" cy="6731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5526" y="2784594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679" y="644470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873" y="3777411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868774" y="3868981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5029" y="1972929"/>
            <a:ext cx="2291013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03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88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99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78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641" name="Picture 6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0" y="2305269"/>
            <a:ext cx="7435780" cy="4182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2" y="0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766337" y="5392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417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0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515" y="-212967"/>
            <a:ext cx="8766040" cy="707096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679" y="644470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873" y="3777411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319738" y="3789079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5029" y="1972929"/>
            <a:ext cx="2291012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01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88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99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96850"/>
            <a:ext cx="9042400" cy="6464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5526" y="2784594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679" y="644470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873" y="3777411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041620" y="3789079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5029" y="1972929"/>
            <a:ext cx="2291013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02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88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22" y="4236"/>
            <a:ext cx="5497778" cy="68537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641" name="Picture 6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0" y="2305269"/>
            <a:ext cx="7435780" cy="4182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0052" cy="64928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326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1133</Words>
  <Application>Microsoft Office PowerPoint</Application>
  <PresentationFormat>On-screen Show (4:3)</PresentationFormat>
  <Paragraphs>381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UVN Huong Que Nang</vt:lpstr>
      <vt:lpstr>方正大标宋简体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26</cp:revision>
  <dcterms:created xsi:type="dcterms:W3CDTF">2020-08-07T07:15:00Z</dcterms:created>
  <dcterms:modified xsi:type="dcterms:W3CDTF">2020-08-13T13:20:33Z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