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audio2.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Lst>
  <p:notesMasterIdLst>
    <p:notesMasterId r:id="rId28"/>
  </p:notesMasterIdLst>
  <p:sldIdLst>
    <p:sldId id="256" r:id="rId2"/>
    <p:sldId id="280" r:id="rId3"/>
    <p:sldId id="272" r:id="rId4"/>
    <p:sldId id="312" r:id="rId5"/>
    <p:sldId id="274" r:id="rId6"/>
    <p:sldId id="320" r:id="rId7"/>
    <p:sldId id="321" r:id="rId8"/>
    <p:sldId id="322" r:id="rId9"/>
    <p:sldId id="323" r:id="rId10"/>
    <p:sldId id="288" r:id="rId11"/>
    <p:sldId id="301" r:id="rId12"/>
    <p:sldId id="294" r:id="rId13"/>
    <p:sldId id="295" r:id="rId14"/>
    <p:sldId id="296" r:id="rId15"/>
    <p:sldId id="297" r:id="rId16"/>
    <p:sldId id="298" r:id="rId17"/>
    <p:sldId id="309" r:id="rId18"/>
    <p:sldId id="307" r:id="rId19"/>
    <p:sldId id="300" r:id="rId20"/>
    <p:sldId id="302" r:id="rId21"/>
    <p:sldId id="303" r:id="rId22"/>
    <p:sldId id="316" r:id="rId23"/>
    <p:sldId id="324" r:id="rId24"/>
    <p:sldId id="325" r:id="rId25"/>
    <p:sldId id="308" r:id="rId26"/>
    <p:sldId id="281" r:id="rId27"/>
  </p:sldIdLst>
  <p:sldSz cx="12192000" cy="6858000"/>
  <p:notesSz cx="6858000" cy="9144000"/>
  <p:embeddedFontLst>
    <p:embeddedFont>
      <p:font typeface="#9Slide03 SFU Helvetica" panose="00000400000000000000" pitchFamily="2" charset="0"/>
      <p:regular r:id="rId29"/>
    </p:embeddedFont>
    <p:embeddedFont>
      <p:font typeface="#9Slide06 SVNHave Heart 2" pitchFamily="2" charset="0"/>
      <p:regular r:id="rId30"/>
    </p:embeddedFon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Cambria" panose="02040503050406030204" pitchFamily="18" charset="0"/>
      <p:regular r:id="rId37"/>
      <p:bold r:id="rId38"/>
      <p:italic r:id="rId39"/>
      <p:boldItalic r:id="rId40"/>
    </p:embeddedFont>
    <p:embeddedFont>
      <p:font typeface="Cambria Math" panose="02040503050406030204" pitchFamily="18" charset="0"/>
      <p:regular r:id="rId41"/>
    </p:embeddedFont>
    <p:embeddedFont>
      <p:font typeface="Century Gothic" panose="020B0502020202020204" pitchFamily="34" charset="0"/>
      <p:regular r:id="rId42"/>
      <p:bold r:id="rId43"/>
      <p:italic r:id="rId44"/>
      <p:boldItalic r:id="rId45"/>
    </p:embeddedFont>
    <p:embeddedFont>
      <p:font typeface="Roboto" panose="02000000000000000000" pitchFamily="2" charset="0"/>
      <p:regular r:id="rId46"/>
      <p:bold r:id="rId47"/>
      <p:italic r:id="rId48"/>
      <p:boldItalic r:id="rId49"/>
    </p:embeddedFont>
    <p:embeddedFont>
      <p:font typeface="Tahoma" panose="020B0604030504040204" pitchFamily="34" charset="0"/>
      <p:regular r:id="rId50"/>
      <p:bold r:id="rId51"/>
    </p:embeddedFont>
    <p:embeddedFont>
      <p:font typeface="UTM American Sans" panose="02040603050506020204" pitchFamily="18" charset="0"/>
      <p:regular r:id="rId52"/>
    </p:embeddedFont>
    <p:embeddedFont>
      <p:font typeface="UTM Aurora" panose="02040603050506020204" pitchFamily="18" charset="0"/>
      <p:regular r:id="rId53"/>
    </p:embeddedFont>
    <p:embeddedFont>
      <p:font typeface="UTM Bitsumishi Pro" panose="02040603050506020204" pitchFamily="18" charset="0"/>
      <p:regular r:id="rId54"/>
    </p:embeddedFont>
    <p:embeddedFont>
      <p:font typeface="UTM Hanzel" panose="02040603050506020204" pitchFamily="18" charset="0"/>
      <p:regular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0000CC"/>
    <a:srgbClr val="CC0099"/>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0" d="100"/>
          <a:sy n="60" d="100"/>
        </p:scale>
        <p:origin x="908" y="11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55" Type="http://schemas.openxmlformats.org/officeDocument/2006/relationships/font" Target="fonts/font2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font" Target="fonts/font25.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2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3.fntdata"/><Relationship Id="rId54" Type="http://schemas.openxmlformats.org/officeDocument/2006/relationships/font" Target="fonts/font2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font" Target="fonts/font2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ED3BE8-5D67-4992-807D-9FE6CCCB6373}" type="datetimeFigureOut">
              <a:rPr lang="en-IN" smtClean="0"/>
              <a:t>16-06-2023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90E8AB-4172-4B00-BAD0-07374E480289}" type="slidenum">
              <a:rPr lang="en-IN" smtClean="0"/>
              <a:t>‹#›</a:t>
            </a:fld>
            <a:endParaRPr lang="en-IN"/>
          </a:p>
        </p:txBody>
      </p:sp>
    </p:spTree>
    <p:extLst>
      <p:ext uri="{BB962C8B-B14F-4D97-AF65-F5344CB8AC3E}">
        <p14:creationId xmlns:p14="http://schemas.microsoft.com/office/powerpoint/2010/main" val="1769791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9901AF11-AC4D-4B88-B0D8-F94EFD4117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64E88333-7F93-427F-9B5D-5D6E98B092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E2361597-F341-4964-BDEE-E6E3805CA79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28D274-6297-49B4-BEED-07C942E2787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dirty="0"/>
              <a:t>Click to edit Master title style</a:t>
            </a:r>
            <a:endParaRPr lang="vi-VN"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ABA891AA-1105-4344-ACA4-F5333149E37D}" type="datetimeFigureOut">
              <a:rPr lang="vi-VN" smtClean="0">
                <a:solidFill>
                  <a:prstClr val="black">
                    <a:tint val="75000"/>
                  </a:prstClr>
                </a:solidFill>
              </a:rPr>
              <a:pPr/>
              <a:t>16/06/2023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08C8581B-33B9-45FD-BC83-7A7B7322B44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525816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ABA891AA-1105-4344-ACA4-F5333149E37D}" type="datetimeFigureOut">
              <a:rPr lang="vi-VN" smtClean="0">
                <a:solidFill>
                  <a:prstClr val="black">
                    <a:tint val="75000"/>
                  </a:prstClr>
                </a:solidFill>
              </a:rPr>
              <a:pPr/>
              <a:t>16/06/2023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8C8581B-33B9-45FD-BC83-7A7B7322B44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652776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ABA891AA-1105-4344-ACA4-F5333149E37D}" type="datetimeFigureOut">
              <a:rPr lang="vi-VN" smtClean="0">
                <a:solidFill>
                  <a:prstClr val="black">
                    <a:tint val="75000"/>
                  </a:prstClr>
                </a:solidFill>
              </a:rPr>
              <a:pPr/>
              <a:t>16/06/2023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8C8581B-33B9-45FD-BC83-7A7B7322B44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525734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endParaRPr lang="vi-VN"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vi-VN" dirty="0"/>
          </a:p>
        </p:txBody>
      </p:sp>
      <p:sp>
        <p:nvSpPr>
          <p:cNvPr id="4" name="Date Placeholder 3"/>
          <p:cNvSpPr>
            <a:spLocks noGrp="1"/>
          </p:cNvSpPr>
          <p:nvPr>
            <p:ph type="dt" sz="half" idx="10"/>
          </p:nvPr>
        </p:nvSpPr>
        <p:spPr/>
        <p:txBody>
          <a:bodyPr/>
          <a:lstStyle/>
          <a:p>
            <a:fld id="{ABA891AA-1105-4344-ACA4-F5333149E37D}" type="datetimeFigureOut">
              <a:rPr lang="vi-VN" smtClean="0">
                <a:solidFill>
                  <a:prstClr val="black">
                    <a:tint val="75000"/>
                  </a:prstClr>
                </a:solidFill>
              </a:rPr>
              <a:pPr/>
              <a:t>16/06/2023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08C8581B-33B9-45FD-BC83-7A7B7322B44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331557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dirty="0"/>
              <a:t>Click to edit Master title style</a:t>
            </a:r>
            <a:endParaRPr lang="vi-VN"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BA891AA-1105-4344-ACA4-F5333149E37D}" type="datetimeFigureOut">
              <a:rPr lang="vi-VN" smtClean="0">
                <a:solidFill>
                  <a:prstClr val="black">
                    <a:tint val="75000"/>
                  </a:prstClr>
                </a:solidFill>
              </a:rPr>
              <a:pPr/>
              <a:t>16/06/2023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08C8581B-33B9-45FD-BC83-7A7B7322B44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050164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endParaRPr lang="vi-VN" dirty="0"/>
          </a:p>
        </p:txBody>
      </p:sp>
      <p:sp>
        <p:nvSpPr>
          <p:cNvPr id="3" name="Content Placeholder 2"/>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vi-VN" dirty="0"/>
          </a:p>
        </p:txBody>
      </p:sp>
      <p:sp>
        <p:nvSpPr>
          <p:cNvPr id="4" name="Content Placeholder 3"/>
          <p:cNvSpPr>
            <a:spLocks noGrp="1"/>
          </p:cNvSpPr>
          <p:nvPr>
            <p:ph sz="half" idx="2"/>
          </p:nvPr>
        </p:nvSpPr>
        <p:spPr>
          <a:xfrm>
            <a:off x="6172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vi-VN" dirty="0"/>
          </a:p>
        </p:txBody>
      </p:sp>
      <p:sp>
        <p:nvSpPr>
          <p:cNvPr id="5" name="Date Placeholder 4"/>
          <p:cNvSpPr>
            <a:spLocks noGrp="1"/>
          </p:cNvSpPr>
          <p:nvPr>
            <p:ph type="dt" sz="half" idx="10"/>
          </p:nvPr>
        </p:nvSpPr>
        <p:spPr/>
        <p:txBody>
          <a:bodyPr/>
          <a:lstStyle/>
          <a:p>
            <a:fld id="{ABA891AA-1105-4344-ACA4-F5333149E37D}" type="datetimeFigureOut">
              <a:rPr lang="vi-VN" smtClean="0">
                <a:solidFill>
                  <a:prstClr val="black">
                    <a:tint val="75000"/>
                  </a:prstClr>
                </a:solidFill>
              </a:rPr>
              <a:pPr/>
              <a:t>16/06/2023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08C8581B-33B9-45FD-BC83-7A7B7322B44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131743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endParaRPr lang="vi-VN"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ABA891AA-1105-4344-ACA4-F5333149E37D}" type="datetimeFigureOut">
              <a:rPr lang="vi-VN" smtClean="0">
                <a:solidFill>
                  <a:prstClr val="black">
                    <a:tint val="75000"/>
                  </a:prstClr>
                </a:solidFill>
              </a:rPr>
              <a:pPr/>
              <a:t>16/06/2023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8C8581B-33B9-45FD-BC83-7A7B7322B44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09757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vi-VN"/>
          </a:p>
        </p:txBody>
      </p:sp>
      <p:sp>
        <p:nvSpPr>
          <p:cNvPr id="3" name="Date Placeholder 2"/>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ABA891AA-1105-4344-ACA4-F5333149E37D}" type="datetimeFigureOut">
              <a:rPr lang="vi-VN" smtClean="0">
                <a:solidFill>
                  <a:prstClr val="black">
                    <a:tint val="75000"/>
                  </a:prstClr>
                </a:solidFill>
              </a:rPr>
              <a:pPr/>
              <a:t>16/06/2023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8C8581B-33B9-45FD-BC83-7A7B7322B44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89276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A891AA-1105-4344-ACA4-F5333149E37D}" type="datetimeFigureOut">
              <a:rPr lang="vi-VN" smtClean="0">
                <a:solidFill>
                  <a:prstClr val="black">
                    <a:tint val="75000"/>
                  </a:prstClr>
                </a:solidFill>
              </a:rPr>
              <a:pPr/>
              <a:t>16/06/2023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08C8581B-33B9-45FD-BC83-7A7B7322B44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886165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BA891AA-1105-4344-ACA4-F5333149E37D}" type="datetimeFigureOut">
              <a:rPr lang="vi-VN" smtClean="0">
                <a:solidFill>
                  <a:prstClr val="black">
                    <a:tint val="75000"/>
                  </a:prstClr>
                </a:solidFill>
              </a:rPr>
              <a:pPr/>
              <a:t>16/06/2023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08C8581B-33B9-45FD-BC83-7A7B7322B44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272780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BA891AA-1105-4344-ACA4-F5333149E37D}" type="datetimeFigureOut">
              <a:rPr lang="vi-VN" smtClean="0">
                <a:solidFill>
                  <a:prstClr val="black">
                    <a:tint val="75000"/>
                  </a:prstClr>
                </a:solidFill>
              </a:rPr>
              <a:pPr/>
              <a:t>16/06/2023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08C8581B-33B9-45FD-BC83-7A7B7322B44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832535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891AA-1105-4344-ACA4-F5333149E37D}" type="datetimeFigureOut">
              <a:rPr lang="vi-VN" smtClean="0">
                <a:solidFill>
                  <a:prstClr val="black">
                    <a:tint val="75000"/>
                  </a:prstClr>
                </a:solidFill>
              </a:rPr>
              <a:pPr/>
              <a:t>16/06/2023</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C8581B-33B9-45FD-BC83-7A7B7322B44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6648621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9.png"/><Relationship Id="rId3" Type="http://schemas.openxmlformats.org/officeDocument/2006/relationships/slideLayout" Target="../slideLayouts/slideLayout6.xml"/><Relationship Id="rId7" Type="http://schemas.microsoft.com/office/2007/relationships/hdphoto" Target="../media/hdphoto2.wdp"/><Relationship Id="rId12" Type="http://schemas.openxmlformats.org/officeDocument/2006/relationships/image" Target="../media/image8.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7.png"/><Relationship Id="rId5" Type="http://schemas.microsoft.com/office/2007/relationships/hdphoto" Target="../media/hdphoto1.wdp"/><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5.jpe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1.wmf"/></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43.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2.png"/><Relationship Id="rId5" Type="http://schemas.openxmlformats.org/officeDocument/2006/relationships/audio" Target="../media/audio2.wav"/><Relationship Id="rId4" Type="http://schemas.openxmlformats.org/officeDocument/2006/relationships/notesSlide" Target="../notesSlides/notesSlide1.xml"/><Relationship Id="rId9" Type="http://schemas.openxmlformats.org/officeDocument/2006/relationships/audio" Target="NUL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0.png"/><Relationship Id="rId7"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txBox="1">
            <a:spLocks noGrp="1"/>
          </p:cNvSpPr>
          <p:nvPr>
            <p:ph type="sldNum" sz="quarter" idx="7"/>
          </p:nvPr>
        </p:nvSpPr>
        <p:spPr>
          <a:xfrm>
            <a:off x="11146535" y="6465214"/>
            <a:ext cx="153670"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rlito"/>
                <a:ea typeface="+mn-ea"/>
                <a:cs typeface="Carlit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1</a:t>
            </a:fld>
            <a:endParaRPr dirty="0"/>
          </a:p>
        </p:txBody>
      </p:sp>
      <p:pic>
        <p:nvPicPr>
          <p:cNvPr id="1026" name="Picture 2" descr="Các hang động, điểm tham quan du lịch nổi bật tại Phong Nha Kẻ Bàng">
            <a:extLst>
              <a:ext uri="{FF2B5EF4-FFF2-40B4-BE49-F238E27FC236}">
                <a16:creationId xmlns:a16="http://schemas.microsoft.com/office/drawing/2014/main" id="{2715000F-BC48-43D8-BB35-9D6F8B1130F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2994" y="1781952"/>
            <a:ext cx="5199634" cy="3468156"/>
          </a:xfrm>
          <a:prstGeom prst="rect">
            <a:avLst/>
          </a:prstGeom>
          <a:noFill/>
          <a:extLst>
            <a:ext uri="{909E8E84-426E-40DD-AFC4-6F175D3DCCD1}">
              <a14:hiddenFill xmlns:a14="http://schemas.microsoft.com/office/drawing/2010/main">
                <a:solidFill>
                  <a:srgbClr val="FFFFFF"/>
                </a:solidFill>
              </a14:hiddenFill>
            </a:ext>
          </a:extLst>
        </p:spPr>
      </p:pic>
      <p:sp>
        <p:nvSpPr>
          <p:cNvPr id="15" name="object 2">
            <a:extLst>
              <a:ext uri="{FF2B5EF4-FFF2-40B4-BE49-F238E27FC236}">
                <a16:creationId xmlns:a16="http://schemas.microsoft.com/office/drawing/2014/main" id="{AF06BBB1-936E-4753-9120-4558B90FBC49}"/>
              </a:ext>
            </a:extLst>
          </p:cNvPr>
          <p:cNvSpPr txBox="1"/>
          <p:nvPr/>
        </p:nvSpPr>
        <p:spPr>
          <a:xfrm>
            <a:off x="10999" y="5343617"/>
            <a:ext cx="4953000" cy="396904"/>
          </a:xfrm>
          <a:prstGeom prst="rect">
            <a:avLst/>
          </a:prstGeom>
        </p:spPr>
        <p:txBody>
          <a:bodyPr vert="horz" wrap="square" lIns="0" tIns="12065" rIns="0" bIns="0" rtlCol="0">
            <a:spAutoFit/>
          </a:bodyPr>
          <a:lstStyle/>
          <a:p>
            <a:pPr marL="12700" algn="ctr">
              <a:lnSpc>
                <a:spcPct val="100000"/>
              </a:lnSpc>
              <a:spcBef>
                <a:spcPts val="95"/>
              </a:spcBef>
            </a:pPr>
            <a:r>
              <a:rPr lang="en-US" sz="2500" dirty="0">
                <a:solidFill>
                  <a:srgbClr val="FF0000"/>
                </a:solidFill>
                <a:latin typeface="UTM Aurora" panose="02040603050506020204" pitchFamily="18" charset="0"/>
                <a:cs typeface="Arial"/>
              </a:rPr>
              <a:t>CaCO</a:t>
            </a:r>
            <a:r>
              <a:rPr lang="en-US" sz="2500" baseline="-25000" dirty="0">
                <a:solidFill>
                  <a:srgbClr val="FF0000"/>
                </a:solidFill>
                <a:latin typeface="UTM Aurora" panose="02040603050506020204" pitchFamily="18" charset="0"/>
                <a:cs typeface="Arial"/>
              </a:rPr>
              <a:t>3</a:t>
            </a:r>
            <a:r>
              <a:rPr lang="en-US" sz="2500" dirty="0">
                <a:solidFill>
                  <a:srgbClr val="FF0000"/>
                </a:solidFill>
                <a:latin typeface="UTM Aurora" panose="02040603050506020204" pitchFamily="18" charset="0"/>
                <a:cs typeface="Arial"/>
              </a:rPr>
              <a:t> + CO</a:t>
            </a:r>
            <a:r>
              <a:rPr lang="en-US" sz="2500" baseline="-25000" dirty="0">
                <a:solidFill>
                  <a:srgbClr val="FF0000"/>
                </a:solidFill>
                <a:latin typeface="UTM Aurora" panose="02040603050506020204" pitchFamily="18" charset="0"/>
                <a:cs typeface="Arial"/>
              </a:rPr>
              <a:t>2</a:t>
            </a:r>
            <a:r>
              <a:rPr lang="en-US" sz="2500" dirty="0">
                <a:solidFill>
                  <a:srgbClr val="FF0000"/>
                </a:solidFill>
                <a:latin typeface="UTM Aurora" panose="02040603050506020204" pitchFamily="18" charset="0"/>
                <a:cs typeface="Arial"/>
              </a:rPr>
              <a:t> + H</a:t>
            </a:r>
            <a:r>
              <a:rPr lang="en-US" sz="2500" baseline="-25000" dirty="0">
                <a:solidFill>
                  <a:srgbClr val="FF0000"/>
                </a:solidFill>
                <a:latin typeface="UTM Aurora" panose="02040603050506020204" pitchFamily="18" charset="0"/>
                <a:cs typeface="Arial"/>
              </a:rPr>
              <a:t>2</a:t>
            </a:r>
            <a:r>
              <a:rPr lang="en-US" sz="2500" dirty="0">
                <a:solidFill>
                  <a:srgbClr val="FF0000"/>
                </a:solidFill>
                <a:latin typeface="UTM Aurora" panose="02040603050506020204" pitchFamily="18" charset="0"/>
                <a:cs typeface="Arial"/>
              </a:rPr>
              <a:t>O              Ca(HCO</a:t>
            </a:r>
            <a:r>
              <a:rPr lang="en-US" sz="2500" baseline="-25000" dirty="0">
                <a:solidFill>
                  <a:srgbClr val="FF0000"/>
                </a:solidFill>
                <a:latin typeface="UTM Aurora" panose="02040603050506020204" pitchFamily="18" charset="0"/>
                <a:cs typeface="Arial"/>
              </a:rPr>
              <a:t>3</a:t>
            </a:r>
            <a:r>
              <a:rPr lang="en-US" sz="2500" dirty="0">
                <a:solidFill>
                  <a:srgbClr val="FF0000"/>
                </a:solidFill>
                <a:latin typeface="UTM Aurora" panose="02040603050506020204" pitchFamily="18" charset="0"/>
                <a:cs typeface="Arial"/>
              </a:rPr>
              <a:t>)</a:t>
            </a:r>
            <a:r>
              <a:rPr lang="en-US" sz="2500" baseline="-25000" dirty="0">
                <a:solidFill>
                  <a:srgbClr val="FF0000"/>
                </a:solidFill>
                <a:latin typeface="UTM Aurora" panose="02040603050506020204" pitchFamily="18" charset="0"/>
                <a:cs typeface="Arial"/>
              </a:rPr>
              <a:t>2</a:t>
            </a:r>
            <a:r>
              <a:rPr lang="en-US" sz="2500" dirty="0">
                <a:solidFill>
                  <a:srgbClr val="FF0000"/>
                </a:solidFill>
                <a:latin typeface="UTM Aurora" panose="02040603050506020204" pitchFamily="18" charset="0"/>
                <a:cs typeface="Arial"/>
              </a:rPr>
              <a:t>  </a:t>
            </a:r>
            <a:endParaRPr sz="2500" dirty="0">
              <a:solidFill>
                <a:srgbClr val="FF0000"/>
              </a:solidFill>
              <a:latin typeface="UTM Aurora" panose="02040603050506020204" pitchFamily="18" charset="0"/>
              <a:cs typeface="Arial"/>
            </a:endParaRPr>
          </a:p>
        </p:txBody>
      </p:sp>
      <p:cxnSp>
        <p:nvCxnSpPr>
          <p:cNvPr id="13" name="Straight Arrow Connector 12">
            <a:extLst>
              <a:ext uri="{FF2B5EF4-FFF2-40B4-BE49-F238E27FC236}">
                <a16:creationId xmlns:a16="http://schemas.microsoft.com/office/drawing/2014/main" id="{75664365-59C5-458F-98C1-ACB7E819776F}"/>
              </a:ext>
            </a:extLst>
          </p:cNvPr>
          <p:cNvCxnSpPr>
            <a:cxnSpLocks/>
          </p:cNvCxnSpPr>
          <p:nvPr/>
        </p:nvCxnSpPr>
        <p:spPr>
          <a:xfrm>
            <a:off x="2740842" y="5486400"/>
            <a:ext cx="61902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5A7AC4C-08FF-4834-ACEC-E19BA35D54AE}"/>
              </a:ext>
            </a:extLst>
          </p:cNvPr>
          <p:cNvCxnSpPr>
            <a:cxnSpLocks/>
          </p:cNvCxnSpPr>
          <p:nvPr/>
        </p:nvCxnSpPr>
        <p:spPr>
          <a:xfrm flipH="1">
            <a:off x="2697635" y="5638800"/>
            <a:ext cx="6096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D29AC248-BA38-41C1-8B81-1CF865D369C6}"/>
              </a:ext>
            </a:extLst>
          </p:cNvPr>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5330139" y="1805856"/>
            <a:ext cx="6480861" cy="2080948"/>
          </a:xfrm>
          <a:prstGeom prst="rect">
            <a:avLst/>
          </a:prstGeom>
        </p:spPr>
      </p:pic>
      <p:pic>
        <p:nvPicPr>
          <p:cNvPr id="24" name="Picture 6" descr="Dr. Metzker, GCSU Chemistry">
            <a:extLst>
              <a:ext uri="{FF2B5EF4-FFF2-40B4-BE49-F238E27FC236}">
                <a16:creationId xmlns:a16="http://schemas.microsoft.com/office/drawing/2014/main" id="{DB2F1B41-C460-4E95-9AAA-552D14E6F41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30140" y="3873071"/>
            <a:ext cx="2762771" cy="207207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15_12">
            <a:extLst>
              <a:ext uri="{FF2B5EF4-FFF2-40B4-BE49-F238E27FC236}">
                <a16:creationId xmlns:a16="http://schemas.microsoft.com/office/drawing/2014/main" id="{326757F9-D8C1-49A4-B20B-60C9C1EEAD9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b="3334"/>
          <a:stretch>
            <a:fillRect/>
          </a:stretch>
        </p:blipFill>
        <p:spPr>
          <a:xfrm>
            <a:off x="8077200" y="3888791"/>
            <a:ext cx="2020477" cy="2041744"/>
          </a:xfrm>
          <a:prstGeom prst="rect">
            <a:avLst/>
          </a:prstGeom>
        </p:spPr>
      </p:pic>
      <p:pic>
        <p:nvPicPr>
          <p:cNvPr id="26" name="Picture 10" descr="image-211.tiff                                                 00313193magic_metal                    B74677AA:">
            <a:extLst>
              <a:ext uri="{FF2B5EF4-FFF2-40B4-BE49-F238E27FC236}">
                <a16:creationId xmlns:a16="http://schemas.microsoft.com/office/drawing/2014/main" id="{E4B6C62D-A9E0-41B5-8B5A-4C38F72EC3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63377" y="6026810"/>
            <a:ext cx="2234300" cy="234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A86688F5-5BC4-45A5-80F0-802F832DEB29}"/>
              </a:ext>
            </a:extLst>
          </p:cNvPr>
          <p:cNvPicPr>
            <a:picLocks noChangeAspect="1"/>
          </p:cNvPicPr>
          <p:nvPr/>
        </p:nvPicPr>
        <p:blipFill>
          <a:blip r:embed="rId11"/>
          <a:stretch>
            <a:fillRect/>
          </a:stretch>
        </p:blipFill>
        <p:spPr>
          <a:xfrm>
            <a:off x="5715000" y="5980197"/>
            <a:ext cx="1732280" cy="291572"/>
          </a:xfrm>
          <a:prstGeom prst="rect">
            <a:avLst/>
          </a:prstGeom>
        </p:spPr>
      </p:pic>
      <p:pic>
        <p:nvPicPr>
          <p:cNvPr id="28" name="Picture 10">
            <a:extLst>
              <a:ext uri="{FF2B5EF4-FFF2-40B4-BE49-F238E27FC236}">
                <a16:creationId xmlns:a16="http://schemas.microsoft.com/office/drawing/2014/main" id="{284E2C90-46C3-4497-9CF9-063578F239A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97677" y="3894660"/>
            <a:ext cx="1808251" cy="228899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B05507A2-7497-48D5-AFBF-CF425C993E87}"/>
              </a:ext>
            </a:extLst>
          </p:cNvPr>
          <p:cNvSpPr/>
          <p:nvPr/>
        </p:nvSpPr>
        <p:spPr>
          <a:xfrm>
            <a:off x="1897894" y="501785"/>
            <a:ext cx="8396211" cy="1015663"/>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a:spAutoFit/>
          </a:bodyPr>
          <a:lstStyle/>
          <a:p>
            <a:pPr algn="ctr"/>
            <a:endParaRPr lang="en-US" sz="6000" b="1" cap="none" spc="0" dirty="0">
              <a:ln w="12700" cmpd="sng">
                <a:noFill/>
                <a:prstDash val="solid"/>
              </a:ln>
              <a:solidFill>
                <a:srgbClr val="FF0000"/>
              </a:solidFill>
              <a:effectLst/>
            </a:endParaRPr>
          </a:p>
        </p:txBody>
      </p:sp>
      <p:sp>
        <p:nvSpPr>
          <p:cNvPr id="23" name="object 2">
            <a:extLst>
              <a:ext uri="{FF2B5EF4-FFF2-40B4-BE49-F238E27FC236}">
                <a16:creationId xmlns:a16="http://schemas.microsoft.com/office/drawing/2014/main" id="{86182C1D-2EC2-4CC2-9BBA-19F18AA5C165}"/>
              </a:ext>
            </a:extLst>
          </p:cNvPr>
          <p:cNvSpPr txBox="1"/>
          <p:nvPr/>
        </p:nvSpPr>
        <p:spPr>
          <a:xfrm>
            <a:off x="3416109" y="634164"/>
            <a:ext cx="4597781" cy="843180"/>
          </a:xfrm>
          <a:prstGeom prst="rect">
            <a:avLst/>
          </a:prstGeom>
        </p:spPr>
        <p:txBody>
          <a:bodyPr vert="horz" wrap="square" lIns="0" tIns="12065" rIns="0" bIns="0" rtlCol="0">
            <a:spAutoFit/>
          </a:bodyPr>
          <a:lstStyle/>
          <a:p>
            <a:pPr marL="12700" algn="ctr">
              <a:lnSpc>
                <a:spcPct val="100000"/>
              </a:lnSpc>
              <a:spcBef>
                <a:spcPts val="95"/>
              </a:spcBef>
            </a:pPr>
            <a:r>
              <a:rPr lang="en-US" sz="5400" dirty="0">
                <a:solidFill>
                  <a:srgbClr val="FF0000"/>
                </a:solidFill>
                <a:latin typeface="UTM Aurora" panose="02040603050506020204" pitchFamily="18" charset="0"/>
                <a:cs typeface="Arial"/>
              </a:rPr>
              <a:t>CÂN BẰNG HÓA HỌC</a:t>
            </a:r>
            <a:endParaRPr sz="5400" dirty="0">
              <a:solidFill>
                <a:srgbClr val="FF0000"/>
              </a:solidFill>
              <a:latin typeface="UTM Aurora" panose="02040603050506020204" pitchFamily="18" charset="0"/>
              <a:cs typeface="Arial"/>
            </a:endParaRPr>
          </a:p>
        </p:txBody>
      </p:sp>
      <p:sp>
        <p:nvSpPr>
          <p:cNvPr id="27" name="object 3">
            <a:extLst>
              <a:ext uri="{FF2B5EF4-FFF2-40B4-BE49-F238E27FC236}">
                <a16:creationId xmlns:a16="http://schemas.microsoft.com/office/drawing/2014/main" id="{AE1D0D39-7028-4723-8715-6611018EC221}"/>
              </a:ext>
            </a:extLst>
          </p:cNvPr>
          <p:cNvSpPr/>
          <p:nvPr/>
        </p:nvSpPr>
        <p:spPr>
          <a:xfrm>
            <a:off x="434242" y="80338"/>
            <a:ext cx="2328672" cy="949451"/>
          </a:xfrm>
          <a:prstGeom prst="rect">
            <a:avLst/>
          </a:prstGeom>
          <a:blipFill>
            <a:blip r:embed="rId13" cstate="print"/>
            <a:stretch>
              <a:fillRect/>
            </a:stretch>
          </a:blipFill>
        </p:spPr>
        <p:txBody>
          <a:bodyPr wrap="square" lIns="0" tIns="0" rIns="0" bIns="0" rtlCol="0"/>
          <a:lstStyle/>
          <a:p>
            <a:endParaRPr/>
          </a:p>
        </p:txBody>
      </p:sp>
      <p:sp>
        <p:nvSpPr>
          <p:cNvPr id="29" name="object 4">
            <a:extLst>
              <a:ext uri="{FF2B5EF4-FFF2-40B4-BE49-F238E27FC236}">
                <a16:creationId xmlns:a16="http://schemas.microsoft.com/office/drawing/2014/main" id="{C175EDC1-C742-4543-A35B-1E0A1E0BC423}"/>
              </a:ext>
            </a:extLst>
          </p:cNvPr>
          <p:cNvSpPr txBox="1">
            <a:spLocks/>
          </p:cNvSpPr>
          <p:nvPr/>
        </p:nvSpPr>
        <p:spPr>
          <a:xfrm>
            <a:off x="987708" y="137226"/>
            <a:ext cx="1221740" cy="629018"/>
          </a:xfrm>
          <a:prstGeom prst="rect">
            <a:avLst/>
          </a:prstGeom>
        </p:spPr>
        <p:txBody>
          <a:bodyPr vert="horz" wrap="square" lIns="0" tIns="13335" rIns="0" bIns="0" rtlCol="0" anchor="ctr">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12700">
              <a:lnSpc>
                <a:spcPct val="100000"/>
              </a:lnSpc>
              <a:spcBef>
                <a:spcPts val="105"/>
              </a:spcBef>
            </a:pPr>
            <a:r>
              <a:rPr lang="en-IN" sz="4000" dirty="0" err="1">
                <a:solidFill>
                  <a:srgbClr val="2E5496"/>
                </a:solidFill>
                <a:latin typeface="UTM Aurora" panose="02040603050506020204" pitchFamily="18" charset="0"/>
                <a:ea typeface="UD Digi Kyokasho N-B" panose="02020700000000000000" pitchFamily="18" charset="-128"/>
              </a:rPr>
              <a:t>Bài</a:t>
            </a:r>
            <a:r>
              <a:rPr lang="en-IN" sz="4000" spc="-95" dirty="0">
                <a:solidFill>
                  <a:srgbClr val="2E5496"/>
                </a:solidFill>
                <a:latin typeface="UTM Aurora" panose="02040603050506020204" pitchFamily="18" charset="0"/>
                <a:ea typeface="UD Digi Kyokasho N-B" panose="02020700000000000000" pitchFamily="18" charset="-128"/>
              </a:rPr>
              <a:t> </a:t>
            </a:r>
            <a:r>
              <a:rPr lang="en-IN" sz="4000" spc="-10" dirty="0">
                <a:solidFill>
                  <a:srgbClr val="2E5496"/>
                </a:solidFill>
                <a:latin typeface="UTM Aurora" panose="02040603050506020204" pitchFamily="18" charset="0"/>
                <a:ea typeface="UD Digi Kyokasho N-B" panose="02020700000000000000" pitchFamily="18" charset="-128"/>
              </a:rPr>
              <a:t>38</a:t>
            </a:r>
            <a:endParaRPr lang="en-IN" sz="4000" dirty="0">
              <a:latin typeface="UTM Aurora" panose="02040603050506020204" pitchFamily="18" charset="0"/>
              <a:ea typeface="UD Digi Kyokasho N-B" panose="02020700000000000000" pitchFamily="18" charset="-128"/>
            </a:endParaRPr>
          </a:p>
        </p:txBody>
      </p:sp>
      <p:pic>
        <p:nvPicPr>
          <p:cNvPr id="30" name="nhac nen dai cho clip">
            <a:hlinkClick r:id="" action="ppaction://media"/>
            <a:extLst>
              <a:ext uri="{FF2B5EF4-FFF2-40B4-BE49-F238E27FC236}">
                <a16:creationId xmlns:a16="http://schemas.microsoft.com/office/drawing/2014/main" id="{A70712FB-8329-44BD-B71A-E1FD48824F13}"/>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317625" y="609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6884"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5758">
                <p:cTn id="7" fill="hold" display="0">
                  <p:stCondLst>
                    <p:cond delay="indefinite"/>
                  </p:stCondLst>
                  <p:endCondLst>
                    <p:cond evt="onStopAudio" delay="0">
                      <p:tgtEl>
                        <p:sldTgt/>
                      </p:tgtEl>
                    </p:cond>
                  </p:endCondLst>
                </p:cTn>
                <p:tgtEl>
                  <p:spTgt spid="3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231912"/>
            <a:ext cx="9753600" cy="695367"/>
          </a:xfrm>
          <a:prstGeom prst="rect">
            <a:avLst/>
          </a:prstGeom>
          <a:gradFill flip="none" rotWithShape="1">
            <a:gsLst>
              <a:gs pos="0">
                <a:srgbClr val="4739F7">
                  <a:shade val="30000"/>
                  <a:satMod val="115000"/>
                </a:srgbClr>
              </a:gs>
              <a:gs pos="50000">
                <a:srgbClr val="4739F7">
                  <a:shade val="67500"/>
                  <a:satMod val="115000"/>
                </a:srgbClr>
              </a:gs>
              <a:gs pos="100000">
                <a:srgbClr val="4739F7">
                  <a:shade val="100000"/>
                  <a:satMod val="115000"/>
                </a:srgb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3200" dirty="0">
                <a:solidFill>
                  <a:srgbClr val="FFFF00"/>
                </a:solidFill>
                <a:latin typeface="UTM Aurora" panose="02040603050506020204" pitchFamily="18" charset="0"/>
                <a:cs typeface="Times New Roman" panose="02020603050405020304" pitchFamily="18" charset="0"/>
                <a:sym typeface="Wingdings" panose="05000000000000000000" pitchFamily="2" charset="2"/>
              </a:rPr>
              <a:t>  III. </a:t>
            </a:r>
            <a:r>
              <a:rPr lang="en-US" sz="3200" b="1" dirty="0">
                <a:solidFill>
                  <a:srgbClr val="FFFF00"/>
                </a:solidFill>
              </a:rPr>
              <a:t>CÁC YẾU TỐ ẢNH HƯỞNG ĐẾN CÂN BẰNG HÓA HỌC</a:t>
            </a:r>
            <a:endParaRPr lang="en-US" sz="3200" dirty="0">
              <a:solidFill>
                <a:srgbClr val="FFFF00"/>
              </a:solidFill>
              <a:latin typeface="UTM Aurora" panose="02040603050506020204" pitchFamily="18" charset="0"/>
              <a:ea typeface="Calibri" panose="020F0502020204030204" pitchFamily="34" charset="0"/>
            </a:endParaRPr>
          </a:p>
        </p:txBody>
      </p:sp>
      <p:sp>
        <p:nvSpPr>
          <p:cNvPr id="17" name="TextBox 16"/>
          <p:cNvSpPr txBox="1"/>
          <p:nvPr/>
        </p:nvSpPr>
        <p:spPr>
          <a:xfrm>
            <a:off x="290194" y="4071449"/>
            <a:ext cx="3608710" cy="954107"/>
          </a:xfrm>
          <a:prstGeom prst="rect">
            <a:avLst/>
          </a:prstGeom>
          <a:noFill/>
        </p:spPr>
        <p:txBody>
          <a:bodyPr wrap="square" rtlCol="0">
            <a:spAutoFit/>
          </a:bodyPr>
          <a:lstStyle/>
          <a:p>
            <a:pPr algn="ctr"/>
            <a:r>
              <a:rPr lang="en-US" sz="2800" dirty="0">
                <a:latin typeface="UTM Aurora" panose="02040603050506020204" pitchFamily="18" charset="0"/>
              </a:rPr>
              <a:t>Quan </a:t>
            </a:r>
            <a:r>
              <a:rPr lang="en-US" sz="2800" dirty="0" err="1">
                <a:latin typeface="UTM Aurora" panose="02040603050506020204" pitchFamily="18" charset="0"/>
              </a:rPr>
              <a:t>sát</a:t>
            </a:r>
            <a:r>
              <a:rPr lang="en-US" sz="2800" dirty="0">
                <a:latin typeface="UTM Aurora" panose="02040603050506020204" pitchFamily="18" charset="0"/>
              </a:rPr>
              <a:t> </a:t>
            </a:r>
            <a:r>
              <a:rPr lang="en-US" sz="2800" dirty="0" err="1">
                <a:latin typeface="UTM Aurora" panose="02040603050506020204" pitchFamily="18" charset="0"/>
              </a:rPr>
              <a:t>thí</a:t>
            </a:r>
            <a:r>
              <a:rPr lang="en-US" sz="2800" dirty="0">
                <a:latin typeface="UTM Aurora" panose="02040603050506020204" pitchFamily="18" charset="0"/>
              </a:rPr>
              <a:t> </a:t>
            </a:r>
            <a:r>
              <a:rPr lang="en-US" sz="2800" dirty="0" err="1">
                <a:latin typeface="UTM Aurora" panose="02040603050506020204" pitchFamily="18" charset="0"/>
              </a:rPr>
              <a:t>nghiệm</a:t>
            </a:r>
            <a:r>
              <a:rPr lang="en-US" sz="2800" dirty="0">
                <a:latin typeface="UTM Aurora" panose="02040603050506020204" pitchFamily="18" charset="0"/>
              </a:rPr>
              <a:t>.</a:t>
            </a:r>
          </a:p>
          <a:p>
            <a:pPr algn="ctr"/>
            <a:r>
              <a:rPr lang="en-US" sz="2800" dirty="0" err="1">
                <a:latin typeface="UTM Aurora" panose="02040603050506020204" pitchFamily="18" charset="0"/>
              </a:rPr>
              <a:t>Nhận</a:t>
            </a:r>
            <a:r>
              <a:rPr lang="en-US" sz="2800" dirty="0">
                <a:latin typeface="UTM Aurora" panose="02040603050506020204" pitchFamily="18" charset="0"/>
              </a:rPr>
              <a:t> </a:t>
            </a:r>
            <a:r>
              <a:rPr lang="en-US" sz="2800" dirty="0" err="1">
                <a:latin typeface="UTM Aurora" panose="02040603050506020204" pitchFamily="18" charset="0"/>
              </a:rPr>
              <a:t>xét</a:t>
            </a:r>
            <a:r>
              <a:rPr lang="en-US" sz="2800" dirty="0">
                <a:latin typeface="UTM Aurora" panose="02040603050506020204" pitchFamily="18" charset="0"/>
              </a:rPr>
              <a:t> </a:t>
            </a:r>
            <a:r>
              <a:rPr lang="en-US" sz="2800" dirty="0" err="1">
                <a:latin typeface="UTM Aurora" panose="02040603050506020204" pitchFamily="18" charset="0"/>
              </a:rPr>
              <a:t>hiện</a:t>
            </a:r>
            <a:r>
              <a:rPr lang="en-US" sz="2800" dirty="0">
                <a:latin typeface="UTM Aurora" panose="02040603050506020204" pitchFamily="18" charset="0"/>
              </a:rPr>
              <a:t> </a:t>
            </a:r>
            <a:r>
              <a:rPr lang="en-US" sz="2800" dirty="0" err="1">
                <a:latin typeface="UTM Aurora" panose="02040603050506020204" pitchFamily="18" charset="0"/>
              </a:rPr>
              <a:t>tượng</a:t>
            </a:r>
            <a:r>
              <a:rPr lang="en-US" sz="2800" dirty="0">
                <a:latin typeface="UTM Aurora" panose="02040603050506020204" pitchFamily="18" charset="0"/>
              </a:rPr>
              <a:t>.</a:t>
            </a:r>
          </a:p>
        </p:txBody>
      </p:sp>
      <p:sp>
        <p:nvSpPr>
          <p:cNvPr id="18" name="Rounded Rectangle 17"/>
          <p:cNvSpPr/>
          <p:nvPr/>
        </p:nvSpPr>
        <p:spPr>
          <a:xfrm>
            <a:off x="433589" y="1186622"/>
            <a:ext cx="3043707" cy="533400"/>
          </a:xfrm>
          <a:prstGeom prst="roundRect">
            <a:avLst>
              <a:gd name="adj" fmla="val 50000"/>
            </a:avLst>
          </a:prstGeom>
          <a:ln/>
          <a:effectLst>
            <a:glow rad="63500">
              <a:schemeClr val="accent1">
                <a:lumMod val="60000"/>
                <a:lumOff val="40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0000"/>
                </a:solidFill>
                <a:cs typeface="Times New Roman" pitchFamily="18" charset="0"/>
              </a:rPr>
              <a:t>Nhiệt</a:t>
            </a:r>
            <a:r>
              <a:rPr lang="en-US" sz="3200" b="1" dirty="0">
                <a:solidFill>
                  <a:srgbClr val="000000"/>
                </a:solidFill>
                <a:cs typeface="Times New Roman" pitchFamily="18" charset="0"/>
              </a:rPr>
              <a:t> </a:t>
            </a:r>
            <a:r>
              <a:rPr lang="en-US" sz="3200" b="1" dirty="0" err="1">
                <a:solidFill>
                  <a:srgbClr val="000000"/>
                </a:solidFill>
                <a:cs typeface="Times New Roman" pitchFamily="18" charset="0"/>
              </a:rPr>
              <a:t>độ</a:t>
            </a:r>
            <a:endParaRPr lang="en-US" sz="3200" b="1" dirty="0">
              <a:solidFill>
                <a:srgbClr val="000000"/>
              </a:solidFill>
              <a:cs typeface="Times New Roman" pitchFamily="18" charset="0"/>
            </a:endParaRPr>
          </a:p>
        </p:txBody>
      </p:sp>
      <p:sp>
        <p:nvSpPr>
          <p:cNvPr id="19" name="Oval 18"/>
          <p:cNvSpPr/>
          <p:nvPr/>
        </p:nvSpPr>
        <p:spPr>
          <a:xfrm>
            <a:off x="128789" y="1110422"/>
            <a:ext cx="696246" cy="685800"/>
          </a:xfrm>
          <a:prstGeom prst="ellipse">
            <a:avLst/>
          </a:prstGeom>
          <a:gradFill flip="none" rotWithShape="1">
            <a:gsLst>
              <a:gs pos="0">
                <a:schemeClr val="accent1">
                  <a:lumMod val="20000"/>
                  <a:lumOff val="80000"/>
                </a:schemeClr>
              </a:gs>
              <a:gs pos="50000">
                <a:schemeClr val="accent1"/>
              </a:gs>
              <a:gs pos="100000">
                <a:schemeClr val="accent1">
                  <a:lumMod val="50000"/>
                </a:schemeClr>
              </a:gs>
            </a:gsLst>
            <a:path path="circle">
              <a:fillToRect l="50000" t="50000" r="50000" b="50000"/>
            </a:path>
            <a:tileRect/>
          </a:gradFill>
          <a:effectLst>
            <a:outerShdw blurRad="50800" dist="38100" dir="5400000" algn="br" rotWithShape="0">
              <a:srgbClr val="000000">
                <a:alpha val="35000"/>
              </a:srgbClr>
            </a:outerShdw>
            <a:reflection blurRad="6350" stA="50000" endA="300" endPos="38500" dist="50800" dir="5400000" sy="-100000" algn="bl" rotWithShape="0"/>
          </a:effectLst>
          <a:scene3d>
            <a:camera prst="orthographicFront">
              <a:rot lat="0" lon="0" rev="0"/>
            </a:camera>
            <a:lightRig rig="glow" dir="l">
              <a:rot lat="0" lon="0" rev="2400000"/>
            </a:lightRig>
          </a:scene3d>
          <a:sp3d prstMaterial="metal">
            <a:bevelT w="215900" h="215900"/>
            <a:contourClr>
              <a:schemeClr val="tx1"/>
            </a:contourClr>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en-US" sz="3200" b="1" dirty="0">
                <a:solidFill>
                  <a:srgbClr val="FFFFFF"/>
                </a:solidFill>
                <a:effectLst>
                  <a:outerShdw blurRad="63500" sx="102000" sy="102000" algn="ctr" rotWithShape="0">
                    <a:prstClr val="black">
                      <a:alpha val="40000"/>
                    </a:prstClr>
                  </a:outerShdw>
                </a:effectLst>
                <a:latin typeface="Times New Roman" pitchFamily="18" charset="0"/>
                <a:cs typeface="Times New Roman" pitchFamily="18" charset="0"/>
              </a:rPr>
              <a:t>1</a:t>
            </a:r>
          </a:p>
        </p:txBody>
      </p:sp>
      <p:sp>
        <p:nvSpPr>
          <p:cNvPr id="20" name="Rectangle 19"/>
          <p:cNvSpPr/>
          <p:nvPr/>
        </p:nvSpPr>
        <p:spPr>
          <a:xfrm>
            <a:off x="395587" y="2226980"/>
            <a:ext cx="3770115" cy="523220"/>
          </a:xfrm>
          <a:prstGeom prst="rect">
            <a:avLst/>
          </a:prstGeom>
          <a:solidFill>
            <a:schemeClr val="accent4">
              <a:lumMod val="20000"/>
              <a:lumOff val="80000"/>
            </a:schemeClr>
          </a:solidFill>
        </p:spPr>
        <p:txBody>
          <a:bodyPr wrap="square">
            <a:spAutoFit/>
          </a:bodyPr>
          <a:lstStyle/>
          <a:p>
            <a:pPr algn="ctr"/>
            <a:r>
              <a:rPr lang="en-US" sz="2800" dirty="0">
                <a:latin typeface="UTM Aurora" panose="02040603050506020204" pitchFamily="18" charset="0"/>
              </a:rPr>
              <a:t>N</a:t>
            </a:r>
            <a:r>
              <a:rPr lang="en-US" sz="2800" baseline="-25000" dirty="0">
                <a:latin typeface="UTM Aurora" panose="02040603050506020204" pitchFamily="18" charset="0"/>
              </a:rPr>
              <a:t>2</a:t>
            </a:r>
            <a:r>
              <a:rPr lang="en-US" sz="2800" dirty="0">
                <a:latin typeface="UTM Aurora" panose="02040603050506020204" pitchFamily="18" charset="0"/>
              </a:rPr>
              <a:t>O</a:t>
            </a:r>
            <a:r>
              <a:rPr lang="en-US" sz="2800" baseline="-25000" dirty="0">
                <a:latin typeface="UTM Aurora" panose="02040603050506020204" pitchFamily="18" charset="0"/>
              </a:rPr>
              <a:t>4 (g)       </a:t>
            </a:r>
            <a:r>
              <a:rPr lang="en-US" sz="2800" dirty="0">
                <a:latin typeface="UTM Aurora" panose="02040603050506020204" pitchFamily="18" charset="0"/>
                <a:ea typeface="Cambria Math" panose="02040503050406030204" pitchFamily="18" charset="0"/>
              </a:rPr>
              <a:t>⇄    2NO</a:t>
            </a:r>
            <a:r>
              <a:rPr lang="en-US" sz="2800" baseline="-25000" dirty="0">
                <a:latin typeface="UTM Aurora" panose="02040603050506020204" pitchFamily="18" charset="0"/>
                <a:ea typeface="Cambria Math" panose="02040503050406030204" pitchFamily="18" charset="0"/>
              </a:rPr>
              <a:t>2</a:t>
            </a:r>
            <a:r>
              <a:rPr lang="en-US" sz="2800" dirty="0">
                <a:latin typeface="UTM Aurora" panose="02040603050506020204" pitchFamily="18" charset="0"/>
                <a:ea typeface="Cambria Math" panose="02040503050406030204" pitchFamily="18" charset="0"/>
              </a:rPr>
              <a:t> </a:t>
            </a:r>
            <a:r>
              <a:rPr lang="en-US" sz="2800" baseline="-25000" dirty="0">
                <a:latin typeface="UTM Aurora" panose="02040603050506020204" pitchFamily="18" charset="0"/>
              </a:rPr>
              <a:t>(g)</a:t>
            </a:r>
          </a:p>
        </p:txBody>
      </p:sp>
      <p:sp>
        <p:nvSpPr>
          <p:cNvPr id="22" name="Slide Number Placeholder 7"/>
          <p:cNvSpPr>
            <a:spLocks noGrp="1"/>
          </p:cNvSpPr>
          <p:nvPr>
            <p:ph type="sldNum" sz="quarter" idx="12"/>
          </p:nvPr>
        </p:nvSpPr>
        <p:spPr>
          <a:xfrm>
            <a:off x="8610600" y="6356350"/>
            <a:ext cx="2743200" cy="365125"/>
          </a:xfrm>
        </p:spPr>
        <p:txBody>
          <a:bodyPr/>
          <a:lstStyle/>
          <a:p>
            <a:fld id="{E11F7774-F753-444C-8156-E7A4E0ECE391}" type="slidenum">
              <a:rPr lang="en-US" smtClean="0"/>
              <a:t>10</a:t>
            </a:fld>
            <a:endParaRPr lang="en-US"/>
          </a:p>
        </p:txBody>
      </p:sp>
      <p:sp>
        <p:nvSpPr>
          <p:cNvPr id="12" name="TextBox 11">
            <a:extLst>
              <a:ext uri="{FF2B5EF4-FFF2-40B4-BE49-F238E27FC236}">
                <a16:creationId xmlns:a16="http://schemas.microsoft.com/office/drawing/2014/main" id="{45623D11-D98C-4028-94DE-840C77834EE2}"/>
              </a:ext>
            </a:extLst>
          </p:cNvPr>
          <p:cNvSpPr txBox="1"/>
          <p:nvPr/>
        </p:nvSpPr>
        <p:spPr>
          <a:xfrm>
            <a:off x="395587" y="2891134"/>
            <a:ext cx="4265658" cy="430887"/>
          </a:xfrm>
          <a:prstGeom prst="rect">
            <a:avLst/>
          </a:prstGeom>
          <a:noFill/>
        </p:spPr>
        <p:txBody>
          <a:bodyPr wrap="square" rtlCol="0">
            <a:spAutoFit/>
          </a:bodyPr>
          <a:lstStyle/>
          <a:p>
            <a:pPr fontAlgn="ctr"/>
            <a:r>
              <a:rPr lang="en-US" sz="2200" dirty="0" err="1">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Không</a:t>
            </a:r>
            <a:r>
              <a:rPr lang="en-US" sz="22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200" dirty="0" err="1">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màu</a:t>
            </a:r>
            <a:r>
              <a:rPr lang="en-US" sz="22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200" dirty="0" err="1">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màu</a:t>
            </a:r>
            <a:r>
              <a:rPr lang="en-US" sz="22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200" dirty="0" err="1">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nâu</a:t>
            </a:r>
            <a:r>
              <a:rPr lang="en-US" sz="22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200" dirty="0" err="1">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đỏ</a:t>
            </a:r>
            <a:endParaRPr lang="en-VN" sz="22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2" name="NO2 N2O4">
            <a:hlinkClick r:id="" action="ppaction://media"/>
            <a:extLst>
              <a:ext uri="{FF2B5EF4-FFF2-40B4-BE49-F238E27FC236}">
                <a16:creationId xmlns:a16="http://schemas.microsoft.com/office/drawing/2014/main" id="{5FC8D91C-DB65-42D2-9CAC-AE8CFB5671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54560" y="1306014"/>
            <a:ext cx="7547246" cy="4408559"/>
          </a:xfrm>
          <a:prstGeom prst="rect">
            <a:avLst/>
          </a:prstGeom>
        </p:spPr>
      </p:pic>
      <p:sp>
        <p:nvSpPr>
          <p:cNvPr id="25" name="TextBox 24">
            <a:extLst>
              <a:ext uri="{FF2B5EF4-FFF2-40B4-BE49-F238E27FC236}">
                <a16:creationId xmlns:a16="http://schemas.microsoft.com/office/drawing/2014/main" id="{29BD0B4F-B400-4A36-B64F-B3E775E5D14F}"/>
              </a:ext>
            </a:extLst>
          </p:cNvPr>
          <p:cNvSpPr txBox="1"/>
          <p:nvPr/>
        </p:nvSpPr>
        <p:spPr>
          <a:xfrm>
            <a:off x="1438567" y="3248684"/>
            <a:ext cx="2460337" cy="523220"/>
          </a:xfrm>
          <a:prstGeom prst="rect">
            <a:avLst/>
          </a:prstGeom>
          <a:noFill/>
        </p:spPr>
        <p:txBody>
          <a:bodyPr wrap="square" rtlCol="0">
            <a:spAutoFit/>
          </a:bodyPr>
          <a:lstStyle/>
          <a:p>
            <a:r>
              <a:rPr lang="vi-VN" sz="2800" dirty="0">
                <a:ea typeface="Cambria Math" panose="02040503050406030204" pitchFamily="18" charset="0"/>
              </a:rPr>
              <a:t>∆</a:t>
            </a:r>
            <a:r>
              <a:rPr lang="en-US" sz="2800" dirty="0">
                <a:ea typeface="Cambria Math" panose="02040503050406030204" pitchFamily="18" charset="0"/>
              </a:rPr>
              <a:t>H = 58 kJ</a:t>
            </a:r>
          </a:p>
        </p:txBody>
      </p:sp>
    </p:spTree>
    <p:extLst>
      <p:ext uri="{BB962C8B-B14F-4D97-AF65-F5344CB8AC3E}">
        <p14:creationId xmlns:p14="http://schemas.microsoft.com/office/powerpoint/2010/main" val="335457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016753" y="3516405"/>
            <a:ext cx="184731" cy="369332"/>
          </a:xfrm>
          <a:prstGeom prst="rect">
            <a:avLst/>
          </a:prstGeom>
          <a:noFill/>
        </p:spPr>
        <p:txBody>
          <a:bodyPr wrap="none" rtlCol="0">
            <a:spAutoFit/>
          </a:bodyPr>
          <a:lstStyle/>
          <a:p>
            <a:endParaRPr lang="vi-VN" dirty="0"/>
          </a:p>
        </p:txBody>
      </p:sp>
      <p:sp>
        <p:nvSpPr>
          <p:cNvPr id="5" name="Content Placeholder 9"/>
          <p:cNvSpPr>
            <a:spLocks noGrp="1"/>
          </p:cNvSpPr>
          <p:nvPr>
            <p:ph idx="1"/>
          </p:nvPr>
        </p:nvSpPr>
        <p:spPr>
          <a:xfrm>
            <a:off x="7862947" y="5123342"/>
            <a:ext cx="3983613" cy="1323572"/>
          </a:xfrm>
        </p:spPr>
        <p:txBody>
          <a:bodyPr>
            <a:noAutofit/>
          </a:bodyPr>
          <a:lstStyle/>
          <a:p>
            <a:pPr algn="just">
              <a:buFont typeface="Wingdings" panose="05000000000000000000" pitchFamily="2" charset="2"/>
              <a:buChar char="ð"/>
            </a:pPr>
            <a:r>
              <a:rPr lang="en-US" sz="2400" noProof="1"/>
              <a:t> </a:t>
            </a:r>
            <a:r>
              <a:rPr lang="vi-VN" sz="2400" noProof="1"/>
              <a:t>Khi </a:t>
            </a:r>
            <a:r>
              <a:rPr lang="vi-VN" sz="2400" b="1" noProof="1">
                <a:solidFill>
                  <a:srgbClr val="FF0000"/>
                </a:solidFill>
              </a:rPr>
              <a:t>tăng nhiệt độ</a:t>
            </a:r>
            <a:r>
              <a:rPr lang="vi-VN" sz="2400" noProof="1"/>
              <a:t>, cân bằng </a:t>
            </a:r>
            <a:r>
              <a:rPr lang="vi-VN" sz="2400" b="1" noProof="1">
                <a:solidFill>
                  <a:srgbClr val="0000CC"/>
                </a:solidFill>
              </a:rPr>
              <a:t>chuyển dịch</a:t>
            </a:r>
            <a:r>
              <a:rPr lang="vi-VN" sz="2400" noProof="1">
                <a:solidFill>
                  <a:srgbClr val="0000CC"/>
                </a:solidFill>
              </a:rPr>
              <a:t> </a:t>
            </a:r>
            <a:r>
              <a:rPr lang="vi-VN" sz="2400" noProof="1"/>
              <a:t>theo chiều phản ứng </a:t>
            </a:r>
            <a:r>
              <a:rPr lang="vi-VN" sz="2400" b="1" noProof="1">
                <a:solidFill>
                  <a:srgbClr val="FF0000"/>
                </a:solidFill>
              </a:rPr>
              <a:t>thu nhiệt </a:t>
            </a:r>
            <a:r>
              <a:rPr lang="vi-VN" sz="2400" noProof="1"/>
              <a:t>(chống lại sự tăng nhiệt)</a:t>
            </a:r>
          </a:p>
        </p:txBody>
      </p:sp>
      <mc:AlternateContent xmlns:mc="http://schemas.openxmlformats.org/markup-compatibility/2006" xmlns:a14="http://schemas.microsoft.com/office/drawing/2010/main">
        <mc:Choice Requires="a14">
          <p:sp>
            <p:nvSpPr>
              <p:cNvPr id="6" name="TextBox 5"/>
              <p:cNvSpPr txBox="1"/>
              <p:nvPr/>
            </p:nvSpPr>
            <p:spPr>
              <a:xfrm>
                <a:off x="465826" y="2920072"/>
                <a:ext cx="2838789" cy="1332544"/>
              </a:xfrm>
              <a:prstGeom prst="rect">
                <a:avLst/>
              </a:prstGeom>
              <a:noFill/>
            </p:spPr>
            <p:txBody>
              <a:bodyPr wrap="square" rtlCol="0">
                <a:spAutoFit/>
              </a:bodyPr>
              <a:lstStyle/>
              <a:p>
                <a:pPr>
                  <a:lnSpc>
                    <a:spcPct val="150000"/>
                  </a:lnSpc>
                </a:pPr>
                <a:r>
                  <a:rPr lang="vi-VN" sz="2800" dirty="0">
                    <a:ea typeface="Cambria Math" panose="02040503050406030204" pitchFamily="18" charset="0"/>
                  </a:rPr>
                  <a:t>∆</a:t>
                </a:r>
                <a:r>
                  <a:rPr lang="en-US" sz="2800" baseline="-25000" dirty="0" err="1">
                    <a:ea typeface="Cambria Math" panose="02040503050406030204" pitchFamily="18" charset="0"/>
                  </a:rPr>
                  <a:t>r</a:t>
                </a:r>
                <a14:m>
                  <m:oMath xmlns:m="http://schemas.openxmlformats.org/officeDocument/2006/math">
                    <m:sSubSup>
                      <m:sSubSupPr>
                        <m:ctrlPr>
                          <a:rPr lang="en-US" sz="2800" i="1" smtClean="0">
                            <a:latin typeface="Cambria Math" panose="02040503050406030204" pitchFamily="18" charset="0"/>
                            <a:ea typeface="Cambria Math" panose="02040503050406030204" pitchFamily="18" charset="0"/>
                          </a:rPr>
                        </m:ctrlPr>
                      </m:sSubSupPr>
                      <m:e>
                        <m:r>
                          <a:rPr lang="en-US" sz="2800" b="0" i="1" smtClean="0">
                            <a:latin typeface="Cambria Math" panose="02040503050406030204" pitchFamily="18" charset="0"/>
                            <a:ea typeface="Cambria Math" panose="02040503050406030204" pitchFamily="18" charset="0"/>
                          </a:rPr>
                          <m:t>𝐻</m:t>
                        </m:r>
                      </m:e>
                      <m:sub>
                        <m:r>
                          <a:rPr lang="en-US" sz="2800" b="0" i="1" smtClean="0">
                            <a:latin typeface="Cambria Math" panose="02040503050406030204" pitchFamily="18" charset="0"/>
                            <a:ea typeface="Cambria Math" panose="02040503050406030204" pitchFamily="18" charset="0"/>
                          </a:rPr>
                          <m:t>298</m:t>
                        </m:r>
                      </m:sub>
                      <m:sup>
                        <m:r>
                          <a:rPr lang="en-US" sz="2800" b="0" i="1" smtClean="0">
                            <a:latin typeface="Cambria Math" panose="02040503050406030204" pitchFamily="18" charset="0"/>
                            <a:ea typeface="Cambria Math" panose="02040503050406030204" pitchFamily="18" charset="0"/>
                          </a:rPr>
                          <m:t>0</m:t>
                        </m:r>
                      </m:sup>
                    </m:sSubSup>
                  </m:oMath>
                </a14:m>
                <a:r>
                  <a:rPr lang="en-US" sz="2800" dirty="0">
                    <a:ea typeface="Cambria Math" panose="02040503050406030204" pitchFamily="18" charset="0"/>
                  </a:rPr>
                  <a:t>= 58 kJ &gt; 0</a:t>
                </a:r>
              </a:p>
              <a:p>
                <a:pPr>
                  <a:lnSpc>
                    <a:spcPct val="150000"/>
                  </a:lnSpc>
                </a:pPr>
                <a:r>
                  <a:rPr lang="en-US" sz="2800" dirty="0">
                    <a:ea typeface="Cambria Math" panose="02040503050406030204" pitchFamily="18" charset="0"/>
                    <a:sym typeface="Wingdings" panose="05000000000000000000" pitchFamily="2" charset="2"/>
                  </a:rPr>
                  <a:t> </a:t>
                </a:r>
                <a:r>
                  <a:rPr lang="en-US" sz="2800" dirty="0" err="1">
                    <a:ea typeface="Cambria Math" panose="02040503050406030204" pitchFamily="18" charset="0"/>
                    <a:sym typeface="Wingdings" panose="05000000000000000000" pitchFamily="2" charset="2"/>
                  </a:rPr>
                  <a:t>thu</a:t>
                </a:r>
                <a:r>
                  <a:rPr lang="en-US" sz="2800" dirty="0">
                    <a:ea typeface="Cambria Math" panose="02040503050406030204" pitchFamily="18" charset="0"/>
                    <a:sym typeface="Wingdings" panose="05000000000000000000" pitchFamily="2" charset="2"/>
                  </a:rPr>
                  <a:t> </a:t>
                </a:r>
                <a:r>
                  <a:rPr lang="en-US" sz="2800" dirty="0" err="1">
                    <a:ea typeface="Cambria Math" panose="02040503050406030204" pitchFamily="18" charset="0"/>
                    <a:sym typeface="Wingdings" panose="05000000000000000000" pitchFamily="2" charset="2"/>
                  </a:rPr>
                  <a:t>nhiệt</a:t>
                </a:r>
                <a:endParaRPr lang="vi-VN" sz="2800" dirty="0"/>
              </a:p>
            </p:txBody>
          </p:sp>
        </mc:Choice>
        <mc:Fallback xmlns="">
          <p:sp>
            <p:nvSpPr>
              <p:cNvPr id="6" name="TextBox 5"/>
              <p:cNvSpPr txBox="1">
                <a:spLocks noRot="1" noChangeAspect="1" noMove="1" noResize="1" noEditPoints="1" noAdjustHandles="1" noChangeArrowheads="1" noChangeShapeType="1" noTextEdit="1"/>
              </p:cNvSpPr>
              <p:nvPr/>
            </p:nvSpPr>
            <p:spPr>
              <a:xfrm>
                <a:off x="465826" y="2920072"/>
                <a:ext cx="2838789" cy="1332544"/>
              </a:xfrm>
              <a:prstGeom prst="rect">
                <a:avLst/>
              </a:prstGeom>
              <a:blipFill>
                <a:blip r:embed="rId2"/>
                <a:stretch>
                  <a:fillRect l="-4292" b="-12329"/>
                </a:stretch>
              </a:blipFill>
            </p:spPr>
            <p:txBody>
              <a:bodyPr/>
              <a:lstStyle/>
              <a:p>
                <a:r>
                  <a:rPr lang="en-US">
                    <a:noFill/>
                  </a:rPr>
                  <a:t> </a:t>
                </a:r>
              </a:p>
            </p:txBody>
          </p:sp>
        </mc:Fallback>
      </mc:AlternateContent>
      <p:grpSp>
        <p:nvGrpSpPr>
          <p:cNvPr id="7" name="Group 6"/>
          <p:cNvGrpSpPr/>
          <p:nvPr/>
        </p:nvGrpSpPr>
        <p:grpSpPr>
          <a:xfrm>
            <a:off x="9899827" y="1678637"/>
            <a:ext cx="296749" cy="411943"/>
            <a:chOff x="3751468" y="3521343"/>
            <a:chExt cx="362872" cy="512495"/>
          </a:xfrm>
        </p:grpSpPr>
        <p:sp>
          <p:nvSpPr>
            <p:cNvPr id="8" name="Rectangle 7"/>
            <p:cNvSpPr/>
            <p:nvPr/>
          </p:nvSpPr>
          <p:spPr>
            <a:xfrm>
              <a:off x="3864243" y="3654797"/>
              <a:ext cx="137321" cy="3790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8"/>
            <p:cNvSpPr/>
            <p:nvPr/>
          </p:nvSpPr>
          <p:spPr>
            <a:xfrm>
              <a:off x="3751468" y="3521343"/>
              <a:ext cx="362872" cy="1368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0" name="Can 9"/>
          <p:cNvSpPr/>
          <p:nvPr/>
        </p:nvSpPr>
        <p:spPr>
          <a:xfrm>
            <a:off x="8436563" y="980120"/>
            <a:ext cx="916314" cy="2954521"/>
          </a:xfrm>
          <a:prstGeom prst="can">
            <a:avLst>
              <a:gd name="adj" fmla="val 73837"/>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1" name="Group 10"/>
          <p:cNvGrpSpPr/>
          <p:nvPr/>
        </p:nvGrpSpPr>
        <p:grpSpPr>
          <a:xfrm>
            <a:off x="8282998" y="961596"/>
            <a:ext cx="1254064" cy="735521"/>
            <a:chOff x="2079943" y="2645758"/>
            <a:chExt cx="1011891" cy="672656"/>
          </a:xfrm>
        </p:grpSpPr>
        <p:sp>
          <p:nvSpPr>
            <p:cNvPr id="12" name="Trapezoid 11"/>
            <p:cNvSpPr/>
            <p:nvPr/>
          </p:nvSpPr>
          <p:spPr>
            <a:xfrm rot="10800000">
              <a:off x="2079943" y="2834487"/>
              <a:ext cx="1011891" cy="483927"/>
            </a:xfrm>
            <a:prstGeom prst="trapezoid">
              <a:avLst>
                <a:gd name="adj" fmla="val 25803"/>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12"/>
            <p:cNvSpPr/>
            <p:nvPr/>
          </p:nvSpPr>
          <p:spPr>
            <a:xfrm>
              <a:off x="2205379" y="2645758"/>
              <a:ext cx="760071" cy="670276"/>
            </a:xfrm>
            <a:prstGeom prst="rect">
              <a:avLst/>
            </a:prstGeom>
            <a:solidFill>
              <a:schemeClr val="tx1">
                <a:lumMod val="95000"/>
                <a:lumOff val="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vi-VN"/>
            </a:p>
          </p:txBody>
        </p:sp>
      </p:grpSp>
      <p:sp>
        <p:nvSpPr>
          <p:cNvPr id="14" name="Rectangle 13"/>
          <p:cNvSpPr/>
          <p:nvPr/>
        </p:nvSpPr>
        <p:spPr>
          <a:xfrm>
            <a:off x="9259819" y="1850223"/>
            <a:ext cx="788382" cy="15169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Can 14"/>
          <p:cNvSpPr/>
          <p:nvPr/>
        </p:nvSpPr>
        <p:spPr>
          <a:xfrm>
            <a:off x="10615693" y="980120"/>
            <a:ext cx="885966" cy="2982279"/>
          </a:xfrm>
          <a:prstGeom prst="can">
            <a:avLst>
              <a:gd name="adj" fmla="val 73837"/>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15"/>
          <p:cNvSpPr/>
          <p:nvPr/>
        </p:nvSpPr>
        <p:spPr>
          <a:xfrm>
            <a:off x="10048201" y="1850222"/>
            <a:ext cx="795540" cy="15169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Flowchart: Terminator 16"/>
          <p:cNvSpPr/>
          <p:nvPr/>
        </p:nvSpPr>
        <p:spPr>
          <a:xfrm>
            <a:off x="9712703" y="1828379"/>
            <a:ext cx="670997" cy="185289"/>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8" name="Group 17"/>
          <p:cNvGrpSpPr/>
          <p:nvPr/>
        </p:nvGrpSpPr>
        <p:grpSpPr>
          <a:xfrm>
            <a:off x="10484690" y="945720"/>
            <a:ext cx="1178249" cy="732919"/>
            <a:chOff x="6789120" y="2235287"/>
            <a:chExt cx="1163636" cy="869021"/>
          </a:xfrm>
        </p:grpSpPr>
        <p:sp>
          <p:nvSpPr>
            <p:cNvPr id="19" name="Trapezoid 18"/>
            <p:cNvSpPr/>
            <p:nvPr/>
          </p:nvSpPr>
          <p:spPr>
            <a:xfrm rot="10800000">
              <a:off x="6789120" y="2451936"/>
              <a:ext cx="1163636" cy="652372"/>
            </a:xfrm>
            <a:prstGeom prst="trapezoid">
              <a:avLst>
                <a:gd name="adj" fmla="val 23324"/>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Rectangle 19"/>
            <p:cNvSpPr/>
            <p:nvPr/>
          </p:nvSpPr>
          <p:spPr>
            <a:xfrm>
              <a:off x="6939656" y="2235287"/>
              <a:ext cx="860612" cy="869020"/>
            </a:xfrm>
            <a:prstGeom prst="rect">
              <a:avLst/>
            </a:prstGeom>
            <a:solidFill>
              <a:schemeClr val="tx1">
                <a:lumMod val="95000"/>
                <a:lumOff val="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vi-VN"/>
            </a:p>
          </p:txBody>
        </p:sp>
      </p:grpSp>
      <p:grpSp>
        <p:nvGrpSpPr>
          <p:cNvPr id="21" name="Group 20"/>
          <p:cNvGrpSpPr>
            <a:grpSpLocks/>
          </p:cNvGrpSpPr>
          <p:nvPr/>
        </p:nvGrpSpPr>
        <p:grpSpPr bwMode="auto">
          <a:xfrm>
            <a:off x="8892600" y="3755763"/>
            <a:ext cx="193379" cy="303272"/>
            <a:chOff x="9000" y="3312"/>
            <a:chExt cx="1110" cy="2496"/>
          </a:xfrm>
        </p:grpSpPr>
        <p:sp>
          <p:nvSpPr>
            <p:cNvPr id="22" name="Freeform 21"/>
            <p:cNvSpPr>
              <a:spLocks/>
            </p:cNvSpPr>
            <p:nvPr/>
          </p:nvSpPr>
          <p:spPr bwMode="auto">
            <a:xfrm>
              <a:off x="9000" y="3312"/>
              <a:ext cx="1110" cy="2496"/>
            </a:xfrm>
            <a:custGeom>
              <a:avLst/>
              <a:gdLst>
                <a:gd name="T0" fmla="*/ 1290 w 3120"/>
                <a:gd name="T1" fmla="*/ 0 h 5798"/>
                <a:gd name="T2" fmla="*/ 30 w 3120"/>
                <a:gd name="T3" fmla="*/ 4836 h 5798"/>
                <a:gd name="T4" fmla="*/ 1470 w 3120"/>
                <a:gd name="T5" fmla="*/ 5772 h 5798"/>
                <a:gd name="T6" fmla="*/ 3090 w 3120"/>
                <a:gd name="T7" fmla="*/ 4836 h 5798"/>
                <a:gd name="T8" fmla="*/ 1290 w 3120"/>
                <a:gd name="T9" fmla="*/ 0 h 5798"/>
              </a:gdLst>
              <a:ahLst/>
              <a:cxnLst>
                <a:cxn ang="0">
                  <a:pos x="T0" y="T1"/>
                </a:cxn>
                <a:cxn ang="0">
                  <a:pos x="T2" y="T3"/>
                </a:cxn>
                <a:cxn ang="0">
                  <a:pos x="T4" y="T5"/>
                </a:cxn>
                <a:cxn ang="0">
                  <a:pos x="T6" y="T7"/>
                </a:cxn>
                <a:cxn ang="0">
                  <a:pos x="T8" y="T9"/>
                </a:cxn>
              </a:cxnLst>
              <a:rect l="0" t="0" r="r" b="b"/>
              <a:pathLst>
                <a:path w="3120" h="5798">
                  <a:moveTo>
                    <a:pt x="1290" y="0"/>
                  </a:moveTo>
                  <a:cubicBezTo>
                    <a:pt x="780" y="0"/>
                    <a:pt x="0" y="3874"/>
                    <a:pt x="30" y="4836"/>
                  </a:cubicBezTo>
                  <a:cubicBezTo>
                    <a:pt x="60" y="5798"/>
                    <a:pt x="960" y="5772"/>
                    <a:pt x="1470" y="5772"/>
                  </a:cubicBezTo>
                  <a:cubicBezTo>
                    <a:pt x="1980" y="5772"/>
                    <a:pt x="3120" y="5798"/>
                    <a:pt x="3090" y="4836"/>
                  </a:cubicBezTo>
                  <a:cubicBezTo>
                    <a:pt x="3060" y="3874"/>
                    <a:pt x="1800" y="0"/>
                    <a:pt x="1290" y="0"/>
                  </a:cubicBezTo>
                  <a:close/>
                </a:path>
              </a:pathLst>
            </a:custGeom>
            <a:gradFill rotWithShape="0">
              <a:gsLst>
                <a:gs pos="0">
                  <a:srgbClr val="FF0000"/>
                </a:gs>
                <a:gs pos="100000">
                  <a:srgbClr val="FFCC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vi-VN"/>
            </a:p>
          </p:txBody>
        </p:sp>
        <p:sp>
          <p:nvSpPr>
            <p:cNvPr id="23" name="Freeform 22"/>
            <p:cNvSpPr>
              <a:spLocks/>
            </p:cNvSpPr>
            <p:nvPr/>
          </p:nvSpPr>
          <p:spPr bwMode="auto">
            <a:xfrm rot="-10750570">
              <a:off x="9285" y="4686"/>
              <a:ext cx="540" cy="1118"/>
            </a:xfrm>
            <a:custGeom>
              <a:avLst/>
              <a:gdLst>
                <a:gd name="T0" fmla="*/ 930 w 1500"/>
                <a:gd name="T1" fmla="*/ 1742 h 1768"/>
                <a:gd name="T2" fmla="*/ 30 w 1500"/>
                <a:gd name="T3" fmla="*/ 494 h 1768"/>
                <a:gd name="T4" fmla="*/ 750 w 1500"/>
                <a:gd name="T5" fmla="*/ 26 h 1768"/>
                <a:gd name="T6" fmla="*/ 1470 w 1500"/>
                <a:gd name="T7" fmla="*/ 338 h 1768"/>
                <a:gd name="T8" fmla="*/ 930 w 1500"/>
                <a:gd name="T9" fmla="*/ 1742 h 1768"/>
              </a:gdLst>
              <a:ahLst/>
              <a:cxnLst>
                <a:cxn ang="0">
                  <a:pos x="T0" y="T1"/>
                </a:cxn>
                <a:cxn ang="0">
                  <a:pos x="T2" y="T3"/>
                </a:cxn>
                <a:cxn ang="0">
                  <a:pos x="T4" y="T5"/>
                </a:cxn>
                <a:cxn ang="0">
                  <a:pos x="T6" y="T7"/>
                </a:cxn>
                <a:cxn ang="0">
                  <a:pos x="T8" y="T9"/>
                </a:cxn>
              </a:cxnLst>
              <a:rect l="0" t="0" r="r" b="b"/>
              <a:pathLst>
                <a:path w="1500" h="1768">
                  <a:moveTo>
                    <a:pt x="930" y="1742"/>
                  </a:moveTo>
                  <a:cubicBezTo>
                    <a:pt x="690" y="1768"/>
                    <a:pt x="60" y="780"/>
                    <a:pt x="30" y="494"/>
                  </a:cubicBezTo>
                  <a:cubicBezTo>
                    <a:pt x="0" y="208"/>
                    <a:pt x="510" y="52"/>
                    <a:pt x="750" y="26"/>
                  </a:cubicBezTo>
                  <a:cubicBezTo>
                    <a:pt x="990" y="0"/>
                    <a:pt x="1440" y="52"/>
                    <a:pt x="1470" y="338"/>
                  </a:cubicBezTo>
                  <a:cubicBezTo>
                    <a:pt x="1500" y="624"/>
                    <a:pt x="1170" y="1716"/>
                    <a:pt x="930" y="1742"/>
                  </a:cubicBez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vi-VN"/>
            </a:p>
          </p:txBody>
        </p:sp>
        <p:sp>
          <p:nvSpPr>
            <p:cNvPr id="24" name="Freeform 23"/>
            <p:cNvSpPr>
              <a:spLocks/>
            </p:cNvSpPr>
            <p:nvPr/>
          </p:nvSpPr>
          <p:spPr bwMode="auto">
            <a:xfrm rot="-10750570">
              <a:off x="9360" y="5310"/>
              <a:ext cx="360" cy="494"/>
            </a:xfrm>
            <a:custGeom>
              <a:avLst/>
              <a:gdLst>
                <a:gd name="T0" fmla="*/ 930 w 1500"/>
                <a:gd name="T1" fmla="*/ 1742 h 1768"/>
                <a:gd name="T2" fmla="*/ 30 w 1500"/>
                <a:gd name="T3" fmla="*/ 494 h 1768"/>
                <a:gd name="T4" fmla="*/ 750 w 1500"/>
                <a:gd name="T5" fmla="*/ 26 h 1768"/>
                <a:gd name="T6" fmla="*/ 1470 w 1500"/>
                <a:gd name="T7" fmla="*/ 338 h 1768"/>
                <a:gd name="T8" fmla="*/ 930 w 1500"/>
                <a:gd name="T9" fmla="*/ 1742 h 1768"/>
              </a:gdLst>
              <a:ahLst/>
              <a:cxnLst>
                <a:cxn ang="0">
                  <a:pos x="T0" y="T1"/>
                </a:cxn>
                <a:cxn ang="0">
                  <a:pos x="T2" y="T3"/>
                </a:cxn>
                <a:cxn ang="0">
                  <a:pos x="T4" y="T5"/>
                </a:cxn>
                <a:cxn ang="0">
                  <a:pos x="T6" y="T7"/>
                </a:cxn>
                <a:cxn ang="0">
                  <a:pos x="T8" y="T9"/>
                </a:cxn>
              </a:cxnLst>
              <a:rect l="0" t="0" r="r" b="b"/>
              <a:pathLst>
                <a:path w="1500" h="1768">
                  <a:moveTo>
                    <a:pt x="930" y="1742"/>
                  </a:moveTo>
                  <a:cubicBezTo>
                    <a:pt x="690" y="1768"/>
                    <a:pt x="60" y="780"/>
                    <a:pt x="30" y="494"/>
                  </a:cubicBezTo>
                  <a:cubicBezTo>
                    <a:pt x="0" y="208"/>
                    <a:pt x="510" y="52"/>
                    <a:pt x="750" y="26"/>
                  </a:cubicBezTo>
                  <a:cubicBezTo>
                    <a:pt x="990" y="0"/>
                    <a:pt x="1440" y="52"/>
                    <a:pt x="1470" y="338"/>
                  </a:cubicBezTo>
                  <a:cubicBezTo>
                    <a:pt x="1500" y="624"/>
                    <a:pt x="1170" y="1716"/>
                    <a:pt x="930" y="1742"/>
                  </a:cubicBezTo>
                  <a:close/>
                </a:path>
              </a:pathLst>
            </a:custGeom>
            <a:gradFill rotWithShape="0">
              <a:gsLst>
                <a:gs pos="0">
                  <a:srgbClr val="FF9900"/>
                </a:gs>
                <a:gs pos="100000">
                  <a:srgbClr val="3333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vi-VN"/>
            </a:p>
          </p:txBody>
        </p:sp>
      </p:grpSp>
      <p:grpSp>
        <p:nvGrpSpPr>
          <p:cNvPr id="25" name="Group 24"/>
          <p:cNvGrpSpPr>
            <a:grpSpLocks/>
          </p:cNvGrpSpPr>
          <p:nvPr/>
        </p:nvGrpSpPr>
        <p:grpSpPr bwMode="auto">
          <a:xfrm>
            <a:off x="8461173" y="4055244"/>
            <a:ext cx="1075889" cy="842090"/>
            <a:chOff x="2700" y="2064"/>
            <a:chExt cx="4320" cy="5148"/>
          </a:xfrm>
        </p:grpSpPr>
        <p:grpSp>
          <p:nvGrpSpPr>
            <p:cNvPr id="26" name="hx30Group 50"/>
            <p:cNvGrpSpPr>
              <a:grpSpLocks/>
            </p:cNvGrpSpPr>
            <p:nvPr/>
          </p:nvGrpSpPr>
          <p:grpSpPr bwMode="auto">
            <a:xfrm>
              <a:off x="2700" y="2064"/>
              <a:ext cx="4320" cy="5148"/>
              <a:chOff x="2700" y="2064"/>
              <a:chExt cx="4320" cy="5148"/>
            </a:xfrm>
          </p:grpSpPr>
          <p:sp>
            <p:nvSpPr>
              <p:cNvPr id="49" name="hx30Oval 20"/>
              <p:cNvSpPr>
                <a:spLocks noChangeArrowheads="1"/>
              </p:cNvSpPr>
              <p:nvPr/>
            </p:nvSpPr>
            <p:spPr bwMode="auto">
              <a:xfrm>
                <a:off x="4500" y="2220"/>
                <a:ext cx="720" cy="156"/>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vi-VN"/>
              </a:p>
            </p:txBody>
          </p:sp>
          <p:sp>
            <p:nvSpPr>
              <p:cNvPr id="50" name="hx30Rectangle 21"/>
              <p:cNvSpPr>
                <a:spLocks noChangeArrowheads="1"/>
              </p:cNvSpPr>
              <p:nvPr/>
            </p:nvSpPr>
            <p:spPr bwMode="auto">
              <a:xfrm>
                <a:off x="4680" y="2064"/>
                <a:ext cx="360" cy="156"/>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vi-VN"/>
              </a:p>
            </p:txBody>
          </p:sp>
          <p:cxnSp>
            <p:nvCxnSpPr>
              <p:cNvPr id="51" name="hx30Line 22"/>
              <p:cNvCxnSpPr>
                <a:cxnSpLocks noChangeShapeType="1"/>
              </p:cNvCxnSpPr>
              <p:nvPr/>
            </p:nvCxnSpPr>
            <p:spPr bwMode="auto">
              <a:xfrm>
                <a:off x="4320" y="2376"/>
                <a:ext cx="108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2" name="hx30Line 23"/>
              <p:cNvCxnSpPr>
                <a:cxnSpLocks noChangeShapeType="1"/>
              </p:cNvCxnSpPr>
              <p:nvPr/>
            </p:nvCxnSpPr>
            <p:spPr bwMode="auto">
              <a:xfrm>
                <a:off x="4320" y="2376"/>
                <a:ext cx="0" cy="15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3" name="hx30Line 24"/>
              <p:cNvCxnSpPr>
                <a:cxnSpLocks noChangeShapeType="1"/>
              </p:cNvCxnSpPr>
              <p:nvPr/>
            </p:nvCxnSpPr>
            <p:spPr bwMode="auto">
              <a:xfrm>
                <a:off x="5400" y="2376"/>
                <a:ext cx="0" cy="15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4" name="hx30Line 25"/>
              <p:cNvCxnSpPr>
                <a:cxnSpLocks noChangeShapeType="1"/>
              </p:cNvCxnSpPr>
              <p:nvPr/>
            </p:nvCxnSpPr>
            <p:spPr bwMode="auto">
              <a:xfrm>
                <a:off x="4140" y="2532"/>
                <a:ext cx="144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5" name="hx30Line 26"/>
              <p:cNvCxnSpPr>
                <a:cxnSpLocks noChangeShapeType="1"/>
              </p:cNvCxnSpPr>
              <p:nvPr/>
            </p:nvCxnSpPr>
            <p:spPr bwMode="auto">
              <a:xfrm>
                <a:off x="4140" y="2532"/>
                <a:ext cx="0" cy="15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6" name="hx30Line 27"/>
              <p:cNvCxnSpPr>
                <a:cxnSpLocks noChangeShapeType="1"/>
              </p:cNvCxnSpPr>
              <p:nvPr/>
            </p:nvCxnSpPr>
            <p:spPr bwMode="auto">
              <a:xfrm>
                <a:off x="5580" y="2532"/>
                <a:ext cx="0" cy="15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7" name="hx30Line 28"/>
              <p:cNvCxnSpPr>
                <a:cxnSpLocks noChangeShapeType="1"/>
              </p:cNvCxnSpPr>
              <p:nvPr/>
            </p:nvCxnSpPr>
            <p:spPr bwMode="auto">
              <a:xfrm>
                <a:off x="4140" y="2688"/>
                <a:ext cx="144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8" name="hx30Line 29"/>
              <p:cNvCxnSpPr>
                <a:cxnSpLocks noChangeShapeType="1"/>
              </p:cNvCxnSpPr>
              <p:nvPr/>
            </p:nvCxnSpPr>
            <p:spPr bwMode="auto">
              <a:xfrm>
                <a:off x="4320" y="2688"/>
                <a:ext cx="0" cy="624"/>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9" name="hx30Line 30"/>
              <p:cNvCxnSpPr>
                <a:cxnSpLocks noChangeShapeType="1"/>
              </p:cNvCxnSpPr>
              <p:nvPr/>
            </p:nvCxnSpPr>
            <p:spPr bwMode="auto">
              <a:xfrm>
                <a:off x="5400" y="2688"/>
                <a:ext cx="0" cy="624"/>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0" name="hx30Line 31"/>
              <p:cNvCxnSpPr>
                <a:cxnSpLocks noChangeShapeType="1"/>
              </p:cNvCxnSpPr>
              <p:nvPr/>
            </p:nvCxnSpPr>
            <p:spPr bwMode="auto">
              <a:xfrm flipH="1">
                <a:off x="4140" y="3312"/>
                <a:ext cx="180" cy="15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1" name="hx30Line 32"/>
              <p:cNvCxnSpPr>
                <a:cxnSpLocks noChangeShapeType="1"/>
              </p:cNvCxnSpPr>
              <p:nvPr/>
            </p:nvCxnSpPr>
            <p:spPr bwMode="auto">
              <a:xfrm>
                <a:off x="5400" y="3312"/>
                <a:ext cx="180" cy="15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2" name="hx30Line 33"/>
              <p:cNvCxnSpPr>
                <a:cxnSpLocks noChangeShapeType="1"/>
              </p:cNvCxnSpPr>
              <p:nvPr/>
            </p:nvCxnSpPr>
            <p:spPr bwMode="auto">
              <a:xfrm flipH="1">
                <a:off x="2880" y="3468"/>
                <a:ext cx="1260" cy="46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3" name="hx30Line 34"/>
              <p:cNvCxnSpPr>
                <a:cxnSpLocks noChangeShapeType="1"/>
              </p:cNvCxnSpPr>
              <p:nvPr/>
            </p:nvCxnSpPr>
            <p:spPr bwMode="auto">
              <a:xfrm>
                <a:off x="5580" y="3468"/>
                <a:ext cx="1260" cy="46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4" name="hx30Line 35"/>
              <p:cNvCxnSpPr>
                <a:cxnSpLocks noChangeShapeType="1"/>
              </p:cNvCxnSpPr>
              <p:nvPr/>
            </p:nvCxnSpPr>
            <p:spPr bwMode="auto">
              <a:xfrm flipH="1">
                <a:off x="2700" y="3936"/>
                <a:ext cx="180" cy="31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5" name="hx30Line 36"/>
              <p:cNvCxnSpPr>
                <a:cxnSpLocks noChangeShapeType="1"/>
              </p:cNvCxnSpPr>
              <p:nvPr/>
            </p:nvCxnSpPr>
            <p:spPr bwMode="auto">
              <a:xfrm>
                <a:off x="6840" y="3936"/>
                <a:ext cx="180" cy="31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6" name="hx30Line 37"/>
              <p:cNvCxnSpPr>
                <a:cxnSpLocks noChangeShapeType="1"/>
              </p:cNvCxnSpPr>
              <p:nvPr/>
            </p:nvCxnSpPr>
            <p:spPr bwMode="auto">
              <a:xfrm>
                <a:off x="2700" y="4248"/>
                <a:ext cx="1080" cy="280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7" name="hx30Line 38"/>
              <p:cNvCxnSpPr>
                <a:cxnSpLocks noChangeShapeType="1"/>
              </p:cNvCxnSpPr>
              <p:nvPr/>
            </p:nvCxnSpPr>
            <p:spPr bwMode="auto">
              <a:xfrm flipH="1">
                <a:off x="5940" y="4248"/>
                <a:ext cx="1080" cy="280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8" name="hx30Line 39"/>
              <p:cNvCxnSpPr>
                <a:cxnSpLocks noChangeShapeType="1"/>
              </p:cNvCxnSpPr>
              <p:nvPr/>
            </p:nvCxnSpPr>
            <p:spPr bwMode="auto">
              <a:xfrm>
                <a:off x="3780" y="7056"/>
                <a:ext cx="216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9" name="hx30Line 40"/>
              <p:cNvCxnSpPr>
                <a:cxnSpLocks noChangeShapeType="1"/>
              </p:cNvCxnSpPr>
              <p:nvPr/>
            </p:nvCxnSpPr>
            <p:spPr bwMode="auto">
              <a:xfrm flipH="1">
                <a:off x="3600" y="7056"/>
                <a:ext cx="180" cy="15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0" name="hx30Line 41"/>
              <p:cNvCxnSpPr>
                <a:cxnSpLocks noChangeShapeType="1"/>
              </p:cNvCxnSpPr>
              <p:nvPr/>
            </p:nvCxnSpPr>
            <p:spPr bwMode="auto">
              <a:xfrm>
                <a:off x="5940" y="7056"/>
                <a:ext cx="180" cy="15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1" name="hx30Line 42"/>
              <p:cNvCxnSpPr>
                <a:cxnSpLocks noChangeShapeType="1"/>
              </p:cNvCxnSpPr>
              <p:nvPr/>
            </p:nvCxnSpPr>
            <p:spPr bwMode="auto">
              <a:xfrm>
                <a:off x="3600" y="7212"/>
                <a:ext cx="252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2" name="hx30Line 43"/>
              <p:cNvCxnSpPr>
                <a:cxnSpLocks noChangeShapeType="1"/>
              </p:cNvCxnSpPr>
              <p:nvPr/>
            </p:nvCxnSpPr>
            <p:spPr bwMode="auto">
              <a:xfrm>
                <a:off x="4500" y="2688"/>
                <a:ext cx="180" cy="78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3" name="hx30Line 44"/>
              <p:cNvCxnSpPr>
                <a:cxnSpLocks noChangeShapeType="1"/>
              </p:cNvCxnSpPr>
              <p:nvPr/>
            </p:nvCxnSpPr>
            <p:spPr bwMode="auto">
              <a:xfrm>
                <a:off x="4407" y="2721"/>
                <a:ext cx="180" cy="93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4" name="hx30Line 45"/>
              <p:cNvCxnSpPr>
                <a:cxnSpLocks noChangeShapeType="1"/>
              </p:cNvCxnSpPr>
              <p:nvPr/>
            </p:nvCxnSpPr>
            <p:spPr bwMode="auto">
              <a:xfrm flipH="1">
                <a:off x="5040" y="2688"/>
                <a:ext cx="180" cy="78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5" name="hx30Line 46"/>
              <p:cNvCxnSpPr>
                <a:cxnSpLocks noChangeShapeType="1"/>
              </p:cNvCxnSpPr>
              <p:nvPr/>
            </p:nvCxnSpPr>
            <p:spPr bwMode="auto">
              <a:xfrm flipH="1">
                <a:off x="5144" y="2721"/>
                <a:ext cx="180" cy="93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6" name="hx30Line 47"/>
              <p:cNvCxnSpPr>
                <a:cxnSpLocks noChangeShapeType="1"/>
              </p:cNvCxnSpPr>
              <p:nvPr/>
            </p:nvCxnSpPr>
            <p:spPr bwMode="auto">
              <a:xfrm>
                <a:off x="4680" y="3468"/>
                <a:ext cx="36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7" name="hx30Line 48"/>
              <p:cNvCxnSpPr>
                <a:cxnSpLocks noChangeShapeType="1"/>
              </p:cNvCxnSpPr>
              <p:nvPr/>
            </p:nvCxnSpPr>
            <p:spPr bwMode="auto">
              <a:xfrm>
                <a:off x="4600" y="3624"/>
                <a:ext cx="54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cxnSp>
          <p:nvCxnSpPr>
            <p:cNvPr id="27" name="hx30Line 51"/>
            <p:cNvCxnSpPr>
              <a:cxnSpLocks noChangeShapeType="1"/>
            </p:cNvCxnSpPr>
            <p:nvPr/>
          </p:nvCxnSpPr>
          <p:spPr bwMode="auto">
            <a:xfrm flipH="1">
              <a:off x="3240" y="3624"/>
              <a:ext cx="900" cy="31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8" name="hx30Line 52"/>
            <p:cNvCxnSpPr>
              <a:cxnSpLocks noChangeShapeType="1"/>
            </p:cNvCxnSpPr>
            <p:nvPr/>
          </p:nvCxnSpPr>
          <p:spPr bwMode="auto">
            <a:xfrm>
              <a:off x="5400" y="3468"/>
              <a:ext cx="1080" cy="46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9" name="hx30Line 53"/>
            <p:cNvCxnSpPr>
              <a:cxnSpLocks noChangeShapeType="1"/>
            </p:cNvCxnSpPr>
            <p:nvPr/>
          </p:nvCxnSpPr>
          <p:spPr bwMode="auto">
            <a:xfrm>
              <a:off x="3060" y="4560"/>
              <a:ext cx="900" cy="234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0" name="hx30Line 54"/>
            <p:cNvCxnSpPr>
              <a:cxnSpLocks noChangeShapeType="1"/>
            </p:cNvCxnSpPr>
            <p:nvPr/>
          </p:nvCxnSpPr>
          <p:spPr bwMode="auto">
            <a:xfrm flipH="1">
              <a:off x="5940" y="4404"/>
              <a:ext cx="720" cy="2184"/>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1" name="hx30Line 55"/>
            <p:cNvCxnSpPr>
              <a:cxnSpLocks noChangeShapeType="1"/>
            </p:cNvCxnSpPr>
            <p:nvPr/>
          </p:nvCxnSpPr>
          <p:spPr bwMode="auto">
            <a:xfrm flipH="1">
              <a:off x="3060" y="4248"/>
              <a:ext cx="180" cy="31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2" name="hx30Line 56"/>
            <p:cNvCxnSpPr>
              <a:cxnSpLocks noChangeShapeType="1"/>
            </p:cNvCxnSpPr>
            <p:nvPr/>
          </p:nvCxnSpPr>
          <p:spPr bwMode="auto">
            <a:xfrm>
              <a:off x="3240" y="4560"/>
              <a:ext cx="324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3" name="hx30Line 57"/>
            <p:cNvCxnSpPr>
              <a:cxnSpLocks noChangeShapeType="1"/>
            </p:cNvCxnSpPr>
            <p:nvPr/>
          </p:nvCxnSpPr>
          <p:spPr bwMode="auto">
            <a:xfrm>
              <a:off x="3240" y="4716"/>
              <a:ext cx="3240" cy="0"/>
            </a:xfrm>
            <a:prstGeom prst="line">
              <a:avLst/>
            </a:prstGeom>
            <a:noFill/>
            <a:ln w="9525" cap="rnd">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4" name="hx30Line 58"/>
            <p:cNvCxnSpPr>
              <a:cxnSpLocks noChangeShapeType="1"/>
            </p:cNvCxnSpPr>
            <p:nvPr/>
          </p:nvCxnSpPr>
          <p:spPr bwMode="auto">
            <a:xfrm>
              <a:off x="3240" y="4872"/>
              <a:ext cx="3240" cy="0"/>
            </a:xfrm>
            <a:prstGeom prst="line">
              <a:avLst/>
            </a:prstGeom>
            <a:noFill/>
            <a:ln w="9525" cap="rnd">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5" name="hx30Line 59"/>
            <p:cNvCxnSpPr>
              <a:cxnSpLocks noChangeShapeType="1"/>
            </p:cNvCxnSpPr>
            <p:nvPr/>
          </p:nvCxnSpPr>
          <p:spPr bwMode="auto">
            <a:xfrm>
              <a:off x="3420" y="5028"/>
              <a:ext cx="2880" cy="0"/>
            </a:xfrm>
            <a:prstGeom prst="line">
              <a:avLst/>
            </a:prstGeom>
            <a:noFill/>
            <a:ln w="9525" cap="rnd">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6" name="hx30Line 60"/>
            <p:cNvCxnSpPr>
              <a:cxnSpLocks noChangeShapeType="1"/>
            </p:cNvCxnSpPr>
            <p:nvPr/>
          </p:nvCxnSpPr>
          <p:spPr bwMode="auto">
            <a:xfrm>
              <a:off x="3420" y="5184"/>
              <a:ext cx="2880" cy="0"/>
            </a:xfrm>
            <a:prstGeom prst="line">
              <a:avLst/>
            </a:prstGeom>
            <a:noFill/>
            <a:ln w="9525" cap="rnd">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7" name="hx30Line 61"/>
            <p:cNvCxnSpPr>
              <a:cxnSpLocks noChangeShapeType="1"/>
            </p:cNvCxnSpPr>
            <p:nvPr/>
          </p:nvCxnSpPr>
          <p:spPr bwMode="auto">
            <a:xfrm>
              <a:off x="3420" y="5340"/>
              <a:ext cx="2700" cy="0"/>
            </a:xfrm>
            <a:prstGeom prst="line">
              <a:avLst/>
            </a:prstGeom>
            <a:noFill/>
            <a:ln w="9525" cap="rnd">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8" name="hx30Line 62"/>
            <p:cNvCxnSpPr>
              <a:cxnSpLocks noChangeShapeType="1"/>
            </p:cNvCxnSpPr>
            <p:nvPr/>
          </p:nvCxnSpPr>
          <p:spPr bwMode="auto">
            <a:xfrm>
              <a:off x="3600" y="5496"/>
              <a:ext cx="2520" cy="0"/>
            </a:xfrm>
            <a:prstGeom prst="line">
              <a:avLst/>
            </a:prstGeom>
            <a:noFill/>
            <a:ln w="9525" cap="rnd">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9" name="hx30Line 63"/>
            <p:cNvCxnSpPr>
              <a:cxnSpLocks noChangeShapeType="1"/>
            </p:cNvCxnSpPr>
            <p:nvPr/>
          </p:nvCxnSpPr>
          <p:spPr bwMode="auto">
            <a:xfrm>
              <a:off x="3780" y="5652"/>
              <a:ext cx="2340" cy="0"/>
            </a:xfrm>
            <a:prstGeom prst="line">
              <a:avLst/>
            </a:prstGeom>
            <a:noFill/>
            <a:ln w="9525" cap="rnd">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0" name="hx30Line 64"/>
            <p:cNvCxnSpPr>
              <a:cxnSpLocks noChangeShapeType="1"/>
            </p:cNvCxnSpPr>
            <p:nvPr/>
          </p:nvCxnSpPr>
          <p:spPr bwMode="auto">
            <a:xfrm>
              <a:off x="3780" y="5808"/>
              <a:ext cx="2160" cy="0"/>
            </a:xfrm>
            <a:prstGeom prst="line">
              <a:avLst/>
            </a:prstGeom>
            <a:noFill/>
            <a:ln w="9525" cap="rnd">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1" name="hx30Line 65"/>
            <p:cNvCxnSpPr>
              <a:cxnSpLocks noChangeShapeType="1"/>
            </p:cNvCxnSpPr>
            <p:nvPr/>
          </p:nvCxnSpPr>
          <p:spPr bwMode="auto">
            <a:xfrm>
              <a:off x="3780" y="5964"/>
              <a:ext cx="2160" cy="0"/>
            </a:xfrm>
            <a:prstGeom prst="line">
              <a:avLst/>
            </a:prstGeom>
            <a:noFill/>
            <a:ln w="9525" cap="rnd">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2" name="hx30Line 66"/>
            <p:cNvCxnSpPr>
              <a:cxnSpLocks noChangeShapeType="1"/>
            </p:cNvCxnSpPr>
            <p:nvPr/>
          </p:nvCxnSpPr>
          <p:spPr bwMode="auto">
            <a:xfrm>
              <a:off x="3780" y="6120"/>
              <a:ext cx="2160" cy="0"/>
            </a:xfrm>
            <a:prstGeom prst="line">
              <a:avLst/>
            </a:prstGeom>
            <a:noFill/>
            <a:ln w="9525" cap="rnd">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3" name="hx30Line 67"/>
            <p:cNvCxnSpPr>
              <a:cxnSpLocks noChangeShapeType="1"/>
            </p:cNvCxnSpPr>
            <p:nvPr/>
          </p:nvCxnSpPr>
          <p:spPr bwMode="auto">
            <a:xfrm>
              <a:off x="3780" y="6276"/>
              <a:ext cx="2160" cy="0"/>
            </a:xfrm>
            <a:prstGeom prst="line">
              <a:avLst/>
            </a:prstGeom>
            <a:noFill/>
            <a:ln w="9525" cap="rnd">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4" name="hx30Line 68"/>
            <p:cNvCxnSpPr>
              <a:cxnSpLocks noChangeShapeType="1"/>
            </p:cNvCxnSpPr>
            <p:nvPr/>
          </p:nvCxnSpPr>
          <p:spPr bwMode="auto">
            <a:xfrm>
              <a:off x="3960" y="6432"/>
              <a:ext cx="1800" cy="0"/>
            </a:xfrm>
            <a:prstGeom prst="line">
              <a:avLst/>
            </a:prstGeom>
            <a:noFill/>
            <a:ln w="9525" cap="rnd">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5" name="hx30Line 69"/>
            <p:cNvCxnSpPr>
              <a:cxnSpLocks noChangeShapeType="1"/>
            </p:cNvCxnSpPr>
            <p:nvPr/>
          </p:nvCxnSpPr>
          <p:spPr bwMode="auto">
            <a:xfrm>
              <a:off x="3960" y="6588"/>
              <a:ext cx="1800" cy="0"/>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6" name="hx30Line 70"/>
            <p:cNvCxnSpPr>
              <a:cxnSpLocks noChangeShapeType="1"/>
            </p:cNvCxnSpPr>
            <p:nvPr/>
          </p:nvCxnSpPr>
          <p:spPr bwMode="auto">
            <a:xfrm>
              <a:off x="3960" y="6744"/>
              <a:ext cx="1800" cy="0"/>
            </a:xfrm>
            <a:prstGeom prst="line">
              <a:avLst/>
            </a:prstGeom>
            <a:noFill/>
            <a:ln w="9525" cap="rnd">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7" name="hx30Line 71"/>
            <p:cNvCxnSpPr>
              <a:cxnSpLocks noChangeShapeType="1"/>
            </p:cNvCxnSpPr>
            <p:nvPr/>
          </p:nvCxnSpPr>
          <p:spPr bwMode="auto">
            <a:xfrm>
              <a:off x="4140" y="6900"/>
              <a:ext cx="162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8" name="hx30Freeform 72" descr="之字形"/>
            <p:cNvSpPr>
              <a:spLocks/>
            </p:cNvSpPr>
            <p:nvPr/>
          </p:nvSpPr>
          <p:spPr bwMode="auto">
            <a:xfrm>
              <a:off x="4020" y="3624"/>
              <a:ext cx="1830" cy="3302"/>
            </a:xfrm>
            <a:custGeom>
              <a:avLst/>
              <a:gdLst>
                <a:gd name="T0" fmla="*/ 840 w 1830"/>
                <a:gd name="T1" fmla="*/ 0 h 3302"/>
                <a:gd name="T2" fmla="*/ 480 w 1830"/>
                <a:gd name="T3" fmla="*/ 1404 h 3302"/>
                <a:gd name="T4" fmla="*/ 1380 w 1830"/>
                <a:gd name="T5" fmla="*/ 1560 h 3302"/>
                <a:gd name="T6" fmla="*/ 1740 w 1830"/>
                <a:gd name="T7" fmla="*/ 2028 h 3302"/>
                <a:gd name="T8" fmla="*/ 840 w 1830"/>
                <a:gd name="T9" fmla="*/ 2496 h 3302"/>
                <a:gd name="T10" fmla="*/ 1560 w 1830"/>
                <a:gd name="T11" fmla="*/ 2808 h 3302"/>
                <a:gd name="T12" fmla="*/ 1740 w 1830"/>
                <a:gd name="T13" fmla="*/ 2964 h 3302"/>
                <a:gd name="T14" fmla="*/ 1560 w 1830"/>
                <a:gd name="T15" fmla="*/ 3276 h 3302"/>
                <a:gd name="T16" fmla="*/ 1020 w 1830"/>
                <a:gd name="T17" fmla="*/ 2808 h 3302"/>
                <a:gd name="T18" fmla="*/ 660 w 1830"/>
                <a:gd name="T19" fmla="*/ 2652 h 3302"/>
                <a:gd name="T20" fmla="*/ 660 w 1830"/>
                <a:gd name="T21" fmla="*/ 2340 h 3302"/>
                <a:gd name="T22" fmla="*/ 1380 w 1830"/>
                <a:gd name="T23" fmla="*/ 1872 h 3302"/>
                <a:gd name="T24" fmla="*/ 120 w 1830"/>
                <a:gd name="T25" fmla="*/ 1716 h 3302"/>
                <a:gd name="T26" fmla="*/ 660 w 1830"/>
                <a:gd name="T27" fmla="*/ 0 h 3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30" h="3302">
                  <a:moveTo>
                    <a:pt x="840" y="0"/>
                  </a:moveTo>
                  <a:cubicBezTo>
                    <a:pt x="615" y="572"/>
                    <a:pt x="390" y="1144"/>
                    <a:pt x="480" y="1404"/>
                  </a:cubicBezTo>
                  <a:cubicBezTo>
                    <a:pt x="570" y="1664"/>
                    <a:pt x="1170" y="1456"/>
                    <a:pt x="1380" y="1560"/>
                  </a:cubicBezTo>
                  <a:cubicBezTo>
                    <a:pt x="1590" y="1664"/>
                    <a:pt x="1830" y="1872"/>
                    <a:pt x="1740" y="2028"/>
                  </a:cubicBezTo>
                  <a:cubicBezTo>
                    <a:pt x="1650" y="2184"/>
                    <a:pt x="870" y="2366"/>
                    <a:pt x="840" y="2496"/>
                  </a:cubicBezTo>
                  <a:cubicBezTo>
                    <a:pt x="810" y="2626"/>
                    <a:pt x="1410" y="2730"/>
                    <a:pt x="1560" y="2808"/>
                  </a:cubicBezTo>
                  <a:cubicBezTo>
                    <a:pt x="1710" y="2886"/>
                    <a:pt x="1740" y="2886"/>
                    <a:pt x="1740" y="2964"/>
                  </a:cubicBezTo>
                  <a:cubicBezTo>
                    <a:pt x="1740" y="3042"/>
                    <a:pt x="1680" y="3302"/>
                    <a:pt x="1560" y="3276"/>
                  </a:cubicBezTo>
                  <a:cubicBezTo>
                    <a:pt x="1440" y="3250"/>
                    <a:pt x="1170" y="2912"/>
                    <a:pt x="1020" y="2808"/>
                  </a:cubicBezTo>
                  <a:cubicBezTo>
                    <a:pt x="870" y="2704"/>
                    <a:pt x="720" y="2730"/>
                    <a:pt x="660" y="2652"/>
                  </a:cubicBezTo>
                  <a:cubicBezTo>
                    <a:pt x="600" y="2574"/>
                    <a:pt x="540" y="2470"/>
                    <a:pt x="660" y="2340"/>
                  </a:cubicBezTo>
                  <a:cubicBezTo>
                    <a:pt x="780" y="2210"/>
                    <a:pt x="1470" y="1976"/>
                    <a:pt x="1380" y="1872"/>
                  </a:cubicBezTo>
                  <a:cubicBezTo>
                    <a:pt x="1290" y="1768"/>
                    <a:pt x="240" y="2028"/>
                    <a:pt x="120" y="1716"/>
                  </a:cubicBezTo>
                  <a:cubicBezTo>
                    <a:pt x="0" y="1404"/>
                    <a:pt x="330" y="702"/>
                    <a:pt x="660" y="0"/>
                  </a:cubicBezTo>
                </a:path>
              </a:pathLst>
            </a:custGeom>
            <a:pattFill prst="zigZag">
              <a:fgClr>
                <a:srgbClr val="000000"/>
              </a:fgClr>
              <a:bgClr>
                <a:srgbClr val="FFFFFF"/>
              </a:bgClr>
            </a:patt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vi-VN"/>
            </a:p>
          </p:txBody>
        </p:sp>
      </p:grpSp>
      <p:sp>
        <p:nvSpPr>
          <p:cNvPr id="78" name="Can 77"/>
          <p:cNvSpPr/>
          <p:nvPr/>
        </p:nvSpPr>
        <p:spPr>
          <a:xfrm>
            <a:off x="4591973" y="1171004"/>
            <a:ext cx="845754" cy="2791395"/>
          </a:xfrm>
          <a:prstGeom prst="can">
            <a:avLst>
              <a:gd name="adj" fmla="val 73837"/>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79" name="Group 78"/>
          <p:cNvGrpSpPr/>
          <p:nvPr/>
        </p:nvGrpSpPr>
        <p:grpSpPr>
          <a:xfrm>
            <a:off x="5903507" y="1998602"/>
            <a:ext cx="362872" cy="512495"/>
            <a:chOff x="3751468" y="3521343"/>
            <a:chExt cx="362872" cy="512495"/>
          </a:xfrm>
        </p:grpSpPr>
        <p:sp>
          <p:nvSpPr>
            <p:cNvPr id="80" name="Rectangle 79"/>
            <p:cNvSpPr/>
            <p:nvPr/>
          </p:nvSpPr>
          <p:spPr>
            <a:xfrm>
              <a:off x="3864243" y="3654797"/>
              <a:ext cx="137321" cy="3790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1" name="Rectangle 80"/>
            <p:cNvSpPr/>
            <p:nvPr/>
          </p:nvSpPr>
          <p:spPr>
            <a:xfrm>
              <a:off x="3751468" y="3521343"/>
              <a:ext cx="362872" cy="1368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82" name="Group 2"/>
          <p:cNvGrpSpPr>
            <a:grpSpLocks/>
          </p:cNvGrpSpPr>
          <p:nvPr/>
        </p:nvGrpSpPr>
        <p:grpSpPr bwMode="auto">
          <a:xfrm>
            <a:off x="3986618" y="2960545"/>
            <a:ext cx="2394535" cy="1691712"/>
            <a:chOff x="720" y="2496"/>
            <a:chExt cx="2208" cy="1183"/>
          </a:xfrm>
        </p:grpSpPr>
        <p:sp>
          <p:nvSpPr>
            <p:cNvPr id="83" name="AutoShape 3"/>
            <p:cNvSpPr>
              <a:spLocks noChangeArrowheads="1"/>
            </p:cNvSpPr>
            <p:nvPr/>
          </p:nvSpPr>
          <p:spPr bwMode="auto">
            <a:xfrm>
              <a:off x="1536" y="3360"/>
              <a:ext cx="336" cy="319"/>
            </a:xfrm>
            <a:prstGeom prst="pentagon">
              <a:avLst/>
            </a:prstGeom>
            <a:solidFill>
              <a:srgbClr val="339966">
                <a:alpha val="17000"/>
              </a:srgbClr>
            </a:solidFill>
            <a:ln w="9525">
              <a:solidFill>
                <a:srgbClr val="DEF6F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srgbClr val="000000"/>
                </a:solidFill>
                <a:effectLst/>
                <a:uLnTx/>
                <a:uFillTx/>
              </a:endParaRPr>
            </a:p>
          </p:txBody>
        </p:sp>
        <p:sp>
          <p:nvSpPr>
            <p:cNvPr id="84" name="AutoShape 4"/>
            <p:cNvSpPr>
              <a:spLocks noChangeArrowheads="1"/>
            </p:cNvSpPr>
            <p:nvPr/>
          </p:nvSpPr>
          <p:spPr bwMode="auto">
            <a:xfrm>
              <a:off x="1008" y="3360"/>
              <a:ext cx="336" cy="319"/>
            </a:xfrm>
            <a:prstGeom prst="pentagon">
              <a:avLst/>
            </a:prstGeom>
            <a:solidFill>
              <a:srgbClr val="339966">
                <a:alpha val="17000"/>
              </a:srgbClr>
            </a:solidFill>
            <a:ln w="9525">
              <a:solidFill>
                <a:srgbClr val="DEF6F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srgbClr val="000000"/>
                </a:solidFill>
                <a:effectLst/>
                <a:uLnTx/>
                <a:uFillTx/>
              </a:endParaRPr>
            </a:p>
          </p:txBody>
        </p:sp>
        <p:sp>
          <p:nvSpPr>
            <p:cNvPr id="85" name="AutoShape 5"/>
            <p:cNvSpPr>
              <a:spLocks noChangeArrowheads="1"/>
            </p:cNvSpPr>
            <p:nvPr/>
          </p:nvSpPr>
          <p:spPr bwMode="auto">
            <a:xfrm>
              <a:off x="1296" y="3120"/>
              <a:ext cx="336" cy="319"/>
            </a:xfrm>
            <a:prstGeom prst="pentagon">
              <a:avLst/>
            </a:prstGeom>
            <a:solidFill>
              <a:srgbClr val="339966">
                <a:alpha val="17000"/>
              </a:srgbClr>
            </a:solidFill>
            <a:ln w="9525">
              <a:solidFill>
                <a:srgbClr val="DEF6F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srgbClr val="000000"/>
                </a:solidFill>
                <a:effectLst/>
                <a:uLnTx/>
                <a:uFillTx/>
              </a:endParaRPr>
            </a:p>
          </p:txBody>
        </p:sp>
        <p:sp>
          <p:nvSpPr>
            <p:cNvPr id="86" name="AutoShape 6"/>
            <p:cNvSpPr>
              <a:spLocks noChangeArrowheads="1"/>
            </p:cNvSpPr>
            <p:nvPr/>
          </p:nvSpPr>
          <p:spPr bwMode="auto">
            <a:xfrm>
              <a:off x="768" y="3312"/>
              <a:ext cx="336" cy="319"/>
            </a:xfrm>
            <a:prstGeom prst="pentagon">
              <a:avLst/>
            </a:prstGeom>
            <a:solidFill>
              <a:srgbClr val="339966">
                <a:alpha val="17000"/>
              </a:srgbClr>
            </a:solidFill>
            <a:ln w="9525">
              <a:solidFill>
                <a:srgbClr val="DEF6F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srgbClr val="000000"/>
                </a:solidFill>
                <a:effectLst/>
                <a:uLnTx/>
                <a:uFillTx/>
              </a:endParaRPr>
            </a:p>
          </p:txBody>
        </p:sp>
        <p:sp>
          <p:nvSpPr>
            <p:cNvPr id="87" name="AutoShape 7"/>
            <p:cNvSpPr>
              <a:spLocks noChangeArrowheads="1"/>
            </p:cNvSpPr>
            <p:nvPr/>
          </p:nvSpPr>
          <p:spPr bwMode="auto">
            <a:xfrm rot="5400000">
              <a:off x="712" y="3128"/>
              <a:ext cx="336" cy="319"/>
            </a:xfrm>
            <a:prstGeom prst="pentagon">
              <a:avLst/>
            </a:prstGeom>
            <a:solidFill>
              <a:srgbClr val="339966">
                <a:alpha val="17000"/>
              </a:srgbClr>
            </a:solidFill>
            <a:ln w="9525">
              <a:solidFill>
                <a:srgbClr val="DEF6F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srgbClr val="000000"/>
                </a:solidFill>
                <a:effectLst/>
                <a:uLnTx/>
                <a:uFillTx/>
              </a:endParaRPr>
            </a:p>
          </p:txBody>
        </p:sp>
        <p:sp>
          <p:nvSpPr>
            <p:cNvPr id="88" name="AutoShape 8"/>
            <p:cNvSpPr>
              <a:spLocks noChangeArrowheads="1"/>
            </p:cNvSpPr>
            <p:nvPr/>
          </p:nvSpPr>
          <p:spPr bwMode="auto">
            <a:xfrm rot="3241697">
              <a:off x="1056" y="3120"/>
              <a:ext cx="336" cy="319"/>
            </a:xfrm>
            <a:prstGeom prst="pentagon">
              <a:avLst/>
            </a:prstGeom>
            <a:solidFill>
              <a:srgbClr val="339966">
                <a:alpha val="17000"/>
              </a:srgbClr>
            </a:solidFill>
            <a:ln w="9525">
              <a:solidFill>
                <a:srgbClr val="DEF6F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srgbClr val="000000"/>
                </a:solidFill>
                <a:effectLst/>
                <a:uLnTx/>
                <a:uFillTx/>
              </a:endParaRPr>
            </a:p>
          </p:txBody>
        </p:sp>
        <p:sp>
          <p:nvSpPr>
            <p:cNvPr id="89" name="AutoShape 9"/>
            <p:cNvSpPr>
              <a:spLocks noChangeArrowheads="1"/>
            </p:cNvSpPr>
            <p:nvPr/>
          </p:nvSpPr>
          <p:spPr bwMode="auto">
            <a:xfrm>
              <a:off x="720" y="2928"/>
              <a:ext cx="336" cy="319"/>
            </a:xfrm>
            <a:prstGeom prst="pentagon">
              <a:avLst/>
            </a:prstGeom>
            <a:solidFill>
              <a:srgbClr val="339966">
                <a:alpha val="17000"/>
              </a:srgbClr>
            </a:solidFill>
            <a:ln w="9525">
              <a:solidFill>
                <a:srgbClr val="DEF6F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srgbClr val="000000"/>
                </a:solidFill>
                <a:effectLst/>
                <a:uLnTx/>
                <a:uFillTx/>
              </a:endParaRPr>
            </a:p>
          </p:txBody>
        </p:sp>
        <p:sp>
          <p:nvSpPr>
            <p:cNvPr id="90" name="AutoShape 10"/>
            <p:cNvSpPr>
              <a:spLocks noChangeArrowheads="1"/>
            </p:cNvSpPr>
            <p:nvPr/>
          </p:nvSpPr>
          <p:spPr bwMode="auto">
            <a:xfrm rot="2898405">
              <a:off x="1008" y="2928"/>
              <a:ext cx="336" cy="319"/>
            </a:xfrm>
            <a:prstGeom prst="pentagon">
              <a:avLst/>
            </a:prstGeom>
            <a:solidFill>
              <a:srgbClr val="339966">
                <a:alpha val="17000"/>
              </a:srgbClr>
            </a:solidFill>
            <a:ln w="9525">
              <a:solidFill>
                <a:srgbClr val="DEF6F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srgbClr val="000000"/>
                </a:solidFill>
                <a:effectLst/>
                <a:uLnTx/>
                <a:uFillTx/>
              </a:endParaRPr>
            </a:p>
          </p:txBody>
        </p:sp>
        <p:sp>
          <p:nvSpPr>
            <p:cNvPr id="91" name="AutoShape 11"/>
            <p:cNvSpPr>
              <a:spLocks noChangeArrowheads="1"/>
            </p:cNvSpPr>
            <p:nvPr/>
          </p:nvSpPr>
          <p:spPr bwMode="auto">
            <a:xfrm>
              <a:off x="1536" y="3216"/>
              <a:ext cx="336" cy="319"/>
            </a:xfrm>
            <a:prstGeom prst="pentagon">
              <a:avLst/>
            </a:prstGeom>
            <a:solidFill>
              <a:srgbClr val="339966">
                <a:alpha val="17000"/>
              </a:srgbClr>
            </a:solidFill>
            <a:ln w="9525">
              <a:solidFill>
                <a:srgbClr val="DEF6F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srgbClr val="000000"/>
                </a:solidFill>
                <a:effectLst/>
                <a:uLnTx/>
                <a:uFillTx/>
              </a:endParaRPr>
            </a:p>
          </p:txBody>
        </p:sp>
        <p:sp>
          <p:nvSpPr>
            <p:cNvPr id="92" name="AutoShape 12"/>
            <p:cNvSpPr>
              <a:spLocks noChangeArrowheads="1"/>
            </p:cNvSpPr>
            <p:nvPr/>
          </p:nvSpPr>
          <p:spPr bwMode="auto">
            <a:xfrm>
              <a:off x="1728" y="3024"/>
              <a:ext cx="336" cy="319"/>
            </a:xfrm>
            <a:prstGeom prst="pentagon">
              <a:avLst/>
            </a:prstGeom>
            <a:solidFill>
              <a:srgbClr val="339966">
                <a:alpha val="17000"/>
              </a:srgbClr>
            </a:solidFill>
            <a:ln w="9525">
              <a:solidFill>
                <a:srgbClr val="DEF6F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srgbClr val="000000"/>
                </a:solidFill>
                <a:effectLst/>
                <a:uLnTx/>
                <a:uFillTx/>
              </a:endParaRPr>
            </a:p>
          </p:txBody>
        </p:sp>
        <p:sp>
          <p:nvSpPr>
            <p:cNvPr id="93" name="AutoShape 13"/>
            <p:cNvSpPr>
              <a:spLocks noChangeArrowheads="1"/>
            </p:cNvSpPr>
            <p:nvPr/>
          </p:nvSpPr>
          <p:spPr bwMode="auto">
            <a:xfrm rot="2959248">
              <a:off x="1296" y="2832"/>
              <a:ext cx="336" cy="319"/>
            </a:xfrm>
            <a:prstGeom prst="pentagon">
              <a:avLst/>
            </a:prstGeom>
            <a:solidFill>
              <a:srgbClr val="339966">
                <a:alpha val="17000"/>
              </a:srgbClr>
            </a:solidFill>
            <a:ln w="9525">
              <a:solidFill>
                <a:srgbClr val="DEF6F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srgbClr val="000000"/>
                </a:solidFill>
                <a:effectLst/>
                <a:uLnTx/>
                <a:uFillTx/>
              </a:endParaRPr>
            </a:p>
          </p:txBody>
        </p:sp>
        <p:sp>
          <p:nvSpPr>
            <p:cNvPr id="94" name="AutoShape 14"/>
            <p:cNvSpPr>
              <a:spLocks noChangeArrowheads="1"/>
            </p:cNvSpPr>
            <p:nvPr/>
          </p:nvSpPr>
          <p:spPr bwMode="auto">
            <a:xfrm rot="-20592490">
              <a:off x="2256" y="3312"/>
              <a:ext cx="336" cy="319"/>
            </a:xfrm>
            <a:prstGeom prst="pentagon">
              <a:avLst/>
            </a:prstGeom>
            <a:solidFill>
              <a:srgbClr val="339966">
                <a:alpha val="17000"/>
              </a:srgbClr>
            </a:solidFill>
            <a:ln w="9525">
              <a:solidFill>
                <a:srgbClr val="DEF6F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srgbClr val="000000"/>
                </a:solidFill>
                <a:effectLst/>
                <a:uLnTx/>
                <a:uFillTx/>
              </a:endParaRPr>
            </a:p>
          </p:txBody>
        </p:sp>
        <p:sp>
          <p:nvSpPr>
            <p:cNvPr id="95" name="AutoShape 15"/>
            <p:cNvSpPr>
              <a:spLocks noChangeArrowheads="1"/>
            </p:cNvSpPr>
            <p:nvPr/>
          </p:nvSpPr>
          <p:spPr bwMode="auto">
            <a:xfrm rot="19263707">
              <a:off x="1210" y="3318"/>
              <a:ext cx="336" cy="319"/>
            </a:xfrm>
            <a:prstGeom prst="pentagon">
              <a:avLst/>
            </a:prstGeom>
            <a:solidFill>
              <a:srgbClr val="339966">
                <a:alpha val="17000"/>
              </a:srgbClr>
            </a:solidFill>
            <a:ln w="9525">
              <a:solidFill>
                <a:srgbClr val="DEF6F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srgbClr val="000000"/>
                </a:solidFill>
                <a:effectLst/>
                <a:uLnTx/>
                <a:uFillTx/>
              </a:endParaRPr>
            </a:p>
          </p:txBody>
        </p:sp>
        <p:sp>
          <p:nvSpPr>
            <p:cNvPr id="96" name="AutoShape 16"/>
            <p:cNvSpPr>
              <a:spLocks noChangeArrowheads="1"/>
            </p:cNvSpPr>
            <p:nvPr/>
          </p:nvSpPr>
          <p:spPr bwMode="auto">
            <a:xfrm>
              <a:off x="2016" y="3360"/>
              <a:ext cx="336" cy="319"/>
            </a:xfrm>
            <a:prstGeom prst="pentagon">
              <a:avLst/>
            </a:prstGeom>
            <a:solidFill>
              <a:srgbClr val="339966">
                <a:alpha val="17000"/>
              </a:srgbClr>
            </a:solidFill>
            <a:ln w="9525">
              <a:solidFill>
                <a:srgbClr val="DEF6F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srgbClr val="000000"/>
                </a:solidFill>
                <a:effectLst/>
                <a:uLnTx/>
                <a:uFillTx/>
              </a:endParaRPr>
            </a:p>
          </p:txBody>
        </p:sp>
        <p:sp>
          <p:nvSpPr>
            <p:cNvPr id="97" name="AutoShape 17"/>
            <p:cNvSpPr>
              <a:spLocks noChangeArrowheads="1"/>
            </p:cNvSpPr>
            <p:nvPr/>
          </p:nvSpPr>
          <p:spPr bwMode="auto">
            <a:xfrm rot="-2045154">
              <a:off x="1776" y="3312"/>
              <a:ext cx="336" cy="319"/>
            </a:xfrm>
            <a:prstGeom prst="pentagon">
              <a:avLst/>
            </a:prstGeom>
            <a:solidFill>
              <a:srgbClr val="339966">
                <a:alpha val="17000"/>
              </a:srgbClr>
            </a:solidFill>
            <a:ln w="9525">
              <a:solidFill>
                <a:srgbClr val="DEF6F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srgbClr val="000000"/>
                </a:solidFill>
                <a:effectLst/>
                <a:uLnTx/>
                <a:uFillTx/>
              </a:endParaRPr>
            </a:p>
          </p:txBody>
        </p:sp>
        <p:sp>
          <p:nvSpPr>
            <p:cNvPr id="98" name="AutoShape 18"/>
            <p:cNvSpPr>
              <a:spLocks noChangeArrowheads="1"/>
            </p:cNvSpPr>
            <p:nvPr/>
          </p:nvSpPr>
          <p:spPr bwMode="auto">
            <a:xfrm rot="1680550">
              <a:off x="2016" y="3024"/>
              <a:ext cx="336" cy="319"/>
            </a:xfrm>
            <a:prstGeom prst="pentagon">
              <a:avLst/>
            </a:prstGeom>
            <a:solidFill>
              <a:srgbClr val="339966">
                <a:alpha val="17000"/>
              </a:srgbClr>
            </a:solidFill>
            <a:ln w="9525">
              <a:solidFill>
                <a:srgbClr val="DEF6F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srgbClr val="000000"/>
                </a:solidFill>
                <a:effectLst/>
                <a:uLnTx/>
                <a:uFillTx/>
              </a:endParaRPr>
            </a:p>
          </p:txBody>
        </p:sp>
        <p:sp>
          <p:nvSpPr>
            <p:cNvPr id="99" name="AutoShape 19"/>
            <p:cNvSpPr>
              <a:spLocks noChangeArrowheads="1"/>
            </p:cNvSpPr>
            <p:nvPr/>
          </p:nvSpPr>
          <p:spPr bwMode="auto">
            <a:xfrm rot="5400000">
              <a:off x="808" y="2744"/>
              <a:ext cx="336" cy="319"/>
            </a:xfrm>
            <a:prstGeom prst="pentagon">
              <a:avLst/>
            </a:prstGeom>
            <a:solidFill>
              <a:srgbClr val="339966">
                <a:alpha val="17000"/>
              </a:srgbClr>
            </a:solidFill>
            <a:ln w="9525">
              <a:solidFill>
                <a:srgbClr val="DEF6F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srgbClr val="000000"/>
                </a:solidFill>
                <a:effectLst/>
                <a:uLnTx/>
                <a:uFillTx/>
              </a:endParaRPr>
            </a:p>
          </p:txBody>
        </p:sp>
        <p:sp>
          <p:nvSpPr>
            <p:cNvPr id="100" name="AutoShape 20"/>
            <p:cNvSpPr>
              <a:spLocks noChangeArrowheads="1"/>
            </p:cNvSpPr>
            <p:nvPr/>
          </p:nvSpPr>
          <p:spPr bwMode="auto">
            <a:xfrm rot="2959248">
              <a:off x="1528" y="2984"/>
              <a:ext cx="336" cy="319"/>
            </a:xfrm>
            <a:prstGeom prst="pentagon">
              <a:avLst/>
            </a:prstGeom>
            <a:solidFill>
              <a:srgbClr val="339966">
                <a:alpha val="17000"/>
              </a:srgbClr>
            </a:solidFill>
            <a:ln w="9525">
              <a:solidFill>
                <a:srgbClr val="DEF6F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srgbClr val="000000"/>
                </a:solidFill>
                <a:effectLst/>
                <a:uLnTx/>
                <a:uFillTx/>
              </a:endParaRPr>
            </a:p>
          </p:txBody>
        </p:sp>
        <p:sp>
          <p:nvSpPr>
            <p:cNvPr id="101" name="AutoShape 21"/>
            <p:cNvSpPr>
              <a:spLocks noChangeArrowheads="1"/>
            </p:cNvSpPr>
            <p:nvPr/>
          </p:nvSpPr>
          <p:spPr bwMode="auto">
            <a:xfrm>
              <a:off x="1824" y="2832"/>
              <a:ext cx="336" cy="319"/>
            </a:xfrm>
            <a:prstGeom prst="pentagon">
              <a:avLst/>
            </a:prstGeom>
            <a:solidFill>
              <a:srgbClr val="339966">
                <a:alpha val="17000"/>
              </a:srgbClr>
            </a:solidFill>
            <a:ln w="9525">
              <a:solidFill>
                <a:srgbClr val="DEF6F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srgbClr val="000000"/>
                </a:solidFill>
                <a:effectLst/>
                <a:uLnTx/>
                <a:uFillTx/>
              </a:endParaRPr>
            </a:p>
          </p:txBody>
        </p:sp>
        <p:sp>
          <p:nvSpPr>
            <p:cNvPr id="102" name="AutoShape 22"/>
            <p:cNvSpPr>
              <a:spLocks noChangeArrowheads="1"/>
            </p:cNvSpPr>
            <p:nvPr/>
          </p:nvSpPr>
          <p:spPr bwMode="auto">
            <a:xfrm rot="2959248">
              <a:off x="2200" y="2936"/>
              <a:ext cx="336" cy="319"/>
            </a:xfrm>
            <a:prstGeom prst="pentagon">
              <a:avLst/>
            </a:prstGeom>
            <a:solidFill>
              <a:srgbClr val="339966">
                <a:alpha val="17000"/>
              </a:srgbClr>
            </a:solidFill>
            <a:ln w="9525">
              <a:solidFill>
                <a:srgbClr val="DEF6F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srgbClr val="000000"/>
                </a:solidFill>
                <a:effectLst/>
                <a:uLnTx/>
                <a:uFillTx/>
              </a:endParaRPr>
            </a:p>
          </p:txBody>
        </p:sp>
        <p:sp>
          <p:nvSpPr>
            <p:cNvPr id="103" name="AutoShape 23"/>
            <p:cNvSpPr>
              <a:spLocks noChangeArrowheads="1"/>
            </p:cNvSpPr>
            <p:nvPr/>
          </p:nvSpPr>
          <p:spPr bwMode="auto">
            <a:xfrm rot="-2045154">
              <a:off x="2352" y="3072"/>
              <a:ext cx="336" cy="319"/>
            </a:xfrm>
            <a:prstGeom prst="pentagon">
              <a:avLst/>
            </a:prstGeom>
            <a:solidFill>
              <a:srgbClr val="339966">
                <a:alpha val="17000"/>
              </a:srgbClr>
            </a:solidFill>
            <a:ln w="9525">
              <a:solidFill>
                <a:srgbClr val="DEF6F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srgbClr val="000000"/>
                </a:solidFill>
                <a:effectLst/>
                <a:uLnTx/>
                <a:uFillTx/>
              </a:endParaRPr>
            </a:p>
          </p:txBody>
        </p:sp>
        <p:sp>
          <p:nvSpPr>
            <p:cNvPr id="104" name="AutoShape 24"/>
            <p:cNvSpPr>
              <a:spLocks noChangeArrowheads="1"/>
            </p:cNvSpPr>
            <p:nvPr/>
          </p:nvSpPr>
          <p:spPr bwMode="auto">
            <a:xfrm rot="-20592490">
              <a:off x="2592" y="2880"/>
              <a:ext cx="336" cy="319"/>
            </a:xfrm>
            <a:prstGeom prst="pentagon">
              <a:avLst/>
            </a:prstGeom>
            <a:solidFill>
              <a:srgbClr val="339966">
                <a:alpha val="17000"/>
              </a:srgbClr>
            </a:solidFill>
            <a:ln w="9525">
              <a:solidFill>
                <a:srgbClr val="DEF6F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srgbClr val="000000"/>
                </a:solidFill>
                <a:effectLst/>
                <a:uLnTx/>
                <a:uFillTx/>
              </a:endParaRPr>
            </a:p>
          </p:txBody>
        </p:sp>
        <p:sp>
          <p:nvSpPr>
            <p:cNvPr id="105" name="AutoShape 25"/>
            <p:cNvSpPr>
              <a:spLocks noChangeArrowheads="1"/>
            </p:cNvSpPr>
            <p:nvPr/>
          </p:nvSpPr>
          <p:spPr bwMode="auto">
            <a:xfrm>
              <a:off x="2592" y="3168"/>
              <a:ext cx="336" cy="319"/>
            </a:xfrm>
            <a:prstGeom prst="pentagon">
              <a:avLst/>
            </a:prstGeom>
            <a:solidFill>
              <a:srgbClr val="339966">
                <a:alpha val="17000"/>
              </a:srgbClr>
            </a:solidFill>
            <a:ln w="9525">
              <a:solidFill>
                <a:srgbClr val="DEF6F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srgbClr val="000000"/>
                </a:solidFill>
                <a:effectLst/>
                <a:uLnTx/>
                <a:uFillTx/>
              </a:endParaRPr>
            </a:p>
          </p:txBody>
        </p:sp>
        <p:sp>
          <p:nvSpPr>
            <p:cNvPr id="106" name="AutoShape 26"/>
            <p:cNvSpPr>
              <a:spLocks noChangeArrowheads="1"/>
            </p:cNvSpPr>
            <p:nvPr/>
          </p:nvSpPr>
          <p:spPr bwMode="auto">
            <a:xfrm rot="19263707">
              <a:off x="2544" y="3312"/>
              <a:ext cx="336" cy="319"/>
            </a:xfrm>
            <a:prstGeom prst="pentagon">
              <a:avLst/>
            </a:prstGeom>
            <a:solidFill>
              <a:srgbClr val="339966">
                <a:alpha val="17000"/>
              </a:srgbClr>
            </a:solidFill>
            <a:ln w="9525">
              <a:solidFill>
                <a:srgbClr val="DEF6F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srgbClr val="000000"/>
                </a:solidFill>
                <a:effectLst/>
                <a:uLnTx/>
                <a:uFillTx/>
              </a:endParaRPr>
            </a:p>
          </p:txBody>
        </p:sp>
        <p:sp>
          <p:nvSpPr>
            <p:cNvPr id="107" name="AutoShape 27"/>
            <p:cNvSpPr>
              <a:spLocks noChangeArrowheads="1"/>
            </p:cNvSpPr>
            <p:nvPr/>
          </p:nvSpPr>
          <p:spPr bwMode="auto">
            <a:xfrm>
              <a:off x="1584" y="2784"/>
              <a:ext cx="336" cy="319"/>
            </a:xfrm>
            <a:prstGeom prst="pentagon">
              <a:avLst/>
            </a:prstGeom>
            <a:solidFill>
              <a:srgbClr val="339966">
                <a:alpha val="17000"/>
              </a:srgbClr>
            </a:solidFill>
            <a:ln w="9525">
              <a:solidFill>
                <a:srgbClr val="DEF6F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srgbClr val="000000"/>
                </a:solidFill>
                <a:effectLst/>
                <a:uLnTx/>
                <a:uFillTx/>
              </a:endParaRPr>
            </a:p>
          </p:txBody>
        </p:sp>
        <p:sp>
          <p:nvSpPr>
            <p:cNvPr id="108" name="AutoShape 28"/>
            <p:cNvSpPr>
              <a:spLocks noChangeArrowheads="1"/>
            </p:cNvSpPr>
            <p:nvPr/>
          </p:nvSpPr>
          <p:spPr bwMode="auto">
            <a:xfrm rot="2898405">
              <a:off x="1288" y="2600"/>
              <a:ext cx="336" cy="319"/>
            </a:xfrm>
            <a:prstGeom prst="pentagon">
              <a:avLst/>
            </a:prstGeom>
            <a:solidFill>
              <a:srgbClr val="339966">
                <a:alpha val="17000"/>
              </a:srgbClr>
            </a:solidFill>
            <a:ln w="9525">
              <a:solidFill>
                <a:srgbClr val="DEF6F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srgbClr val="000000"/>
                </a:solidFill>
                <a:effectLst/>
                <a:uLnTx/>
                <a:uFillTx/>
              </a:endParaRPr>
            </a:p>
          </p:txBody>
        </p:sp>
        <p:sp>
          <p:nvSpPr>
            <p:cNvPr id="109" name="AutoShape 29"/>
            <p:cNvSpPr>
              <a:spLocks noChangeArrowheads="1"/>
            </p:cNvSpPr>
            <p:nvPr/>
          </p:nvSpPr>
          <p:spPr bwMode="auto">
            <a:xfrm rot="5400000">
              <a:off x="1109" y="2678"/>
              <a:ext cx="336" cy="319"/>
            </a:xfrm>
            <a:prstGeom prst="pentagon">
              <a:avLst/>
            </a:prstGeom>
            <a:solidFill>
              <a:srgbClr val="339966">
                <a:alpha val="17000"/>
              </a:srgbClr>
            </a:solidFill>
            <a:ln w="9525">
              <a:solidFill>
                <a:srgbClr val="DEF6F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srgbClr val="000000"/>
                </a:solidFill>
                <a:effectLst/>
                <a:uLnTx/>
                <a:uFillTx/>
              </a:endParaRPr>
            </a:p>
          </p:txBody>
        </p:sp>
        <p:sp>
          <p:nvSpPr>
            <p:cNvPr id="110" name="AutoShape 30"/>
            <p:cNvSpPr>
              <a:spLocks noChangeArrowheads="1"/>
            </p:cNvSpPr>
            <p:nvPr/>
          </p:nvSpPr>
          <p:spPr bwMode="auto">
            <a:xfrm rot="5400000">
              <a:off x="1528" y="2504"/>
              <a:ext cx="336" cy="319"/>
            </a:xfrm>
            <a:prstGeom prst="pentagon">
              <a:avLst/>
            </a:prstGeom>
            <a:solidFill>
              <a:srgbClr val="339966">
                <a:alpha val="17000"/>
              </a:srgbClr>
            </a:solidFill>
            <a:ln w="9525">
              <a:solidFill>
                <a:srgbClr val="DEF6F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srgbClr val="000000"/>
                </a:solidFill>
                <a:effectLst/>
                <a:uLnTx/>
                <a:uFillTx/>
              </a:endParaRPr>
            </a:p>
          </p:txBody>
        </p:sp>
        <p:sp>
          <p:nvSpPr>
            <p:cNvPr id="111" name="AutoShape 31"/>
            <p:cNvSpPr>
              <a:spLocks noChangeArrowheads="1"/>
            </p:cNvSpPr>
            <p:nvPr/>
          </p:nvSpPr>
          <p:spPr bwMode="auto">
            <a:xfrm rot="2898405">
              <a:off x="1720" y="2600"/>
              <a:ext cx="336" cy="319"/>
            </a:xfrm>
            <a:prstGeom prst="pentagon">
              <a:avLst/>
            </a:prstGeom>
            <a:solidFill>
              <a:srgbClr val="339966">
                <a:alpha val="17000"/>
              </a:srgbClr>
            </a:solidFill>
            <a:ln w="9525">
              <a:solidFill>
                <a:srgbClr val="DEF6F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srgbClr val="000000"/>
                </a:solidFill>
                <a:effectLst/>
                <a:uLnTx/>
                <a:uFillTx/>
              </a:endParaRPr>
            </a:p>
          </p:txBody>
        </p:sp>
        <p:sp>
          <p:nvSpPr>
            <p:cNvPr id="112" name="AutoShape 32"/>
            <p:cNvSpPr>
              <a:spLocks noChangeArrowheads="1"/>
            </p:cNvSpPr>
            <p:nvPr/>
          </p:nvSpPr>
          <p:spPr bwMode="auto">
            <a:xfrm>
              <a:off x="2064" y="2688"/>
              <a:ext cx="336" cy="319"/>
            </a:xfrm>
            <a:prstGeom prst="pentagon">
              <a:avLst/>
            </a:prstGeom>
            <a:solidFill>
              <a:srgbClr val="339966">
                <a:alpha val="17000"/>
              </a:srgbClr>
            </a:solidFill>
            <a:ln w="9525">
              <a:solidFill>
                <a:srgbClr val="DEF6F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srgbClr val="000000"/>
                </a:solidFill>
                <a:effectLst/>
                <a:uLnTx/>
                <a:uFillTx/>
              </a:endParaRPr>
            </a:p>
          </p:txBody>
        </p:sp>
        <p:sp>
          <p:nvSpPr>
            <p:cNvPr id="113" name="AutoShape 33"/>
            <p:cNvSpPr>
              <a:spLocks noChangeArrowheads="1"/>
            </p:cNvSpPr>
            <p:nvPr/>
          </p:nvSpPr>
          <p:spPr bwMode="auto">
            <a:xfrm rot="-20592490">
              <a:off x="2352" y="2688"/>
              <a:ext cx="336" cy="319"/>
            </a:xfrm>
            <a:prstGeom prst="pentagon">
              <a:avLst/>
            </a:prstGeom>
            <a:solidFill>
              <a:srgbClr val="339966">
                <a:alpha val="17000"/>
              </a:srgbClr>
            </a:solidFill>
            <a:ln w="9525">
              <a:solidFill>
                <a:srgbClr val="DEF6F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srgbClr val="000000"/>
                </a:solidFill>
                <a:effectLst/>
                <a:uLnTx/>
                <a:uFillTx/>
              </a:endParaRPr>
            </a:p>
          </p:txBody>
        </p:sp>
        <p:sp>
          <p:nvSpPr>
            <p:cNvPr id="114" name="AutoShape 34"/>
            <p:cNvSpPr>
              <a:spLocks noChangeArrowheads="1"/>
            </p:cNvSpPr>
            <p:nvPr/>
          </p:nvSpPr>
          <p:spPr bwMode="auto">
            <a:xfrm>
              <a:off x="2592" y="2640"/>
              <a:ext cx="336" cy="319"/>
            </a:xfrm>
            <a:prstGeom prst="pentagon">
              <a:avLst/>
            </a:prstGeom>
            <a:solidFill>
              <a:srgbClr val="339966">
                <a:alpha val="17000"/>
              </a:srgbClr>
            </a:solidFill>
            <a:ln w="9525">
              <a:solidFill>
                <a:srgbClr val="DEF6F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srgbClr val="000000"/>
                </a:solidFill>
                <a:effectLst/>
                <a:uLnTx/>
                <a:uFillTx/>
              </a:endParaRPr>
            </a:p>
          </p:txBody>
        </p:sp>
        <p:sp>
          <p:nvSpPr>
            <p:cNvPr id="115" name="AutoShape 35"/>
            <p:cNvSpPr>
              <a:spLocks noChangeArrowheads="1"/>
            </p:cNvSpPr>
            <p:nvPr/>
          </p:nvSpPr>
          <p:spPr bwMode="auto">
            <a:xfrm rot="2959248">
              <a:off x="2200" y="2504"/>
              <a:ext cx="336" cy="319"/>
            </a:xfrm>
            <a:prstGeom prst="pentagon">
              <a:avLst/>
            </a:prstGeom>
            <a:solidFill>
              <a:srgbClr val="339966">
                <a:alpha val="17000"/>
              </a:srgbClr>
            </a:solidFill>
            <a:ln w="9525">
              <a:solidFill>
                <a:srgbClr val="DEF6F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srgbClr val="000000"/>
                </a:solidFill>
                <a:effectLst/>
                <a:uLnTx/>
                <a:uFillTx/>
              </a:endParaRPr>
            </a:p>
          </p:txBody>
        </p:sp>
        <p:sp>
          <p:nvSpPr>
            <p:cNvPr id="116" name="AutoShape 36"/>
            <p:cNvSpPr>
              <a:spLocks noChangeArrowheads="1"/>
            </p:cNvSpPr>
            <p:nvPr/>
          </p:nvSpPr>
          <p:spPr bwMode="auto">
            <a:xfrm rot="2898405">
              <a:off x="1912" y="2504"/>
              <a:ext cx="336" cy="319"/>
            </a:xfrm>
            <a:prstGeom prst="pentagon">
              <a:avLst/>
            </a:prstGeom>
            <a:solidFill>
              <a:srgbClr val="339966">
                <a:alpha val="17000"/>
              </a:srgbClr>
            </a:solidFill>
            <a:ln w="9525">
              <a:solidFill>
                <a:srgbClr val="DEF6F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srgbClr val="000000"/>
                </a:solidFill>
                <a:effectLst/>
                <a:uLnTx/>
                <a:uFillTx/>
              </a:endParaRPr>
            </a:p>
          </p:txBody>
        </p:sp>
      </p:grpSp>
      <p:grpSp>
        <p:nvGrpSpPr>
          <p:cNvPr id="117" name="Group 116"/>
          <p:cNvGrpSpPr/>
          <p:nvPr/>
        </p:nvGrpSpPr>
        <p:grpSpPr>
          <a:xfrm>
            <a:off x="4442882" y="878609"/>
            <a:ext cx="1163636" cy="1000569"/>
            <a:chOff x="2079943" y="2645758"/>
            <a:chExt cx="1011891" cy="672656"/>
          </a:xfrm>
        </p:grpSpPr>
        <p:sp>
          <p:nvSpPr>
            <p:cNvPr id="118" name="Trapezoid 117"/>
            <p:cNvSpPr/>
            <p:nvPr/>
          </p:nvSpPr>
          <p:spPr>
            <a:xfrm rot="10800000">
              <a:off x="2079943" y="2834487"/>
              <a:ext cx="1011891" cy="483927"/>
            </a:xfrm>
            <a:prstGeom prst="trapezoid">
              <a:avLst>
                <a:gd name="adj" fmla="val 25803"/>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9" name="Rectangle 118"/>
            <p:cNvSpPr/>
            <p:nvPr/>
          </p:nvSpPr>
          <p:spPr>
            <a:xfrm>
              <a:off x="2205379" y="2645758"/>
              <a:ext cx="760071" cy="670276"/>
            </a:xfrm>
            <a:prstGeom prst="rect">
              <a:avLst/>
            </a:prstGeom>
            <a:solidFill>
              <a:schemeClr val="tx1">
                <a:lumMod val="95000"/>
                <a:lumOff val="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vi-VN"/>
            </a:p>
          </p:txBody>
        </p:sp>
      </p:grpSp>
      <p:sp>
        <p:nvSpPr>
          <p:cNvPr id="120" name="Rectangle 119"/>
          <p:cNvSpPr/>
          <p:nvPr/>
        </p:nvSpPr>
        <p:spPr>
          <a:xfrm>
            <a:off x="5229645" y="2215026"/>
            <a:ext cx="895523" cy="18204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1" name="Can 120"/>
          <p:cNvSpPr/>
          <p:nvPr/>
        </p:nvSpPr>
        <p:spPr>
          <a:xfrm>
            <a:off x="6836932" y="1125861"/>
            <a:ext cx="888392" cy="2836538"/>
          </a:xfrm>
          <a:prstGeom prst="can">
            <a:avLst>
              <a:gd name="adj" fmla="val 73837"/>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2" name="Rectangle 121"/>
          <p:cNvSpPr/>
          <p:nvPr/>
        </p:nvSpPr>
        <p:spPr>
          <a:xfrm>
            <a:off x="6287630" y="2175405"/>
            <a:ext cx="602598" cy="22166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3" name="Flowchart: Terminator 122"/>
          <p:cNvSpPr/>
          <p:nvPr/>
        </p:nvSpPr>
        <p:spPr>
          <a:xfrm>
            <a:off x="5674688" y="2184895"/>
            <a:ext cx="820510" cy="230517"/>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4" name="Right Bracket 123"/>
          <p:cNvSpPr/>
          <p:nvPr/>
        </p:nvSpPr>
        <p:spPr>
          <a:xfrm rot="5400000">
            <a:off x="4489567" y="2702045"/>
            <a:ext cx="1429801" cy="2459181"/>
          </a:xfrm>
          <a:prstGeom prst="rightBracket">
            <a:avLst>
              <a:gd name="adj" fmla="val 0"/>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vi-VN"/>
          </a:p>
        </p:txBody>
      </p:sp>
      <p:grpSp>
        <p:nvGrpSpPr>
          <p:cNvPr id="125" name="Group 124"/>
          <p:cNvGrpSpPr/>
          <p:nvPr/>
        </p:nvGrpSpPr>
        <p:grpSpPr>
          <a:xfrm>
            <a:off x="6699310" y="995154"/>
            <a:ext cx="1163636" cy="869021"/>
            <a:chOff x="6789120" y="2235287"/>
            <a:chExt cx="1163636" cy="869021"/>
          </a:xfrm>
        </p:grpSpPr>
        <p:sp>
          <p:nvSpPr>
            <p:cNvPr id="126" name="Trapezoid 125"/>
            <p:cNvSpPr/>
            <p:nvPr/>
          </p:nvSpPr>
          <p:spPr>
            <a:xfrm rot="10800000">
              <a:off x="6789120" y="2451936"/>
              <a:ext cx="1163636" cy="652372"/>
            </a:xfrm>
            <a:prstGeom prst="trapezoid">
              <a:avLst>
                <a:gd name="adj" fmla="val 23324"/>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7" name="Rectangle 126"/>
            <p:cNvSpPr/>
            <p:nvPr/>
          </p:nvSpPr>
          <p:spPr>
            <a:xfrm>
              <a:off x="6939656" y="2235287"/>
              <a:ext cx="860612" cy="869020"/>
            </a:xfrm>
            <a:prstGeom prst="rect">
              <a:avLst/>
            </a:prstGeom>
            <a:solidFill>
              <a:schemeClr val="tx1">
                <a:lumMod val="95000"/>
                <a:lumOff val="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vi-VN"/>
            </a:p>
          </p:txBody>
        </p:sp>
      </p:grpSp>
      <p:sp>
        <p:nvSpPr>
          <p:cNvPr id="129" name="Rounded Rectangle 128"/>
          <p:cNvSpPr/>
          <p:nvPr/>
        </p:nvSpPr>
        <p:spPr>
          <a:xfrm>
            <a:off x="401358" y="976486"/>
            <a:ext cx="3043707" cy="533400"/>
          </a:xfrm>
          <a:prstGeom prst="roundRect">
            <a:avLst>
              <a:gd name="adj" fmla="val 50000"/>
            </a:avLst>
          </a:prstGeom>
          <a:ln/>
          <a:effectLst>
            <a:glow rad="63500">
              <a:schemeClr val="accent1">
                <a:lumMod val="60000"/>
                <a:lumOff val="40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0000"/>
                </a:solidFill>
                <a:cs typeface="Times New Roman" pitchFamily="18" charset="0"/>
              </a:rPr>
              <a:t>Nhiệt</a:t>
            </a:r>
            <a:r>
              <a:rPr lang="en-US" sz="3200" b="1" dirty="0">
                <a:solidFill>
                  <a:srgbClr val="000000"/>
                </a:solidFill>
                <a:cs typeface="Times New Roman" pitchFamily="18" charset="0"/>
              </a:rPr>
              <a:t> </a:t>
            </a:r>
            <a:r>
              <a:rPr lang="en-US" sz="3200" b="1" dirty="0" err="1">
                <a:solidFill>
                  <a:srgbClr val="000000"/>
                </a:solidFill>
                <a:cs typeface="Times New Roman" pitchFamily="18" charset="0"/>
              </a:rPr>
              <a:t>độ</a:t>
            </a:r>
            <a:endParaRPr lang="en-US" sz="3200" b="1" dirty="0">
              <a:solidFill>
                <a:srgbClr val="000000"/>
              </a:solidFill>
              <a:cs typeface="Times New Roman" pitchFamily="18" charset="0"/>
            </a:endParaRPr>
          </a:p>
        </p:txBody>
      </p:sp>
      <p:sp>
        <p:nvSpPr>
          <p:cNvPr id="130" name="Oval 129"/>
          <p:cNvSpPr/>
          <p:nvPr/>
        </p:nvSpPr>
        <p:spPr>
          <a:xfrm>
            <a:off x="96558" y="900286"/>
            <a:ext cx="696246" cy="685800"/>
          </a:xfrm>
          <a:prstGeom prst="ellipse">
            <a:avLst/>
          </a:prstGeom>
          <a:gradFill flip="none" rotWithShape="1">
            <a:gsLst>
              <a:gs pos="0">
                <a:schemeClr val="accent1">
                  <a:lumMod val="20000"/>
                  <a:lumOff val="80000"/>
                </a:schemeClr>
              </a:gs>
              <a:gs pos="50000">
                <a:schemeClr val="accent1"/>
              </a:gs>
              <a:gs pos="100000">
                <a:schemeClr val="accent1">
                  <a:lumMod val="50000"/>
                </a:schemeClr>
              </a:gs>
            </a:gsLst>
            <a:path path="circle">
              <a:fillToRect l="50000" t="50000" r="50000" b="50000"/>
            </a:path>
            <a:tileRect/>
          </a:gradFill>
          <a:effectLst>
            <a:outerShdw blurRad="50800" dist="38100" dir="5400000" algn="br" rotWithShape="0">
              <a:srgbClr val="000000">
                <a:alpha val="35000"/>
              </a:srgbClr>
            </a:outerShdw>
            <a:reflection blurRad="6350" stA="50000" endA="300" endPos="38500" dist="50800" dir="5400000" sy="-100000" algn="bl" rotWithShape="0"/>
          </a:effectLst>
          <a:scene3d>
            <a:camera prst="orthographicFront">
              <a:rot lat="0" lon="0" rev="0"/>
            </a:camera>
            <a:lightRig rig="glow" dir="l">
              <a:rot lat="0" lon="0" rev="2400000"/>
            </a:lightRig>
          </a:scene3d>
          <a:sp3d prstMaterial="metal">
            <a:bevelT w="215900" h="215900"/>
            <a:contourClr>
              <a:schemeClr val="tx1"/>
            </a:contourClr>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en-US" sz="3200" b="1" dirty="0">
                <a:solidFill>
                  <a:srgbClr val="FFFFFF"/>
                </a:solidFill>
                <a:effectLst>
                  <a:outerShdw blurRad="63500" sx="102000" sy="102000" algn="ctr" rotWithShape="0">
                    <a:prstClr val="black">
                      <a:alpha val="40000"/>
                    </a:prstClr>
                  </a:outerShdw>
                </a:effectLst>
                <a:latin typeface="Times New Roman" pitchFamily="18" charset="0"/>
                <a:cs typeface="Times New Roman" pitchFamily="18" charset="0"/>
              </a:rPr>
              <a:t>1</a:t>
            </a:r>
          </a:p>
        </p:txBody>
      </p:sp>
      <p:sp>
        <p:nvSpPr>
          <p:cNvPr id="131" name="Rectangle 130"/>
          <p:cNvSpPr/>
          <p:nvPr/>
        </p:nvSpPr>
        <p:spPr>
          <a:xfrm>
            <a:off x="166129" y="1837934"/>
            <a:ext cx="3666987" cy="584775"/>
          </a:xfrm>
          <a:prstGeom prst="rect">
            <a:avLst/>
          </a:prstGeom>
          <a:solidFill>
            <a:schemeClr val="accent4">
              <a:lumMod val="20000"/>
              <a:lumOff val="80000"/>
            </a:schemeClr>
          </a:solidFill>
        </p:spPr>
        <p:txBody>
          <a:bodyPr wrap="square">
            <a:spAutoFit/>
          </a:bodyPr>
          <a:lstStyle/>
          <a:p>
            <a:pPr algn="ctr"/>
            <a:r>
              <a:rPr lang="en-US" sz="3200" b="1" dirty="0"/>
              <a:t>N</a:t>
            </a:r>
            <a:r>
              <a:rPr lang="en-US" sz="3200" b="1" baseline="-25000" dirty="0"/>
              <a:t>2</a:t>
            </a:r>
            <a:r>
              <a:rPr lang="en-US" sz="3200" b="1" dirty="0"/>
              <a:t>O</a:t>
            </a:r>
            <a:r>
              <a:rPr lang="en-US" sz="3200" b="1" baseline="-25000" dirty="0"/>
              <a:t>4(g) </a:t>
            </a:r>
            <a:r>
              <a:rPr lang="en-US" sz="3200" b="1" baseline="-25000" dirty="0">
                <a:ea typeface="Cambria Math" panose="02040503050406030204" pitchFamily="18" charset="0"/>
              </a:rPr>
              <a:t> </a:t>
            </a:r>
            <a:r>
              <a:rPr lang="en-US" sz="3200" b="1" dirty="0">
                <a:ea typeface="Cambria Math" panose="02040503050406030204" pitchFamily="18" charset="0"/>
              </a:rPr>
              <a:t>⇄  </a:t>
            </a:r>
            <a:r>
              <a:rPr lang="en-US" sz="3200" b="1" dirty="0"/>
              <a:t> </a:t>
            </a:r>
            <a:r>
              <a:rPr lang="en-US" sz="3200" b="1" dirty="0">
                <a:latin typeface="+mj-lt"/>
              </a:rPr>
              <a:t>2NO</a:t>
            </a:r>
            <a:r>
              <a:rPr lang="en-US" sz="3200" b="1" baseline="-25000" dirty="0">
                <a:latin typeface="+mj-lt"/>
              </a:rPr>
              <a:t>2(g)</a:t>
            </a:r>
          </a:p>
        </p:txBody>
      </p:sp>
      <p:sp>
        <p:nvSpPr>
          <p:cNvPr id="132" name="Rectangle 131"/>
          <p:cNvSpPr/>
          <p:nvPr/>
        </p:nvSpPr>
        <p:spPr>
          <a:xfrm>
            <a:off x="0" y="57346"/>
            <a:ext cx="9144000" cy="695367"/>
          </a:xfrm>
          <a:prstGeom prst="rect">
            <a:avLst/>
          </a:prstGeom>
          <a:gradFill flip="none" rotWithShape="1">
            <a:gsLst>
              <a:gs pos="0">
                <a:srgbClr val="4739F7">
                  <a:shade val="30000"/>
                  <a:satMod val="115000"/>
                </a:srgbClr>
              </a:gs>
              <a:gs pos="50000">
                <a:srgbClr val="4739F7">
                  <a:shade val="67500"/>
                  <a:satMod val="115000"/>
                </a:srgbClr>
              </a:gs>
              <a:gs pos="100000">
                <a:srgbClr val="4739F7">
                  <a:shade val="100000"/>
                  <a:satMod val="115000"/>
                </a:srgb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3000" b="1" dirty="0">
                <a:solidFill>
                  <a:srgbClr val="FFFF00"/>
                </a:solidFill>
                <a:cs typeface="Times New Roman" panose="02020603050405020304" pitchFamily="18" charset="0"/>
                <a:sym typeface="Wingdings" panose="05000000000000000000" pitchFamily="2" charset="2"/>
              </a:rPr>
              <a:t> III.</a:t>
            </a:r>
            <a:r>
              <a:rPr lang="en-US" sz="3000" b="1" dirty="0">
                <a:solidFill>
                  <a:srgbClr val="FFFF00"/>
                </a:solidFill>
              </a:rPr>
              <a:t> CÁC YẾU TỐ ẢNH HƯỞNG ĐẾN CÂN BẰNG HÓA HỌC</a:t>
            </a:r>
            <a:endParaRPr lang="en-US" sz="3000" b="1" dirty="0">
              <a:solidFill>
                <a:srgbClr val="FFFF00"/>
              </a:solidFill>
              <a:latin typeface="Times New Roman" panose="02020603050405020304" pitchFamily="18" charset="0"/>
              <a:ea typeface="Calibri" panose="020F0502020204030204" pitchFamily="34" charset="0"/>
            </a:endParaRPr>
          </a:p>
        </p:txBody>
      </p:sp>
      <p:sp>
        <p:nvSpPr>
          <p:cNvPr id="137" name="TextBox 136">
            <a:extLst>
              <a:ext uri="{FF2B5EF4-FFF2-40B4-BE49-F238E27FC236}">
                <a16:creationId xmlns:a16="http://schemas.microsoft.com/office/drawing/2014/main" id="{DBD4964E-B2A3-47B5-A9F8-A2548D55656B}"/>
              </a:ext>
            </a:extLst>
          </p:cNvPr>
          <p:cNvSpPr txBox="1"/>
          <p:nvPr/>
        </p:nvSpPr>
        <p:spPr>
          <a:xfrm>
            <a:off x="142248" y="2427280"/>
            <a:ext cx="3538616" cy="430887"/>
          </a:xfrm>
          <a:prstGeom prst="rect">
            <a:avLst/>
          </a:prstGeom>
          <a:noFill/>
        </p:spPr>
        <p:txBody>
          <a:bodyPr wrap="square" rtlCol="0">
            <a:spAutoFit/>
          </a:bodyPr>
          <a:lstStyle/>
          <a:p>
            <a:pPr fontAlgn="ctr"/>
            <a:r>
              <a:rPr lang="en-US" sz="2200" dirty="0" err="1">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Không</a:t>
            </a:r>
            <a:r>
              <a:rPr lang="en-US" sz="22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200" dirty="0" err="1">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màu</a:t>
            </a:r>
            <a:r>
              <a:rPr lang="en-US" sz="22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200" dirty="0" err="1">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màu</a:t>
            </a:r>
            <a:r>
              <a:rPr lang="en-US" sz="22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200" dirty="0" err="1">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nâu</a:t>
            </a:r>
            <a:r>
              <a:rPr lang="en-US" sz="22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200" dirty="0" err="1">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đỏ</a:t>
            </a:r>
            <a:endParaRPr lang="en-VN" sz="22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8" name="Rectangle 30">
            <a:extLst>
              <a:ext uri="{FF2B5EF4-FFF2-40B4-BE49-F238E27FC236}">
                <a16:creationId xmlns:a16="http://schemas.microsoft.com/office/drawing/2014/main" id="{1F108D55-70A9-49A5-BD7E-795BD60AA7FE}"/>
              </a:ext>
            </a:extLst>
          </p:cNvPr>
          <p:cNvSpPr>
            <a:spLocks noChangeArrowheads="1"/>
          </p:cNvSpPr>
          <p:nvPr/>
        </p:nvSpPr>
        <p:spPr bwMode="auto">
          <a:xfrm>
            <a:off x="242349" y="4503336"/>
            <a:ext cx="3438516" cy="1246495"/>
          </a:xfrm>
          <a:prstGeom prst="rect">
            <a:avLst/>
          </a:prstGeom>
          <a:solidFill>
            <a:schemeClr val="accent4">
              <a:lumMod val="20000"/>
              <a:lumOff val="80000"/>
            </a:schemeClr>
          </a:solidFill>
          <a:ln>
            <a:noFill/>
          </a:ln>
          <a:effectLst/>
        </p:spPr>
        <p:txBody>
          <a:bodyPr wrap="square">
            <a:spAutoFit/>
          </a:bodyPr>
          <a:lstStyle>
            <a:lvl1pPr marL="342900" indent="-342900" eaLnBrk="0" hangingPunct="0">
              <a:spcBef>
                <a:spcPct val="0"/>
              </a:spcBef>
              <a:defRPr>
                <a:solidFill>
                  <a:schemeClr val="tx1"/>
                </a:solidFill>
                <a:latin typeface="Arial" panose="020B0604020202020204" pitchFamily="34" charset="0"/>
              </a:defRPr>
            </a:lvl1pPr>
            <a:lvl2pPr eaLnBrk="0" hangingPunct="0">
              <a:spcBef>
                <a:spcPct val="0"/>
              </a:spcBef>
              <a:defRPr>
                <a:solidFill>
                  <a:schemeClr val="tx1"/>
                </a:solidFill>
                <a:latin typeface="Arial" panose="020B0604020202020204" pitchFamily="34" charset="0"/>
              </a:defRPr>
            </a:lvl2pPr>
            <a:lvl3pPr eaLnBrk="0" hangingPunct="0">
              <a:spcBef>
                <a:spcPct val="0"/>
              </a:spcBef>
              <a:defRPr>
                <a:solidFill>
                  <a:schemeClr val="tx1"/>
                </a:solidFill>
                <a:latin typeface="Arial" panose="020B0604020202020204" pitchFamily="34" charset="0"/>
              </a:defRPr>
            </a:lvl3pPr>
            <a:lvl4pPr eaLnBrk="0" hangingPunct="0">
              <a:spcBef>
                <a:spcPct val="0"/>
              </a:spcBef>
              <a:defRPr>
                <a:solidFill>
                  <a:schemeClr val="tx1"/>
                </a:solidFill>
                <a:latin typeface="Arial" panose="020B0604020202020204" pitchFamily="34" charset="0"/>
              </a:defRPr>
            </a:lvl4pPr>
            <a:lvl5pPr eaLnBrk="0" hangingPunct="0">
              <a:spcBef>
                <a:spcPct val="0"/>
              </a:spcBef>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1" hangingPunct="1">
              <a:buClrTx/>
              <a:buSzTx/>
            </a:pPr>
            <a:r>
              <a:rPr lang="en-US" altLang="en-US" dirty="0">
                <a:solidFill>
                  <a:srgbClr val="FF0000"/>
                </a:solidFill>
                <a:latin typeface="Times New Roman" panose="02020603050405020304" pitchFamily="18" charset="0"/>
              </a:rPr>
              <a:t>   </a:t>
            </a:r>
            <a:r>
              <a:rPr lang="en-US" altLang="en-US" sz="2500" dirty="0">
                <a:solidFill>
                  <a:srgbClr val="FF0000"/>
                </a:solidFill>
                <a:latin typeface="UTM Aurora" panose="02040603050506020204" pitchFamily="18" charset="0"/>
              </a:rPr>
              <a:t>Qui </a:t>
            </a:r>
            <a:r>
              <a:rPr lang="en-US" altLang="en-US" sz="2500" dirty="0" err="1">
                <a:solidFill>
                  <a:srgbClr val="FF0000"/>
                </a:solidFill>
                <a:latin typeface="UTM Aurora" panose="02040603050506020204" pitchFamily="18" charset="0"/>
              </a:rPr>
              <a:t>ước</a:t>
            </a:r>
            <a:r>
              <a:rPr lang="en-US" altLang="en-US" sz="2500" dirty="0">
                <a:solidFill>
                  <a:srgbClr val="FF0000"/>
                </a:solidFill>
                <a:latin typeface="UTM Aurora" panose="02040603050506020204" pitchFamily="18" charset="0"/>
              </a:rPr>
              <a:t>: </a:t>
            </a:r>
          </a:p>
          <a:p>
            <a:pPr eaLnBrk="1" hangingPunct="1">
              <a:buClrTx/>
              <a:buSzTx/>
            </a:pPr>
            <a:r>
              <a:rPr lang="en-US" altLang="en-US" sz="2500" dirty="0">
                <a:latin typeface="UTM Aurora" panose="02040603050506020204" pitchFamily="18" charset="0"/>
              </a:rPr>
              <a:t>∆H &gt; 0 : </a:t>
            </a:r>
            <a:r>
              <a:rPr lang="en-US" altLang="en-US" sz="2500" dirty="0" err="1">
                <a:latin typeface="UTM Aurora" panose="02040603050506020204" pitchFamily="18" charset="0"/>
              </a:rPr>
              <a:t>Phản</a:t>
            </a:r>
            <a:r>
              <a:rPr lang="en-US" altLang="en-US" sz="2500" dirty="0">
                <a:latin typeface="UTM Aurora" panose="02040603050506020204" pitchFamily="18" charset="0"/>
              </a:rPr>
              <a:t> </a:t>
            </a:r>
            <a:r>
              <a:rPr lang="en-US" altLang="en-US" sz="2500" dirty="0" err="1">
                <a:latin typeface="UTM Aurora" panose="02040603050506020204" pitchFamily="18" charset="0"/>
              </a:rPr>
              <a:t>ứng</a:t>
            </a:r>
            <a:r>
              <a:rPr lang="en-US" altLang="en-US" sz="2500" dirty="0">
                <a:latin typeface="UTM Aurora" panose="02040603050506020204" pitchFamily="18" charset="0"/>
              </a:rPr>
              <a:t> </a:t>
            </a:r>
            <a:r>
              <a:rPr lang="en-US" altLang="en-US" sz="2500" dirty="0" err="1">
                <a:latin typeface="UTM Aurora" panose="02040603050506020204" pitchFamily="18" charset="0"/>
              </a:rPr>
              <a:t>thu</a:t>
            </a:r>
            <a:r>
              <a:rPr lang="en-US" altLang="en-US" sz="2500" dirty="0">
                <a:latin typeface="UTM Aurora" panose="02040603050506020204" pitchFamily="18" charset="0"/>
              </a:rPr>
              <a:t> </a:t>
            </a:r>
            <a:r>
              <a:rPr lang="en-US" altLang="en-US" sz="2500" dirty="0" err="1">
                <a:latin typeface="UTM Aurora" panose="02040603050506020204" pitchFamily="18" charset="0"/>
              </a:rPr>
              <a:t>nhiệt</a:t>
            </a:r>
            <a:endParaRPr lang="en-US" altLang="en-US" sz="2500" dirty="0">
              <a:latin typeface="UTM Aurora" panose="02040603050506020204" pitchFamily="18" charset="0"/>
            </a:endParaRPr>
          </a:p>
          <a:p>
            <a:pPr eaLnBrk="1" hangingPunct="1"/>
            <a:r>
              <a:rPr lang="en-US" altLang="en-US" sz="2500" dirty="0">
                <a:latin typeface="UTM Aurora" panose="02040603050506020204" pitchFamily="18" charset="0"/>
              </a:rPr>
              <a:t>∆H &lt; 0 : </a:t>
            </a:r>
            <a:r>
              <a:rPr lang="en-US" altLang="en-US" sz="2500" dirty="0" err="1">
                <a:latin typeface="UTM Aurora" panose="02040603050506020204" pitchFamily="18" charset="0"/>
              </a:rPr>
              <a:t>Phản</a:t>
            </a:r>
            <a:r>
              <a:rPr lang="en-US" altLang="en-US" sz="2500" dirty="0">
                <a:latin typeface="UTM Aurora" panose="02040603050506020204" pitchFamily="18" charset="0"/>
              </a:rPr>
              <a:t> </a:t>
            </a:r>
            <a:r>
              <a:rPr lang="en-US" altLang="en-US" sz="2500" dirty="0" err="1">
                <a:latin typeface="UTM Aurora" panose="02040603050506020204" pitchFamily="18" charset="0"/>
              </a:rPr>
              <a:t>ứng</a:t>
            </a:r>
            <a:r>
              <a:rPr lang="en-US" altLang="en-US" sz="2500" dirty="0">
                <a:latin typeface="UTM Aurora" panose="02040603050506020204" pitchFamily="18" charset="0"/>
              </a:rPr>
              <a:t> </a:t>
            </a:r>
            <a:r>
              <a:rPr lang="en-US" altLang="en-US" sz="2500" dirty="0" err="1">
                <a:latin typeface="UTM Aurora" panose="02040603050506020204" pitchFamily="18" charset="0"/>
              </a:rPr>
              <a:t>tỏa</a:t>
            </a:r>
            <a:r>
              <a:rPr lang="en-US" altLang="en-US" sz="2500" dirty="0">
                <a:latin typeface="UTM Aurora" panose="02040603050506020204" pitchFamily="18" charset="0"/>
              </a:rPr>
              <a:t> </a:t>
            </a:r>
            <a:r>
              <a:rPr lang="en-US" altLang="en-US" sz="2500" dirty="0" err="1">
                <a:latin typeface="UTM Aurora" panose="02040603050506020204" pitchFamily="18" charset="0"/>
              </a:rPr>
              <a:t>nhiệt</a:t>
            </a:r>
            <a:endParaRPr lang="en-US" altLang="en-US" sz="2500" dirty="0">
              <a:latin typeface="UTM Aurora" panose="02040603050506020204" pitchFamily="18" charset="0"/>
            </a:endParaRPr>
          </a:p>
        </p:txBody>
      </p:sp>
      <p:sp>
        <p:nvSpPr>
          <p:cNvPr id="3" name="TextBox 2">
            <a:extLst>
              <a:ext uri="{FF2B5EF4-FFF2-40B4-BE49-F238E27FC236}">
                <a16:creationId xmlns:a16="http://schemas.microsoft.com/office/drawing/2014/main" id="{8055FDE2-00B3-0303-30A7-16537FD805B7}"/>
              </a:ext>
            </a:extLst>
          </p:cNvPr>
          <p:cNvSpPr txBox="1"/>
          <p:nvPr/>
        </p:nvSpPr>
        <p:spPr>
          <a:xfrm>
            <a:off x="3688499" y="5049838"/>
            <a:ext cx="4500371" cy="1569660"/>
          </a:xfrm>
          <a:prstGeom prst="rect">
            <a:avLst/>
          </a:prstGeom>
          <a:noFill/>
        </p:spPr>
        <p:txBody>
          <a:bodyPr wrap="square">
            <a:spAutoFit/>
          </a:bodyPr>
          <a:lstStyle/>
          <a:p>
            <a:pPr marL="342900" indent="-342900">
              <a:buFont typeface="Wingdings" panose="05000000000000000000" pitchFamily="2" charset="2"/>
              <a:buChar char="ð"/>
            </a:pPr>
            <a:r>
              <a:rPr lang="en-US" sz="2400" noProof="1">
                <a:latin typeface="Arial" panose="020B0604020202020204" pitchFamily="34" charset="0"/>
                <a:cs typeface="Arial" panose="020B0604020202020204" pitchFamily="34" charset="0"/>
              </a:rPr>
              <a:t> </a:t>
            </a:r>
            <a:r>
              <a:rPr lang="vi-VN" sz="2400" noProof="1">
                <a:latin typeface="Arial" panose="020B0604020202020204" pitchFamily="34" charset="0"/>
                <a:cs typeface="Arial" panose="020B0604020202020204" pitchFamily="34" charset="0"/>
              </a:rPr>
              <a:t>Khi </a:t>
            </a:r>
            <a:r>
              <a:rPr lang="vi-VN" sz="2400" b="1" noProof="1">
                <a:solidFill>
                  <a:srgbClr val="2D16BA"/>
                </a:solidFill>
                <a:latin typeface="Arial" panose="020B0604020202020204" pitchFamily="34" charset="0"/>
                <a:cs typeface="Arial" panose="020B0604020202020204" pitchFamily="34" charset="0"/>
              </a:rPr>
              <a:t>giảm nhiệt độ</a:t>
            </a:r>
            <a:r>
              <a:rPr lang="vi-VN" sz="2400" noProof="1">
                <a:latin typeface="Arial" panose="020B0604020202020204" pitchFamily="34" charset="0"/>
                <a:cs typeface="Arial" panose="020B0604020202020204" pitchFamily="34" charset="0"/>
              </a:rPr>
              <a:t>, cân bằng </a:t>
            </a:r>
            <a:r>
              <a:rPr lang="vi-VN" sz="2400" b="1" noProof="1">
                <a:solidFill>
                  <a:srgbClr val="FF0000"/>
                </a:solidFill>
                <a:latin typeface="Arial" panose="020B0604020202020204" pitchFamily="34" charset="0"/>
                <a:cs typeface="Arial" panose="020B0604020202020204" pitchFamily="34" charset="0"/>
              </a:rPr>
              <a:t>chuyển dịch</a:t>
            </a:r>
            <a:r>
              <a:rPr lang="vi-VN" sz="2400" noProof="1">
                <a:solidFill>
                  <a:srgbClr val="FF0000"/>
                </a:solidFill>
                <a:latin typeface="Arial" panose="020B0604020202020204" pitchFamily="34" charset="0"/>
                <a:cs typeface="Arial" panose="020B0604020202020204" pitchFamily="34" charset="0"/>
              </a:rPr>
              <a:t> </a:t>
            </a:r>
            <a:r>
              <a:rPr lang="vi-VN" sz="2400" noProof="1">
                <a:latin typeface="Arial" panose="020B0604020202020204" pitchFamily="34" charset="0"/>
                <a:cs typeface="Arial" panose="020B0604020202020204" pitchFamily="34" charset="0"/>
              </a:rPr>
              <a:t>theo chiều phản ứng </a:t>
            </a:r>
            <a:r>
              <a:rPr lang="vi-VN" sz="2400" b="1" noProof="1">
                <a:solidFill>
                  <a:srgbClr val="2D16BA"/>
                </a:solidFill>
                <a:latin typeface="Arial" panose="020B0604020202020204" pitchFamily="34" charset="0"/>
                <a:cs typeface="Arial" panose="020B0604020202020204" pitchFamily="34" charset="0"/>
              </a:rPr>
              <a:t>tỏa nhiệt </a:t>
            </a:r>
            <a:r>
              <a:rPr lang="vi-VN" sz="2400" noProof="1">
                <a:latin typeface="Arial" panose="020B0604020202020204" pitchFamily="34" charset="0"/>
                <a:cs typeface="Arial" panose="020B0604020202020204" pitchFamily="34" charset="0"/>
              </a:rPr>
              <a:t>(chống lại sự giảm nhiệt)</a:t>
            </a:r>
          </a:p>
        </p:txBody>
      </p:sp>
    </p:spTree>
    <p:extLst>
      <p:ext uri="{BB962C8B-B14F-4D97-AF65-F5344CB8AC3E}">
        <p14:creationId xmlns:p14="http://schemas.microsoft.com/office/powerpoint/2010/main" val="380114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anim calcmode="lin" valueType="num">
                                      <p:cBhvr>
                                        <p:cTn id="8" dur="1000" fill="hold"/>
                                        <p:tgtEl>
                                          <p:spTgt spid="78"/>
                                        </p:tgtEl>
                                        <p:attrNameLst>
                                          <p:attrName>ppt_x</p:attrName>
                                        </p:attrNameLst>
                                      </p:cBhvr>
                                      <p:tavLst>
                                        <p:tav tm="0">
                                          <p:val>
                                            <p:strVal val="#ppt_x"/>
                                          </p:val>
                                        </p:tav>
                                        <p:tav tm="100000">
                                          <p:val>
                                            <p:strVal val="#ppt_x"/>
                                          </p:val>
                                        </p:tav>
                                      </p:tavLst>
                                    </p:anim>
                                    <p:anim calcmode="lin" valueType="num">
                                      <p:cBhvr>
                                        <p:cTn id="9" dur="1000" fill="hold"/>
                                        <p:tgtEl>
                                          <p:spTgt spid="7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1000"/>
                                        <p:tgtEl>
                                          <p:spTgt spid="117"/>
                                        </p:tgtEl>
                                      </p:cBhvr>
                                    </p:animEffect>
                                    <p:anim calcmode="lin" valueType="num">
                                      <p:cBhvr>
                                        <p:cTn id="13" dur="1000" fill="hold"/>
                                        <p:tgtEl>
                                          <p:spTgt spid="117"/>
                                        </p:tgtEl>
                                        <p:attrNameLst>
                                          <p:attrName>ppt_x</p:attrName>
                                        </p:attrNameLst>
                                      </p:cBhvr>
                                      <p:tavLst>
                                        <p:tav tm="0">
                                          <p:val>
                                            <p:strVal val="#ppt_x"/>
                                          </p:val>
                                        </p:tav>
                                        <p:tav tm="100000">
                                          <p:val>
                                            <p:strVal val="#ppt_x"/>
                                          </p:val>
                                        </p:tav>
                                      </p:tavLst>
                                    </p:anim>
                                    <p:anim calcmode="lin" valueType="num">
                                      <p:cBhvr>
                                        <p:cTn id="14" dur="1000" fill="hold"/>
                                        <p:tgtEl>
                                          <p:spTgt spid="117"/>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20"/>
                                        </p:tgtEl>
                                        <p:attrNameLst>
                                          <p:attrName>style.visibility</p:attrName>
                                        </p:attrNameLst>
                                      </p:cBhvr>
                                      <p:to>
                                        <p:strVal val="visible"/>
                                      </p:to>
                                    </p:set>
                                    <p:animEffect transition="in" filter="fade">
                                      <p:cBhvr>
                                        <p:cTn id="17" dur="1000"/>
                                        <p:tgtEl>
                                          <p:spTgt spid="120"/>
                                        </p:tgtEl>
                                      </p:cBhvr>
                                    </p:animEffect>
                                    <p:anim calcmode="lin" valueType="num">
                                      <p:cBhvr>
                                        <p:cTn id="18" dur="1000" fill="hold"/>
                                        <p:tgtEl>
                                          <p:spTgt spid="120"/>
                                        </p:tgtEl>
                                        <p:attrNameLst>
                                          <p:attrName>ppt_x</p:attrName>
                                        </p:attrNameLst>
                                      </p:cBhvr>
                                      <p:tavLst>
                                        <p:tav tm="0">
                                          <p:val>
                                            <p:strVal val="#ppt_x"/>
                                          </p:val>
                                        </p:tav>
                                        <p:tav tm="100000">
                                          <p:val>
                                            <p:strVal val="#ppt_x"/>
                                          </p:val>
                                        </p:tav>
                                      </p:tavLst>
                                    </p:anim>
                                    <p:anim calcmode="lin" valueType="num">
                                      <p:cBhvr>
                                        <p:cTn id="19" dur="1000" fill="hold"/>
                                        <p:tgtEl>
                                          <p:spTgt spid="120"/>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21"/>
                                        </p:tgtEl>
                                        <p:attrNameLst>
                                          <p:attrName>style.visibility</p:attrName>
                                        </p:attrNameLst>
                                      </p:cBhvr>
                                      <p:to>
                                        <p:strVal val="visible"/>
                                      </p:to>
                                    </p:set>
                                    <p:animEffect transition="in" filter="fade">
                                      <p:cBhvr>
                                        <p:cTn id="22" dur="1000"/>
                                        <p:tgtEl>
                                          <p:spTgt spid="121"/>
                                        </p:tgtEl>
                                      </p:cBhvr>
                                    </p:animEffect>
                                    <p:anim calcmode="lin" valueType="num">
                                      <p:cBhvr>
                                        <p:cTn id="23" dur="1000" fill="hold"/>
                                        <p:tgtEl>
                                          <p:spTgt spid="121"/>
                                        </p:tgtEl>
                                        <p:attrNameLst>
                                          <p:attrName>ppt_x</p:attrName>
                                        </p:attrNameLst>
                                      </p:cBhvr>
                                      <p:tavLst>
                                        <p:tav tm="0">
                                          <p:val>
                                            <p:strVal val="#ppt_x"/>
                                          </p:val>
                                        </p:tav>
                                        <p:tav tm="100000">
                                          <p:val>
                                            <p:strVal val="#ppt_x"/>
                                          </p:val>
                                        </p:tav>
                                      </p:tavLst>
                                    </p:anim>
                                    <p:anim calcmode="lin" valueType="num">
                                      <p:cBhvr>
                                        <p:cTn id="24" dur="1000" fill="hold"/>
                                        <p:tgtEl>
                                          <p:spTgt spid="121"/>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22"/>
                                        </p:tgtEl>
                                        <p:attrNameLst>
                                          <p:attrName>style.visibility</p:attrName>
                                        </p:attrNameLst>
                                      </p:cBhvr>
                                      <p:to>
                                        <p:strVal val="visible"/>
                                      </p:to>
                                    </p:set>
                                    <p:animEffect transition="in" filter="fade">
                                      <p:cBhvr>
                                        <p:cTn id="27" dur="1000"/>
                                        <p:tgtEl>
                                          <p:spTgt spid="122"/>
                                        </p:tgtEl>
                                      </p:cBhvr>
                                    </p:animEffect>
                                    <p:anim calcmode="lin" valueType="num">
                                      <p:cBhvr>
                                        <p:cTn id="28" dur="1000" fill="hold"/>
                                        <p:tgtEl>
                                          <p:spTgt spid="122"/>
                                        </p:tgtEl>
                                        <p:attrNameLst>
                                          <p:attrName>ppt_x</p:attrName>
                                        </p:attrNameLst>
                                      </p:cBhvr>
                                      <p:tavLst>
                                        <p:tav tm="0">
                                          <p:val>
                                            <p:strVal val="#ppt_x"/>
                                          </p:val>
                                        </p:tav>
                                        <p:tav tm="100000">
                                          <p:val>
                                            <p:strVal val="#ppt_x"/>
                                          </p:val>
                                        </p:tav>
                                      </p:tavLst>
                                    </p:anim>
                                    <p:anim calcmode="lin" valueType="num">
                                      <p:cBhvr>
                                        <p:cTn id="29" dur="1000" fill="hold"/>
                                        <p:tgtEl>
                                          <p:spTgt spid="122"/>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23"/>
                                        </p:tgtEl>
                                        <p:attrNameLst>
                                          <p:attrName>style.visibility</p:attrName>
                                        </p:attrNameLst>
                                      </p:cBhvr>
                                      <p:to>
                                        <p:strVal val="visible"/>
                                      </p:to>
                                    </p:set>
                                    <p:animEffect transition="in" filter="fade">
                                      <p:cBhvr>
                                        <p:cTn id="32" dur="1000"/>
                                        <p:tgtEl>
                                          <p:spTgt spid="123"/>
                                        </p:tgtEl>
                                      </p:cBhvr>
                                    </p:animEffect>
                                    <p:anim calcmode="lin" valueType="num">
                                      <p:cBhvr>
                                        <p:cTn id="33" dur="1000" fill="hold"/>
                                        <p:tgtEl>
                                          <p:spTgt spid="123"/>
                                        </p:tgtEl>
                                        <p:attrNameLst>
                                          <p:attrName>ppt_x</p:attrName>
                                        </p:attrNameLst>
                                      </p:cBhvr>
                                      <p:tavLst>
                                        <p:tav tm="0">
                                          <p:val>
                                            <p:strVal val="#ppt_x"/>
                                          </p:val>
                                        </p:tav>
                                        <p:tav tm="100000">
                                          <p:val>
                                            <p:strVal val="#ppt_x"/>
                                          </p:val>
                                        </p:tav>
                                      </p:tavLst>
                                    </p:anim>
                                    <p:anim calcmode="lin" valueType="num">
                                      <p:cBhvr>
                                        <p:cTn id="34" dur="1000" fill="hold"/>
                                        <p:tgtEl>
                                          <p:spTgt spid="123"/>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79"/>
                                        </p:tgtEl>
                                        <p:attrNameLst>
                                          <p:attrName>style.visibility</p:attrName>
                                        </p:attrNameLst>
                                      </p:cBhvr>
                                      <p:to>
                                        <p:strVal val="visible"/>
                                      </p:to>
                                    </p:set>
                                    <p:animEffect transition="in" filter="fade">
                                      <p:cBhvr>
                                        <p:cTn id="37" dur="1000"/>
                                        <p:tgtEl>
                                          <p:spTgt spid="79"/>
                                        </p:tgtEl>
                                      </p:cBhvr>
                                    </p:animEffect>
                                    <p:anim calcmode="lin" valueType="num">
                                      <p:cBhvr>
                                        <p:cTn id="38" dur="1000" fill="hold"/>
                                        <p:tgtEl>
                                          <p:spTgt spid="79"/>
                                        </p:tgtEl>
                                        <p:attrNameLst>
                                          <p:attrName>ppt_x</p:attrName>
                                        </p:attrNameLst>
                                      </p:cBhvr>
                                      <p:tavLst>
                                        <p:tav tm="0">
                                          <p:val>
                                            <p:strVal val="#ppt_x"/>
                                          </p:val>
                                        </p:tav>
                                        <p:tav tm="100000">
                                          <p:val>
                                            <p:strVal val="#ppt_x"/>
                                          </p:val>
                                        </p:tav>
                                      </p:tavLst>
                                    </p:anim>
                                    <p:anim calcmode="lin" valueType="num">
                                      <p:cBhvr>
                                        <p:cTn id="39" dur="1000" fill="hold"/>
                                        <p:tgtEl>
                                          <p:spTgt spid="79"/>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125"/>
                                        </p:tgtEl>
                                        <p:attrNameLst>
                                          <p:attrName>style.visibility</p:attrName>
                                        </p:attrNameLst>
                                      </p:cBhvr>
                                      <p:to>
                                        <p:strVal val="visible"/>
                                      </p:to>
                                    </p:set>
                                    <p:animEffect transition="in" filter="fade">
                                      <p:cBhvr>
                                        <p:cTn id="42" dur="1000"/>
                                        <p:tgtEl>
                                          <p:spTgt spid="125"/>
                                        </p:tgtEl>
                                      </p:cBhvr>
                                    </p:animEffect>
                                    <p:anim calcmode="lin" valueType="num">
                                      <p:cBhvr>
                                        <p:cTn id="43" dur="1000" fill="hold"/>
                                        <p:tgtEl>
                                          <p:spTgt spid="125"/>
                                        </p:tgtEl>
                                        <p:attrNameLst>
                                          <p:attrName>ppt_x</p:attrName>
                                        </p:attrNameLst>
                                      </p:cBhvr>
                                      <p:tavLst>
                                        <p:tav tm="0">
                                          <p:val>
                                            <p:strVal val="#ppt_x"/>
                                          </p:val>
                                        </p:tav>
                                        <p:tav tm="100000">
                                          <p:val>
                                            <p:strVal val="#ppt_x"/>
                                          </p:val>
                                        </p:tav>
                                      </p:tavLst>
                                    </p:anim>
                                    <p:anim calcmode="lin" valueType="num">
                                      <p:cBhvr>
                                        <p:cTn id="44" dur="1000" fill="hold"/>
                                        <p:tgtEl>
                                          <p:spTgt spid="12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24"/>
                                        </p:tgtEl>
                                        <p:attrNameLst>
                                          <p:attrName>style.visibility</p:attrName>
                                        </p:attrNameLst>
                                      </p:cBhvr>
                                      <p:to>
                                        <p:strVal val="visible"/>
                                      </p:to>
                                    </p:set>
                                    <p:animEffect transition="in" filter="fade">
                                      <p:cBhvr>
                                        <p:cTn id="49" dur="500"/>
                                        <p:tgtEl>
                                          <p:spTgt spid="124"/>
                                        </p:tgtEl>
                                      </p:cBhvr>
                                    </p:animEffect>
                                  </p:childTnLst>
                                </p:cTn>
                              </p:par>
                              <p:par>
                                <p:cTn id="50" presetID="10" presetClass="entr" presetSubtype="0" fill="hold" nodeType="withEffect">
                                  <p:stCondLst>
                                    <p:cond delay="0"/>
                                  </p:stCondLst>
                                  <p:childTnLst>
                                    <p:set>
                                      <p:cBhvr>
                                        <p:cTn id="51" dur="1" fill="hold">
                                          <p:stCondLst>
                                            <p:cond delay="0"/>
                                          </p:stCondLst>
                                        </p:cTn>
                                        <p:tgtEl>
                                          <p:spTgt spid="82"/>
                                        </p:tgtEl>
                                        <p:attrNameLst>
                                          <p:attrName>style.visibility</p:attrName>
                                        </p:attrNameLst>
                                      </p:cBhvr>
                                      <p:to>
                                        <p:strVal val="visible"/>
                                      </p:to>
                                    </p:set>
                                    <p:animEffect transition="in" filter="fade">
                                      <p:cBhvr>
                                        <p:cTn id="52" dur="500"/>
                                        <p:tgtEl>
                                          <p:spTgt spid="82"/>
                                        </p:tgtEl>
                                      </p:cBhvr>
                                    </p:animEffect>
                                  </p:childTnLst>
                                </p:cTn>
                              </p:par>
                            </p:childTnLst>
                          </p:cTn>
                        </p:par>
                        <p:par>
                          <p:cTn id="53" fill="hold">
                            <p:stCondLst>
                              <p:cond delay="500"/>
                            </p:stCondLst>
                            <p:childTnLst>
                              <p:par>
                                <p:cTn id="54" presetID="1" presetClass="emph" presetSubtype="2" fill="hold" grpId="1" nodeType="afterEffect">
                                  <p:stCondLst>
                                    <p:cond delay="1500"/>
                                  </p:stCondLst>
                                  <p:childTnLst>
                                    <p:animClr clrSpc="rgb" dir="cw">
                                      <p:cBhvr>
                                        <p:cTn id="55" dur="2000" fill="hold"/>
                                        <p:tgtEl>
                                          <p:spTgt spid="78"/>
                                        </p:tgtEl>
                                        <p:attrNameLst>
                                          <p:attrName>fillcolor</p:attrName>
                                        </p:attrNameLst>
                                      </p:cBhvr>
                                      <p:to>
                                        <a:srgbClr val="F4B183"/>
                                      </p:to>
                                    </p:animClr>
                                    <p:set>
                                      <p:cBhvr>
                                        <p:cTn id="56" dur="2000" fill="hold"/>
                                        <p:tgtEl>
                                          <p:spTgt spid="78"/>
                                        </p:tgtEl>
                                        <p:attrNameLst>
                                          <p:attrName>fill.type</p:attrName>
                                        </p:attrNameLst>
                                      </p:cBhvr>
                                      <p:to>
                                        <p:strVal val="solid"/>
                                      </p:to>
                                    </p:set>
                                    <p:set>
                                      <p:cBhvr>
                                        <p:cTn id="57" dur="2000" fill="hold"/>
                                        <p:tgtEl>
                                          <p:spTgt spid="78"/>
                                        </p:tgtEl>
                                        <p:attrNameLst>
                                          <p:attrName>fill.on</p:attrName>
                                        </p:attrNameLst>
                                      </p:cBhvr>
                                      <p:to>
                                        <p:strVal val="true"/>
                                      </p:to>
                                    </p:set>
                                  </p:childTnLst>
                                </p:cTn>
                              </p:par>
                              <p:par>
                                <p:cTn id="58" presetID="1" presetClass="emph" presetSubtype="2" fill="hold" grpId="1" nodeType="withEffect">
                                  <p:stCondLst>
                                    <p:cond delay="1500"/>
                                  </p:stCondLst>
                                  <p:childTnLst>
                                    <p:animClr clrSpc="rgb" dir="cw">
                                      <p:cBhvr>
                                        <p:cTn id="59" dur="2000" fill="hold"/>
                                        <p:tgtEl>
                                          <p:spTgt spid="120"/>
                                        </p:tgtEl>
                                        <p:attrNameLst>
                                          <p:attrName>fillcolor</p:attrName>
                                        </p:attrNameLst>
                                      </p:cBhvr>
                                      <p:to>
                                        <a:srgbClr val="F4B183"/>
                                      </p:to>
                                    </p:animClr>
                                    <p:set>
                                      <p:cBhvr>
                                        <p:cTn id="60" dur="2000" fill="hold"/>
                                        <p:tgtEl>
                                          <p:spTgt spid="120"/>
                                        </p:tgtEl>
                                        <p:attrNameLst>
                                          <p:attrName>fill.type</p:attrName>
                                        </p:attrNameLst>
                                      </p:cBhvr>
                                      <p:to>
                                        <p:strVal val="solid"/>
                                      </p:to>
                                    </p:set>
                                    <p:set>
                                      <p:cBhvr>
                                        <p:cTn id="61" dur="2000" fill="hold"/>
                                        <p:tgtEl>
                                          <p:spTgt spid="120"/>
                                        </p:tgtEl>
                                        <p:attrNameLst>
                                          <p:attrName>fill.on</p:attrName>
                                        </p:attrNameLst>
                                      </p:cBhvr>
                                      <p:to>
                                        <p:strVal val="true"/>
                                      </p:to>
                                    </p:set>
                                  </p:childTnLst>
                                </p:cTn>
                              </p:par>
                            </p:childTnLst>
                          </p:cTn>
                        </p:par>
                      </p:childTnLst>
                    </p:cTn>
                  </p:par>
                  <p:par>
                    <p:cTn id="62" fill="hold">
                      <p:stCondLst>
                        <p:cond delay="indefinite"/>
                      </p:stCondLst>
                      <p:childTnLst>
                        <p:par>
                          <p:cTn id="63" fill="hold">
                            <p:stCondLst>
                              <p:cond delay="0"/>
                            </p:stCondLst>
                            <p:childTnLst>
                              <p:par>
                                <p:cTn id="64" presetID="2" presetClass="entr" presetSubtype="8" fill="hold" grpId="0" nodeType="clickEffect">
                                  <p:stCondLst>
                                    <p:cond delay="0"/>
                                  </p:stCondLst>
                                  <p:childTnLst>
                                    <p:set>
                                      <p:cBhvr>
                                        <p:cTn id="65" dur="1" fill="hold">
                                          <p:stCondLst>
                                            <p:cond delay="0"/>
                                          </p:stCondLst>
                                        </p:cTn>
                                        <p:tgtEl>
                                          <p:spTgt spid="3"/>
                                        </p:tgtEl>
                                        <p:attrNameLst>
                                          <p:attrName>style.visibility</p:attrName>
                                        </p:attrNameLst>
                                      </p:cBhvr>
                                      <p:to>
                                        <p:strVal val="visible"/>
                                      </p:to>
                                    </p:set>
                                    <p:anim calcmode="lin" valueType="num">
                                      <p:cBhvr additive="base">
                                        <p:cTn id="66" dur="500" fill="hold"/>
                                        <p:tgtEl>
                                          <p:spTgt spid="3"/>
                                        </p:tgtEl>
                                        <p:attrNameLst>
                                          <p:attrName>ppt_x</p:attrName>
                                        </p:attrNameLst>
                                      </p:cBhvr>
                                      <p:tavLst>
                                        <p:tav tm="0">
                                          <p:val>
                                            <p:strVal val="0-#ppt_w/2"/>
                                          </p:val>
                                        </p:tav>
                                        <p:tav tm="100000">
                                          <p:val>
                                            <p:strVal val="#ppt_x"/>
                                          </p:val>
                                        </p:tav>
                                      </p:tavLst>
                                    </p:anim>
                                    <p:anim calcmode="lin" valueType="num">
                                      <p:cBhvr additive="base">
                                        <p:cTn id="6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fade">
                                      <p:cBhvr>
                                        <p:cTn id="72" dur="1000"/>
                                        <p:tgtEl>
                                          <p:spTgt spid="7"/>
                                        </p:tgtEl>
                                      </p:cBhvr>
                                    </p:animEffect>
                                    <p:anim calcmode="lin" valueType="num">
                                      <p:cBhvr>
                                        <p:cTn id="73" dur="1000" fill="hold"/>
                                        <p:tgtEl>
                                          <p:spTgt spid="7"/>
                                        </p:tgtEl>
                                        <p:attrNameLst>
                                          <p:attrName>ppt_x</p:attrName>
                                        </p:attrNameLst>
                                      </p:cBhvr>
                                      <p:tavLst>
                                        <p:tav tm="0">
                                          <p:val>
                                            <p:strVal val="#ppt_x"/>
                                          </p:val>
                                        </p:tav>
                                        <p:tav tm="100000">
                                          <p:val>
                                            <p:strVal val="#ppt_x"/>
                                          </p:val>
                                        </p:tav>
                                      </p:tavLst>
                                    </p:anim>
                                    <p:anim calcmode="lin" valueType="num">
                                      <p:cBhvr>
                                        <p:cTn id="74" dur="1000" fill="hold"/>
                                        <p:tgtEl>
                                          <p:spTgt spid="7"/>
                                        </p:tgtEl>
                                        <p:attrNameLst>
                                          <p:attrName>ppt_y</p:attrName>
                                        </p:attrNameLst>
                                      </p:cBhvr>
                                      <p:tavLst>
                                        <p:tav tm="0">
                                          <p:val>
                                            <p:strVal val="#ppt_y-.1"/>
                                          </p:val>
                                        </p:tav>
                                        <p:tav tm="100000">
                                          <p:val>
                                            <p:strVal val="#ppt_y"/>
                                          </p:val>
                                        </p:tav>
                                      </p:tavLst>
                                    </p:anim>
                                  </p:childTnLst>
                                </p:cTn>
                              </p:par>
                              <p:par>
                                <p:cTn id="75" presetID="47" presetClass="entr" presetSubtype="0" fill="hold" grpId="0" nodeType="with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fade">
                                      <p:cBhvr>
                                        <p:cTn id="77" dur="1000"/>
                                        <p:tgtEl>
                                          <p:spTgt spid="10"/>
                                        </p:tgtEl>
                                      </p:cBhvr>
                                    </p:animEffect>
                                    <p:anim calcmode="lin" valueType="num">
                                      <p:cBhvr>
                                        <p:cTn id="78" dur="1000" fill="hold"/>
                                        <p:tgtEl>
                                          <p:spTgt spid="10"/>
                                        </p:tgtEl>
                                        <p:attrNameLst>
                                          <p:attrName>ppt_x</p:attrName>
                                        </p:attrNameLst>
                                      </p:cBhvr>
                                      <p:tavLst>
                                        <p:tav tm="0">
                                          <p:val>
                                            <p:strVal val="#ppt_x"/>
                                          </p:val>
                                        </p:tav>
                                        <p:tav tm="100000">
                                          <p:val>
                                            <p:strVal val="#ppt_x"/>
                                          </p:val>
                                        </p:tav>
                                      </p:tavLst>
                                    </p:anim>
                                    <p:anim calcmode="lin" valueType="num">
                                      <p:cBhvr>
                                        <p:cTn id="79" dur="1000" fill="hold"/>
                                        <p:tgtEl>
                                          <p:spTgt spid="10"/>
                                        </p:tgtEl>
                                        <p:attrNameLst>
                                          <p:attrName>ppt_y</p:attrName>
                                        </p:attrNameLst>
                                      </p:cBhvr>
                                      <p:tavLst>
                                        <p:tav tm="0">
                                          <p:val>
                                            <p:strVal val="#ppt_y-.1"/>
                                          </p:val>
                                        </p:tav>
                                        <p:tav tm="100000">
                                          <p:val>
                                            <p:strVal val="#ppt_y"/>
                                          </p:val>
                                        </p:tav>
                                      </p:tavLst>
                                    </p:anim>
                                  </p:childTnLst>
                                </p:cTn>
                              </p:par>
                              <p:par>
                                <p:cTn id="80" presetID="47" presetClass="entr" presetSubtype="0" fill="hold" nodeType="with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fade">
                                      <p:cBhvr>
                                        <p:cTn id="82" dur="1000"/>
                                        <p:tgtEl>
                                          <p:spTgt spid="11"/>
                                        </p:tgtEl>
                                      </p:cBhvr>
                                    </p:animEffect>
                                    <p:anim calcmode="lin" valueType="num">
                                      <p:cBhvr>
                                        <p:cTn id="83" dur="1000" fill="hold"/>
                                        <p:tgtEl>
                                          <p:spTgt spid="11"/>
                                        </p:tgtEl>
                                        <p:attrNameLst>
                                          <p:attrName>ppt_x</p:attrName>
                                        </p:attrNameLst>
                                      </p:cBhvr>
                                      <p:tavLst>
                                        <p:tav tm="0">
                                          <p:val>
                                            <p:strVal val="#ppt_x"/>
                                          </p:val>
                                        </p:tav>
                                        <p:tav tm="100000">
                                          <p:val>
                                            <p:strVal val="#ppt_x"/>
                                          </p:val>
                                        </p:tav>
                                      </p:tavLst>
                                    </p:anim>
                                    <p:anim calcmode="lin" valueType="num">
                                      <p:cBhvr>
                                        <p:cTn id="84" dur="1000" fill="hold"/>
                                        <p:tgtEl>
                                          <p:spTgt spid="11"/>
                                        </p:tgtEl>
                                        <p:attrNameLst>
                                          <p:attrName>ppt_y</p:attrName>
                                        </p:attrNameLst>
                                      </p:cBhvr>
                                      <p:tavLst>
                                        <p:tav tm="0">
                                          <p:val>
                                            <p:strVal val="#ppt_y-.1"/>
                                          </p:val>
                                        </p:tav>
                                        <p:tav tm="100000">
                                          <p:val>
                                            <p:strVal val="#ppt_y"/>
                                          </p:val>
                                        </p:tav>
                                      </p:tavLst>
                                    </p:anim>
                                  </p:childTnLst>
                                </p:cTn>
                              </p:par>
                              <p:par>
                                <p:cTn id="85" presetID="47" presetClass="entr" presetSubtype="0" fill="hold" grpId="0" nodeType="with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fade">
                                      <p:cBhvr>
                                        <p:cTn id="87" dur="1000"/>
                                        <p:tgtEl>
                                          <p:spTgt spid="14"/>
                                        </p:tgtEl>
                                      </p:cBhvr>
                                    </p:animEffect>
                                    <p:anim calcmode="lin" valueType="num">
                                      <p:cBhvr>
                                        <p:cTn id="88" dur="1000" fill="hold"/>
                                        <p:tgtEl>
                                          <p:spTgt spid="14"/>
                                        </p:tgtEl>
                                        <p:attrNameLst>
                                          <p:attrName>ppt_x</p:attrName>
                                        </p:attrNameLst>
                                      </p:cBhvr>
                                      <p:tavLst>
                                        <p:tav tm="0">
                                          <p:val>
                                            <p:strVal val="#ppt_x"/>
                                          </p:val>
                                        </p:tav>
                                        <p:tav tm="100000">
                                          <p:val>
                                            <p:strVal val="#ppt_x"/>
                                          </p:val>
                                        </p:tav>
                                      </p:tavLst>
                                    </p:anim>
                                    <p:anim calcmode="lin" valueType="num">
                                      <p:cBhvr>
                                        <p:cTn id="89" dur="1000" fill="hold"/>
                                        <p:tgtEl>
                                          <p:spTgt spid="14"/>
                                        </p:tgtEl>
                                        <p:attrNameLst>
                                          <p:attrName>ppt_y</p:attrName>
                                        </p:attrNameLst>
                                      </p:cBhvr>
                                      <p:tavLst>
                                        <p:tav tm="0">
                                          <p:val>
                                            <p:strVal val="#ppt_y-.1"/>
                                          </p:val>
                                        </p:tav>
                                        <p:tav tm="100000">
                                          <p:val>
                                            <p:strVal val="#ppt_y"/>
                                          </p:val>
                                        </p:tav>
                                      </p:tavLst>
                                    </p:anim>
                                  </p:childTnLst>
                                </p:cTn>
                              </p:par>
                              <p:par>
                                <p:cTn id="90" presetID="47" presetClass="entr" presetSubtype="0" fill="hold" grpId="0" nodeType="withEffect">
                                  <p:stCondLst>
                                    <p:cond delay="0"/>
                                  </p:stCondLst>
                                  <p:childTnLst>
                                    <p:set>
                                      <p:cBhvr>
                                        <p:cTn id="91" dur="1" fill="hold">
                                          <p:stCondLst>
                                            <p:cond delay="0"/>
                                          </p:stCondLst>
                                        </p:cTn>
                                        <p:tgtEl>
                                          <p:spTgt spid="15"/>
                                        </p:tgtEl>
                                        <p:attrNameLst>
                                          <p:attrName>style.visibility</p:attrName>
                                        </p:attrNameLst>
                                      </p:cBhvr>
                                      <p:to>
                                        <p:strVal val="visible"/>
                                      </p:to>
                                    </p:set>
                                    <p:animEffect transition="in" filter="fade">
                                      <p:cBhvr>
                                        <p:cTn id="92" dur="1000"/>
                                        <p:tgtEl>
                                          <p:spTgt spid="15"/>
                                        </p:tgtEl>
                                      </p:cBhvr>
                                    </p:animEffect>
                                    <p:anim calcmode="lin" valueType="num">
                                      <p:cBhvr>
                                        <p:cTn id="93" dur="1000" fill="hold"/>
                                        <p:tgtEl>
                                          <p:spTgt spid="15"/>
                                        </p:tgtEl>
                                        <p:attrNameLst>
                                          <p:attrName>ppt_x</p:attrName>
                                        </p:attrNameLst>
                                      </p:cBhvr>
                                      <p:tavLst>
                                        <p:tav tm="0">
                                          <p:val>
                                            <p:strVal val="#ppt_x"/>
                                          </p:val>
                                        </p:tav>
                                        <p:tav tm="100000">
                                          <p:val>
                                            <p:strVal val="#ppt_x"/>
                                          </p:val>
                                        </p:tav>
                                      </p:tavLst>
                                    </p:anim>
                                    <p:anim calcmode="lin" valueType="num">
                                      <p:cBhvr>
                                        <p:cTn id="94" dur="1000" fill="hold"/>
                                        <p:tgtEl>
                                          <p:spTgt spid="15"/>
                                        </p:tgtEl>
                                        <p:attrNameLst>
                                          <p:attrName>ppt_y</p:attrName>
                                        </p:attrNameLst>
                                      </p:cBhvr>
                                      <p:tavLst>
                                        <p:tav tm="0">
                                          <p:val>
                                            <p:strVal val="#ppt_y-.1"/>
                                          </p:val>
                                        </p:tav>
                                        <p:tav tm="100000">
                                          <p:val>
                                            <p:strVal val="#ppt_y"/>
                                          </p:val>
                                        </p:tav>
                                      </p:tavLst>
                                    </p:anim>
                                  </p:childTnLst>
                                </p:cTn>
                              </p:par>
                              <p:par>
                                <p:cTn id="95" presetID="47" presetClass="entr" presetSubtype="0" fill="hold" grpId="0" nodeType="with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fade">
                                      <p:cBhvr>
                                        <p:cTn id="97" dur="1000"/>
                                        <p:tgtEl>
                                          <p:spTgt spid="16"/>
                                        </p:tgtEl>
                                      </p:cBhvr>
                                    </p:animEffect>
                                    <p:anim calcmode="lin" valueType="num">
                                      <p:cBhvr>
                                        <p:cTn id="98" dur="1000" fill="hold"/>
                                        <p:tgtEl>
                                          <p:spTgt spid="16"/>
                                        </p:tgtEl>
                                        <p:attrNameLst>
                                          <p:attrName>ppt_x</p:attrName>
                                        </p:attrNameLst>
                                      </p:cBhvr>
                                      <p:tavLst>
                                        <p:tav tm="0">
                                          <p:val>
                                            <p:strVal val="#ppt_x"/>
                                          </p:val>
                                        </p:tav>
                                        <p:tav tm="100000">
                                          <p:val>
                                            <p:strVal val="#ppt_x"/>
                                          </p:val>
                                        </p:tav>
                                      </p:tavLst>
                                    </p:anim>
                                    <p:anim calcmode="lin" valueType="num">
                                      <p:cBhvr>
                                        <p:cTn id="99" dur="1000" fill="hold"/>
                                        <p:tgtEl>
                                          <p:spTgt spid="16"/>
                                        </p:tgtEl>
                                        <p:attrNameLst>
                                          <p:attrName>ppt_y</p:attrName>
                                        </p:attrNameLst>
                                      </p:cBhvr>
                                      <p:tavLst>
                                        <p:tav tm="0">
                                          <p:val>
                                            <p:strVal val="#ppt_y-.1"/>
                                          </p:val>
                                        </p:tav>
                                        <p:tav tm="100000">
                                          <p:val>
                                            <p:strVal val="#ppt_y"/>
                                          </p:val>
                                        </p:tav>
                                      </p:tavLst>
                                    </p:anim>
                                  </p:childTnLst>
                                </p:cTn>
                              </p:par>
                              <p:par>
                                <p:cTn id="100" presetID="47" presetClass="entr" presetSubtype="0" fill="hold" grpId="0" nodeType="withEffect">
                                  <p:stCondLst>
                                    <p:cond delay="0"/>
                                  </p:stCondLst>
                                  <p:childTnLst>
                                    <p:set>
                                      <p:cBhvr>
                                        <p:cTn id="101" dur="1" fill="hold">
                                          <p:stCondLst>
                                            <p:cond delay="0"/>
                                          </p:stCondLst>
                                        </p:cTn>
                                        <p:tgtEl>
                                          <p:spTgt spid="17"/>
                                        </p:tgtEl>
                                        <p:attrNameLst>
                                          <p:attrName>style.visibility</p:attrName>
                                        </p:attrNameLst>
                                      </p:cBhvr>
                                      <p:to>
                                        <p:strVal val="visible"/>
                                      </p:to>
                                    </p:set>
                                    <p:animEffect transition="in" filter="fade">
                                      <p:cBhvr>
                                        <p:cTn id="102" dur="1000"/>
                                        <p:tgtEl>
                                          <p:spTgt spid="17"/>
                                        </p:tgtEl>
                                      </p:cBhvr>
                                    </p:animEffect>
                                    <p:anim calcmode="lin" valueType="num">
                                      <p:cBhvr>
                                        <p:cTn id="103" dur="1000" fill="hold"/>
                                        <p:tgtEl>
                                          <p:spTgt spid="17"/>
                                        </p:tgtEl>
                                        <p:attrNameLst>
                                          <p:attrName>ppt_x</p:attrName>
                                        </p:attrNameLst>
                                      </p:cBhvr>
                                      <p:tavLst>
                                        <p:tav tm="0">
                                          <p:val>
                                            <p:strVal val="#ppt_x"/>
                                          </p:val>
                                        </p:tav>
                                        <p:tav tm="100000">
                                          <p:val>
                                            <p:strVal val="#ppt_x"/>
                                          </p:val>
                                        </p:tav>
                                      </p:tavLst>
                                    </p:anim>
                                    <p:anim calcmode="lin" valueType="num">
                                      <p:cBhvr>
                                        <p:cTn id="104" dur="1000" fill="hold"/>
                                        <p:tgtEl>
                                          <p:spTgt spid="17"/>
                                        </p:tgtEl>
                                        <p:attrNameLst>
                                          <p:attrName>ppt_y</p:attrName>
                                        </p:attrNameLst>
                                      </p:cBhvr>
                                      <p:tavLst>
                                        <p:tav tm="0">
                                          <p:val>
                                            <p:strVal val="#ppt_y-.1"/>
                                          </p:val>
                                        </p:tav>
                                        <p:tav tm="100000">
                                          <p:val>
                                            <p:strVal val="#ppt_y"/>
                                          </p:val>
                                        </p:tav>
                                      </p:tavLst>
                                    </p:anim>
                                  </p:childTnLst>
                                </p:cTn>
                              </p:par>
                              <p:par>
                                <p:cTn id="105" presetID="47" presetClass="entr" presetSubtype="0" fill="hold" nodeType="withEffect">
                                  <p:stCondLst>
                                    <p:cond delay="0"/>
                                  </p:stCondLst>
                                  <p:childTnLst>
                                    <p:set>
                                      <p:cBhvr>
                                        <p:cTn id="106" dur="1" fill="hold">
                                          <p:stCondLst>
                                            <p:cond delay="0"/>
                                          </p:stCondLst>
                                        </p:cTn>
                                        <p:tgtEl>
                                          <p:spTgt spid="18"/>
                                        </p:tgtEl>
                                        <p:attrNameLst>
                                          <p:attrName>style.visibility</p:attrName>
                                        </p:attrNameLst>
                                      </p:cBhvr>
                                      <p:to>
                                        <p:strVal val="visible"/>
                                      </p:to>
                                    </p:set>
                                    <p:animEffect transition="in" filter="fade">
                                      <p:cBhvr>
                                        <p:cTn id="107" dur="1000"/>
                                        <p:tgtEl>
                                          <p:spTgt spid="18"/>
                                        </p:tgtEl>
                                      </p:cBhvr>
                                    </p:animEffect>
                                    <p:anim calcmode="lin" valueType="num">
                                      <p:cBhvr>
                                        <p:cTn id="108" dur="1000" fill="hold"/>
                                        <p:tgtEl>
                                          <p:spTgt spid="18"/>
                                        </p:tgtEl>
                                        <p:attrNameLst>
                                          <p:attrName>ppt_x</p:attrName>
                                        </p:attrNameLst>
                                      </p:cBhvr>
                                      <p:tavLst>
                                        <p:tav tm="0">
                                          <p:val>
                                            <p:strVal val="#ppt_x"/>
                                          </p:val>
                                        </p:tav>
                                        <p:tav tm="100000">
                                          <p:val>
                                            <p:strVal val="#ppt_x"/>
                                          </p:val>
                                        </p:tav>
                                      </p:tavLst>
                                    </p:anim>
                                    <p:anim calcmode="lin" valueType="num">
                                      <p:cBhvr>
                                        <p:cTn id="10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nodeType="clickEffect">
                                  <p:stCondLst>
                                    <p:cond delay="0"/>
                                  </p:stCondLst>
                                  <p:childTnLst>
                                    <p:set>
                                      <p:cBhvr>
                                        <p:cTn id="113" dur="1" fill="hold">
                                          <p:stCondLst>
                                            <p:cond delay="0"/>
                                          </p:stCondLst>
                                        </p:cTn>
                                        <p:tgtEl>
                                          <p:spTgt spid="21"/>
                                        </p:tgtEl>
                                        <p:attrNameLst>
                                          <p:attrName>style.visibility</p:attrName>
                                        </p:attrNameLst>
                                      </p:cBhvr>
                                      <p:to>
                                        <p:strVal val="visible"/>
                                      </p:to>
                                    </p:set>
                                    <p:animEffect transition="in" filter="fade">
                                      <p:cBhvr>
                                        <p:cTn id="114" dur="1000"/>
                                        <p:tgtEl>
                                          <p:spTgt spid="21"/>
                                        </p:tgtEl>
                                      </p:cBhvr>
                                    </p:animEffect>
                                    <p:anim calcmode="lin" valueType="num">
                                      <p:cBhvr>
                                        <p:cTn id="115" dur="1000" fill="hold"/>
                                        <p:tgtEl>
                                          <p:spTgt spid="21"/>
                                        </p:tgtEl>
                                        <p:attrNameLst>
                                          <p:attrName>ppt_x</p:attrName>
                                        </p:attrNameLst>
                                      </p:cBhvr>
                                      <p:tavLst>
                                        <p:tav tm="0">
                                          <p:val>
                                            <p:strVal val="#ppt_x"/>
                                          </p:val>
                                        </p:tav>
                                        <p:tav tm="100000">
                                          <p:val>
                                            <p:strVal val="#ppt_x"/>
                                          </p:val>
                                        </p:tav>
                                      </p:tavLst>
                                    </p:anim>
                                    <p:anim calcmode="lin" valueType="num">
                                      <p:cBhvr>
                                        <p:cTn id="116" dur="1000" fill="hold"/>
                                        <p:tgtEl>
                                          <p:spTgt spid="21"/>
                                        </p:tgtEl>
                                        <p:attrNameLst>
                                          <p:attrName>ppt_y</p:attrName>
                                        </p:attrNameLst>
                                      </p:cBhvr>
                                      <p:tavLst>
                                        <p:tav tm="0">
                                          <p:val>
                                            <p:strVal val="#ppt_y+.1"/>
                                          </p:val>
                                        </p:tav>
                                        <p:tav tm="100000">
                                          <p:val>
                                            <p:strVal val="#ppt_y"/>
                                          </p:val>
                                        </p:tav>
                                      </p:tavLst>
                                    </p:anim>
                                  </p:childTnLst>
                                </p:cTn>
                              </p:par>
                              <p:par>
                                <p:cTn id="117" presetID="42" presetClass="entr" presetSubtype="0" fill="hold" nodeType="withEffect">
                                  <p:stCondLst>
                                    <p:cond delay="0"/>
                                  </p:stCondLst>
                                  <p:childTnLst>
                                    <p:set>
                                      <p:cBhvr>
                                        <p:cTn id="118" dur="1" fill="hold">
                                          <p:stCondLst>
                                            <p:cond delay="0"/>
                                          </p:stCondLst>
                                        </p:cTn>
                                        <p:tgtEl>
                                          <p:spTgt spid="25"/>
                                        </p:tgtEl>
                                        <p:attrNameLst>
                                          <p:attrName>style.visibility</p:attrName>
                                        </p:attrNameLst>
                                      </p:cBhvr>
                                      <p:to>
                                        <p:strVal val="visible"/>
                                      </p:to>
                                    </p:set>
                                    <p:animEffect transition="in" filter="fade">
                                      <p:cBhvr>
                                        <p:cTn id="119" dur="1000"/>
                                        <p:tgtEl>
                                          <p:spTgt spid="25"/>
                                        </p:tgtEl>
                                      </p:cBhvr>
                                    </p:animEffect>
                                    <p:anim calcmode="lin" valueType="num">
                                      <p:cBhvr>
                                        <p:cTn id="120" dur="1000" fill="hold"/>
                                        <p:tgtEl>
                                          <p:spTgt spid="25"/>
                                        </p:tgtEl>
                                        <p:attrNameLst>
                                          <p:attrName>ppt_x</p:attrName>
                                        </p:attrNameLst>
                                      </p:cBhvr>
                                      <p:tavLst>
                                        <p:tav tm="0">
                                          <p:val>
                                            <p:strVal val="#ppt_x"/>
                                          </p:val>
                                        </p:tav>
                                        <p:tav tm="100000">
                                          <p:val>
                                            <p:strVal val="#ppt_x"/>
                                          </p:val>
                                        </p:tav>
                                      </p:tavLst>
                                    </p:anim>
                                    <p:anim calcmode="lin" valueType="num">
                                      <p:cBhvr>
                                        <p:cTn id="121" dur="1000" fill="hold"/>
                                        <p:tgtEl>
                                          <p:spTgt spid="25"/>
                                        </p:tgtEl>
                                        <p:attrNameLst>
                                          <p:attrName>ppt_y</p:attrName>
                                        </p:attrNameLst>
                                      </p:cBhvr>
                                      <p:tavLst>
                                        <p:tav tm="0">
                                          <p:val>
                                            <p:strVal val="#ppt_y+.1"/>
                                          </p:val>
                                        </p:tav>
                                        <p:tav tm="100000">
                                          <p:val>
                                            <p:strVal val="#ppt_y"/>
                                          </p:val>
                                        </p:tav>
                                      </p:tavLst>
                                    </p:anim>
                                  </p:childTnLst>
                                </p:cTn>
                              </p:par>
                            </p:childTnLst>
                          </p:cTn>
                        </p:par>
                        <p:par>
                          <p:cTn id="122" fill="hold">
                            <p:stCondLst>
                              <p:cond delay="1000"/>
                            </p:stCondLst>
                            <p:childTnLst>
                              <p:par>
                                <p:cTn id="123" presetID="26" presetClass="emph" presetSubtype="0" repeatCount="indefinite" fill="hold" nodeType="afterEffect">
                                  <p:stCondLst>
                                    <p:cond delay="0"/>
                                  </p:stCondLst>
                                  <p:childTnLst>
                                    <p:animEffect transition="out" filter="fade">
                                      <p:cBhvr>
                                        <p:cTn id="124" dur="500" tmFilter="0, 0; .2, .5; .8, .5; 1, 0"/>
                                        <p:tgtEl>
                                          <p:spTgt spid="21"/>
                                        </p:tgtEl>
                                      </p:cBhvr>
                                    </p:animEffect>
                                    <p:animScale>
                                      <p:cBhvr>
                                        <p:cTn id="125" dur="250" autoRev="1" fill="hold"/>
                                        <p:tgtEl>
                                          <p:spTgt spid="21"/>
                                        </p:tgtEl>
                                      </p:cBhvr>
                                      <p:by x="105000" y="105000"/>
                                    </p:animScale>
                                  </p:childTnLst>
                                </p:cTn>
                              </p:par>
                            </p:childTnLst>
                          </p:cTn>
                        </p:par>
                        <p:par>
                          <p:cTn id="126" fill="hold">
                            <p:stCondLst>
                              <p:cond delay="1500"/>
                            </p:stCondLst>
                            <p:childTnLst>
                              <p:par>
                                <p:cTn id="127" presetID="19" presetClass="emph" presetSubtype="0" fill="hold" nodeType="afterEffect">
                                  <p:stCondLst>
                                    <p:cond delay="1500"/>
                                  </p:stCondLst>
                                  <p:childTnLst>
                                    <p:animClr clrSpc="rgb" dir="cw">
                                      <p:cBhvr override="childStyle">
                                        <p:cTn id="128" dur="500" fill="hold"/>
                                        <p:tgtEl>
                                          <p:spTgt spid="10"/>
                                        </p:tgtEl>
                                        <p:attrNameLst>
                                          <p:attrName>style.color</p:attrName>
                                        </p:attrNameLst>
                                      </p:cBhvr>
                                      <p:to>
                                        <a:srgbClr val="8E0000"/>
                                      </p:to>
                                    </p:animClr>
                                    <p:animClr clrSpc="rgb" dir="cw">
                                      <p:cBhvr>
                                        <p:cTn id="129" dur="500" fill="hold"/>
                                        <p:tgtEl>
                                          <p:spTgt spid="10"/>
                                        </p:tgtEl>
                                        <p:attrNameLst>
                                          <p:attrName>fillcolor</p:attrName>
                                        </p:attrNameLst>
                                      </p:cBhvr>
                                      <p:to>
                                        <a:srgbClr val="8E0000"/>
                                      </p:to>
                                    </p:animClr>
                                    <p:set>
                                      <p:cBhvr>
                                        <p:cTn id="130" dur="500" fill="hold"/>
                                        <p:tgtEl>
                                          <p:spTgt spid="10"/>
                                        </p:tgtEl>
                                        <p:attrNameLst>
                                          <p:attrName>fill.type</p:attrName>
                                        </p:attrNameLst>
                                      </p:cBhvr>
                                      <p:to>
                                        <p:strVal val="solid"/>
                                      </p:to>
                                    </p:set>
                                    <p:set>
                                      <p:cBhvr>
                                        <p:cTn id="131" dur="500" fill="hold"/>
                                        <p:tgtEl>
                                          <p:spTgt spid="10"/>
                                        </p:tgtEl>
                                        <p:attrNameLst>
                                          <p:attrName>fill.on</p:attrName>
                                        </p:attrNameLst>
                                      </p:cBhvr>
                                      <p:to>
                                        <p:strVal val="true"/>
                                      </p:to>
                                    </p:set>
                                  </p:childTnLst>
                                </p:cTn>
                              </p:par>
                              <p:par>
                                <p:cTn id="132" presetID="19" presetClass="emph" presetSubtype="0" fill="hold" nodeType="withEffect">
                                  <p:stCondLst>
                                    <p:cond delay="1500"/>
                                  </p:stCondLst>
                                  <p:childTnLst>
                                    <p:animClr clrSpc="rgb" dir="cw">
                                      <p:cBhvr override="childStyle">
                                        <p:cTn id="133" dur="500" fill="hold"/>
                                        <p:tgtEl>
                                          <p:spTgt spid="14"/>
                                        </p:tgtEl>
                                        <p:attrNameLst>
                                          <p:attrName>style.color</p:attrName>
                                        </p:attrNameLst>
                                      </p:cBhvr>
                                      <p:to>
                                        <a:srgbClr val="8E0000"/>
                                      </p:to>
                                    </p:animClr>
                                    <p:animClr clrSpc="rgb" dir="cw">
                                      <p:cBhvr>
                                        <p:cTn id="134" dur="500" fill="hold"/>
                                        <p:tgtEl>
                                          <p:spTgt spid="14"/>
                                        </p:tgtEl>
                                        <p:attrNameLst>
                                          <p:attrName>fillcolor</p:attrName>
                                        </p:attrNameLst>
                                      </p:cBhvr>
                                      <p:to>
                                        <a:srgbClr val="8E0000"/>
                                      </p:to>
                                    </p:animClr>
                                    <p:set>
                                      <p:cBhvr>
                                        <p:cTn id="135" dur="500" fill="hold"/>
                                        <p:tgtEl>
                                          <p:spTgt spid="14"/>
                                        </p:tgtEl>
                                        <p:attrNameLst>
                                          <p:attrName>fill.type</p:attrName>
                                        </p:attrNameLst>
                                      </p:cBhvr>
                                      <p:to>
                                        <p:strVal val="solid"/>
                                      </p:to>
                                    </p:set>
                                    <p:set>
                                      <p:cBhvr>
                                        <p:cTn id="136" dur="500" fill="hold"/>
                                        <p:tgtEl>
                                          <p:spTgt spid="14"/>
                                        </p:tgtEl>
                                        <p:attrNameLst>
                                          <p:attrName>fill.on</p:attrName>
                                        </p:attrNameLst>
                                      </p:cBhvr>
                                      <p:to>
                                        <p:strVal val="true"/>
                                      </p:to>
                                    </p:se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5">
                                            <p:txEl>
                                              <p:pRg st="0" end="0"/>
                                            </p:txEl>
                                          </p:spTgt>
                                        </p:tgtEl>
                                        <p:attrNameLst>
                                          <p:attrName>style.visibility</p:attrName>
                                        </p:attrNameLst>
                                      </p:cBhvr>
                                      <p:to>
                                        <p:strVal val="visible"/>
                                      </p:to>
                                    </p:set>
                                    <p:animEffect transition="in" filter="fade">
                                      <p:cBhvr>
                                        <p:cTn id="14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0" grpId="0" animBg="1"/>
      <p:bldP spid="14" grpId="0" animBg="1"/>
      <p:bldP spid="15" grpId="0" animBg="1"/>
      <p:bldP spid="16" grpId="0" animBg="1"/>
      <p:bldP spid="17" grpId="0" animBg="1"/>
      <p:bldP spid="78" grpId="0" animBg="1"/>
      <p:bldP spid="78" grpId="1" animBg="1"/>
      <p:bldP spid="120" grpId="0" animBg="1"/>
      <p:bldP spid="120" grpId="1" animBg="1"/>
      <p:bldP spid="121" grpId="0" animBg="1"/>
      <p:bldP spid="122" grpId="0" animBg="1"/>
      <p:bldP spid="123" grpId="0" animBg="1"/>
      <p:bldP spid="124"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3575" y="3071647"/>
            <a:ext cx="12015782" cy="3284704"/>
            <a:chOff x="0" y="3573296"/>
            <a:chExt cx="12015782" cy="3284704"/>
          </a:xfrm>
        </p:grpSpPr>
        <p:sp>
          <p:nvSpPr>
            <p:cNvPr id="4" name="Isosceles Triangle 3"/>
            <p:cNvSpPr/>
            <p:nvPr/>
          </p:nvSpPr>
          <p:spPr>
            <a:xfrm>
              <a:off x="5300662" y="4857750"/>
              <a:ext cx="1357312" cy="2000250"/>
            </a:xfrm>
            <a:prstGeom prst="triangl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128832" y="4743450"/>
              <a:ext cx="7743825" cy="11430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rot="10800000">
              <a:off x="1943094" y="3944770"/>
              <a:ext cx="371475" cy="855830"/>
            </a:xfrm>
            <a:prstGeom prst="triangl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0" y="3573296"/>
              <a:ext cx="4286250" cy="371474"/>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p:nvSpPr>
          <p:spPr>
            <a:xfrm rot="10800000">
              <a:off x="9686920" y="3944771"/>
              <a:ext cx="371475" cy="855830"/>
            </a:xfrm>
            <a:prstGeom prst="triangl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729532" y="3573296"/>
              <a:ext cx="4286250" cy="371474"/>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028823" y="4686299"/>
              <a:ext cx="242902" cy="228601"/>
            </a:xfrm>
            <a:prstGeom prst="ellips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9751206" y="4678444"/>
              <a:ext cx="242902" cy="228601"/>
            </a:xfrm>
            <a:prstGeom prst="ellips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Oval 15"/>
          <p:cNvSpPr/>
          <p:nvPr/>
        </p:nvSpPr>
        <p:spPr>
          <a:xfrm>
            <a:off x="1505477" y="2044367"/>
            <a:ext cx="1213841" cy="1213017"/>
          </a:xfrm>
          <a:prstGeom prst="ellipse">
            <a:avLst/>
          </a:prstGeom>
          <a:gradFill flip="none" rotWithShape="1">
            <a:gsLst>
              <a:gs pos="0">
                <a:schemeClr val="accent4">
                  <a:lumMod val="60000"/>
                  <a:lumOff val="40000"/>
                  <a:shade val="30000"/>
                  <a:satMod val="115000"/>
                </a:schemeClr>
              </a:gs>
              <a:gs pos="50000">
                <a:schemeClr val="accent4">
                  <a:lumMod val="60000"/>
                  <a:lumOff val="40000"/>
                  <a:shade val="67500"/>
                  <a:satMod val="115000"/>
                </a:schemeClr>
              </a:gs>
              <a:gs pos="100000">
                <a:schemeClr val="accent4">
                  <a:lumMod val="60000"/>
                  <a:lumOff val="4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chemeClr val="tx1"/>
                </a:solidFill>
              </a:rPr>
              <a:t>N</a:t>
            </a:r>
            <a:r>
              <a:rPr lang="en-US" sz="2500" b="1" baseline="-25000" dirty="0">
                <a:solidFill>
                  <a:schemeClr val="tx1"/>
                </a:solidFill>
              </a:rPr>
              <a:t>2</a:t>
            </a:r>
            <a:r>
              <a:rPr lang="en-US" sz="2500" b="1" dirty="0">
                <a:solidFill>
                  <a:schemeClr val="tx1"/>
                </a:solidFill>
              </a:rPr>
              <a:t>O</a:t>
            </a:r>
            <a:r>
              <a:rPr lang="en-US" sz="2500" b="1" baseline="-25000" dirty="0">
                <a:solidFill>
                  <a:schemeClr val="tx1"/>
                </a:solidFill>
              </a:rPr>
              <a:t>4</a:t>
            </a:r>
          </a:p>
        </p:txBody>
      </p:sp>
      <p:sp>
        <p:nvSpPr>
          <p:cNvPr id="17" name="Oval 16"/>
          <p:cNvSpPr/>
          <p:nvPr/>
        </p:nvSpPr>
        <p:spPr>
          <a:xfrm>
            <a:off x="8889443" y="2066682"/>
            <a:ext cx="1257306" cy="1278022"/>
          </a:xfrm>
          <a:prstGeom prst="ellips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chemeClr val="tx1"/>
                </a:solidFill>
              </a:rPr>
              <a:t>NO</a:t>
            </a:r>
            <a:r>
              <a:rPr lang="en-US" sz="2500" b="1" baseline="-25000" dirty="0">
                <a:solidFill>
                  <a:schemeClr val="tx1"/>
                </a:solidFill>
              </a:rPr>
              <a:t>2</a:t>
            </a:r>
          </a:p>
        </p:txBody>
      </p:sp>
      <p:sp>
        <p:nvSpPr>
          <p:cNvPr id="22" name="Oval 21"/>
          <p:cNvSpPr/>
          <p:nvPr/>
        </p:nvSpPr>
        <p:spPr>
          <a:xfrm>
            <a:off x="10186980" y="2085984"/>
            <a:ext cx="1271589" cy="1258720"/>
          </a:xfrm>
          <a:prstGeom prst="ellips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chemeClr val="tx1"/>
                </a:solidFill>
              </a:rPr>
              <a:t>NO</a:t>
            </a:r>
            <a:r>
              <a:rPr lang="en-US" sz="2500" b="1" baseline="-25000" dirty="0">
                <a:solidFill>
                  <a:schemeClr val="tx1"/>
                </a:solidFill>
              </a:rPr>
              <a:t>2</a:t>
            </a:r>
          </a:p>
          <a:p>
            <a:pPr algn="ctr"/>
            <a:endParaRPr lang="en-US" sz="2500" b="1" dirty="0">
              <a:solidFill>
                <a:schemeClr val="tx1"/>
              </a:solidFill>
            </a:endParaRPr>
          </a:p>
        </p:txBody>
      </p:sp>
      <p:sp>
        <p:nvSpPr>
          <p:cNvPr id="24" name="Rounded Rectangle 23"/>
          <p:cNvSpPr/>
          <p:nvPr/>
        </p:nvSpPr>
        <p:spPr>
          <a:xfrm>
            <a:off x="276080" y="1006214"/>
            <a:ext cx="3043707" cy="533400"/>
          </a:xfrm>
          <a:prstGeom prst="roundRect">
            <a:avLst>
              <a:gd name="adj" fmla="val 50000"/>
            </a:avLst>
          </a:prstGeom>
          <a:ln/>
          <a:effectLst>
            <a:glow rad="63500">
              <a:schemeClr val="accent1">
                <a:lumMod val="60000"/>
                <a:lumOff val="40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0000"/>
                </a:solidFill>
                <a:cs typeface="Times New Roman" pitchFamily="18" charset="0"/>
              </a:rPr>
              <a:t>Nồng</a:t>
            </a:r>
            <a:r>
              <a:rPr lang="en-US" sz="3200" b="1" dirty="0">
                <a:solidFill>
                  <a:srgbClr val="000000"/>
                </a:solidFill>
                <a:cs typeface="Times New Roman" pitchFamily="18" charset="0"/>
              </a:rPr>
              <a:t> </a:t>
            </a:r>
            <a:r>
              <a:rPr lang="en-US" sz="3200" b="1" dirty="0" err="1">
                <a:solidFill>
                  <a:srgbClr val="000000"/>
                </a:solidFill>
                <a:cs typeface="Times New Roman" pitchFamily="18" charset="0"/>
              </a:rPr>
              <a:t>độ</a:t>
            </a:r>
            <a:endParaRPr lang="en-US" sz="3200" b="1" dirty="0">
              <a:solidFill>
                <a:srgbClr val="000000"/>
              </a:solidFill>
              <a:cs typeface="Times New Roman" pitchFamily="18" charset="0"/>
            </a:endParaRPr>
          </a:p>
        </p:txBody>
      </p:sp>
      <p:sp>
        <p:nvSpPr>
          <p:cNvPr id="25" name="Oval 24"/>
          <p:cNvSpPr/>
          <p:nvPr/>
        </p:nvSpPr>
        <p:spPr>
          <a:xfrm>
            <a:off x="83575" y="902006"/>
            <a:ext cx="696246" cy="685800"/>
          </a:xfrm>
          <a:prstGeom prst="ellipse">
            <a:avLst/>
          </a:prstGeom>
          <a:gradFill flip="none" rotWithShape="1">
            <a:gsLst>
              <a:gs pos="0">
                <a:schemeClr val="accent1">
                  <a:lumMod val="20000"/>
                  <a:lumOff val="80000"/>
                </a:schemeClr>
              </a:gs>
              <a:gs pos="50000">
                <a:schemeClr val="accent1"/>
              </a:gs>
              <a:gs pos="100000">
                <a:schemeClr val="accent1">
                  <a:lumMod val="50000"/>
                </a:schemeClr>
              </a:gs>
            </a:gsLst>
            <a:path path="circle">
              <a:fillToRect l="50000" t="50000" r="50000" b="50000"/>
            </a:path>
            <a:tileRect/>
          </a:gradFill>
          <a:effectLst>
            <a:outerShdw blurRad="50800" dist="38100" dir="5400000" algn="br" rotWithShape="0">
              <a:srgbClr val="000000">
                <a:alpha val="35000"/>
              </a:srgbClr>
            </a:outerShdw>
            <a:reflection blurRad="6350" stA="50000" endA="300" endPos="38500" dist="50800" dir="5400000" sy="-100000" algn="bl" rotWithShape="0"/>
          </a:effectLst>
          <a:scene3d>
            <a:camera prst="orthographicFront">
              <a:rot lat="0" lon="0" rev="0"/>
            </a:camera>
            <a:lightRig rig="glow" dir="l">
              <a:rot lat="0" lon="0" rev="2400000"/>
            </a:lightRig>
          </a:scene3d>
          <a:sp3d prstMaterial="metal">
            <a:bevelT w="215900" h="215900"/>
            <a:contourClr>
              <a:schemeClr val="tx1"/>
            </a:contourClr>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en-US" sz="3200" b="1" dirty="0">
                <a:solidFill>
                  <a:srgbClr val="FFFFFF"/>
                </a:solidFill>
                <a:effectLst>
                  <a:outerShdw blurRad="63500" sx="102000" sy="102000" algn="ctr" rotWithShape="0">
                    <a:prstClr val="black">
                      <a:alpha val="40000"/>
                    </a:prstClr>
                  </a:outerShdw>
                </a:effectLst>
                <a:latin typeface="Times New Roman" pitchFamily="18" charset="0"/>
                <a:cs typeface="Times New Roman" pitchFamily="18" charset="0"/>
              </a:rPr>
              <a:t>2</a:t>
            </a:r>
          </a:p>
        </p:txBody>
      </p:sp>
      <p:sp>
        <p:nvSpPr>
          <p:cNvPr id="26" name="Rectangle 25"/>
          <p:cNvSpPr/>
          <p:nvPr/>
        </p:nvSpPr>
        <p:spPr>
          <a:xfrm>
            <a:off x="48126" y="45567"/>
            <a:ext cx="9144000" cy="695367"/>
          </a:xfrm>
          <a:prstGeom prst="rect">
            <a:avLst/>
          </a:prstGeom>
          <a:gradFill flip="none" rotWithShape="1">
            <a:gsLst>
              <a:gs pos="0">
                <a:srgbClr val="4739F7">
                  <a:shade val="30000"/>
                  <a:satMod val="115000"/>
                </a:srgbClr>
              </a:gs>
              <a:gs pos="50000">
                <a:srgbClr val="4739F7">
                  <a:shade val="67500"/>
                  <a:satMod val="115000"/>
                </a:srgbClr>
              </a:gs>
              <a:gs pos="100000">
                <a:srgbClr val="4739F7">
                  <a:shade val="100000"/>
                  <a:satMod val="115000"/>
                </a:srgb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3000" b="1" dirty="0">
                <a:solidFill>
                  <a:srgbClr val="FFFF00"/>
                </a:solidFill>
                <a:cs typeface="Times New Roman" panose="02020603050405020304" pitchFamily="18" charset="0"/>
                <a:sym typeface="Wingdings" panose="05000000000000000000" pitchFamily="2" charset="2"/>
              </a:rPr>
              <a:t> </a:t>
            </a:r>
            <a:r>
              <a:rPr lang="en-US" sz="3000" b="1" dirty="0">
                <a:solidFill>
                  <a:srgbClr val="FFFF00"/>
                </a:solidFill>
              </a:rPr>
              <a:t> III. CÁC YẾU TỐ ẢNH HƯỞNG ĐẾN CÂN BẰNG HÓA HỌC</a:t>
            </a:r>
            <a:endParaRPr lang="en-US" sz="3000" b="1" dirty="0">
              <a:solidFill>
                <a:srgbClr val="FFFF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191725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3485242"/>
            <a:ext cx="12015782" cy="2898685"/>
            <a:chOff x="0" y="3573296"/>
            <a:chExt cx="12015782" cy="3284704"/>
          </a:xfrm>
        </p:grpSpPr>
        <p:sp>
          <p:nvSpPr>
            <p:cNvPr id="4" name="Isosceles Triangle 3"/>
            <p:cNvSpPr/>
            <p:nvPr/>
          </p:nvSpPr>
          <p:spPr>
            <a:xfrm>
              <a:off x="5300662" y="4857750"/>
              <a:ext cx="1357312" cy="2000250"/>
            </a:xfrm>
            <a:prstGeom prst="triangl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128832" y="4743450"/>
              <a:ext cx="7743825" cy="11430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rot="10800000">
              <a:off x="1943094" y="3944770"/>
              <a:ext cx="371475" cy="855830"/>
            </a:xfrm>
            <a:prstGeom prst="triangl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0" y="3573296"/>
              <a:ext cx="4286250" cy="371474"/>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p:nvSpPr>
          <p:spPr>
            <a:xfrm rot="10800000">
              <a:off x="9686920" y="3944771"/>
              <a:ext cx="371475" cy="855830"/>
            </a:xfrm>
            <a:prstGeom prst="triangl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729532" y="3573296"/>
              <a:ext cx="4286250" cy="371474"/>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028823" y="4686299"/>
              <a:ext cx="242902" cy="228601"/>
            </a:xfrm>
            <a:prstGeom prst="ellips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9751206" y="4678444"/>
              <a:ext cx="242902" cy="228601"/>
            </a:xfrm>
            <a:prstGeom prst="ellips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Oval 14"/>
          <p:cNvSpPr/>
          <p:nvPr/>
        </p:nvSpPr>
        <p:spPr>
          <a:xfrm>
            <a:off x="8929672" y="-1471862"/>
            <a:ext cx="1257306" cy="1278022"/>
          </a:xfrm>
          <a:prstGeom prst="ellips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chemeClr val="tx1"/>
                </a:solidFill>
              </a:rPr>
              <a:t>NO</a:t>
            </a:r>
            <a:r>
              <a:rPr lang="en-US" sz="2500" b="1" baseline="-25000" dirty="0">
                <a:solidFill>
                  <a:schemeClr val="tx1"/>
                </a:solidFill>
              </a:rPr>
              <a:t>2</a:t>
            </a:r>
          </a:p>
          <a:p>
            <a:pPr algn="ctr"/>
            <a:endParaRPr lang="en-US" sz="2500" b="1" dirty="0">
              <a:solidFill>
                <a:schemeClr val="tx1"/>
              </a:solidFill>
            </a:endParaRPr>
          </a:p>
        </p:txBody>
      </p:sp>
      <p:sp>
        <p:nvSpPr>
          <p:cNvPr id="16" name="Oval 15"/>
          <p:cNvSpPr/>
          <p:nvPr/>
        </p:nvSpPr>
        <p:spPr>
          <a:xfrm>
            <a:off x="10186980" y="-1414712"/>
            <a:ext cx="1271589" cy="1258720"/>
          </a:xfrm>
          <a:prstGeom prst="ellips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chemeClr val="tx1"/>
                </a:solidFill>
              </a:rPr>
              <a:t>NO</a:t>
            </a:r>
            <a:r>
              <a:rPr lang="en-US" sz="2500" b="1" baseline="-25000" dirty="0">
                <a:solidFill>
                  <a:schemeClr val="tx1"/>
                </a:solidFill>
              </a:rPr>
              <a:t>2</a:t>
            </a:r>
          </a:p>
          <a:p>
            <a:pPr algn="ctr"/>
            <a:endParaRPr lang="en-US" sz="2500" b="1" dirty="0">
              <a:solidFill>
                <a:schemeClr val="tx1"/>
              </a:solidFill>
            </a:endParaRPr>
          </a:p>
        </p:txBody>
      </p:sp>
      <p:sp>
        <p:nvSpPr>
          <p:cNvPr id="17" name="Oval 16"/>
          <p:cNvSpPr/>
          <p:nvPr/>
        </p:nvSpPr>
        <p:spPr>
          <a:xfrm>
            <a:off x="8929672" y="-2523410"/>
            <a:ext cx="1257306" cy="1278022"/>
          </a:xfrm>
          <a:prstGeom prst="ellips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chemeClr val="tx1"/>
                </a:solidFill>
              </a:rPr>
              <a:t>NO</a:t>
            </a:r>
            <a:r>
              <a:rPr lang="en-US" sz="2500" b="1" baseline="-25000" dirty="0">
                <a:solidFill>
                  <a:schemeClr val="tx1"/>
                </a:solidFill>
              </a:rPr>
              <a:t>2</a:t>
            </a:r>
          </a:p>
        </p:txBody>
      </p:sp>
      <p:sp>
        <p:nvSpPr>
          <p:cNvPr id="22" name="Oval 21"/>
          <p:cNvSpPr/>
          <p:nvPr/>
        </p:nvSpPr>
        <p:spPr>
          <a:xfrm>
            <a:off x="10186980" y="-2466260"/>
            <a:ext cx="1271589" cy="1258720"/>
          </a:xfrm>
          <a:prstGeom prst="ellips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chemeClr val="tx1"/>
                </a:solidFill>
              </a:rPr>
              <a:t>NO</a:t>
            </a:r>
            <a:r>
              <a:rPr lang="en-US" sz="2500" b="1" baseline="-25000" dirty="0">
                <a:solidFill>
                  <a:schemeClr val="tx1"/>
                </a:solidFill>
              </a:rPr>
              <a:t>2</a:t>
            </a:r>
          </a:p>
          <a:p>
            <a:pPr algn="ctr"/>
            <a:endParaRPr lang="en-US" sz="2500" b="1" dirty="0">
              <a:solidFill>
                <a:schemeClr val="tx1"/>
              </a:solidFill>
            </a:endParaRPr>
          </a:p>
        </p:txBody>
      </p:sp>
      <p:sp>
        <p:nvSpPr>
          <p:cNvPr id="26" name="Oval 25"/>
          <p:cNvSpPr/>
          <p:nvPr/>
        </p:nvSpPr>
        <p:spPr>
          <a:xfrm>
            <a:off x="1100728" y="2436134"/>
            <a:ext cx="1213841" cy="1213017"/>
          </a:xfrm>
          <a:prstGeom prst="ellipse">
            <a:avLst/>
          </a:prstGeom>
          <a:gradFill flip="none" rotWithShape="1">
            <a:gsLst>
              <a:gs pos="0">
                <a:schemeClr val="accent4">
                  <a:lumMod val="60000"/>
                  <a:lumOff val="40000"/>
                  <a:shade val="30000"/>
                  <a:satMod val="115000"/>
                </a:schemeClr>
              </a:gs>
              <a:gs pos="50000">
                <a:schemeClr val="accent4">
                  <a:lumMod val="60000"/>
                  <a:lumOff val="40000"/>
                  <a:shade val="67500"/>
                  <a:satMod val="115000"/>
                </a:schemeClr>
              </a:gs>
              <a:gs pos="100000">
                <a:schemeClr val="accent4">
                  <a:lumMod val="60000"/>
                  <a:lumOff val="4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chemeClr val="tx1"/>
                </a:solidFill>
              </a:rPr>
              <a:t>N</a:t>
            </a:r>
            <a:r>
              <a:rPr lang="en-US" sz="2500" b="1" baseline="-25000" dirty="0">
                <a:solidFill>
                  <a:schemeClr val="tx1"/>
                </a:solidFill>
              </a:rPr>
              <a:t>2</a:t>
            </a:r>
            <a:r>
              <a:rPr lang="en-US" sz="2500" b="1" dirty="0">
                <a:solidFill>
                  <a:schemeClr val="tx1"/>
                </a:solidFill>
              </a:rPr>
              <a:t>O</a:t>
            </a:r>
            <a:r>
              <a:rPr lang="en-US" sz="2500" b="1" baseline="-25000" dirty="0">
                <a:solidFill>
                  <a:schemeClr val="tx1"/>
                </a:solidFill>
              </a:rPr>
              <a:t>4</a:t>
            </a:r>
          </a:p>
        </p:txBody>
      </p:sp>
      <p:sp>
        <p:nvSpPr>
          <p:cNvPr id="27" name="Oval 26"/>
          <p:cNvSpPr/>
          <p:nvPr/>
        </p:nvSpPr>
        <p:spPr>
          <a:xfrm>
            <a:off x="8929672" y="2436134"/>
            <a:ext cx="1257306" cy="1278022"/>
          </a:xfrm>
          <a:prstGeom prst="ellips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chemeClr val="tx1"/>
                </a:solidFill>
              </a:rPr>
              <a:t>NO</a:t>
            </a:r>
            <a:r>
              <a:rPr lang="en-US" sz="2500" b="1" baseline="-25000" dirty="0">
                <a:solidFill>
                  <a:schemeClr val="tx1"/>
                </a:solidFill>
              </a:rPr>
              <a:t>2</a:t>
            </a:r>
          </a:p>
        </p:txBody>
      </p:sp>
      <p:sp>
        <p:nvSpPr>
          <p:cNvPr id="28" name="Oval 27"/>
          <p:cNvSpPr/>
          <p:nvPr/>
        </p:nvSpPr>
        <p:spPr>
          <a:xfrm>
            <a:off x="10186980" y="2390431"/>
            <a:ext cx="1271589" cy="1258720"/>
          </a:xfrm>
          <a:prstGeom prst="ellips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chemeClr val="tx1"/>
                </a:solidFill>
              </a:rPr>
              <a:t>NO</a:t>
            </a:r>
            <a:r>
              <a:rPr lang="en-US" sz="2500" b="1" baseline="-25000" dirty="0">
                <a:solidFill>
                  <a:schemeClr val="tx1"/>
                </a:solidFill>
              </a:rPr>
              <a:t>2</a:t>
            </a:r>
          </a:p>
          <a:p>
            <a:pPr algn="ctr"/>
            <a:endParaRPr lang="en-US" sz="2500" b="1" dirty="0">
              <a:solidFill>
                <a:schemeClr val="tx1"/>
              </a:solidFill>
            </a:endParaRPr>
          </a:p>
        </p:txBody>
      </p:sp>
    </p:spTree>
    <p:extLst>
      <p:ext uri="{BB962C8B-B14F-4D97-AF65-F5344CB8AC3E}">
        <p14:creationId xmlns:p14="http://schemas.microsoft.com/office/powerpoint/2010/main" val="48720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375E-6 -1.48148E-6 L 0.01055 0.41088 " pathEditMode="relative" rAng="0" ptsTypes="AA">
                                      <p:cBhvr>
                                        <p:cTn id="6" dur="2000" fill="hold"/>
                                        <p:tgtEl>
                                          <p:spTgt spid="17"/>
                                        </p:tgtEl>
                                        <p:attrNameLst>
                                          <p:attrName>ppt_x</p:attrName>
                                          <p:attrName>ppt_y</p:attrName>
                                        </p:attrNameLst>
                                      </p:cBhvr>
                                      <p:rCtr x="521" y="20556"/>
                                    </p:animMotion>
                                  </p:childTnLst>
                                </p:cTn>
                              </p:par>
                              <p:par>
                                <p:cTn id="7" presetID="42" presetClass="path" presetSubtype="0" accel="50000" decel="50000" fill="hold" grpId="0" nodeType="withEffect">
                                  <p:stCondLst>
                                    <p:cond delay="0"/>
                                  </p:stCondLst>
                                  <p:childTnLst>
                                    <p:animMotion origin="layout" path="M -2.08333E-7 4.07407E-6 L -0.00013 0.40277 " pathEditMode="relative" rAng="0" ptsTypes="AA">
                                      <p:cBhvr>
                                        <p:cTn id="8" dur="2000" fill="hold"/>
                                        <p:tgtEl>
                                          <p:spTgt spid="22"/>
                                        </p:tgtEl>
                                        <p:attrNameLst>
                                          <p:attrName>ppt_x</p:attrName>
                                          <p:attrName>ppt_y</p:attrName>
                                        </p:attrNameLst>
                                      </p:cBhvr>
                                      <p:rCtr x="-13" y="20139"/>
                                    </p:animMotion>
                                  </p:childTnLst>
                                </p:cTn>
                              </p:par>
                              <p:par>
                                <p:cTn id="9" presetID="42" presetClass="path" presetSubtype="0" accel="50000" decel="50000" fill="hold" grpId="0" nodeType="withEffect">
                                  <p:stCondLst>
                                    <p:cond delay="0"/>
                                  </p:stCondLst>
                                  <p:childTnLst>
                                    <p:animMotion origin="layout" path="M -2.08333E-7 1.85185E-6 L 0.00456 0.43125 " pathEditMode="relative" rAng="0" ptsTypes="AA">
                                      <p:cBhvr>
                                        <p:cTn id="10" dur="2000" fill="hold"/>
                                        <p:tgtEl>
                                          <p:spTgt spid="16"/>
                                        </p:tgtEl>
                                        <p:attrNameLst>
                                          <p:attrName>ppt_x</p:attrName>
                                          <p:attrName>ppt_y</p:attrName>
                                        </p:attrNameLst>
                                      </p:cBhvr>
                                      <p:rCtr x="221" y="21551"/>
                                    </p:animMotion>
                                  </p:childTnLst>
                                </p:cTn>
                              </p:par>
                              <p:par>
                                <p:cTn id="11" presetID="42" presetClass="path" presetSubtype="0" accel="50000" decel="50000" fill="hold" grpId="0" nodeType="withEffect">
                                  <p:stCondLst>
                                    <p:cond delay="0"/>
                                  </p:stCondLst>
                                  <p:childTnLst>
                                    <p:animMotion origin="layout" path="M -4.375E-6 -3.7037E-6 L 0.01055 0.4382 " pathEditMode="relative" rAng="0" ptsTypes="AA">
                                      <p:cBhvr>
                                        <p:cTn id="12" dur="2000" fill="hold"/>
                                        <p:tgtEl>
                                          <p:spTgt spid="15"/>
                                        </p:tgtEl>
                                        <p:attrNameLst>
                                          <p:attrName>ppt_x</p:attrName>
                                          <p:attrName>ppt_y</p:attrName>
                                        </p:attrNameLst>
                                      </p:cBhvr>
                                      <p:rCtr x="521" y="218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osceles Triangle 3"/>
          <p:cNvSpPr/>
          <p:nvPr/>
        </p:nvSpPr>
        <p:spPr>
          <a:xfrm>
            <a:off x="5322088" y="4429126"/>
            <a:ext cx="1357312" cy="2000250"/>
          </a:xfrm>
          <a:prstGeom prst="triangl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rot="799506">
            <a:off x="2143112" y="4557712"/>
            <a:ext cx="7743825" cy="11430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rot="10800000">
            <a:off x="2048443" y="3040735"/>
            <a:ext cx="371475" cy="855830"/>
          </a:xfrm>
          <a:prstGeom prst="triangl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05349" y="2669261"/>
            <a:ext cx="4286250" cy="371474"/>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p:nvSpPr>
        <p:spPr>
          <a:xfrm rot="10800000">
            <a:off x="9595853" y="4800601"/>
            <a:ext cx="371475" cy="855830"/>
          </a:xfrm>
          <a:prstGeom prst="triangl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638465" y="4429126"/>
            <a:ext cx="4286250" cy="371474"/>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134172" y="3782264"/>
            <a:ext cx="242902" cy="228601"/>
          </a:xfrm>
          <a:prstGeom prst="ellips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9660139" y="5534274"/>
            <a:ext cx="242902" cy="228601"/>
          </a:xfrm>
          <a:prstGeom prst="ellips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8522836" y="806865"/>
            <a:ext cx="1257306" cy="1278022"/>
          </a:xfrm>
          <a:prstGeom prst="ellips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chemeClr val="tx1"/>
                </a:solidFill>
              </a:rPr>
              <a:t>NO</a:t>
            </a:r>
            <a:r>
              <a:rPr lang="en-US" sz="2500" b="1" baseline="-25000" dirty="0">
                <a:solidFill>
                  <a:schemeClr val="tx1"/>
                </a:solidFill>
              </a:rPr>
              <a:t>2</a:t>
            </a:r>
          </a:p>
          <a:p>
            <a:pPr algn="ctr"/>
            <a:endParaRPr lang="en-US" sz="2500" b="1" dirty="0">
              <a:solidFill>
                <a:schemeClr val="tx1"/>
              </a:solidFill>
            </a:endParaRPr>
          </a:p>
        </p:txBody>
      </p:sp>
      <p:sp>
        <p:nvSpPr>
          <p:cNvPr id="22" name="Oval 21"/>
          <p:cNvSpPr/>
          <p:nvPr/>
        </p:nvSpPr>
        <p:spPr>
          <a:xfrm>
            <a:off x="9778694" y="806865"/>
            <a:ext cx="1271589" cy="1258720"/>
          </a:xfrm>
          <a:prstGeom prst="ellips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chemeClr val="tx1"/>
                </a:solidFill>
              </a:rPr>
              <a:t>NO</a:t>
            </a:r>
            <a:r>
              <a:rPr lang="en-US" sz="2500" b="1" baseline="-25000" dirty="0">
                <a:solidFill>
                  <a:schemeClr val="tx1"/>
                </a:solidFill>
              </a:rPr>
              <a:t>2</a:t>
            </a:r>
          </a:p>
        </p:txBody>
      </p:sp>
      <p:sp>
        <p:nvSpPr>
          <p:cNvPr id="10" name="Curved Up Arrow 9"/>
          <p:cNvSpPr/>
          <p:nvPr/>
        </p:nvSpPr>
        <p:spPr>
          <a:xfrm rot="10800000">
            <a:off x="1993962" y="156869"/>
            <a:ext cx="7973365" cy="1619839"/>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Oval 23"/>
          <p:cNvSpPr/>
          <p:nvPr/>
        </p:nvSpPr>
        <p:spPr>
          <a:xfrm>
            <a:off x="876866" y="1576977"/>
            <a:ext cx="1257306" cy="1278021"/>
          </a:xfrm>
          <a:prstGeom prst="ellipse">
            <a:avLst/>
          </a:prstGeom>
          <a:gradFill flip="none" rotWithShape="1">
            <a:gsLst>
              <a:gs pos="0">
                <a:schemeClr val="accent4">
                  <a:lumMod val="60000"/>
                  <a:lumOff val="40000"/>
                  <a:shade val="30000"/>
                  <a:satMod val="115000"/>
                </a:schemeClr>
              </a:gs>
              <a:gs pos="50000">
                <a:schemeClr val="accent4">
                  <a:lumMod val="60000"/>
                  <a:lumOff val="40000"/>
                  <a:shade val="67500"/>
                  <a:satMod val="115000"/>
                </a:schemeClr>
              </a:gs>
              <a:gs pos="100000">
                <a:schemeClr val="accent4">
                  <a:lumMod val="60000"/>
                  <a:lumOff val="4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chemeClr val="tx1"/>
                </a:solidFill>
              </a:rPr>
              <a:t>N</a:t>
            </a:r>
            <a:r>
              <a:rPr lang="en-US" sz="2500" b="1" baseline="-25000" dirty="0">
                <a:solidFill>
                  <a:schemeClr val="tx1"/>
                </a:solidFill>
              </a:rPr>
              <a:t>2</a:t>
            </a:r>
            <a:r>
              <a:rPr lang="en-US" sz="2500" b="1" dirty="0">
                <a:solidFill>
                  <a:schemeClr val="tx1"/>
                </a:solidFill>
              </a:rPr>
              <a:t>O</a:t>
            </a:r>
            <a:r>
              <a:rPr lang="en-US" sz="2500" b="1" baseline="-25000" dirty="0">
                <a:solidFill>
                  <a:schemeClr val="tx1"/>
                </a:solidFill>
              </a:rPr>
              <a:t>4</a:t>
            </a:r>
          </a:p>
        </p:txBody>
      </p:sp>
      <p:sp>
        <p:nvSpPr>
          <p:cNvPr id="25" name="Oval 24"/>
          <p:cNvSpPr/>
          <p:nvPr/>
        </p:nvSpPr>
        <p:spPr>
          <a:xfrm>
            <a:off x="2208273" y="1662453"/>
            <a:ext cx="1213841" cy="1213017"/>
          </a:xfrm>
          <a:prstGeom prst="ellipse">
            <a:avLst/>
          </a:prstGeom>
          <a:gradFill flip="none" rotWithShape="1">
            <a:gsLst>
              <a:gs pos="0">
                <a:schemeClr val="accent4">
                  <a:lumMod val="60000"/>
                  <a:lumOff val="40000"/>
                  <a:shade val="30000"/>
                  <a:satMod val="115000"/>
                </a:schemeClr>
              </a:gs>
              <a:gs pos="50000">
                <a:schemeClr val="accent4">
                  <a:lumMod val="60000"/>
                  <a:lumOff val="40000"/>
                  <a:shade val="67500"/>
                  <a:satMod val="115000"/>
                </a:schemeClr>
              </a:gs>
              <a:gs pos="100000">
                <a:schemeClr val="accent4">
                  <a:lumMod val="60000"/>
                  <a:lumOff val="4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chemeClr val="tx1"/>
                </a:solidFill>
              </a:rPr>
              <a:t>N</a:t>
            </a:r>
            <a:r>
              <a:rPr lang="en-US" sz="2500" b="1" baseline="-25000" dirty="0">
                <a:solidFill>
                  <a:schemeClr val="tx1"/>
                </a:solidFill>
              </a:rPr>
              <a:t>2</a:t>
            </a:r>
            <a:r>
              <a:rPr lang="en-US" sz="2500" b="1" dirty="0">
                <a:solidFill>
                  <a:schemeClr val="tx1"/>
                </a:solidFill>
              </a:rPr>
              <a:t>O</a:t>
            </a:r>
            <a:r>
              <a:rPr lang="en-US" sz="2500" b="1" baseline="-25000" dirty="0">
                <a:solidFill>
                  <a:schemeClr val="tx1"/>
                </a:solidFill>
              </a:rPr>
              <a:t>4</a:t>
            </a:r>
          </a:p>
        </p:txBody>
      </p:sp>
      <p:sp>
        <p:nvSpPr>
          <p:cNvPr id="26" name="Oval 25"/>
          <p:cNvSpPr/>
          <p:nvPr/>
        </p:nvSpPr>
        <p:spPr>
          <a:xfrm>
            <a:off x="8968446" y="2081611"/>
            <a:ext cx="1257306" cy="1278022"/>
          </a:xfrm>
          <a:prstGeom prst="ellips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chemeClr val="tx1"/>
                </a:solidFill>
              </a:rPr>
              <a:t>NO</a:t>
            </a:r>
            <a:r>
              <a:rPr lang="en-US" sz="2500" b="1" baseline="-25000" dirty="0">
                <a:solidFill>
                  <a:schemeClr val="tx1"/>
                </a:solidFill>
              </a:rPr>
              <a:t>2</a:t>
            </a:r>
          </a:p>
        </p:txBody>
      </p:sp>
      <p:sp>
        <p:nvSpPr>
          <p:cNvPr id="27" name="Oval 26"/>
          <p:cNvSpPr/>
          <p:nvPr/>
        </p:nvSpPr>
        <p:spPr>
          <a:xfrm>
            <a:off x="10225754" y="2100913"/>
            <a:ext cx="1271589" cy="1258720"/>
          </a:xfrm>
          <a:prstGeom prst="ellips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chemeClr val="tx1"/>
                </a:solidFill>
              </a:rPr>
              <a:t>NO</a:t>
            </a:r>
            <a:r>
              <a:rPr lang="en-US" sz="2500" b="1" baseline="-25000" dirty="0">
                <a:solidFill>
                  <a:schemeClr val="tx1"/>
                </a:solidFill>
              </a:rPr>
              <a:t>2</a:t>
            </a:r>
          </a:p>
          <a:p>
            <a:pPr algn="ctr"/>
            <a:endParaRPr lang="en-US" sz="2500" b="1" dirty="0">
              <a:solidFill>
                <a:schemeClr val="tx1"/>
              </a:solidFill>
            </a:endParaRPr>
          </a:p>
        </p:txBody>
      </p:sp>
      <p:sp>
        <p:nvSpPr>
          <p:cNvPr id="28" name="Oval 27"/>
          <p:cNvSpPr/>
          <p:nvPr/>
        </p:nvSpPr>
        <p:spPr>
          <a:xfrm>
            <a:off x="8967200" y="3335053"/>
            <a:ext cx="1257306" cy="1278022"/>
          </a:xfrm>
          <a:prstGeom prst="ellips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chemeClr val="tx1"/>
                </a:solidFill>
              </a:rPr>
              <a:t>NO</a:t>
            </a:r>
            <a:r>
              <a:rPr lang="en-US" sz="2500" b="1" baseline="-25000" dirty="0">
                <a:solidFill>
                  <a:schemeClr val="tx1"/>
                </a:solidFill>
              </a:rPr>
              <a:t>2</a:t>
            </a:r>
          </a:p>
        </p:txBody>
      </p:sp>
      <p:sp>
        <p:nvSpPr>
          <p:cNvPr id="29" name="Oval 28"/>
          <p:cNvSpPr/>
          <p:nvPr/>
        </p:nvSpPr>
        <p:spPr>
          <a:xfrm>
            <a:off x="10224508" y="3354355"/>
            <a:ext cx="1271589" cy="1258720"/>
          </a:xfrm>
          <a:prstGeom prst="ellips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chemeClr val="tx1"/>
                </a:solidFill>
              </a:rPr>
              <a:t>NO</a:t>
            </a:r>
            <a:r>
              <a:rPr lang="en-US" sz="2500" b="1" baseline="-25000" dirty="0">
                <a:solidFill>
                  <a:schemeClr val="tx1"/>
                </a:solidFill>
              </a:rPr>
              <a:t>2</a:t>
            </a:r>
          </a:p>
          <a:p>
            <a:pPr algn="ctr"/>
            <a:endParaRPr lang="en-US" sz="2500" b="1" dirty="0">
              <a:solidFill>
                <a:schemeClr val="tx1"/>
              </a:solidFill>
            </a:endParaRPr>
          </a:p>
        </p:txBody>
      </p:sp>
    </p:spTree>
    <p:extLst>
      <p:ext uri="{BB962C8B-B14F-4D97-AF65-F5344CB8AC3E}">
        <p14:creationId xmlns:p14="http://schemas.microsoft.com/office/powerpoint/2010/main" val="85959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1.04167E-6 0.0169 L -0.05469 -0.09144 L -0.16094 -0.14954 L -0.26706 -0.17454 L -0.41341 -0.16621 L -0.59193 -0.14676 L -0.62721 -0.06343 " pathEditMode="relative" rAng="0" ptsTypes="AAAAAAA">
                                      <p:cBhvr>
                                        <p:cTn id="10" dur="3000" fill="hold"/>
                                        <p:tgtEl>
                                          <p:spTgt spid="17"/>
                                        </p:tgtEl>
                                        <p:attrNameLst>
                                          <p:attrName>ppt_x</p:attrName>
                                          <p:attrName>ppt_y</p:attrName>
                                        </p:attrNameLst>
                                      </p:cBhvr>
                                      <p:rCtr x="-31367" y="-9583"/>
                                    </p:animMotion>
                                  </p:childTnLst>
                                </p:cTn>
                              </p:par>
                              <p:par>
                                <p:cTn id="11" presetID="0" presetClass="path" presetSubtype="0" accel="50000" decel="50000" fill="hold" grpId="0" nodeType="withEffect">
                                  <p:stCondLst>
                                    <p:cond delay="0"/>
                                  </p:stCondLst>
                                  <p:childTnLst>
                                    <p:animMotion origin="layout" path="M -0.10443 0.01204 L -0.14987 -0.0963 L -0.23815 -0.1544 L -0.32631 -0.1794 L -0.44792 -0.17107 L -0.5961 -0.15162 L -0.62539 -0.06829 " pathEditMode="relative" rAng="0" ptsTypes="AAAAAAA">
                                      <p:cBhvr>
                                        <p:cTn id="12" dur="3000" fill="hold"/>
                                        <p:tgtEl>
                                          <p:spTgt spid="22"/>
                                        </p:tgtEl>
                                        <p:attrNameLst>
                                          <p:attrName>ppt_x</p:attrName>
                                          <p:attrName>ppt_y</p:attrName>
                                        </p:attrNameLst>
                                      </p:cBhvr>
                                      <p:rCtr x="-26055" y="-9583"/>
                                    </p:animMotion>
                                  </p:childTnLst>
                                </p:cTn>
                              </p:par>
                            </p:childTnLst>
                          </p:cTn>
                        </p:par>
                        <p:par>
                          <p:cTn id="13" fill="hold">
                            <p:stCondLst>
                              <p:cond delay="3000"/>
                            </p:stCondLst>
                            <p:childTnLst>
                              <p:par>
                                <p:cTn id="14" presetID="3" presetClass="exit" presetSubtype="10" fill="hold" grpId="1" nodeType="afterEffect">
                                  <p:stCondLst>
                                    <p:cond delay="0"/>
                                  </p:stCondLst>
                                  <p:childTnLst>
                                    <p:animEffect transition="out" filter="blinds(horizontal)">
                                      <p:cBhvr>
                                        <p:cTn id="15" dur="500"/>
                                        <p:tgtEl>
                                          <p:spTgt spid="17"/>
                                        </p:tgtEl>
                                      </p:cBhvr>
                                    </p:animEffect>
                                    <p:set>
                                      <p:cBhvr>
                                        <p:cTn id="16" dur="1" fill="hold">
                                          <p:stCondLst>
                                            <p:cond delay="499"/>
                                          </p:stCondLst>
                                        </p:cTn>
                                        <p:tgtEl>
                                          <p:spTgt spid="17"/>
                                        </p:tgtEl>
                                        <p:attrNameLst>
                                          <p:attrName>style.visibility</p:attrName>
                                        </p:attrNameLst>
                                      </p:cBhvr>
                                      <p:to>
                                        <p:strVal val="hidden"/>
                                      </p:to>
                                    </p:set>
                                  </p:childTnLst>
                                </p:cTn>
                              </p:par>
                              <p:par>
                                <p:cTn id="17" presetID="3" presetClass="exit" presetSubtype="10" fill="hold" grpId="1" nodeType="withEffect">
                                  <p:stCondLst>
                                    <p:cond delay="0"/>
                                  </p:stCondLst>
                                  <p:childTnLst>
                                    <p:animEffect transition="out" filter="blinds(horizontal)">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par>
                                <p:cTn id="20" presetID="1"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22" grpId="0" animBg="1"/>
      <p:bldP spid="22" grpId="1" animBg="1"/>
      <p:bldP spid="10"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6190" y="3034599"/>
            <a:ext cx="12015782" cy="3287689"/>
            <a:chOff x="0" y="3573296"/>
            <a:chExt cx="12015782" cy="3287689"/>
          </a:xfrm>
        </p:grpSpPr>
        <p:sp>
          <p:nvSpPr>
            <p:cNvPr id="4" name="Isosceles Triangle 3"/>
            <p:cNvSpPr/>
            <p:nvPr/>
          </p:nvSpPr>
          <p:spPr>
            <a:xfrm>
              <a:off x="5300662" y="4860735"/>
              <a:ext cx="1357312" cy="2000250"/>
            </a:xfrm>
            <a:prstGeom prst="triangl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128832" y="4743450"/>
              <a:ext cx="7743825" cy="11430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rot="10800000">
              <a:off x="1943094" y="3944770"/>
              <a:ext cx="371475" cy="855830"/>
            </a:xfrm>
            <a:prstGeom prst="triangl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0" y="3573296"/>
              <a:ext cx="4286250" cy="371474"/>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p:nvSpPr>
          <p:spPr>
            <a:xfrm rot="10800000">
              <a:off x="9686920" y="3944771"/>
              <a:ext cx="371475" cy="855830"/>
            </a:xfrm>
            <a:prstGeom prst="triangl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729532" y="3573296"/>
              <a:ext cx="4286250" cy="371474"/>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028823" y="4686299"/>
              <a:ext cx="242902" cy="228601"/>
            </a:xfrm>
            <a:prstGeom prst="ellips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9751206" y="4678444"/>
              <a:ext cx="242902" cy="228601"/>
            </a:xfrm>
            <a:prstGeom prst="ellips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p:cNvSpPr/>
          <p:nvPr/>
        </p:nvSpPr>
        <p:spPr>
          <a:xfrm>
            <a:off x="8493900" y="729297"/>
            <a:ext cx="1257306" cy="1278022"/>
          </a:xfrm>
          <a:prstGeom prst="ellips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chemeClr val="tx1"/>
                </a:solidFill>
              </a:rPr>
              <a:t>NO</a:t>
            </a:r>
            <a:r>
              <a:rPr lang="en-US" sz="2500" b="1" baseline="-25000" dirty="0">
                <a:solidFill>
                  <a:schemeClr val="tx1"/>
                </a:solidFill>
              </a:rPr>
              <a:t>2</a:t>
            </a:r>
          </a:p>
        </p:txBody>
      </p:sp>
      <p:sp>
        <p:nvSpPr>
          <p:cNvPr id="24" name="Oval 23"/>
          <p:cNvSpPr/>
          <p:nvPr/>
        </p:nvSpPr>
        <p:spPr>
          <a:xfrm>
            <a:off x="9783863" y="738948"/>
            <a:ext cx="1271589" cy="1258720"/>
          </a:xfrm>
          <a:prstGeom prst="ellips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chemeClr val="tx1"/>
                </a:solidFill>
              </a:rPr>
              <a:t>NO</a:t>
            </a:r>
            <a:r>
              <a:rPr lang="en-US" sz="2500" b="1" baseline="-25000" dirty="0">
                <a:solidFill>
                  <a:schemeClr val="tx1"/>
                </a:solidFill>
              </a:rPr>
              <a:t>2</a:t>
            </a:r>
          </a:p>
          <a:p>
            <a:pPr algn="ctr"/>
            <a:endParaRPr lang="en-US" sz="2500" b="1" dirty="0">
              <a:solidFill>
                <a:schemeClr val="tx1"/>
              </a:solidFill>
            </a:endParaRPr>
          </a:p>
        </p:txBody>
      </p:sp>
      <p:sp>
        <p:nvSpPr>
          <p:cNvPr id="25" name="Oval 24"/>
          <p:cNvSpPr/>
          <p:nvPr/>
        </p:nvSpPr>
        <p:spPr>
          <a:xfrm>
            <a:off x="8493900" y="1997668"/>
            <a:ext cx="1257306" cy="1278022"/>
          </a:xfrm>
          <a:prstGeom prst="ellips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chemeClr val="tx1"/>
                </a:solidFill>
              </a:rPr>
              <a:t>NO</a:t>
            </a:r>
            <a:r>
              <a:rPr lang="en-US" sz="2500" b="1" baseline="-25000" dirty="0">
                <a:solidFill>
                  <a:schemeClr val="tx1"/>
                </a:solidFill>
              </a:rPr>
              <a:t>2</a:t>
            </a:r>
          </a:p>
        </p:txBody>
      </p:sp>
      <p:sp>
        <p:nvSpPr>
          <p:cNvPr id="26" name="Oval 25"/>
          <p:cNvSpPr/>
          <p:nvPr/>
        </p:nvSpPr>
        <p:spPr>
          <a:xfrm>
            <a:off x="9783862" y="2016970"/>
            <a:ext cx="1271589" cy="1258720"/>
          </a:xfrm>
          <a:prstGeom prst="ellips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chemeClr val="tx1"/>
                </a:solidFill>
              </a:rPr>
              <a:t>NO</a:t>
            </a:r>
            <a:r>
              <a:rPr lang="en-US" sz="2500" b="1" baseline="-25000" dirty="0">
                <a:solidFill>
                  <a:schemeClr val="tx1"/>
                </a:solidFill>
              </a:rPr>
              <a:t>2</a:t>
            </a:r>
          </a:p>
          <a:p>
            <a:pPr algn="ctr"/>
            <a:endParaRPr lang="en-US" sz="2500" b="1" dirty="0">
              <a:solidFill>
                <a:schemeClr val="tx1"/>
              </a:solidFill>
            </a:endParaRPr>
          </a:p>
        </p:txBody>
      </p:sp>
      <p:sp>
        <p:nvSpPr>
          <p:cNvPr id="27" name="Oval 26"/>
          <p:cNvSpPr/>
          <p:nvPr/>
        </p:nvSpPr>
        <p:spPr>
          <a:xfrm>
            <a:off x="1999283" y="2007319"/>
            <a:ext cx="1213841" cy="1213017"/>
          </a:xfrm>
          <a:prstGeom prst="ellipse">
            <a:avLst/>
          </a:prstGeom>
          <a:gradFill flip="none" rotWithShape="1">
            <a:gsLst>
              <a:gs pos="0">
                <a:schemeClr val="accent4">
                  <a:lumMod val="60000"/>
                  <a:lumOff val="40000"/>
                  <a:shade val="30000"/>
                  <a:satMod val="115000"/>
                </a:schemeClr>
              </a:gs>
              <a:gs pos="50000">
                <a:schemeClr val="accent4">
                  <a:lumMod val="60000"/>
                  <a:lumOff val="40000"/>
                  <a:shade val="67500"/>
                  <a:satMod val="115000"/>
                </a:schemeClr>
              </a:gs>
              <a:gs pos="100000">
                <a:schemeClr val="accent4">
                  <a:lumMod val="60000"/>
                  <a:lumOff val="4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chemeClr val="tx1"/>
                </a:solidFill>
              </a:rPr>
              <a:t>N</a:t>
            </a:r>
            <a:r>
              <a:rPr lang="en-US" sz="2500" b="1" baseline="-25000" dirty="0">
                <a:solidFill>
                  <a:schemeClr val="tx1"/>
                </a:solidFill>
              </a:rPr>
              <a:t>2</a:t>
            </a:r>
            <a:r>
              <a:rPr lang="en-US" sz="2500" b="1" dirty="0">
                <a:solidFill>
                  <a:schemeClr val="tx1"/>
                </a:solidFill>
              </a:rPr>
              <a:t>O</a:t>
            </a:r>
            <a:r>
              <a:rPr lang="en-US" sz="2500" b="1" baseline="-25000" dirty="0">
                <a:solidFill>
                  <a:schemeClr val="tx1"/>
                </a:solidFill>
              </a:rPr>
              <a:t>4</a:t>
            </a:r>
          </a:p>
        </p:txBody>
      </p:sp>
      <p:sp>
        <p:nvSpPr>
          <p:cNvPr id="28" name="Oval 27"/>
          <p:cNvSpPr/>
          <p:nvPr/>
        </p:nvSpPr>
        <p:spPr>
          <a:xfrm>
            <a:off x="785442" y="2007319"/>
            <a:ext cx="1213841" cy="1213017"/>
          </a:xfrm>
          <a:prstGeom prst="ellipse">
            <a:avLst/>
          </a:prstGeom>
          <a:gradFill flip="none" rotWithShape="1">
            <a:gsLst>
              <a:gs pos="0">
                <a:schemeClr val="accent4">
                  <a:lumMod val="60000"/>
                  <a:lumOff val="40000"/>
                  <a:shade val="30000"/>
                  <a:satMod val="115000"/>
                </a:schemeClr>
              </a:gs>
              <a:gs pos="50000">
                <a:schemeClr val="accent4">
                  <a:lumMod val="60000"/>
                  <a:lumOff val="40000"/>
                  <a:shade val="67500"/>
                  <a:satMod val="115000"/>
                </a:schemeClr>
              </a:gs>
              <a:gs pos="100000">
                <a:schemeClr val="accent4">
                  <a:lumMod val="60000"/>
                  <a:lumOff val="4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chemeClr val="tx1"/>
                </a:solidFill>
              </a:rPr>
              <a:t>N</a:t>
            </a:r>
            <a:r>
              <a:rPr lang="en-US" sz="2500" b="1" baseline="-25000" dirty="0">
                <a:solidFill>
                  <a:schemeClr val="tx1"/>
                </a:solidFill>
              </a:rPr>
              <a:t>2</a:t>
            </a:r>
            <a:r>
              <a:rPr lang="en-US" sz="2500" b="1" dirty="0">
                <a:solidFill>
                  <a:schemeClr val="tx1"/>
                </a:solidFill>
              </a:rPr>
              <a:t>O</a:t>
            </a:r>
            <a:r>
              <a:rPr lang="en-US" sz="2500" b="1" baseline="-25000" dirty="0">
                <a:solidFill>
                  <a:schemeClr val="tx1"/>
                </a:solidFill>
              </a:rPr>
              <a:t>4</a:t>
            </a:r>
          </a:p>
        </p:txBody>
      </p:sp>
    </p:spTree>
    <p:extLst>
      <p:ext uri="{BB962C8B-B14F-4D97-AF65-F5344CB8AC3E}">
        <p14:creationId xmlns:p14="http://schemas.microsoft.com/office/powerpoint/2010/main" val="2585510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33589" y="1186622"/>
            <a:ext cx="3043707" cy="533400"/>
          </a:xfrm>
          <a:prstGeom prst="roundRect">
            <a:avLst>
              <a:gd name="adj" fmla="val 50000"/>
            </a:avLst>
          </a:prstGeom>
          <a:ln/>
          <a:effectLst>
            <a:glow rad="63500">
              <a:schemeClr val="accent1">
                <a:lumMod val="60000"/>
                <a:lumOff val="40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0000"/>
                </a:solidFill>
                <a:cs typeface="Times New Roman" pitchFamily="18" charset="0"/>
              </a:rPr>
              <a:t>Nồng</a:t>
            </a:r>
            <a:r>
              <a:rPr lang="en-US" sz="3200" b="1" dirty="0">
                <a:solidFill>
                  <a:srgbClr val="000000"/>
                </a:solidFill>
                <a:cs typeface="Times New Roman" pitchFamily="18" charset="0"/>
              </a:rPr>
              <a:t> </a:t>
            </a:r>
            <a:r>
              <a:rPr lang="en-US" sz="3200" b="1" dirty="0" err="1">
                <a:solidFill>
                  <a:srgbClr val="000000"/>
                </a:solidFill>
                <a:cs typeface="Times New Roman" pitchFamily="18" charset="0"/>
              </a:rPr>
              <a:t>độ</a:t>
            </a:r>
            <a:endParaRPr lang="en-US" sz="3200" b="1" dirty="0">
              <a:solidFill>
                <a:srgbClr val="000000"/>
              </a:solidFill>
              <a:cs typeface="Times New Roman" pitchFamily="18" charset="0"/>
            </a:endParaRPr>
          </a:p>
        </p:txBody>
      </p:sp>
      <p:sp>
        <p:nvSpPr>
          <p:cNvPr id="6" name="Oval 5"/>
          <p:cNvSpPr/>
          <p:nvPr/>
        </p:nvSpPr>
        <p:spPr>
          <a:xfrm>
            <a:off x="128789" y="1110422"/>
            <a:ext cx="696246" cy="685800"/>
          </a:xfrm>
          <a:prstGeom prst="ellipse">
            <a:avLst/>
          </a:prstGeom>
          <a:gradFill flip="none" rotWithShape="1">
            <a:gsLst>
              <a:gs pos="0">
                <a:schemeClr val="accent1">
                  <a:lumMod val="20000"/>
                  <a:lumOff val="80000"/>
                </a:schemeClr>
              </a:gs>
              <a:gs pos="50000">
                <a:schemeClr val="accent1"/>
              </a:gs>
              <a:gs pos="100000">
                <a:schemeClr val="accent1">
                  <a:lumMod val="50000"/>
                </a:schemeClr>
              </a:gs>
            </a:gsLst>
            <a:path path="circle">
              <a:fillToRect l="50000" t="50000" r="50000" b="50000"/>
            </a:path>
            <a:tileRect/>
          </a:gradFill>
          <a:effectLst>
            <a:outerShdw blurRad="50800" dist="38100" dir="5400000" algn="br" rotWithShape="0">
              <a:srgbClr val="000000">
                <a:alpha val="35000"/>
              </a:srgbClr>
            </a:outerShdw>
            <a:reflection blurRad="6350" stA="50000" endA="300" endPos="38500" dist="50800" dir="5400000" sy="-100000" algn="bl" rotWithShape="0"/>
          </a:effectLst>
          <a:scene3d>
            <a:camera prst="orthographicFront">
              <a:rot lat="0" lon="0" rev="0"/>
            </a:camera>
            <a:lightRig rig="glow" dir="l">
              <a:rot lat="0" lon="0" rev="2400000"/>
            </a:lightRig>
          </a:scene3d>
          <a:sp3d prstMaterial="metal">
            <a:bevelT w="215900" h="215900"/>
            <a:contourClr>
              <a:schemeClr val="tx1"/>
            </a:contourClr>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en-US" sz="3200" b="1" dirty="0">
                <a:solidFill>
                  <a:srgbClr val="FFFFFF"/>
                </a:solidFill>
                <a:effectLst>
                  <a:outerShdw blurRad="63500" sx="102000" sy="102000" algn="ctr" rotWithShape="0">
                    <a:prstClr val="black">
                      <a:alpha val="40000"/>
                    </a:prstClr>
                  </a:outerShdw>
                </a:effectLst>
                <a:latin typeface="Times New Roman" pitchFamily="18" charset="0"/>
                <a:cs typeface="Times New Roman" pitchFamily="18" charset="0"/>
              </a:rPr>
              <a:t>2</a:t>
            </a:r>
          </a:p>
        </p:txBody>
      </p:sp>
      <p:sp>
        <p:nvSpPr>
          <p:cNvPr id="7" name="TextBox 6"/>
          <p:cNvSpPr txBox="1"/>
          <p:nvPr/>
        </p:nvSpPr>
        <p:spPr>
          <a:xfrm>
            <a:off x="13016753" y="3516405"/>
            <a:ext cx="184731" cy="369332"/>
          </a:xfrm>
          <a:prstGeom prst="rect">
            <a:avLst/>
          </a:prstGeom>
          <a:noFill/>
        </p:spPr>
        <p:txBody>
          <a:bodyPr wrap="none" rtlCol="0">
            <a:spAutoFit/>
          </a:bodyPr>
          <a:lstStyle/>
          <a:p>
            <a:endParaRPr lang="vi-VN" dirty="0"/>
          </a:p>
        </p:txBody>
      </p:sp>
      <p:sp>
        <p:nvSpPr>
          <p:cNvPr id="8" name="Content Placeholder 9"/>
          <p:cNvSpPr>
            <a:spLocks noGrp="1"/>
          </p:cNvSpPr>
          <p:nvPr>
            <p:ph idx="1"/>
          </p:nvPr>
        </p:nvSpPr>
        <p:spPr>
          <a:xfrm>
            <a:off x="2781299" y="4725134"/>
            <a:ext cx="9042401" cy="1477521"/>
          </a:xfrm>
          <a:solidFill>
            <a:schemeClr val="accent4">
              <a:lumMod val="20000"/>
              <a:lumOff val="80000"/>
            </a:schemeClr>
          </a:solidFill>
        </p:spPr>
        <p:txBody>
          <a:bodyPr>
            <a:noAutofit/>
          </a:bodyPr>
          <a:lstStyle/>
          <a:p>
            <a:pPr indent="0">
              <a:lnSpc>
                <a:spcPct val="110000"/>
              </a:lnSpc>
              <a:buNone/>
            </a:pPr>
            <a:r>
              <a:rPr lang="vi-VN" sz="2600" noProof="1">
                <a:sym typeface="Wingdings" panose="05000000000000000000" pitchFamily="2" charset="2"/>
              </a:rPr>
              <a:t>Khi </a:t>
            </a:r>
            <a:r>
              <a:rPr lang="vi-VN" sz="2600" b="1" noProof="1">
                <a:solidFill>
                  <a:srgbClr val="FF0000"/>
                </a:solidFill>
                <a:sym typeface="Wingdings" panose="05000000000000000000" pitchFamily="2" charset="2"/>
              </a:rPr>
              <a:t>tăng hoặc giảm nồng độ </a:t>
            </a:r>
            <a:r>
              <a:rPr lang="vi-VN" sz="2600" noProof="1">
                <a:sym typeface="Wingdings" panose="05000000000000000000" pitchFamily="2" charset="2"/>
              </a:rPr>
              <a:t>một chất trong hệ cân bằng, </a:t>
            </a:r>
            <a:r>
              <a:rPr lang="vi-VN" sz="2600" b="1" i="1" noProof="1">
                <a:solidFill>
                  <a:srgbClr val="0000CC"/>
                </a:solidFill>
                <a:sym typeface="Wingdings" panose="05000000000000000000" pitchFamily="2" charset="2"/>
              </a:rPr>
              <a:t>cân bằng sẽ chuyển dịch </a:t>
            </a:r>
            <a:r>
              <a:rPr lang="vi-VN" sz="2600" b="1" i="1" noProof="1">
                <a:solidFill>
                  <a:srgbClr val="FF0000"/>
                </a:solidFill>
                <a:sym typeface="Wingdings" panose="05000000000000000000" pitchFamily="2" charset="2"/>
              </a:rPr>
              <a:t>theo chiều làm giảm tác động của việc tăng hoặc giảm</a:t>
            </a:r>
            <a:r>
              <a:rPr lang="en-US" sz="2600" b="1" i="1" noProof="1">
                <a:solidFill>
                  <a:srgbClr val="FF0000"/>
                </a:solidFill>
                <a:sym typeface="Wingdings" panose="05000000000000000000" pitchFamily="2" charset="2"/>
              </a:rPr>
              <a:t> đó.</a:t>
            </a:r>
            <a:endParaRPr lang="vi-VN" sz="2600" b="1" i="1" noProof="1">
              <a:solidFill>
                <a:srgbClr val="FF0000"/>
              </a:solidFill>
            </a:endParaRPr>
          </a:p>
        </p:txBody>
      </p:sp>
      <p:sp>
        <p:nvSpPr>
          <p:cNvPr id="11" name="TextBox 10"/>
          <p:cNvSpPr txBox="1"/>
          <p:nvPr/>
        </p:nvSpPr>
        <p:spPr>
          <a:xfrm>
            <a:off x="2893265" y="2923487"/>
            <a:ext cx="7444535" cy="1477520"/>
          </a:xfrm>
          <a:prstGeom prst="rect">
            <a:avLst/>
          </a:prstGeom>
          <a:noFill/>
        </p:spPr>
        <p:txBody>
          <a:bodyPr wrap="square" rtlCol="0" anchor="ctr">
            <a:spAutoFit/>
          </a:bodyPr>
          <a:lstStyle/>
          <a:p>
            <a:pPr>
              <a:lnSpc>
                <a:spcPct val="110000"/>
              </a:lnSpc>
            </a:pPr>
            <a:r>
              <a:rPr lang="en-US" sz="2800" dirty="0" err="1">
                <a:latin typeface="Arial" panose="020B0604020202020204" pitchFamily="34" charset="0"/>
                <a:cs typeface="Arial" panose="020B0604020202020204" pitchFamily="34" charset="0"/>
              </a:rPr>
              <a:t>Điều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gì</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sẽ</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xảy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nếu</a:t>
            </a:r>
            <a:r>
              <a:rPr lang="en-US" sz="2800" dirty="0">
                <a:latin typeface="Arial" panose="020B0604020202020204" pitchFamily="34" charset="0"/>
                <a:cs typeface="Arial" panose="020B0604020202020204" pitchFamily="34" charset="0"/>
              </a:rPr>
              <a:t>:</a:t>
            </a:r>
          </a:p>
          <a:p>
            <a:pPr marL="457200" indent="-457200">
              <a:lnSpc>
                <a:spcPct val="110000"/>
              </a:lnSpc>
              <a:buFont typeface="Wingdings" panose="05000000000000000000" pitchFamily="2" charset="2"/>
              <a:buChar char="ð"/>
            </a:pPr>
            <a:r>
              <a:rPr lang="en-US" sz="2800" dirty="0" err="1">
                <a:latin typeface="Arial" panose="020B0604020202020204" pitchFamily="34" charset="0"/>
                <a:cs typeface="Arial" panose="020B0604020202020204" pitchFamily="34" charset="0"/>
              </a:rPr>
              <a:t>Tăng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nồng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độ</a:t>
            </a:r>
            <a:r>
              <a:rPr lang="en-US" sz="2800" dirty="0">
                <a:latin typeface="Arial" panose="020B0604020202020204" pitchFamily="34" charset="0"/>
                <a:cs typeface="Arial" panose="020B0604020202020204" pitchFamily="34" charset="0"/>
              </a:rPr>
              <a:t> N</a:t>
            </a:r>
            <a:r>
              <a:rPr lang="en-US" sz="2800" baseline="-250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O</a:t>
            </a:r>
            <a:r>
              <a:rPr lang="en-US" sz="2800" baseline="-25000" dirty="0">
                <a:latin typeface="Arial" panose="020B0604020202020204" pitchFamily="34" charset="0"/>
                <a:cs typeface="Arial" panose="020B0604020202020204" pitchFamily="34" charset="0"/>
              </a:rPr>
              <a:t>4</a:t>
            </a:r>
            <a:r>
              <a:rPr lang="en-US" sz="28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sym typeface="Wingdings" panose="05000000000000000000" pitchFamily="2" charset="2"/>
              </a:rPr>
              <a:t> </a:t>
            </a:r>
            <a:r>
              <a:rPr lang="en-US" sz="2800" dirty="0" err="1">
                <a:solidFill>
                  <a:srgbClr val="FF0000"/>
                </a:solidFill>
                <a:latin typeface="Arial" panose="020B0604020202020204" pitchFamily="34" charset="0"/>
                <a:cs typeface="Arial" panose="020B0604020202020204" pitchFamily="34" charset="0"/>
                <a:sym typeface="Wingdings" panose="05000000000000000000" pitchFamily="2" charset="2"/>
              </a:rPr>
              <a:t>chiều</a:t>
            </a:r>
            <a:r>
              <a:rPr lang="en-US" sz="2800" dirty="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en-US" sz="2800" dirty="0" err="1">
                <a:solidFill>
                  <a:srgbClr val="FF0000"/>
                </a:solidFill>
                <a:latin typeface="Arial" panose="020B0604020202020204" pitchFamily="34" charset="0"/>
                <a:cs typeface="Arial" panose="020B0604020202020204" pitchFamily="34" charset="0"/>
                <a:sym typeface="Wingdings" panose="05000000000000000000" pitchFamily="2" charset="2"/>
              </a:rPr>
              <a:t>thuận</a:t>
            </a:r>
            <a:r>
              <a:rPr lang="en-US" sz="2800" dirty="0">
                <a:solidFill>
                  <a:srgbClr val="FF0000"/>
                </a:solidFill>
                <a:latin typeface="Arial" panose="020B0604020202020204" pitchFamily="34" charset="0"/>
                <a:cs typeface="Arial" panose="020B0604020202020204" pitchFamily="34" charset="0"/>
                <a:sym typeface="Wingdings" panose="05000000000000000000" pitchFamily="2" charset="2"/>
              </a:rPr>
              <a:t>.</a:t>
            </a:r>
            <a:endParaRPr lang="en-US" sz="2800" dirty="0">
              <a:solidFill>
                <a:srgbClr val="FF0000"/>
              </a:solidFill>
              <a:latin typeface="Arial" panose="020B0604020202020204" pitchFamily="34" charset="0"/>
              <a:cs typeface="Arial" panose="020B0604020202020204" pitchFamily="34" charset="0"/>
            </a:endParaRPr>
          </a:p>
          <a:p>
            <a:pPr marL="457200" indent="-457200">
              <a:lnSpc>
                <a:spcPct val="110000"/>
              </a:lnSpc>
              <a:buFont typeface="Wingdings" panose="05000000000000000000" pitchFamily="2" charset="2"/>
              <a:buChar char="ð"/>
            </a:pPr>
            <a:r>
              <a:rPr lang="en-US" sz="2800" dirty="0" err="1">
                <a:latin typeface="Arial" panose="020B0604020202020204" pitchFamily="34" charset="0"/>
                <a:cs typeface="Arial" panose="020B0604020202020204" pitchFamily="34" charset="0"/>
              </a:rPr>
              <a:t>Tăng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nồng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độ</a:t>
            </a:r>
            <a:r>
              <a:rPr lang="en-US" sz="2800" dirty="0">
                <a:latin typeface="Arial" panose="020B0604020202020204" pitchFamily="34" charset="0"/>
                <a:cs typeface="Arial" panose="020B0604020202020204" pitchFamily="34" charset="0"/>
              </a:rPr>
              <a:t> NO</a:t>
            </a:r>
            <a:r>
              <a:rPr lang="en-US" sz="2800" baseline="-250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sym typeface="Wingdings" panose="05000000000000000000" pitchFamily="2" charset="2"/>
              </a:rPr>
              <a:t> </a:t>
            </a:r>
            <a:r>
              <a:rPr lang="en-US" sz="2800" dirty="0" err="1">
                <a:solidFill>
                  <a:srgbClr val="FF0000"/>
                </a:solidFill>
                <a:latin typeface="Arial" panose="020B0604020202020204" pitchFamily="34" charset="0"/>
                <a:cs typeface="Arial" panose="020B0604020202020204" pitchFamily="34" charset="0"/>
                <a:sym typeface="Wingdings" panose="05000000000000000000" pitchFamily="2" charset="2"/>
              </a:rPr>
              <a:t>chiều</a:t>
            </a:r>
            <a:r>
              <a:rPr lang="en-US" sz="2800" dirty="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en-US" sz="2800" dirty="0" err="1">
                <a:solidFill>
                  <a:srgbClr val="FF0000"/>
                </a:solidFill>
                <a:latin typeface="Arial" panose="020B0604020202020204" pitchFamily="34" charset="0"/>
                <a:cs typeface="Arial" panose="020B0604020202020204" pitchFamily="34" charset="0"/>
                <a:sym typeface="Wingdings" panose="05000000000000000000" pitchFamily="2" charset="2"/>
              </a:rPr>
              <a:t>nghịch</a:t>
            </a:r>
            <a:r>
              <a:rPr lang="en-US" sz="2800" dirty="0">
                <a:solidFill>
                  <a:srgbClr val="FF0000"/>
                </a:solidFill>
                <a:latin typeface="Arial" panose="020B0604020202020204" pitchFamily="34" charset="0"/>
                <a:cs typeface="Arial" panose="020B0604020202020204" pitchFamily="34" charset="0"/>
                <a:sym typeface="Wingdings" panose="05000000000000000000" pitchFamily="2" charset="2"/>
              </a:rPr>
              <a:t>.</a:t>
            </a:r>
            <a:endParaRPr lang="vi-VN" sz="2800" dirty="0">
              <a:solidFill>
                <a:srgbClr val="FF000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9325" y="2344265"/>
            <a:ext cx="1608928" cy="2182654"/>
          </a:xfrm>
          <a:prstGeom prst="rect">
            <a:avLst/>
          </a:prstGeom>
        </p:spPr>
      </p:pic>
      <p:sp>
        <p:nvSpPr>
          <p:cNvPr id="14" name="Rectangle 13"/>
          <p:cNvSpPr/>
          <p:nvPr/>
        </p:nvSpPr>
        <p:spPr>
          <a:xfrm>
            <a:off x="4113813" y="1706712"/>
            <a:ext cx="4184025" cy="584775"/>
          </a:xfrm>
          <a:prstGeom prst="rect">
            <a:avLst/>
          </a:prstGeom>
          <a:solidFill>
            <a:schemeClr val="accent4">
              <a:lumMod val="20000"/>
              <a:lumOff val="80000"/>
            </a:schemeClr>
          </a:solidFill>
        </p:spPr>
        <p:txBody>
          <a:bodyPr wrap="square">
            <a:spAutoFit/>
          </a:bodyPr>
          <a:lstStyle/>
          <a:p>
            <a:pPr algn="ctr"/>
            <a:r>
              <a:rPr lang="en-US" sz="3200" b="1" dirty="0"/>
              <a:t>N</a:t>
            </a:r>
            <a:r>
              <a:rPr lang="en-US" sz="3200" b="1" baseline="-25000" dirty="0"/>
              <a:t>2</a:t>
            </a:r>
            <a:r>
              <a:rPr lang="en-US" sz="3200" b="1" dirty="0"/>
              <a:t>O</a:t>
            </a:r>
            <a:r>
              <a:rPr lang="en-US" sz="3200" b="1" baseline="-25000" dirty="0"/>
              <a:t>4</a:t>
            </a:r>
            <a:r>
              <a:rPr lang="en-US" sz="3200" b="1" dirty="0"/>
              <a:t>(k)</a:t>
            </a:r>
            <a:r>
              <a:rPr lang="en-US" sz="3200" b="1" dirty="0">
                <a:ea typeface="Cambria Math" panose="02040503050406030204" pitchFamily="18" charset="0"/>
              </a:rPr>
              <a:t> ⇄</a:t>
            </a:r>
            <a:r>
              <a:rPr lang="en-US" sz="3200" b="1" dirty="0"/>
              <a:t> </a:t>
            </a:r>
            <a:r>
              <a:rPr lang="en-US" sz="3200" b="1" dirty="0">
                <a:latin typeface="+mj-lt"/>
              </a:rPr>
              <a:t>2NO</a:t>
            </a:r>
            <a:r>
              <a:rPr lang="en-US" sz="3200" b="1" baseline="-25000" dirty="0">
                <a:latin typeface="+mj-lt"/>
              </a:rPr>
              <a:t>2</a:t>
            </a:r>
            <a:r>
              <a:rPr lang="en-US" sz="3200" b="1" dirty="0">
                <a:latin typeface="+mj-lt"/>
              </a:rPr>
              <a:t>(k)</a:t>
            </a:r>
          </a:p>
        </p:txBody>
      </p:sp>
      <p:sp>
        <p:nvSpPr>
          <p:cNvPr id="13" name="Rectangle 12"/>
          <p:cNvSpPr/>
          <p:nvPr/>
        </p:nvSpPr>
        <p:spPr>
          <a:xfrm>
            <a:off x="0" y="231912"/>
            <a:ext cx="9144000" cy="695367"/>
          </a:xfrm>
          <a:prstGeom prst="rect">
            <a:avLst/>
          </a:prstGeom>
          <a:gradFill flip="none" rotWithShape="1">
            <a:gsLst>
              <a:gs pos="0">
                <a:srgbClr val="4739F7">
                  <a:shade val="30000"/>
                  <a:satMod val="115000"/>
                </a:srgbClr>
              </a:gs>
              <a:gs pos="50000">
                <a:srgbClr val="4739F7">
                  <a:shade val="67500"/>
                  <a:satMod val="115000"/>
                </a:srgbClr>
              </a:gs>
              <a:gs pos="100000">
                <a:srgbClr val="4739F7">
                  <a:shade val="100000"/>
                  <a:satMod val="115000"/>
                </a:srgb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3000" b="1" dirty="0">
                <a:solidFill>
                  <a:srgbClr val="FFFF00"/>
                </a:solidFill>
                <a:cs typeface="Times New Roman" panose="02020603050405020304" pitchFamily="18" charset="0"/>
                <a:sym typeface="Wingdings" panose="05000000000000000000" pitchFamily="2" charset="2"/>
              </a:rPr>
              <a:t> </a:t>
            </a:r>
            <a:r>
              <a:rPr lang="en-US" sz="3000" b="1" dirty="0">
                <a:solidFill>
                  <a:srgbClr val="FFFF00"/>
                </a:solidFill>
              </a:rPr>
              <a:t> CÁC YẾU TỐ ẢNH HƯỞNG ĐẾN CÂN BẰNG HÓA HỌC</a:t>
            </a:r>
            <a:endParaRPr lang="en-US" sz="3000" b="1" dirty="0">
              <a:solidFill>
                <a:srgbClr val="FFFF00"/>
              </a:solidFill>
              <a:latin typeface="Times New Roman" panose="02020603050405020304" pitchFamily="18" charset="0"/>
              <a:ea typeface="Calibri" panose="020F0502020204030204" pitchFamily="34" charset="0"/>
            </a:endParaRPr>
          </a:p>
        </p:txBody>
      </p:sp>
      <p:sp>
        <p:nvSpPr>
          <p:cNvPr id="20" name="TextBox 19">
            <a:extLst>
              <a:ext uri="{FF2B5EF4-FFF2-40B4-BE49-F238E27FC236}">
                <a16:creationId xmlns:a16="http://schemas.microsoft.com/office/drawing/2014/main" id="{0170A232-E8B4-4AE0-B489-2BE2A0A19A9F}"/>
              </a:ext>
            </a:extLst>
          </p:cNvPr>
          <p:cNvSpPr txBox="1"/>
          <p:nvPr/>
        </p:nvSpPr>
        <p:spPr>
          <a:xfrm>
            <a:off x="4349753" y="2298039"/>
            <a:ext cx="4114800" cy="430887"/>
          </a:xfrm>
          <a:prstGeom prst="rect">
            <a:avLst/>
          </a:prstGeom>
          <a:noFill/>
        </p:spPr>
        <p:txBody>
          <a:bodyPr wrap="square" rtlCol="0">
            <a:spAutoFit/>
          </a:bodyPr>
          <a:lstStyle/>
          <a:p>
            <a:pPr fontAlgn="ctr"/>
            <a:r>
              <a:rPr lang="en-US" sz="2200" dirty="0" err="1">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Không</a:t>
            </a:r>
            <a:r>
              <a:rPr lang="en-US" sz="22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200" dirty="0" err="1">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màu</a:t>
            </a:r>
            <a:r>
              <a:rPr lang="en-US" sz="22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200" dirty="0" err="1">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màu</a:t>
            </a:r>
            <a:r>
              <a:rPr lang="en-US" sz="22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200" dirty="0" err="1">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nâu</a:t>
            </a:r>
            <a:r>
              <a:rPr lang="en-US" sz="22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200" dirty="0" err="1">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đỏ</a:t>
            </a:r>
            <a:endParaRPr lang="en-VN" sz="22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01052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1" grpId="0"/>
      <p:bldP spid="11"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7516" y="1049692"/>
            <a:ext cx="3043707" cy="533400"/>
          </a:xfrm>
          <a:prstGeom prst="roundRect">
            <a:avLst>
              <a:gd name="adj" fmla="val 50000"/>
            </a:avLst>
          </a:prstGeom>
          <a:ln/>
          <a:effectLst>
            <a:glow rad="63500">
              <a:schemeClr val="accent1">
                <a:lumMod val="60000"/>
                <a:lumOff val="40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0000"/>
                </a:solidFill>
                <a:cs typeface="Times New Roman" pitchFamily="18" charset="0"/>
              </a:rPr>
              <a:t>Áp</a:t>
            </a:r>
            <a:r>
              <a:rPr lang="en-US" sz="3200" b="1" dirty="0">
                <a:solidFill>
                  <a:srgbClr val="000000"/>
                </a:solidFill>
                <a:cs typeface="Times New Roman" pitchFamily="18" charset="0"/>
              </a:rPr>
              <a:t> </a:t>
            </a:r>
            <a:r>
              <a:rPr lang="en-US" sz="3200" b="1" dirty="0" err="1">
                <a:solidFill>
                  <a:srgbClr val="000000"/>
                </a:solidFill>
                <a:cs typeface="Times New Roman" pitchFamily="18" charset="0"/>
              </a:rPr>
              <a:t>suất</a:t>
            </a:r>
            <a:endParaRPr lang="en-US" sz="3200" b="1" dirty="0">
              <a:solidFill>
                <a:srgbClr val="000000"/>
              </a:solidFill>
              <a:cs typeface="Times New Roman" pitchFamily="18" charset="0"/>
            </a:endParaRPr>
          </a:p>
        </p:txBody>
      </p:sp>
      <p:sp>
        <p:nvSpPr>
          <p:cNvPr id="6" name="Oval 5"/>
          <p:cNvSpPr/>
          <p:nvPr/>
        </p:nvSpPr>
        <p:spPr>
          <a:xfrm>
            <a:off x="52716" y="973492"/>
            <a:ext cx="696246" cy="685800"/>
          </a:xfrm>
          <a:prstGeom prst="ellipse">
            <a:avLst/>
          </a:prstGeom>
          <a:gradFill flip="none" rotWithShape="1">
            <a:gsLst>
              <a:gs pos="0">
                <a:schemeClr val="accent1">
                  <a:lumMod val="20000"/>
                  <a:lumOff val="80000"/>
                </a:schemeClr>
              </a:gs>
              <a:gs pos="50000">
                <a:schemeClr val="accent1"/>
              </a:gs>
              <a:gs pos="100000">
                <a:schemeClr val="accent1">
                  <a:lumMod val="50000"/>
                </a:schemeClr>
              </a:gs>
            </a:gsLst>
            <a:path path="circle">
              <a:fillToRect l="50000" t="50000" r="50000" b="50000"/>
            </a:path>
            <a:tileRect/>
          </a:gradFill>
          <a:effectLst>
            <a:outerShdw blurRad="50800" dist="38100" dir="5400000" algn="br" rotWithShape="0">
              <a:srgbClr val="000000">
                <a:alpha val="35000"/>
              </a:srgbClr>
            </a:outerShdw>
            <a:reflection blurRad="6350" stA="50000" endA="300" endPos="38500" dist="50800" dir="5400000" sy="-100000" algn="bl" rotWithShape="0"/>
          </a:effectLst>
          <a:scene3d>
            <a:camera prst="orthographicFront">
              <a:rot lat="0" lon="0" rev="0"/>
            </a:camera>
            <a:lightRig rig="glow" dir="l">
              <a:rot lat="0" lon="0" rev="2400000"/>
            </a:lightRig>
          </a:scene3d>
          <a:sp3d prstMaterial="metal">
            <a:bevelT w="215900" h="215900"/>
            <a:contourClr>
              <a:schemeClr val="tx1"/>
            </a:contourClr>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en-US" sz="3200" b="1" dirty="0">
                <a:solidFill>
                  <a:srgbClr val="FFFFFF"/>
                </a:solidFill>
                <a:effectLst>
                  <a:outerShdw blurRad="63500" sx="102000" sy="102000" algn="ctr" rotWithShape="0">
                    <a:prstClr val="black">
                      <a:alpha val="40000"/>
                    </a:prstClr>
                  </a:outerShdw>
                </a:effectLst>
                <a:latin typeface="Times New Roman" pitchFamily="18" charset="0"/>
                <a:cs typeface="Times New Roman" pitchFamily="18" charset="0"/>
              </a:rPr>
              <a:t>3</a:t>
            </a:r>
          </a:p>
        </p:txBody>
      </p:sp>
      <p:sp>
        <p:nvSpPr>
          <p:cNvPr id="7" name="Rectangle 6"/>
          <p:cNvSpPr/>
          <p:nvPr/>
        </p:nvSpPr>
        <p:spPr>
          <a:xfrm>
            <a:off x="3773053" y="1195106"/>
            <a:ext cx="4184025" cy="584775"/>
          </a:xfrm>
          <a:prstGeom prst="rect">
            <a:avLst/>
          </a:prstGeom>
          <a:solidFill>
            <a:schemeClr val="accent4">
              <a:lumMod val="20000"/>
              <a:lumOff val="80000"/>
            </a:schemeClr>
          </a:solidFill>
        </p:spPr>
        <p:txBody>
          <a:bodyPr wrap="square">
            <a:spAutoFit/>
          </a:bodyPr>
          <a:lstStyle/>
          <a:p>
            <a:pPr algn="ctr"/>
            <a:r>
              <a:rPr lang="en-US" sz="3200" dirty="0"/>
              <a:t>N</a:t>
            </a:r>
            <a:r>
              <a:rPr lang="en-US" sz="3200" baseline="-25000" dirty="0"/>
              <a:t>2</a:t>
            </a:r>
            <a:r>
              <a:rPr lang="en-US" sz="3200" dirty="0"/>
              <a:t>O</a:t>
            </a:r>
            <a:r>
              <a:rPr lang="en-US" sz="3200" baseline="-25000" dirty="0"/>
              <a:t>4(k)</a:t>
            </a:r>
            <a:r>
              <a:rPr lang="en-US" sz="3200" baseline="-25000" dirty="0">
                <a:ea typeface="Cambria Math" panose="02040503050406030204" pitchFamily="18" charset="0"/>
              </a:rPr>
              <a:t> </a:t>
            </a:r>
            <a:r>
              <a:rPr lang="en-US" sz="3200" dirty="0">
                <a:ea typeface="Cambria Math" panose="02040503050406030204" pitchFamily="18" charset="0"/>
              </a:rPr>
              <a:t>⇄</a:t>
            </a:r>
            <a:r>
              <a:rPr lang="en-US" sz="3200" dirty="0"/>
              <a:t>  </a:t>
            </a:r>
            <a:r>
              <a:rPr lang="en-US" sz="3200" b="1" dirty="0">
                <a:latin typeface="+mj-lt"/>
              </a:rPr>
              <a:t>2NO</a:t>
            </a:r>
            <a:r>
              <a:rPr lang="en-US" sz="3200" b="1" baseline="-25000" dirty="0">
                <a:latin typeface="+mj-lt"/>
              </a:rPr>
              <a:t>2(k)</a:t>
            </a:r>
          </a:p>
        </p:txBody>
      </p:sp>
      <p:grpSp>
        <p:nvGrpSpPr>
          <p:cNvPr id="63" name="Group 62"/>
          <p:cNvGrpSpPr/>
          <p:nvPr/>
        </p:nvGrpSpPr>
        <p:grpSpPr>
          <a:xfrm rot="16200000">
            <a:off x="7819706" y="3448069"/>
            <a:ext cx="5067300" cy="1662582"/>
            <a:chOff x="4256801" y="3657046"/>
            <a:chExt cx="4629417" cy="2111742"/>
          </a:xfrm>
        </p:grpSpPr>
        <p:sp>
          <p:nvSpPr>
            <p:cNvPr id="64" name="Rectangle 63"/>
            <p:cNvSpPr/>
            <p:nvPr/>
          </p:nvSpPr>
          <p:spPr>
            <a:xfrm>
              <a:off x="4256801" y="3657046"/>
              <a:ext cx="4397189" cy="2111742"/>
            </a:xfrm>
            <a:prstGeom prst="rect">
              <a:avLst/>
            </a:prstGeom>
            <a:noFill/>
            <a:ln w="63500" cap="sq" cmpd="dbl">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5" name="Rectangle 64"/>
            <p:cNvSpPr/>
            <p:nvPr/>
          </p:nvSpPr>
          <p:spPr>
            <a:xfrm>
              <a:off x="8421761" y="4174194"/>
              <a:ext cx="464457" cy="1077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66" name="Rectangle 65"/>
          <p:cNvSpPr/>
          <p:nvPr/>
        </p:nvSpPr>
        <p:spPr>
          <a:xfrm rot="16200000">
            <a:off x="8940998" y="4638135"/>
            <a:ext cx="2848791" cy="1611214"/>
          </a:xfrm>
          <a:prstGeom prst="rect">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7" name="Group 66"/>
          <p:cNvGrpSpPr/>
          <p:nvPr/>
        </p:nvGrpSpPr>
        <p:grpSpPr>
          <a:xfrm rot="16200000">
            <a:off x="9343774" y="2930425"/>
            <a:ext cx="1996566" cy="1674589"/>
            <a:chOff x="6291673" y="3679544"/>
            <a:chExt cx="2282813" cy="2128667"/>
          </a:xfrm>
        </p:grpSpPr>
        <p:sp>
          <p:nvSpPr>
            <p:cNvPr id="68" name="Rectangle 67"/>
            <p:cNvSpPr/>
            <p:nvPr/>
          </p:nvSpPr>
          <p:spPr>
            <a:xfrm>
              <a:off x="6291673" y="3760334"/>
              <a:ext cx="1863171" cy="2047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9" name="Group 68"/>
            <p:cNvGrpSpPr/>
            <p:nvPr/>
          </p:nvGrpSpPr>
          <p:grpSpPr>
            <a:xfrm>
              <a:off x="6291674" y="3679544"/>
              <a:ext cx="2282812" cy="2059269"/>
              <a:chOff x="6642421" y="3686758"/>
              <a:chExt cx="2282812" cy="2059269"/>
            </a:xfrm>
            <a:solidFill>
              <a:schemeClr val="accent6">
                <a:lumMod val="75000"/>
              </a:schemeClr>
            </a:solidFill>
          </p:grpSpPr>
          <p:sp>
            <p:nvSpPr>
              <p:cNvPr id="70" name="Rectangle 69"/>
              <p:cNvSpPr/>
              <p:nvPr/>
            </p:nvSpPr>
            <p:spPr>
              <a:xfrm>
                <a:off x="6737671" y="4612085"/>
                <a:ext cx="2036078" cy="203200"/>
              </a:xfrm>
              <a:prstGeom prst="rect">
                <a:avLst/>
              </a:pr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1" name="Rectangle 70"/>
              <p:cNvSpPr/>
              <p:nvPr/>
            </p:nvSpPr>
            <p:spPr>
              <a:xfrm>
                <a:off x="6642421" y="3686758"/>
                <a:ext cx="190500" cy="2059269"/>
              </a:xfrm>
              <a:prstGeom prst="rect">
                <a:avLst/>
              </a:pr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2" name="Rectangle 71"/>
              <p:cNvSpPr/>
              <p:nvPr/>
            </p:nvSpPr>
            <p:spPr>
              <a:xfrm>
                <a:off x="8779183" y="4508686"/>
                <a:ext cx="146050" cy="406400"/>
              </a:xfrm>
              <a:prstGeom prst="rect">
                <a:avLst/>
              </a:pr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sp>
        <p:nvSpPr>
          <p:cNvPr id="73" name="Rectangle 72"/>
          <p:cNvSpPr/>
          <p:nvPr/>
        </p:nvSpPr>
        <p:spPr>
          <a:xfrm>
            <a:off x="8614458" y="1190819"/>
            <a:ext cx="1698172" cy="835353"/>
          </a:xfrm>
          <a:prstGeom prst="rect">
            <a:avLst/>
          </a:prstGeom>
          <a:solidFill>
            <a:srgbClr val="CC0099"/>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TĂNG</a:t>
            </a:r>
          </a:p>
          <a:p>
            <a:pPr algn="ctr"/>
            <a:r>
              <a:rPr lang="en-US" sz="2400" b="1" dirty="0"/>
              <a:t>ÁP SUẤT</a:t>
            </a:r>
            <a:endParaRPr lang="vi-VN" sz="2400" b="1" dirty="0"/>
          </a:p>
        </p:txBody>
      </p:sp>
      <p:sp>
        <p:nvSpPr>
          <p:cNvPr id="74" name="Rectangle 73"/>
          <p:cNvSpPr/>
          <p:nvPr/>
        </p:nvSpPr>
        <p:spPr>
          <a:xfrm>
            <a:off x="10311214" y="1192401"/>
            <a:ext cx="1698172" cy="835353"/>
          </a:xfrm>
          <a:prstGeom prst="rect">
            <a:avLst/>
          </a:prstGeom>
          <a:solidFill>
            <a:srgbClr val="00206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GIẢM</a:t>
            </a:r>
          </a:p>
          <a:p>
            <a:pPr algn="ctr"/>
            <a:r>
              <a:rPr lang="en-US" sz="2400" b="1" dirty="0"/>
              <a:t>ÁP SUẤT</a:t>
            </a:r>
            <a:endParaRPr lang="vi-VN" sz="2400" b="1" dirty="0"/>
          </a:p>
        </p:txBody>
      </p:sp>
      <p:sp>
        <p:nvSpPr>
          <p:cNvPr id="137" name="Rectangle 136"/>
          <p:cNvSpPr/>
          <p:nvPr/>
        </p:nvSpPr>
        <p:spPr>
          <a:xfrm>
            <a:off x="1600110" y="4599388"/>
            <a:ext cx="4879555" cy="1107583"/>
          </a:xfrm>
          <a:prstGeom prst="rect">
            <a:avLst/>
          </a:prstGeom>
          <a:solidFill>
            <a:schemeClr val="accent6">
              <a:lumMod val="75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Hoàn</a:t>
            </a:r>
            <a:r>
              <a:rPr lang="en-US" sz="2800" dirty="0"/>
              <a:t> </a:t>
            </a:r>
            <a:r>
              <a:rPr lang="en-US" sz="2800" dirty="0" err="1"/>
              <a:t>thành</a:t>
            </a:r>
            <a:r>
              <a:rPr lang="en-US" sz="2800" dirty="0"/>
              <a:t> </a:t>
            </a:r>
            <a:r>
              <a:rPr lang="en-US" sz="2800" dirty="0" err="1"/>
              <a:t>phiếu</a:t>
            </a:r>
            <a:r>
              <a:rPr lang="en-US" sz="2800" dirty="0"/>
              <a:t> </a:t>
            </a:r>
            <a:r>
              <a:rPr lang="en-US" sz="2800" dirty="0" err="1"/>
              <a:t>học</a:t>
            </a:r>
            <a:r>
              <a:rPr lang="en-US" sz="2800" dirty="0"/>
              <a:t> </a:t>
            </a:r>
            <a:r>
              <a:rPr lang="en-US" sz="2800" dirty="0" err="1"/>
              <a:t>tập</a:t>
            </a:r>
            <a:r>
              <a:rPr lang="en-US" sz="2800" dirty="0"/>
              <a:t> </a:t>
            </a:r>
            <a:r>
              <a:rPr lang="en-US" sz="2800" dirty="0" err="1"/>
              <a:t>số</a:t>
            </a:r>
            <a:r>
              <a:rPr lang="en-US" sz="2800" dirty="0"/>
              <a:t> 1</a:t>
            </a:r>
          </a:p>
        </p:txBody>
      </p:sp>
      <p:sp>
        <p:nvSpPr>
          <p:cNvPr id="138" name="Oval 137"/>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01:00</a:t>
            </a:r>
            <a:endParaRPr lang="en-US" sz="3500" dirty="0"/>
          </a:p>
        </p:txBody>
      </p:sp>
      <p:sp>
        <p:nvSpPr>
          <p:cNvPr id="139" name="Oval 138"/>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00:59</a:t>
            </a:r>
            <a:endParaRPr lang="en-US" sz="3500" dirty="0"/>
          </a:p>
        </p:txBody>
      </p:sp>
      <p:sp>
        <p:nvSpPr>
          <p:cNvPr id="140" name="Oval 139"/>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00:58</a:t>
            </a:r>
            <a:endParaRPr lang="en-US" sz="3500" dirty="0"/>
          </a:p>
        </p:txBody>
      </p:sp>
      <p:sp>
        <p:nvSpPr>
          <p:cNvPr id="141" name="Oval 140"/>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00:57</a:t>
            </a:r>
            <a:endParaRPr lang="en-US" sz="3500" dirty="0"/>
          </a:p>
        </p:txBody>
      </p:sp>
      <p:sp>
        <p:nvSpPr>
          <p:cNvPr id="142" name="Oval 141"/>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00:56</a:t>
            </a:r>
            <a:endParaRPr lang="en-US" sz="3500" dirty="0"/>
          </a:p>
        </p:txBody>
      </p:sp>
      <p:sp>
        <p:nvSpPr>
          <p:cNvPr id="143" name="Oval 142"/>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00:55</a:t>
            </a:r>
            <a:endParaRPr lang="en-US" sz="3500" dirty="0"/>
          </a:p>
        </p:txBody>
      </p:sp>
      <p:sp>
        <p:nvSpPr>
          <p:cNvPr id="144" name="Oval 143"/>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00:54</a:t>
            </a:r>
            <a:endParaRPr lang="en-US" sz="3500" dirty="0"/>
          </a:p>
        </p:txBody>
      </p:sp>
      <p:sp>
        <p:nvSpPr>
          <p:cNvPr id="145" name="Oval 144"/>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00:53</a:t>
            </a:r>
            <a:endParaRPr lang="en-US" sz="3500" dirty="0"/>
          </a:p>
        </p:txBody>
      </p:sp>
      <p:sp>
        <p:nvSpPr>
          <p:cNvPr id="146" name="Oval 145"/>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00:52</a:t>
            </a:r>
            <a:endParaRPr lang="en-US" sz="3500" dirty="0"/>
          </a:p>
        </p:txBody>
      </p:sp>
      <p:sp>
        <p:nvSpPr>
          <p:cNvPr id="147" name="Oval 146"/>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00:51</a:t>
            </a:r>
            <a:endParaRPr lang="en-US" sz="3500" dirty="0"/>
          </a:p>
        </p:txBody>
      </p:sp>
      <p:sp>
        <p:nvSpPr>
          <p:cNvPr id="148" name="Oval 147"/>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00:50</a:t>
            </a:r>
            <a:endParaRPr lang="en-US" sz="3500" dirty="0"/>
          </a:p>
        </p:txBody>
      </p:sp>
      <p:sp>
        <p:nvSpPr>
          <p:cNvPr id="149" name="Oval 148"/>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00:49</a:t>
            </a:r>
            <a:endParaRPr lang="en-US" sz="3500" dirty="0"/>
          </a:p>
        </p:txBody>
      </p:sp>
      <p:sp>
        <p:nvSpPr>
          <p:cNvPr id="150" name="Oval 149"/>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00:48</a:t>
            </a:r>
            <a:endParaRPr lang="en-US" sz="3500" dirty="0"/>
          </a:p>
        </p:txBody>
      </p:sp>
      <p:sp>
        <p:nvSpPr>
          <p:cNvPr id="151" name="Oval 150"/>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00:47</a:t>
            </a:r>
            <a:endParaRPr lang="en-US" sz="3500" dirty="0"/>
          </a:p>
        </p:txBody>
      </p:sp>
      <p:sp>
        <p:nvSpPr>
          <p:cNvPr id="152" name="Oval 151"/>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00:46</a:t>
            </a:r>
            <a:endParaRPr lang="en-US" sz="3500" dirty="0"/>
          </a:p>
        </p:txBody>
      </p:sp>
      <p:sp>
        <p:nvSpPr>
          <p:cNvPr id="153" name="Oval 152"/>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00:45</a:t>
            </a:r>
            <a:endParaRPr lang="en-US" sz="3500" dirty="0"/>
          </a:p>
        </p:txBody>
      </p:sp>
      <p:sp>
        <p:nvSpPr>
          <p:cNvPr id="154" name="Oval 153"/>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00:44</a:t>
            </a:r>
            <a:endParaRPr lang="en-US" sz="3500" dirty="0"/>
          </a:p>
        </p:txBody>
      </p:sp>
      <p:sp>
        <p:nvSpPr>
          <p:cNvPr id="155" name="Oval 154"/>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00:43</a:t>
            </a:r>
            <a:endParaRPr lang="en-US" sz="3500" dirty="0"/>
          </a:p>
        </p:txBody>
      </p:sp>
      <p:sp>
        <p:nvSpPr>
          <p:cNvPr id="156" name="Oval 155"/>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00:42</a:t>
            </a:r>
            <a:endParaRPr lang="en-US" sz="3500" dirty="0"/>
          </a:p>
        </p:txBody>
      </p:sp>
      <p:sp>
        <p:nvSpPr>
          <p:cNvPr id="157" name="Oval 156"/>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00:41</a:t>
            </a:r>
            <a:endParaRPr lang="en-US" sz="3500" dirty="0"/>
          </a:p>
        </p:txBody>
      </p:sp>
      <p:sp>
        <p:nvSpPr>
          <p:cNvPr id="158" name="Oval 157"/>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00:40</a:t>
            </a:r>
            <a:endParaRPr lang="en-US" sz="3500" dirty="0"/>
          </a:p>
        </p:txBody>
      </p:sp>
      <p:sp>
        <p:nvSpPr>
          <p:cNvPr id="159" name="Oval 158"/>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00:39</a:t>
            </a:r>
            <a:endParaRPr lang="en-US" sz="3500" dirty="0"/>
          </a:p>
        </p:txBody>
      </p:sp>
      <p:sp>
        <p:nvSpPr>
          <p:cNvPr id="160" name="Oval 159"/>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00:38</a:t>
            </a:r>
            <a:endParaRPr lang="en-US" sz="3500" dirty="0"/>
          </a:p>
        </p:txBody>
      </p:sp>
      <p:sp>
        <p:nvSpPr>
          <p:cNvPr id="161" name="Oval 160"/>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00:37</a:t>
            </a:r>
            <a:endParaRPr lang="en-US" sz="3500" dirty="0"/>
          </a:p>
        </p:txBody>
      </p:sp>
      <p:sp>
        <p:nvSpPr>
          <p:cNvPr id="162" name="Oval 161"/>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00:36</a:t>
            </a:r>
            <a:endParaRPr lang="en-US" sz="3500" dirty="0"/>
          </a:p>
        </p:txBody>
      </p:sp>
      <p:sp>
        <p:nvSpPr>
          <p:cNvPr id="163" name="Oval 162"/>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00:35</a:t>
            </a:r>
            <a:endParaRPr lang="en-US" sz="3500" dirty="0"/>
          </a:p>
        </p:txBody>
      </p:sp>
      <p:sp>
        <p:nvSpPr>
          <p:cNvPr id="164" name="Oval 163"/>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00:34</a:t>
            </a:r>
            <a:endParaRPr lang="en-US" sz="3500" dirty="0"/>
          </a:p>
        </p:txBody>
      </p:sp>
      <p:sp>
        <p:nvSpPr>
          <p:cNvPr id="165" name="Oval 164"/>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00:33</a:t>
            </a:r>
            <a:endParaRPr lang="en-US" sz="3500" dirty="0"/>
          </a:p>
        </p:txBody>
      </p:sp>
      <p:sp>
        <p:nvSpPr>
          <p:cNvPr id="166" name="Oval 165"/>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00:32</a:t>
            </a:r>
            <a:endParaRPr lang="en-US" sz="3500" dirty="0"/>
          </a:p>
        </p:txBody>
      </p:sp>
      <p:sp>
        <p:nvSpPr>
          <p:cNvPr id="167" name="Oval 166"/>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00:31</a:t>
            </a:r>
            <a:endParaRPr lang="en-US" sz="3500" dirty="0"/>
          </a:p>
        </p:txBody>
      </p:sp>
      <p:sp>
        <p:nvSpPr>
          <p:cNvPr id="168" name="Oval 167"/>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00:30</a:t>
            </a:r>
            <a:endParaRPr lang="en-US" sz="3500" dirty="0"/>
          </a:p>
        </p:txBody>
      </p:sp>
      <p:sp>
        <p:nvSpPr>
          <p:cNvPr id="169" name="Oval 168"/>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00:29</a:t>
            </a:r>
            <a:endParaRPr lang="en-US" sz="3500" dirty="0"/>
          </a:p>
        </p:txBody>
      </p:sp>
      <p:sp>
        <p:nvSpPr>
          <p:cNvPr id="170" name="Oval 169"/>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00:28</a:t>
            </a:r>
            <a:endParaRPr lang="en-US" sz="3500" dirty="0"/>
          </a:p>
        </p:txBody>
      </p:sp>
      <p:sp>
        <p:nvSpPr>
          <p:cNvPr id="171" name="Oval 170"/>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00:27</a:t>
            </a:r>
            <a:endParaRPr lang="en-US" sz="3500" dirty="0"/>
          </a:p>
        </p:txBody>
      </p:sp>
      <p:sp>
        <p:nvSpPr>
          <p:cNvPr id="172" name="Oval 171"/>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00:26</a:t>
            </a:r>
            <a:endParaRPr lang="en-US" sz="3500" dirty="0"/>
          </a:p>
        </p:txBody>
      </p:sp>
      <p:sp>
        <p:nvSpPr>
          <p:cNvPr id="173" name="Oval 172"/>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00:25</a:t>
            </a:r>
            <a:endParaRPr lang="en-US" sz="3500" dirty="0"/>
          </a:p>
        </p:txBody>
      </p:sp>
      <p:sp>
        <p:nvSpPr>
          <p:cNvPr id="174" name="Oval 173"/>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00:24</a:t>
            </a:r>
            <a:endParaRPr lang="en-US" sz="3500" dirty="0"/>
          </a:p>
        </p:txBody>
      </p:sp>
      <p:sp>
        <p:nvSpPr>
          <p:cNvPr id="175" name="Oval 174"/>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00:23</a:t>
            </a:r>
            <a:endParaRPr lang="en-US" sz="3500" dirty="0"/>
          </a:p>
        </p:txBody>
      </p:sp>
      <p:sp>
        <p:nvSpPr>
          <p:cNvPr id="176" name="Oval 175"/>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00:22</a:t>
            </a:r>
            <a:endParaRPr lang="en-US" sz="3500" dirty="0"/>
          </a:p>
        </p:txBody>
      </p:sp>
      <p:sp>
        <p:nvSpPr>
          <p:cNvPr id="177" name="Oval 176"/>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00:21</a:t>
            </a:r>
            <a:endParaRPr lang="en-US" sz="3500" dirty="0"/>
          </a:p>
        </p:txBody>
      </p:sp>
      <p:sp>
        <p:nvSpPr>
          <p:cNvPr id="178" name="Oval 177"/>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00:20</a:t>
            </a:r>
            <a:endParaRPr lang="en-US" sz="3500" dirty="0"/>
          </a:p>
        </p:txBody>
      </p:sp>
      <p:sp>
        <p:nvSpPr>
          <p:cNvPr id="179" name="Oval 178"/>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00:19</a:t>
            </a:r>
            <a:endParaRPr lang="en-US" sz="3500" dirty="0"/>
          </a:p>
        </p:txBody>
      </p:sp>
      <p:sp>
        <p:nvSpPr>
          <p:cNvPr id="180" name="Oval 179"/>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00:18</a:t>
            </a:r>
            <a:endParaRPr lang="en-US" sz="3500" dirty="0"/>
          </a:p>
        </p:txBody>
      </p:sp>
      <p:sp>
        <p:nvSpPr>
          <p:cNvPr id="181" name="Oval 180"/>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00:17</a:t>
            </a:r>
            <a:endParaRPr lang="en-US" sz="3500" dirty="0"/>
          </a:p>
        </p:txBody>
      </p:sp>
      <p:sp>
        <p:nvSpPr>
          <p:cNvPr id="182" name="Oval 181"/>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00:16</a:t>
            </a:r>
            <a:endParaRPr lang="en-US" sz="3500" dirty="0"/>
          </a:p>
        </p:txBody>
      </p:sp>
      <p:sp>
        <p:nvSpPr>
          <p:cNvPr id="183" name="Oval 182"/>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00:15</a:t>
            </a:r>
            <a:endParaRPr lang="en-US" sz="3500" dirty="0"/>
          </a:p>
        </p:txBody>
      </p:sp>
      <p:sp>
        <p:nvSpPr>
          <p:cNvPr id="184" name="Oval 183"/>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00:14</a:t>
            </a:r>
            <a:endParaRPr lang="en-US" sz="3500" dirty="0"/>
          </a:p>
        </p:txBody>
      </p:sp>
      <p:sp>
        <p:nvSpPr>
          <p:cNvPr id="185" name="Oval 184"/>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00:13</a:t>
            </a:r>
            <a:endParaRPr lang="en-US" sz="3500" dirty="0"/>
          </a:p>
        </p:txBody>
      </p:sp>
      <p:sp>
        <p:nvSpPr>
          <p:cNvPr id="186" name="Oval 185"/>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00:12</a:t>
            </a:r>
            <a:endParaRPr lang="en-US" sz="3500" dirty="0"/>
          </a:p>
        </p:txBody>
      </p:sp>
      <p:sp>
        <p:nvSpPr>
          <p:cNvPr id="187" name="Oval 186"/>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00:11</a:t>
            </a:r>
            <a:endParaRPr lang="en-US" sz="3500" dirty="0"/>
          </a:p>
        </p:txBody>
      </p:sp>
      <p:sp>
        <p:nvSpPr>
          <p:cNvPr id="188" name="Oval 187"/>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00:10</a:t>
            </a:r>
            <a:endParaRPr lang="en-US" sz="3500" dirty="0"/>
          </a:p>
        </p:txBody>
      </p:sp>
      <p:sp>
        <p:nvSpPr>
          <p:cNvPr id="189" name="Oval 188"/>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00:09</a:t>
            </a:r>
            <a:endParaRPr lang="en-US" sz="3500" dirty="0"/>
          </a:p>
        </p:txBody>
      </p:sp>
      <p:sp>
        <p:nvSpPr>
          <p:cNvPr id="190" name="Oval 189"/>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00:08</a:t>
            </a:r>
            <a:endParaRPr lang="en-US" sz="3500" dirty="0"/>
          </a:p>
        </p:txBody>
      </p:sp>
      <p:sp>
        <p:nvSpPr>
          <p:cNvPr id="191" name="Oval 190"/>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00:07</a:t>
            </a:r>
            <a:endParaRPr lang="en-US" sz="3500" dirty="0"/>
          </a:p>
        </p:txBody>
      </p:sp>
      <p:sp>
        <p:nvSpPr>
          <p:cNvPr id="192" name="Oval 191"/>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00:06</a:t>
            </a:r>
            <a:endParaRPr lang="en-US" sz="3500" dirty="0"/>
          </a:p>
        </p:txBody>
      </p:sp>
      <p:sp>
        <p:nvSpPr>
          <p:cNvPr id="193" name="Oval 192"/>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00:05</a:t>
            </a:r>
            <a:endParaRPr lang="en-US" sz="3500" dirty="0"/>
          </a:p>
        </p:txBody>
      </p:sp>
      <p:sp>
        <p:nvSpPr>
          <p:cNvPr id="194" name="Oval 193"/>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00:04</a:t>
            </a:r>
            <a:endParaRPr lang="en-US" sz="3500" dirty="0"/>
          </a:p>
        </p:txBody>
      </p:sp>
      <p:sp>
        <p:nvSpPr>
          <p:cNvPr id="195" name="Oval 194"/>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00:03</a:t>
            </a:r>
            <a:endParaRPr lang="en-US" sz="3500" dirty="0"/>
          </a:p>
        </p:txBody>
      </p:sp>
      <p:sp>
        <p:nvSpPr>
          <p:cNvPr id="196" name="Oval 195"/>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00:02</a:t>
            </a:r>
            <a:endParaRPr lang="en-US" sz="3500" dirty="0"/>
          </a:p>
        </p:txBody>
      </p:sp>
      <p:sp>
        <p:nvSpPr>
          <p:cNvPr id="197" name="Oval 196"/>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00:01</a:t>
            </a:r>
            <a:endParaRPr lang="en-US" sz="3500" dirty="0"/>
          </a:p>
        </p:txBody>
      </p:sp>
      <p:sp>
        <p:nvSpPr>
          <p:cNvPr id="198" name="Oval 197"/>
          <p:cNvSpPr/>
          <p:nvPr/>
        </p:nvSpPr>
        <p:spPr>
          <a:xfrm>
            <a:off x="3173255" y="2224502"/>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00:00</a:t>
            </a:r>
            <a:endParaRPr lang="en-US" sz="3500" dirty="0"/>
          </a:p>
        </p:txBody>
      </p:sp>
      <p:sp>
        <p:nvSpPr>
          <p:cNvPr id="199" name="Rectangle 198"/>
          <p:cNvSpPr/>
          <p:nvPr/>
        </p:nvSpPr>
        <p:spPr>
          <a:xfrm>
            <a:off x="0" y="6173"/>
            <a:ext cx="9144000" cy="695367"/>
          </a:xfrm>
          <a:prstGeom prst="rect">
            <a:avLst/>
          </a:prstGeom>
          <a:gradFill flip="none" rotWithShape="1">
            <a:gsLst>
              <a:gs pos="0">
                <a:srgbClr val="4739F7">
                  <a:shade val="30000"/>
                  <a:satMod val="115000"/>
                </a:srgbClr>
              </a:gs>
              <a:gs pos="50000">
                <a:srgbClr val="4739F7">
                  <a:shade val="67500"/>
                  <a:satMod val="115000"/>
                </a:srgbClr>
              </a:gs>
              <a:gs pos="100000">
                <a:srgbClr val="4739F7">
                  <a:shade val="100000"/>
                  <a:satMod val="115000"/>
                </a:srgb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3000" b="1" dirty="0">
                <a:solidFill>
                  <a:srgbClr val="FFFF00"/>
                </a:solidFill>
                <a:cs typeface="Times New Roman" panose="02020603050405020304" pitchFamily="18" charset="0"/>
                <a:sym typeface="Wingdings" panose="05000000000000000000" pitchFamily="2" charset="2"/>
              </a:rPr>
              <a:t> </a:t>
            </a:r>
            <a:r>
              <a:rPr lang="en-US" sz="3000" b="1" dirty="0">
                <a:solidFill>
                  <a:srgbClr val="FFFF00"/>
                </a:solidFill>
              </a:rPr>
              <a:t> CÁC YẾU TỐ ẢNH HƯỞNG ĐẾN CÂN BẰNG HÓA HỌC</a:t>
            </a:r>
            <a:endParaRPr lang="en-US" sz="3000" b="1" dirty="0">
              <a:solidFill>
                <a:srgbClr val="FFFF00"/>
              </a:solidFill>
              <a:latin typeface="Times New Roman" panose="02020603050405020304" pitchFamily="18" charset="0"/>
              <a:ea typeface="Calibri" panose="020F0502020204030204" pitchFamily="34" charset="0"/>
            </a:endParaRPr>
          </a:p>
        </p:txBody>
      </p:sp>
      <p:sp>
        <p:nvSpPr>
          <p:cNvPr id="84" name="TextBox 83">
            <a:extLst>
              <a:ext uri="{FF2B5EF4-FFF2-40B4-BE49-F238E27FC236}">
                <a16:creationId xmlns:a16="http://schemas.microsoft.com/office/drawing/2014/main" id="{591240C4-0412-4CC8-85EC-C6DD87E6F035}"/>
              </a:ext>
            </a:extLst>
          </p:cNvPr>
          <p:cNvSpPr txBox="1"/>
          <p:nvPr/>
        </p:nvSpPr>
        <p:spPr>
          <a:xfrm>
            <a:off x="3997946" y="1784459"/>
            <a:ext cx="4114800" cy="430887"/>
          </a:xfrm>
          <a:prstGeom prst="rect">
            <a:avLst/>
          </a:prstGeom>
          <a:noFill/>
        </p:spPr>
        <p:txBody>
          <a:bodyPr wrap="square" rtlCol="0">
            <a:spAutoFit/>
          </a:bodyPr>
          <a:lstStyle/>
          <a:p>
            <a:pPr fontAlgn="ctr"/>
            <a:r>
              <a:rPr lang="en-US" sz="2200" dirty="0" err="1">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Không</a:t>
            </a:r>
            <a:r>
              <a:rPr lang="en-US" sz="22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200" dirty="0" err="1">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màu</a:t>
            </a:r>
            <a:r>
              <a:rPr lang="en-US" sz="22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200" dirty="0" err="1">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màu</a:t>
            </a:r>
            <a:r>
              <a:rPr lang="en-US" sz="22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200" dirty="0" err="1">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nâu</a:t>
            </a:r>
            <a:r>
              <a:rPr lang="en-US" sz="22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200" dirty="0" err="1">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đỏ</a:t>
            </a:r>
            <a:endParaRPr lang="en-VN" sz="22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58890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circle(in)">
                                      <p:cBhvr>
                                        <p:cTn id="7" dur="2000"/>
                                        <p:tgtEl>
                                          <p:spTgt spid="67"/>
                                        </p:tgtEl>
                                      </p:cBhvr>
                                    </p:animEffect>
                                  </p:childTnLst>
                                </p:cTn>
                              </p:par>
                              <p:par>
                                <p:cTn id="8" presetID="6" presetClass="entr" presetSubtype="16" fill="hold" grpId="1"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circle(in)">
                                      <p:cBhvr>
                                        <p:cTn id="10" dur="2000"/>
                                        <p:tgtEl>
                                          <p:spTgt spid="66"/>
                                        </p:tgtEl>
                                      </p:cBhvr>
                                    </p:animEffect>
                                  </p:childTnLst>
                                </p:cTn>
                              </p:par>
                              <p:par>
                                <p:cTn id="11" presetID="6" presetClass="entr" presetSubtype="16" fill="hold" nodeType="with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circle(in)">
                                      <p:cBhvr>
                                        <p:cTn id="13" dur="2000"/>
                                        <p:tgtEl>
                                          <p:spTgt spid="63"/>
                                        </p:tgtEl>
                                      </p:cBhvr>
                                    </p:animEffect>
                                  </p:childTnLst>
                                </p:cTn>
                              </p:par>
                            </p:childTnLst>
                          </p:cTn>
                        </p:par>
                        <p:par>
                          <p:cTn id="14" fill="hold">
                            <p:stCondLst>
                              <p:cond delay="2000"/>
                            </p:stCondLst>
                            <p:childTnLst>
                              <p:par>
                                <p:cTn id="15" presetID="6" presetClass="entr" presetSubtype="16" fill="hold" grpId="0" nodeType="after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circle(in)">
                                      <p:cBhvr>
                                        <p:cTn id="17" dur="2000"/>
                                        <p:tgtEl>
                                          <p:spTgt spid="73"/>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74"/>
                                        </p:tgtEl>
                                        <p:attrNameLst>
                                          <p:attrName>style.visibility</p:attrName>
                                        </p:attrNameLst>
                                      </p:cBhvr>
                                      <p:to>
                                        <p:strVal val="visible"/>
                                      </p:to>
                                    </p:set>
                                    <p:animEffect transition="in" filter="circle(in)">
                                      <p:cBhvr>
                                        <p:cTn id="20" dur="2000"/>
                                        <p:tgtEl>
                                          <p:spTgt spid="7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37"/>
                                        </p:tgtEl>
                                        <p:attrNameLst>
                                          <p:attrName>style.visibility</p:attrName>
                                        </p:attrNameLst>
                                      </p:cBhvr>
                                      <p:to>
                                        <p:strVal val="visible"/>
                                      </p:to>
                                    </p:set>
                                    <p:anim calcmode="lin" valueType="num">
                                      <p:cBhvr>
                                        <p:cTn id="25" dur="500" fill="hold"/>
                                        <p:tgtEl>
                                          <p:spTgt spid="137"/>
                                        </p:tgtEl>
                                        <p:attrNameLst>
                                          <p:attrName>ppt_w</p:attrName>
                                        </p:attrNameLst>
                                      </p:cBhvr>
                                      <p:tavLst>
                                        <p:tav tm="0">
                                          <p:val>
                                            <p:fltVal val="0"/>
                                          </p:val>
                                        </p:tav>
                                        <p:tav tm="100000">
                                          <p:val>
                                            <p:strVal val="#ppt_w"/>
                                          </p:val>
                                        </p:tav>
                                      </p:tavLst>
                                    </p:anim>
                                    <p:anim calcmode="lin" valueType="num">
                                      <p:cBhvr>
                                        <p:cTn id="26" dur="500" fill="hold"/>
                                        <p:tgtEl>
                                          <p:spTgt spid="137"/>
                                        </p:tgtEl>
                                        <p:attrNameLst>
                                          <p:attrName>ppt_h</p:attrName>
                                        </p:attrNameLst>
                                      </p:cBhvr>
                                      <p:tavLst>
                                        <p:tav tm="0">
                                          <p:val>
                                            <p:fltVal val="0"/>
                                          </p:val>
                                        </p:tav>
                                        <p:tav tm="100000">
                                          <p:val>
                                            <p:strVal val="#ppt_h"/>
                                          </p:val>
                                        </p:tav>
                                      </p:tavLst>
                                    </p:anim>
                                    <p:animEffect transition="in" filter="fade">
                                      <p:cBhvr>
                                        <p:cTn id="27" dur="500"/>
                                        <p:tgtEl>
                                          <p:spTgt spid="137"/>
                                        </p:tgtEl>
                                      </p:cBhvr>
                                    </p:animEffect>
                                  </p:childTnLst>
                                </p:cTn>
                              </p:par>
                            </p:childTnLst>
                          </p:cTn>
                        </p:par>
                        <p:par>
                          <p:cTn id="28" fill="hold">
                            <p:stCondLst>
                              <p:cond delay="500"/>
                            </p:stCondLst>
                            <p:childTnLst>
                              <p:par>
                                <p:cTn id="29" presetID="11" presetClass="entr" presetSubtype="0" fill="hold" grpId="0" nodeType="afterEffect">
                                  <p:stCondLst>
                                    <p:cond delay="0"/>
                                  </p:stCondLst>
                                  <p:childTnLst>
                                    <p:set>
                                      <p:cBhvr>
                                        <p:cTn id="30" dur="1000">
                                          <p:stCondLst>
                                            <p:cond delay="0"/>
                                          </p:stCondLst>
                                        </p:cTn>
                                        <p:tgtEl>
                                          <p:spTgt spid="138"/>
                                        </p:tgtEl>
                                        <p:attrNameLst>
                                          <p:attrName>style.visibility</p:attrName>
                                        </p:attrNameLst>
                                      </p:cBhvr>
                                      <p:to>
                                        <p:strVal val="visible"/>
                                      </p:to>
                                    </p:set>
                                  </p:childTnLst>
                                </p:cTn>
                              </p:par>
                            </p:childTnLst>
                          </p:cTn>
                        </p:par>
                        <p:par>
                          <p:cTn id="31" fill="hold">
                            <p:stCondLst>
                              <p:cond delay="1500"/>
                            </p:stCondLst>
                            <p:childTnLst>
                              <p:par>
                                <p:cTn id="32" presetID="11" presetClass="entr" presetSubtype="0" fill="hold" grpId="0" nodeType="afterEffect">
                                  <p:stCondLst>
                                    <p:cond delay="0"/>
                                  </p:stCondLst>
                                  <p:childTnLst>
                                    <p:set>
                                      <p:cBhvr>
                                        <p:cTn id="33" dur="1000">
                                          <p:stCondLst>
                                            <p:cond delay="0"/>
                                          </p:stCondLst>
                                        </p:cTn>
                                        <p:tgtEl>
                                          <p:spTgt spid="139"/>
                                        </p:tgtEl>
                                        <p:attrNameLst>
                                          <p:attrName>style.visibility</p:attrName>
                                        </p:attrNameLst>
                                      </p:cBhvr>
                                      <p:to>
                                        <p:strVal val="visible"/>
                                      </p:to>
                                    </p:set>
                                  </p:childTnLst>
                                </p:cTn>
                              </p:par>
                            </p:childTnLst>
                          </p:cTn>
                        </p:par>
                        <p:par>
                          <p:cTn id="34" fill="hold">
                            <p:stCondLst>
                              <p:cond delay="2500"/>
                            </p:stCondLst>
                            <p:childTnLst>
                              <p:par>
                                <p:cTn id="35" presetID="11" presetClass="entr" presetSubtype="0" fill="hold" grpId="0" nodeType="afterEffect">
                                  <p:stCondLst>
                                    <p:cond delay="0"/>
                                  </p:stCondLst>
                                  <p:childTnLst>
                                    <p:set>
                                      <p:cBhvr>
                                        <p:cTn id="36" dur="1000">
                                          <p:stCondLst>
                                            <p:cond delay="0"/>
                                          </p:stCondLst>
                                        </p:cTn>
                                        <p:tgtEl>
                                          <p:spTgt spid="140"/>
                                        </p:tgtEl>
                                        <p:attrNameLst>
                                          <p:attrName>style.visibility</p:attrName>
                                        </p:attrNameLst>
                                      </p:cBhvr>
                                      <p:to>
                                        <p:strVal val="visible"/>
                                      </p:to>
                                    </p:set>
                                  </p:childTnLst>
                                </p:cTn>
                              </p:par>
                            </p:childTnLst>
                          </p:cTn>
                        </p:par>
                        <p:par>
                          <p:cTn id="37" fill="hold">
                            <p:stCondLst>
                              <p:cond delay="3500"/>
                            </p:stCondLst>
                            <p:childTnLst>
                              <p:par>
                                <p:cTn id="38" presetID="11" presetClass="entr" presetSubtype="0" fill="hold" grpId="0" nodeType="afterEffect">
                                  <p:stCondLst>
                                    <p:cond delay="0"/>
                                  </p:stCondLst>
                                  <p:childTnLst>
                                    <p:set>
                                      <p:cBhvr>
                                        <p:cTn id="39" dur="1000">
                                          <p:stCondLst>
                                            <p:cond delay="0"/>
                                          </p:stCondLst>
                                        </p:cTn>
                                        <p:tgtEl>
                                          <p:spTgt spid="141"/>
                                        </p:tgtEl>
                                        <p:attrNameLst>
                                          <p:attrName>style.visibility</p:attrName>
                                        </p:attrNameLst>
                                      </p:cBhvr>
                                      <p:to>
                                        <p:strVal val="visible"/>
                                      </p:to>
                                    </p:set>
                                  </p:childTnLst>
                                </p:cTn>
                              </p:par>
                            </p:childTnLst>
                          </p:cTn>
                        </p:par>
                        <p:par>
                          <p:cTn id="40" fill="hold">
                            <p:stCondLst>
                              <p:cond delay="4500"/>
                            </p:stCondLst>
                            <p:childTnLst>
                              <p:par>
                                <p:cTn id="41" presetID="11" presetClass="entr" presetSubtype="0" fill="hold" grpId="0" nodeType="afterEffect">
                                  <p:stCondLst>
                                    <p:cond delay="0"/>
                                  </p:stCondLst>
                                  <p:childTnLst>
                                    <p:set>
                                      <p:cBhvr>
                                        <p:cTn id="42" dur="1000">
                                          <p:stCondLst>
                                            <p:cond delay="0"/>
                                          </p:stCondLst>
                                        </p:cTn>
                                        <p:tgtEl>
                                          <p:spTgt spid="142"/>
                                        </p:tgtEl>
                                        <p:attrNameLst>
                                          <p:attrName>style.visibility</p:attrName>
                                        </p:attrNameLst>
                                      </p:cBhvr>
                                      <p:to>
                                        <p:strVal val="visible"/>
                                      </p:to>
                                    </p:set>
                                  </p:childTnLst>
                                </p:cTn>
                              </p:par>
                            </p:childTnLst>
                          </p:cTn>
                        </p:par>
                        <p:par>
                          <p:cTn id="43" fill="hold">
                            <p:stCondLst>
                              <p:cond delay="5500"/>
                            </p:stCondLst>
                            <p:childTnLst>
                              <p:par>
                                <p:cTn id="44" presetID="11" presetClass="entr" presetSubtype="0" fill="hold" grpId="0" nodeType="afterEffect">
                                  <p:stCondLst>
                                    <p:cond delay="0"/>
                                  </p:stCondLst>
                                  <p:childTnLst>
                                    <p:set>
                                      <p:cBhvr>
                                        <p:cTn id="45" dur="1000">
                                          <p:stCondLst>
                                            <p:cond delay="0"/>
                                          </p:stCondLst>
                                        </p:cTn>
                                        <p:tgtEl>
                                          <p:spTgt spid="143"/>
                                        </p:tgtEl>
                                        <p:attrNameLst>
                                          <p:attrName>style.visibility</p:attrName>
                                        </p:attrNameLst>
                                      </p:cBhvr>
                                      <p:to>
                                        <p:strVal val="visible"/>
                                      </p:to>
                                    </p:set>
                                  </p:childTnLst>
                                </p:cTn>
                              </p:par>
                            </p:childTnLst>
                          </p:cTn>
                        </p:par>
                        <p:par>
                          <p:cTn id="46" fill="hold">
                            <p:stCondLst>
                              <p:cond delay="6500"/>
                            </p:stCondLst>
                            <p:childTnLst>
                              <p:par>
                                <p:cTn id="47" presetID="11" presetClass="entr" presetSubtype="0" fill="hold" grpId="0" nodeType="afterEffect">
                                  <p:stCondLst>
                                    <p:cond delay="0"/>
                                  </p:stCondLst>
                                  <p:childTnLst>
                                    <p:set>
                                      <p:cBhvr>
                                        <p:cTn id="48" dur="1000">
                                          <p:stCondLst>
                                            <p:cond delay="0"/>
                                          </p:stCondLst>
                                        </p:cTn>
                                        <p:tgtEl>
                                          <p:spTgt spid="144"/>
                                        </p:tgtEl>
                                        <p:attrNameLst>
                                          <p:attrName>style.visibility</p:attrName>
                                        </p:attrNameLst>
                                      </p:cBhvr>
                                      <p:to>
                                        <p:strVal val="visible"/>
                                      </p:to>
                                    </p:set>
                                  </p:childTnLst>
                                </p:cTn>
                              </p:par>
                            </p:childTnLst>
                          </p:cTn>
                        </p:par>
                        <p:par>
                          <p:cTn id="49" fill="hold">
                            <p:stCondLst>
                              <p:cond delay="7500"/>
                            </p:stCondLst>
                            <p:childTnLst>
                              <p:par>
                                <p:cTn id="50" presetID="11" presetClass="entr" presetSubtype="0" fill="hold" grpId="0" nodeType="afterEffect">
                                  <p:stCondLst>
                                    <p:cond delay="0"/>
                                  </p:stCondLst>
                                  <p:childTnLst>
                                    <p:set>
                                      <p:cBhvr>
                                        <p:cTn id="51" dur="1000">
                                          <p:stCondLst>
                                            <p:cond delay="0"/>
                                          </p:stCondLst>
                                        </p:cTn>
                                        <p:tgtEl>
                                          <p:spTgt spid="145"/>
                                        </p:tgtEl>
                                        <p:attrNameLst>
                                          <p:attrName>style.visibility</p:attrName>
                                        </p:attrNameLst>
                                      </p:cBhvr>
                                      <p:to>
                                        <p:strVal val="visible"/>
                                      </p:to>
                                    </p:set>
                                  </p:childTnLst>
                                </p:cTn>
                              </p:par>
                            </p:childTnLst>
                          </p:cTn>
                        </p:par>
                        <p:par>
                          <p:cTn id="52" fill="hold">
                            <p:stCondLst>
                              <p:cond delay="8500"/>
                            </p:stCondLst>
                            <p:childTnLst>
                              <p:par>
                                <p:cTn id="53" presetID="11" presetClass="entr" presetSubtype="0" fill="hold" grpId="0" nodeType="afterEffect">
                                  <p:stCondLst>
                                    <p:cond delay="0"/>
                                  </p:stCondLst>
                                  <p:childTnLst>
                                    <p:set>
                                      <p:cBhvr>
                                        <p:cTn id="54" dur="1000">
                                          <p:stCondLst>
                                            <p:cond delay="0"/>
                                          </p:stCondLst>
                                        </p:cTn>
                                        <p:tgtEl>
                                          <p:spTgt spid="146"/>
                                        </p:tgtEl>
                                        <p:attrNameLst>
                                          <p:attrName>style.visibility</p:attrName>
                                        </p:attrNameLst>
                                      </p:cBhvr>
                                      <p:to>
                                        <p:strVal val="visible"/>
                                      </p:to>
                                    </p:set>
                                  </p:childTnLst>
                                </p:cTn>
                              </p:par>
                            </p:childTnLst>
                          </p:cTn>
                        </p:par>
                        <p:par>
                          <p:cTn id="55" fill="hold">
                            <p:stCondLst>
                              <p:cond delay="9500"/>
                            </p:stCondLst>
                            <p:childTnLst>
                              <p:par>
                                <p:cTn id="56" presetID="11" presetClass="entr" presetSubtype="0" fill="hold" grpId="0" nodeType="afterEffect">
                                  <p:stCondLst>
                                    <p:cond delay="0"/>
                                  </p:stCondLst>
                                  <p:childTnLst>
                                    <p:set>
                                      <p:cBhvr>
                                        <p:cTn id="57" dur="1000">
                                          <p:stCondLst>
                                            <p:cond delay="0"/>
                                          </p:stCondLst>
                                        </p:cTn>
                                        <p:tgtEl>
                                          <p:spTgt spid="147"/>
                                        </p:tgtEl>
                                        <p:attrNameLst>
                                          <p:attrName>style.visibility</p:attrName>
                                        </p:attrNameLst>
                                      </p:cBhvr>
                                      <p:to>
                                        <p:strVal val="visible"/>
                                      </p:to>
                                    </p:set>
                                  </p:childTnLst>
                                </p:cTn>
                              </p:par>
                            </p:childTnLst>
                          </p:cTn>
                        </p:par>
                        <p:par>
                          <p:cTn id="58" fill="hold">
                            <p:stCondLst>
                              <p:cond delay="10500"/>
                            </p:stCondLst>
                            <p:childTnLst>
                              <p:par>
                                <p:cTn id="59" presetID="11" presetClass="entr" presetSubtype="0" fill="hold" grpId="0" nodeType="afterEffect">
                                  <p:stCondLst>
                                    <p:cond delay="0"/>
                                  </p:stCondLst>
                                  <p:childTnLst>
                                    <p:set>
                                      <p:cBhvr>
                                        <p:cTn id="60" dur="1000">
                                          <p:stCondLst>
                                            <p:cond delay="0"/>
                                          </p:stCondLst>
                                        </p:cTn>
                                        <p:tgtEl>
                                          <p:spTgt spid="148"/>
                                        </p:tgtEl>
                                        <p:attrNameLst>
                                          <p:attrName>style.visibility</p:attrName>
                                        </p:attrNameLst>
                                      </p:cBhvr>
                                      <p:to>
                                        <p:strVal val="visible"/>
                                      </p:to>
                                    </p:set>
                                  </p:childTnLst>
                                </p:cTn>
                              </p:par>
                            </p:childTnLst>
                          </p:cTn>
                        </p:par>
                        <p:par>
                          <p:cTn id="61" fill="hold">
                            <p:stCondLst>
                              <p:cond delay="11500"/>
                            </p:stCondLst>
                            <p:childTnLst>
                              <p:par>
                                <p:cTn id="62" presetID="11" presetClass="entr" presetSubtype="0" fill="hold" grpId="0" nodeType="afterEffect">
                                  <p:stCondLst>
                                    <p:cond delay="0"/>
                                  </p:stCondLst>
                                  <p:childTnLst>
                                    <p:set>
                                      <p:cBhvr>
                                        <p:cTn id="63" dur="1000">
                                          <p:stCondLst>
                                            <p:cond delay="0"/>
                                          </p:stCondLst>
                                        </p:cTn>
                                        <p:tgtEl>
                                          <p:spTgt spid="149"/>
                                        </p:tgtEl>
                                        <p:attrNameLst>
                                          <p:attrName>style.visibility</p:attrName>
                                        </p:attrNameLst>
                                      </p:cBhvr>
                                      <p:to>
                                        <p:strVal val="visible"/>
                                      </p:to>
                                    </p:set>
                                  </p:childTnLst>
                                </p:cTn>
                              </p:par>
                            </p:childTnLst>
                          </p:cTn>
                        </p:par>
                        <p:par>
                          <p:cTn id="64" fill="hold">
                            <p:stCondLst>
                              <p:cond delay="12500"/>
                            </p:stCondLst>
                            <p:childTnLst>
                              <p:par>
                                <p:cTn id="65" presetID="11" presetClass="entr" presetSubtype="0" fill="hold" grpId="0" nodeType="afterEffect">
                                  <p:stCondLst>
                                    <p:cond delay="0"/>
                                  </p:stCondLst>
                                  <p:childTnLst>
                                    <p:set>
                                      <p:cBhvr>
                                        <p:cTn id="66" dur="1000">
                                          <p:stCondLst>
                                            <p:cond delay="0"/>
                                          </p:stCondLst>
                                        </p:cTn>
                                        <p:tgtEl>
                                          <p:spTgt spid="150"/>
                                        </p:tgtEl>
                                        <p:attrNameLst>
                                          <p:attrName>style.visibility</p:attrName>
                                        </p:attrNameLst>
                                      </p:cBhvr>
                                      <p:to>
                                        <p:strVal val="visible"/>
                                      </p:to>
                                    </p:set>
                                  </p:childTnLst>
                                </p:cTn>
                              </p:par>
                            </p:childTnLst>
                          </p:cTn>
                        </p:par>
                        <p:par>
                          <p:cTn id="67" fill="hold">
                            <p:stCondLst>
                              <p:cond delay="13500"/>
                            </p:stCondLst>
                            <p:childTnLst>
                              <p:par>
                                <p:cTn id="68" presetID="11" presetClass="entr" presetSubtype="0" fill="hold" grpId="0" nodeType="afterEffect">
                                  <p:stCondLst>
                                    <p:cond delay="0"/>
                                  </p:stCondLst>
                                  <p:childTnLst>
                                    <p:set>
                                      <p:cBhvr>
                                        <p:cTn id="69" dur="1000">
                                          <p:stCondLst>
                                            <p:cond delay="0"/>
                                          </p:stCondLst>
                                        </p:cTn>
                                        <p:tgtEl>
                                          <p:spTgt spid="151"/>
                                        </p:tgtEl>
                                        <p:attrNameLst>
                                          <p:attrName>style.visibility</p:attrName>
                                        </p:attrNameLst>
                                      </p:cBhvr>
                                      <p:to>
                                        <p:strVal val="visible"/>
                                      </p:to>
                                    </p:set>
                                  </p:childTnLst>
                                </p:cTn>
                              </p:par>
                            </p:childTnLst>
                          </p:cTn>
                        </p:par>
                        <p:par>
                          <p:cTn id="70" fill="hold">
                            <p:stCondLst>
                              <p:cond delay="14500"/>
                            </p:stCondLst>
                            <p:childTnLst>
                              <p:par>
                                <p:cTn id="71" presetID="11" presetClass="entr" presetSubtype="0" fill="hold" grpId="0" nodeType="afterEffect">
                                  <p:stCondLst>
                                    <p:cond delay="0"/>
                                  </p:stCondLst>
                                  <p:childTnLst>
                                    <p:set>
                                      <p:cBhvr>
                                        <p:cTn id="72" dur="1000">
                                          <p:stCondLst>
                                            <p:cond delay="0"/>
                                          </p:stCondLst>
                                        </p:cTn>
                                        <p:tgtEl>
                                          <p:spTgt spid="152"/>
                                        </p:tgtEl>
                                        <p:attrNameLst>
                                          <p:attrName>style.visibility</p:attrName>
                                        </p:attrNameLst>
                                      </p:cBhvr>
                                      <p:to>
                                        <p:strVal val="visible"/>
                                      </p:to>
                                    </p:set>
                                  </p:childTnLst>
                                </p:cTn>
                              </p:par>
                            </p:childTnLst>
                          </p:cTn>
                        </p:par>
                        <p:par>
                          <p:cTn id="73" fill="hold">
                            <p:stCondLst>
                              <p:cond delay="15500"/>
                            </p:stCondLst>
                            <p:childTnLst>
                              <p:par>
                                <p:cTn id="74" presetID="11" presetClass="entr" presetSubtype="0" fill="hold" grpId="0" nodeType="afterEffect">
                                  <p:stCondLst>
                                    <p:cond delay="0"/>
                                  </p:stCondLst>
                                  <p:childTnLst>
                                    <p:set>
                                      <p:cBhvr>
                                        <p:cTn id="75" dur="1000">
                                          <p:stCondLst>
                                            <p:cond delay="0"/>
                                          </p:stCondLst>
                                        </p:cTn>
                                        <p:tgtEl>
                                          <p:spTgt spid="153"/>
                                        </p:tgtEl>
                                        <p:attrNameLst>
                                          <p:attrName>style.visibility</p:attrName>
                                        </p:attrNameLst>
                                      </p:cBhvr>
                                      <p:to>
                                        <p:strVal val="visible"/>
                                      </p:to>
                                    </p:set>
                                  </p:childTnLst>
                                </p:cTn>
                              </p:par>
                            </p:childTnLst>
                          </p:cTn>
                        </p:par>
                        <p:par>
                          <p:cTn id="76" fill="hold">
                            <p:stCondLst>
                              <p:cond delay="16500"/>
                            </p:stCondLst>
                            <p:childTnLst>
                              <p:par>
                                <p:cTn id="77" presetID="11" presetClass="entr" presetSubtype="0" fill="hold" grpId="0" nodeType="afterEffect">
                                  <p:stCondLst>
                                    <p:cond delay="0"/>
                                  </p:stCondLst>
                                  <p:childTnLst>
                                    <p:set>
                                      <p:cBhvr>
                                        <p:cTn id="78" dur="1000">
                                          <p:stCondLst>
                                            <p:cond delay="0"/>
                                          </p:stCondLst>
                                        </p:cTn>
                                        <p:tgtEl>
                                          <p:spTgt spid="154"/>
                                        </p:tgtEl>
                                        <p:attrNameLst>
                                          <p:attrName>style.visibility</p:attrName>
                                        </p:attrNameLst>
                                      </p:cBhvr>
                                      <p:to>
                                        <p:strVal val="visible"/>
                                      </p:to>
                                    </p:set>
                                  </p:childTnLst>
                                </p:cTn>
                              </p:par>
                            </p:childTnLst>
                          </p:cTn>
                        </p:par>
                        <p:par>
                          <p:cTn id="79" fill="hold">
                            <p:stCondLst>
                              <p:cond delay="17500"/>
                            </p:stCondLst>
                            <p:childTnLst>
                              <p:par>
                                <p:cTn id="80" presetID="11" presetClass="entr" presetSubtype="0" fill="hold" grpId="0" nodeType="afterEffect">
                                  <p:stCondLst>
                                    <p:cond delay="0"/>
                                  </p:stCondLst>
                                  <p:childTnLst>
                                    <p:set>
                                      <p:cBhvr>
                                        <p:cTn id="81" dur="1000">
                                          <p:stCondLst>
                                            <p:cond delay="0"/>
                                          </p:stCondLst>
                                        </p:cTn>
                                        <p:tgtEl>
                                          <p:spTgt spid="155"/>
                                        </p:tgtEl>
                                        <p:attrNameLst>
                                          <p:attrName>style.visibility</p:attrName>
                                        </p:attrNameLst>
                                      </p:cBhvr>
                                      <p:to>
                                        <p:strVal val="visible"/>
                                      </p:to>
                                    </p:set>
                                  </p:childTnLst>
                                </p:cTn>
                              </p:par>
                            </p:childTnLst>
                          </p:cTn>
                        </p:par>
                        <p:par>
                          <p:cTn id="82" fill="hold">
                            <p:stCondLst>
                              <p:cond delay="18500"/>
                            </p:stCondLst>
                            <p:childTnLst>
                              <p:par>
                                <p:cTn id="83" presetID="11" presetClass="entr" presetSubtype="0" fill="hold" grpId="0" nodeType="afterEffect">
                                  <p:stCondLst>
                                    <p:cond delay="0"/>
                                  </p:stCondLst>
                                  <p:childTnLst>
                                    <p:set>
                                      <p:cBhvr>
                                        <p:cTn id="84" dur="1000">
                                          <p:stCondLst>
                                            <p:cond delay="0"/>
                                          </p:stCondLst>
                                        </p:cTn>
                                        <p:tgtEl>
                                          <p:spTgt spid="156"/>
                                        </p:tgtEl>
                                        <p:attrNameLst>
                                          <p:attrName>style.visibility</p:attrName>
                                        </p:attrNameLst>
                                      </p:cBhvr>
                                      <p:to>
                                        <p:strVal val="visible"/>
                                      </p:to>
                                    </p:set>
                                  </p:childTnLst>
                                </p:cTn>
                              </p:par>
                            </p:childTnLst>
                          </p:cTn>
                        </p:par>
                        <p:par>
                          <p:cTn id="85" fill="hold">
                            <p:stCondLst>
                              <p:cond delay="19500"/>
                            </p:stCondLst>
                            <p:childTnLst>
                              <p:par>
                                <p:cTn id="86" presetID="11" presetClass="entr" presetSubtype="0" fill="hold" grpId="0" nodeType="afterEffect">
                                  <p:stCondLst>
                                    <p:cond delay="0"/>
                                  </p:stCondLst>
                                  <p:childTnLst>
                                    <p:set>
                                      <p:cBhvr>
                                        <p:cTn id="87" dur="1000">
                                          <p:stCondLst>
                                            <p:cond delay="0"/>
                                          </p:stCondLst>
                                        </p:cTn>
                                        <p:tgtEl>
                                          <p:spTgt spid="157"/>
                                        </p:tgtEl>
                                        <p:attrNameLst>
                                          <p:attrName>style.visibility</p:attrName>
                                        </p:attrNameLst>
                                      </p:cBhvr>
                                      <p:to>
                                        <p:strVal val="visible"/>
                                      </p:to>
                                    </p:set>
                                  </p:childTnLst>
                                </p:cTn>
                              </p:par>
                            </p:childTnLst>
                          </p:cTn>
                        </p:par>
                        <p:par>
                          <p:cTn id="88" fill="hold">
                            <p:stCondLst>
                              <p:cond delay="20500"/>
                            </p:stCondLst>
                            <p:childTnLst>
                              <p:par>
                                <p:cTn id="89" presetID="11" presetClass="entr" presetSubtype="0" fill="hold" grpId="0" nodeType="afterEffect">
                                  <p:stCondLst>
                                    <p:cond delay="0"/>
                                  </p:stCondLst>
                                  <p:childTnLst>
                                    <p:set>
                                      <p:cBhvr>
                                        <p:cTn id="90" dur="1000">
                                          <p:stCondLst>
                                            <p:cond delay="0"/>
                                          </p:stCondLst>
                                        </p:cTn>
                                        <p:tgtEl>
                                          <p:spTgt spid="158"/>
                                        </p:tgtEl>
                                        <p:attrNameLst>
                                          <p:attrName>style.visibility</p:attrName>
                                        </p:attrNameLst>
                                      </p:cBhvr>
                                      <p:to>
                                        <p:strVal val="visible"/>
                                      </p:to>
                                    </p:set>
                                  </p:childTnLst>
                                </p:cTn>
                              </p:par>
                            </p:childTnLst>
                          </p:cTn>
                        </p:par>
                        <p:par>
                          <p:cTn id="91" fill="hold">
                            <p:stCondLst>
                              <p:cond delay="21500"/>
                            </p:stCondLst>
                            <p:childTnLst>
                              <p:par>
                                <p:cTn id="92" presetID="11" presetClass="entr" presetSubtype="0" fill="hold" grpId="0" nodeType="afterEffect">
                                  <p:stCondLst>
                                    <p:cond delay="0"/>
                                  </p:stCondLst>
                                  <p:childTnLst>
                                    <p:set>
                                      <p:cBhvr>
                                        <p:cTn id="93" dur="1000">
                                          <p:stCondLst>
                                            <p:cond delay="0"/>
                                          </p:stCondLst>
                                        </p:cTn>
                                        <p:tgtEl>
                                          <p:spTgt spid="159"/>
                                        </p:tgtEl>
                                        <p:attrNameLst>
                                          <p:attrName>style.visibility</p:attrName>
                                        </p:attrNameLst>
                                      </p:cBhvr>
                                      <p:to>
                                        <p:strVal val="visible"/>
                                      </p:to>
                                    </p:set>
                                  </p:childTnLst>
                                </p:cTn>
                              </p:par>
                            </p:childTnLst>
                          </p:cTn>
                        </p:par>
                        <p:par>
                          <p:cTn id="94" fill="hold">
                            <p:stCondLst>
                              <p:cond delay="22500"/>
                            </p:stCondLst>
                            <p:childTnLst>
                              <p:par>
                                <p:cTn id="95" presetID="11" presetClass="entr" presetSubtype="0" fill="hold" grpId="0" nodeType="afterEffect">
                                  <p:stCondLst>
                                    <p:cond delay="0"/>
                                  </p:stCondLst>
                                  <p:childTnLst>
                                    <p:set>
                                      <p:cBhvr>
                                        <p:cTn id="96" dur="1000">
                                          <p:stCondLst>
                                            <p:cond delay="0"/>
                                          </p:stCondLst>
                                        </p:cTn>
                                        <p:tgtEl>
                                          <p:spTgt spid="160"/>
                                        </p:tgtEl>
                                        <p:attrNameLst>
                                          <p:attrName>style.visibility</p:attrName>
                                        </p:attrNameLst>
                                      </p:cBhvr>
                                      <p:to>
                                        <p:strVal val="visible"/>
                                      </p:to>
                                    </p:set>
                                  </p:childTnLst>
                                </p:cTn>
                              </p:par>
                            </p:childTnLst>
                          </p:cTn>
                        </p:par>
                        <p:par>
                          <p:cTn id="97" fill="hold">
                            <p:stCondLst>
                              <p:cond delay="23500"/>
                            </p:stCondLst>
                            <p:childTnLst>
                              <p:par>
                                <p:cTn id="98" presetID="11" presetClass="entr" presetSubtype="0" fill="hold" grpId="0" nodeType="afterEffect">
                                  <p:stCondLst>
                                    <p:cond delay="0"/>
                                  </p:stCondLst>
                                  <p:childTnLst>
                                    <p:set>
                                      <p:cBhvr>
                                        <p:cTn id="99" dur="1000">
                                          <p:stCondLst>
                                            <p:cond delay="0"/>
                                          </p:stCondLst>
                                        </p:cTn>
                                        <p:tgtEl>
                                          <p:spTgt spid="161"/>
                                        </p:tgtEl>
                                        <p:attrNameLst>
                                          <p:attrName>style.visibility</p:attrName>
                                        </p:attrNameLst>
                                      </p:cBhvr>
                                      <p:to>
                                        <p:strVal val="visible"/>
                                      </p:to>
                                    </p:set>
                                  </p:childTnLst>
                                </p:cTn>
                              </p:par>
                            </p:childTnLst>
                          </p:cTn>
                        </p:par>
                        <p:par>
                          <p:cTn id="100" fill="hold">
                            <p:stCondLst>
                              <p:cond delay="24500"/>
                            </p:stCondLst>
                            <p:childTnLst>
                              <p:par>
                                <p:cTn id="101" presetID="11" presetClass="entr" presetSubtype="0" fill="hold" grpId="0" nodeType="afterEffect">
                                  <p:stCondLst>
                                    <p:cond delay="0"/>
                                  </p:stCondLst>
                                  <p:childTnLst>
                                    <p:set>
                                      <p:cBhvr>
                                        <p:cTn id="102" dur="1000">
                                          <p:stCondLst>
                                            <p:cond delay="0"/>
                                          </p:stCondLst>
                                        </p:cTn>
                                        <p:tgtEl>
                                          <p:spTgt spid="162"/>
                                        </p:tgtEl>
                                        <p:attrNameLst>
                                          <p:attrName>style.visibility</p:attrName>
                                        </p:attrNameLst>
                                      </p:cBhvr>
                                      <p:to>
                                        <p:strVal val="visible"/>
                                      </p:to>
                                    </p:set>
                                  </p:childTnLst>
                                </p:cTn>
                              </p:par>
                            </p:childTnLst>
                          </p:cTn>
                        </p:par>
                        <p:par>
                          <p:cTn id="103" fill="hold">
                            <p:stCondLst>
                              <p:cond delay="25500"/>
                            </p:stCondLst>
                            <p:childTnLst>
                              <p:par>
                                <p:cTn id="104" presetID="11" presetClass="entr" presetSubtype="0" fill="hold" grpId="0" nodeType="afterEffect">
                                  <p:stCondLst>
                                    <p:cond delay="0"/>
                                  </p:stCondLst>
                                  <p:childTnLst>
                                    <p:set>
                                      <p:cBhvr>
                                        <p:cTn id="105" dur="1000">
                                          <p:stCondLst>
                                            <p:cond delay="0"/>
                                          </p:stCondLst>
                                        </p:cTn>
                                        <p:tgtEl>
                                          <p:spTgt spid="163"/>
                                        </p:tgtEl>
                                        <p:attrNameLst>
                                          <p:attrName>style.visibility</p:attrName>
                                        </p:attrNameLst>
                                      </p:cBhvr>
                                      <p:to>
                                        <p:strVal val="visible"/>
                                      </p:to>
                                    </p:set>
                                  </p:childTnLst>
                                </p:cTn>
                              </p:par>
                            </p:childTnLst>
                          </p:cTn>
                        </p:par>
                        <p:par>
                          <p:cTn id="106" fill="hold">
                            <p:stCondLst>
                              <p:cond delay="26500"/>
                            </p:stCondLst>
                            <p:childTnLst>
                              <p:par>
                                <p:cTn id="107" presetID="11" presetClass="entr" presetSubtype="0" fill="hold" grpId="0" nodeType="afterEffect">
                                  <p:stCondLst>
                                    <p:cond delay="0"/>
                                  </p:stCondLst>
                                  <p:childTnLst>
                                    <p:set>
                                      <p:cBhvr>
                                        <p:cTn id="108" dur="1000">
                                          <p:stCondLst>
                                            <p:cond delay="0"/>
                                          </p:stCondLst>
                                        </p:cTn>
                                        <p:tgtEl>
                                          <p:spTgt spid="164"/>
                                        </p:tgtEl>
                                        <p:attrNameLst>
                                          <p:attrName>style.visibility</p:attrName>
                                        </p:attrNameLst>
                                      </p:cBhvr>
                                      <p:to>
                                        <p:strVal val="visible"/>
                                      </p:to>
                                    </p:set>
                                  </p:childTnLst>
                                </p:cTn>
                              </p:par>
                            </p:childTnLst>
                          </p:cTn>
                        </p:par>
                        <p:par>
                          <p:cTn id="109" fill="hold">
                            <p:stCondLst>
                              <p:cond delay="27500"/>
                            </p:stCondLst>
                            <p:childTnLst>
                              <p:par>
                                <p:cTn id="110" presetID="11" presetClass="entr" presetSubtype="0" fill="hold" grpId="0" nodeType="afterEffect">
                                  <p:stCondLst>
                                    <p:cond delay="0"/>
                                  </p:stCondLst>
                                  <p:childTnLst>
                                    <p:set>
                                      <p:cBhvr>
                                        <p:cTn id="111" dur="1000">
                                          <p:stCondLst>
                                            <p:cond delay="0"/>
                                          </p:stCondLst>
                                        </p:cTn>
                                        <p:tgtEl>
                                          <p:spTgt spid="165"/>
                                        </p:tgtEl>
                                        <p:attrNameLst>
                                          <p:attrName>style.visibility</p:attrName>
                                        </p:attrNameLst>
                                      </p:cBhvr>
                                      <p:to>
                                        <p:strVal val="visible"/>
                                      </p:to>
                                    </p:set>
                                  </p:childTnLst>
                                </p:cTn>
                              </p:par>
                            </p:childTnLst>
                          </p:cTn>
                        </p:par>
                        <p:par>
                          <p:cTn id="112" fill="hold">
                            <p:stCondLst>
                              <p:cond delay="28500"/>
                            </p:stCondLst>
                            <p:childTnLst>
                              <p:par>
                                <p:cTn id="113" presetID="11" presetClass="entr" presetSubtype="0" fill="hold" grpId="0" nodeType="afterEffect">
                                  <p:stCondLst>
                                    <p:cond delay="0"/>
                                  </p:stCondLst>
                                  <p:childTnLst>
                                    <p:set>
                                      <p:cBhvr>
                                        <p:cTn id="114" dur="1000">
                                          <p:stCondLst>
                                            <p:cond delay="0"/>
                                          </p:stCondLst>
                                        </p:cTn>
                                        <p:tgtEl>
                                          <p:spTgt spid="166"/>
                                        </p:tgtEl>
                                        <p:attrNameLst>
                                          <p:attrName>style.visibility</p:attrName>
                                        </p:attrNameLst>
                                      </p:cBhvr>
                                      <p:to>
                                        <p:strVal val="visible"/>
                                      </p:to>
                                    </p:set>
                                  </p:childTnLst>
                                </p:cTn>
                              </p:par>
                            </p:childTnLst>
                          </p:cTn>
                        </p:par>
                        <p:par>
                          <p:cTn id="115" fill="hold">
                            <p:stCondLst>
                              <p:cond delay="29500"/>
                            </p:stCondLst>
                            <p:childTnLst>
                              <p:par>
                                <p:cTn id="116" presetID="11" presetClass="entr" presetSubtype="0" fill="hold" grpId="0" nodeType="afterEffect">
                                  <p:stCondLst>
                                    <p:cond delay="0"/>
                                  </p:stCondLst>
                                  <p:childTnLst>
                                    <p:set>
                                      <p:cBhvr>
                                        <p:cTn id="117" dur="1000">
                                          <p:stCondLst>
                                            <p:cond delay="0"/>
                                          </p:stCondLst>
                                        </p:cTn>
                                        <p:tgtEl>
                                          <p:spTgt spid="167"/>
                                        </p:tgtEl>
                                        <p:attrNameLst>
                                          <p:attrName>style.visibility</p:attrName>
                                        </p:attrNameLst>
                                      </p:cBhvr>
                                      <p:to>
                                        <p:strVal val="visible"/>
                                      </p:to>
                                    </p:set>
                                  </p:childTnLst>
                                </p:cTn>
                              </p:par>
                            </p:childTnLst>
                          </p:cTn>
                        </p:par>
                        <p:par>
                          <p:cTn id="118" fill="hold">
                            <p:stCondLst>
                              <p:cond delay="30500"/>
                            </p:stCondLst>
                            <p:childTnLst>
                              <p:par>
                                <p:cTn id="119" presetID="11" presetClass="entr" presetSubtype="0" fill="hold" grpId="0" nodeType="afterEffect">
                                  <p:stCondLst>
                                    <p:cond delay="0"/>
                                  </p:stCondLst>
                                  <p:childTnLst>
                                    <p:set>
                                      <p:cBhvr>
                                        <p:cTn id="120" dur="1000">
                                          <p:stCondLst>
                                            <p:cond delay="0"/>
                                          </p:stCondLst>
                                        </p:cTn>
                                        <p:tgtEl>
                                          <p:spTgt spid="168"/>
                                        </p:tgtEl>
                                        <p:attrNameLst>
                                          <p:attrName>style.visibility</p:attrName>
                                        </p:attrNameLst>
                                      </p:cBhvr>
                                      <p:to>
                                        <p:strVal val="visible"/>
                                      </p:to>
                                    </p:set>
                                  </p:childTnLst>
                                </p:cTn>
                              </p:par>
                            </p:childTnLst>
                          </p:cTn>
                        </p:par>
                        <p:par>
                          <p:cTn id="121" fill="hold">
                            <p:stCondLst>
                              <p:cond delay="31500"/>
                            </p:stCondLst>
                            <p:childTnLst>
                              <p:par>
                                <p:cTn id="122" presetID="11" presetClass="entr" presetSubtype="0" fill="hold" grpId="0" nodeType="afterEffect">
                                  <p:stCondLst>
                                    <p:cond delay="0"/>
                                  </p:stCondLst>
                                  <p:childTnLst>
                                    <p:set>
                                      <p:cBhvr>
                                        <p:cTn id="123" dur="1000">
                                          <p:stCondLst>
                                            <p:cond delay="0"/>
                                          </p:stCondLst>
                                        </p:cTn>
                                        <p:tgtEl>
                                          <p:spTgt spid="169"/>
                                        </p:tgtEl>
                                        <p:attrNameLst>
                                          <p:attrName>style.visibility</p:attrName>
                                        </p:attrNameLst>
                                      </p:cBhvr>
                                      <p:to>
                                        <p:strVal val="visible"/>
                                      </p:to>
                                    </p:set>
                                  </p:childTnLst>
                                </p:cTn>
                              </p:par>
                            </p:childTnLst>
                          </p:cTn>
                        </p:par>
                        <p:par>
                          <p:cTn id="124" fill="hold">
                            <p:stCondLst>
                              <p:cond delay="32500"/>
                            </p:stCondLst>
                            <p:childTnLst>
                              <p:par>
                                <p:cTn id="125" presetID="11" presetClass="entr" presetSubtype="0" fill="hold" grpId="0" nodeType="afterEffect">
                                  <p:stCondLst>
                                    <p:cond delay="0"/>
                                  </p:stCondLst>
                                  <p:childTnLst>
                                    <p:set>
                                      <p:cBhvr>
                                        <p:cTn id="126" dur="1000">
                                          <p:stCondLst>
                                            <p:cond delay="0"/>
                                          </p:stCondLst>
                                        </p:cTn>
                                        <p:tgtEl>
                                          <p:spTgt spid="170"/>
                                        </p:tgtEl>
                                        <p:attrNameLst>
                                          <p:attrName>style.visibility</p:attrName>
                                        </p:attrNameLst>
                                      </p:cBhvr>
                                      <p:to>
                                        <p:strVal val="visible"/>
                                      </p:to>
                                    </p:set>
                                  </p:childTnLst>
                                </p:cTn>
                              </p:par>
                            </p:childTnLst>
                          </p:cTn>
                        </p:par>
                        <p:par>
                          <p:cTn id="127" fill="hold">
                            <p:stCondLst>
                              <p:cond delay="33500"/>
                            </p:stCondLst>
                            <p:childTnLst>
                              <p:par>
                                <p:cTn id="128" presetID="11" presetClass="entr" presetSubtype="0" fill="hold" grpId="0" nodeType="afterEffect">
                                  <p:stCondLst>
                                    <p:cond delay="0"/>
                                  </p:stCondLst>
                                  <p:childTnLst>
                                    <p:set>
                                      <p:cBhvr>
                                        <p:cTn id="129" dur="1000">
                                          <p:stCondLst>
                                            <p:cond delay="0"/>
                                          </p:stCondLst>
                                        </p:cTn>
                                        <p:tgtEl>
                                          <p:spTgt spid="171"/>
                                        </p:tgtEl>
                                        <p:attrNameLst>
                                          <p:attrName>style.visibility</p:attrName>
                                        </p:attrNameLst>
                                      </p:cBhvr>
                                      <p:to>
                                        <p:strVal val="visible"/>
                                      </p:to>
                                    </p:set>
                                  </p:childTnLst>
                                </p:cTn>
                              </p:par>
                            </p:childTnLst>
                          </p:cTn>
                        </p:par>
                        <p:par>
                          <p:cTn id="130" fill="hold">
                            <p:stCondLst>
                              <p:cond delay="34500"/>
                            </p:stCondLst>
                            <p:childTnLst>
                              <p:par>
                                <p:cTn id="131" presetID="11" presetClass="entr" presetSubtype="0" fill="hold" grpId="0" nodeType="afterEffect">
                                  <p:stCondLst>
                                    <p:cond delay="0"/>
                                  </p:stCondLst>
                                  <p:childTnLst>
                                    <p:set>
                                      <p:cBhvr>
                                        <p:cTn id="132" dur="1000">
                                          <p:stCondLst>
                                            <p:cond delay="0"/>
                                          </p:stCondLst>
                                        </p:cTn>
                                        <p:tgtEl>
                                          <p:spTgt spid="172"/>
                                        </p:tgtEl>
                                        <p:attrNameLst>
                                          <p:attrName>style.visibility</p:attrName>
                                        </p:attrNameLst>
                                      </p:cBhvr>
                                      <p:to>
                                        <p:strVal val="visible"/>
                                      </p:to>
                                    </p:set>
                                  </p:childTnLst>
                                </p:cTn>
                              </p:par>
                            </p:childTnLst>
                          </p:cTn>
                        </p:par>
                        <p:par>
                          <p:cTn id="133" fill="hold">
                            <p:stCondLst>
                              <p:cond delay="35500"/>
                            </p:stCondLst>
                            <p:childTnLst>
                              <p:par>
                                <p:cTn id="134" presetID="11" presetClass="entr" presetSubtype="0" fill="hold" grpId="0" nodeType="afterEffect">
                                  <p:stCondLst>
                                    <p:cond delay="0"/>
                                  </p:stCondLst>
                                  <p:childTnLst>
                                    <p:set>
                                      <p:cBhvr>
                                        <p:cTn id="135" dur="1000">
                                          <p:stCondLst>
                                            <p:cond delay="0"/>
                                          </p:stCondLst>
                                        </p:cTn>
                                        <p:tgtEl>
                                          <p:spTgt spid="173"/>
                                        </p:tgtEl>
                                        <p:attrNameLst>
                                          <p:attrName>style.visibility</p:attrName>
                                        </p:attrNameLst>
                                      </p:cBhvr>
                                      <p:to>
                                        <p:strVal val="visible"/>
                                      </p:to>
                                    </p:set>
                                  </p:childTnLst>
                                </p:cTn>
                              </p:par>
                            </p:childTnLst>
                          </p:cTn>
                        </p:par>
                        <p:par>
                          <p:cTn id="136" fill="hold">
                            <p:stCondLst>
                              <p:cond delay="36500"/>
                            </p:stCondLst>
                            <p:childTnLst>
                              <p:par>
                                <p:cTn id="137" presetID="11" presetClass="entr" presetSubtype="0" fill="hold" grpId="0" nodeType="afterEffect">
                                  <p:stCondLst>
                                    <p:cond delay="0"/>
                                  </p:stCondLst>
                                  <p:childTnLst>
                                    <p:set>
                                      <p:cBhvr>
                                        <p:cTn id="138" dur="1000">
                                          <p:stCondLst>
                                            <p:cond delay="0"/>
                                          </p:stCondLst>
                                        </p:cTn>
                                        <p:tgtEl>
                                          <p:spTgt spid="174"/>
                                        </p:tgtEl>
                                        <p:attrNameLst>
                                          <p:attrName>style.visibility</p:attrName>
                                        </p:attrNameLst>
                                      </p:cBhvr>
                                      <p:to>
                                        <p:strVal val="visible"/>
                                      </p:to>
                                    </p:set>
                                  </p:childTnLst>
                                </p:cTn>
                              </p:par>
                            </p:childTnLst>
                          </p:cTn>
                        </p:par>
                        <p:par>
                          <p:cTn id="139" fill="hold">
                            <p:stCondLst>
                              <p:cond delay="37500"/>
                            </p:stCondLst>
                            <p:childTnLst>
                              <p:par>
                                <p:cTn id="140" presetID="11" presetClass="entr" presetSubtype="0" fill="hold" grpId="0" nodeType="afterEffect">
                                  <p:stCondLst>
                                    <p:cond delay="0"/>
                                  </p:stCondLst>
                                  <p:childTnLst>
                                    <p:set>
                                      <p:cBhvr>
                                        <p:cTn id="141" dur="1000">
                                          <p:stCondLst>
                                            <p:cond delay="0"/>
                                          </p:stCondLst>
                                        </p:cTn>
                                        <p:tgtEl>
                                          <p:spTgt spid="175"/>
                                        </p:tgtEl>
                                        <p:attrNameLst>
                                          <p:attrName>style.visibility</p:attrName>
                                        </p:attrNameLst>
                                      </p:cBhvr>
                                      <p:to>
                                        <p:strVal val="visible"/>
                                      </p:to>
                                    </p:set>
                                  </p:childTnLst>
                                </p:cTn>
                              </p:par>
                            </p:childTnLst>
                          </p:cTn>
                        </p:par>
                        <p:par>
                          <p:cTn id="142" fill="hold">
                            <p:stCondLst>
                              <p:cond delay="38500"/>
                            </p:stCondLst>
                            <p:childTnLst>
                              <p:par>
                                <p:cTn id="143" presetID="11" presetClass="entr" presetSubtype="0" fill="hold" grpId="0" nodeType="afterEffect">
                                  <p:stCondLst>
                                    <p:cond delay="0"/>
                                  </p:stCondLst>
                                  <p:childTnLst>
                                    <p:set>
                                      <p:cBhvr>
                                        <p:cTn id="144" dur="1000">
                                          <p:stCondLst>
                                            <p:cond delay="0"/>
                                          </p:stCondLst>
                                        </p:cTn>
                                        <p:tgtEl>
                                          <p:spTgt spid="176"/>
                                        </p:tgtEl>
                                        <p:attrNameLst>
                                          <p:attrName>style.visibility</p:attrName>
                                        </p:attrNameLst>
                                      </p:cBhvr>
                                      <p:to>
                                        <p:strVal val="visible"/>
                                      </p:to>
                                    </p:set>
                                  </p:childTnLst>
                                </p:cTn>
                              </p:par>
                            </p:childTnLst>
                          </p:cTn>
                        </p:par>
                        <p:par>
                          <p:cTn id="145" fill="hold">
                            <p:stCondLst>
                              <p:cond delay="39500"/>
                            </p:stCondLst>
                            <p:childTnLst>
                              <p:par>
                                <p:cTn id="146" presetID="11" presetClass="entr" presetSubtype="0" fill="hold" grpId="0" nodeType="afterEffect">
                                  <p:stCondLst>
                                    <p:cond delay="0"/>
                                  </p:stCondLst>
                                  <p:childTnLst>
                                    <p:set>
                                      <p:cBhvr>
                                        <p:cTn id="147" dur="1000">
                                          <p:stCondLst>
                                            <p:cond delay="0"/>
                                          </p:stCondLst>
                                        </p:cTn>
                                        <p:tgtEl>
                                          <p:spTgt spid="177"/>
                                        </p:tgtEl>
                                        <p:attrNameLst>
                                          <p:attrName>style.visibility</p:attrName>
                                        </p:attrNameLst>
                                      </p:cBhvr>
                                      <p:to>
                                        <p:strVal val="visible"/>
                                      </p:to>
                                    </p:set>
                                  </p:childTnLst>
                                </p:cTn>
                              </p:par>
                            </p:childTnLst>
                          </p:cTn>
                        </p:par>
                        <p:par>
                          <p:cTn id="148" fill="hold">
                            <p:stCondLst>
                              <p:cond delay="40500"/>
                            </p:stCondLst>
                            <p:childTnLst>
                              <p:par>
                                <p:cTn id="149" presetID="11" presetClass="entr" presetSubtype="0" fill="hold" grpId="0" nodeType="afterEffect">
                                  <p:stCondLst>
                                    <p:cond delay="0"/>
                                  </p:stCondLst>
                                  <p:childTnLst>
                                    <p:set>
                                      <p:cBhvr>
                                        <p:cTn id="150" dur="1000">
                                          <p:stCondLst>
                                            <p:cond delay="0"/>
                                          </p:stCondLst>
                                        </p:cTn>
                                        <p:tgtEl>
                                          <p:spTgt spid="178"/>
                                        </p:tgtEl>
                                        <p:attrNameLst>
                                          <p:attrName>style.visibility</p:attrName>
                                        </p:attrNameLst>
                                      </p:cBhvr>
                                      <p:to>
                                        <p:strVal val="visible"/>
                                      </p:to>
                                    </p:set>
                                  </p:childTnLst>
                                </p:cTn>
                              </p:par>
                            </p:childTnLst>
                          </p:cTn>
                        </p:par>
                        <p:par>
                          <p:cTn id="151" fill="hold">
                            <p:stCondLst>
                              <p:cond delay="41500"/>
                            </p:stCondLst>
                            <p:childTnLst>
                              <p:par>
                                <p:cTn id="152" presetID="11" presetClass="entr" presetSubtype="0" fill="hold" grpId="0" nodeType="afterEffect">
                                  <p:stCondLst>
                                    <p:cond delay="0"/>
                                  </p:stCondLst>
                                  <p:childTnLst>
                                    <p:set>
                                      <p:cBhvr>
                                        <p:cTn id="153" dur="1000">
                                          <p:stCondLst>
                                            <p:cond delay="0"/>
                                          </p:stCondLst>
                                        </p:cTn>
                                        <p:tgtEl>
                                          <p:spTgt spid="179"/>
                                        </p:tgtEl>
                                        <p:attrNameLst>
                                          <p:attrName>style.visibility</p:attrName>
                                        </p:attrNameLst>
                                      </p:cBhvr>
                                      <p:to>
                                        <p:strVal val="visible"/>
                                      </p:to>
                                    </p:set>
                                  </p:childTnLst>
                                </p:cTn>
                              </p:par>
                            </p:childTnLst>
                          </p:cTn>
                        </p:par>
                        <p:par>
                          <p:cTn id="154" fill="hold">
                            <p:stCondLst>
                              <p:cond delay="42500"/>
                            </p:stCondLst>
                            <p:childTnLst>
                              <p:par>
                                <p:cTn id="155" presetID="11" presetClass="entr" presetSubtype="0" fill="hold" grpId="0" nodeType="afterEffect">
                                  <p:stCondLst>
                                    <p:cond delay="0"/>
                                  </p:stCondLst>
                                  <p:childTnLst>
                                    <p:set>
                                      <p:cBhvr>
                                        <p:cTn id="156" dur="1000">
                                          <p:stCondLst>
                                            <p:cond delay="0"/>
                                          </p:stCondLst>
                                        </p:cTn>
                                        <p:tgtEl>
                                          <p:spTgt spid="180"/>
                                        </p:tgtEl>
                                        <p:attrNameLst>
                                          <p:attrName>style.visibility</p:attrName>
                                        </p:attrNameLst>
                                      </p:cBhvr>
                                      <p:to>
                                        <p:strVal val="visible"/>
                                      </p:to>
                                    </p:set>
                                  </p:childTnLst>
                                </p:cTn>
                              </p:par>
                            </p:childTnLst>
                          </p:cTn>
                        </p:par>
                        <p:par>
                          <p:cTn id="157" fill="hold">
                            <p:stCondLst>
                              <p:cond delay="43500"/>
                            </p:stCondLst>
                            <p:childTnLst>
                              <p:par>
                                <p:cTn id="158" presetID="11" presetClass="entr" presetSubtype="0" fill="hold" grpId="0" nodeType="afterEffect">
                                  <p:stCondLst>
                                    <p:cond delay="0"/>
                                  </p:stCondLst>
                                  <p:childTnLst>
                                    <p:set>
                                      <p:cBhvr>
                                        <p:cTn id="159" dur="1000">
                                          <p:stCondLst>
                                            <p:cond delay="0"/>
                                          </p:stCondLst>
                                        </p:cTn>
                                        <p:tgtEl>
                                          <p:spTgt spid="181"/>
                                        </p:tgtEl>
                                        <p:attrNameLst>
                                          <p:attrName>style.visibility</p:attrName>
                                        </p:attrNameLst>
                                      </p:cBhvr>
                                      <p:to>
                                        <p:strVal val="visible"/>
                                      </p:to>
                                    </p:set>
                                  </p:childTnLst>
                                </p:cTn>
                              </p:par>
                            </p:childTnLst>
                          </p:cTn>
                        </p:par>
                        <p:par>
                          <p:cTn id="160" fill="hold">
                            <p:stCondLst>
                              <p:cond delay="44500"/>
                            </p:stCondLst>
                            <p:childTnLst>
                              <p:par>
                                <p:cTn id="161" presetID="11" presetClass="entr" presetSubtype="0" fill="hold" grpId="0" nodeType="afterEffect">
                                  <p:stCondLst>
                                    <p:cond delay="0"/>
                                  </p:stCondLst>
                                  <p:childTnLst>
                                    <p:set>
                                      <p:cBhvr>
                                        <p:cTn id="162" dur="1000">
                                          <p:stCondLst>
                                            <p:cond delay="0"/>
                                          </p:stCondLst>
                                        </p:cTn>
                                        <p:tgtEl>
                                          <p:spTgt spid="182"/>
                                        </p:tgtEl>
                                        <p:attrNameLst>
                                          <p:attrName>style.visibility</p:attrName>
                                        </p:attrNameLst>
                                      </p:cBhvr>
                                      <p:to>
                                        <p:strVal val="visible"/>
                                      </p:to>
                                    </p:set>
                                  </p:childTnLst>
                                </p:cTn>
                              </p:par>
                            </p:childTnLst>
                          </p:cTn>
                        </p:par>
                        <p:par>
                          <p:cTn id="163" fill="hold">
                            <p:stCondLst>
                              <p:cond delay="45500"/>
                            </p:stCondLst>
                            <p:childTnLst>
                              <p:par>
                                <p:cTn id="164" presetID="11" presetClass="entr" presetSubtype="0" fill="hold" grpId="0" nodeType="afterEffect">
                                  <p:stCondLst>
                                    <p:cond delay="0"/>
                                  </p:stCondLst>
                                  <p:childTnLst>
                                    <p:set>
                                      <p:cBhvr>
                                        <p:cTn id="165" dur="1000">
                                          <p:stCondLst>
                                            <p:cond delay="0"/>
                                          </p:stCondLst>
                                        </p:cTn>
                                        <p:tgtEl>
                                          <p:spTgt spid="183"/>
                                        </p:tgtEl>
                                        <p:attrNameLst>
                                          <p:attrName>style.visibility</p:attrName>
                                        </p:attrNameLst>
                                      </p:cBhvr>
                                      <p:to>
                                        <p:strVal val="visible"/>
                                      </p:to>
                                    </p:set>
                                  </p:childTnLst>
                                </p:cTn>
                              </p:par>
                            </p:childTnLst>
                          </p:cTn>
                        </p:par>
                        <p:par>
                          <p:cTn id="166" fill="hold">
                            <p:stCondLst>
                              <p:cond delay="46500"/>
                            </p:stCondLst>
                            <p:childTnLst>
                              <p:par>
                                <p:cTn id="167" presetID="11" presetClass="entr" presetSubtype="0" fill="hold" grpId="0" nodeType="afterEffect">
                                  <p:stCondLst>
                                    <p:cond delay="0"/>
                                  </p:stCondLst>
                                  <p:childTnLst>
                                    <p:set>
                                      <p:cBhvr>
                                        <p:cTn id="168" dur="1000">
                                          <p:stCondLst>
                                            <p:cond delay="0"/>
                                          </p:stCondLst>
                                        </p:cTn>
                                        <p:tgtEl>
                                          <p:spTgt spid="184"/>
                                        </p:tgtEl>
                                        <p:attrNameLst>
                                          <p:attrName>style.visibility</p:attrName>
                                        </p:attrNameLst>
                                      </p:cBhvr>
                                      <p:to>
                                        <p:strVal val="visible"/>
                                      </p:to>
                                    </p:set>
                                  </p:childTnLst>
                                </p:cTn>
                              </p:par>
                            </p:childTnLst>
                          </p:cTn>
                        </p:par>
                        <p:par>
                          <p:cTn id="169" fill="hold">
                            <p:stCondLst>
                              <p:cond delay="47500"/>
                            </p:stCondLst>
                            <p:childTnLst>
                              <p:par>
                                <p:cTn id="170" presetID="11" presetClass="entr" presetSubtype="0" fill="hold" grpId="0" nodeType="afterEffect">
                                  <p:stCondLst>
                                    <p:cond delay="0"/>
                                  </p:stCondLst>
                                  <p:childTnLst>
                                    <p:set>
                                      <p:cBhvr>
                                        <p:cTn id="171" dur="1000">
                                          <p:stCondLst>
                                            <p:cond delay="0"/>
                                          </p:stCondLst>
                                        </p:cTn>
                                        <p:tgtEl>
                                          <p:spTgt spid="185"/>
                                        </p:tgtEl>
                                        <p:attrNameLst>
                                          <p:attrName>style.visibility</p:attrName>
                                        </p:attrNameLst>
                                      </p:cBhvr>
                                      <p:to>
                                        <p:strVal val="visible"/>
                                      </p:to>
                                    </p:set>
                                  </p:childTnLst>
                                </p:cTn>
                              </p:par>
                            </p:childTnLst>
                          </p:cTn>
                        </p:par>
                        <p:par>
                          <p:cTn id="172" fill="hold">
                            <p:stCondLst>
                              <p:cond delay="48500"/>
                            </p:stCondLst>
                            <p:childTnLst>
                              <p:par>
                                <p:cTn id="173" presetID="11" presetClass="entr" presetSubtype="0" fill="hold" grpId="0" nodeType="afterEffect">
                                  <p:stCondLst>
                                    <p:cond delay="0"/>
                                  </p:stCondLst>
                                  <p:childTnLst>
                                    <p:set>
                                      <p:cBhvr>
                                        <p:cTn id="174" dur="1000">
                                          <p:stCondLst>
                                            <p:cond delay="0"/>
                                          </p:stCondLst>
                                        </p:cTn>
                                        <p:tgtEl>
                                          <p:spTgt spid="186"/>
                                        </p:tgtEl>
                                        <p:attrNameLst>
                                          <p:attrName>style.visibility</p:attrName>
                                        </p:attrNameLst>
                                      </p:cBhvr>
                                      <p:to>
                                        <p:strVal val="visible"/>
                                      </p:to>
                                    </p:set>
                                  </p:childTnLst>
                                </p:cTn>
                              </p:par>
                            </p:childTnLst>
                          </p:cTn>
                        </p:par>
                        <p:par>
                          <p:cTn id="175" fill="hold">
                            <p:stCondLst>
                              <p:cond delay="49500"/>
                            </p:stCondLst>
                            <p:childTnLst>
                              <p:par>
                                <p:cTn id="176" presetID="11" presetClass="entr" presetSubtype="0" fill="hold" grpId="0" nodeType="afterEffect">
                                  <p:stCondLst>
                                    <p:cond delay="0"/>
                                  </p:stCondLst>
                                  <p:childTnLst>
                                    <p:set>
                                      <p:cBhvr>
                                        <p:cTn id="177" dur="1000">
                                          <p:stCondLst>
                                            <p:cond delay="0"/>
                                          </p:stCondLst>
                                        </p:cTn>
                                        <p:tgtEl>
                                          <p:spTgt spid="187"/>
                                        </p:tgtEl>
                                        <p:attrNameLst>
                                          <p:attrName>style.visibility</p:attrName>
                                        </p:attrNameLst>
                                      </p:cBhvr>
                                      <p:to>
                                        <p:strVal val="visible"/>
                                      </p:to>
                                    </p:set>
                                  </p:childTnLst>
                                </p:cTn>
                              </p:par>
                            </p:childTnLst>
                          </p:cTn>
                        </p:par>
                        <p:par>
                          <p:cTn id="178" fill="hold">
                            <p:stCondLst>
                              <p:cond delay="50500"/>
                            </p:stCondLst>
                            <p:childTnLst>
                              <p:par>
                                <p:cTn id="179" presetID="11" presetClass="entr" presetSubtype="0" fill="hold" grpId="0" nodeType="afterEffect">
                                  <p:stCondLst>
                                    <p:cond delay="0"/>
                                  </p:stCondLst>
                                  <p:childTnLst>
                                    <p:set>
                                      <p:cBhvr>
                                        <p:cTn id="180" dur="1000">
                                          <p:stCondLst>
                                            <p:cond delay="0"/>
                                          </p:stCondLst>
                                        </p:cTn>
                                        <p:tgtEl>
                                          <p:spTgt spid="188"/>
                                        </p:tgtEl>
                                        <p:attrNameLst>
                                          <p:attrName>style.visibility</p:attrName>
                                        </p:attrNameLst>
                                      </p:cBhvr>
                                      <p:to>
                                        <p:strVal val="visible"/>
                                      </p:to>
                                    </p:set>
                                  </p:childTnLst>
                                </p:cTn>
                              </p:par>
                            </p:childTnLst>
                          </p:cTn>
                        </p:par>
                        <p:par>
                          <p:cTn id="181" fill="hold">
                            <p:stCondLst>
                              <p:cond delay="51500"/>
                            </p:stCondLst>
                            <p:childTnLst>
                              <p:par>
                                <p:cTn id="182" presetID="11" presetClass="entr" presetSubtype="0" fill="hold" grpId="0" nodeType="afterEffect">
                                  <p:stCondLst>
                                    <p:cond delay="0"/>
                                  </p:stCondLst>
                                  <p:childTnLst>
                                    <p:set>
                                      <p:cBhvr>
                                        <p:cTn id="183" dur="1000">
                                          <p:stCondLst>
                                            <p:cond delay="0"/>
                                          </p:stCondLst>
                                        </p:cTn>
                                        <p:tgtEl>
                                          <p:spTgt spid="189"/>
                                        </p:tgtEl>
                                        <p:attrNameLst>
                                          <p:attrName>style.visibility</p:attrName>
                                        </p:attrNameLst>
                                      </p:cBhvr>
                                      <p:to>
                                        <p:strVal val="visible"/>
                                      </p:to>
                                    </p:set>
                                  </p:childTnLst>
                                </p:cTn>
                              </p:par>
                            </p:childTnLst>
                          </p:cTn>
                        </p:par>
                        <p:par>
                          <p:cTn id="184" fill="hold">
                            <p:stCondLst>
                              <p:cond delay="52500"/>
                            </p:stCondLst>
                            <p:childTnLst>
                              <p:par>
                                <p:cTn id="185" presetID="11" presetClass="entr" presetSubtype="0" fill="hold" grpId="0" nodeType="afterEffect">
                                  <p:stCondLst>
                                    <p:cond delay="0"/>
                                  </p:stCondLst>
                                  <p:childTnLst>
                                    <p:set>
                                      <p:cBhvr>
                                        <p:cTn id="186" dur="1000">
                                          <p:stCondLst>
                                            <p:cond delay="0"/>
                                          </p:stCondLst>
                                        </p:cTn>
                                        <p:tgtEl>
                                          <p:spTgt spid="190"/>
                                        </p:tgtEl>
                                        <p:attrNameLst>
                                          <p:attrName>style.visibility</p:attrName>
                                        </p:attrNameLst>
                                      </p:cBhvr>
                                      <p:to>
                                        <p:strVal val="visible"/>
                                      </p:to>
                                    </p:set>
                                  </p:childTnLst>
                                </p:cTn>
                              </p:par>
                            </p:childTnLst>
                          </p:cTn>
                        </p:par>
                        <p:par>
                          <p:cTn id="187" fill="hold">
                            <p:stCondLst>
                              <p:cond delay="53500"/>
                            </p:stCondLst>
                            <p:childTnLst>
                              <p:par>
                                <p:cTn id="188" presetID="11" presetClass="entr" presetSubtype="0" fill="hold" grpId="0" nodeType="afterEffect">
                                  <p:stCondLst>
                                    <p:cond delay="0"/>
                                  </p:stCondLst>
                                  <p:childTnLst>
                                    <p:set>
                                      <p:cBhvr>
                                        <p:cTn id="189" dur="1000">
                                          <p:stCondLst>
                                            <p:cond delay="0"/>
                                          </p:stCondLst>
                                        </p:cTn>
                                        <p:tgtEl>
                                          <p:spTgt spid="191"/>
                                        </p:tgtEl>
                                        <p:attrNameLst>
                                          <p:attrName>style.visibility</p:attrName>
                                        </p:attrNameLst>
                                      </p:cBhvr>
                                      <p:to>
                                        <p:strVal val="visible"/>
                                      </p:to>
                                    </p:set>
                                  </p:childTnLst>
                                </p:cTn>
                              </p:par>
                            </p:childTnLst>
                          </p:cTn>
                        </p:par>
                        <p:par>
                          <p:cTn id="190" fill="hold">
                            <p:stCondLst>
                              <p:cond delay="54500"/>
                            </p:stCondLst>
                            <p:childTnLst>
                              <p:par>
                                <p:cTn id="191" presetID="11" presetClass="entr" presetSubtype="0" fill="hold" grpId="0" nodeType="afterEffect">
                                  <p:stCondLst>
                                    <p:cond delay="0"/>
                                  </p:stCondLst>
                                  <p:childTnLst>
                                    <p:set>
                                      <p:cBhvr>
                                        <p:cTn id="192" dur="1000">
                                          <p:stCondLst>
                                            <p:cond delay="0"/>
                                          </p:stCondLst>
                                        </p:cTn>
                                        <p:tgtEl>
                                          <p:spTgt spid="192"/>
                                        </p:tgtEl>
                                        <p:attrNameLst>
                                          <p:attrName>style.visibility</p:attrName>
                                        </p:attrNameLst>
                                      </p:cBhvr>
                                      <p:to>
                                        <p:strVal val="visible"/>
                                      </p:to>
                                    </p:set>
                                  </p:childTnLst>
                                </p:cTn>
                              </p:par>
                            </p:childTnLst>
                          </p:cTn>
                        </p:par>
                        <p:par>
                          <p:cTn id="193" fill="hold">
                            <p:stCondLst>
                              <p:cond delay="55500"/>
                            </p:stCondLst>
                            <p:childTnLst>
                              <p:par>
                                <p:cTn id="194" presetID="11" presetClass="entr" presetSubtype="0" fill="hold" grpId="0" nodeType="afterEffect">
                                  <p:stCondLst>
                                    <p:cond delay="0"/>
                                  </p:stCondLst>
                                  <p:childTnLst>
                                    <p:set>
                                      <p:cBhvr>
                                        <p:cTn id="195" dur="1000">
                                          <p:stCondLst>
                                            <p:cond delay="0"/>
                                          </p:stCondLst>
                                        </p:cTn>
                                        <p:tgtEl>
                                          <p:spTgt spid="193"/>
                                        </p:tgtEl>
                                        <p:attrNameLst>
                                          <p:attrName>style.visibility</p:attrName>
                                        </p:attrNameLst>
                                      </p:cBhvr>
                                      <p:to>
                                        <p:strVal val="visible"/>
                                      </p:to>
                                    </p:set>
                                  </p:childTnLst>
                                </p:cTn>
                              </p:par>
                            </p:childTnLst>
                          </p:cTn>
                        </p:par>
                        <p:par>
                          <p:cTn id="196" fill="hold">
                            <p:stCondLst>
                              <p:cond delay="56500"/>
                            </p:stCondLst>
                            <p:childTnLst>
                              <p:par>
                                <p:cTn id="197" presetID="11" presetClass="entr" presetSubtype="0" fill="hold" grpId="0" nodeType="afterEffect">
                                  <p:stCondLst>
                                    <p:cond delay="0"/>
                                  </p:stCondLst>
                                  <p:childTnLst>
                                    <p:set>
                                      <p:cBhvr>
                                        <p:cTn id="198" dur="1000">
                                          <p:stCondLst>
                                            <p:cond delay="0"/>
                                          </p:stCondLst>
                                        </p:cTn>
                                        <p:tgtEl>
                                          <p:spTgt spid="194"/>
                                        </p:tgtEl>
                                        <p:attrNameLst>
                                          <p:attrName>style.visibility</p:attrName>
                                        </p:attrNameLst>
                                      </p:cBhvr>
                                      <p:to>
                                        <p:strVal val="visible"/>
                                      </p:to>
                                    </p:set>
                                  </p:childTnLst>
                                </p:cTn>
                              </p:par>
                            </p:childTnLst>
                          </p:cTn>
                        </p:par>
                        <p:par>
                          <p:cTn id="199" fill="hold">
                            <p:stCondLst>
                              <p:cond delay="57500"/>
                            </p:stCondLst>
                            <p:childTnLst>
                              <p:par>
                                <p:cTn id="200" presetID="11" presetClass="entr" presetSubtype="0" fill="hold" grpId="0" nodeType="afterEffect">
                                  <p:stCondLst>
                                    <p:cond delay="0"/>
                                  </p:stCondLst>
                                  <p:childTnLst>
                                    <p:set>
                                      <p:cBhvr>
                                        <p:cTn id="201" dur="1000">
                                          <p:stCondLst>
                                            <p:cond delay="0"/>
                                          </p:stCondLst>
                                        </p:cTn>
                                        <p:tgtEl>
                                          <p:spTgt spid="195"/>
                                        </p:tgtEl>
                                        <p:attrNameLst>
                                          <p:attrName>style.visibility</p:attrName>
                                        </p:attrNameLst>
                                      </p:cBhvr>
                                      <p:to>
                                        <p:strVal val="visible"/>
                                      </p:to>
                                    </p:set>
                                  </p:childTnLst>
                                </p:cTn>
                              </p:par>
                            </p:childTnLst>
                          </p:cTn>
                        </p:par>
                        <p:par>
                          <p:cTn id="202" fill="hold">
                            <p:stCondLst>
                              <p:cond delay="58500"/>
                            </p:stCondLst>
                            <p:childTnLst>
                              <p:par>
                                <p:cTn id="203" presetID="11" presetClass="entr" presetSubtype="0" fill="hold" grpId="0" nodeType="afterEffect">
                                  <p:stCondLst>
                                    <p:cond delay="0"/>
                                  </p:stCondLst>
                                  <p:childTnLst>
                                    <p:set>
                                      <p:cBhvr>
                                        <p:cTn id="204" dur="1000">
                                          <p:stCondLst>
                                            <p:cond delay="0"/>
                                          </p:stCondLst>
                                        </p:cTn>
                                        <p:tgtEl>
                                          <p:spTgt spid="196"/>
                                        </p:tgtEl>
                                        <p:attrNameLst>
                                          <p:attrName>style.visibility</p:attrName>
                                        </p:attrNameLst>
                                      </p:cBhvr>
                                      <p:to>
                                        <p:strVal val="visible"/>
                                      </p:to>
                                    </p:set>
                                  </p:childTnLst>
                                </p:cTn>
                              </p:par>
                            </p:childTnLst>
                          </p:cTn>
                        </p:par>
                        <p:par>
                          <p:cTn id="205" fill="hold">
                            <p:stCondLst>
                              <p:cond delay="59500"/>
                            </p:stCondLst>
                            <p:childTnLst>
                              <p:par>
                                <p:cTn id="206" presetID="11" presetClass="entr" presetSubtype="0" fill="hold" grpId="0" nodeType="afterEffect">
                                  <p:stCondLst>
                                    <p:cond delay="0"/>
                                  </p:stCondLst>
                                  <p:childTnLst>
                                    <p:set>
                                      <p:cBhvr>
                                        <p:cTn id="207" dur="1000">
                                          <p:stCondLst>
                                            <p:cond delay="0"/>
                                          </p:stCondLst>
                                        </p:cTn>
                                        <p:tgtEl>
                                          <p:spTgt spid="197"/>
                                        </p:tgtEl>
                                        <p:attrNameLst>
                                          <p:attrName>style.visibility</p:attrName>
                                        </p:attrNameLst>
                                      </p:cBhvr>
                                      <p:to>
                                        <p:strVal val="visible"/>
                                      </p:to>
                                    </p:set>
                                  </p:childTnLst>
                                </p:cTn>
                              </p:par>
                            </p:childTnLst>
                          </p:cTn>
                        </p:par>
                        <p:par>
                          <p:cTn id="208" fill="hold">
                            <p:stCondLst>
                              <p:cond delay="60500"/>
                            </p:stCondLst>
                            <p:childTnLst>
                              <p:par>
                                <p:cTn id="209" presetID="11" presetClass="entr" presetSubtype="0" fill="hold" grpId="0" nodeType="afterEffect">
                                  <p:stCondLst>
                                    <p:cond delay="0"/>
                                  </p:stCondLst>
                                  <p:childTnLst>
                                    <p:set>
                                      <p:cBhvr>
                                        <p:cTn id="210" dur="1000">
                                          <p:stCondLst>
                                            <p:cond delay="0"/>
                                          </p:stCondLst>
                                        </p:cTn>
                                        <p:tgtEl>
                                          <p:spTgt spid="198"/>
                                        </p:tgtEl>
                                        <p:attrNameLst>
                                          <p:attrName>style.visibility</p:attrName>
                                        </p:attrNameLst>
                                      </p:cBhvr>
                                      <p:to>
                                        <p:strVal val="visible"/>
                                      </p:to>
                                    </p:set>
                                  </p:childTnLst>
                                  <p:subTnLst>
                                    <p:audio>
                                      <p:cMediaNode>
                                        <p:cTn display="0" masterRel="sameClick">
                                          <p:stCondLst>
                                            <p:cond evt="begin" delay="0">
                                              <p:tn val="209"/>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11" restart="whenNotActive" fill="hold" evtFilter="cancelBubble" nodeType="interactiveSeq">
                <p:stCondLst>
                  <p:cond evt="onClick" delay="0">
                    <p:tgtEl>
                      <p:spTgt spid="73"/>
                    </p:tgtEl>
                  </p:cond>
                </p:stCondLst>
                <p:endSync evt="end" delay="0">
                  <p:rtn val="all"/>
                </p:endSync>
                <p:childTnLst>
                  <p:par>
                    <p:cTn id="212" fill="hold">
                      <p:stCondLst>
                        <p:cond delay="0"/>
                      </p:stCondLst>
                      <p:childTnLst>
                        <p:par>
                          <p:cTn id="213" fill="hold">
                            <p:stCondLst>
                              <p:cond delay="0"/>
                            </p:stCondLst>
                            <p:childTnLst>
                              <p:par>
                                <p:cTn id="214" presetID="35" presetClass="path" presetSubtype="0" fill="hold" nodeType="clickEffect">
                                  <p:stCondLst>
                                    <p:cond delay="0"/>
                                  </p:stCondLst>
                                  <p:childTnLst>
                                    <p:animMotion origin="layout" path="M -0.00235 1.94265E-7 L -0.00157 0.08326 " pathEditMode="relative" rAng="0" ptsTypes="AA">
                                      <p:cBhvr>
                                        <p:cTn id="215" dur="2000" fill="hold"/>
                                        <p:tgtEl>
                                          <p:spTgt spid="67"/>
                                        </p:tgtEl>
                                        <p:attrNameLst>
                                          <p:attrName>ppt_x</p:attrName>
                                          <p:attrName>ppt_y</p:attrName>
                                        </p:attrNameLst>
                                      </p:cBhvr>
                                      <p:rCtr x="39" y="4163"/>
                                    </p:animMotion>
                                  </p:childTnLst>
                                </p:cTn>
                              </p:par>
                              <p:par>
                                <p:cTn id="216" presetID="1" presetClass="emph" presetSubtype="2" fill="hold" nodeType="withEffect">
                                  <p:stCondLst>
                                    <p:cond delay="0"/>
                                  </p:stCondLst>
                                  <p:childTnLst>
                                    <p:animClr clrSpc="rgb" dir="cw">
                                      <p:cBhvr>
                                        <p:cTn id="217" dur="2000" fill="hold"/>
                                        <p:tgtEl>
                                          <p:spTgt spid="66"/>
                                        </p:tgtEl>
                                        <p:attrNameLst>
                                          <p:attrName>fillcolor</p:attrName>
                                        </p:attrNameLst>
                                      </p:cBhvr>
                                      <p:to>
                                        <a:srgbClr val="ED7D31"/>
                                      </p:to>
                                    </p:animClr>
                                    <p:set>
                                      <p:cBhvr>
                                        <p:cTn id="218" dur="2000" fill="hold"/>
                                        <p:tgtEl>
                                          <p:spTgt spid="66"/>
                                        </p:tgtEl>
                                        <p:attrNameLst>
                                          <p:attrName>fill.type</p:attrName>
                                        </p:attrNameLst>
                                      </p:cBhvr>
                                      <p:to>
                                        <p:strVal val="solid"/>
                                      </p:to>
                                    </p:set>
                                    <p:set>
                                      <p:cBhvr>
                                        <p:cTn id="219" dur="2000" fill="hold"/>
                                        <p:tgtEl>
                                          <p:spTgt spid="66"/>
                                        </p:tgtEl>
                                        <p:attrNameLst>
                                          <p:attrName>fill.on</p:attrName>
                                        </p:attrNameLst>
                                      </p:cBhvr>
                                      <p:to>
                                        <p:strVal val="true"/>
                                      </p:to>
                                    </p:set>
                                  </p:childTnLst>
                                </p:cTn>
                              </p:par>
                            </p:childTnLst>
                          </p:cTn>
                        </p:par>
                      </p:childTnLst>
                    </p:cTn>
                  </p:par>
                </p:childTnLst>
              </p:cTn>
              <p:nextCondLst>
                <p:cond evt="onClick" delay="0">
                  <p:tgtEl>
                    <p:spTgt spid="73"/>
                  </p:tgtEl>
                </p:cond>
              </p:nextCondLst>
            </p:seq>
            <p:seq concurrent="1" nextAc="seek">
              <p:cTn id="220" restart="whenNotActive" fill="hold" evtFilter="cancelBubble" nodeType="interactiveSeq">
                <p:stCondLst>
                  <p:cond evt="onClick" delay="0">
                    <p:tgtEl>
                      <p:spTgt spid="74"/>
                    </p:tgtEl>
                  </p:cond>
                </p:stCondLst>
                <p:endSync evt="end" delay="0">
                  <p:rtn val="all"/>
                </p:endSync>
                <p:childTnLst>
                  <p:par>
                    <p:cTn id="221" fill="hold">
                      <p:stCondLst>
                        <p:cond delay="0"/>
                      </p:stCondLst>
                      <p:childTnLst>
                        <p:par>
                          <p:cTn id="222" fill="hold">
                            <p:stCondLst>
                              <p:cond delay="0"/>
                            </p:stCondLst>
                            <p:childTnLst>
                              <p:par>
                                <p:cTn id="223" presetID="63" presetClass="path" presetSubtype="0" accel="50000" decel="50000" fill="hold" nodeType="clickEffect">
                                  <p:stCondLst>
                                    <p:cond delay="0"/>
                                  </p:stCondLst>
                                  <p:childTnLst>
                                    <p:animMotion origin="layout" path="M 4.4718E-6 0.00208 L -0.00131 -0.10338 " pathEditMode="relative" rAng="0" ptsTypes="AA">
                                      <p:cBhvr>
                                        <p:cTn id="224" dur="1500" fill="hold"/>
                                        <p:tgtEl>
                                          <p:spTgt spid="67"/>
                                        </p:tgtEl>
                                        <p:attrNameLst>
                                          <p:attrName>ppt_x</p:attrName>
                                          <p:attrName>ppt_y</p:attrName>
                                        </p:attrNameLst>
                                      </p:cBhvr>
                                      <p:rCtr x="-65" y="-5273"/>
                                    </p:animMotion>
                                  </p:childTnLst>
                                </p:cTn>
                              </p:par>
                              <p:par>
                                <p:cTn id="225" presetID="19" presetClass="emph" presetSubtype="0" fill="hold" grpId="0" nodeType="withEffect">
                                  <p:stCondLst>
                                    <p:cond delay="0"/>
                                  </p:stCondLst>
                                  <p:childTnLst>
                                    <p:animClr clrSpc="rgb" dir="cw">
                                      <p:cBhvr override="childStyle">
                                        <p:cTn id="226" dur="2000" fill="hold"/>
                                        <p:tgtEl>
                                          <p:spTgt spid="66"/>
                                        </p:tgtEl>
                                        <p:attrNameLst>
                                          <p:attrName>style.color</p:attrName>
                                        </p:attrNameLst>
                                      </p:cBhvr>
                                      <p:to>
                                        <a:srgbClr val="420000"/>
                                      </p:to>
                                    </p:animClr>
                                    <p:animClr clrSpc="rgb" dir="cw">
                                      <p:cBhvr>
                                        <p:cTn id="227" dur="2000" fill="hold"/>
                                        <p:tgtEl>
                                          <p:spTgt spid="66"/>
                                        </p:tgtEl>
                                        <p:attrNameLst>
                                          <p:attrName>fillcolor</p:attrName>
                                        </p:attrNameLst>
                                      </p:cBhvr>
                                      <p:to>
                                        <a:srgbClr val="420000"/>
                                      </p:to>
                                    </p:animClr>
                                    <p:set>
                                      <p:cBhvr>
                                        <p:cTn id="228" dur="2000" fill="hold"/>
                                        <p:tgtEl>
                                          <p:spTgt spid="66"/>
                                        </p:tgtEl>
                                        <p:attrNameLst>
                                          <p:attrName>fill.type</p:attrName>
                                        </p:attrNameLst>
                                      </p:cBhvr>
                                      <p:to>
                                        <p:strVal val="solid"/>
                                      </p:to>
                                    </p:set>
                                    <p:set>
                                      <p:cBhvr>
                                        <p:cTn id="229" dur="2000" fill="hold"/>
                                        <p:tgtEl>
                                          <p:spTgt spid="66"/>
                                        </p:tgtEl>
                                        <p:attrNameLst>
                                          <p:attrName>fill.on</p:attrName>
                                        </p:attrNameLst>
                                      </p:cBhvr>
                                      <p:to>
                                        <p:strVal val="true"/>
                                      </p:to>
                                    </p:set>
                                  </p:childTnLst>
                                </p:cTn>
                              </p:par>
                            </p:childTnLst>
                          </p:cTn>
                        </p:par>
                      </p:childTnLst>
                    </p:cTn>
                  </p:par>
                </p:childTnLst>
              </p:cTn>
              <p:nextCondLst>
                <p:cond evt="onClick" delay="0">
                  <p:tgtEl>
                    <p:spTgt spid="74"/>
                  </p:tgtEl>
                </p:cond>
              </p:nextCondLst>
            </p:seq>
          </p:childTnLst>
        </p:cTn>
      </p:par>
    </p:tnLst>
    <p:bldLst>
      <p:bldP spid="66" grpId="0" animBg="1"/>
      <p:bldP spid="66" grpId="1" animBg="1"/>
      <p:bldP spid="73" grpId="0" animBg="1"/>
      <p:bldP spid="74"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332"/>
            <a:ext cx="12192000" cy="1384995"/>
          </a:xfrm>
          <a:prstGeom prst="rect">
            <a:avLst/>
          </a:prstGeom>
        </p:spPr>
        <p:txBody>
          <a:bodyPr wrap="square">
            <a:spAutoFit/>
          </a:bodyPr>
          <a:lstStyle/>
          <a:p>
            <a:r>
              <a:rPr lang="en-US" sz="2800" b="1" dirty="0" err="1"/>
              <a:t>Quan</a:t>
            </a:r>
            <a:r>
              <a:rPr lang="en-US" sz="2800" b="1" dirty="0"/>
              <a:t> </a:t>
            </a:r>
            <a:r>
              <a:rPr lang="en-US" sz="2800" b="1" dirty="0" err="1"/>
              <a:t>sát</a:t>
            </a:r>
            <a:r>
              <a:rPr lang="en-US" sz="2800" b="1" dirty="0"/>
              <a:t> </a:t>
            </a:r>
            <a:r>
              <a:rPr lang="en-US" sz="2800" b="1" dirty="0" err="1"/>
              <a:t>hiện</a:t>
            </a:r>
            <a:r>
              <a:rPr lang="en-US" sz="2800" b="1" dirty="0"/>
              <a:t> </a:t>
            </a:r>
            <a:r>
              <a:rPr lang="en-US" sz="2800" b="1" dirty="0" err="1"/>
              <a:t>tượng</a:t>
            </a:r>
            <a:r>
              <a:rPr lang="en-US" sz="2800" b="1" dirty="0"/>
              <a:t> </a:t>
            </a:r>
            <a:r>
              <a:rPr lang="en-US" sz="2800" b="1" dirty="0" err="1"/>
              <a:t>thí</a:t>
            </a:r>
            <a:r>
              <a:rPr lang="en-US" sz="2800" b="1" dirty="0"/>
              <a:t> </a:t>
            </a:r>
            <a:r>
              <a:rPr lang="en-US" sz="2800" b="1" dirty="0" err="1"/>
              <a:t>nghiệm</a:t>
            </a:r>
            <a:r>
              <a:rPr lang="en-US" sz="2800" b="1" dirty="0"/>
              <a:t> </a:t>
            </a:r>
            <a:endParaRPr lang="en-US" sz="2800" dirty="0"/>
          </a:p>
          <a:p>
            <a:r>
              <a:rPr lang="en-US" sz="2800" dirty="0"/>
              <a:t>1. </a:t>
            </a:r>
            <a:r>
              <a:rPr lang="en-US" sz="2800" dirty="0" err="1"/>
              <a:t>Khi</a:t>
            </a:r>
            <a:r>
              <a:rPr lang="en-US" sz="2800" dirty="0"/>
              <a:t> </a:t>
            </a:r>
            <a:r>
              <a:rPr lang="en-US" sz="2800" dirty="0" err="1"/>
              <a:t>nén</a:t>
            </a:r>
            <a:r>
              <a:rPr lang="en-US" sz="2800" dirty="0"/>
              <a:t> </a:t>
            </a:r>
            <a:r>
              <a:rPr lang="en-US" sz="2800" dirty="0" err="1"/>
              <a:t>áp</a:t>
            </a:r>
            <a:r>
              <a:rPr lang="en-US" sz="2800" dirty="0"/>
              <a:t> </a:t>
            </a:r>
            <a:r>
              <a:rPr lang="en-US" sz="2800" dirty="0" err="1"/>
              <a:t>suất</a:t>
            </a:r>
            <a:r>
              <a:rPr lang="en-US" sz="2800" dirty="0"/>
              <a:t> </a:t>
            </a:r>
            <a:r>
              <a:rPr lang="en-US" sz="2800" dirty="0" err="1"/>
              <a:t>màu</a:t>
            </a:r>
            <a:r>
              <a:rPr lang="en-US" sz="2800" dirty="0"/>
              <a:t> </a:t>
            </a:r>
            <a:r>
              <a:rPr lang="en-US" sz="2800" dirty="0" err="1"/>
              <a:t>hỗn</a:t>
            </a:r>
            <a:r>
              <a:rPr lang="en-US" sz="2800" dirty="0"/>
              <a:t> </a:t>
            </a:r>
            <a:r>
              <a:rPr lang="en-US" sz="2800" dirty="0" err="1"/>
              <a:t>hợp</a:t>
            </a:r>
            <a:r>
              <a:rPr lang="en-US" sz="2800" dirty="0"/>
              <a:t> </a:t>
            </a:r>
            <a:r>
              <a:rPr lang="en-US" sz="2800" dirty="0" err="1"/>
              <a:t>khí</a:t>
            </a:r>
            <a:r>
              <a:rPr lang="en-US" sz="2800" dirty="0"/>
              <a:t> </a:t>
            </a:r>
            <a:r>
              <a:rPr lang="en-US" sz="2800" dirty="0" err="1"/>
              <a:t>như</a:t>
            </a:r>
            <a:r>
              <a:rPr lang="en-US" sz="2800" dirty="0"/>
              <a:t> </a:t>
            </a:r>
            <a:r>
              <a:rPr lang="en-US" sz="2800" dirty="0" err="1"/>
              <a:t>thế</a:t>
            </a:r>
            <a:r>
              <a:rPr lang="en-US" sz="2800" dirty="0"/>
              <a:t> </a:t>
            </a:r>
            <a:r>
              <a:rPr lang="en-US" sz="2800" dirty="0" err="1"/>
              <a:t>nào</a:t>
            </a:r>
            <a:r>
              <a:rPr lang="en-US" sz="2800" dirty="0"/>
              <a:t> ? ……………………………………….</a:t>
            </a:r>
          </a:p>
          <a:p>
            <a:r>
              <a:rPr lang="en-US" sz="2800" dirty="0"/>
              <a:t>2. </a:t>
            </a:r>
            <a:r>
              <a:rPr lang="en-US" sz="2800" dirty="0" err="1"/>
              <a:t>Khi</a:t>
            </a:r>
            <a:r>
              <a:rPr lang="en-US" sz="2800" dirty="0"/>
              <a:t> </a:t>
            </a:r>
            <a:r>
              <a:rPr lang="en-US" sz="2800" dirty="0" err="1"/>
              <a:t>giảm</a:t>
            </a:r>
            <a:r>
              <a:rPr lang="en-US" sz="2800" dirty="0"/>
              <a:t> </a:t>
            </a:r>
            <a:r>
              <a:rPr lang="en-US" sz="2800" dirty="0" err="1"/>
              <a:t>áp</a:t>
            </a:r>
            <a:r>
              <a:rPr lang="en-US" sz="2800" dirty="0"/>
              <a:t> </a:t>
            </a:r>
            <a:r>
              <a:rPr lang="en-US" sz="2800" dirty="0" err="1"/>
              <a:t>suất</a:t>
            </a:r>
            <a:r>
              <a:rPr lang="en-US" sz="2800" dirty="0"/>
              <a:t> </a:t>
            </a:r>
            <a:r>
              <a:rPr lang="en-US" sz="2800" dirty="0" err="1"/>
              <a:t>màu</a:t>
            </a:r>
            <a:r>
              <a:rPr lang="en-US" sz="2800" dirty="0"/>
              <a:t> </a:t>
            </a:r>
            <a:r>
              <a:rPr lang="en-US" sz="2800" dirty="0" err="1"/>
              <a:t>hỗn</a:t>
            </a:r>
            <a:r>
              <a:rPr lang="en-US" sz="2800" dirty="0"/>
              <a:t> </a:t>
            </a:r>
            <a:r>
              <a:rPr lang="en-US" sz="2800" dirty="0" err="1"/>
              <a:t>hợp</a:t>
            </a:r>
            <a:r>
              <a:rPr lang="en-US" sz="2800" dirty="0"/>
              <a:t> </a:t>
            </a:r>
            <a:r>
              <a:rPr lang="en-US" sz="2800" dirty="0" err="1"/>
              <a:t>khí</a:t>
            </a:r>
            <a:r>
              <a:rPr lang="en-US" sz="2800" dirty="0"/>
              <a:t> </a:t>
            </a:r>
            <a:r>
              <a:rPr lang="en-US" sz="2800" dirty="0" err="1"/>
              <a:t>như</a:t>
            </a:r>
            <a:r>
              <a:rPr lang="en-US" sz="2800" dirty="0"/>
              <a:t> </a:t>
            </a:r>
            <a:r>
              <a:rPr lang="en-US" sz="2800" dirty="0" err="1"/>
              <a:t>thế</a:t>
            </a:r>
            <a:r>
              <a:rPr lang="en-US" sz="2800" dirty="0"/>
              <a:t> </a:t>
            </a:r>
            <a:r>
              <a:rPr lang="en-US" sz="2800" dirty="0" err="1"/>
              <a:t>nào</a:t>
            </a:r>
            <a:r>
              <a:rPr lang="en-US" sz="2800" dirty="0"/>
              <a:t> ?.........................................</a:t>
            </a:r>
          </a:p>
        </p:txBody>
      </p:sp>
      <p:sp>
        <p:nvSpPr>
          <p:cNvPr id="5" name="Rectangle 4"/>
          <p:cNvSpPr/>
          <p:nvPr/>
        </p:nvSpPr>
        <p:spPr>
          <a:xfrm>
            <a:off x="0" y="1401805"/>
            <a:ext cx="12192000" cy="5139869"/>
          </a:xfrm>
          <a:prstGeom prst="rect">
            <a:avLst/>
          </a:prstGeom>
        </p:spPr>
        <p:txBody>
          <a:bodyPr wrap="square">
            <a:spAutoFit/>
          </a:bodyPr>
          <a:lstStyle/>
          <a:p>
            <a:r>
              <a:rPr lang="en-US" sz="2500" b="1" dirty="0" err="1"/>
              <a:t>Cở</a:t>
            </a:r>
            <a:r>
              <a:rPr lang="en-US" sz="2500" b="1" dirty="0"/>
              <a:t> </a:t>
            </a:r>
            <a:r>
              <a:rPr lang="en-US" sz="2500" b="1" dirty="0" err="1"/>
              <a:t>sở</a:t>
            </a:r>
            <a:r>
              <a:rPr lang="en-US" sz="2500" b="1" dirty="0"/>
              <a:t> </a:t>
            </a:r>
            <a:r>
              <a:rPr lang="en-US" sz="2500" b="1" dirty="0" err="1"/>
              <a:t>lí</a:t>
            </a:r>
            <a:r>
              <a:rPr lang="en-US" sz="2500" b="1" dirty="0"/>
              <a:t> </a:t>
            </a:r>
            <a:r>
              <a:rPr lang="en-US" sz="2500" b="1" dirty="0" err="1"/>
              <a:t>thuyết</a:t>
            </a:r>
            <a:endParaRPr lang="en-US" sz="2500" dirty="0"/>
          </a:p>
          <a:p>
            <a:r>
              <a:rPr lang="en-US" sz="2500" dirty="0"/>
              <a:t>1. </a:t>
            </a:r>
            <a:r>
              <a:rPr lang="en-US" sz="2500" dirty="0" err="1"/>
              <a:t>Viết</a:t>
            </a:r>
            <a:r>
              <a:rPr lang="en-US" sz="2500" dirty="0"/>
              <a:t> </a:t>
            </a:r>
            <a:r>
              <a:rPr lang="en-US" sz="2500" dirty="0" err="1"/>
              <a:t>phương</a:t>
            </a:r>
            <a:r>
              <a:rPr lang="en-US" sz="2500" dirty="0"/>
              <a:t> </a:t>
            </a:r>
            <a:r>
              <a:rPr lang="en-US" sz="2500" dirty="0" err="1"/>
              <a:t>trình</a:t>
            </a:r>
            <a:r>
              <a:rPr lang="en-US" sz="2500" dirty="0"/>
              <a:t> </a:t>
            </a:r>
            <a:r>
              <a:rPr lang="en-US" sz="2500" dirty="0" err="1"/>
              <a:t>trạng</a:t>
            </a:r>
            <a:r>
              <a:rPr lang="en-US" sz="2500" dirty="0"/>
              <a:t> </a:t>
            </a:r>
            <a:r>
              <a:rPr lang="en-US" sz="2500" dirty="0" err="1"/>
              <a:t>thái</a:t>
            </a:r>
            <a:r>
              <a:rPr lang="en-US" sz="2500" dirty="0"/>
              <a:t> </a:t>
            </a:r>
            <a:r>
              <a:rPr lang="en-US" sz="2500" dirty="0" err="1"/>
              <a:t>khí</a:t>
            </a:r>
            <a:r>
              <a:rPr lang="en-US" sz="2500" dirty="0"/>
              <a:t> </a:t>
            </a:r>
            <a:r>
              <a:rPr lang="en-US" sz="2500" dirty="0" err="1"/>
              <a:t>lý</a:t>
            </a:r>
            <a:r>
              <a:rPr lang="en-US" sz="2500" dirty="0"/>
              <a:t> </a:t>
            </a:r>
            <a:r>
              <a:rPr lang="en-US" sz="2500" dirty="0" err="1"/>
              <a:t>tưởng</a:t>
            </a:r>
            <a:r>
              <a:rPr lang="en-US" sz="2500" dirty="0"/>
              <a:t> </a:t>
            </a:r>
            <a:r>
              <a:rPr lang="en-US" sz="2500" dirty="0" err="1"/>
              <a:t>thể</a:t>
            </a:r>
            <a:r>
              <a:rPr lang="en-US" sz="2500" dirty="0"/>
              <a:t> </a:t>
            </a:r>
            <a:r>
              <a:rPr lang="en-US" sz="2500" dirty="0" err="1"/>
              <a:t>hiện</a:t>
            </a:r>
            <a:r>
              <a:rPr lang="en-US" sz="2500" dirty="0"/>
              <a:t> </a:t>
            </a:r>
            <a:r>
              <a:rPr lang="en-US" sz="2500" dirty="0" err="1"/>
              <a:t>mối</a:t>
            </a:r>
            <a:r>
              <a:rPr lang="en-US" sz="2500" dirty="0"/>
              <a:t> </a:t>
            </a:r>
            <a:r>
              <a:rPr lang="en-US" sz="2500" dirty="0" err="1"/>
              <a:t>quan</a:t>
            </a:r>
            <a:r>
              <a:rPr lang="en-US" sz="2500" dirty="0"/>
              <a:t> </a:t>
            </a:r>
            <a:r>
              <a:rPr lang="en-US" sz="2500" dirty="0" err="1"/>
              <a:t>hệ</a:t>
            </a:r>
            <a:r>
              <a:rPr lang="en-US" sz="2500" dirty="0"/>
              <a:t> </a:t>
            </a:r>
            <a:r>
              <a:rPr lang="en-US" sz="2500" dirty="0" err="1"/>
              <a:t>giữa</a:t>
            </a:r>
            <a:r>
              <a:rPr lang="en-US" sz="2500" dirty="0"/>
              <a:t> </a:t>
            </a:r>
            <a:r>
              <a:rPr lang="en-US" sz="2500" dirty="0" err="1"/>
              <a:t>số</a:t>
            </a:r>
            <a:r>
              <a:rPr lang="en-US" sz="2500" dirty="0"/>
              <a:t> mol </a:t>
            </a:r>
            <a:r>
              <a:rPr lang="en-US" sz="2500" dirty="0" err="1"/>
              <a:t>và</a:t>
            </a:r>
            <a:r>
              <a:rPr lang="en-US" sz="2500" dirty="0"/>
              <a:t> </a:t>
            </a:r>
            <a:r>
              <a:rPr lang="en-US" sz="2500" dirty="0" err="1"/>
              <a:t>áp</a:t>
            </a:r>
            <a:r>
              <a:rPr lang="en-US" sz="2500" dirty="0"/>
              <a:t> </a:t>
            </a:r>
            <a:r>
              <a:rPr lang="en-US" sz="2500" dirty="0" err="1"/>
              <a:t>suất</a:t>
            </a:r>
            <a:r>
              <a:rPr lang="en-US" sz="2500" dirty="0"/>
              <a:t> ?</a:t>
            </a:r>
          </a:p>
          <a:p>
            <a:r>
              <a:rPr lang="en-US" sz="2500" dirty="0"/>
              <a:t>………………………………………………………………………………………………………………………………………..</a:t>
            </a:r>
          </a:p>
          <a:p>
            <a:r>
              <a:rPr lang="en-US" sz="2500" dirty="0"/>
              <a:t>2. </a:t>
            </a:r>
            <a:r>
              <a:rPr lang="en-US" sz="2500" dirty="0" err="1"/>
              <a:t>Từ</a:t>
            </a:r>
            <a:r>
              <a:rPr lang="en-US" sz="2500" dirty="0"/>
              <a:t> </a:t>
            </a:r>
            <a:r>
              <a:rPr lang="en-US" sz="2500" dirty="0" err="1"/>
              <a:t>phương</a:t>
            </a:r>
            <a:r>
              <a:rPr lang="en-US" sz="2500" dirty="0"/>
              <a:t> </a:t>
            </a:r>
            <a:r>
              <a:rPr lang="en-US" sz="2500" dirty="0" err="1"/>
              <a:t>trình</a:t>
            </a:r>
            <a:r>
              <a:rPr lang="en-US" sz="2500" dirty="0"/>
              <a:t> </a:t>
            </a:r>
            <a:r>
              <a:rPr lang="en-US" sz="2500" dirty="0" err="1"/>
              <a:t>trên</a:t>
            </a:r>
            <a:r>
              <a:rPr lang="en-US" sz="2500" dirty="0"/>
              <a:t> </a:t>
            </a:r>
            <a:r>
              <a:rPr lang="en-US" sz="2500" dirty="0" err="1"/>
              <a:t>cho</a:t>
            </a:r>
            <a:r>
              <a:rPr lang="en-US" sz="2500" dirty="0"/>
              <a:t> </a:t>
            </a:r>
            <a:r>
              <a:rPr lang="en-US" sz="2500" dirty="0" err="1"/>
              <a:t>biết</a:t>
            </a:r>
            <a:r>
              <a:rPr lang="en-US" sz="2500" dirty="0"/>
              <a:t> </a:t>
            </a:r>
            <a:r>
              <a:rPr lang="en-US" sz="2500" dirty="0" err="1"/>
              <a:t>mối</a:t>
            </a:r>
            <a:r>
              <a:rPr lang="en-US" sz="2500" dirty="0"/>
              <a:t> </a:t>
            </a:r>
            <a:r>
              <a:rPr lang="en-US" sz="2500" dirty="0" err="1"/>
              <a:t>tương</a:t>
            </a:r>
            <a:r>
              <a:rPr lang="en-US" sz="2500" dirty="0"/>
              <a:t> </a:t>
            </a:r>
            <a:r>
              <a:rPr lang="en-US" sz="2500" dirty="0" err="1"/>
              <a:t>quan</a:t>
            </a:r>
            <a:r>
              <a:rPr lang="en-US" sz="2500" dirty="0"/>
              <a:t> </a:t>
            </a:r>
            <a:r>
              <a:rPr lang="en-US" sz="2500" dirty="0" err="1"/>
              <a:t>giữa</a:t>
            </a:r>
            <a:r>
              <a:rPr lang="en-US" sz="2500" dirty="0"/>
              <a:t> (</a:t>
            </a:r>
            <a:r>
              <a:rPr lang="en-US" sz="2500" dirty="0" err="1"/>
              <a:t>tỉ</a:t>
            </a:r>
            <a:r>
              <a:rPr lang="en-US" sz="2500" dirty="0"/>
              <a:t> </a:t>
            </a:r>
            <a:r>
              <a:rPr lang="en-US" sz="2500" dirty="0" err="1"/>
              <a:t>lệ</a:t>
            </a:r>
            <a:r>
              <a:rPr lang="en-US" sz="2500" dirty="0"/>
              <a:t> </a:t>
            </a:r>
            <a:r>
              <a:rPr lang="en-US" sz="2500" dirty="0" err="1"/>
              <a:t>thuận</a:t>
            </a:r>
            <a:r>
              <a:rPr lang="en-US" sz="2500" dirty="0"/>
              <a:t>, hay </a:t>
            </a:r>
            <a:r>
              <a:rPr lang="en-US" sz="2500" dirty="0" err="1"/>
              <a:t>nghịch</a:t>
            </a:r>
            <a:r>
              <a:rPr lang="en-US" sz="2500" dirty="0"/>
              <a:t>) </a:t>
            </a:r>
            <a:r>
              <a:rPr lang="en-US" sz="2500" dirty="0" err="1"/>
              <a:t>giữa</a:t>
            </a:r>
            <a:r>
              <a:rPr lang="en-US" sz="2500" dirty="0"/>
              <a:t> </a:t>
            </a:r>
            <a:r>
              <a:rPr lang="en-US" sz="2500" dirty="0" err="1"/>
              <a:t>hai</a:t>
            </a:r>
            <a:r>
              <a:rPr lang="en-US" sz="2500" dirty="0"/>
              <a:t> </a:t>
            </a:r>
            <a:r>
              <a:rPr lang="en-US" sz="2500" dirty="0" err="1"/>
              <a:t>đại</a:t>
            </a:r>
            <a:r>
              <a:rPr lang="en-US" sz="2500" dirty="0"/>
              <a:t> </a:t>
            </a:r>
            <a:r>
              <a:rPr lang="en-US" sz="2500" dirty="0" err="1"/>
              <a:t>lượng</a:t>
            </a:r>
            <a:r>
              <a:rPr lang="en-US" sz="2500" dirty="0"/>
              <a:t> </a:t>
            </a:r>
            <a:r>
              <a:rPr lang="en-US" sz="2500" dirty="0" err="1"/>
              <a:t>số</a:t>
            </a:r>
            <a:r>
              <a:rPr lang="en-US" sz="2500" dirty="0"/>
              <a:t> </a:t>
            </a:r>
            <a:r>
              <a:rPr lang="en-US" sz="2500" dirty="0" err="1"/>
              <a:t>mol</a:t>
            </a:r>
            <a:r>
              <a:rPr lang="en-US" sz="2500" dirty="0"/>
              <a:t> </a:t>
            </a:r>
            <a:r>
              <a:rPr lang="en-US" sz="2500" dirty="0" err="1"/>
              <a:t>và</a:t>
            </a:r>
            <a:r>
              <a:rPr lang="en-US" sz="2500" dirty="0"/>
              <a:t> </a:t>
            </a:r>
            <a:r>
              <a:rPr lang="en-US" sz="2500" dirty="0" err="1"/>
              <a:t>áp</a:t>
            </a:r>
            <a:r>
              <a:rPr lang="en-US" sz="2500" dirty="0"/>
              <a:t> </a:t>
            </a:r>
            <a:r>
              <a:rPr lang="en-US" sz="2500" dirty="0" err="1"/>
              <a:t>suất</a:t>
            </a:r>
            <a:r>
              <a:rPr lang="en-US" sz="2500" dirty="0"/>
              <a:t>………………………………………………………………………………………………….</a:t>
            </a:r>
          </a:p>
          <a:p>
            <a:r>
              <a:rPr lang="en-US" sz="2500" dirty="0"/>
              <a:t>3. </a:t>
            </a:r>
            <a:r>
              <a:rPr lang="en-US" sz="2500" dirty="0" err="1"/>
              <a:t>Từ</a:t>
            </a:r>
            <a:r>
              <a:rPr lang="en-US" sz="2500" dirty="0"/>
              <a:t> </a:t>
            </a:r>
            <a:r>
              <a:rPr lang="en-US" sz="2500" dirty="0" err="1"/>
              <a:t>phương</a:t>
            </a:r>
            <a:r>
              <a:rPr lang="en-US" sz="2500" dirty="0"/>
              <a:t> </a:t>
            </a:r>
            <a:r>
              <a:rPr lang="en-US" sz="2500" dirty="0" err="1"/>
              <a:t>trình</a:t>
            </a:r>
            <a:r>
              <a:rPr lang="en-US" sz="2500" dirty="0"/>
              <a:t> </a:t>
            </a:r>
            <a:r>
              <a:rPr lang="en-US" sz="2500" dirty="0" err="1"/>
              <a:t>phản</a:t>
            </a:r>
            <a:r>
              <a:rPr lang="en-US" sz="2500" dirty="0"/>
              <a:t> </a:t>
            </a:r>
            <a:r>
              <a:rPr lang="en-US" sz="2500" dirty="0" err="1"/>
              <a:t>ứng</a:t>
            </a:r>
            <a:r>
              <a:rPr lang="en-US" sz="2500" dirty="0"/>
              <a:t>   </a:t>
            </a:r>
            <a:r>
              <a:rPr lang="en-US" sz="2800" b="1" dirty="0"/>
              <a:t>N</a:t>
            </a:r>
            <a:r>
              <a:rPr lang="en-US" sz="2800" b="1" baseline="-25000" dirty="0"/>
              <a:t>2</a:t>
            </a:r>
            <a:r>
              <a:rPr lang="en-US" sz="2800" b="1" dirty="0"/>
              <a:t>O</a:t>
            </a:r>
            <a:r>
              <a:rPr lang="en-US" sz="2800" b="1" baseline="-25000" dirty="0"/>
              <a:t>4</a:t>
            </a:r>
            <a:r>
              <a:rPr lang="en-US" sz="2800" b="1" dirty="0"/>
              <a:t>(k)</a:t>
            </a:r>
            <a:r>
              <a:rPr lang="en-US" sz="2800" b="1" dirty="0">
                <a:ea typeface="Cambria Math" panose="02040503050406030204" pitchFamily="18" charset="0"/>
              </a:rPr>
              <a:t> ⇄</a:t>
            </a:r>
            <a:r>
              <a:rPr lang="en-US" sz="2800" b="1" dirty="0"/>
              <a:t> 2NO</a:t>
            </a:r>
            <a:r>
              <a:rPr lang="en-US" sz="2800" b="1" baseline="-25000" dirty="0"/>
              <a:t>2</a:t>
            </a:r>
            <a:r>
              <a:rPr lang="en-US" sz="2800" b="1" dirty="0"/>
              <a:t>(k)</a:t>
            </a:r>
            <a:r>
              <a:rPr lang="en-US" sz="2500" dirty="0"/>
              <a:t>  </a:t>
            </a:r>
          </a:p>
          <a:p>
            <a:r>
              <a:rPr lang="en-US" sz="2500" dirty="0" err="1"/>
              <a:t>Phản</a:t>
            </a:r>
            <a:r>
              <a:rPr lang="en-US" sz="2500" dirty="0"/>
              <a:t> </a:t>
            </a:r>
            <a:r>
              <a:rPr lang="en-US" sz="2500" dirty="0" err="1"/>
              <a:t>ứng</a:t>
            </a:r>
            <a:r>
              <a:rPr lang="en-US" sz="2500" dirty="0"/>
              <a:t> </a:t>
            </a:r>
            <a:r>
              <a:rPr lang="en-US" sz="2500" dirty="0" err="1"/>
              <a:t>thuận</a:t>
            </a:r>
            <a:r>
              <a:rPr lang="en-US" sz="2500" dirty="0"/>
              <a:t>: </a:t>
            </a:r>
            <a:r>
              <a:rPr lang="en-US" sz="2500" dirty="0" err="1"/>
              <a:t>số</a:t>
            </a:r>
            <a:r>
              <a:rPr lang="en-US" sz="2500" dirty="0"/>
              <a:t> </a:t>
            </a:r>
            <a:r>
              <a:rPr lang="en-US" sz="2500" dirty="0" err="1"/>
              <a:t>mol</a:t>
            </a:r>
            <a:r>
              <a:rPr lang="en-US" sz="2500" dirty="0"/>
              <a:t> …………………………</a:t>
            </a:r>
            <a:r>
              <a:rPr lang="en-US" sz="2500" dirty="0">
                <a:sym typeface="Wingdings"/>
              </a:rPr>
              <a:t></a:t>
            </a:r>
            <a:r>
              <a:rPr lang="en-US" sz="2500" dirty="0"/>
              <a:t> </a:t>
            </a:r>
            <a:r>
              <a:rPr lang="en-US" sz="2500" dirty="0" err="1"/>
              <a:t>áp</a:t>
            </a:r>
            <a:r>
              <a:rPr lang="en-US" sz="2500" dirty="0"/>
              <a:t> </a:t>
            </a:r>
            <a:r>
              <a:rPr lang="en-US" sz="2500" dirty="0" err="1"/>
              <a:t>suất</a:t>
            </a:r>
            <a:r>
              <a:rPr lang="en-US" sz="2500" dirty="0"/>
              <a:t>   ………………………….</a:t>
            </a:r>
          </a:p>
          <a:p>
            <a:r>
              <a:rPr lang="en-US" sz="2500" dirty="0" err="1"/>
              <a:t>Phản</a:t>
            </a:r>
            <a:r>
              <a:rPr lang="en-US" sz="2500" dirty="0"/>
              <a:t> </a:t>
            </a:r>
            <a:r>
              <a:rPr lang="en-US" sz="2500" dirty="0" err="1"/>
              <a:t>ứng</a:t>
            </a:r>
            <a:r>
              <a:rPr lang="en-US" sz="2500" dirty="0"/>
              <a:t> </a:t>
            </a:r>
            <a:r>
              <a:rPr lang="en-US" sz="2500" dirty="0" err="1"/>
              <a:t>nghịch</a:t>
            </a:r>
            <a:r>
              <a:rPr lang="en-US" sz="2500" dirty="0"/>
              <a:t>: </a:t>
            </a:r>
            <a:r>
              <a:rPr lang="en-US" sz="2500" dirty="0" err="1"/>
              <a:t>số</a:t>
            </a:r>
            <a:r>
              <a:rPr lang="en-US" sz="2500" dirty="0"/>
              <a:t> </a:t>
            </a:r>
            <a:r>
              <a:rPr lang="en-US" sz="2500" dirty="0" err="1"/>
              <a:t>mol</a:t>
            </a:r>
            <a:r>
              <a:rPr lang="en-US" sz="2500" dirty="0"/>
              <a:t>…………………………</a:t>
            </a:r>
            <a:r>
              <a:rPr lang="en-US" sz="2500" dirty="0">
                <a:sym typeface="Wingdings"/>
              </a:rPr>
              <a:t></a:t>
            </a:r>
            <a:r>
              <a:rPr lang="en-US" sz="2500" dirty="0"/>
              <a:t> </a:t>
            </a:r>
            <a:r>
              <a:rPr lang="en-US" sz="2500" dirty="0" err="1"/>
              <a:t>áp</a:t>
            </a:r>
            <a:r>
              <a:rPr lang="en-US" sz="2500" dirty="0"/>
              <a:t> </a:t>
            </a:r>
            <a:r>
              <a:rPr lang="en-US" sz="2500" dirty="0" err="1"/>
              <a:t>suất</a:t>
            </a:r>
            <a:r>
              <a:rPr lang="en-US" sz="2500" dirty="0"/>
              <a:t>  ………………………….</a:t>
            </a:r>
          </a:p>
          <a:p>
            <a:r>
              <a:rPr lang="en-US" sz="2500" b="1" dirty="0"/>
              <a:t> </a:t>
            </a:r>
            <a:r>
              <a:rPr lang="en-US" sz="2500" b="1" dirty="0" err="1"/>
              <a:t>Nhận</a:t>
            </a:r>
            <a:r>
              <a:rPr lang="en-US" sz="2500" b="1" dirty="0"/>
              <a:t> </a:t>
            </a:r>
            <a:r>
              <a:rPr lang="en-US" sz="2500" b="1" dirty="0" err="1"/>
              <a:t>xét</a:t>
            </a:r>
            <a:r>
              <a:rPr lang="en-US" sz="2500" b="1" dirty="0"/>
              <a:t> </a:t>
            </a:r>
            <a:r>
              <a:rPr lang="en-US" sz="2500" b="1" dirty="0" err="1"/>
              <a:t>hiện</a:t>
            </a:r>
            <a:r>
              <a:rPr lang="en-US" sz="2500" b="1" dirty="0"/>
              <a:t> </a:t>
            </a:r>
            <a:r>
              <a:rPr lang="en-US" sz="2500" b="1" dirty="0" err="1"/>
              <a:t>tượng</a:t>
            </a:r>
            <a:endParaRPr lang="en-US" sz="2500" dirty="0"/>
          </a:p>
          <a:p>
            <a:r>
              <a:rPr lang="en-US" sz="2500" b="1" i="1" dirty="0" err="1">
                <a:solidFill>
                  <a:srgbClr val="0000CC"/>
                </a:solidFill>
              </a:rPr>
              <a:t>Khi</a:t>
            </a:r>
            <a:r>
              <a:rPr lang="en-US" sz="2500" b="1" i="1" dirty="0">
                <a:solidFill>
                  <a:srgbClr val="0000CC"/>
                </a:solidFill>
              </a:rPr>
              <a:t>:</a:t>
            </a:r>
            <a:r>
              <a:rPr lang="en-US" sz="2500" dirty="0"/>
              <a:t> </a:t>
            </a:r>
            <a:r>
              <a:rPr lang="en-US" sz="2500" dirty="0" err="1"/>
              <a:t>Tăng</a:t>
            </a:r>
            <a:r>
              <a:rPr lang="en-US" sz="2500" dirty="0"/>
              <a:t> </a:t>
            </a:r>
            <a:r>
              <a:rPr lang="en-US" sz="2500" dirty="0" err="1"/>
              <a:t>áp</a:t>
            </a:r>
            <a:r>
              <a:rPr lang="en-US" sz="2500" dirty="0"/>
              <a:t> </a:t>
            </a:r>
            <a:r>
              <a:rPr lang="en-US" sz="2500" dirty="0" err="1"/>
              <a:t>suất</a:t>
            </a:r>
            <a:r>
              <a:rPr lang="en-US" sz="2500" dirty="0"/>
              <a:t> </a:t>
            </a:r>
            <a:r>
              <a:rPr lang="en-US" sz="2500" dirty="0">
                <a:sym typeface="Wingdings"/>
              </a:rPr>
              <a:t></a:t>
            </a:r>
            <a:r>
              <a:rPr lang="en-US" sz="2500" dirty="0"/>
              <a:t> </a:t>
            </a:r>
            <a:r>
              <a:rPr lang="en-US" sz="2500" dirty="0" err="1"/>
              <a:t>số</a:t>
            </a:r>
            <a:r>
              <a:rPr lang="en-US" sz="2500" dirty="0"/>
              <a:t> </a:t>
            </a:r>
            <a:r>
              <a:rPr lang="en-US" sz="2500" dirty="0" err="1"/>
              <a:t>mol</a:t>
            </a:r>
            <a:r>
              <a:rPr lang="en-US" sz="2500" dirty="0"/>
              <a:t> </a:t>
            </a:r>
            <a:r>
              <a:rPr lang="en-US" sz="2500" dirty="0" err="1"/>
              <a:t>tăng</a:t>
            </a:r>
            <a:r>
              <a:rPr lang="en-US" sz="2500" dirty="0"/>
              <a:t> </a:t>
            </a:r>
            <a:endParaRPr lang="en-US" sz="2500" dirty="0">
              <a:sym typeface="Wingdings"/>
            </a:endParaRPr>
          </a:p>
          <a:p>
            <a:r>
              <a:rPr lang="en-US" sz="2500" b="1" i="1" dirty="0" err="1">
                <a:solidFill>
                  <a:srgbClr val="0000CC"/>
                </a:solidFill>
                <a:sym typeface="Wingdings"/>
              </a:rPr>
              <a:t>Thì</a:t>
            </a:r>
            <a:r>
              <a:rPr lang="en-US" sz="2500" b="1" i="1" dirty="0">
                <a:solidFill>
                  <a:srgbClr val="0000CC"/>
                </a:solidFill>
                <a:sym typeface="Wingdings"/>
              </a:rPr>
              <a:t>: </a:t>
            </a:r>
            <a:r>
              <a:rPr lang="en-US" sz="2500" dirty="0" err="1">
                <a:sym typeface="Wingdings"/>
              </a:rPr>
              <a:t>Cân</a:t>
            </a:r>
            <a:r>
              <a:rPr lang="en-US" sz="2500" dirty="0">
                <a:sym typeface="Wingdings"/>
              </a:rPr>
              <a:t> </a:t>
            </a:r>
            <a:r>
              <a:rPr lang="en-US" sz="2500" dirty="0" err="1">
                <a:sym typeface="Wingdings"/>
              </a:rPr>
              <a:t>bằng</a:t>
            </a:r>
            <a:r>
              <a:rPr lang="en-US" sz="2500" dirty="0"/>
              <a:t> </a:t>
            </a:r>
            <a:r>
              <a:rPr lang="en-US" sz="2500" dirty="0" err="1"/>
              <a:t>chuyển</a:t>
            </a:r>
            <a:r>
              <a:rPr lang="en-US" sz="2500" dirty="0"/>
              <a:t> </a:t>
            </a:r>
            <a:r>
              <a:rPr lang="en-US" sz="2500" dirty="0" err="1"/>
              <a:t>dịch</a:t>
            </a:r>
            <a:r>
              <a:rPr lang="en-US" sz="2500" dirty="0"/>
              <a:t> </a:t>
            </a:r>
            <a:r>
              <a:rPr lang="en-US" sz="2500" dirty="0" err="1"/>
              <a:t>theo</a:t>
            </a:r>
            <a:r>
              <a:rPr lang="en-US" sz="2500" dirty="0"/>
              <a:t> </a:t>
            </a:r>
            <a:r>
              <a:rPr lang="en-US" sz="2500" dirty="0" err="1"/>
              <a:t>chiều</a:t>
            </a:r>
            <a:r>
              <a:rPr lang="en-US" sz="2500" dirty="0"/>
              <a:t> </a:t>
            </a:r>
            <a:r>
              <a:rPr lang="en-US" sz="2500" dirty="0" err="1"/>
              <a:t>nghịch</a:t>
            </a:r>
            <a:r>
              <a:rPr lang="en-US" sz="2500" dirty="0"/>
              <a:t> </a:t>
            </a:r>
            <a:r>
              <a:rPr lang="en-US" sz="2500" dirty="0" err="1"/>
              <a:t>tạo</a:t>
            </a:r>
            <a:r>
              <a:rPr lang="en-US" sz="2500" dirty="0"/>
              <a:t> N</a:t>
            </a:r>
            <a:r>
              <a:rPr lang="en-US" sz="2500" baseline="-25000" dirty="0"/>
              <a:t>2</a:t>
            </a:r>
            <a:r>
              <a:rPr lang="en-US" sz="2500" dirty="0"/>
              <a:t>O</a:t>
            </a:r>
            <a:r>
              <a:rPr lang="en-US" sz="2500" baseline="-25000" dirty="0"/>
              <a:t>4</a:t>
            </a:r>
            <a:r>
              <a:rPr lang="en-US" sz="2500" dirty="0"/>
              <a:t> </a:t>
            </a:r>
            <a:r>
              <a:rPr lang="en-US" sz="2500" dirty="0">
                <a:sym typeface="Wingdings"/>
              </a:rPr>
              <a:t>  </a:t>
            </a:r>
            <a:r>
              <a:rPr lang="en-US" sz="2500" dirty="0" err="1">
                <a:sym typeface="Wingdings"/>
              </a:rPr>
              <a:t>số</a:t>
            </a:r>
            <a:r>
              <a:rPr lang="en-US" sz="2500" dirty="0">
                <a:sym typeface="Wingdings"/>
              </a:rPr>
              <a:t> </a:t>
            </a:r>
            <a:r>
              <a:rPr lang="en-US" sz="2500" dirty="0" err="1">
                <a:sym typeface="Wingdings"/>
              </a:rPr>
              <a:t>mol</a:t>
            </a:r>
            <a:r>
              <a:rPr lang="en-US" sz="2500" dirty="0">
                <a:sym typeface="Wingdings"/>
              </a:rPr>
              <a:t> </a:t>
            </a:r>
            <a:r>
              <a:rPr lang="en-US" sz="2500" dirty="0" err="1">
                <a:sym typeface="Wingdings"/>
              </a:rPr>
              <a:t>giảm</a:t>
            </a:r>
            <a:r>
              <a:rPr lang="en-US" sz="2500" dirty="0">
                <a:sym typeface="Wingdings"/>
              </a:rPr>
              <a:t> </a:t>
            </a:r>
            <a:r>
              <a:rPr lang="en-US" sz="2500" dirty="0" err="1"/>
              <a:t>giảm</a:t>
            </a:r>
            <a:r>
              <a:rPr lang="en-US" sz="2500" dirty="0">
                <a:sym typeface="Wingdings"/>
              </a:rPr>
              <a:t> </a:t>
            </a:r>
            <a:r>
              <a:rPr lang="en-US" sz="2500" dirty="0" err="1"/>
              <a:t>áp</a:t>
            </a:r>
            <a:r>
              <a:rPr lang="en-US" sz="2500" dirty="0"/>
              <a:t> </a:t>
            </a:r>
            <a:r>
              <a:rPr lang="en-US" sz="2500" dirty="0" err="1"/>
              <a:t>suất</a:t>
            </a:r>
            <a:r>
              <a:rPr lang="en-US" sz="2500" dirty="0"/>
              <a:t> </a:t>
            </a:r>
          </a:p>
          <a:p>
            <a:r>
              <a:rPr lang="en-US" sz="2500" b="1" i="1" dirty="0" err="1">
                <a:solidFill>
                  <a:srgbClr val="0000CC"/>
                </a:solidFill>
              </a:rPr>
              <a:t>Khi</a:t>
            </a:r>
            <a:r>
              <a:rPr lang="en-US" sz="2500" b="1" i="1" dirty="0">
                <a:solidFill>
                  <a:srgbClr val="0000CC"/>
                </a:solidFill>
              </a:rPr>
              <a:t>:</a:t>
            </a:r>
            <a:r>
              <a:rPr lang="en-US" sz="2500" dirty="0"/>
              <a:t> </a:t>
            </a:r>
            <a:r>
              <a:rPr lang="en-US" sz="2500" dirty="0" err="1"/>
              <a:t>Giảm</a:t>
            </a:r>
            <a:r>
              <a:rPr lang="en-US" sz="2500" dirty="0"/>
              <a:t> </a:t>
            </a:r>
            <a:r>
              <a:rPr lang="en-US" sz="2500" dirty="0" err="1"/>
              <a:t>áp</a:t>
            </a:r>
            <a:r>
              <a:rPr lang="en-US" sz="2500" dirty="0"/>
              <a:t> </a:t>
            </a:r>
            <a:r>
              <a:rPr lang="en-US" sz="2500" dirty="0" err="1"/>
              <a:t>suất</a:t>
            </a:r>
            <a:r>
              <a:rPr lang="en-US" sz="2500" dirty="0"/>
              <a:t> </a:t>
            </a:r>
            <a:r>
              <a:rPr lang="en-US" sz="2500" dirty="0">
                <a:sym typeface="Wingdings"/>
              </a:rPr>
              <a:t></a:t>
            </a:r>
            <a:r>
              <a:rPr lang="en-US" sz="2500" dirty="0"/>
              <a:t> </a:t>
            </a:r>
            <a:r>
              <a:rPr lang="en-US" sz="2500" dirty="0" err="1"/>
              <a:t>số</a:t>
            </a:r>
            <a:r>
              <a:rPr lang="en-US" sz="2500" dirty="0"/>
              <a:t> </a:t>
            </a:r>
            <a:r>
              <a:rPr lang="en-US" sz="2500" dirty="0" err="1"/>
              <a:t>mol</a:t>
            </a:r>
            <a:r>
              <a:rPr lang="en-US" sz="2500" dirty="0"/>
              <a:t> </a:t>
            </a:r>
            <a:r>
              <a:rPr lang="en-US" sz="2500" dirty="0" err="1"/>
              <a:t>giảm</a:t>
            </a:r>
            <a:r>
              <a:rPr lang="en-US" sz="2500" dirty="0"/>
              <a:t> </a:t>
            </a:r>
            <a:endParaRPr lang="en-US" sz="2500" dirty="0">
              <a:sym typeface="Wingdings"/>
            </a:endParaRPr>
          </a:p>
          <a:p>
            <a:r>
              <a:rPr lang="en-US" sz="2500" b="1" i="1" dirty="0" err="1">
                <a:solidFill>
                  <a:srgbClr val="0000CC"/>
                </a:solidFill>
                <a:sym typeface="Wingdings"/>
              </a:rPr>
              <a:t>Thì</a:t>
            </a:r>
            <a:r>
              <a:rPr lang="en-US" sz="2500" b="1" i="1" dirty="0">
                <a:solidFill>
                  <a:srgbClr val="0000CC"/>
                </a:solidFill>
                <a:sym typeface="Wingdings"/>
              </a:rPr>
              <a:t>: </a:t>
            </a:r>
            <a:r>
              <a:rPr lang="en-US" sz="2500" dirty="0" err="1">
                <a:sym typeface="Wingdings"/>
              </a:rPr>
              <a:t>Cân</a:t>
            </a:r>
            <a:r>
              <a:rPr lang="en-US" sz="2500" dirty="0">
                <a:sym typeface="Wingdings"/>
              </a:rPr>
              <a:t> </a:t>
            </a:r>
            <a:r>
              <a:rPr lang="en-US" sz="2500" dirty="0" err="1">
                <a:sym typeface="Wingdings"/>
              </a:rPr>
              <a:t>bằng</a:t>
            </a:r>
            <a:r>
              <a:rPr lang="en-US" sz="2500" dirty="0"/>
              <a:t> </a:t>
            </a:r>
            <a:r>
              <a:rPr lang="en-US" sz="2500" dirty="0" err="1"/>
              <a:t>chuyển</a:t>
            </a:r>
            <a:r>
              <a:rPr lang="en-US" sz="2500" dirty="0"/>
              <a:t> </a:t>
            </a:r>
            <a:r>
              <a:rPr lang="en-US" sz="2500" dirty="0" err="1"/>
              <a:t>dịch</a:t>
            </a:r>
            <a:r>
              <a:rPr lang="en-US" sz="2500" dirty="0"/>
              <a:t> </a:t>
            </a:r>
            <a:r>
              <a:rPr lang="en-US" sz="2500" dirty="0" err="1"/>
              <a:t>theo</a:t>
            </a:r>
            <a:r>
              <a:rPr lang="en-US" sz="2500" dirty="0"/>
              <a:t> </a:t>
            </a:r>
            <a:r>
              <a:rPr lang="en-US" sz="2500" dirty="0" err="1"/>
              <a:t>chiều</a:t>
            </a:r>
            <a:r>
              <a:rPr lang="en-US" sz="2500" dirty="0"/>
              <a:t> </a:t>
            </a:r>
            <a:r>
              <a:rPr lang="en-US" sz="2500" dirty="0" err="1"/>
              <a:t>thuận</a:t>
            </a:r>
            <a:r>
              <a:rPr lang="en-US" sz="2500" dirty="0"/>
              <a:t> </a:t>
            </a:r>
            <a:r>
              <a:rPr lang="en-US" sz="2500" dirty="0" err="1"/>
              <a:t>tạo</a:t>
            </a:r>
            <a:r>
              <a:rPr lang="en-US" sz="2500" dirty="0"/>
              <a:t> NO</a:t>
            </a:r>
            <a:r>
              <a:rPr lang="en-US" sz="2500" baseline="-25000" dirty="0"/>
              <a:t>2</a:t>
            </a:r>
            <a:r>
              <a:rPr lang="en-US" sz="2500" dirty="0"/>
              <a:t> </a:t>
            </a:r>
            <a:r>
              <a:rPr lang="en-US" sz="2500" dirty="0">
                <a:sym typeface="Wingdings"/>
              </a:rPr>
              <a:t>  </a:t>
            </a:r>
            <a:r>
              <a:rPr lang="en-US" sz="2500" dirty="0" err="1">
                <a:sym typeface="Wingdings"/>
              </a:rPr>
              <a:t>số</a:t>
            </a:r>
            <a:r>
              <a:rPr lang="en-US" sz="2500" dirty="0">
                <a:sym typeface="Wingdings"/>
              </a:rPr>
              <a:t> </a:t>
            </a:r>
            <a:r>
              <a:rPr lang="en-US" sz="2500" dirty="0" err="1">
                <a:sym typeface="Wingdings"/>
              </a:rPr>
              <a:t>mol</a:t>
            </a:r>
            <a:r>
              <a:rPr lang="en-US" sz="2500" dirty="0">
                <a:sym typeface="Wingdings"/>
              </a:rPr>
              <a:t> </a:t>
            </a:r>
            <a:r>
              <a:rPr lang="en-US" sz="2500" dirty="0" err="1">
                <a:sym typeface="Wingdings"/>
              </a:rPr>
              <a:t>tăng</a:t>
            </a:r>
            <a:r>
              <a:rPr lang="en-US" sz="2500" dirty="0">
                <a:sym typeface="Wingdings"/>
              </a:rPr>
              <a:t>  </a:t>
            </a:r>
            <a:r>
              <a:rPr lang="en-US" sz="2500" dirty="0" err="1"/>
              <a:t>tăng</a:t>
            </a:r>
            <a:r>
              <a:rPr lang="en-US" sz="2500" dirty="0"/>
              <a:t> </a:t>
            </a:r>
            <a:r>
              <a:rPr lang="en-US" sz="2500" dirty="0" err="1"/>
              <a:t>áp</a:t>
            </a:r>
            <a:r>
              <a:rPr lang="en-US" sz="2500" dirty="0"/>
              <a:t> </a:t>
            </a:r>
            <a:r>
              <a:rPr lang="en-US" sz="2500" dirty="0" err="1"/>
              <a:t>suất</a:t>
            </a:r>
            <a:endParaRPr lang="en-US" sz="2500" dirty="0"/>
          </a:p>
        </p:txBody>
      </p:sp>
      <p:sp>
        <p:nvSpPr>
          <p:cNvPr id="7" name="TextBox 6"/>
          <p:cNvSpPr txBox="1"/>
          <p:nvPr/>
        </p:nvSpPr>
        <p:spPr>
          <a:xfrm>
            <a:off x="8229599" y="280748"/>
            <a:ext cx="3275463" cy="523220"/>
          </a:xfrm>
          <a:prstGeom prst="rect">
            <a:avLst/>
          </a:prstGeom>
          <a:noFill/>
        </p:spPr>
        <p:txBody>
          <a:bodyPr wrap="square" rtlCol="0">
            <a:spAutoFit/>
          </a:bodyPr>
          <a:lstStyle/>
          <a:p>
            <a:r>
              <a:rPr lang="en-US" sz="2800" b="1" i="1" dirty="0" err="1">
                <a:solidFill>
                  <a:srgbClr val="FF0000"/>
                </a:solidFill>
              </a:rPr>
              <a:t>Nhạt</a:t>
            </a:r>
            <a:r>
              <a:rPr lang="en-US" sz="2800" b="1" i="1" dirty="0">
                <a:solidFill>
                  <a:srgbClr val="FF0000"/>
                </a:solidFill>
              </a:rPr>
              <a:t> </a:t>
            </a:r>
            <a:r>
              <a:rPr lang="en-US" sz="2800" b="1" i="1" dirty="0" err="1">
                <a:solidFill>
                  <a:srgbClr val="FF0000"/>
                </a:solidFill>
              </a:rPr>
              <a:t>dần</a:t>
            </a:r>
            <a:r>
              <a:rPr lang="en-US" sz="2800" b="1" i="1" dirty="0">
                <a:solidFill>
                  <a:srgbClr val="FF0000"/>
                </a:solidFill>
              </a:rPr>
              <a:t> (</a:t>
            </a:r>
            <a:r>
              <a:rPr lang="en-US" sz="2800" b="1" i="1" dirty="0" err="1">
                <a:solidFill>
                  <a:srgbClr val="FF0000"/>
                </a:solidFill>
              </a:rPr>
              <a:t>tạo</a:t>
            </a:r>
            <a:r>
              <a:rPr lang="en-US" sz="2800" b="1" i="1" dirty="0">
                <a:solidFill>
                  <a:srgbClr val="FF0000"/>
                </a:solidFill>
              </a:rPr>
              <a:t> N</a:t>
            </a:r>
            <a:r>
              <a:rPr lang="en-US" sz="2800" b="1" i="1" baseline="-25000" dirty="0">
                <a:solidFill>
                  <a:srgbClr val="FF0000"/>
                </a:solidFill>
              </a:rPr>
              <a:t>2</a:t>
            </a:r>
            <a:r>
              <a:rPr lang="en-US" sz="2800" b="1" i="1" dirty="0">
                <a:solidFill>
                  <a:srgbClr val="FF0000"/>
                </a:solidFill>
              </a:rPr>
              <a:t>O</a:t>
            </a:r>
            <a:r>
              <a:rPr lang="en-US" sz="2800" b="1" i="1" baseline="-25000" dirty="0">
                <a:solidFill>
                  <a:srgbClr val="FF0000"/>
                </a:solidFill>
              </a:rPr>
              <a:t>4</a:t>
            </a:r>
            <a:r>
              <a:rPr lang="en-US" sz="2800" b="1" i="1" dirty="0">
                <a:solidFill>
                  <a:srgbClr val="FF0000"/>
                </a:solidFill>
              </a:rPr>
              <a:t>)</a:t>
            </a:r>
          </a:p>
        </p:txBody>
      </p:sp>
      <p:sp>
        <p:nvSpPr>
          <p:cNvPr id="8" name="TextBox 7"/>
          <p:cNvSpPr txBox="1"/>
          <p:nvPr/>
        </p:nvSpPr>
        <p:spPr>
          <a:xfrm>
            <a:off x="8229599" y="796175"/>
            <a:ext cx="3275463" cy="954107"/>
          </a:xfrm>
          <a:prstGeom prst="rect">
            <a:avLst/>
          </a:prstGeom>
          <a:noFill/>
        </p:spPr>
        <p:txBody>
          <a:bodyPr wrap="square" rtlCol="0">
            <a:spAutoFit/>
          </a:bodyPr>
          <a:lstStyle/>
          <a:p>
            <a:r>
              <a:rPr lang="en-US" sz="2800" b="1" i="1" dirty="0" err="1">
                <a:solidFill>
                  <a:srgbClr val="FF0000"/>
                </a:solidFill>
              </a:rPr>
              <a:t>Đậm</a:t>
            </a:r>
            <a:r>
              <a:rPr lang="en-US" sz="2800" b="1" i="1" dirty="0">
                <a:solidFill>
                  <a:srgbClr val="FF0000"/>
                </a:solidFill>
              </a:rPr>
              <a:t> </a:t>
            </a:r>
            <a:r>
              <a:rPr lang="en-US" sz="2800" b="1" i="1" dirty="0" err="1">
                <a:solidFill>
                  <a:srgbClr val="FF0000"/>
                </a:solidFill>
              </a:rPr>
              <a:t>dần</a:t>
            </a:r>
            <a:r>
              <a:rPr lang="en-US" sz="2800" b="1" i="1" dirty="0">
                <a:solidFill>
                  <a:srgbClr val="FF0000"/>
                </a:solidFill>
              </a:rPr>
              <a:t> (</a:t>
            </a:r>
            <a:r>
              <a:rPr lang="en-US" sz="2800" b="1" i="1" dirty="0" err="1">
                <a:solidFill>
                  <a:srgbClr val="FF0000"/>
                </a:solidFill>
              </a:rPr>
              <a:t>tạo</a:t>
            </a:r>
            <a:r>
              <a:rPr lang="en-US" sz="2800" b="1" i="1" dirty="0">
                <a:solidFill>
                  <a:srgbClr val="FF0000"/>
                </a:solidFill>
              </a:rPr>
              <a:t> NO</a:t>
            </a:r>
            <a:r>
              <a:rPr lang="en-US" sz="2800" b="1" i="1" baseline="-25000" dirty="0">
                <a:solidFill>
                  <a:srgbClr val="FF0000"/>
                </a:solidFill>
              </a:rPr>
              <a:t>2</a:t>
            </a:r>
            <a:r>
              <a:rPr lang="en-US" sz="2800" b="1" i="1" dirty="0">
                <a:solidFill>
                  <a:srgbClr val="FF0000"/>
                </a:solidFill>
              </a:rPr>
              <a:t>)</a:t>
            </a:r>
          </a:p>
          <a:p>
            <a:endParaRPr lang="en-US" sz="2800" b="1" i="1" dirty="0">
              <a:solidFill>
                <a:srgbClr val="FF0000"/>
              </a:solidFill>
            </a:endParaRPr>
          </a:p>
        </p:txBody>
      </p:sp>
      <p:sp>
        <p:nvSpPr>
          <p:cNvPr id="9" name="TextBox 8"/>
          <p:cNvSpPr txBox="1"/>
          <p:nvPr/>
        </p:nvSpPr>
        <p:spPr>
          <a:xfrm>
            <a:off x="3896436" y="2096759"/>
            <a:ext cx="2060812" cy="523220"/>
          </a:xfrm>
          <a:prstGeom prst="rect">
            <a:avLst/>
          </a:prstGeom>
          <a:noFill/>
        </p:spPr>
        <p:txBody>
          <a:bodyPr wrap="square" rtlCol="0">
            <a:spAutoFit/>
          </a:bodyPr>
          <a:lstStyle/>
          <a:p>
            <a:r>
              <a:rPr lang="en-US" sz="2800" b="1" i="1" dirty="0" err="1">
                <a:solidFill>
                  <a:srgbClr val="FF0000"/>
                </a:solidFill>
              </a:rPr>
              <a:t>nRT</a:t>
            </a:r>
            <a:r>
              <a:rPr lang="en-US" sz="2800" b="1" i="1" dirty="0">
                <a:solidFill>
                  <a:srgbClr val="FF0000"/>
                </a:solidFill>
              </a:rPr>
              <a:t> = PV</a:t>
            </a:r>
          </a:p>
        </p:txBody>
      </p:sp>
      <p:sp>
        <p:nvSpPr>
          <p:cNvPr id="10" name="TextBox 9"/>
          <p:cNvSpPr txBox="1"/>
          <p:nvPr/>
        </p:nvSpPr>
        <p:spPr>
          <a:xfrm>
            <a:off x="5138382" y="2838734"/>
            <a:ext cx="2060812" cy="523220"/>
          </a:xfrm>
          <a:prstGeom prst="rect">
            <a:avLst/>
          </a:prstGeom>
          <a:noFill/>
        </p:spPr>
        <p:txBody>
          <a:bodyPr wrap="square" rtlCol="0">
            <a:spAutoFit/>
          </a:bodyPr>
          <a:lstStyle/>
          <a:p>
            <a:r>
              <a:rPr lang="en-US" sz="2800" b="1" i="1" dirty="0" err="1">
                <a:solidFill>
                  <a:srgbClr val="FF0000"/>
                </a:solidFill>
              </a:rPr>
              <a:t>Tỉ</a:t>
            </a:r>
            <a:r>
              <a:rPr lang="en-US" sz="2800" b="1" i="1" dirty="0">
                <a:solidFill>
                  <a:srgbClr val="FF0000"/>
                </a:solidFill>
              </a:rPr>
              <a:t> </a:t>
            </a:r>
            <a:r>
              <a:rPr lang="en-US" sz="2800" b="1" i="1" dirty="0" err="1">
                <a:solidFill>
                  <a:srgbClr val="FF0000"/>
                </a:solidFill>
              </a:rPr>
              <a:t>lệ</a:t>
            </a:r>
            <a:r>
              <a:rPr lang="en-US" sz="2800" b="1" i="1" dirty="0">
                <a:solidFill>
                  <a:srgbClr val="FF0000"/>
                </a:solidFill>
              </a:rPr>
              <a:t> </a:t>
            </a:r>
            <a:r>
              <a:rPr lang="en-US" sz="2800" b="1" i="1" dirty="0" err="1">
                <a:solidFill>
                  <a:srgbClr val="FF0000"/>
                </a:solidFill>
              </a:rPr>
              <a:t>thuận</a:t>
            </a:r>
            <a:endParaRPr lang="en-US" sz="2800" b="1" i="1" dirty="0">
              <a:solidFill>
                <a:srgbClr val="FF0000"/>
              </a:solidFill>
            </a:endParaRPr>
          </a:p>
        </p:txBody>
      </p:sp>
      <p:sp>
        <p:nvSpPr>
          <p:cNvPr id="11" name="TextBox 10"/>
          <p:cNvSpPr txBox="1"/>
          <p:nvPr/>
        </p:nvSpPr>
        <p:spPr>
          <a:xfrm>
            <a:off x="3425587" y="3643416"/>
            <a:ext cx="2060812" cy="523220"/>
          </a:xfrm>
          <a:prstGeom prst="rect">
            <a:avLst/>
          </a:prstGeom>
          <a:noFill/>
        </p:spPr>
        <p:txBody>
          <a:bodyPr wrap="square" rtlCol="0">
            <a:spAutoFit/>
          </a:bodyPr>
          <a:lstStyle/>
          <a:p>
            <a:r>
              <a:rPr lang="en-US" sz="2800" b="1" i="1" dirty="0" err="1">
                <a:solidFill>
                  <a:srgbClr val="FF0000"/>
                </a:solidFill>
              </a:rPr>
              <a:t>Tăng</a:t>
            </a:r>
            <a:endParaRPr lang="en-US" sz="2800" b="1" i="1" dirty="0">
              <a:solidFill>
                <a:srgbClr val="FF0000"/>
              </a:solidFill>
            </a:endParaRPr>
          </a:p>
        </p:txBody>
      </p:sp>
      <p:sp>
        <p:nvSpPr>
          <p:cNvPr id="13" name="TextBox 12"/>
          <p:cNvSpPr txBox="1"/>
          <p:nvPr/>
        </p:nvSpPr>
        <p:spPr>
          <a:xfrm>
            <a:off x="7199193" y="3627658"/>
            <a:ext cx="2060812" cy="523220"/>
          </a:xfrm>
          <a:prstGeom prst="rect">
            <a:avLst/>
          </a:prstGeom>
          <a:noFill/>
        </p:spPr>
        <p:txBody>
          <a:bodyPr wrap="square" rtlCol="0">
            <a:spAutoFit/>
          </a:bodyPr>
          <a:lstStyle/>
          <a:p>
            <a:r>
              <a:rPr lang="en-US" sz="2800" b="1" i="1" dirty="0" err="1">
                <a:solidFill>
                  <a:srgbClr val="FF0000"/>
                </a:solidFill>
              </a:rPr>
              <a:t>Tăng</a:t>
            </a:r>
            <a:endParaRPr lang="en-US" sz="2800" b="1" i="1" dirty="0">
              <a:solidFill>
                <a:srgbClr val="FF0000"/>
              </a:solidFill>
            </a:endParaRPr>
          </a:p>
        </p:txBody>
      </p:sp>
      <p:sp>
        <p:nvSpPr>
          <p:cNvPr id="14" name="TextBox 13"/>
          <p:cNvSpPr txBox="1"/>
          <p:nvPr/>
        </p:nvSpPr>
        <p:spPr>
          <a:xfrm>
            <a:off x="3425588" y="4019778"/>
            <a:ext cx="2060812" cy="523220"/>
          </a:xfrm>
          <a:prstGeom prst="rect">
            <a:avLst/>
          </a:prstGeom>
          <a:noFill/>
        </p:spPr>
        <p:txBody>
          <a:bodyPr wrap="square" rtlCol="0">
            <a:spAutoFit/>
          </a:bodyPr>
          <a:lstStyle/>
          <a:p>
            <a:r>
              <a:rPr lang="en-US" sz="2800" b="1" i="1" dirty="0" err="1">
                <a:solidFill>
                  <a:srgbClr val="FF0000"/>
                </a:solidFill>
              </a:rPr>
              <a:t>Giảm</a:t>
            </a:r>
            <a:endParaRPr lang="en-US" sz="2800" b="1" i="1" dirty="0">
              <a:solidFill>
                <a:srgbClr val="FF0000"/>
              </a:solidFill>
            </a:endParaRPr>
          </a:p>
        </p:txBody>
      </p:sp>
      <p:sp>
        <p:nvSpPr>
          <p:cNvPr id="15" name="TextBox 14"/>
          <p:cNvSpPr txBox="1"/>
          <p:nvPr/>
        </p:nvSpPr>
        <p:spPr>
          <a:xfrm>
            <a:off x="7199194" y="4005436"/>
            <a:ext cx="2060812" cy="523220"/>
          </a:xfrm>
          <a:prstGeom prst="rect">
            <a:avLst/>
          </a:prstGeom>
          <a:noFill/>
        </p:spPr>
        <p:txBody>
          <a:bodyPr wrap="square" rtlCol="0">
            <a:spAutoFit/>
          </a:bodyPr>
          <a:lstStyle/>
          <a:p>
            <a:r>
              <a:rPr lang="en-US" sz="2800" b="1" i="1" dirty="0" err="1">
                <a:solidFill>
                  <a:srgbClr val="FF0000"/>
                </a:solidFill>
              </a:rPr>
              <a:t>Giảm</a:t>
            </a:r>
            <a:endParaRPr lang="en-US" sz="2800" b="1" i="1" dirty="0">
              <a:solidFill>
                <a:srgbClr val="FF0000"/>
              </a:solidFill>
            </a:endParaRPr>
          </a:p>
        </p:txBody>
      </p:sp>
      <p:sp>
        <p:nvSpPr>
          <p:cNvPr id="16" name="Rectangle 15"/>
          <p:cNvSpPr/>
          <p:nvPr/>
        </p:nvSpPr>
        <p:spPr>
          <a:xfrm>
            <a:off x="607477" y="4943861"/>
            <a:ext cx="1746913" cy="354842"/>
          </a:xfrm>
          <a:prstGeom prst="rect">
            <a:avLst/>
          </a:prstGeom>
          <a:gradFill flip="none" rotWithShape="1">
            <a:gsLst>
              <a:gs pos="0">
                <a:schemeClr val="bg1"/>
              </a:gs>
              <a:gs pos="79000">
                <a:schemeClr val="accent2">
                  <a:lumMod val="75000"/>
                </a:schemeClr>
              </a:gs>
              <a:gs pos="100000">
                <a:schemeClr val="accent2">
                  <a:lumMod val="7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2">
                    <a:lumMod val="10000"/>
                  </a:schemeClr>
                </a:solidFill>
              </a:rPr>
              <a:t>Tăng</a:t>
            </a:r>
            <a:r>
              <a:rPr lang="en-US" b="1" dirty="0">
                <a:solidFill>
                  <a:schemeClr val="bg2">
                    <a:lumMod val="10000"/>
                  </a:schemeClr>
                </a:solidFill>
              </a:rPr>
              <a:t> </a:t>
            </a:r>
            <a:r>
              <a:rPr lang="en-US" b="1" dirty="0" err="1">
                <a:solidFill>
                  <a:schemeClr val="bg2">
                    <a:lumMod val="10000"/>
                  </a:schemeClr>
                </a:solidFill>
              </a:rPr>
              <a:t>áp</a:t>
            </a:r>
            <a:r>
              <a:rPr lang="en-US" b="1" dirty="0">
                <a:solidFill>
                  <a:schemeClr val="bg2">
                    <a:lumMod val="10000"/>
                  </a:schemeClr>
                </a:solidFill>
              </a:rPr>
              <a:t> </a:t>
            </a:r>
            <a:r>
              <a:rPr lang="en-US" b="1" dirty="0" err="1">
                <a:solidFill>
                  <a:schemeClr val="bg2">
                    <a:lumMod val="10000"/>
                  </a:schemeClr>
                </a:solidFill>
              </a:rPr>
              <a:t>suất</a:t>
            </a:r>
            <a:endParaRPr lang="en-US" b="1" dirty="0">
              <a:solidFill>
                <a:schemeClr val="bg2">
                  <a:lumMod val="10000"/>
                </a:schemeClr>
              </a:solidFill>
            </a:endParaRPr>
          </a:p>
        </p:txBody>
      </p:sp>
      <p:sp>
        <p:nvSpPr>
          <p:cNvPr id="18" name="Rectangle 17"/>
          <p:cNvSpPr/>
          <p:nvPr/>
        </p:nvSpPr>
        <p:spPr>
          <a:xfrm>
            <a:off x="9471546" y="5308863"/>
            <a:ext cx="1746913" cy="354842"/>
          </a:xfrm>
          <a:prstGeom prst="rect">
            <a:avLst/>
          </a:prstGeom>
          <a:gradFill flip="none" rotWithShape="1">
            <a:gsLst>
              <a:gs pos="0">
                <a:schemeClr val="bg1"/>
              </a:gs>
              <a:gs pos="79000">
                <a:schemeClr val="accent2">
                  <a:lumMod val="75000"/>
                </a:schemeClr>
              </a:gs>
              <a:gs pos="100000">
                <a:schemeClr val="accent2">
                  <a:lumMod val="7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2">
                    <a:lumMod val="10000"/>
                  </a:schemeClr>
                </a:solidFill>
              </a:rPr>
              <a:t>Giảm</a:t>
            </a:r>
            <a:r>
              <a:rPr lang="en-US" b="1" dirty="0">
                <a:solidFill>
                  <a:schemeClr val="bg2">
                    <a:lumMod val="10000"/>
                  </a:schemeClr>
                </a:solidFill>
              </a:rPr>
              <a:t> </a:t>
            </a:r>
            <a:r>
              <a:rPr lang="en-US" b="1" dirty="0" err="1">
                <a:solidFill>
                  <a:schemeClr val="bg2">
                    <a:lumMod val="10000"/>
                  </a:schemeClr>
                </a:solidFill>
              </a:rPr>
              <a:t>áp</a:t>
            </a:r>
            <a:r>
              <a:rPr lang="en-US" b="1" dirty="0">
                <a:solidFill>
                  <a:schemeClr val="bg2">
                    <a:lumMod val="10000"/>
                  </a:schemeClr>
                </a:solidFill>
              </a:rPr>
              <a:t> </a:t>
            </a:r>
            <a:r>
              <a:rPr lang="en-US" b="1" dirty="0" err="1">
                <a:solidFill>
                  <a:schemeClr val="bg2">
                    <a:lumMod val="10000"/>
                  </a:schemeClr>
                </a:solidFill>
              </a:rPr>
              <a:t>suất</a:t>
            </a:r>
            <a:endParaRPr lang="en-US" b="1" dirty="0">
              <a:solidFill>
                <a:schemeClr val="bg2">
                  <a:lumMod val="10000"/>
                </a:schemeClr>
              </a:solidFill>
            </a:endParaRPr>
          </a:p>
        </p:txBody>
      </p:sp>
      <p:sp>
        <p:nvSpPr>
          <p:cNvPr id="19" name="Rectangle 18"/>
          <p:cNvSpPr/>
          <p:nvPr/>
        </p:nvSpPr>
        <p:spPr>
          <a:xfrm>
            <a:off x="9260005" y="6053861"/>
            <a:ext cx="1746913" cy="354842"/>
          </a:xfrm>
          <a:prstGeom prst="rect">
            <a:avLst/>
          </a:prstGeom>
          <a:gradFill flip="none" rotWithShape="1">
            <a:gsLst>
              <a:gs pos="0">
                <a:schemeClr val="bg1"/>
              </a:gs>
              <a:gs pos="79000">
                <a:schemeClr val="accent2">
                  <a:lumMod val="75000"/>
                </a:schemeClr>
              </a:gs>
              <a:gs pos="100000">
                <a:schemeClr val="accent2">
                  <a:lumMod val="7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2">
                    <a:lumMod val="10000"/>
                  </a:schemeClr>
                </a:solidFill>
              </a:rPr>
              <a:t>Tăng</a:t>
            </a:r>
            <a:r>
              <a:rPr lang="en-US" b="1" dirty="0">
                <a:solidFill>
                  <a:schemeClr val="bg2">
                    <a:lumMod val="10000"/>
                  </a:schemeClr>
                </a:solidFill>
              </a:rPr>
              <a:t> </a:t>
            </a:r>
            <a:r>
              <a:rPr lang="en-US" b="1" dirty="0" err="1">
                <a:solidFill>
                  <a:schemeClr val="bg2">
                    <a:lumMod val="10000"/>
                  </a:schemeClr>
                </a:solidFill>
              </a:rPr>
              <a:t>áp</a:t>
            </a:r>
            <a:r>
              <a:rPr lang="en-US" b="1" dirty="0">
                <a:solidFill>
                  <a:schemeClr val="bg2">
                    <a:lumMod val="10000"/>
                  </a:schemeClr>
                </a:solidFill>
              </a:rPr>
              <a:t> </a:t>
            </a:r>
            <a:r>
              <a:rPr lang="en-US" b="1" dirty="0" err="1">
                <a:solidFill>
                  <a:schemeClr val="bg2">
                    <a:lumMod val="10000"/>
                  </a:schemeClr>
                </a:solidFill>
              </a:rPr>
              <a:t>suất</a:t>
            </a:r>
            <a:endParaRPr lang="en-US" b="1" dirty="0">
              <a:solidFill>
                <a:schemeClr val="bg2">
                  <a:lumMod val="10000"/>
                </a:schemeClr>
              </a:solidFill>
            </a:endParaRPr>
          </a:p>
        </p:txBody>
      </p:sp>
      <p:sp>
        <p:nvSpPr>
          <p:cNvPr id="20" name="Rectangle 19"/>
          <p:cNvSpPr/>
          <p:nvPr/>
        </p:nvSpPr>
        <p:spPr>
          <a:xfrm>
            <a:off x="627798" y="5699019"/>
            <a:ext cx="1746913" cy="354842"/>
          </a:xfrm>
          <a:prstGeom prst="rect">
            <a:avLst/>
          </a:prstGeom>
          <a:gradFill flip="none" rotWithShape="1">
            <a:gsLst>
              <a:gs pos="0">
                <a:schemeClr val="bg1"/>
              </a:gs>
              <a:gs pos="79000">
                <a:schemeClr val="accent2">
                  <a:lumMod val="75000"/>
                </a:schemeClr>
              </a:gs>
              <a:gs pos="100000">
                <a:schemeClr val="accent2">
                  <a:lumMod val="7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2">
                    <a:lumMod val="10000"/>
                  </a:schemeClr>
                </a:solidFill>
              </a:rPr>
              <a:t>Giảm</a:t>
            </a:r>
            <a:r>
              <a:rPr lang="en-US" b="1" dirty="0">
                <a:solidFill>
                  <a:schemeClr val="bg2">
                    <a:lumMod val="10000"/>
                  </a:schemeClr>
                </a:solidFill>
              </a:rPr>
              <a:t> </a:t>
            </a:r>
            <a:r>
              <a:rPr lang="en-US" b="1" dirty="0" err="1">
                <a:solidFill>
                  <a:schemeClr val="bg2">
                    <a:lumMod val="10000"/>
                  </a:schemeClr>
                </a:solidFill>
              </a:rPr>
              <a:t>áp</a:t>
            </a:r>
            <a:r>
              <a:rPr lang="en-US" b="1" dirty="0">
                <a:solidFill>
                  <a:schemeClr val="bg2">
                    <a:lumMod val="10000"/>
                  </a:schemeClr>
                </a:solidFill>
              </a:rPr>
              <a:t> </a:t>
            </a:r>
            <a:r>
              <a:rPr lang="en-US" b="1" dirty="0" err="1">
                <a:solidFill>
                  <a:schemeClr val="bg2">
                    <a:lumMod val="10000"/>
                  </a:schemeClr>
                </a:solidFill>
              </a:rPr>
              <a:t>suất</a:t>
            </a:r>
            <a:endParaRPr lang="en-US" b="1" dirty="0">
              <a:solidFill>
                <a:schemeClr val="bg2">
                  <a:lumMod val="10000"/>
                </a:schemeClr>
              </a:solidFill>
            </a:endParaRPr>
          </a:p>
        </p:txBody>
      </p:sp>
    </p:spTree>
    <p:extLst>
      <p:ext uri="{BB962C8B-B14F-4D97-AF65-F5344CB8AC3E}">
        <p14:creationId xmlns:p14="http://schemas.microsoft.com/office/powerpoint/2010/main" val="294456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45"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2000"/>
                                        <p:tgtEl>
                                          <p:spTgt spid="16"/>
                                        </p:tgtEl>
                                      </p:cBhvr>
                                    </p:animEffect>
                                    <p:anim calcmode="lin" valueType="num">
                                      <p:cBhvr>
                                        <p:cTn id="48" dur="2000" fill="hold"/>
                                        <p:tgtEl>
                                          <p:spTgt spid="16"/>
                                        </p:tgtEl>
                                        <p:attrNameLst>
                                          <p:attrName>ppt_w</p:attrName>
                                        </p:attrNameLst>
                                      </p:cBhvr>
                                      <p:tavLst>
                                        <p:tav tm="0" fmla="#ppt_w*sin(2.5*pi*$)">
                                          <p:val>
                                            <p:fltVal val="0"/>
                                          </p:val>
                                        </p:tav>
                                        <p:tav tm="100000">
                                          <p:val>
                                            <p:fltVal val="1"/>
                                          </p:val>
                                        </p:tav>
                                      </p:tavLst>
                                    </p:anim>
                                    <p:anim calcmode="lin" valueType="num">
                                      <p:cBhvr>
                                        <p:cTn id="49" dur="2000" fill="hold"/>
                                        <p:tgtEl>
                                          <p:spTgt spid="16"/>
                                        </p:tgtEl>
                                        <p:attrNameLst>
                                          <p:attrName>ppt_h</p:attrName>
                                        </p:attrNameLst>
                                      </p:cBhvr>
                                      <p:tavLst>
                                        <p:tav tm="0">
                                          <p:val>
                                            <p:strVal val="#ppt_h"/>
                                          </p:val>
                                        </p:tav>
                                        <p:tav tm="100000">
                                          <p:val>
                                            <p:strVal val="#ppt_h"/>
                                          </p:val>
                                        </p:tav>
                                      </p:tavLst>
                                    </p:anim>
                                  </p:childTnLst>
                                </p:cTn>
                              </p:par>
                              <p:par>
                                <p:cTn id="50" presetID="45"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2000"/>
                                        <p:tgtEl>
                                          <p:spTgt spid="18"/>
                                        </p:tgtEl>
                                      </p:cBhvr>
                                    </p:animEffect>
                                    <p:anim calcmode="lin" valueType="num">
                                      <p:cBhvr>
                                        <p:cTn id="53" dur="2000" fill="hold"/>
                                        <p:tgtEl>
                                          <p:spTgt spid="18"/>
                                        </p:tgtEl>
                                        <p:attrNameLst>
                                          <p:attrName>ppt_w</p:attrName>
                                        </p:attrNameLst>
                                      </p:cBhvr>
                                      <p:tavLst>
                                        <p:tav tm="0" fmla="#ppt_w*sin(2.5*pi*$)">
                                          <p:val>
                                            <p:fltVal val="0"/>
                                          </p:val>
                                        </p:tav>
                                        <p:tav tm="100000">
                                          <p:val>
                                            <p:fltVal val="1"/>
                                          </p:val>
                                        </p:tav>
                                      </p:tavLst>
                                    </p:anim>
                                    <p:anim calcmode="lin" valueType="num">
                                      <p:cBhvr>
                                        <p:cTn id="54" dur="20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45"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2000"/>
                                        <p:tgtEl>
                                          <p:spTgt spid="20"/>
                                        </p:tgtEl>
                                      </p:cBhvr>
                                    </p:animEffect>
                                    <p:anim calcmode="lin" valueType="num">
                                      <p:cBhvr>
                                        <p:cTn id="60" dur="2000" fill="hold"/>
                                        <p:tgtEl>
                                          <p:spTgt spid="20"/>
                                        </p:tgtEl>
                                        <p:attrNameLst>
                                          <p:attrName>ppt_w</p:attrName>
                                        </p:attrNameLst>
                                      </p:cBhvr>
                                      <p:tavLst>
                                        <p:tav tm="0" fmla="#ppt_w*sin(2.5*pi*$)">
                                          <p:val>
                                            <p:fltVal val="0"/>
                                          </p:val>
                                        </p:tav>
                                        <p:tav tm="100000">
                                          <p:val>
                                            <p:fltVal val="1"/>
                                          </p:val>
                                        </p:tav>
                                      </p:tavLst>
                                    </p:anim>
                                    <p:anim calcmode="lin" valueType="num">
                                      <p:cBhvr>
                                        <p:cTn id="61" dur="2000" fill="hold"/>
                                        <p:tgtEl>
                                          <p:spTgt spid="20"/>
                                        </p:tgtEl>
                                        <p:attrNameLst>
                                          <p:attrName>ppt_h</p:attrName>
                                        </p:attrNameLst>
                                      </p:cBhvr>
                                      <p:tavLst>
                                        <p:tav tm="0">
                                          <p:val>
                                            <p:strVal val="#ppt_h"/>
                                          </p:val>
                                        </p:tav>
                                        <p:tav tm="100000">
                                          <p:val>
                                            <p:strVal val="#ppt_h"/>
                                          </p:val>
                                        </p:tav>
                                      </p:tavLst>
                                    </p:anim>
                                  </p:childTnLst>
                                </p:cTn>
                              </p:par>
                              <p:par>
                                <p:cTn id="62" presetID="45" presetClass="entr" presetSubtype="0"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2000"/>
                                        <p:tgtEl>
                                          <p:spTgt spid="19"/>
                                        </p:tgtEl>
                                      </p:cBhvr>
                                    </p:animEffect>
                                    <p:anim calcmode="lin" valueType="num">
                                      <p:cBhvr>
                                        <p:cTn id="65" dur="2000" fill="hold"/>
                                        <p:tgtEl>
                                          <p:spTgt spid="19"/>
                                        </p:tgtEl>
                                        <p:attrNameLst>
                                          <p:attrName>ppt_w</p:attrName>
                                        </p:attrNameLst>
                                      </p:cBhvr>
                                      <p:tavLst>
                                        <p:tav tm="0" fmla="#ppt_w*sin(2.5*pi*$)">
                                          <p:val>
                                            <p:fltVal val="0"/>
                                          </p:val>
                                        </p:tav>
                                        <p:tav tm="100000">
                                          <p:val>
                                            <p:fltVal val="1"/>
                                          </p:val>
                                        </p:tav>
                                      </p:tavLst>
                                    </p:anim>
                                    <p:anim calcmode="lin" valueType="num">
                                      <p:cBhvr>
                                        <p:cTn id="66" dur="20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3" grpId="0"/>
      <p:bldP spid="14" grpId="0"/>
      <p:bldP spid="15" grpId="0"/>
      <p:bldP spid="16" grpId="0" animBg="1"/>
      <p:bldP spid="18" grpId="0" animBg="1"/>
      <p:bldP spid="19"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476912" y="2176765"/>
            <a:ext cx="372919" cy="51261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p:cNvSpPr txBox="1"/>
          <p:nvPr/>
        </p:nvSpPr>
        <p:spPr>
          <a:xfrm>
            <a:off x="1001556" y="1894465"/>
            <a:ext cx="10490278" cy="1077218"/>
          </a:xfrm>
          <a:prstGeom prst="rect">
            <a:avLst/>
          </a:prstGeom>
          <a:solidFill>
            <a:schemeClr val="accent4">
              <a:lumMod val="20000"/>
              <a:lumOff val="80000"/>
            </a:schemeClr>
          </a:solidFill>
        </p:spPr>
        <p:txBody>
          <a:bodyPr wrap="square" rtlCol="0">
            <a:spAutoFit/>
          </a:bodyPr>
          <a:lstStyle/>
          <a:p>
            <a:pPr algn="just"/>
            <a:r>
              <a:rPr lang="vi-VN" sz="3200" noProof="1">
                <a:latin typeface="Arial" panose="020B0604020202020204" pitchFamily="34" charset="0"/>
                <a:cs typeface="Arial" panose="020B0604020202020204" pitchFamily="34" charset="0"/>
              </a:rPr>
              <a:t>Khi thay đổi áp suất của hệ cân bằng, cân bằng sẽ dịch chuyển theo chiều làm giảm tác động của sự thay đổi đó</a:t>
            </a:r>
          </a:p>
        </p:txBody>
      </p:sp>
      <p:sp>
        <p:nvSpPr>
          <p:cNvPr id="7" name="Rounded Rectangle 6"/>
          <p:cNvSpPr/>
          <p:nvPr/>
        </p:nvSpPr>
        <p:spPr>
          <a:xfrm>
            <a:off x="433589" y="1186622"/>
            <a:ext cx="3043707" cy="533400"/>
          </a:xfrm>
          <a:prstGeom prst="roundRect">
            <a:avLst>
              <a:gd name="adj" fmla="val 50000"/>
            </a:avLst>
          </a:prstGeom>
          <a:ln/>
          <a:effectLst>
            <a:glow rad="63500">
              <a:schemeClr val="accent1">
                <a:lumMod val="60000"/>
                <a:lumOff val="40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0000"/>
                </a:solidFill>
                <a:cs typeface="Times New Roman" pitchFamily="18" charset="0"/>
              </a:rPr>
              <a:t>Áp</a:t>
            </a:r>
            <a:r>
              <a:rPr lang="en-US" sz="3200" b="1" dirty="0">
                <a:solidFill>
                  <a:srgbClr val="000000"/>
                </a:solidFill>
                <a:cs typeface="Times New Roman" pitchFamily="18" charset="0"/>
              </a:rPr>
              <a:t> </a:t>
            </a:r>
            <a:r>
              <a:rPr lang="en-US" sz="3200" b="1" dirty="0" err="1">
                <a:solidFill>
                  <a:srgbClr val="000000"/>
                </a:solidFill>
                <a:cs typeface="Times New Roman" pitchFamily="18" charset="0"/>
              </a:rPr>
              <a:t>suất</a:t>
            </a:r>
            <a:endParaRPr lang="en-US" sz="3200" b="1" dirty="0">
              <a:solidFill>
                <a:srgbClr val="000000"/>
              </a:solidFill>
              <a:cs typeface="Times New Roman" pitchFamily="18" charset="0"/>
            </a:endParaRPr>
          </a:p>
        </p:txBody>
      </p:sp>
      <p:sp>
        <p:nvSpPr>
          <p:cNvPr id="8" name="Oval 7"/>
          <p:cNvSpPr/>
          <p:nvPr/>
        </p:nvSpPr>
        <p:spPr>
          <a:xfrm>
            <a:off x="128789" y="1110422"/>
            <a:ext cx="696246" cy="685800"/>
          </a:xfrm>
          <a:prstGeom prst="ellipse">
            <a:avLst/>
          </a:prstGeom>
          <a:gradFill flip="none" rotWithShape="1">
            <a:gsLst>
              <a:gs pos="0">
                <a:schemeClr val="accent1">
                  <a:lumMod val="20000"/>
                  <a:lumOff val="80000"/>
                </a:schemeClr>
              </a:gs>
              <a:gs pos="50000">
                <a:schemeClr val="accent1"/>
              </a:gs>
              <a:gs pos="100000">
                <a:schemeClr val="accent1">
                  <a:lumMod val="50000"/>
                </a:schemeClr>
              </a:gs>
            </a:gsLst>
            <a:path path="circle">
              <a:fillToRect l="50000" t="50000" r="50000" b="50000"/>
            </a:path>
            <a:tileRect/>
          </a:gradFill>
          <a:effectLst>
            <a:outerShdw blurRad="50800" dist="38100" dir="5400000" algn="br" rotWithShape="0">
              <a:srgbClr val="000000">
                <a:alpha val="35000"/>
              </a:srgbClr>
            </a:outerShdw>
            <a:reflection blurRad="6350" stA="50000" endA="300" endPos="38500" dist="50800" dir="5400000" sy="-100000" algn="bl" rotWithShape="0"/>
          </a:effectLst>
          <a:scene3d>
            <a:camera prst="orthographicFront">
              <a:rot lat="0" lon="0" rev="0"/>
            </a:camera>
            <a:lightRig rig="glow" dir="l">
              <a:rot lat="0" lon="0" rev="2400000"/>
            </a:lightRig>
          </a:scene3d>
          <a:sp3d prstMaterial="metal">
            <a:bevelT w="215900" h="215900"/>
            <a:contourClr>
              <a:schemeClr val="tx1"/>
            </a:contourClr>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en-US" sz="3200" b="1" dirty="0">
                <a:solidFill>
                  <a:srgbClr val="FFFFFF"/>
                </a:solidFill>
                <a:effectLst>
                  <a:outerShdw blurRad="63500" sx="102000" sy="102000" algn="ctr" rotWithShape="0">
                    <a:prstClr val="black">
                      <a:alpha val="40000"/>
                    </a:prstClr>
                  </a:outerShdw>
                </a:effectLst>
                <a:latin typeface="Times New Roman" pitchFamily="18" charset="0"/>
                <a:cs typeface="Times New Roman" pitchFamily="18" charset="0"/>
              </a:rPr>
              <a:t>3</a:t>
            </a:r>
          </a:p>
        </p:txBody>
      </p:sp>
      <p:sp>
        <p:nvSpPr>
          <p:cNvPr id="9" name="Rectangle 8"/>
          <p:cNvSpPr/>
          <p:nvPr/>
        </p:nvSpPr>
        <p:spPr>
          <a:xfrm>
            <a:off x="1664721" y="3907771"/>
            <a:ext cx="9767417" cy="584775"/>
          </a:xfrm>
          <a:prstGeom prst="rect">
            <a:avLst/>
          </a:prstGeom>
        </p:spPr>
        <p:txBody>
          <a:bodyPr wrap="none">
            <a:spAutoFit/>
          </a:bodyPr>
          <a:lstStyle/>
          <a:p>
            <a:r>
              <a:rPr lang="vi-VN" sz="3200" dirty="0"/>
              <a:t>Khi nào áp suất không ảnh hưởng tới hệ cân bằng</a:t>
            </a:r>
            <a:r>
              <a:rPr lang="en-US" sz="3200" dirty="0"/>
              <a:t>  </a:t>
            </a:r>
            <a:r>
              <a:rPr lang="vi-VN" sz="3200" dirty="0"/>
              <a:t>?</a:t>
            </a:r>
          </a:p>
        </p:txBody>
      </p:sp>
      <p:pic>
        <p:nvPicPr>
          <p:cNvPr id="10" name="Picture 5" descr="questionmarksm_w"/>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59862" y="3484296"/>
            <a:ext cx="905165" cy="113098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849830" y="4766539"/>
            <a:ext cx="5328475" cy="1384995"/>
          </a:xfrm>
          <a:prstGeom prst="rect">
            <a:avLst/>
          </a:prstGeom>
        </p:spPr>
        <p:txBody>
          <a:bodyPr wrap="square">
            <a:spAutoFit/>
          </a:bodyPr>
          <a:lstStyle/>
          <a:p>
            <a:pPr marL="285750" indent="-285750">
              <a:buFont typeface="Arial" panose="020B0604020202020204" pitchFamily="34" charset="0"/>
              <a:buChar char="•"/>
            </a:pPr>
            <a:r>
              <a:rPr lang="vi-VN" sz="2800" dirty="0">
                <a:solidFill>
                  <a:srgbClr val="FF0000"/>
                </a:solidFill>
              </a:rPr>
              <a:t>Hệ không có chất khí</a:t>
            </a:r>
          </a:p>
          <a:p>
            <a:pPr marL="285750" indent="-285750">
              <a:buFont typeface="Arial" panose="020B0604020202020204" pitchFamily="34" charset="0"/>
              <a:buChar char="•"/>
            </a:pPr>
            <a:r>
              <a:rPr lang="vi-VN" sz="2800" dirty="0">
                <a:solidFill>
                  <a:srgbClr val="FF0000"/>
                </a:solidFill>
              </a:rPr>
              <a:t>Số mol khí ở 2 vế của phương trình bằng nhau</a:t>
            </a:r>
          </a:p>
        </p:txBody>
      </p:sp>
      <p:sp>
        <p:nvSpPr>
          <p:cNvPr id="12" name="Rectangle 11"/>
          <p:cNvSpPr/>
          <p:nvPr/>
        </p:nvSpPr>
        <p:spPr>
          <a:xfrm>
            <a:off x="0" y="231912"/>
            <a:ext cx="9144000" cy="695367"/>
          </a:xfrm>
          <a:prstGeom prst="rect">
            <a:avLst/>
          </a:prstGeom>
          <a:gradFill flip="none" rotWithShape="1">
            <a:gsLst>
              <a:gs pos="0">
                <a:srgbClr val="4739F7">
                  <a:shade val="30000"/>
                  <a:satMod val="115000"/>
                </a:srgbClr>
              </a:gs>
              <a:gs pos="50000">
                <a:srgbClr val="4739F7">
                  <a:shade val="67500"/>
                  <a:satMod val="115000"/>
                </a:srgbClr>
              </a:gs>
              <a:gs pos="100000">
                <a:srgbClr val="4739F7">
                  <a:shade val="100000"/>
                  <a:satMod val="115000"/>
                </a:srgb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3000" b="1" dirty="0">
                <a:solidFill>
                  <a:srgbClr val="FFFF00"/>
                </a:solidFill>
                <a:cs typeface="Times New Roman" panose="02020603050405020304" pitchFamily="18" charset="0"/>
                <a:sym typeface="Wingdings" panose="05000000000000000000" pitchFamily="2" charset="2"/>
              </a:rPr>
              <a:t> </a:t>
            </a:r>
            <a:r>
              <a:rPr lang="en-US" sz="3000" b="1" dirty="0">
                <a:solidFill>
                  <a:srgbClr val="FFFF00"/>
                </a:solidFill>
              </a:rPr>
              <a:t> CÁC YẾU TỐ ẢNH HƯỞNG ĐẾN CÂN BẰNG HÓA HỌC</a:t>
            </a:r>
            <a:endParaRPr lang="en-US" sz="3000" b="1" dirty="0">
              <a:solidFill>
                <a:srgbClr val="FFFF00"/>
              </a:solidFill>
              <a:latin typeface="Times New Roman" panose="02020603050405020304" pitchFamily="18" charset="0"/>
              <a:ea typeface="Calibri" panose="020F0502020204030204" pitchFamily="34" charset="0"/>
            </a:endParaRPr>
          </a:p>
        </p:txBody>
      </p:sp>
      <p:sp>
        <p:nvSpPr>
          <p:cNvPr id="29" name="TextBox 28"/>
          <p:cNvSpPr txBox="1"/>
          <p:nvPr/>
        </p:nvSpPr>
        <p:spPr>
          <a:xfrm>
            <a:off x="6661976" y="4674206"/>
            <a:ext cx="4680194" cy="1477328"/>
          </a:xfrm>
          <a:prstGeom prst="rect">
            <a:avLst/>
          </a:prstGeom>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de-DE" sz="3000" dirty="0">
                <a:solidFill>
                  <a:schemeClr val="tx1"/>
                </a:solidFill>
              </a:rPr>
              <a:t>a/ 2SO</a:t>
            </a:r>
            <a:r>
              <a:rPr lang="de-DE" sz="3000" baseline="-25000" dirty="0">
                <a:solidFill>
                  <a:schemeClr val="tx1"/>
                </a:solidFill>
              </a:rPr>
              <a:t>2(k)</a:t>
            </a:r>
            <a:r>
              <a:rPr lang="de-DE" sz="3000" dirty="0">
                <a:solidFill>
                  <a:schemeClr val="tx1"/>
                </a:solidFill>
              </a:rPr>
              <a:t>+O</a:t>
            </a:r>
            <a:r>
              <a:rPr lang="de-DE" sz="3000" baseline="-25000" dirty="0">
                <a:solidFill>
                  <a:schemeClr val="tx1"/>
                </a:solidFill>
              </a:rPr>
              <a:t>2(k)</a:t>
            </a:r>
            <a:r>
              <a:rPr lang="en-US" sz="3000" b="1" baseline="-25000" dirty="0">
                <a:solidFill>
                  <a:schemeClr val="tx1"/>
                </a:solidFill>
                <a:ea typeface="Cambria Math" panose="02040503050406030204" pitchFamily="18" charset="0"/>
              </a:rPr>
              <a:t>   </a:t>
            </a:r>
            <a:r>
              <a:rPr lang="en-US" sz="3000" b="1" dirty="0">
                <a:solidFill>
                  <a:schemeClr val="tx1"/>
                </a:solidFill>
                <a:ea typeface="Cambria Math" panose="02040503050406030204" pitchFamily="18" charset="0"/>
              </a:rPr>
              <a:t>⇄ </a:t>
            </a:r>
            <a:r>
              <a:rPr lang="de-DE" sz="3000" dirty="0">
                <a:solidFill>
                  <a:schemeClr val="tx1"/>
                </a:solidFill>
              </a:rPr>
              <a:t> 2SO</a:t>
            </a:r>
            <a:r>
              <a:rPr lang="de-DE" sz="3000" baseline="-25000" dirty="0">
                <a:solidFill>
                  <a:schemeClr val="tx1"/>
                </a:solidFill>
              </a:rPr>
              <a:t>3(k)</a:t>
            </a:r>
            <a:r>
              <a:rPr lang="de-DE" sz="3000" dirty="0">
                <a:solidFill>
                  <a:schemeClr val="tx1"/>
                </a:solidFill>
              </a:rPr>
              <a:t> </a:t>
            </a:r>
          </a:p>
          <a:p>
            <a:r>
              <a:rPr lang="de-DE" sz="3000" dirty="0">
                <a:solidFill>
                  <a:schemeClr val="tx1"/>
                </a:solidFill>
              </a:rPr>
              <a:t>b/  CaCO</a:t>
            </a:r>
            <a:r>
              <a:rPr lang="de-DE" sz="3000" baseline="-25000" dirty="0">
                <a:solidFill>
                  <a:schemeClr val="tx1"/>
                </a:solidFill>
              </a:rPr>
              <a:t>3(r) </a:t>
            </a:r>
            <a:r>
              <a:rPr lang="en-US" sz="3000" b="1" dirty="0">
                <a:solidFill>
                  <a:schemeClr val="tx1"/>
                </a:solidFill>
                <a:ea typeface="Cambria Math" panose="02040503050406030204" pitchFamily="18" charset="0"/>
              </a:rPr>
              <a:t>⇄ </a:t>
            </a:r>
            <a:r>
              <a:rPr lang="de-DE" sz="3000" dirty="0">
                <a:solidFill>
                  <a:schemeClr val="tx1"/>
                </a:solidFill>
              </a:rPr>
              <a:t>CaO</a:t>
            </a:r>
            <a:r>
              <a:rPr lang="de-DE" sz="3000" baseline="-25000" dirty="0">
                <a:solidFill>
                  <a:schemeClr val="tx1"/>
                </a:solidFill>
              </a:rPr>
              <a:t>(r) </a:t>
            </a:r>
            <a:r>
              <a:rPr lang="de-DE" sz="3000" dirty="0">
                <a:solidFill>
                  <a:schemeClr val="tx1"/>
                </a:solidFill>
              </a:rPr>
              <a:t>+ CO</a:t>
            </a:r>
            <a:r>
              <a:rPr lang="de-DE" sz="3000" baseline="-25000" dirty="0">
                <a:solidFill>
                  <a:schemeClr val="tx1"/>
                </a:solidFill>
              </a:rPr>
              <a:t>2(k) </a:t>
            </a:r>
          </a:p>
          <a:p>
            <a:r>
              <a:rPr lang="de-DE" sz="3000" dirty="0">
                <a:solidFill>
                  <a:schemeClr val="tx1"/>
                </a:solidFill>
              </a:rPr>
              <a:t>c/  H</a:t>
            </a:r>
            <a:r>
              <a:rPr lang="de-DE" sz="3000" baseline="-25000" dirty="0">
                <a:solidFill>
                  <a:schemeClr val="tx1"/>
                </a:solidFill>
              </a:rPr>
              <a:t>2(k)  </a:t>
            </a:r>
            <a:r>
              <a:rPr lang="de-DE" sz="3000" dirty="0">
                <a:solidFill>
                  <a:schemeClr val="tx1"/>
                </a:solidFill>
              </a:rPr>
              <a:t>+  Br</a:t>
            </a:r>
            <a:r>
              <a:rPr lang="de-DE" sz="3000" baseline="-25000" dirty="0">
                <a:solidFill>
                  <a:schemeClr val="tx1"/>
                </a:solidFill>
              </a:rPr>
              <a:t>2(k) </a:t>
            </a:r>
            <a:r>
              <a:rPr lang="en-US" sz="3000" b="1" dirty="0">
                <a:solidFill>
                  <a:schemeClr val="tx1"/>
                </a:solidFill>
                <a:ea typeface="Cambria Math" panose="02040503050406030204" pitchFamily="18" charset="0"/>
              </a:rPr>
              <a:t>⇄ </a:t>
            </a:r>
            <a:r>
              <a:rPr lang="de-DE" sz="3000" dirty="0">
                <a:solidFill>
                  <a:schemeClr val="tx1"/>
                </a:solidFill>
              </a:rPr>
              <a:t>2HBr</a:t>
            </a:r>
            <a:r>
              <a:rPr lang="de-DE" sz="3000" baseline="-25000" dirty="0">
                <a:solidFill>
                  <a:schemeClr val="tx1"/>
                </a:solidFill>
              </a:rPr>
              <a:t>(k)</a:t>
            </a:r>
            <a:endParaRPr lang="en-US" sz="3000" baseline="-25000" dirty="0">
              <a:solidFill>
                <a:schemeClr val="tx1"/>
              </a:solidFill>
            </a:endParaRPr>
          </a:p>
        </p:txBody>
      </p:sp>
    </p:spTree>
    <p:extLst>
      <p:ext uri="{BB962C8B-B14F-4D97-AF65-F5344CB8AC3E}">
        <p14:creationId xmlns:p14="http://schemas.microsoft.com/office/powerpoint/2010/main" val="374765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childTnLst>
              </p:cTn>
              <p:nextCondLst>
                <p:cond evt="onClick" delay="0">
                  <p:tgtEl>
                    <p:spTgt spid="10"/>
                  </p:tgtEl>
                </p:cond>
              </p:nextCondLst>
            </p:seq>
          </p:childTnLst>
        </p:cTn>
      </p:par>
    </p:tnLst>
    <p:bldLst>
      <p:bldP spid="4" grpId="0" animBg="1"/>
      <p:bldP spid="5" grpId="0" animBg="1"/>
      <p:bldP spid="9" grpId="0"/>
      <p:bldP spid="11" grpId="0"/>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4A6BEB14-E59D-0C4D-AADC-91030DD3280D}"/>
              </a:ext>
            </a:extLst>
          </p:cNvPr>
          <p:cNvGraphicFramePr>
            <a:graphicFrameLocks noGrp="1"/>
          </p:cNvGraphicFramePr>
          <p:nvPr>
            <p:extLst>
              <p:ext uri="{D42A27DB-BD31-4B8C-83A1-F6EECF244321}">
                <p14:modId xmlns:p14="http://schemas.microsoft.com/office/powerpoint/2010/main" val="1808069310"/>
              </p:ext>
            </p:extLst>
          </p:nvPr>
        </p:nvGraphicFramePr>
        <p:xfrm>
          <a:off x="114300" y="1298063"/>
          <a:ext cx="5238935" cy="3055491"/>
        </p:xfrm>
        <a:graphic>
          <a:graphicData uri="http://schemas.openxmlformats.org/drawingml/2006/table">
            <a:tbl>
              <a:tblPr firstRow="1" bandRow="1">
                <a:tableStyleId>{5C22544A-7EE6-4342-B048-85BDC9FD1C3A}</a:tableStyleId>
              </a:tblPr>
              <a:tblGrid>
                <a:gridCol w="1430415">
                  <a:extLst>
                    <a:ext uri="{9D8B030D-6E8A-4147-A177-3AD203B41FA5}">
                      <a16:colId xmlns:a16="http://schemas.microsoft.com/office/drawing/2014/main" val="1382481192"/>
                    </a:ext>
                  </a:extLst>
                </a:gridCol>
                <a:gridCol w="3808520">
                  <a:extLst>
                    <a:ext uri="{9D8B030D-6E8A-4147-A177-3AD203B41FA5}">
                      <a16:colId xmlns:a16="http://schemas.microsoft.com/office/drawing/2014/main" val="3281638933"/>
                    </a:ext>
                  </a:extLst>
                </a:gridCol>
              </a:tblGrid>
              <a:tr h="1823584">
                <a:tc>
                  <a:txBody>
                    <a:bodyPr/>
                    <a:lstStyle/>
                    <a:p>
                      <a:endParaRPr lang="en-VN" sz="2400" dirty="0">
                        <a:solidFill>
                          <a:srgbClr val="7030A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VN" sz="2400" baseline="-25000">
                        <a:solidFill>
                          <a:srgbClr val="7030A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0967816"/>
                  </a:ext>
                </a:extLst>
              </a:tr>
              <a:tr h="1231907">
                <a:tc>
                  <a:txBody>
                    <a:bodyPr/>
                    <a:lstStyle/>
                    <a:p>
                      <a:endParaRPr lang="en-VN" sz="2400" dirty="0">
                        <a:solidFill>
                          <a:srgbClr val="7030A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VN" sz="2400" dirty="0">
                        <a:solidFill>
                          <a:srgbClr val="7030A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9032680"/>
                  </a:ext>
                </a:extLst>
              </a:tr>
            </a:tbl>
          </a:graphicData>
        </a:graphic>
      </p:graphicFrame>
      <p:sp>
        <p:nvSpPr>
          <p:cNvPr id="6" name="Text Box 8">
            <a:extLst>
              <a:ext uri="{FF2B5EF4-FFF2-40B4-BE49-F238E27FC236}">
                <a16:creationId xmlns:a16="http://schemas.microsoft.com/office/drawing/2014/main" id="{CA4389B6-9925-B846-B170-D659FC98BAFF}"/>
              </a:ext>
            </a:extLst>
          </p:cNvPr>
          <p:cNvSpPr txBox="1">
            <a:spLocks noChangeArrowheads="1"/>
          </p:cNvSpPr>
          <p:nvPr/>
        </p:nvSpPr>
        <p:spPr bwMode="auto">
          <a:xfrm>
            <a:off x="10357" y="681780"/>
            <a:ext cx="4343400" cy="46166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VN" sz="2400" i="1" dirty="0">
                <a:solidFill>
                  <a:srgbClr val="CC3399"/>
                </a:solidFill>
                <a:latin typeface="UTM Aurora" panose="02040603050506020204" pitchFamily="18" charset="0"/>
              </a:rPr>
              <a:t>1. </a:t>
            </a:r>
            <a:r>
              <a:rPr lang="en-US" altLang="en-VN" sz="2400" i="1" dirty="0" err="1">
                <a:solidFill>
                  <a:srgbClr val="CC3399"/>
                </a:solidFill>
                <a:latin typeface="UTM Aurora" panose="02040603050506020204" pitchFamily="18" charset="0"/>
              </a:rPr>
              <a:t>Phản</a:t>
            </a:r>
            <a:r>
              <a:rPr lang="en-US" altLang="en-VN" sz="2400" i="1" dirty="0">
                <a:solidFill>
                  <a:srgbClr val="CC3399"/>
                </a:solidFill>
                <a:latin typeface="UTM Aurora" panose="02040603050506020204" pitchFamily="18" charset="0"/>
              </a:rPr>
              <a:t> </a:t>
            </a:r>
            <a:r>
              <a:rPr lang="en-US" altLang="en-VN" sz="2400" i="1" dirty="0" err="1">
                <a:solidFill>
                  <a:srgbClr val="CC3399"/>
                </a:solidFill>
                <a:latin typeface="UTM Aurora" panose="02040603050506020204" pitchFamily="18" charset="0"/>
              </a:rPr>
              <a:t>ứng</a:t>
            </a:r>
            <a:r>
              <a:rPr lang="en-US" altLang="en-VN" sz="2400" i="1" dirty="0">
                <a:solidFill>
                  <a:srgbClr val="CC3399"/>
                </a:solidFill>
                <a:latin typeface="UTM Aurora" panose="02040603050506020204" pitchFamily="18" charset="0"/>
              </a:rPr>
              <a:t> </a:t>
            </a:r>
            <a:r>
              <a:rPr lang="en-US" altLang="en-VN" sz="2400" i="1" dirty="0" err="1">
                <a:solidFill>
                  <a:srgbClr val="CC3399"/>
                </a:solidFill>
                <a:latin typeface="UTM Aurora" panose="02040603050506020204" pitchFamily="18" charset="0"/>
              </a:rPr>
              <a:t>một</a:t>
            </a:r>
            <a:r>
              <a:rPr lang="en-US" altLang="en-VN" sz="2400" i="1" dirty="0">
                <a:solidFill>
                  <a:srgbClr val="CC3399"/>
                </a:solidFill>
                <a:latin typeface="UTM Aurora" panose="02040603050506020204" pitchFamily="18" charset="0"/>
              </a:rPr>
              <a:t> </a:t>
            </a:r>
            <a:r>
              <a:rPr lang="en-US" altLang="en-VN" sz="2400" i="1" dirty="0" err="1">
                <a:solidFill>
                  <a:srgbClr val="CC3399"/>
                </a:solidFill>
                <a:latin typeface="UTM Aurora" panose="02040603050506020204" pitchFamily="18" charset="0"/>
              </a:rPr>
              <a:t>chiều</a:t>
            </a:r>
            <a:endParaRPr lang="en-US" altLang="en-VN" sz="2400" i="1" dirty="0">
              <a:solidFill>
                <a:srgbClr val="CC3399"/>
              </a:solidFill>
              <a:latin typeface="UTM Aurora" panose="02040603050506020204" pitchFamily="18"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1F503AE-F4AF-AA41-826E-A8181F858BE6}"/>
                  </a:ext>
                </a:extLst>
              </p:cNvPr>
              <p:cNvSpPr txBox="1"/>
              <p:nvPr/>
            </p:nvSpPr>
            <p:spPr>
              <a:xfrm>
                <a:off x="1808178" y="1554357"/>
                <a:ext cx="4038600" cy="652936"/>
              </a:xfrm>
              <a:prstGeom prst="rect">
                <a:avLst/>
              </a:prstGeom>
              <a:noFill/>
            </p:spPr>
            <p:txBody>
              <a:bodyPr wrap="square" rtlCol="0">
                <a:spAutoFit/>
              </a:bodyPr>
              <a:lstStyle/>
              <a:p>
                <a:r>
                  <a:rPr lang="en-VN" sz="2400" dirty="0">
                    <a:solidFill>
                      <a:srgbClr val="7030A0"/>
                    </a:solidFill>
                    <a:latin typeface="UTM Aurora" panose="02040603050506020204" pitchFamily="18" charset="0"/>
                  </a:rPr>
                  <a:t>2KClO</a:t>
                </a:r>
                <a:r>
                  <a:rPr lang="en-VN" sz="2400" baseline="-25000" dirty="0">
                    <a:solidFill>
                      <a:srgbClr val="7030A0"/>
                    </a:solidFill>
                    <a:latin typeface="UTM Aurora" panose="02040603050506020204" pitchFamily="18" charset="0"/>
                  </a:rPr>
                  <a:t>3</a:t>
                </a:r>
                <a:r>
                  <a:rPr lang="en-VN" sz="2400" dirty="0">
                    <a:solidFill>
                      <a:srgbClr val="7030A0"/>
                    </a:solidFill>
                    <a:latin typeface="UTM Aurora" panose="02040603050506020204" pitchFamily="18" charset="0"/>
                  </a:rPr>
                  <a:t> </a:t>
                </a:r>
                <a14:m>
                  <m:oMath xmlns:m="http://schemas.openxmlformats.org/officeDocument/2006/math">
                    <m:groupChr>
                      <m:groupChrPr>
                        <m:chr m:val="→"/>
                        <m:vertJc m:val="bot"/>
                        <m:ctrlPr>
                          <a:rPr lang="en-VN" sz="2400" i="1">
                            <a:solidFill>
                              <a:srgbClr val="7030A0"/>
                            </a:solidFill>
                            <a:latin typeface="Cambria Math" panose="02040503050406030204" pitchFamily="18" charset="0"/>
                          </a:rPr>
                        </m:ctrlPr>
                      </m:groupChrPr>
                      <m:e>
                        <m:sSub>
                          <m:sSubPr>
                            <m:ctrlPr>
                              <a:rPr lang="en-VN" sz="2400" i="1">
                                <a:solidFill>
                                  <a:srgbClr val="7030A0"/>
                                </a:solidFill>
                                <a:latin typeface="Cambria Math" panose="02040503050406030204" pitchFamily="18" charset="0"/>
                              </a:rPr>
                            </m:ctrlPr>
                          </m:sSubPr>
                          <m:e>
                            <m:r>
                              <a:rPr lang="en-VN" sz="2400" i="1">
                                <a:solidFill>
                                  <a:srgbClr val="7030A0"/>
                                </a:solidFill>
                                <a:latin typeface="Cambria Math" panose="02040503050406030204" pitchFamily="18" charset="0"/>
                              </a:rPr>
                              <m:t>𝑀𝑛𝑂</m:t>
                            </m:r>
                          </m:e>
                          <m:sub>
                            <m:r>
                              <a:rPr lang="vi-VN" sz="2400" i="1">
                                <a:solidFill>
                                  <a:srgbClr val="7030A0"/>
                                </a:solidFill>
                                <a:latin typeface="Cambria Math" panose="02040503050406030204" pitchFamily="18" charset="0"/>
                              </a:rPr>
                              <m:t>2</m:t>
                            </m:r>
                          </m:sub>
                        </m:sSub>
                        <m:r>
                          <m:rPr>
                            <m:brk m:alnAt="2"/>
                          </m:rPr>
                          <a:rPr lang="vi-VN" sz="2400" i="1">
                            <a:solidFill>
                              <a:srgbClr val="7030A0"/>
                            </a:solidFill>
                            <a:latin typeface="Cambria Math" panose="02040503050406030204" pitchFamily="18" charset="0"/>
                          </a:rPr>
                          <m:t>,</m:t>
                        </m:r>
                        <m:r>
                          <a:rPr lang="vi-VN" sz="2400" i="1">
                            <a:solidFill>
                              <a:srgbClr val="7030A0"/>
                            </a:solidFill>
                            <a:latin typeface="Cambria Math" panose="02040503050406030204" pitchFamily="18" charset="0"/>
                          </a:rPr>
                          <m:t> </m:t>
                        </m:r>
                        <m:sSup>
                          <m:sSupPr>
                            <m:ctrlPr>
                              <a:rPr lang="vi-VN" sz="2400" i="1">
                                <a:solidFill>
                                  <a:srgbClr val="7030A0"/>
                                </a:solidFill>
                                <a:latin typeface="Cambria Math" panose="02040503050406030204" pitchFamily="18" charset="0"/>
                              </a:rPr>
                            </m:ctrlPr>
                          </m:sSupPr>
                          <m:e>
                            <m:r>
                              <a:rPr lang="vi-VN" sz="2400" i="1">
                                <a:solidFill>
                                  <a:srgbClr val="7030A0"/>
                                </a:solidFill>
                                <a:latin typeface="Cambria Math" panose="02040503050406030204" pitchFamily="18" charset="0"/>
                              </a:rPr>
                              <m:t> </m:t>
                            </m:r>
                            <m:r>
                              <a:rPr lang="vi-VN" sz="2400" i="1">
                                <a:solidFill>
                                  <a:srgbClr val="7030A0"/>
                                </a:solidFill>
                                <a:latin typeface="Cambria Math" panose="02040503050406030204" pitchFamily="18" charset="0"/>
                              </a:rPr>
                              <m:t>𝑡</m:t>
                            </m:r>
                          </m:e>
                          <m:sup>
                            <m:r>
                              <a:rPr lang="vi-VN" sz="2400" i="1">
                                <a:solidFill>
                                  <a:srgbClr val="7030A0"/>
                                </a:solidFill>
                                <a:latin typeface="Cambria Math" panose="02040503050406030204" pitchFamily="18" charset="0"/>
                                <a:ea typeface="Cambria Math" panose="02040503050406030204" pitchFamily="18" charset="0"/>
                              </a:rPr>
                              <m:t>°</m:t>
                            </m:r>
                          </m:sup>
                        </m:sSup>
                      </m:e>
                    </m:groupChr>
                  </m:oMath>
                </a14:m>
                <a:r>
                  <a:rPr lang="en-VN" sz="2400" dirty="0">
                    <a:solidFill>
                      <a:srgbClr val="7030A0"/>
                    </a:solidFill>
                    <a:latin typeface="UTM Aurora" panose="02040603050506020204" pitchFamily="18" charset="0"/>
                  </a:rPr>
                  <a:t> 2KCl  +  3O</a:t>
                </a:r>
                <a:r>
                  <a:rPr lang="en-VN" sz="2400" baseline="-25000" dirty="0">
                    <a:solidFill>
                      <a:srgbClr val="7030A0"/>
                    </a:solidFill>
                    <a:latin typeface="UTM Aurora" panose="02040603050506020204" pitchFamily="18" charset="0"/>
                  </a:rPr>
                  <a:t>2</a:t>
                </a:r>
                <a:endParaRPr lang="en-VN" sz="2400" dirty="0">
                  <a:latin typeface="UTM Aurora" panose="02040603050506020204" pitchFamily="18" charset="0"/>
                </a:endParaRPr>
              </a:p>
            </p:txBody>
          </p:sp>
        </mc:Choice>
        <mc:Fallback xmlns="">
          <p:sp>
            <p:nvSpPr>
              <p:cNvPr id="7" name="TextBox 6">
                <a:extLst>
                  <a:ext uri="{FF2B5EF4-FFF2-40B4-BE49-F238E27FC236}">
                    <a16:creationId xmlns:a16="http://schemas.microsoft.com/office/drawing/2014/main" id="{61F503AE-F4AF-AA41-826E-A8181F858BE6}"/>
                  </a:ext>
                </a:extLst>
              </p:cNvPr>
              <p:cNvSpPr txBox="1">
                <a:spLocks noRot="1" noChangeAspect="1" noMove="1" noResize="1" noEditPoints="1" noAdjustHandles="1" noChangeArrowheads="1" noChangeShapeType="1" noTextEdit="1"/>
              </p:cNvSpPr>
              <p:nvPr/>
            </p:nvSpPr>
            <p:spPr>
              <a:xfrm>
                <a:off x="1808178" y="1554357"/>
                <a:ext cx="4038600" cy="652936"/>
              </a:xfrm>
              <a:prstGeom prst="rect">
                <a:avLst/>
              </a:prstGeom>
              <a:blipFill>
                <a:blip r:embed="rId2"/>
                <a:stretch>
                  <a:fillRect l="-2417" b="-20561"/>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373169E-04C4-F841-B902-996FFD220381}"/>
                  </a:ext>
                </a:extLst>
              </p:cNvPr>
              <p:cNvSpPr txBox="1"/>
              <p:nvPr/>
            </p:nvSpPr>
            <p:spPr>
              <a:xfrm>
                <a:off x="1671406" y="2284602"/>
                <a:ext cx="4038600" cy="652936"/>
              </a:xfrm>
              <a:prstGeom prst="rect">
                <a:avLst/>
              </a:prstGeom>
              <a:noFill/>
            </p:spPr>
            <p:txBody>
              <a:bodyPr wrap="square" rtlCol="0">
                <a:spAutoFit/>
              </a:bodyPr>
              <a:lstStyle/>
              <a:p>
                <a:r>
                  <a:rPr lang="en-VN" sz="2400" dirty="0">
                    <a:solidFill>
                      <a:srgbClr val="7030A0"/>
                    </a:solidFill>
                    <a:latin typeface="UTM Aurora" panose="02040603050506020204" pitchFamily="18" charset="0"/>
                  </a:rPr>
                  <a:t>2KCl  +  3O</a:t>
                </a:r>
                <a:r>
                  <a:rPr lang="en-VN" sz="2400" baseline="-25000" dirty="0">
                    <a:solidFill>
                      <a:srgbClr val="7030A0"/>
                    </a:solidFill>
                    <a:latin typeface="UTM Aurora" panose="02040603050506020204" pitchFamily="18" charset="0"/>
                  </a:rPr>
                  <a:t>2 </a:t>
                </a:r>
                <a14:m>
                  <m:oMath xmlns:m="http://schemas.openxmlformats.org/officeDocument/2006/math">
                    <m:groupChr>
                      <m:groupChrPr>
                        <m:chr m:val="→"/>
                        <m:vertJc m:val="bot"/>
                        <m:ctrlPr>
                          <a:rPr lang="en-VN" sz="2400" i="1">
                            <a:solidFill>
                              <a:srgbClr val="7030A0"/>
                            </a:solidFill>
                            <a:latin typeface="Cambria Math" panose="02040503050406030204" pitchFamily="18" charset="0"/>
                          </a:rPr>
                        </m:ctrlPr>
                      </m:groupChrPr>
                      <m:e>
                        <m:sSub>
                          <m:sSubPr>
                            <m:ctrlPr>
                              <a:rPr lang="en-VN" sz="2400" i="1">
                                <a:solidFill>
                                  <a:srgbClr val="7030A0"/>
                                </a:solidFill>
                                <a:latin typeface="Cambria Math" panose="02040503050406030204" pitchFamily="18" charset="0"/>
                              </a:rPr>
                            </m:ctrlPr>
                          </m:sSubPr>
                          <m:e>
                            <m:r>
                              <a:rPr lang="en-VN" sz="2400" i="1">
                                <a:solidFill>
                                  <a:srgbClr val="7030A0"/>
                                </a:solidFill>
                                <a:latin typeface="Cambria Math" panose="02040503050406030204" pitchFamily="18" charset="0"/>
                              </a:rPr>
                              <m:t>𝑀𝑛𝑂</m:t>
                            </m:r>
                          </m:e>
                          <m:sub>
                            <m:r>
                              <a:rPr lang="vi-VN" sz="2400" i="1">
                                <a:solidFill>
                                  <a:srgbClr val="7030A0"/>
                                </a:solidFill>
                                <a:latin typeface="Cambria Math" panose="02040503050406030204" pitchFamily="18" charset="0"/>
                              </a:rPr>
                              <m:t>2</m:t>
                            </m:r>
                          </m:sub>
                        </m:sSub>
                        <m:r>
                          <m:rPr>
                            <m:brk m:alnAt="2"/>
                          </m:rPr>
                          <a:rPr lang="vi-VN" sz="2400" i="1">
                            <a:solidFill>
                              <a:srgbClr val="7030A0"/>
                            </a:solidFill>
                            <a:latin typeface="Cambria Math" panose="02040503050406030204" pitchFamily="18" charset="0"/>
                          </a:rPr>
                          <m:t>,</m:t>
                        </m:r>
                        <m:r>
                          <a:rPr lang="vi-VN" sz="2400" i="1">
                            <a:solidFill>
                              <a:srgbClr val="7030A0"/>
                            </a:solidFill>
                            <a:latin typeface="Cambria Math" panose="02040503050406030204" pitchFamily="18" charset="0"/>
                          </a:rPr>
                          <m:t> </m:t>
                        </m:r>
                        <m:sSup>
                          <m:sSupPr>
                            <m:ctrlPr>
                              <a:rPr lang="vi-VN" sz="2400" i="1">
                                <a:solidFill>
                                  <a:srgbClr val="7030A0"/>
                                </a:solidFill>
                                <a:latin typeface="Cambria Math" panose="02040503050406030204" pitchFamily="18" charset="0"/>
                              </a:rPr>
                            </m:ctrlPr>
                          </m:sSupPr>
                          <m:e>
                            <m:r>
                              <a:rPr lang="vi-VN" sz="2400" i="1">
                                <a:solidFill>
                                  <a:srgbClr val="7030A0"/>
                                </a:solidFill>
                                <a:latin typeface="Cambria Math" panose="02040503050406030204" pitchFamily="18" charset="0"/>
                              </a:rPr>
                              <m:t> </m:t>
                            </m:r>
                            <m:r>
                              <a:rPr lang="vi-VN" sz="2400" i="1">
                                <a:solidFill>
                                  <a:srgbClr val="7030A0"/>
                                </a:solidFill>
                                <a:latin typeface="Cambria Math" panose="02040503050406030204" pitchFamily="18" charset="0"/>
                              </a:rPr>
                              <m:t>𝑡</m:t>
                            </m:r>
                          </m:e>
                          <m:sup>
                            <m:r>
                              <a:rPr lang="vi-VN" sz="2400" i="1">
                                <a:solidFill>
                                  <a:srgbClr val="7030A0"/>
                                </a:solidFill>
                                <a:latin typeface="Cambria Math" panose="02040503050406030204" pitchFamily="18" charset="0"/>
                                <a:ea typeface="Cambria Math" panose="02040503050406030204" pitchFamily="18" charset="0"/>
                              </a:rPr>
                              <m:t>°</m:t>
                            </m:r>
                          </m:sup>
                        </m:sSup>
                      </m:e>
                    </m:groupChr>
                    <m:r>
                      <a:rPr lang="vi-VN" sz="2400" i="1">
                        <a:solidFill>
                          <a:srgbClr val="7030A0"/>
                        </a:solidFill>
                        <a:latin typeface="Cambria Math" panose="02040503050406030204" pitchFamily="18" charset="0"/>
                        <a:ea typeface="Cambria Math" panose="02040503050406030204" pitchFamily="18" charset="0"/>
                      </a:rPr>
                      <m:t> </m:t>
                    </m:r>
                  </m:oMath>
                </a14:m>
                <a:r>
                  <a:rPr lang="en-VN" sz="2400" dirty="0">
                    <a:solidFill>
                      <a:srgbClr val="7030A0"/>
                    </a:solidFill>
                    <a:latin typeface="UTM Aurora" panose="02040603050506020204" pitchFamily="18" charset="0"/>
                  </a:rPr>
                  <a:t>2KClO</a:t>
                </a:r>
                <a:r>
                  <a:rPr lang="en-VN" sz="2400" baseline="-25000" dirty="0">
                    <a:solidFill>
                      <a:srgbClr val="7030A0"/>
                    </a:solidFill>
                    <a:latin typeface="UTM Aurora" panose="02040603050506020204" pitchFamily="18" charset="0"/>
                  </a:rPr>
                  <a:t>3</a:t>
                </a:r>
                <a:endParaRPr lang="en-VN" sz="2400" dirty="0">
                  <a:latin typeface="UTM Aurora" panose="02040603050506020204" pitchFamily="18" charset="0"/>
                </a:endParaRPr>
              </a:p>
            </p:txBody>
          </p:sp>
        </mc:Choice>
        <mc:Fallback xmlns="">
          <p:sp>
            <p:nvSpPr>
              <p:cNvPr id="8" name="TextBox 7">
                <a:extLst>
                  <a:ext uri="{FF2B5EF4-FFF2-40B4-BE49-F238E27FC236}">
                    <a16:creationId xmlns:a16="http://schemas.microsoft.com/office/drawing/2014/main" id="{6373169E-04C4-F841-B902-996FFD220381}"/>
                  </a:ext>
                </a:extLst>
              </p:cNvPr>
              <p:cNvSpPr txBox="1">
                <a:spLocks noRot="1" noChangeAspect="1" noMove="1" noResize="1" noEditPoints="1" noAdjustHandles="1" noChangeArrowheads="1" noChangeShapeType="1" noTextEdit="1"/>
              </p:cNvSpPr>
              <p:nvPr/>
            </p:nvSpPr>
            <p:spPr>
              <a:xfrm>
                <a:off x="1671406" y="2284602"/>
                <a:ext cx="4038600" cy="652936"/>
              </a:xfrm>
              <a:prstGeom prst="rect">
                <a:avLst/>
              </a:prstGeom>
              <a:blipFill>
                <a:blip r:embed="rId3"/>
                <a:stretch>
                  <a:fillRect l="-2262" b="-20561"/>
                </a:stretch>
              </a:blipFill>
            </p:spPr>
            <p:txBody>
              <a:bodyPr/>
              <a:lstStyle/>
              <a:p>
                <a:r>
                  <a:rPr lang="en-IN">
                    <a:noFill/>
                  </a:rPr>
                  <a:t> </a:t>
                </a:r>
              </a:p>
            </p:txBody>
          </p:sp>
        </mc:Fallback>
      </mc:AlternateContent>
      <p:cxnSp>
        <p:nvCxnSpPr>
          <p:cNvPr id="9" name="Straight Connector 8">
            <a:extLst>
              <a:ext uri="{FF2B5EF4-FFF2-40B4-BE49-F238E27FC236}">
                <a16:creationId xmlns:a16="http://schemas.microsoft.com/office/drawing/2014/main" id="{5F4FC1A2-F4BB-B046-8501-16175F0E7285}"/>
              </a:ext>
            </a:extLst>
          </p:cNvPr>
          <p:cNvCxnSpPr>
            <a:cxnSpLocks/>
          </p:cNvCxnSpPr>
          <p:nvPr/>
        </p:nvCxnSpPr>
        <p:spPr>
          <a:xfrm>
            <a:off x="1614071" y="2696800"/>
            <a:ext cx="3579366" cy="0"/>
          </a:xfrm>
          <a:prstGeom prst="line">
            <a:avLst/>
          </a:prstGeom>
          <a:ln w="38100">
            <a:solidFill>
              <a:srgbClr val="FF0000"/>
            </a:solidFill>
          </a:ln>
        </p:spPr>
        <p:style>
          <a:lnRef idx="1">
            <a:schemeClr val="accent5"/>
          </a:lnRef>
          <a:fillRef idx="0">
            <a:schemeClr val="accent5"/>
          </a:fillRef>
          <a:effectRef idx="0">
            <a:schemeClr val="accent5"/>
          </a:effectRef>
          <a:fontRef idx="minor">
            <a:schemeClr val="tx1"/>
          </a:fontRef>
        </p:style>
      </p:cxnSp>
      <p:sp>
        <p:nvSpPr>
          <p:cNvPr id="10" name="TextBox 9">
            <a:extLst>
              <a:ext uri="{FF2B5EF4-FFF2-40B4-BE49-F238E27FC236}">
                <a16:creationId xmlns:a16="http://schemas.microsoft.com/office/drawing/2014/main" id="{AFB9DE12-715E-E542-810C-F7E0BA036CC2}"/>
              </a:ext>
            </a:extLst>
          </p:cNvPr>
          <p:cNvSpPr txBox="1"/>
          <p:nvPr/>
        </p:nvSpPr>
        <p:spPr>
          <a:xfrm>
            <a:off x="452206" y="1886968"/>
            <a:ext cx="1219200" cy="461665"/>
          </a:xfrm>
          <a:prstGeom prst="rect">
            <a:avLst/>
          </a:prstGeom>
          <a:noFill/>
        </p:spPr>
        <p:txBody>
          <a:bodyPr wrap="square" rtlCol="0">
            <a:spAutoFit/>
          </a:bodyPr>
          <a:lstStyle/>
          <a:p>
            <a:r>
              <a:rPr lang="en-VN" sz="2400" dirty="0">
                <a:solidFill>
                  <a:srgbClr val="7030A0"/>
                </a:solidFill>
                <a:latin typeface="UTM Aurora" panose="02040603050506020204" pitchFamily="18" charset="0"/>
              </a:rPr>
              <a:t>Ví dụ</a:t>
            </a:r>
          </a:p>
        </p:txBody>
      </p:sp>
      <p:sp>
        <p:nvSpPr>
          <p:cNvPr id="11" name="TextBox 10">
            <a:extLst>
              <a:ext uri="{FF2B5EF4-FFF2-40B4-BE49-F238E27FC236}">
                <a16:creationId xmlns:a16="http://schemas.microsoft.com/office/drawing/2014/main" id="{E2915E0D-D0EC-D64A-AA46-D78AED73A866}"/>
              </a:ext>
            </a:extLst>
          </p:cNvPr>
          <p:cNvSpPr txBox="1"/>
          <p:nvPr/>
        </p:nvSpPr>
        <p:spPr>
          <a:xfrm>
            <a:off x="-266514" y="3299910"/>
            <a:ext cx="2133599" cy="1200329"/>
          </a:xfrm>
          <a:prstGeom prst="rect">
            <a:avLst/>
          </a:prstGeom>
          <a:noFill/>
        </p:spPr>
        <p:txBody>
          <a:bodyPr wrap="square" rtlCol="0">
            <a:spAutoFit/>
          </a:bodyPr>
          <a:lstStyle/>
          <a:p>
            <a:pPr algn="ctr"/>
            <a:r>
              <a:rPr lang="en-VN" sz="2400" dirty="0">
                <a:solidFill>
                  <a:srgbClr val="7030A0"/>
                </a:solidFill>
                <a:latin typeface="UTM Aurora" panose="02040603050506020204" pitchFamily="18" charset="0"/>
              </a:rPr>
              <a:t>Chiều </a:t>
            </a:r>
            <a:endParaRPr lang="en-US" sz="2400" dirty="0">
              <a:solidFill>
                <a:srgbClr val="7030A0"/>
              </a:solidFill>
              <a:latin typeface="UTM Aurora" panose="02040603050506020204" pitchFamily="18" charset="0"/>
            </a:endParaRPr>
          </a:p>
          <a:p>
            <a:pPr algn="ctr"/>
            <a:r>
              <a:rPr lang="en-VN" sz="2400" dirty="0">
                <a:solidFill>
                  <a:srgbClr val="7030A0"/>
                </a:solidFill>
                <a:latin typeface="UTM Aurora" panose="02040603050506020204" pitchFamily="18" charset="0"/>
              </a:rPr>
              <a:t>phản ứng</a:t>
            </a:r>
          </a:p>
          <a:p>
            <a:pPr algn="ctr"/>
            <a:endParaRPr lang="en-VN" sz="2400" dirty="0">
              <a:solidFill>
                <a:srgbClr val="7030A0"/>
              </a:solidFill>
              <a:latin typeface="UTM Aurora" panose="02040603050506020204" pitchFamily="18" charset="0"/>
            </a:endParaRPr>
          </a:p>
        </p:txBody>
      </p:sp>
      <p:sp>
        <p:nvSpPr>
          <p:cNvPr id="12" name="TextBox 11">
            <a:extLst>
              <a:ext uri="{FF2B5EF4-FFF2-40B4-BE49-F238E27FC236}">
                <a16:creationId xmlns:a16="http://schemas.microsoft.com/office/drawing/2014/main" id="{A09776F7-9E04-A04A-9B76-C16B5FF0A5B1}"/>
              </a:ext>
            </a:extLst>
          </p:cNvPr>
          <p:cNvSpPr txBox="1"/>
          <p:nvPr/>
        </p:nvSpPr>
        <p:spPr>
          <a:xfrm>
            <a:off x="1497737" y="3408613"/>
            <a:ext cx="4038600" cy="830997"/>
          </a:xfrm>
          <a:prstGeom prst="rect">
            <a:avLst/>
          </a:prstGeom>
          <a:noFill/>
        </p:spPr>
        <p:txBody>
          <a:bodyPr wrap="square" rtlCol="0">
            <a:spAutoFit/>
          </a:bodyPr>
          <a:lstStyle/>
          <a:p>
            <a:pPr algn="ctr"/>
            <a:r>
              <a:rPr lang="en-VN" sz="2400" dirty="0">
                <a:solidFill>
                  <a:srgbClr val="7030A0"/>
                </a:solidFill>
                <a:latin typeface="UTM Aurora" panose="02040603050506020204" pitchFamily="18" charset="0"/>
              </a:rPr>
              <a:t>Theo </a:t>
            </a:r>
            <a:r>
              <a:rPr lang="en-VN" sz="2400" dirty="0">
                <a:solidFill>
                  <a:srgbClr val="C00000"/>
                </a:solidFill>
                <a:latin typeface="UTM Aurora" panose="02040603050506020204" pitchFamily="18" charset="0"/>
              </a:rPr>
              <a:t>một chiều </a:t>
            </a:r>
            <a:r>
              <a:rPr lang="en-VN" sz="2400" dirty="0">
                <a:solidFill>
                  <a:srgbClr val="7030A0"/>
                </a:solidFill>
                <a:latin typeface="UTM Aurora" panose="02040603050506020204" pitchFamily="18" charset="0"/>
              </a:rPr>
              <a:t>từ trái sang phải (</a:t>
            </a:r>
            <a:r>
              <a:rPr lang="en-VN" sz="2400" dirty="0">
                <a:solidFill>
                  <a:srgbClr val="7030A0"/>
                </a:solidFill>
                <a:latin typeface="UTM Aurora" panose="02040603050506020204" pitchFamily="18" charset="0"/>
                <a:sym typeface="Wingdings" pitchFamily="2" charset="2"/>
              </a:rPr>
              <a:t>)</a:t>
            </a:r>
            <a:endParaRPr lang="en-VN" sz="2400" dirty="0">
              <a:latin typeface="UTM Aurora" panose="02040603050506020204" pitchFamily="18" charset="0"/>
            </a:endParaRPr>
          </a:p>
        </p:txBody>
      </p:sp>
      <p:sp>
        <p:nvSpPr>
          <p:cNvPr id="13" name="Rectangle 12">
            <a:extLst>
              <a:ext uri="{FF2B5EF4-FFF2-40B4-BE49-F238E27FC236}">
                <a16:creationId xmlns:a16="http://schemas.microsoft.com/office/drawing/2014/main" id="{3D713F4E-D288-4976-AF4A-713CC1B9A737}"/>
              </a:ext>
            </a:extLst>
          </p:cNvPr>
          <p:cNvSpPr/>
          <p:nvPr/>
        </p:nvSpPr>
        <p:spPr>
          <a:xfrm>
            <a:off x="10357" y="7319"/>
            <a:ext cx="7599285" cy="695367"/>
          </a:xfrm>
          <a:prstGeom prst="rect">
            <a:avLst/>
          </a:prstGeom>
          <a:gradFill flip="none" rotWithShape="1">
            <a:gsLst>
              <a:gs pos="0">
                <a:srgbClr val="4739F7">
                  <a:shade val="30000"/>
                  <a:satMod val="115000"/>
                </a:srgbClr>
              </a:gs>
              <a:gs pos="50000">
                <a:srgbClr val="4739F7">
                  <a:shade val="67500"/>
                  <a:satMod val="115000"/>
                </a:srgbClr>
              </a:gs>
              <a:gs pos="100000">
                <a:srgbClr val="4739F7">
                  <a:shade val="100000"/>
                  <a:satMod val="115000"/>
                </a:srgb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3200" dirty="0">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I. </a:t>
            </a:r>
            <a:r>
              <a:rPr lang="en-US" sz="3200" dirty="0" err="1">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Phản</a:t>
            </a:r>
            <a:r>
              <a:rPr lang="en-US" sz="3200" dirty="0">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200" dirty="0" err="1">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ứng</a:t>
            </a:r>
            <a:r>
              <a:rPr lang="en-US" sz="3200" dirty="0">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200" dirty="0" err="1">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một</a:t>
            </a:r>
            <a:r>
              <a:rPr lang="en-US" sz="3200" dirty="0">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200" dirty="0" err="1">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chiều</a:t>
            </a:r>
            <a:r>
              <a:rPr lang="en-US" sz="3200" dirty="0">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200" dirty="0" err="1">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và</a:t>
            </a:r>
            <a:r>
              <a:rPr lang="en-US" sz="3200" dirty="0">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200" dirty="0" err="1">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phản</a:t>
            </a:r>
            <a:r>
              <a:rPr lang="en-US" sz="3200" dirty="0">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200" dirty="0" err="1">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ứng</a:t>
            </a:r>
            <a:r>
              <a:rPr lang="en-US" sz="3200" dirty="0">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200" dirty="0" err="1">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thuận</a:t>
            </a:r>
            <a:r>
              <a:rPr lang="en-US" sz="3200" dirty="0">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200" dirty="0" err="1">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nghịch</a:t>
            </a:r>
            <a:endParaRPr lang="en-US" sz="3200" dirty="0">
              <a:solidFill>
                <a:srgbClr val="FFFF00"/>
              </a:solidFill>
              <a:latin typeface="UTM Aurora" panose="02040603050506020204" pitchFamily="18" charset="0"/>
              <a:ea typeface="Calibri" panose="020F0502020204030204" pitchFamily="34" charset="0"/>
            </a:endParaRPr>
          </a:p>
        </p:txBody>
      </p:sp>
      <p:graphicFrame>
        <p:nvGraphicFramePr>
          <p:cNvPr id="14" name="Table 13">
            <a:extLst>
              <a:ext uri="{FF2B5EF4-FFF2-40B4-BE49-F238E27FC236}">
                <a16:creationId xmlns:a16="http://schemas.microsoft.com/office/drawing/2014/main" id="{AE88C495-9DBB-4C8E-8231-F293FBB0EFC7}"/>
              </a:ext>
            </a:extLst>
          </p:cNvPr>
          <p:cNvGraphicFramePr>
            <a:graphicFrameLocks noGrp="1"/>
          </p:cNvGraphicFramePr>
          <p:nvPr>
            <p:extLst>
              <p:ext uri="{D42A27DB-BD31-4B8C-83A1-F6EECF244321}">
                <p14:modId xmlns:p14="http://schemas.microsoft.com/office/powerpoint/2010/main" val="1940288052"/>
              </p:ext>
            </p:extLst>
          </p:nvPr>
        </p:nvGraphicFramePr>
        <p:xfrm>
          <a:off x="6182557" y="1298063"/>
          <a:ext cx="5715000" cy="3078628"/>
        </p:xfrm>
        <a:graphic>
          <a:graphicData uri="http://schemas.openxmlformats.org/drawingml/2006/table">
            <a:tbl>
              <a:tblPr firstRow="1" bandRow="1">
                <a:tableStyleId>{5C22544A-7EE6-4342-B048-85BDC9FD1C3A}</a:tableStyleId>
              </a:tblPr>
              <a:tblGrid>
                <a:gridCol w="1677228">
                  <a:extLst>
                    <a:ext uri="{9D8B030D-6E8A-4147-A177-3AD203B41FA5}">
                      <a16:colId xmlns:a16="http://schemas.microsoft.com/office/drawing/2014/main" val="1382481192"/>
                    </a:ext>
                  </a:extLst>
                </a:gridCol>
                <a:gridCol w="4037772">
                  <a:extLst>
                    <a:ext uri="{9D8B030D-6E8A-4147-A177-3AD203B41FA5}">
                      <a16:colId xmlns:a16="http://schemas.microsoft.com/office/drawing/2014/main" val="3281638933"/>
                    </a:ext>
                  </a:extLst>
                </a:gridCol>
              </a:tblGrid>
              <a:tr h="1753360">
                <a:tc>
                  <a:txBody>
                    <a:bodyPr/>
                    <a:lstStyle/>
                    <a:p>
                      <a:endParaRPr lang="en-VN" sz="2400" dirty="0">
                        <a:solidFill>
                          <a:srgbClr val="7030A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VN" sz="2400" baseline="-25000" dirty="0">
                        <a:solidFill>
                          <a:srgbClr val="7030A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0967816"/>
                  </a:ext>
                </a:extLst>
              </a:tr>
              <a:tr h="1325268">
                <a:tc>
                  <a:txBody>
                    <a:bodyPr/>
                    <a:lstStyle/>
                    <a:p>
                      <a:endParaRPr lang="en-VN" sz="2400" dirty="0">
                        <a:solidFill>
                          <a:srgbClr val="7030A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VN" sz="2400" dirty="0">
                        <a:solidFill>
                          <a:srgbClr val="7030A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9032680"/>
                  </a:ext>
                </a:extLst>
              </a:tr>
            </a:tbl>
          </a:graphicData>
        </a:graphic>
      </p:graphicFrame>
      <p:sp>
        <p:nvSpPr>
          <p:cNvPr id="16" name="Text Box 8">
            <a:extLst>
              <a:ext uri="{FF2B5EF4-FFF2-40B4-BE49-F238E27FC236}">
                <a16:creationId xmlns:a16="http://schemas.microsoft.com/office/drawing/2014/main" id="{2F45F24F-4E44-4939-8AA3-50A0BFDFA7B5}"/>
              </a:ext>
            </a:extLst>
          </p:cNvPr>
          <p:cNvSpPr txBox="1">
            <a:spLocks noChangeArrowheads="1"/>
          </p:cNvSpPr>
          <p:nvPr/>
        </p:nvSpPr>
        <p:spPr bwMode="auto">
          <a:xfrm>
            <a:off x="7699899" y="681779"/>
            <a:ext cx="3841072" cy="46166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VN" sz="2400" i="1" dirty="0">
                <a:solidFill>
                  <a:srgbClr val="CC3399"/>
                </a:solidFill>
                <a:latin typeface="UTM Aurora" panose="02040603050506020204" pitchFamily="18" charset="0"/>
              </a:rPr>
              <a:t>2. </a:t>
            </a:r>
            <a:r>
              <a:rPr lang="en-US" altLang="en-VN" sz="2400" i="1" dirty="0" err="1">
                <a:solidFill>
                  <a:srgbClr val="CC3399"/>
                </a:solidFill>
                <a:latin typeface="UTM Aurora" panose="02040603050506020204" pitchFamily="18" charset="0"/>
              </a:rPr>
              <a:t>Phản</a:t>
            </a:r>
            <a:r>
              <a:rPr lang="en-US" altLang="en-VN" sz="2400" i="1" dirty="0">
                <a:solidFill>
                  <a:srgbClr val="CC3399"/>
                </a:solidFill>
                <a:latin typeface="UTM Aurora" panose="02040603050506020204" pitchFamily="18" charset="0"/>
              </a:rPr>
              <a:t> </a:t>
            </a:r>
            <a:r>
              <a:rPr lang="en-US" altLang="en-VN" sz="2400" i="1" dirty="0" err="1">
                <a:solidFill>
                  <a:srgbClr val="CC3399"/>
                </a:solidFill>
                <a:latin typeface="UTM Aurora" panose="02040603050506020204" pitchFamily="18" charset="0"/>
              </a:rPr>
              <a:t>ứng</a:t>
            </a:r>
            <a:r>
              <a:rPr lang="en-US" altLang="en-VN" sz="2400" i="1" dirty="0">
                <a:solidFill>
                  <a:srgbClr val="CC3399"/>
                </a:solidFill>
                <a:latin typeface="UTM Aurora" panose="02040603050506020204" pitchFamily="18" charset="0"/>
              </a:rPr>
              <a:t> </a:t>
            </a:r>
            <a:r>
              <a:rPr lang="en-US" altLang="en-VN" sz="2400" i="1" dirty="0" err="1">
                <a:solidFill>
                  <a:srgbClr val="CC3399"/>
                </a:solidFill>
                <a:latin typeface="UTM Aurora" panose="02040603050506020204" pitchFamily="18" charset="0"/>
              </a:rPr>
              <a:t>thuận</a:t>
            </a:r>
            <a:r>
              <a:rPr lang="en-US" altLang="en-VN" sz="2400" i="1" dirty="0">
                <a:solidFill>
                  <a:srgbClr val="CC3399"/>
                </a:solidFill>
                <a:latin typeface="UTM Aurora" panose="02040603050506020204" pitchFamily="18" charset="0"/>
              </a:rPr>
              <a:t> </a:t>
            </a:r>
            <a:r>
              <a:rPr lang="en-US" altLang="en-VN" sz="2400" i="1" dirty="0" err="1">
                <a:solidFill>
                  <a:srgbClr val="CC3399"/>
                </a:solidFill>
                <a:latin typeface="UTM Aurora" panose="02040603050506020204" pitchFamily="18" charset="0"/>
              </a:rPr>
              <a:t>nghịch</a:t>
            </a:r>
            <a:r>
              <a:rPr lang="en-US" altLang="en-VN" sz="2400" i="1" dirty="0">
                <a:solidFill>
                  <a:srgbClr val="CC3399"/>
                </a:solidFill>
                <a:latin typeface="UTM Aurora" panose="02040603050506020204" pitchFamily="18" charset="0"/>
              </a:rPr>
              <a:t> 2 </a:t>
            </a:r>
            <a:r>
              <a:rPr lang="en-US" altLang="en-VN" sz="2400" i="1" dirty="0" err="1">
                <a:solidFill>
                  <a:srgbClr val="CC3399"/>
                </a:solidFill>
                <a:latin typeface="UTM Aurora" panose="02040603050506020204" pitchFamily="18" charset="0"/>
              </a:rPr>
              <a:t>chiều</a:t>
            </a:r>
            <a:endParaRPr lang="en-US" altLang="en-VN" sz="2400" i="1" dirty="0">
              <a:solidFill>
                <a:srgbClr val="CC3399"/>
              </a:solidFill>
              <a:latin typeface="UTM Aurora" panose="02040603050506020204" pitchFamily="18" charset="0"/>
            </a:endParaRPr>
          </a:p>
        </p:txBody>
      </p:sp>
      <p:sp>
        <p:nvSpPr>
          <p:cNvPr id="17" name="TextBox 16">
            <a:extLst>
              <a:ext uri="{FF2B5EF4-FFF2-40B4-BE49-F238E27FC236}">
                <a16:creationId xmlns:a16="http://schemas.microsoft.com/office/drawing/2014/main" id="{5DC1B541-882E-4662-A1E2-D644DA560609}"/>
              </a:ext>
            </a:extLst>
          </p:cNvPr>
          <p:cNvSpPr txBox="1"/>
          <p:nvPr/>
        </p:nvSpPr>
        <p:spPr>
          <a:xfrm>
            <a:off x="6584549" y="1880825"/>
            <a:ext cx="1219200" cy="461665"/>
          </a:xfrm>
          <a:prstGeom prst="rect">
            <a:avLst/>
          </a:prstGeom>
          <a:noFill/>
        </p:spPr>
        <p:txBody>
          <a:bodyPr wrap="square" rtlCol="0">
            <a:spAutoFit/>
          </a:bodyPr>
          <a:lstStyle/>
          <a:p>
            <a:r>
              <a:rPr lang="en-VN" sz="2400" dirty="0">
                <a:solidFill>
                  <a:srgbClr val="00B050"/>
                </a:solidFill>
                <a:latin typeface="UTM Aurora" panose="02040603050506020204" pitchFamily="18" charset="0"/>
              </a:rPr>
              <a:t>Ví dụ</a:t>
            </a:r>
          </a:p>
        </p:txBody>
      </p:sp>
      <p:sp>
        <p:nvSpPr>
          <p:cNvPr id="18" name="TextBox 17">
            <a:extLst>
              <a:ext uri="{FF2B5EF4-FFF2-40B4-BE49-F238E27FC236}">
                <a16:creationId xmlns:a16="http://schemas.microsoft.com/office/drawing/2014/main" id="{0A056E30-CF5C-4A82-88DD-28D7B6E7EC40}"/>
              </a:ext>
            </a:extLst>
          </p:cNvPr>
          <p:cNvSpPr txBox="1"/>
          <p:nvPr/>
        </p:nvSpPr>
        <p:spPr>
          <a:xfrm>
            <a:off x="5872116" y="3299909"/>
            <a:ext cx="2133599" cy="1200329"/>
          </a:xfrm>
          <a:prstGeom prst="rect">
            <a:avLst/>
          </a:prstGeom>
          <a:noFill/>
        </p:spPr>
        <p:txBody>
          <a:bodyPr wrap="square" rtlCol="0">
            <a:spAutoFit/>
          </a:bodyPr>
          <a:lstStyle/>
          <a:p>
            <a:pPr algn="ctr"/>
            <a:r>
              <a:rPr lang="en-VN" sz="2400" dirty="0">
                <a:solidFill>
                  <a:srgbClr val="00B050"/>
                </a:solidFill>
                <a:latin typeface="UTM Aurora" panose="02040603050506020204" pitchFamily="18" charset="0"/>
              </a:rPr>
              <a:t>Chiều </a:t>
            </a:r>
            <a:endParaRPr lang="en-US" sz="2400" dirty="0">
              <a:solidFill>
                <a:srgbClr val="00B050"/>
              </a:solidFill>
              <a:latin typeface="UTM Aurora" panose="02040603050506020204" pitchFamily="18" charset="0"/>
            </a:endParaRPr>
          </a:p>
          <a:p>
            <a:pPr algn="ctr"/>
            <a:r>
              <a:rPr lang="en-VN" sz="2400" dirty="0">
                <a:solidFill>
                  <a:srgbClr val="00B050"/>
                </a:solidFill>
                <a:latin typeface="UTM Aurora" panose="02040603050506020204" pitchFamily="18" charset="0"/>
              </a:rPr>
              <a:t>phản ứng</a:t>
            </a:r>
          </a:p>
          <a:p>
            <a:pPr algn="ctr"/>
            <a:endParaRPr lang="en-VN" sz="2400" dirty="0">
              <a:solidFill>
                <a:srgbClr val="00B050"/>
              </a:solidFill>
              <a:latin typeface="UTM Aurora" panose="02040603050506020204" pitchFamily="18" charset="0"/>
            </a:endParaRPr>
          </a:p>
        </p:txBody>
      </p:sp>
      <p:sp>
        <p:nvSpPr>
          <p:cNvPr id="19" name="TextBox 18">
            <a:extLst>
              <a:ext uri="{FF2B5EF4-FFF2-40B4-BE49-F238E27FC236}">
                <a16:creationId xmlns:a16="http://schemas.microsoft.com/office/drawing/2014/main" id="{45796FD2-0ED4-44E3-8159-792B5DAE5784}"/>
              </a:ext>
            </a:extLst>
          </p:cNvPr>
          <p:cNvSpPr txBox="1"/>
          <p:nvPr/>
        </p:nvSpPr>
        <p:spPr>
          <a:xfrm>
            <a:off x="8169398" y="1649992"/>
            <a:ext cx="4038600" cy="461665"/>
          </a:xfrm>
          <a:prstGeom prst="rect">
            <a:avLst/>
          </a:prstGeom>
          <a:noFill/>
        </p:spPr>
        <p:txBody>
          <a:bodyPr wrap="square" rtlCol="0">
            <a:spAutoFit/>
          </a:bodyPr>
          <a:lstStyle/>
          <a:p>
            <a:r>
              <a:rPr lang="en-VN" sz="2400" dirty="0">
                <a:solidFill>
                  <a:srgbClr val="00B050"/>
                </a:solidFill>
                <a:latin typeface="UTM Aurora" panose="02040603050506020204" pitchFamily="18" charset="0"/>
              </a:rPr>
              <a:t>Cl</a:t>
            </a:r>
            <a:r>
              <a:rPr lang="en-VN" sz="2400" baseline="-25000" dirty="0">
                <a:solidFill>
                  <a:srgbClr val="00B050"/>
                </a:solidFill>
                <a:latin typeface="UTM Aurora" panose="02040603050506020204" pitchFamily="18" charset="0"/>
              </a:rPr>
              <a:t>2 </a:t>
            </a:r>
            <a:r>
              <a:rPr lang="en-VN" sz="2400" dirty="0">
                <a:solidFill>
                  <a:srgbClr val="00B050"/>
                </a:solidFill>
                <a:latin typeface="UTM Aurora" panose="02040603050506020204" pitchFamily="18" charset="0"/>
              </a:rPr>
              <a:t> +  H</a:t>
            </a:r>
            <a:r>
              <a:rPr lang="en-VN" sz="2400" baseline="-25000" dirty="0">
                <a:solidFill>
                  <a:srgbClr val="00B050"/>
                </a:solidFill>
                <a:latin typeface="UTM Aurora" panose="02040603050506020204" pitchFamily="18" charset="0"/>
              </a:rPr>
              <a:t>2</a:t>
            </a:r>
            <a:r>
              <a:rPr lang="en-VN" sz="2400" dirty="0">
                <a:solidFill>
                  <a:srgbClr val="00B050"/>
                </a:solidFill>
                <a:latin typeface="UTM Aurora" panose="02040603050506020204" pitchFamily="18" charset="0"/>
              </a:rPr>
              <a:t>O ⇄ HCl  +  HClO</a:t>
            </a:r>
          </a:p>
        </p:txBody>
      </p:sp>
      <p:sp>
        <p:nvSpPr>
          <p:cNvPr id="20" name="TextBox 19">
            <a:extLst>
              <a:ext uri="{FF2B5EF4-FFF2-40B4-BE49-F238E27FC236}">
                <a16:creationId xmlns:a16="http://schemas.microsoft.com/office/drawing/2014/main" id="{B6710250-5E41-4CE9-889A-6C7E149B2B63}"/>
              </a:ext>
            </a:extLst>
          </p:cNvPr>
          <p:cNvSpPr txBox="1"/>
          <p:nvPr/>
        </p:nvSpPr>
        <p:spPr>
          <a:xfrm>
            <a:off x="8169398" y="2357974"/>
            <a:ext cx="4038600" cy="461665"/>
          </a:xfrm>
          <a:prstGeom prst="rect">
            <a:avLst/>
          </a:prstGeom>
          <a:noFill/>
        </p:spPr>
        <p:txBody>
          <a:bodyPr wrap="square" rtlCol="0">
            <a:spAutoFit/>
          </a:bodyPr>
          <a:lstStyle/>
          <a:p>
            <a:r>
              <a:rPr lang="en-VN" sz="2400" dirty="0">
                <a:solidFill>
                  <a:srgbClr val="C00000"/>
                </a:solidFill>
                <a:latin typeface="UTM Aurora" panose="02040603050506020204" pitchFamily="18" charset="0"/>
              </a:rPr>
              <a:t>HCl  +  HClO ⇄ Cl</a:t>
            </a:r>
            <a:r>
              <a:rPr lang="en-VN" sz="2400" baseline="-25000" dirty="0">
                <a:solidFill>
                  <a:srgbClr val="C00000"/>
                </a:solidFill>
                <a:latin typeface="UTM Aurora" panose="02040603050506020204" pitchFamily="18" charset="0"/>
              </a:rPr>
              <a:t>2 </a:t>
            </a:r>
            <a:r>
              <a:rPr lang="en-VN" sz="2400" dirty="0">
                <a:solidFill>
                  <a:srgbClr val="C00000"/>
                </a:solidFill>
                <a:latin typeface="UTM Aurora" panose="02040603050506020204" pitchFamily="18" charset="0"/>
              </a:rPr>
              <a:t> +  H</a:t>
            </a:r>
            <a:r>
              <a:rPr lang="en-VN" sz="2400" baseline="-25000" dirty="0">
                <a:solidFill>
                  <a:srgbClr val="C00000"/>
                </a:solidFill>
                <a:latin typeface="UTM Aurora" panose="02040603050506020204" pitchFamily="18" charset="0"/>
              </a:rPr>
              <a:t>2</a:t>
            </a:r>
            <a:r>
              <a:rPr lang="en-VN" sz="2400" dirty="0">
                <a:solidFill>
                  <a:srgbClr val="C00000"/>
                </a:solidFill>
                <a:latin typeface="UTM Aurora" panose="02040603050506020204" pitchFamily="18" charset="0"/>
              </a:rPr>
              <a:t>O</a:t>
            </a:r>
            <a:endParaRPr lang="en-VN" sz="2400" dirty="0">
              <a:latin typeface="UTM Aurora" panose="02040603050506020204" pitchFamily="18" charset="0"/>
            </a:endParaRPr>
          </a:p>
        </p:txBody>
      </p:sp>
      <p:sp>
        <p:nvSpPr>
          <p:cNvPr id="21" name="TextBox 20">
            <a:extLst>
              <a:ext uri="{FF2B5EF4-FFF2-40B4-BE49-F238E27FC236}">
                <a16:creationId xmlns:a16="http://schemas.microsoft.com/office/drawing/2014/main" id="{7724F06E-44BD-4C45-9903-5AF15D1727E8}"/>
              </a:ext>
            </a:extLst>
          </p:cNvPr>
          <p:cNvSpPr txBox="1"/>
          <p:nvPr/>
        </p:nvSpPr>
        <p:spPr>
          <a:xfrm>
            <a:off x="7803749" y="3325168"/>
            <a:ext cx="4038600" cy="830997"/>
          </a:xfrm>
          <a:prstGeom prst="rect">
            <a:avLst/>
          </a:prstGeom>
          <a:noFill/>
        </p:spPr>
        <p:txBody>
          <a:bodyPr wrap="square" rtlCol="0">
            <a:spAutoFit/>
          </a:bodyPr>
          <a:lstStyle/>
          <a:p>
            <a:pPr algn="ctr"/>
            <a:r>
              <a:rPr lang="en-VN" sz="2400" dirty="0">
                <a:solidFill>
                  <a:srgbClr val="00B050"/>
                </a:solidFill>
                <a:latin typeface="UTM Aurora" panose="02040603050506020204" pitchFamily="18" charset="0"/>
              </a:rPr>
              <a:t>Theo hai chiều trái ngược nhau trong cùng điều kiện </a:t>
            </a:r>
            <a:r>
              <a:rPr lang="en-VN" sz="2400" b="1" dirty="0">
                <a:solidFill>
                  <a:srgbClr val="990033"/>
                </a:solidFill>
                <a:latin typeface="UTM Aurora" panose="02040603050506020204" pitchFamily="18" charset="0"/>
              </a:rPr>
              <a:t>(⇄</a:t>
            </a:r>
            <a:r>
              <a:rPr lang="en-VN" sz="2400" b="1" dirty="0">
                <a:solidFill>
                  <a:srgbClr val="990033"/>
                </a:solidFill>
                <a:latin typeface="UTM Aurora" panose="02040603050506020204" pitchFamily="18" charset="0"/>
                <a:sym typeface="Wingdings" pitchFamily="2" charset="2"/>
              </a:rPr>
              <a:t>)</a:t>
            </a:r>
            <a:endParaRPr lang="en-VN" sz="2400" b="1" dirty="0">
              <a:solidFill>
                <a:srgbClr val="990033"/>
              </a:solidFill>
              <a:latin typeface="UTM Aurora" panose="02040603050506020204" pitchFamily="18" charset="0"/>
            </a:endParaRPr>
          </a:p>
        </p:txBody>
      </p:sp>
    </p:spTree>
    <p:extLst>
      <p:ext uri="{BB962C8B-B14F-4D97-AF65-F5344CB8AC3E}">
        <p14:creationId xmlns:p14="http://schemas.microsoft.com/office/powerpoint/2010/main" val="22059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p:tgtEl>
                                          <p:spTgt spid="10"/>
                                        </p:tgtEl>
                                        <p:attrNameLst>
                                          <p:attrName>ppt_y</p:attrName>
                                        </p:attrNameLst>
                                      </p:cBhvr>
                                      <p:tavLst>
                                        <p:tav tm="0">
                                          <p:val>
                                            <p:strVal val="#ppt_y+#ppt_h*1.125000"/>
                                          </p:val>
                                        </p:tav>
                                        <p:tav tm="100000">
                                          <p:val>
                                            <p:strVal val="#ppt_y"/>
                                          </p:val>
                                        </p:tav>
                                      </p:tavLst>
                                    </p:anim>
                                    <p:animEffect transition="in" filter="wipe(up)">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ppt_y</p:attrName>
                                        </p:attrNameLst>
                                      </p:cBhvr>
                                      <p:tavLst>
                                        <p:tav tm="0">
                                          <p:val>
                                            <p:strVal val="#ppt_y+#ppt_h*1.125000"/>
                                          </p:val>
                                        </p:tav>
                                        <p:tav tm="100000">
                                          <p:val>
                                            <p:strVal val="#ppt_y"/>
                                          </p:val>
                                        </p:tav>
                                      </p:tavLst>
                                    </p:anim>
                                    <p:animEffect transition="in" filter="wipe(up)">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p:tgtEl>
                                          <p:spTgt spid="8"/>
                                        </p:tgtEl>
                                        <p:attrNameLst>
                                          <p:attrName>ppt_y</p:attrName>
                                        </p:attrNameLst>
                                      </p:cBhvr>
                                      <p:tavLst>
                                        <p:tav tm="0">
                                          <p:val>
                                            <p:strVal val="#ppt_y+#ppt_h*1.125000"/>
                                          </p:val>
                                        </p:tav>
                                        <p:tav tm="100000">
                                          <p:val>
                                            <p:strVal val="#ppt_y"/>
                                          </p:val>
                                        </p:tav>
                                      </p:tavLst>
                                    </p:anim>
                                    <p:animEffect transition="in" filter="wipe(up)">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p:tgtEl>
                                          <p:spTgt spid="9"/>
                                        </p:tgtEl>
                                        <p:attrNameLst>
                                          <p:attrName>ppt_y</p:attrName>
                                        </p:attrNameLst>
                                      </p:cBhvr>
                                      <p:tavLst>
                                        <p:tav tm="0">
                                          <p:val>
                                            <p:strVal val="#ppt_y+#ppt_h*1.125000"/>
                                          </p:val>
                                        </p:tav>
                                        <p:tav tm="100000">
                                          <p:val>
                                            <p:strVal val="#ppt_y"/>
                                          </p:val>
                                        </p:tav>
                                      </p:tavLst>
                                    </p:anim>
                                    <p:animEffect transition="in" filter="wipe(up)">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p:tgtEl>
                                          <p:spTgt spid="11"/>
                                        </p:tgtEl>
                                        <p:attrNameLst>
                                          <p:attrName>ppt_y</p:attrName>
                                        </p:attrNameLst>
                                      </p:cBhvr>
                                      <p:tavLst>
                                        <p:tav tm="0">
                                          <p:val>
                                            <p:strVal val="#ppt_y+#ppt_h*1.125000"/>
                                          </p:val>
                                        </p:tav>
                                        <p:tav tm="100000">
                                          <p:val>
                                            <p:strVal val="#ppt_y"/>
                                          </p:val>
                                        </p:tav>
                                      </p:tavLst>
                                    </p:anim>
                                    <p:animEffect transition="in" filter="wipe(up)">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p:tgtEl>
                                          <p:spTgt spid="12"/>
                                        </p:tgtEl>
                                        <p:attrNameLst>
                                          <p:attrName>ppt_y</p:attrName>
                                        </p:attrNameLst>
                                      </p:cBhvr>
                                      <p:tavLst>
                                        <p:tav tm="0">
                                          <p:val>
                                            <p:strVal val="#ppt_y+#ppt_h*1.125000"/>
                                          </p:val>
                                        </p:tav>
                                        <p:tav tm="100000">
                                          <p:val>
                                            <p:strVal val="#ppt_y"/>
                                          </p:val>
                                        </p:tav>
                                      </p:tavLst>
                                    </p:anim>
                                    <p:animEffect transition="in" filter="wipe(up)">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p:tgtEl>
                                          <p:spTgt spid="6"/>
                                        </p:tgtEl>
                                        <p:attrNameLst>
                                          <p:attrName>ppt_y</p:attrName>
                                        </p:attrNameLst>
                                      </p:cBhvr>
                                      <p:tavLst>
                                        <p:tav tm="0">
                                          <p:val>
                                            <p:strVal val="#ppt_y+#ppt_h*1.125000"/>
                                          </p:val>
                                        </p:tav>
                                        <p:tav tm="100000">
                                          <p:val>
                                            <p:strVal val="#ppt_y"/>
                                          </p:val>
                                        </p:tav>
                                      </p:tavLst>
                                    </p:anim>
                                    <p:animEffect transition="in" filter="wipe(up)">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p:tgtEl>
                                          <p:spTgt spid="14"/>
                                        </p:tgtEl>
                                        <p:attrNameLst>
                                          <p:attrName>ppt_y</p:attrName>
                                        </p:attrNameLst>
                                      </p:cBhvr>
                                      <p:tavLst>
                                        <p:tav tm="0">
                                          <p:val>
                                            <p:strVal val="#ppt_y+#ppt_h*1.125000"/>
                                          </p:val>
                                        </p:tav>
                                        <p:tav tm="100000">
                                          <p:val>
                                            <p:strVal val="#ppt_y"/>
                                          </p:val>
                                        </p:tav>
                                      </p:tavLst>
                                    </p:anim>
                                    <p:animEffect transition="in" filter="wipe(up)">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4"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p:tgtEl>
                                          <p:spTgt spid="16"/>
                                        </p:tgtEl>
                                        <p:attrNameLst>
                                          <p:attrName>ppt_y</p:attrName>
                                        </p:attrNameLst>
                                      </p:cBhvr>
                                      <p:tavLst>
                                        <p:tav tm="0">
                                          <p:val>
                                            <p:strVal val="#ppt_y+#ppt_h*1.125000"/>
                                          </p:val>
                                        </p:tav>
                                        <p:tav tm="100000">
                                          <p:val>
                                            <p:strVal val="#ppt_y"/>
                                          </p:val>
                                        </p:tav>
                                      </p:tavLst>
                                    </p:anim>
                                    <p:animEffect transition="in" filter="wipe(up)">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4"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p:tgtEl>
                                          <p:spTgt spid="17"/>
                                        </p:tgtEl>
                                        <p:attrNameLst>
                                          <p:attrName>ppt_y</p:attrName>
                                        </p:attrNameLst>
                                      </p:cBhvr>
                                      <p:tavLst>
                                        <p:tav tm="0">
                                          <p:val>
                                            <p:strVal val="#ppt_y+#ppt_h*1.125000"/>
                                          </p:val>
                                        </p:tav>
                                        <p:tav tm="100000">
                                          <p:val>
                                            <p:strVal val="#ppt_y"/>
                                          </p:val>
                                        </p:tav>
                                      </p:tavLst>
                                    </p:anim>
                                    <p:animEffect transition="in" filter="wipe(up)">
                                      <p:cBhvr>
                                        <p:cTn id="68" dur="500"/>
                                        <p:tgtEl>
                                          <p:spTgt spid="17"/>
                                        </p:tgtEl>
                                      </p:cBhvr>
                                    </p:animEffect>
                                  </p:childTnLst>
                                </p:cTn>
                              </p:par>
                            </p:childTnLst>
                          </p:cTn>
                        </p:par>
                      </p:childTnLst>
                    </p:cTn>
                  </p:par>
                  <p:par>
                    <p:cTn id="69" fill="hold">
                      <p:stCondLst>
                        <p:cond delay="indefinite"/>
                      </p:stCondLst>
                      <p:childTnLst>
                        <p:par>
                          <p:cTn id="70" fill="hold">
                            <p:stCondLst>
                              <p:cond delay="0"/>
                            </p:stCondLst>
                            <p:childTnLst>
                              <p:par>
                                <p:cTn id="71" presetID="12" presetClass="entr" presetSubtype="4"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p:tgtEl>
                                          <p:spTgt spid="18"/>
                                        </p:tgtEl>
                                        <p:attrNameLst>
                                          <p:attrName>ppt_y</p:attrName>
                                        </p:attrNameLst>
                                      </p:cBhvr>
                                      <p:tavLst>
                                        <p:tav tm="0">
                                          <p:val>
                                            <p:strVal val="#ppt_y+#ppt_h*1.125000"/>
                                          </p:val>
                                        </p:tav>
                                        <p:tav tm="100000">
                                          <p:val>
                                            <p:strVal val="#ppt_y"/>
                                          </p:val>
                                        </p:tav>
                                      </p:tavLst>
                                    </p:anim>
                                    <p:animEffect transition="in" filter="wipe(up)">
                                      <p:cBhvr>
                                        <p:cTn id="74" dur="5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12" presetClass="entr" presetSubtype="4"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additive="base">
                                        <p:cTn id="79" dur="500"/>
                                        <p:tgtEl>
                                          <p:spTgt spid="19"/>
                                        </p:tgtEl>
                                        <p:attrNameLst>
                                          <p:attrName>ppt_y</p:attrName>
                                        </p:attrNameLst>
                                      </p:cBhvr>
                                      <p:tavLst>
                                        <p:tav tm="0">
                                          <p:val>
                                            <p:strVal val="#ppt_y+#ppt_h*1.125000"/>
                                          </p:val>
                                        </p:tav>
                                        <p:tav tm="100000">
                                          <p:val>
                                            <p:strVal val="#ppt_y"/>
                                          </p:val>
                                        </p:tav>
                                      </p:tavLst>
                                    </p:anim>
                                    <p:animEffect transition="in" filter="wipe(up)">
                                      <p:cBhvr>
                                        <p:cTn id="80" dur="500"/>
                                        <p:tgtEl>
                                          <p:spTgt spid="19"/>
                                        </p:tgtEl>
                                      </p:cBhvr>
                                    </p:animEffect>
                                  </p:childTnLst>
                                </p:cTn>
                              </p:par>
                            </p:childTnLst>
                          </p:cTn>
                        </p:par>
                      </p:childTnLst>
                    </p:cTn>
                  </p:par>
                  <p:par>
                    <p:cTn id="81" fill="hold">
                      <p:stCondLst>
                        <p:cond delay="indefinite"/>
                      </p:stCondLst>
                      <p:childTnLst>
                        <p:par>
                          <p:cTn id="82" fill="hold">
                            <p:stCondLst>
                              <p:cond delay="0"/>
                            </p:stCondLst>
                            <p:childTnLst>
                              <p:par>
                                <p:cTn id="83" presetID="12" presetClass="entr" presetSubtype="4"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additive="base">
                                        <p:cTn id="85" dur="500"/>
                                        <p:tgtEl>
                                          <p:spTgt spid="20"/>
                                        </p:tgtEl>
                                        <p:attrNameLst>
                                          <p:attrName>ppt_y</p:attrName>
                                        </p:attrNameLst>
                                      </p:cBhvr>
                                      <p:tavLst>
                                        <p:tav tm="0">
                                          <p:val>
                                            <p:strVal val="#ppt_y+#ppt_h*1.125000"/>
                                          </p:val>
                                        </p:tav>
                                        <p:tav tm="100000">
                                          <p:val>
                                            <p:strVal val="#ppt_y"/>
                                          </p:val>
                                        </p:tav>
                                      </p:tavLst>
                                    </p:anim>
                                    <p:animEffect transition="in" filter="wipe(up)">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2" presetClass="entr" presetSubtype="4"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anim calcmode="lin" valueType="num">
                                      <p:cBhvr additive="base">
                                        <p:cTn id="91" dur="500"/>
                                        <p:tgtEl>
                                          <p:spTgt spid="21"/>
                                        </p:tgtEl>
                                        <p:attrNameLst>
                                          <p:attrName>ppt_y</p:attrName>
                                        </p:attrNameLst>
                                      </p:cBhvr>
                                      <p:tavLst>
                                        <p:tav tm="0">
                                          <p:val>
                                            <p:strVal val="#ppt_y+#ppt_h*1.125000"/>
                                          </p:val>
                                        </p:tav>
                                        <p:tav tm="100000">
                                          <p:val>
                                            <p:strVal val="#ppt_y"/>
                                          </p:val>
                                        </p:tav>
                                      </p:tavLst>
                                    </p:anim>
                                    <p:animEffect transition="in" filter="wipe(up)">
                                      <p:cBhvr>
                                        <p:cTn id="9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0" grpId="0"/>
      <p:bldP spid="11" grpId="0"/>
      <p:bldP spid="12" grpId="0"/>
      <p:bldP spid="16" grpId="0" animBg="1"/>
      <p:bldP spid="17" grpId="0"/>
      <p:bldP spid="18" grpId="0"/>
      <p:bldP spid="19" grpId="0"/>
      <p:bldP spid="20"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1912"/>
            <a:ext cx="9144000" cy="695367"/>
          </a:xfrm>
          <a:prstGeom prst="rect">
            <a:avLst/>
          </a:prstGeom>
          <a:gradFill flip="none" rotWithShape="1">
            <a:gsLst>
              <a:gs pos="0">
                <a:srgbClr val="4739F7">
                  <a:shade val="30000"/>
                  <a:satMod val="115000"/>
                </a:srgbClr>
              </a:gs>
              <a:gs pos="50000">
                <a:srgbClr val="4739F7">
                  <a:shade val="67500"/>
                  <a:satMod val="115000"/>
                </a:srgbClr>
              </a:gs>
              <a:gs pos="100000">
                <a:srgbClr val="4739F7">
                  <a:shade val="100000"/>
                  <a:satMod val="115000"/>
                </a:srgb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3000" b="1" dirty="0">
                <a:solidFill>
                  <a:srgbClr val="FFFF00"/>
                </a:solidFill>
                <a:cs typeface="Times New Roman" panose="02020603050405020304" pitchFamily="18" charset="0"/>
                <a:sym typeface="Wingdings" panose="05000000000000000000" pitchFamily="2" charset="2"/>
              </a:rPr>
              <a:t> </a:t>
            </a:r>
            <a:r>
              <a:rPr lang="en-US" sz="3000" b="1" dirty="0">
                <a:solidFill>
                  <a:srgbClr val="FFFF00"/>
                </a:solidFill>
              </a:rPr>
              <a:t> CÁC YẾU TỐ ẢNH HƯỞNG ĐẾN CÂN BẰNG HÓA HỌC</a:t>
            </a:r>
            <a:endParaRPr lang="en-US" sz="3000" b="1" dirty="0">
              <a:solidFill>
                <a:srgbClr val="FFFF00"/>
              </a:solidFill>
              <a:latin typeface="Times New Roman" panose="02020603050405020304" pitchFamily="18" charset="0"/>
              <a:ea typeface="Calibri" panose="020F0502020204030204" pitchFamily="34" charset="0"/>
            </a:endParaRPr>
          </a:p>
        </p:txBody>
      </p:sp>
      <p:sp>
        <p:nvSpPr>
          <p:cNvPr id="9" name="Rounded Rectangle 8"/>
          <p:cNvSpPr/>
          <p:nvPr/>
        </p:nvSpPr>
        <p:spPr>
          <a:xfrm>
            <a:off x="1933745" y="2670155"/>
            <a:ext cx="9658815" cy="2155250"/>
          </a:xfrm>
          <a:prstGeom prst="round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pPr>
            <a:r>
              <a:rPr lang="en-US" sz="2400" dirty="0" err="1">
                <a:solidFill>
                  <a:schemeClr val="tx1"/>
                </a:solidFill>
                <a:latin typeface="Cambria" panose="02040503050406030204" pitchFamily="18" charset="0"/>
                <a:ea typeface="Cambria" panose="02040503050406030204" pitchFamily="18" charset="0"/>
              </a:rPr>
              <a:t>Một</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phản</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ứng</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thuận</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nghịch</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đang</a:t>
            </a:r>
            <a:r>
              <a:rPr lang="en-US" sz="2400" dirty="0">
                <a:solidFill>
                  <a:schemeClr val="tx1"/>
                </a:solidFill>
                <a:latin typeface="Cambria" panose="02040503050406030204" pitchFamily="18" charset="0"/>
                <a:ea typeface="Cambria" panose="02040503050406030204" pitchFamily="18" charset="0"/>
              </a:rPr>
              <a:t> ở </a:t>
            </a:r>
            <a:r>
              <a:rPr lang="en-US" sz="2400" dirty="0" err="1">
                <a:solidFill>
                  <a:schemeClr val="tx1"/>
                </a:solidFill>
                <a:latin typeface="Cambria" panose="02040503050406030204" pitchFamily="18" charset="0"/>
                <a:ea typeface="Cambria" panose="02040503050406030204" pitchFamily="18" charset="0"/>
              </a:rPr>
              <a:t>trạng</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thái</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cân</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bằng</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khi</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chịu</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tác</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động</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bên</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ngoài</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như</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biến</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đổi</a:t>
            </a:r>
            <a:r>
              <a:rPr lang="en-US" sz="2400" dirty="0">
                <a:solidFill>
                  <a:schemeClr val="tx1"/>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nồng</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độ</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áp</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suất</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nhiệt</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độ</a:t>
            </a:r>
            <a:r>
              <a:rPr lang="en-US" sz="2400" b="1" dirty="0">
                <a:solidFill>
                  <a:srgbClr val="0070C0"/>
                </a:solidFill>
                <a:latin typeface="Cambria" panose="02040503050406030204" pitchFamily="18" charset="0"/>
                <a:ea typeface="Cambria" panose="02040503050406030204" pitchFamily="18" charset="0"/>
              </a:rPr>
              <a:t>,</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thì</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cân</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bằng</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sẽ</a:t>
            </a:r>
            <a:r>
              <a:rPr lang="en-US" sz="2400" dirty="0">
                <a:solidFill>
                  <a:schemeClr val="tx1"/>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chuyển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dịch</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theo</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chiều</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làm</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giảm</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tác</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động</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bên</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ngoài</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đó</a:t>
            </a:r>
            <a:r>
              <a:rPr lang="en-US" sz="2400" dirty="0">
                <a:solidFill>
                  <a:schemeClr val="tx1"/>
                </a:solidFill>
                <a:latin typeface="Cambria" panose="02040503050406030204" pitchFamily="18" charset="0"/>
                <a:ea typeface="Cambria" panose="02040503050406030204" pitchFamily="18" charset="0"/>
              </a:rPr>
              <a:t>.</a:t>
            </a:r>
          </a:p>
        </p:txBody>
      </p:sp>
      <p:pic>
        <p:nvPicPr>
          <p:cNvPr id="10" name="Picture 50" descr="17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7265" y="1695968"/>
            <a:ext cx="1284287" cy="12954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019241" y="1935006"/>
            <a:ext cx="8021817" cy="523220"/>
          </a:xfrm>
          <a:prstGeom prst="rect">
            <a:avLst/>
          </a:prstGeom>
        </p:spPr>
        <p:txBody>
          <a:bodyPr wrap="square">
            <a:spAutoFit/>
          </a:bodyPr>
          <a:lstStyle/>
          <a:p>
            <a:r>
              <a:rPr lang="en-US" sz="2800" b="1" dirty="0" err="1">
                <a:solidFill>
                  <a:srgbClr val="FF0000"/>
                </a:solidFill>
                <a:latin typeface="+mj-lt"/>
              </a:rPr>
              <a:t>Nguyên</a:t>
            </a:r>
            <a:r>
              <a:rPr lang="en-US" sz="2800" b="1" dirty="0">
                <a:solidFill>
                  <a:srgbClr val="FF0000"/>
                </a:solidFill>
                <a:latin typeface="+mj-lt"/>
              </a:rPr>
              <a:t> </a:t>
            </a:r>
            <a:r>
              <a:rPr lang="en-US" sz="2800" b="1" dirty="0" err="1">
                <a:solidFill>
                  <a:srgbClr val="FF0000"/>
                </a:solidFill>
                <a:latin typeface="+mj-lt"/>
              </a:rPr>
              <a:t>lí</a:t>
            </a:r>
            <a:r>
              <a:rPr lang="en-US" sz="2800" b="1" dirty="0">
                <a:solidFill>
                  <a:srgbClr val="FF0000"/>
                </a:solidFill>
                <a:latin typeface="+mj-lt"/>
              </a:rPr>
              <a:t> </a:t>
            </a:r>
            <a:r>
              <a:rPr lang="en-US" sz="2800" b="1" dirty="0" err="1">
                <a:solidFill>
                  <a:srgbClr val="FF0000"/>
                </a:solidFill>
                <a:latin typeface="+mj-lt"/>
              </a:rPr>
              <a:t>chuyển</a:t>
            </a:r>
            <a:r>
              <a:rPr lang="en-US" sz="2800" b="1" dirty="0">
                <a:solidFill>
                  <a:srgbClr val="FF0000"/>
                </a:solidFill>
                <a:latin typeface="+mj-lt"/>
              </a:rPr>
              <a:t> </a:t>
            </a:r>
            <a:r>
              <a:rPr lang="en-US" sz="2800" b="1" dirty="0" err="1">
                <a:solidFill>
                  <a:srgbClr val="FF0000"/>
                </a:solidFill>
                <a:latin typeface="+mj-lt"/>
              </a:rPr>
              <a:t>dịch</a:t>
            </a:r>
            <a:r>
              <a:rPr lang="en-US" sz="2800" b="1" dirty="0">
                <a:solidFill>
                  <a:srgbClr val="FF0000"/>
                </a:solidFill>
                <a:latin typeface="+mj-lt"/>
              </a:rPr>
              <a:t> </a:t>
            </a:r>
            <a:r>
              <a:rPr lang="en-US" sz="2800" b="1" dirty="0" err="1">
                <a:solidFill>
                  <a:srgbClr val="FF0000"/>
                </a:solidFill>
                <a:latin typeface="+mj-lt"/>
              </a:rPr>
              <a:t>cân</a:t>
            </a:r>
            <a:r>
              <a:rPr lang="en-US" sz="2800" b="1" dirty="0">
                <a:solidFill>
                  <a:srgbClr val="FF0000"/>
                </a:solidFill>
                <a:latin typeface="+mj-lt"/>
              </a:rPr>
              <a:t> </a:t>
            </a:r>
            <a:r>
              <a:rPr lang="en-US" sz="2800" b="1" dirty="0" err="1">
                <a:solidFill>
                  <a:srgbClr val="FF0000"/>
                </a:solidFill>
                <a:latin typeface="+mj-lt"/>
              </a:rPr>
              <a:t>bằng</a:t>
            </a:r>
            <a:r>
              <a:rPr lang="en-US" sz="2800" b="1" dirty="0">
                <a:solidFill>
                  <a:srgbClr val="FF0000"/>
                </a:solidFill>
                <a:latin typeface="+mj-lt"/>
              </a:rPr>
              <a:t> Le </a:t>
            </a:r>
            <a:r>
              <a:rPr lang="en-US" sz="2800" b="1" dirty="0" err="1">
                <a:solidFill>
                  <a:srgbClr val="FF0000"/>
                </a:solidFill>
                <a:latin typeface="+mj-lt"/>
              </a:rPr>
              <a:t>Chatelier</a:t>
            </a:r>
            <a:r>
              <a:rPr lang="en-US" sz="2800" b="1" dirty="0">
                <a:solidFill>
                  <a:srgbClr val="FF0000"/>
                </a:solidFill>
                <a:latin typeface="+mj-lt"/>
              </a:rPr>
              <a:t> </a:t>
            </a:r>
            <a:endParaRPr lang="en-US" sz="2800" dirty="0">
              <a:latin typeface="+mj-lt"/>
            </a:endParaRPr>
          </a:p>
        </p:txBody>
      </p:sp>
      <p:sp>
        <p:nvSpPr>
          <p:cNvPr id="12" name="Rounded Rectangle 11"/>
          <p:cNvSpPr/>
          <p:nvPr/>
        </p:nvSpPr>
        <p:spPr>
          <a:xfrm>
            <a:off x="433589" y="1099283"/>
            <a:ext cx="4575139" cy="533400"/>
          </a:xfrm>
          <a:prstGeom prst="roundRect">
            <a:avLst>
              <a:gd name="adj" fmla="val 50000"/>
            </a:avLst>
          </a:prstGeom>
          <a:ln/>
          <a:effectLst>
            <a:glow rad="63500">
              <a:schemeClr val="accent1">
                <a:lumMod val="60000"/>
                <a:lumOff val="40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0000"/>
                </a:solidFill>
                <a:cs typeface="Times New Roman" pitchFamily="18" charset="0"/>
              </a:rPr>
              <a:t>Nguyên</a:t>
            </a:r>
            <a:r>
              <a:rPr lang="en-US" sz="3200" b="1" dirty="0">
                <a:solidFill>
                  <a:srgbClr val="000000"/>
                </a:solidFill>
                <a:cs typeface="Times New Roman" pitchFamily="18" charset="0"/>
              </a:rPr>
              <a:t> </a:t>
            </a:r>
            <a:r>
              <a:rPr lang="en-US" sz="3200" b="1" dirty="0" err="1">
                <a:solidFill>
                  <a:srgbClr val="000000"/>
                </a:solidFill>
                <a:cs typeface="Times New Roman" pitchFamily="18" charset="0"/>
              </a:rPr>
              <a:t>lí</a:t>
            </a:r>
            <a:r>
              <a:rPr lang="en-US" sz="3200" b="1" dirty="0">
                <a:solidFill>
                  <a:srgbClr val="000000"/>
                </a:solidFill>
                <a:cs typeface="Times New Roman" pitchFamily="18" charset="0"/>
              </a:rPr>
              <a:t> Le </a:t>
            </a:r>
            <a:r>
              <a:rPr lang="en-US" sz="3200" b="1" dirty="0" err="1">
                <a:solidFill>
                  <a:srgbClr val="000000"/>
                </a:solidFill>
                <a:cs typeface="Times New Roman" pitchFamily="18" charset="0"/>
              </a:rPr>
              <a:t>Chatelier</a:t>
            </a:r>
            <a:endParaRPr lang="en-US" sz="3200" b="1" dirty="0">
              <a:solidFill>
                <a:srgbClr val="000000"/>
              </a:solidFill>
              <a:cs typeface="Times New Roman" pitchFamily="18" charset="0"/>
            </a:endParaRPr>
          </a:p>
        </p:txBody>
      </p:sp>
      <p:sp>
        <p:nvSpPr>
          <p:cNvPr id="13" name="Oval 12"/>
          <p:cNvSpPr/>
          <p:nvPr/>
        </p:nvSpPr>
        <p:spPr>
          <a:xfrm>
            <a:off x="128789" y="1023083"/>
            <a:ext cx="696246" cy="685800"/>
          </a:xfrm>
          <a:prstGeom prst="ellipse">
            <a:avLst/>
          </a:prstGeom>
          <a:gradFill flip="none" rotWithShape="1">
            <a:gsLst>
              <a:gs pos="0">
                <a:schemeClr val="accent1">
                  <a:lumMod val="20000"/>
                  <a:lumOff val="80000"/>
                </a:schemeClr>
              </a:gs>
              <a:gs pos="50000">
                <a:schemeClr val="accent1"/>
              </a:gs>
              <a:gs pos="100000">
                <a:schemeClr val="accent1">
                  <a:lumMod val="50000"/>
                </a:schemeClr>
              </a:gs>
            </a:gsLst>
            <a:path path="circle">
              <a:fillToRect l="50000" t="50000" r="50000" b="50000"/>
            </a:path>
            <a:tileRect/>
          </a:gradFill>
          <a:effectLst>
            <a:outerShdw blurRad="50800" dist="38100" dir="5400000" algn="br" rotWithShape="0">
              <a:srgbClr val="000000">
                <a:alpha val="35000"/>
              </a:srgbClr>
            </a:outerShdw>
            <a:reflection blurRad="6350" stA="50000" endA="300" endPos="38500" dist="50800" dir="5400000" sy="-100000" algn="bl" rotWithShape="0"/>
          </a:effectLst>
          <a:scene3d>
            <a:camera prst="orthographicFront">
              <a:rot lat="0" lon="0" rev="0"/>
            </a:camera>
            <a:lightRig rig="glow" dir="l">
              <a:rot lat="0" lon="0" rev="2400000"/>
            </a:lightRig>
          </a:scene3d>
          <a:sp3d prstMaterial="metal">
            <a:bevelT w="215900" h="215900"/>
            <a:contourClr>
              <a:schemeClr val="tx1"/>
            </a:contourClr>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en-US" sz="3200" b="1" dirty="0">
                <a:solidFill>
                  <a:srgbClr val="FFFFFF"/>
                </a:solidFill>
                <a:effectLst>
                  <a:outerShdw blurRad="63500" sx="102000" sy="102000" algn="ctr" rotWithShape="0">
                    <a:prstClr val="black">
                      <a:alpha val="40000"/>
                    </a:prstClr>
                  </a:outerShdw>
                </a:effectLst>
                <a:latin typeface="Times New Roman" pitchFamily="18" charset="0"/>
                <a:cs typeface="Times New Roman" pitchFamily="18" charset="0"/>
              </a:rPr>
              <a:t>4</a:t>
            </a:r>
          </a:p>
        </p:txBody>
      </p:sp>
      <p:sp>
        <p:nvSpPr>
          <p:cNvPr id="18" name="Oval 17"/>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01:00</a:t>
            </a:r>
            <a:endParaRPr lang="en-US" sz="3500" dirty="0"/>
          </a:p>
        </p:txBody>
      </p:sp>
      <p:sp>
        <p:nvSpPr>
          <p:cNvPr id="19" name="Oval 18"/>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00:59</a:t>
            </a:r>
            <a:endParaRPr lang="en-US" sz="3500" dirty="0"/>
          </a:p>
        </p:txBody>
      </p:sp>
      <p:sp>
        <p:nvSpPr>
          <p:cNvPr id="20" name="Oval 19"/>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00:58</a:t>
            </a:r>
            <a:endParaRPr lang="en-US" sz="3500" dirty="0"/>
          </a:p>
        </p:txBody>
      </p:sp>
      <p:sp>
        <p:nvSpPr>
          <p:cNvPr id="21" name="Oval 20"/>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00:57</a:t>
            </a:r>
            <a:endParaRPr lang="en-US" sz="3500" dirty="0"/>
          </a:p>
        </p:txBody>
      </p:sp>
      <p:sp>
        <p:nvSpPr>
          <p:cNvPr id="22" name="Oval 21"/>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00:56</a:t>
            </a:r>
            <a:endParaRPr lang="en-US" sz="3500" dirty="0"/>
          </a:p>
        </p:txBody>
      </p:sp>
      <p:sp>
        <p:nvSpPr>
          <p:cNvPr id="23" name="Oval 22"/>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00:55</a:t>
            </a:r>
            <a:endParaRPr lang="en-US" sz="3500" dirty="0"/>
          </a:p>
        </p:txBody>
      </p:sp>
      <p:sp>
        <p:nvSpPr>
          <p:cNvPr id="24" name="Oval 23"/>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00:54</a:t>
            </a:r>
            <a:endParaRPr lang="en-US" sz="3500" dirty="0"/>
          </a:p>
        </p:txBody>
      </p:sp>
      <p:sp>
        <p:nvSpPr>
          <p:cNvPr id="25" name="Oval 24"/>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00:53</a:t>
            </a:r>
            <a:endParaRPr lang="en-US" sz="3500" dirty="0"/>
          </a:p>
        </p:txBody>
      </p:sp>
      <p:sp>
        <p:nvSpPr>
          <p:cNvPr id="26" name="Oval 25"/>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00:52</a:t>
            </a:r>
            <a:endParaRPr lang="en-US" sz="3500" dirty="0"/>
          </a:p>
        </p:txBody>
      </p:sp>
      <p:sp>
        <p:nvSpPr>
          <p:cNvPr id="27" name="Oval 26"/>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00:51</a:t>
            </a:r>
            <a:endParaRPr lang="en-US" sz="3500" dirty="0"/>
          </a:p>
        </p:txBody>
      </p:sp>
      <p:sp>
        <p:nvSpPr>
          <p:cNvPr id="28" name="Oval 27"/>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00:50</a:t>
            </a:r>
            <a:endParaRPr lang="en-US" sz="3500" dirty="0"/>
          </a:p>
        </p:txBody>
      </p:sp>
      <p:sp>
        <p:nvSpPr>
          <p:cNvPr id="29" name="Oval 28"/>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00:49</a:t>
            </a:r>
            <a:endParaRPr lang="en-US" sz="3500" dirty="0"/>
          </a:p>
        </p:txBody>
      </p:sp>
      <p:sp>
        <p:nvSpPr>
          <p:cNvPr id="30" name="Oval 29"/>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00:48</a:t>
            </a:r>
            <a:endParaRPr lang="en-US" sz="3500" dirty="0"/>
          </a:p>
        </p:txBody>
      </p:sp>
      <p:sp>
        <p:nvSpPr>
          <p:cNvPr id="31" name="Oval 30"/>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00:47</a:t>
            </a:r>
            <a:endParaRPr lang="en-US" sz="3500" dirty="0"/>
          </a:p>
        </p:txBody>
      </p:sp>
      <p:sp>
        <p:nvSpPr>
          <p:cNvPr id="32" name="Oval 31"/>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00:46</a:t>
            </a:r>
            <a:endParaRPr lang="en-US" sz="3500" dirty="0"/>
          </a:p>
        </p:txBody>
      </p:sp>
      <p:sp>
        <p:nvSpPr>
          <p:cNvPr id="33" name="Oval 32"/>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00:45</a:t>
            </a:r>
            <a:endParaRPr lang="en-US" sz="3500" dirty="0"/>
          </a:p>
        </p:txBody>
      </p:sp>
      <p:sp>
        <p:nvSpPr>
          <p:cNvPr id="34" name="Oval 33"/>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00:44</a:t>
            </a:r>
            <a:endParaRPr lang="en-US" sz="3500" dirty="0"/>
          </a:p>
        </p:txBody>
      </p:sp>
      <p:sp>
        <p:nvSpPr>
          <p:cNvPr id="35" name="Oval 34"/>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00:43</a:t>
            </a:r>
            <a:endParaRPr lang="en-US" sz="3500" dirty="0"/>
          </a:p>
        </p:txBody>
      </p:sp>
      <p:sp>
        <p:nvSpPr>
          <p:cNvPr id="36" name="Oval 35"/>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00:42</a:t>
            </a:r>
            <a:endParaRPr lang="en-US" sz="3500" dirty="0"/>
          </a:p>
        </p:txBody>
      </p:sp>
      <p:sp>
        <p:nvSpPr>
          <p:cNvPr id="37" name="Oval 36"/>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00:41</a:t>
            </a:r>
            <a:endParaRPr lang="en-US" sz="3500" dirty="0"/>
          </a:p>
        </p:txBody>
      </p:sp>
      <p:sp>
        <p:nvSpPr>
          <p:cNvPr id="38" name="Oval 37"/>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00:40</a:t>
            </a:r>
            <a:endParaRPr lang="en-US" sz="3500" dirty="0"/>
          </a:p>
        </p:txBody>
      </p:sp>
      <p:sp>
        <p:nvSpPr>
          <p:cNvPr id="39" name="Oval 38"/>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00:39</a:t>
            </a:r>
            <a:endParaRPr lang="en-US" sz="3500" dirty="0"/>
          </a:p>
        </p:txBody>
      </p:sp>
      <p:sp>
        <p:nvSpPr>
          <p:cNvPr id="40" name="Oval 39"/>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00:38</a:t>
            </a:r>
            <a:endParaRPr lang="en-US" sz="3500" dirty="0"/>
          </a:p>
        </p:txBody>
      </p:sp>
      <p:sp>
        <p:nvSpPr>
          <p:cNvPr id="41" name="Oval 40"/>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00:37</a:t>
            </a:r>
            <a:endParaRPr lang="en-US" sz="3500" dirty="0"/>
          </a:p>
        </p:txBody>
      </p:sp>
      <p:sp>
        <p:nvSpPr>
          <p:cNvPr id="42" name="Oval 41"/>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00:36</a:t>
            </a:r>
            <a:endParaRPr lang="en-US" sz="3500" dirty="0"/>
          </a:p>
        </p:txBody>
      </p:sp>
      <p:sp>
        <p:nvSpPr>
          <p:cNvPr id="43" name="Oval 42"/>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00:35</a:t>
            </a:r>
            <a:endParaRPr lang="en-US" sz="3500" dirty="0"/>
          </a:p>
        </p:txBody>
      </p:sp>
      <p:sp>
        <p:nvSpPr>
          <p:cNvPr id="44" name="Oval 43"/>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00:34</a:t>
            </a:r>
            <a:endParaRPr lang="en-US" sz="3500" dirty="0"/>
          </a:p>
        </p:txBody>
      </p:sp>
      <p:sp>
        <p:nvSpPr>
          <p:cNvPr id="45" name="Oval 44"/>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00:33</a:t>
            </a:r>
            <a:endParaRPr lang="en-US" sz="3500" dirty="0"/>
          </a:p>
        </p:txBody>
      </p:sp>
      <p:sp>
        <p:nvSpPr>
          <p:cNvPr id="46" name="Oval 45"/>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00:32</a:t>
            </a:r>
            <a:endParaRPr lang="en-US" sz="3500" dirty="0"/>
          </a:p>
        </p:txBody>
      </p:sp>
      <p:sp>
        <p:nvSpPr>
          <p:cNvPr id="47" name="Oval 46"/>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00:31</a:t>
            </a:r>
            <a:endParaRPr lang="en-US" sz="3500" dirty="0"/>
          </a:p>
        </p:txBody>
      </p:sp>
      <p:sp>
        <p:nvSpPr>
          <p:cNvPr id="48" name="Oval 47"/>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00:30</a:t>
            </a:r>
            <a:endParaRPr lang="en-US" sz="3500" dirty="0"/>
          </a:p>
        </p:txBody>
      </p:sp>
      <p:sp>
        <p:nvSpPr>
          <p:cNvPr id="49" name="Oval 48"/>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00:29</a:t>
            </a:r>
            <a:endParaRPr lang="en-US" sz="3500" dirty="0"/>
          </a:p>
        </p:txBody>
      </p:sp>
      <p:sp>
        <p:nvSpPr>
          <p:cNvPr id="50" name="Oval 49"/>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00:28</a:t>
            </a:r>
            <a:endParaRPr lang="en-US" sz="3500" dirty="0"/>
          </a:p>
        </p:txBody>
      </p:sp>
      <p:sp>
        <p:nvSpPr>
          <p:cNvPr id="51" name="Oval 50"/>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00:27</a:t>
            </a:r>
            <a:endParaRPr lang="en-US" sz="3500" dirty="0"/>
          </a:p>
        </p:txBody>
      </p:sp>
      <p:sp>
        <p:nvSpPr>
          <p:cNvPr id="52" name="Oval 51"/>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00:26</a:t>
            </a:r>
            <a:endParaRPr lang="en-US" sz="3500" dirty="0"/>
          </a:p>
        </p:txBody>
      </p:sp>
      <p:sp>
        <p:nvSpPr>
          <p:cNvPr id="53" name="Oval 52"/>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00:25</a:t>
            </a:r>
            <a:endParaRPr lang="en-US" sz="3500" dirty="0"/>
          </a:p>
        </p:txBody>
      </p:sp>
      <p:sp>
        <p:nvSpPr>
          <p:cNvPr id="54" name="Oval 53"/>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00:24</a:t>
            </a:r>
            <a:endParaRPr lang="en-US" sz="3500" dirty="0"/>
          </a:p>
        </p:txBody>
      </p:sp>
      <p:sp>
        <p:nvSpPr>
          <p:cNvPr id="55" name="Oval 54"/>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00:23</a:t>
            </a:r>
            <a:endParaRPr lang="en-US" sz="3500" dirty="0"/>
          </a:p>
        </p:txBody>
      </p:sp>
      <p:sp>
        <p:nvSpPr>
          <p:cNvPr id="56" name="Oval 55"/>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00:22</a:t>
            </a:r>
            <a:endParaRPr lang="en-US" sz="3500" dirty="0"/>
          </a:p>
        </p:txBody>
      </p:sp>
      <p:sp>
        <p:nvSpPr>
          <p:cNvPr id="57" name="Oval 56"/>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00:21</a:t>
            </a:r>
            <a:endParaRPr lang="en-US" sz="3500" dirty="0"/>
          </a:p>
        </p:txBody>
      </p:sp>
      <p:sp>
        <p:nvSpPr>
          <p:cNvPr id="58" name="Oval 57"/>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00:20</a:t>
            </a:r>
            <a:endParaRPr lang="en-US" sz="3500" dirty="0"/>
          </a:p>
        </p:txBody>
      </p:sp>
      <p:sp>
        <p:nvSpPr>
          <p:cNvPr id="59" name="Oval 58"/>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00:19</a:t>
            </a:r>
            <a:endParaRPr lang="en-US" sz="3500" dirty="0"/>
          </a:p>
        </p:txBody>
      </p:sp>
      <p:sp>
        <p:nvSpPr>
          <p:cNvPr id="60" name="Oval 59"/>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00:18</a:t>
            </a:r>
            <a:endParaRPr lang="en-US" sz="3500" dirty="0"/>
          </a:p>
        </p:txBody>
      </p:sp>
      <p:sp>
        <p:nvSpPr>
          <p:cNvPr id="61" name="Oval 60"/>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00:17</a:t>
            </a:r>
            <a:endParaRPr lang="en-US" sz="3500" dirty="0"/>
          </a:p>
        </p:txBody>
      </p:sp>
      <p:sp>
        <p:nvSpPr>
          <p:cNvPr id="62" name="Oval 61"/>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00:16</a:t>
            </a:r>
            <a:endParaRPr lang="en-US" sz="3500" dirty="0"/>
          </a:p>
        </p:txBody>
      </p:sp>
      <p:sp>
        <p:nvSpPr>
          <p:cNvPr id="63" name="Oval 62"/>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00:15</a:t>
            </a:r>
            <a:endParaRPr lang="en-US" sz="3500" dirty="0"/>
          </a:p>
        </p:txBody>
      </p:sp>
      <p:sp>
        <p:nvSpPr>
          <p:cNvPr id="64" name="Oval 63"/>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00:14</a:t>
            </a:r>
            <a:endParaRPr lang="en-US" sz="3500" dirty="0"/>
          </a:p>
        </p:txBody>
      </p:sp>
      <p:sp>
        <p:nvSpPr>
          <p:cNvPr id="65" name="Oval 64"/>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00:13</a:t>
            </a:r>
            <a:endParaRPr lang="en-US" sz="3500" dirty="0"/>
          </a:p>
        </p:txBody>
      </p:sp>
      <p:sp>
        <p:nvSpPr>
          <p:cNvPr id="66" name="Oval 65"/>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00:12</a:t>
            </a:r>
            <a:endParaRPr lang="en-US" sz="3500" dirty="0"/>
          </a:p>
        </p:txBody>
      </p:sp>
      <p:sp>
        <p:nvSpPr>
          <p:cNvPr id="67" name="Oval 66"/>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00:11</a:t>
            </a:r>
            <a:endParaRPr lang="en-US" sz="3500" dirty="0"/>
          </a:p>
        </p:txBody>
      </p:sp>
      <p:sp>
        <p:nvSpPr>
          <p:cNvPr id="68" name="Oval 67"/>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00:10</a:t>
            </a:r>
            <a:endParaRPr lang="en-US" sz="3500" dirty="0"/>
          </a:p>
        </p:txBody>
      </p:sp>
      <p:sp>
        <p:nvSpPr>
          <p:cNvPr id="69" name="Oval 68"/>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00:09</a:t>
            </a:r>
            <a:endParaRPr lang="en-US" sz="3500" dirty="0"/>
          </a:p>
        </p:txBody>
      </p:sp>
      <p:sp>
        <p:nvSpPr>
          <p:cNvPr id="70" name="Oval 69"/>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00:08</a:t>
            </a:r>
            <a:endParaRPr lang="en-US" sz="3500" dirty="0"/>
          </a:p>
        </p:txBody>
      </p:sp>
      <p:sp>
        <p:nvSpPr>
          <p:cNvPr id="71" name="Oval 70"/>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00:07</a:t>
            </a:r>
            <a:endParaRPr lang="en-US" sz="3500" dirty="0"/>
          </a:p>
        </p:txBody>
      </p:sp>
      <p:sp>
        <p:nvSpPr>
          <p:cNvPr id="72" name="Oval 71"/>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00:06</a:t>
            </a:r>
            <a:endParaRPr lang="en-US" sz="3500" dirty="0"/>
          </a:p>
        </p:txBody>
      </p:sp>
      <p:sp>
        <p:nvSpPr>
          <p:cNvPr id="73" name="Oval 72"/>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00:05</a:t>
            </a:r>
            <a:endParaRPr lang="en-US" sz="3500" dirty="0"/>
          </a:p>
        </p:txBody>
      </p:sp>
      <p:sp>
        <p:nvSpPr>
          <p:cNvPr id="74" name="Oval 73"/>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00:04</a:t>
            </a:r>
            <a:endParaRPr lang="en-US" sz="3500" dirty="0"/>
          </a:p>
        </p:txBody>
      </p:sp>
      <p:sp>
        <p:nvSpPr>
          <p:cNvPr id="75" name="Oval 74"/>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00:03</a:t>
            </a:r>
            <a:endParaRPr lang="en-US" sz="3500" dirty="0"/>
          </a:p>
        </p:txBody>
      </p:sp>
      <p:sp>
        <p:nvSpPr>
          <p:cNvPr id="76" name="Oval 75"/>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00:02</a:t>
            </a:r>
            <a:endParaRPr lang="en-US" sz="3500" dirty="0"/>
          </a:p>
        </p:txBody>
      </p:sp>
      <p:sp>
        <p:nvSpPr>
          <p:cNvPr id="77" name="Oval 76"/>
          <p:cNvSpPr/>
          <p:nvPr/>
        </p:nvSpPr>
        <p:spPr>
          <a:xfrm>
            <a:off x="10005217"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00:01</a:t>
            </a:r>
            <a:endParaRPr lang="en-US" sz="3500" dirty="0"/>
          </a:p>
        </p:txBody>
      </p:sp>
      <p:sp>
        <p:nvSpPr>
          <p:cNvPr id="78" name="Oval 77"/>
          <p:cNvSpPr/>
          <p:nvPr/>
        </p:nvSpPr>
        <p:spPr>
          <a:xfrm>
            <a:off x="10002355" y="5015687"/>
            <a:ext cx="1733266" cy="1567809"/>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00:00</a:t>
            </a:r>
            <a:endParaRPr lang="en-US" sz="3500" dirty="0"/>
          </a:p>
        </p:txBody>
      </p:sp>
      <p:sp>
        <p:nvSpPr>
          <p:cNvPr id="79" name="Footer Placeholder 6"/>
          <p:cNvSpPr>
            <a:spLocks noGrp="1"/>
          </p:cNvSpPr>
          <p:nvPr>
            <p:ph type="ftr" sz="quarter" idx="11"/>
          </p:nvPr>
        </p:nvSpPr>
        <p:spPr>
          <a:xfrm>
            <a:off x="4038600" y="6356352"/>
            <a:ext cx="4324081" cy="365125"/>
          </a:xfrm>
        </p:spPr>
        <p:txBody>
          <a:bodyPr/>
          <a:lstStyle/>
          <a:p>
            <a:r>
              <a:rPr lang="en-US" dirty="0"/>
              <a:t>BÀI GIẢNG HOÁ HỌC 10NC </a:t>
            </a:r>
          </a:p>
        </p:txBody>
      </p:sp>
      <p:sp>
        <p:nvSpPr>
          <p:cNvPr id="80" name="Slide Number Placeholder 7"/>
          <p:cNvSpPr>
            <a:spLocks noGrp="1"/>
          </p:cNvSpPr>
          <p:nvPr>
            <p:ph type="sldNum" sz="quarter" idx="12"/>
          </p:nvPr>
        </p:nvSpPr>
        <p:spPr>
          <a:xfrm>
            <a:off x="9265920" y="6400933"/>
            <a:ext cx="2743200" cy="365125"/>
          </a:xfrm>
        </p:spPr>
        <p:txBody>
          <a:bodyPr/>
          <a:lstStyle/>
          <a:p>
            <a:fld id="{E11F7774-F753-444C-8156-E7A4E0ECE391}" type="slidenum">
              <a:rPr lang="en-US" smtClean="0"/>
              <a:t>20</a:t>
            </a:fld>
            <a:endParaRPr lang="en-US"/>
          </a:p>
        </p:txBody>
      </p:sp>
      <p:sp>
        <p:nvSpPr>
          <p:cNvPr id="2" name="Cloud 1">
            <a:extLst>
              <a:ext uri="{FF2B5EF4-FFF2-40B4-BE49-F238E27FC236}">
                <a16:creationId xmlns:a16="http://schemas.microsoft.com/office/drawing/2014/main" id="{D1617904-167D-4600-956A-2D31DA561758}"/>
              </a:ext>
            </a:extLst>
          </p:cNvPr>
          <p:cNvSpPr/>
          <p:nvPr/>
        </p:nvSpPr>
        <p:spPr>
          <a:xfrm>
            <a:off x="4283971" y="5255176"/>
            <a:ext cx="3942816" cy="1567809"/>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dirty="0">
                <a:solidFill>
                  <a:srgbClr val="FF0000"/>
                </a:solidFill>
                <a:latin typeface="UTM Aurora" panose="02040603050506020204" pitchFamily="18" charset="0"/>
              </a:rPr>
              <a:t>CHỐNG LẠI !!!!</a:t>
            </a:r>
            <a:endParaRPr lang="en-IN" sz="4000" dirty="0">
              <a:solidFill>
                <a:srgbClr val="FF0000"/>
              </a:solidFill>
              <a:latin typeface="UTM Aurora" panose="02040603050506020204" pitchFamily="18" charset="0"/>
            </a:endParaRPr>
          </a:p>
        </p:txBody>
      </p:sp>
    </p:spTree>
    <p:extLst>
      <p:ext uri="{BB962C8B-B14F-4D97-AF65-F5344CB8AC3E}">
        <p14:creationId xmlns:p14="http://schemas.microsoft.com/office/powerpoint/2010/main" val="376267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anim calcmode="lin" valueType="num">
                                      <p:cBhvr>
                                        <p:cTn id="13" dur="2000" fill="hold"/>
                                        <p:tgtEl>
                                          <p:spTgt spid="11"/>
                                        </p:tgtEl>
                                        <p:attrNameLst>
                                          <p:attrName>ppt_w</p:attrName>
                                        </p:attrNameLst>
                                      </p:cBhvr>
                                      <p:tavLst>
                                        <p:tav tm="0" fmla="#ppt_w*sin(2.5*pi*$)">
                                          <p:val>
                                            <p:fltVal val="0"/>
                                          </p:val>
                                        </p:tav>
                                        <p:tav tm="100000">
                                          <p:val>
                                            <p:fltVal val="1"/>
                                          </p:val>
                                        </p:tav>
                                      </p:tavLst>
                                    </p:anim>
                                    <p:anim calcmode="lin" valueType="num">
                                      <p:cBhvr>
                                        <p:cTn id="14"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par>
                          <p:cTn id="20" fill="hold">
                            <p:stCondLst>
                              <p:cond delay="500"/>
                            </p:stCondLst>
                            <p:childTnLst>
                              <p:par>
                                <p:cTn id="21" presetID="11" presetClass="entr" presetSubtype="0" fill="hold" grpId="0" nodeType="afterEffect">
                                  <p:stCondLst>
                                    <p:cond delay="0"/>
                                  </p:stCondLst>
                                  <p:childTnLst>
                                    <p:set>
                                      <p:cBhvr>
                                        <p:cTn id="22" dur="1000">
                                          <p:stCondLst>
                                            <p:cond delay="0"/>
                                          </p:stCondLst>
                                        </p:cTn>
                                        <p:tgtEl>
                                          <p:spTgt spid="18"/>
                                        </p:tgtEl>
                                        <p:attrNameLst>
                                          <p:attrName>style.visibility</p:attrName>
                                        </p:attrNameLst>
                                      </p:cBhvr>
                                      <p:to>
                                        <p:strVal val="visible"/>
                                      </p:to>
                                    </p:set>
                                  </p:childTnLst>
                                </p:cTn>
                              </p:par>
                            </p:childTnLst>
                          </p:cTn>
                        </p:par>
                        <p:par>
                          <p:cTn id="23" fill="hold">
                            <p:stCondLst>
                              <p:cond delay="1500"/>
                            </p:stCondLst>
                            <p:childTnLst>
                              <p:par>
                                <p:cTn id="24" presetID="11" presetClass="entr" presetSubtype="0" fill="hold" grpId="0" nodeType="afterEffect">
                                  <p:stCondLst>
                                    <p:cond delay="0"/>
                                  </p:stCondLst>
                                  <p:childTnLst>
                                    <p:set>
                                      <p:cBhvr>
                                        <p:cTn id="25" dur="1000">
                                          <p:stCondLst>
                                            <p:cond delay="0"/>
                                          </p:stCondLst>
                                        </p:cTn>
                                        <p:tgtEl>
                                          <p:spTgt spid="19"/>
                                        </p:tgtEl>
                                        <p:attrNameLst>
                                          <p:attrName>style.visibility</p:attrName>
                                        </p:attrNameLst>
                                      </p:cBhvr>
                                      <p:to>
                                        <p:strVal val="visible"/>
                                      </p:to>
                                    </p:set>
                                  </p:childTnLst>
                                </p:cTn>
                              </p:par>
                            </p:childTnLst>
                          </p:cTn>
                        </p:par>
                        <p:par>
                          <p:cTn id="26" fill="hold">
                            <p:stCondLst>
                              <p:cond delay="2500"/>
                            </p:stCondLst>
                            <p:childTnLst>
                              <p:par>
                                <p:cTn id="27" presetID="11" presetClass="entr" presetSubtype="0" fill="hold" grpId="0" nodeType="afterEffect">
                                  <p:stCondLst>
                                    <p:cond delay="0"/>
                                  </p:stCondLst>
                                  <p:childTnLst>
                                    <p:set>
                                      <p:cBhvr>
                                        <p:cTn id="28" dur="1000">
                                          <p:stCondLst>
                                            <p:cond delay="0"/>
                                          </p:stCondLst>
                                        </p:cTn>
                                        <p:tgtEl>
                                          <p:spTgt spid="20"/>
                                        </p:tgtEl>
                                        <p:attrNameLst>
                                          <p:attrName>style.visibility</p:attrName>
                                        </p:attrNameLst>
                                      </p:cBhvr>
                                      <p:to>
                                        <p:strVal val="visible"/>
                                      </p:to>
                                    </p:set>
                                  </p:childTnLst>
                                </p:cTn>
                              </p:par>
                            </p:childTnLst>
                          </p:cTn>
                        </p:par>
                        <p:par>
                          <p:cTn id="29" fill="hold">
                            <p:stCondLst>
                              <p:cond delay="3500"/>
                            </p:stCondLst>
                            <p:childTnLst>
                              <p:par>
                                <p:cTn id="30" presetID="11" presetClass="entr" presetSubtype="0" fill="hold" grpId="0" nodeType="afterEffect">
                                  <p:stCondLst>
                                    <p:cond delay="0"/>
                                  </p:stCondLst>
                                  <p:childTnLst>
                                    <p:set>
                                      <p:cBhvr>
                                        <p:cTn id="31" dur="1000">
                                          <p:stCondLst>
                                            <p:cond delay="0"/>
                                          </p:stCondLst>
                                        </p:cTn>
                                        <p:tgtEl>
                                          <p:spTgt spid="21"/>
                                        </p:tgtEl>
                                        <p:attrNameLst>
                                          <p:attrName>style.visibility</p:attrName>
                                        </p:attrNameLst>
                                      </p:cBhvr>
                                      <p:to>
                                        <p:strVal val="visible"/>
                                      </p:to>
                                    </p:set>
                                  </p:childTnLst>
                                </p:cTn>
                              </p:par>
                            </p:childTnLst>
                          </p:cTn>
                        </p:par>
                        <p:par>
                          <p:cTn id="32" fill="hold">
                            <p:stCondLst>
                              <p:cond delay="4500"/>
                            </p:stCondLst>
                            <p:childTnLst>
                              <p:par>
                                <p:cTn id="33" presetID="11" presetClass="entr" presetSubtype="0" fill="hold" grpId="0" nodeType="afterEffect">
                                  <p:stCondLst>
                                    <p:cond delay="0"/>
                                  </p:stCondLst>
                                  <p:childTnLst>
                                    <p:set>
                                      <p:cBhvr>
                                        <p:cTn id="34" dur="1000">
                                          <p:stCondLst>
                                            <p:cond delay="0"/>
                                          </p:stCondLst>
                                        </p:cTn>
                                        <p:tgtEl>
                                          <p:spTgt spid="22"/>
                                        </p:tgtEl>
                                        <p:attrNameLst>
                                          <p:attrName>style.visibility</p:attrName>
                                        </p:attrNameLst>
                                      </p:cBhvr>
                                      <p:to>
                                        <p:strVal val="visible"/>
                                      </p:to>
                                    </p:set>
                                  </p:childTnLst>
                                </p:cTn>
                              </p:par>
                            </p:childTnLst>
                          </p:cTn>
                        </p:par>
                        <p:par>
                          <p:cTn id="35" fill="hold">
                            <p:stCondLst>
                              <p:cond delay="5500"/>
                            </p:stCondLst>
                            <p:childTnLst>
                              <p:par>
                                <p:cTn id="36" presetID="11" presetClass="entr" presetSubtype="0" fill="hold" grpId="0" nodeType="afterEffect">
                                  <p:stCondLst>
                                    <p:cond delay="0"/>
                                  </p:stCondLst>
                                  <p:childTnLst>
                                    <p:set>
                                      <p:cBhvr>
                                        <p:cTn id="37" dur="1000">
                                          <p:stCondLst>
                                            <p:cond delay="0"/>
                                          </p:stCondLst>
                                        </p:cTn>
                                        <p:tgtEl>
                                          <p:spTgt spid="23"/>
                                        </p:tgtEl>
                                        <p:attrNameLst>
                                          <p:attrName>style.visibility</p:attrName>
                                        </p:attrNameLst>
                                      </p:cBhvr>
                                      <p:to>
                                        <p:strVal val="visible"/>
                                      </p:to>
                                    </p:set>
                                  </p:childTnLst>
                                </p:cTn>
                              </p:par>
                            </p:childTnLst>
                          </p:cTn>
                        </p:par>
                        <p:par>
                          <p:cTn id="38" fill="hold">
                            <p:stCondLst>
                              <p:cond delay="6500"/>
                            </p:stCondLst>
                            <p:childTnLst>
                              <p:par>
                                <p:cTn id="39" presetID="11" presetClass="entr" presetSubtype="0" fill="hold" grpId="0" nodeType="afterEffect">
                                  <p:stCondLst>
                                    <p:cond delay="0"/>
                                  </p:stCondLst>
                                  <p:childTnLst>
                                    <p:set>
                                      <p:cBhvr>
                                        <p:cTn id="40" dur="1000">
                                          <p:stCondLst>
                                            <p:cond delay="0"/>
                                          </p:stCondLst>
                                        </p:cTn>
                                        <p:tgtEl>
                                          <p:spTgt spid="24"/>
                                        </p:tgtEl>
                                        <p:attrNameLst>
                                          <p:attrName>style.visibility</p:attrName>
                                        </p:attrNameLst>
                                      </p:cBhvr>
                                      <p:to>
                                        <p:strVal val="visible"/>
                                      </p:to>
                                    </p:set>
                                  </p:childTnLst>
                                </p:cTn>
                              </p:par>
                            </p:childTnLst>
                          </p:cTn>
                        </p:par>
                        <p:par>
                          <p:cTn id="41" fill="hold">
                            <p:stCondLst>
                              <p:cond delay="7500"/>
                            </p:stCondLst>
                            <p:childTnLst>
                              <p:par>
                                <p:cTn id="42" presetID="11" presetClass="entr" presetSubtype="0" fill="hold" grpId="0" nodeType="afterEffect">
                                  <p:stCondLst>
                                    <p:cond delay="0"/>
                                  </p:stCondLst>
                                  <p:childTnLst>
                                    <p:set>
                                      <p:cBhvr>
                                        <p:cTn id="43" dur="1000">
                                          <p:stCondLst>
                                            <p:cond delay="0"/>
                                          </p:stCondLst>
                                        </p:cTn>
                                        <p:tgtEl>
                                          <p:spTgt spid="25"/>
                                        </p:tgtEl>
                                        <p:attrNameLst>
                                          <p:attrName>style.visibility</p:attrName>
                                        </p:attrNameLst>
                                      </p:cBhvr>
                                      <p:to>
                                        <p:strVal val="visible"/>
                                      </p:to>
                                    </p:set>
                                  </p:childTnLst>
                                </p:cTn>
                              </p:par>
                            </p:childTnLst>
                          </p:cTn>
                        </p:par>
                        <p:par>
                          <p:cTn id="44" fill="hold">
                            <p:stCondLst>
                              <p:cond delay="8500"/>
                            </p:stCondLst>
                            <p:childTnLst>
                              <p:par>
                                <p:cTn id="45" presetID="11" presetClass="entr" presetSubtype="0" fill="hold" grpId="0" nodeType="afterEffect">
                                  <p:stCondLst>
                                    <p:cond delay="0"/>
                                  </p:stCondLst>
                                  <p:childTnLst>
                                    <p:set>
                                      <p:cBhvr>
                                        <p:cTn id="46" dur="1000">
                                          <p:stCondLst>
                                            <p:cond delay="0"/>
                                          </p:stCondLst>
                                        </p:cTn>
                                        <p:tgtEl>
                                          <p:spTgt spid="26"/>
                                        </p:tgtEl>
                                        <p:attrNameLst>
                                          <p:attrName>style.visibility</p:attrName>
                                        </p:attrNameLst>
                                      </p:cBhvr>
                                      <p:to>
                                        <p:strVal val="visible"/>
                                      </p:to>
                                    </p:set>
                                  </p:childTnLst>
                                </p:cTn>
                              </p:par>
                            </p:childTnLst>
                          </p:cTn>
                        </p:par>
                        <p:par>
                          <p:cTn id="47" fill="hold">
                            <p:stCondLst>
                              <p:cond delay="9500"/>
                            </p:stCondLst>
                            <p:childTnLst>
                              <p:par>
                                <p:cTn id="48" presetID="11" presetClass="entr" presetSubtype="0" fill="hold" grpId="0" nodeType="afterEffect">
                                  <p:stCondLst>
                                    <p:cond delay="0"/>
                                  </p:stCondLst>
                                  <p:childTnLst>
                                    <p:set>
                                      <p:cBhvr>
                                        <p:cTn id="49" dur="1000">
                                          <p:stCondLst>
                                            <p:cond delay="0"/>
                                          </p:stCondLst>
                                        </p:cTn>
                                        <p:tgtEl>
                                          <p:spTgt spid="27"/>
                                        </p:tgtEl>
                                        <p:attrNameLst>
                                          <p:attrName>style.visibility</p:attrName>
                                        </p:attrNameLst>
                                      </p:cBhvr>
                                      <p:to>
                                        <p:strVal val="visible"/>
                                      </p:to>
                                    </p:set>
                                  </p:childTnLst>
                                </p:cTn>
                              </p:par>
                            </p:childTnLst>
                          </p:cTn>
                        </p:par>
                        <p:par>
                          <p:cTn id="50" fill="hold">
                            <p:stCondLst>
                              <p:cond delay="10500"/>
                            </p:stCondLst>
                            <p:childTnLst>
                              <p:par>
                                <p:cTn id="51" presetID="11" presetClass="entr" presetSubtype="0" fill="hold" grpId="0" nodeType="afterEffect">
                                  <p:stCondLst>
                                    <p:cond delay="0"/>
                                  </p:stCondLst>
                                  <p:childTnLst>
                                    <p:set>
                                      <p:cBhvr>
                                        <p:cTn id="52" dur="1000">
                                          <p:stCondLst>
                                            <p:cond delay="0"/>
                                          </p:stCondLst>
                                        </p:cTn>
                                        <p:tgtEl>
                                          <p:spTgt spid="28"/>
                                        </p:tgtEl>
                                        <p:attrNameLst>
                                          <p:attrName>style.visibility</p:attrName>
                                        </p:attrNameLst>
                                      </p:cBhvr>
                                      <p:to>
                                        <p:strVal val="visible"/>
                                      </p:to>
                                    </p:set>
                                  </p:childTnLst>
                                </p:cTn>
                              </p:par>
                            </p:childTnLst>
                          </p:cTn>
                        </p:par>
                        <p:par>
                          <p:cTn id="53" fill="hold">
                            <p:stCondLst>
                              <p:cond delay="11500"/>
                            </p:stCondLst>
                            <p:childTnLst>
                              <p:par>
                                <p:cTn id="54" presetID="11" presetClass="entr" presetSubtype="0" fill="hold" grpId="0" nodeType="afterEffect">
                                  <p:stCondLst>
                                    <p:cond delay="0"/>
                                  </p:stCondLst>
                                  <p:childTnLst>
                                    <p:set>
                                      <p:cBhvr>
                                        <p:cTn id="55" dur="1000">
                                          <p:stCondLst>
                                            <p:cond delay="0"/>
                                          </p:stCondLst>
                                        </p:cTn>
                                        <p:tgtEl>
                                          <p:spTgt spid="29"/>
                                        </p:tgtEl>
                                        <p:attrNameLst>
                                          <p:attrName>style.visibility</p:attrName>
                                        </p:attrNameLst>
                                      </p:cBhvr>
                                      <p:to>
                                        <p:strVal val="visible"/>
                                      </p:to>
                                    </p:set>
                                  </p:childTnLst>
                                </p:cTn>
                              </p:par>
                            </p:childTnLst>
                          </p:cTn>
                        </p:par>
                        <p:par>
                          <p:cTn id="56" fill="hold">
                            <p:stCondLst>
                              <p:cond delay="12500"/>
                            </p:stCondLst>
                            <p:childTnLst>
                              <p:par>
                                <p:cTn id="57" presetID="11" presetClass="entr" presetSubtype="0" fill="hold" grpId="0" nodeType="afterEffect">
                                  <p:stCondLst>
                                    <p:cond delay="0"/>
                                  </p:stCondLst>
                                  <p:childTnLst>
                                    <p:set>
                                      <p:cBhvr>
                                        <p:cTn id="58" dur="1000">
                                          <p:stCondLst>
                                            <p:cond delay="0"/>
                                          </p:stCondLst>
                                        </p:cTn>
                                        <p:tgtEl>
                                          <p:spTgt spid="30"/>
                                        </p:tgtEl>
                                        <p:attrNameLst>
                                          <p:attrName>style.visibility</p:attrName>
                                        </p:attrNameLst>
                                      </p:cBhvr>
                                      <p:to>
                                        <p:strVal val="visible"/>
                                      </p:to>
                                    </p:set>
                                  </p:childTnLst>
                                </p:cTn>
                              </p:par>
                            </p:childTnLst>
                          </p:cTn>
                        </p:par>
                        <p:par>
                          <p:cTn id="59" fill="hold">
                            <p:stCondLst>
                              <p:cond delay="13500"/>
                            </p:stCondLst>
                            <p:childTnLst>
                              <p:par>
                                <p:cTn id="60" presetID="11" presetClass="entr" presetSubtype="0" fill="hold" grpId="0" nodeType="afterEffect">
                                  <p:stCondLst>
                                    <p:cond delay="0"/>
                                  </p:stCondLst>
                                  <p:childTnLst>
                                    <p:set>
                                      <p:cBhvr>
                                        <p:cTn id="61" dur="1000">
                                          <p:stCondLst>
                                            <p:cond delay="0"/>
                                          </p:stCondLst>
                                        </p:cTn>
                                        <p:tgtEl>
                                          <p:spTgt spid="31"/>
                                        </p:tgtEl>
                                        <p:attrNameLst>
                                          <p:attrName>style.visibility</p:attrName>
                                        </p:attrNameLst>
                                      </p:cBhvr>
                                      <p:to>
                                        <p:strVal val="visible"/>
                                      </p:to>
                                    </p:set>
                                  </p:childTnLst>
                                </p:cTn>
                              </p:par>
                            </p:childTnLst>
                          </p:cTn>
                        </p:par>
                        <p:par>
                          <p:cTn id="62" fill="hold">
                            <p:stCondLst>
                              <p:cond delay="14500"/>
                            </p:stCondLst>
                            <p:childTnLst>
                              <p:par>
                                <p:cTn id="63" presetID="11" presetClass="entr" presetSubtype="0" fill="hold" grpId="0" nodeType="afterEffect">
                                  <p:stCondLst>
                                    <p:cond delay="0"/>
                                  </p:stCondLst>
                                  <p:childTnLst>
                                    <p:set>
                                      <p:cBhvr>
                                        <p:cTn id="64" dur="1000">
                                          <p:stCondLst>
                                            <p:cond delay="0"/>
                                          </p:stCondLst>
                                        </p:cTn>
                                        <p:tgtEl>
                                          <p:spTgt spid="32"/>
                                        </p:tgtEl>
                                        <p:attrNameLst>
                                          <p:attrName>style.visibility</p:attrName>
                                        </p:attrNameLst>
                                      </p:cBhvr>
                                      <p:to>
                                        <p:strVal val="visible"/>
                                      </p:to>
                                    </p:set>
                                  </p:childTnLst>
                                </p:cTn>
                              </p:par>
                            </p:childTnLst>
                          </p:cTn>
                        </p:par>
                        <p:par>
                          <p:cTn id="65" fill="hold">
                            <p:stCondLst>
                              <p:cond delay="15500"/>
                            </p:stCondLst>
                            <p:childTnLst>
                              <p:par>
                                <p:cTn id="66" presetID="11" presetClass="entr" presetSubtype="0" fill="hold" grpId="0" nodeType="afterEffect">
                                  <p:stCondLst>
                                    <p:cond delay="0"/>
                                  </p:stCondLst>
                                  <p:childTnLst>
                                    <p:set>
                                      <p:cBhvr>
                                        <p:cTn id="67" dur="1000">
                                          <p:stCondLst>
                                            <p:cond delay="0"/>
                                          </p:stCondLst>
                                        </p:cTn>
                                        <p:tgtEl>
                                          <p:spTgt spid="33"/>
                                        </p:tgtEl>
                                        <p:attrNameLst>
                                          <p:attrName>style.visibility</p:attrName>
                                        </p:attrNameLst>
                                      </p:cBhvr>
                                      <p:to>
                                        <p:strVal val="visible"/>
                                      </p:to>
                                    </p:set>
                                  </p:childTnLst>
                                </p:cTn>
                              </p:par>
                            </p:childTnLst>
                          </p:cTn>
                        </p:par>
                        <p:par>
                          <p:cTn id="68" fill="hold">
                            <p:stCondLst>
                              <p:cond delay="16500"/>
                            </p:stCondLst>
                            <p:childTnLst>
                              <p:par>
                                <p:cTn id="69" presetID="11" presetClass="entr" presetSubtype="0" fill="hold" grpId="0" nodeType="afterEffect">
                                  <p:stCondLst>
                                    <p:cond delay="0"/>
                                  </p:stCondLst>
                                  <p:childTnLst>
                                    <p:set>
                                      <p:cBhvr>
                                        <p:cTn id="70" dur="1000">
                                          <p:stCondLst>
                                            <p:cond delay="0"/>
                                          </p:stCondLst>
                                        </p:cTn>
                                        <p:tgtEl>
                                          <p:spTgt spid="34"/>
                                        </p:tgtEl>
                                        <p:attrNameLst>
                                          <p:attrName>style.visibility</p:attrName>
                                        </p:attrNameLst>
                                      </p:cBhvr>
                                      <p:to>
                                        <p:strVal val="visible"/>
                                      </p:to>
                                    </p:set>
                                  </p:childTnLst>
                                </p:cTn>
                              </p:par>
                            </p:childTnLst>
                          </p:cTn>
                        </p:par>
                        <p:par>
                          <p:cTn id="71" fill="hold">
                            <p:stCondLst>
                              <p:cond delay="17500"/>
                            </p:stCondLst>
                            <p:childTnLst>
                              <p:par>
                                <p:cTn id="72" presetID="11" presetClass="entr" presetSubtype="0" fill="hold" grpId="0" nodeType="afterEffect">
                                  <p:stCondLst>
                                    <p:cond delay="0"/>
                                  </p:stCondLst>
                                  <p:childTnLst>
                                    <p:set>
                                      <p:cBhvr>
                                        <p:cTn id="73" dur="1000">
                                          <p:stCondLst>
                                            <p:cond delay="0"/>
                                          </p:stCondLst>
                                        </p:cTn>
                                        <p:tgtEl>
                                          <p:spTgt spid="35"/>
                                        </p:tgtEl>
                                        <p:attrNameLst>
                                          <p:attrName>style.visibility</p:attrName>
                                        </p:attrNameLst>
                                      </p:cBhvr>
                                      <p:to>
                                        <p:strVal val="visible"/>
                                      </p:to>
                                    </p:set>
                                  </p:childTnLst>
                                </p:cTn>
                              </p:par>
                            </p:childTnLst>
                          </p:cTn>
                        </p:par>
                        <p:par>
                          <p:cTn id="74" fill="hold">
                            <p:stCondLst>
                              <p:cond delay="18500"/>
                            </p:stCondLst>
                            <p:childTnLst>
                              <p:par>
                                <p:cTn id="75" presetID="11" presetClass="entr" presetSubtype="0" fill="hold" grpId="0" nodeType="afterEffect">
                                  <p:stCondLst>
                                    <p:cond delay="0"/>
                                  </p:stCondLst>
                                  <p:childTnLst>
                                    <p:set>
                                      <p:cBhvr>
                                        <p:cTn id="76" dur="1000">
                                          <p:stCondLst>
                                            <p:cond delay="0"/>
                                          </p:stCondLst>
                                        </p:cTn>
                                        <p:tgtEl>
                                          <p:spTgt spid="36"/>
                                        </p:tgtEl>
                                        <p:attrNameLst>
                                          <p:attrName>style.visibility</p:attrName>
                                        </p:attrNameLst>
                                      </p:cBhvr>
                                      <p:to>
                                        <p:strVal val="visible"/>
                                      </p:to>
                                    </p:set>
                                  </p:childTnLst>
                                </p:cTn>
                              </p:par>
                            </p:childTnLst>
                          </p:cTn>
                        </p:par>
                        <p:par>
                          <p:cTn id="77" fill="hold">
                            <p:stCondLst>
                              <p:cond delay="19500"/>
                            </p:stCondLst>
                            <p:childTnLst>
                              <p:par>
                                <p:cTn id="78" presetID="11" presetClass="entr" presetSubtype="0" fill="hold" grpId="0" nodeType="afterEffect">
                                  <p:stCondLst>
                                    <p:cond delay="0"/>
                                  </p:stCondLst>
                                  <p:childTnLst>
                                    <p:set>
                                      <p:cBhvr>
                                        <p:cTn id="79" dur="1000">
                                          <p:stCondLst>
                                            <p:cond delay="0"/>
                                          </p:stCondLst>
                                        </p:cTn>
                                        <p:tgtEl>
                                          <p:spTgt spid="37"/>
                                        </p:tgtEl>
                                        <p:attrNameLst>
                                          <p:attrName>style.visibility</p:attrName>
                                        </p:attrNameLst>
                                      </p:cBhvr>
                                      <p:to>
                                        <p:strVal val="visible"/>
                                      </p:to>
                                    </p:set>
                                  </p:childTnLst>
                                </p:cTn>
                              </p:par>
                            </p:childTnLst>
                          </p:cTn>
                        </p:par>
                        <p:par>
                          <p:cTn id="80" fill="hold">
                            <p:stCondLst>
                              <p:cond delay="20500"/>
                            </p:stCondLst>
                            <p:childTnLst>
                              <p:par>
                                <p:cTn id="81" presetID="11" presetClass="entr" presetSubtype="0" fill="hold" grpId="0" nodeType="afterEffect">
                                  <p:stCondLst>
                                    <p:cond delay="0"/>
                                  </p:stCondLst>
                                  <p:childTnLst>
                                    <p:set>
                                      <p:cBhvr>
                                        <p:cTn id="82" dur="1000">
                                          <p:stCondLst>
                                            <p:cond delay="0"/>
                                          </p:stCondLst>
                                        </p:cTn>
                                        <p:tgtEl>
                                          <p:spTgt spid="38"/>
                                        </p:tgtEl>
                                        <p:attrNameLst>
                                          <p:attrName>style.visibility</p:attrName>
                                        </p:attrNameLst>
                                      </p:cBhvr>
                                      <p:to>
                                        <p:strVal val="visible"/>
                                      </p:to>
                                    </p:set>
                                  </p:childTnLst>
                                </p:cTn>
                              </p:par>
                            </p:childTnLst>
                          </p:cTn>
                        </p:par>
                        <p:par>
                          <p:cTn id="83" fill="hold">
                            <p:stCondLst>
                              <p:cond delay="21500"/>
                            </p:stCondLst>
                            <p:childTnLst>
                              <p:par>
                                <p:cTn id="84" presetID="11" presetClass="entr" presetSubtype="0" fill="hold" grpId="0" nodeType="afterEffect">
                                  <p:stCondLst>
                                    <p:cond delay="0"/>
                                  </p:stCondLst>
                                  <p:childTnLst>
                                    <p:set>
                                      <p:cBhvr>
                                        <p:cTn id="85" dur="1000">
                                          <p:stCondLst>
                                            <p:cond delay="0"/>
                                          </p:stCondLst>
                                        </p:cTn>
                                        <p:tgtEl>
                                          <p:spTgt spid="39"/>
                                        </p:tgtEl>
                                        <p:attrNameLst>
                                          <p:attrName>style.visibility</p:attrName>
                                        </p:attrNameLst>
                                      </p:cBhvr>
                                      <p:to>
                                        <p:strVal val="visible"/>
                                      </p:to>
                                    </p:set>
                                  </p:childTnLst>
                                </p:cTn>
                              </p:par>
                            </p:childTnLst>
                          </p:cTn>
                        </p:par>
                        <p:par>
                          <p:cTn id="86" fill="hold">
                            <p:stCondLst>
                              <p:cond delay="22500"/>
                            </p:stCondLst>
                            <p:childTnLst>
                              <p:par>
                                <p:cTn id="87" presetID="11" presetClass="entr" presetSubtype="0" fill="hold" grpId="0" nodeType="afterEffect">
                                  <p:stCondLst>
                                    <p:cond delay="0"/>
                                  </p:stCondLst>
                                  <p:childTnLst>
                                    <p:set>
                                      <p:cBhvr>
                                        <p:cTn id="88" dur="1000">
                                          <p:stCondLst>
                                            <p:cond delay="0"/>
                                          </p:stCondLst>
                                        </p:cTn>
                                        <p:tgtEl>
                                          <p:spTgt spid="40"/>
                                        </p:tgtEl>
                                        <p:attrNameLst>
                                          <p:attrName>style.visibility</p:attrName>
                                        </p:attrNameLst>
                                      </p:cBhvr>
                                      <p:to>
                                        <p:strVal val="visible"/>
                                      </p:to>
                                    </p:set>
                                  </p:childTnLst>
                                </p:cTn>
                              </p:par>
                            </p:childTnLst>
                          </p:cTn>
                        </p:par>
                        <p:par>
                          <p:cTn id="89" fill="hold">
                            <p:stCondLst>
                              <p:cond delay="23500"/>
                            </p:stCondLst>
                            <p:childTnLst>
                              <p:par>
                                <p:cTn id="90" presetID="11" presetClass="entr" presetSubtype="0" fill="hold" grpId="0" nodeType="afterEffect">
                                  <p:stCondLst>
                                    <p:cond delay="0"/>
                                  </p:stCondLst>
                                  <p:childTnLst>
                                    <p:set>
                                      <p:cBhvr>
                                        <p:cTn id="91" dur="1000">
                                          <p:stCondLst>
                                            <p:cond delay="0"/>
                                          </p:stCondLst>
                                        </p:cTn>
                                        <p:tgtEl>
                                          <p:spTgt spid="41"/>
                                        </p:tgtEl>
                                        <p:attrNameLst>
                                          <p:attrName>style.visibility</p:attrName>
                                        </p:attrNameLst>
                                      </p:cBhvr>
                                      <p:to>
                                        <p:strVal val="visible"/>
                                      </p:to>
                                    </p:set>
                                  </p:childTnLst>
                                </p:cTn>
                              </p:par>
                            </p:childTnLst>
                          </p:cTn>
                        </p:par>
                        <p:par>
                          <p:cTn id="92" fill="hold">
                            <p:stCondLst>
                              <p:cond delay="24500"/>
                            </p:stCondLst>
                            <p:childTnLst>
                              <p:par>
                                <p:cTn id="93" presetID="11" presetClass="entr" presetSubtype="0" fill="hold" grpId="0" nodeType="afterEffect">
                                  <p:stCondLst>
                                    <p:cond delay="0"/>
                                  </p:stCondLst>
                                  <p:childTnLst>
                                    <p:set>
                                      <p:cBhvr>
                                        <p:cTn id="94" dur="1000">
                                          <p:stCondLst>
                                            <p:cond delay="0"/>
                                          </p:stCondLst>
                                        </p:cTn>
                                        <p:tgtEl>
                                          <p:spTgt spid="42"/>
                                        </p:tgtEl>
                                        <p:attrNameLst>
                                          <p:attrName>style.visibility</p:attrName>
                                        </p:attrNameLst>
                                      </p:cBhvr>
                                      <p:to>
                                        <p:strVal val="visible"/>
                                      </p:to>
                                    </p:set>
                                  </p:childTnLst>
                                </p:cTn>
                              </p:par>
                            </p:childTnLst>
                          </p:cTn>
                        </p:par>
                        <p:par>
                          <p:cTn id="95" fill="hold">
                            <p:stCondLst>
                              <p:cond delay="25500"/>
                            </p:stCondLst>
                            <p:childTnLst>
                              <p:par>
                                <p:cTn id="96" presetID="11" presetClass="entr" presetSubtype="0" fill="hold" grpId="0" nodeType="afterEffect">
                                  <p:stCondLst>
                                    <p:cond delay="0"/>
                                  </p:stCondLst>
                                  <p:childTnLst>
                                    <p:set>
                                      <p:cBhvr>
                                        <p:cTn id="97" dur="1000">
                                          <p:stCondLst>
                                            <p:cond delay="0"/>
                                          </p:stCondLst>
                                        </p:cTn>
                                        <p:tgtEl>
                                          <p:spTgt spid="43"/>
                                        </p:tgtEl>
                                        <p:attrNameLst>
                                          <p:attrName>style.visibility</p:attrName>
                                        </p:attrNameLst>
                                      </p:cBhvr>
                                      <p:to>
                                        <p:strVal val="visible"/>
                                      </p:to>
                                    </p:set>
                                  </p:childTnLst>
                                </p:cTn>
                              </p:par>
                            </p:childTnLst>
                          </p:cTn>
                        </p:par>
                        <p:par>
                          <p:cTn id="98" fill="hold">
                            <p:stCondLst>
                              <p:cond delay="26500"/>
                            </p:stCondLst>
                            <p:childTnLst>
                              <p:par>
                                <p:cTn id="99" presetID="11" presetClass="entr" presetSubtype="0" fill="hold" grpId="0" nodeType="afterEffect">
                                  <p:stCondLst>
                                    <p:cond delay="0"/>
                                  </p:stCondLst>
                                  <p:childTnLst>
                                    <p:set>
                                      <p:cBhvr>
                                        <p:cTn id="100" dur="1000">
                                          <p:stCondLst>
                                            <p:cond delay="0"/>
                                          </p:stCondLst>
                                        </p:cTn>
                                        <p:tgtEl>
                                          <p:spTgt spid="44"/>
                                        </p:tgtEl>
                                        <p:attrNameLst>
                                          <p:attrName>style.visibility</p:attrName>
                                        </p:attrNameLst>
                                      </p:cBhvr>
                                      <p:to>
                                        <p:strVal val="visible"/>
                                      </p:to>
                                    </p:set>
                                  </p:childTnLst>
                                </p:cTn>
                              </p:par>
                            </p:childTnLst>
                          </p:cTn>
                        </p:par>
                        <p:par>
                          <p:cTn id="101" fill="hold">
                            <p:stCondLst>
                              <p:cond delay="27500"/>
                            </p:stCondLst>
                            <p:childTnLst>
                              <p:par>
                                <p:cTn id="102" presetID="11" presetClass="entr" presetSubtype="0" fill="hold" grpId="0" nodeType="afterEffect">
                                  <p:stCondLst>
                                    <p:cond delay="0"/>
                                  </p:stCondLst>
                                  <p:childTnLst>
                                    <p:set>
                                      <p:cBhvr>
                                        <p:cTn id="103" dur="1000">
                                          <p:stCondLst>
                                            <p:cond delay="0"/>
                                          </p:stCondLst>
                                        </p:cTn>
                                        <p:tgtEl>
                                          <p:spTgt spid="45"/>
                                        </p:tgtEl>
                                        <p:attrNameLst>
                                          <p:attrName>style.visibility</p:attrName>
                                        </p:attrNameLst>
                                      </p:cBhvr>
                                      <p:to>
                                        <p:strVal val="visible"/>
                                      </p:to>
                                    </p:set>
                                  </p:childTnLst>
                                </p:cTn>
                              </p:par>
                            </p:childTnLst>
                          </p:cTn>
                        </p:par>
                        <p:par>
                          <p:cTn id="104" fill="hold">
                            <p:stCondLst>
                              <p:cond delay="28500"/>
                            </p:stCondLst>
                            <p:childTnLst>
                              <p:par>
                                <p:cTn id="105" presetID="11" presetClass="entr" presetSubtype="0" fill="hold" grpId="0" nodeType="afterEffect">
                                  <p:stCondLst>
                                    <p:cond delay="0"/>
                                  </p:stCondLst>
                                  <p:childTnLst>
                                    <p:set>
                                      <p:cBhvr>
                                        <p:cTn id="106" dur="1000">
                                          <p:stCondLst>
                                            <p:cond delay="0"/>
                                          </p:stCondLst>
                                        </p:cTn>
                                        <p:tgtEl>
                                          <p:spTgt spid="46"/>
                                        </p:tgtEl>
                                        <p:attrNameLst>
                                          <p:attrName>style.visibility</p:attrName>
                                        </p:attrNameLst>
                                      </p:cBhvr>
                                      <p:to>
                                        <p:strVal val="visible"/>
                                      </p:to>
                                    </p:set>
                                  </p:childTnLst>
                                </p:cTn>
                              </p:par>
                            </p:childTnLst>
                          </p:cTn>
                        </p:par>
                        <p:par>
                          <p:cTn id="107" fill="hold">
                            <p:stCondLst>
                              <p:cond delay="29500"/>
                            </p:stCondLst>
                            <p:childTnLst>
                              <p:par>
                                <p:cTn id="108" presetID="11" presetClass="entr" presetSubtype="0" fill="hold" grpId="0" nodeType="afterEffect">
                                  <p:stCondLst>
                                    <p:cond delay="0"/>
                                  </p:stCondLst>
                                  <p:childTnLst>
                                    <p:set>
                                      <p:cBhvr>
                                        <p:cTn id="109" dur="1000">
                                          <p:stCondLst>
                                            <p:cond delay="0"/>
                                          </p:stCondLst>
                                        </p:cTn>
                                        <p:tgtEl>
                                          <p:spTgt spid="47"/>
                                        </p:tgtEl>
                                        <p:attrNameLst>
                                          <p:attrName>style.visibility</p:attrName>
                                        </p:attrNameLst>
                                      </p:cBhvr>
                                      <p:to>
                                        <p:strVal val="visible"/>
                                      </p:to>
                                    </p:set>
                                  </p:childTnLst>
                                </p:cTn>
                              </p:par>
                            </p:childTnLst>
                          </p:cTn>
                        </p:par>
                        <p:par>
                          <p:cTn id="110" fill="hold">
                            <p:stCondLst>
                              <p:cond delay="30500"/>
                            </p:stCondLst>
                            <p:childTnLst>
                              <p:par>
                                <p:cTn id="111" presetID="11" presetClass="entr" presetSubtype="0" fill="hold" grpId="0" nodeType="afterEffect">
                                  <p:stCondLst>
                                    <p:cond delay="0"/>
                                  </p:stCondLst>
                                  <p:childTnLst>
                                    <p:set>
                                      <p:cBhvr>
                                        <p:cTn id="112" dur="1000">
                                          <p:stCondLst>
                                            <p:cond delay="0"/>
                                          </p:stCondLst>
                                        </p:cTn>
                                        <p:tgtEl>
                                          <p:spTgt spid="48"/>
                                        </p:tgtEl>
                                        <p:attrNameLst>
                                          <p:attrName>style.visibility</p:attrName>
                                        </p:attrNameLst>
                                      </p:cBhvr>
                                      <p:to>
                                        <p:strVal val="visible"/>
                                      </p:to>
                                    </p:set>
                                  </p:childTnLst>
                                </p:cTn>
                              </p:par>
                            </p:childTnLst>
                          </p:cTn>
                        </p:par>
                        <p:par>
                          <p:cTn id="113" fill="hold">
                            <p:stCondLst>
                              <p:cond delay="31500"/>
                            </p:stCondLst>
                            <p:childTnLst>
                              <p:par>
                                <p:cTn id="114" presetID="11" presetClass="entr" presetSubtype="0" fill="hold" grpId="0" nodeType="afterEffect">
                                  <p:stCondLst>
                                    <p:cond delay="0"/>
                                  </p:stCondLst>
                                  <p:childTnLst>
                                    <p:set>
                                      <p:cBhvr>
                                        <p:cTn id="115" dur="1000">
                                          <p:stCondLst>
                                            <p:cond delay="0"/>
                                          </p:stCondLst>
                                        </p:cTn>
                                        <p:tgtEl>
                                          <p:spTgt spid="49"/>
                                        </p:tgtEl>
                                        <p:attrNameLst>
                                          <p:attrName>style.visibility</p:attrName>
                                        </p:attrNameLst>
                                      </p:cBhvr>
                                      <p:to>
                                        <p:strVal val="visible"/>
                                      </p:to>
                                    </p:set>
                                  </p:childTnLst>
                                </p:cTn>
                              </p:par>
                            </p:childTnLst>
                          </p:cTn>
                        </p:par>
                        <p:par>
                          <p:cTn id="116" fill="hold">
                            <p:stCondLst>
                              <p:cond delay="32500"/>
                            </p:stCondLst>
                            <p:childTnLst>
                              <p:par>
                                <p:cTn id="117" presetID="11" presetClass="entr" presetSubtype="0" fill="hold" grpId="0" nodeType="afterEffect">
                                  <p:stCondLst>
                                    <p:cond delay="0"/>
                                  </p:stCondLst>
                                  <p:childTnLst>
                                    <p:set>
                                      <p:cBhvr>
                                        <p:cTn id="118" dur="1000">
                                          <p:stCondLst>
                                            <p:cond delay="0"/>
                                          </p:stCondLst>
                                        </p:cTn>
                                        <p:tgtEl>
                                          <p:spTgt spid="50"/>
                                        </p:tgtEl>
                                        <p:attrNameLst>
                                          <p:attrName>style.visibility</p:attrName>
                                        </p:attrNameLst>
                                      </p:cBhvr>
                                      <p:to>
                                        <p:strVal val="visible"/>
                                      </p:to>
                                    </p:set>
                                  </p:childTnLst>
                                </p:cTn>
                              </p:par>
                            </p:childTnLst>
                          </p:cTn>
                        </p:par>
                        <p:par>
                          <p:cTn id="119" fill="hold">
                            <p:stCondLst>
                              <p:cond delay="33500"/>
                            </p:stCondLst>
                            <p:childTnLst>
                              <p:par>
                                <p:cTn id="120" presetID="11" presetClass="entr" presetSubtype="0" fill="hold" grpId="0" nodeType="afterEffect">
                                  <p:stCondLst>
                                    <p:cond delay="0"/>
                                  </p:stCondLst>
                                  <p:childTnLst>
                                    <p:set>
                                      <p:cBhvr>
                                        <p:cTn id="121" dur="1000">
                                          <p:stCondLst>
                                            <p:cond delay="0"/>
                                          </p:stCondLst>
                                        </p:cTn>
                                        <p:tgtEl>
                                          <p:spTgt spid="51"/>
                                        </p:tgtEl>
                                        <p:attrNameLst>
                                          <p:attrName>style.visibility</p:attrName>
                                        </p:attrNameLst>
                                      </p:cBhvr>
                                      <p:to>
                                        <p:strVal val="visible"/>
                                      </p:to>
                                    </p:set>
                                  </p:childTnLst>
                                </p:cTn>
                              </p:par>
                            </p:childTnLst>
                          </p:cTn>
                        </p:par>
                        <p:par>
                          <p:cTn id="122" fill="hold">
                            <p:stCondLst>
                              <p:cond delay="34500"/>
                            </p:stCondLst>
                            <p:childTnLst>
                              <p:par>
                                <p:cTn id="123" presetID="11" presetClass="entr" presetSubtype="0" fill="hold" grpId="0" nodeType="afterEffect">
                                  <p:stCondLst>
                                    <p:cond delay="0"/>
                                  </p:stCondLst>
                                  <p:childTnLst>
                                    <p:set>
                                      <p:cBhvr>
                                        <p:cTn id="124" dur="1000">
                                          <p:stCondLst>
                                            <p:cond delay="0"/>
                                          </p:stCondLst>
                                        </p:cTn>
                                        <p:tgtEl>
                                          <p:spTgt spid="52"/>
                                        </p:tgtEl>
                                        <p:attrNameLst>
                                          <p:attrName>style.visibility</p:attrName>
                                        </p:attrNameLst>
                                      </p:cBhvr>
                                      <p:to>
                                        <p:strVal val="visible"/>
                                      </p:to>
                                    </p:set>
                                  </p:childTnLst>
                                </p:cTn>
                              </p:par>
                            </p:childTnLst>
                          </p:cTn>
                        </p:par>
                        <p:par>
                          <p:cTn id="125" fill="hold">
                            <p:stCondLst>
                              <p:cond delay="35500"/>
                            </p:stCondLst>
                            <p:childTnLst>
                              <p:par>
                                <p:cTn id="126" presetID="11" presetClass="entr" presetSubtype="0" fill="hold" grpId="0" nodeType="afterEffect">
                                  <p:stCondLst>
                                    <p:cond delay="0"/>
                                  </p:stCondLst>
                                  <p:childTnLst>
                                    <p:set>
                                      <p:cBhvr>
                                        <p:cTn id="127" dur="1000">
                                          <p:stCondLst>
                                            <p:cond delay="0"/>
                                          </p:stCondLst>
                                        </p:cTn>
                                        <p:tgtEl>
                                          <p:spTgt spid="53"/>
                                        </p:tgtEl>
                                        <p:attrNameLst>
                                          <p:attrName>style.visibility</p:attrName>
                                        </p:attrNameLst>
                                      </p:cBhvr>
                                      <p:to>
                                        <p:strVal val="visible"/>
                                      </p:to>
                                    </p:set>
                                  </p:childTnLst>
                                </p:cTn>
                              </p:par>
                            </p:childTnLst>
                          </p:cTn>
                        </p:par>
                        <p:par>
                          <p:cTn id="128" fill="hold">
                            <p:stCondLst>
                              <p:cond delay="36500"/>
                            </p:stCondLst>
                            <p:childTnLst>
                              <p:par>
                                <p:cTn id="129" presetID="11" presetClass="entr" presetSubtype="0" fill="hold" grpId="0" nodeType="afterEffect">
                                  <p:stCondLst>
                                    <p:cond delay="0"/>
                                  </p:stCondLst>
                                  <p:childTnLst>
                                    <p:set>
                                      <p:cBhvr>
                                        <p:cTn id="130" dur="1000">
                                          <p:stCondLst>
                                            <p:cond delay="0"/>
                                          </p:stCondLst>
                                        </p:cTn>
                                        <p:tgtEl>
                                          <p:spTgt spid="54"/>
                                        </p:tgtEl>
                                        <p:attrNameLst>
                                          <p:attrName>style.visibility</p:attrName>
                                        </p:attrNameLst>
                                      </p:cBhvr>
                                      <p:to>
                                        <p:strVal val="visible"/>
                                      </p:to>
                                    </p:set>
                                  </p:childTnLst>
                                </p:cTn>
                              </p:par>
                            </p:childTnLst>
                          </p:cTn>
                        </p:par>
                        <p:par>
                          <p:cTn id="131" fill="hold">
                            <p:stCondLst>
                              <p:cond delay="37500"/>
                            </p:stCondLst>
                            <p:childTnLst>
                              <p:par>
                                <p:cTn id="132" presetID="11" presetClass="entr" presetSubtype="0" fill="hold" grpId="0" nodeType="afterEffect">
                                  <p:stCondLst>
                                    <p:cond delay="0"/>
                                  </p:stCondLst>
                                  <p:childTnLst>
                                    <p:set>
                                      <p:cBhvr>
                                        <p:cTn id="133" dur="1000">
                                          <p:stCondLst>
                                            <p:cond delay="0"/>
                                          </p:stCondLst>
                                        </p:cTn>
                                        <p:tgtEl>
                                          <p:spTgt spid="55"/>
                                        </p:tgtEl>
                                        <p:attrNameLst>
                                          <p:attrName>style.visibility</p:attrName>
                                        </p:attrNameLst>
                                      </p:cBhvr>
                                      <p:to>
                                        <p:strVal val="visible"/>
                                      </p:to>
                                    </p:set>
                                  </p:childTnLst>
                                </p:cTn>
                              </p:par>
                            </p:childTnLst>
                          </p:cTn>
                        </p:par>
                        <p:par>
                          <p:cTn id="134" fill="hold">
                            <p:stCondLst>
                              <p:cond delay="38500"/>
                            </p:stCondLst>
                            <p:childTnLst>
                              <p:par>
                                <p:cTn id="135" presetID="11" presetClass="entr" presetSubtype="0" fill="hold" grpId="0" nodeType="afterEffect">
                                  <p:stCondLst>
                                    <p:cond delay="0"/>
                                  </p:stCondLst>
                                  <p:childTnLst>
                                    <p:set>
                                      <p:cBhvr>
                                        <p:cTn id="136" dur="1000">
                                          <p:stCondLst>
                                            <p:cond delay="0"/>
                                          </p:stCondLst>
                                        </p:cTn>
                                        <p:tgtEl>
                                          <p:spTgt spid="56"/>
                                        </p:tgtEl>
                                        <p:attrNameLst>
                                          <p:attrName>style.visibility</p:attrName>
                                        </p:attrNameLst>
                                      </p:cBhvr>
                                      <p:to>
                                        <p:strVal val="visible"/>
                                      </p:to>
                                    </p:set>
                                  </p:childTnLst>
                                </p:cTn>
                              </p:par>
                            </p:childTnLst>
                          </p:cTn>
                        </p:par>
                        <p:par>
                          <p:cTn id="137" fill="hold">
                            <p:stCondLst>
                              <p:cond delay="39500"/>
                            </p:stCondLst>
                            <p:childTnLst>
                              <p:par>
                                <p:cTn id="138" presetID="11" presetClass="entr" presetSubtype="0" fill="hold" grpId="0" nodeType="afterEffect">
                                  <p:stCondLst>
                                    <p:cond delay="0"/>
                                  </p:stCondLst>
                                  <p:childTnLst>
                                    <p:set>
                                      <p:cBhvr>
                                        <p:cTn id="139" dur="1000">
                                          <p:stCondLst>
                                            <p:cond delay="0"/>
                                          </p:stCondLst>
                                        </p:cTn>
                                        <p:tgtEl>
                                          <p:spTgt spid="57"/>
                                        </p:tgtEl>
                                        <p:attrNameLst>
                                          <p:attrName>style.visibility</p:attrName>
                                        </p:attrNameLst>
                                      </p:cBhvr>
                                      <p:to>
                                        <p:strVal val="visible"/>
                                      </p:to>
                                    </p:set>
                                  </p:childTnLst>
                                </p:cTn>
                              </p:par>
                            </p:childTnLst>
                          </p:cTn>
                        </p:par>
                        <p:par>
                          <p:cTn id="140" fill="hold">
                            <p:stCondLst>
                              <p:cond delay="40500"/>
                            </p:stCondLst>
                            <p:childTnLst>
                              <p:par>
                                <p:cTn id="141" presetID="11" presetClass="entr" presetSubtype="0" fill="hold" grpId="0" nodeType="afterEffect">
                                  <p:stCondLst>
                                    <p:cond delay="0"/>
                                  </p:stCondLst>
                                  <p:childTnLst>
                                    <p:set>
                                      <p:cBhvr>
                                        <p:cTn id="142" dur="1000">
                                          <p:stCondLst>
                                            <p:cond delay="0"/>
                                          </p:stCondLst>
                                        </p:cTn>
                                        <p:tgtEl>
                                          <p:spTgt spid="58"/>
                                        </p:tgtEl>
                                        <p:attrNameLst>
                                          <p:attrName>style.visibility</p:attrName>
                                        </p:attrNameLst>
                                      </p:cBhvr>
                                      <p:to>
                                        <p:strVal val="visible"/>
                                      </p:to>
                                    </p:set>
                                  </p:childTnLst>
                                </p:cTn>
                              </p:par>
                            </p:childTnLst>
                          </p:cTn>
                        </p:par>
                        <p:par>
                          <p:cTn id="143" fill="hold">
                            <p:stCondLst>
                              <p:cond delay="41500"/>
                            </p:stCondLst>
                            <p:childTnLst>
                              <p:par>
                                <p:cTn id="144" presetID="11" presetClass="entr" presetSubtype="0" fill="hold" grpId="0" nodeType="afterEffect">
                                  <p:stCondLst>
                                    <p:cond delay="0"/>
                                  </p:stCondLst>
                                  <p:childTnLst>
                                    <p:set>
                                      <p:cBhvr>
                                        <p:cTn id="145" dur="1000">
                                          <p:stCondLst>
                                            <p:cond delay="0"/>
                                          </p:stCondLst>
                                        </p:cTn>
                                        <p:tgtEl>
                                          <p:spTgt spid="59"/>
                                        </p:tgtEl>
                                        <p:attrNameLst>
                                          <p:attrName>style.visibility</p:attrName>
                                        </p:attrNameLst>
                                      </p:cBhvr>
                                      <p:to>
                                        <p:strVal val="visible"/>
                                      </p:to>
                                    </p:set>
                                  </p:childTnLst>
                                </p:cTn>
                              </p:par>
                            </p:childTnLst>
                          </p:cTn>
                        </p:par>
                        <p:par>
                          <p:cTn id="146" fill="hold">
                            <p:stCondLst>
                              <p:cond delay="42500"/>
                            </p:stCondLst>
                            <p:childTnLst>
                              <p:par>
                                <p:cTn id="147" presetID="11" presetClass="entr" presetSubtype="0" fill="hold" grpId="0" nodeType="afterEffect">
                                  <p:stCondLst>
                                    <p:cond delay="0"/>
                                  </p:stCondLst>
                                  <p:childTnLst>
                                    <p:set>
                                      <p:cBhvr>
                                        <p:cTn id="148" dur="1000">
                                          <p:stCondLst>
                                            <p:cond delay="0"/>
                                          </p:stCondLst>
                                        </p:cTn>
                                        <p:tgtEl>
                                          <p:spTgt spid="60"/>
                                        </p:tgtEl>
                                        <p:attrNameLst>
                                          <p:attrName>style.visibility</p:attrName>
                                        </p:attrNameLst>
                                      </p:cBhvr>
                                      <p:to>
                                        <p:strVal val="visible"/>
                                      </p:to>
                                    </p:set>
                                  </p:childTnLst>
                                </p:cTn>
                              </p:par>
                            </p:childTnLst>
                          </p:cTn>
                        </p:par>
                        <p:par>
                          <p:cTn id="149" fill="hold">
                            <p:stCondLst>
                              <p:cond delay="43500"/>
                            </p:stCondLst>
                            <p:childTnLst>
                              <p:par>
                                <p:cTn id="150" presetID="11" presetClass="entr" presetSubtype="0" fill="hold" grpId="0" nodeType="afterEffect">
                                  <p:stCondLst>
                                    <p:cond delay="0"/>
                                  </p:stCondLst>
                                  <p:childTnLst>
                                    <p:set>
                                      <p:cBhvr>
                                        <p:cTn id="151" dur="1000">
                                          <p:stCondLst>
                                            <p:cond delay="0"/>
                                          </p:stCondLst>
                                        </p:cTn>
                                        <p:tgtEl>
                                          <p:spTgt spid="61"/>
                                        </p:tgtEl>
                                        <p:attrNameLst>
                                          <p:attrName>style.visibility</p:attrName>
                                        </p:attrNameLst>
                                      </p:cBhvr>
                                      <p:to>
                                        <p:strVal val="visible"/>
                                      </p:to>
                                    </p:set>
                                  </p:childTnLst>
                                </p:cTn>
                              </p:par>
                            </p:childTnLst>
                          </p:cTn>
                        </p:par>
                        <p:par>
                          <p:cTn id="152" fill="hold">
                            <p:stCondLst>
                              <p:cond delay="44500"/>
                            </p:stCondLst>
                            <p:childTnLst>
                              <p:par>
                                <p:cTn id="153" presetID="11" presetClass="entr" presetSubtype="0" fill="hold" grpId="0" nodeType="afterEffect">
                                  <p:stCondLst>
                                    <p:cond delay="0"/>
                                  </p:stCondLst>
                                  <p:childTnLst>
                                    <p:set>
                                      <p:cBhvr>
                                        <p:cTn id="154" dur="1000">
                                          <p:stCondLst>
                                            <p:cond delay="0"/>
                                          </p:stCondLst>
                                        </p:cTn>
                                        <p:tgtEl>
                                          <p:spTgt spid="62"/>
                                        </p:tgtEl>
                                        <p:attrNameLst>
                                          <p:attrName>style.visibility</p:attrName>
                                        </p:attrNameLst>
                                      </p:cBhvr>
                                      <p:to>
                                        <p:strVal val="visible"/>
                                      </p:to>
                                    </p:set>
                                  </p:childTnLst>
                                </p:cTn>
                              </p:par>
                            </p:childTnLst>
                          </p:cTn>
                        </p:par>
                        <p:par>
                          <p:cTn id="155" fill="hold">
                            <p:stCondLst>
                              <p:cond delay="45500"/>
                            </p:stCondLst>
                            <p:childTnLst>
                              <p:par>
                                <p:cTn id="156" presetID="11" presetClass="entr" presetSubtype="0" fill="hold" grpId="0" nodeType="afterEffect">
                                  <p:stCondLst>
                                    <p:cond delay="0"/>
                                  </p:stCondLst>
                                  <p:childTnLst>
                                    <p:set>
                                      <p:cBhvr>
                                        <p:cTn id="157" dur="1000">
                                          <p:stCondLst>
                                            <p:cond delay="0"/>
                                          </p:stCondLst>
                                        </p:cTn>
                                        <p:tgtEl>
                                          <p:spTgt spid="63"/>
                                        </p:tgtEl>
                                        <p:attrNameLst>
                                          <p:attrName>style.visibility</p:attrName>
                                        </p:attrNameLst>
                                      </p:cBhvr>
                                      <p:to>
                                        <p:strVal val="visible"/>
                                      </p:to>
                                    </p:set>
                                  </p:childTnLst>
                                </p:cTn>
                              </p:par>
                            </p:childTnLst>
                          </p:cTn>
                        </p:par>
                        <p:par>
                          <p:cTn id="158" fill="hold">
                            <p:stCondLst>
                              <p:cond delay="46500"/>
                            </p:stCondLst>
                            <p:childTnLst>
                              <p:par>
                                <p:cTn id="159" presetID="11" presetClass="entr" presetSubtype="0" fill="hold" grpId="0" nodeType="afterEffect">
                                  <p:stCondLst>
                                    <p:cond delay="0"/>
                                  </p:stCondLst>
                                  <p:childTnLst>
                                    <p:set>
                                      <p:cBhvr>
                                        <p:cTn id="160" dur="1000">
                                          <p:stCondLst>
                                            <p:cond delay="0"/>
                                          </p:stCondLst>
                                        </p:cTn>
                                        <p:tgtEl>
                                          <p:spTgt spid="64"/>
                                        </p:tgtEl>
                                        <p:attrNameLst>
                                          <p:attrName>style.visibility</p:attrName>
                                        </p:attrNameLst>
                                      </p:cBhvr>
                                      <p:to>
                                        <p:strVal val="visible"/>
                                      </p:to>
                                    </p:set>
                                  </p:childTnLst>
                                </p:cTn>
                              </p:par>
                            </p:childTnLst>
                          </p:cTn>
                        </p:par>
                        <p:par>
                          <p:cTn id="161" fill="hold">
                            <p:stCondLst>
                              <p:cond delay="47500"/>
                            </p:stCondLst>
                            <p:childTnLst>
                              <p:par>
                                <p:cTn id="162" presetID="11" presetClass="entr" presetSubtype="0" fill="hold" grpId="0" nodeType="afterEffect">
                                  <p:stCondLst>
                                    <p:cond delay="0"/>
                                  </p:stCondLst>
                                  <p:childTnLst>
                                    <p:set>
                                      <p:cBhvr>
                                        <p:cTn id="163" dur="1000">
                                          <p:stCondLst>
                                            <p:cond delay="0"/>
                                          </p:stCondLst>
                                        </p:cTn>
                                        <p:tgtEl>
                                          <p:spTgt spid="65"/>
                                        </p:tgtEl>
                                        <p:attrNameLst>
                                          <p:attrName>style.visibility</p:attrName>
                                        </p:attrNameLst>
                                      </p:cBhvr>
                                      <p:to>
                                        <p:strVal val="visible"/>
                                      </p:to>
                                    </p:set>
                                  </p:childTnLst>
                                </p:cTn>
                              </p:par>
                            </p:childTnLst>
                          </p:cTn>
                        </p:par>
                        <p:par>
                          <p:cTn id="164" fill="hold">
                            <p:stCondLst>
                              <p:cond delay="48500"/>
                            </p:stCondLst>
                            <p:childTnLst>
                              <p:par>
                                <p:cTn id="165" presetID="11" presetClass="entr" presetSubtype="0" fill="hold" grpId="0" nodeType="afterEffect">
                                  <p:stCondLst>
                                    <p:cond delay="0"/>
                                  </p:stCondLst>
                                  <p:childTnLst>
                                    <p:set>
                                      <p:cBhvr>
                                        <p:cTn id="166" dur="1000">
                                          <p:stCondLst>
                                            <p:cond delay="0"/>
                                          </p:stCondLst>
                                        </p:cTn>
                                        <p:tgtEl>
                                          <p:spTgt spid="66"/>
                                        </p:tgtEl>
                                        <p:attrNameLst>
                                          <p:attrName>style.visibility</p:attrName>
                                        </p:attrNameLst>
                                      </p:cBhvr>
                                      <p:to>
                                        <p:strVal val="visible"/>
                                      </p:to>
                                    </p:set>
                                  </p:childTnLst>
                                </p:cTn>
                              </p:par>
                            </p:childTnLst>
                          </p:cTn>
                        </p:par>
                        <p:par>
                          <p:cTn id="167" fill="hold">
                            <p:stCondLst>
                              <p:cond delay="49500"/>
                            </p:stCondLst>
                            <p:childTnLst>
                              <p:par>
                                <p:cTn id="168" presetID="11" presetClass="entr" presetSubtype="0" fill="hold" grpId="0" nodeType="afterEffect">
                                  <p:stCondLst>
                                    <p:cond delay="0"/>
                                  </p:stCondLst>
                                  <p:childTnLst>
                                    <p:set>
                                      <p:cBhvr>
                                        <p:cTn id="169" dur="1000">
                                          <p:stCondLst>
                                            <p:cond delay="0"/>
                                          </p:stCondLst>
                                        </p:cTn>
                                        <p:tgtEl>
                                          <p:spTgt spid="67"/>
                                        </p:tgtEl>
                                        <p:attrNameLst>
                                          <p:attrName>style.visibility</p:attrName>
                                        </p:attrNameLst>
                                      </p:cBhvr>
                                      <p:to>
                                        <p:strVal val="visible"/>
                                      </p:to>
                                    </p:set>
                                  </p:childTnLst>
                                </p:cTn>
                              </p:par>
                            </p:childTnLst>
                          </p:cTn>
                        </p:par>
                        <p:par>
                          <p:cTn id="170" fill="hold">
                            <p:stCondLst>
                              <p:cond delay="50500"/>
                            </p:stCondLst>
                            <p:childTnLst>
                              <p:par>
                                <p:cTn id="171" presetID="11" presetClass="entr" presetSubtype="0" fill="hold" grpId="0" nodeType="afterEffect">
                                  <p:stCondLst>
                                    <p:cond delay="0"/>
                                  </p:stCondLst>
                                  <p:childTnLst>
                                    <p:set>
                                      <p:cBhvr>
                                        <p:cTn id="172" dur="1000">
                                          <p:stCondLst>
                                            <p:cond delay="0"/>
                                          </p:stCondLst>
                                        </p:cTn>
                                        <p:tgtEl>
                                          <p:spTgt spid="68"/>
                                        </p:tgtEl>
                                        <p:attrNameLst>
                                          <p:attrName>style.visibility</p:attrName>
                                        </p:attrNameLst>
                                      </p:cBhvr>
                                      <p:to>
                                        <p:strVal val="visible"/>
                                      </p:to>
                                    </p:set>
                                  </p:childTnLst>
                                </p:cTn>
                              </p:par>
                            </p:childTnLst>
                          </p:cTn>
                        </p:par>
                        <p:par>
                          <p:cTn id="173" fill="hold">
                            <p:stCondLst>
                              <p:cond delay="51500"/>
                            </p:stCondLst>
                            <p:childTnLst>
                              <p:par>
                                <p:cTn id="174" presetID="11" presetClass="entr" presetSubtype="0" fill="hold" grpId="0" nodeType="afterEffect">
                                  <p:stCondLst>
                                    <p:cond delay="0"/>
                                  </p:stCondLst>
                                  <p:childTnLst>
                                    <p:set>
                                      <p:cBhvr>
                                        <p:cTn id="175" dur="1000">
                                          <p:stCondLst>
                                            <p:cond delay="0"/>
                                          </p:stCondLst>
                                        </p:cTn>
                                        <p:tgtEl>
                                          <p:spTgt spid="69"/>
                                        </p:tgtEl>
                                        <p:attrNameLst>
                                          <p:attrName>style.visibility</p:attrName>
                                        </p:attrNameLst>
                                      </p:cBhvr>
                                      <p:to>
                                        <p:strVal val="visible"/>
                                      </p:to>
                                    </p:set>
                                  </p:childTnLst>
                                </p:cTn>
                              </p:par>
                            </p:childTnLst>
                          </p:cTn>
                        </p:par>
                        <p:par>
                          <p:cTn id="176" fill="hold">
                            <p:stCondLst>
                              <p:cond delay="52500"/>
                            </p:stCondLst>
                            <p:childTnLst>
                              <p:par>
                                <p:cTn id="177" presetID="11" presetClass="entr" presetSubtype="0" fill="hold" grpId="0" nodeType="afterEffect">
                                  <p:stCondLst>
                                    <p:cond delay="0"/>
                                  </p:stCondLst>
                                  <p:childTnLst>
                                    <p:set>
                                      <p:cBhvr>
                                        <p:cTn id="178" dur="1000">
                                          <p:stCondLst>
                                            <p:cond delay="0"/>
                                          </p:stCondLst>
                                        </p:cTn>
                                        <p:tgtEl>
                                          <p:spTgt spid="70"/>
                                        </p:tgtEl>
                                        <p:attrNameLst>
                                          <p:attrName>style.visibility</p:attrName>
                                        </p:attrNameLst>
                                      </p:cBhvr>
                                      <p:to>
                                        <p:strVal val="visible"/>
                                      </p:to>
                                    </p:set>
                                  </p:childTnLst>
                                </p:cTn>
                              </p:par>
                            </p:childTnLst>
                          </p:cTn>
                        </p:par>
                        <p:par>
                          <p:cTn id="179" fill="hold">
                            <p:stCondLst>
                              <p:cond delay="53500"/>
                            </p:stCondLst>
                            <p:childTnLst>
                              <p:par>
                                <p:cTn id="180" presetID="11" presetClass="entr" presetSubtype="0" fill="hold" grpId="0" nodeType="afterEffect">
                                  <p:stCondLst>
                                    <p:cond delay="0"/>
                                  </p:stCondLst>
                                  <p:childTnLst>
                                    <p:set>
                                      <p:cBhvr>
                                        <p:cTn id="181" dur="1000">
                                          <p:stCondLst>
                                            <p:cond delay="0"/>
                                          </p:stCondLst>
                                        </p:cTn>
                                        <p:tgtEl>
                                          <p:spTgt spid="71"/>
                                        </p:tgtEl>
                                        <p:attrNameLst>
                                          <p:attrName>style.visibility</p:attrName>
                                        </p:attrNameLst>
                                      </p:cBhvr>
                                      <p:to>
                                        <p:strVal val="visible"/>
                                      </p:to>
                                    </p:set>
                                  </p:childTnLst>
                                </p:cTn>
                              </p:par>
                            </p:childTnLst>
                          </p:cTn>
                        </p:par>
                        <p:par>
                          <p:cTn id="182" fill="hold">
                            <p:stCondLst>
                              <p:cond delay="54500"/>
                            </p:stCondLst>
                            <p:childTnLst>
                              <p:par>
                                <p:cTn id="183" presetID="11" presetClass="entr" presetSubtype="0" fill="hold" grpId="0" nodeType="afterEffect">
                                  <p:stCondLst>
                                    <p:cond delay="0"/>
                                  </p:stCondLst>
                                  <p:childTnLst>
                                    <p:set>
                                      <p:cBhvr>
                                        <p:cTn id="184" dur="1000">
                                          <p:stCondLst>
                                            <p:cond delay="0"/>
                                          </p:stCondLst>
                                        </p:cTn>
                                        <p:tgtEl>
                                          <p:spTgt spid="72"/>
                                        </p:tgtEl>
                                        <p:attrNameLst>
                                          <p:attrName>style.visibility</p:attrName>
                                        </p:attrNameLst>
                                      </p:cBhvr>
                                      <p:to>
                                        <p:strVal val="visible"/>
                                      </p:to>
                                    </p:set>
                                  </p:childTnLst>
                                </p:cTn>
                              </p:par>
                            </p:childTnLst>
                          </p:cTn>
                        </p:par>
                        <p:par>
                          <p:cTn id="185" fill="hold">
                            <p:stCondLst>
                              <p:cond delay="55500"/>
                            </p:stCondLst>
                            <p:childTnLst>
                              <p:par>
                                <p:cTn id="186" presetID="11" presetClass="entr" presetSubtype="0" fill="hold" grpId="0" nodeType="afterEffect">
                                  <p:stCondLst>
                                    <p:cond delay="0"/>
                                  </p:stCondLst>
                                  <p:childTnLst>
                                    <p:set>
                                      <p:cBhvr>
                                        <p:cTn id="187" dur="1000">
                                          <p:stCondLst>
                                            <p:cond delay="0"/>
                                          </p:stCondLst>
                                        </p:cTn>
                                        <p:tgtEl>
                                          <p:spTgt spid="73"/>
                                        </p:tgtEl>
                                        <p:attrNameLst>
                                          <p:attrName>style.visibility</p:attrName>
                                        </p:attrNameLst>
                                      </p:cBhvr>
                                      <p:to>
                                        <p:strVal val="visible"/>
                                      </p:to>
                                    </p:set>
                                  </p:childTnLst>
                                </p:cTn>
                              </p:par>
                            </p:childTnLst>
                          </p:cTn>
                        </p:par>
                        <p:par>
                          <p:cTn id="188" fill="hold">
                            <p:stCondLst>
                              <p:cond delay="56500"/>
                            </p:stCondLst>
                            <p:childTnLst>
                              <p:par>
                                <p:cTn id="189" presetID="11" presetClass="entr" presetSubtype="0" fill="hold" grpId="0" nodeType="afterEffect">
                                  <p:stCondLst>
                                    <p:cond delay="0"/>
                                  </p:stCondLst>
                                  <p:childTnLst>
                                    <p:set>
                                      <p:cBhvr>
                                        <p:cTn id="190" dur="1000">
                                          <p:stCondLst>
                                            <p:cond delay="0"/>
                                          </p:stCondLst>
                                        </p:cTn>
                                        <p:tgtEl>
                                          <p:spTgt spid="74"/>
                                        </p:tgtEl>
                                        <p:attrNameLst>
                                          <p:attrName>style.visibility</p:attrName>
                                        </p:attrNameLst>
                                      </p:cBhvr>
                                      <p:to>
                                        <p:strVal val="visible"/>
                                      </p:to>
                                    </p:set>
                                  </p:childTnLst>
                                </p:cTn>
                              </p:par>
                            </p:childTnLst>
                          </p:cTn>
                        </p:par>
                        <p:par>
                          <p:cTn id="191" fill="hold">
                            <p:stCondLst>
                              <p:cond delay="57500"/>
                            </p:stCondLst>
                            <p:childTnLst>
                              <p:par>
                                <p:cTn id="192" presetID="11" presetClass="entr" presetSubtype="0" fill="hold" grpId="0" nodeType="afterEffect">
                                  <p:stCondLst>
                                    <p:cond delay="0"/>
                                  </p:stCondLst>
                                  <p:childTnLst>
                                    <p:set>
                                      <p:cBhvr>
                                        <p:cTn id="193" dur="1000">
                                          <p:stCondLst>
                                            <p:cond delay="0"/>
                                          </p:stCondLst>
                                        </p:cTn>
                                        <p:tgtEl>
                                          <p:spTgt spid="75"/>
                                        </p:tgtEl>
                                        <p:attrNameLst>
                                          <p:attrName>style.visibility</p:attrName>
                                        </p:attrNameLst>
                                      </p:cBhvr>
                                      <p:to>
                                        <p:strVal val="visible"/>
                                      </p:to>
                                    </p:set>
                                  </p:childTnLst>
                                </p:cTn>
                              </p:par>
                            </p:childTnLst>
                          </p:cTn>
                        </p:par>
                        <p:par>
                          <p:cTn id="194" fill="hold">
                            <p:stCondLst>
                              <p:cond delay="58500"/>
                            </p:stCondLst>
                            <p:childTnLst>
                              <p:par>
                                <p:cTn id="195" presetID="11" presetClass="entr" presetSubtype="0" fill="hold" grpId="0" nodeType="afterEffect">
                                  <p:stCondLst>
                                    <p:cond delay="0"/>
                                  </p:stCondLst>
                                  <p:childTnLst>
                                    <p:set>
                                      <p:cBhvr>
                                        <p:cTn id="196" dur="1000">
                                          <p:stCondLst>
                                            <p:cond delay="0"/>
                                          </p:stCondLst>
                                        </p:cTn>
                                        <p:tgtEl>
                                          <p:spTgt spid="76"/>
                                        </p:tgtEl>
                                        <p:attrNameLst>
                                          <p:attrName>style.visibility</p:attrName>
                                        </p:attrNameLst>
                                      </p:cBhvr>
                                      <p:to>
                                        <p:strVal val="visible"/>
                                      </p:to>
                                    </p:set>
                                  </p:childTnLst>
                                </p:cTn>
                              </p:par>
                            </p:childTnLst>
                          </p:cTn>
                        </p:par>
                        <p:par>
                          <p:cTn id="197" fill="hold">
                            <p:stCondLst>
                              <p:cond delay="59500"/>
                            </p:stCondLst>
                            <p:childTnLst>
                              <p:par>
                                <p:cTn id="198" presetID="11" presetClass="entr" presetSubtype="0" fill="hold" grpId="0" nodeType="afterEffect">
                                  <p:stCondLst>
                                    <p:cond delay="0"/>
                                  </p:stCondLst>
                                  <p:childTnLst>
                                    <p:set>
                                      <p:cBhvr>
                                        <p:cTn id="199" dur="1000">
                                          <p:stCondLst>
                                            <p:cond delay="0"/>
                                          </p:stCondLst>
                                        </p:cTn>
                                        <p:tgtEl>
                                          <p:spTgt spid="77"/>
                                        </p:tgtEl>
                                        <p:attrNameLst>
                                          <p:attrName>style.visibility</p:attrName>
                                        </p:attrNameLst>
                                      </p:cBhvr>
                                      <p:to>
                                        <p:strVal val="visible"/>
                                      </p:to>
                                    </p:set>
                                  </p:childTnLst>
                                </p:cTn>
                              </p:par>
                            </p:childTnLst>
                          </p:cTn>
                        </p:par>
                        <p:par>
                          <p:cTn id="200" fill="hold">
                            <p:stCondLst>
                              <p:cond delay="60500"/>
                            </p:stCondLst>
                            <p:childTnLst>
                              <p:par>
                                <p:cTn id="201" presetID="11" presetClass="entr" presetSubtype="0" fill="hold" grpId="0" nodeType="afterEffect">
                                  <p:stCondLst>
                                    <p:cond delay="0"/>
                                  </p:stCondLst>
                                  <p:childTnLst>
                                    <p:set>
                                      <p:cBhvr>
                                        <p:cTn id="202" dur="1000">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201"/>
                                            </p:cond>
                                          </p:stCondLst>
                                          <p:endCondLst>
                                            <p:cond evt="onStopAudio" delay="0">
                                              <p:tgtEl>
                                                <p:sldTgt/>
                                              </p:tgtEl>
                                            </p:cond>
                                          </p:endCondLst>
                                        </p:cTn>
                                        <p:tgtEl>
                                          <p:sndTgt r:embed="rId2" name="bomb.wav"/>
                                        </p:tgtEl>
                                      </p:cMediaNode>
                                    </p:audio>
                                  </p:subTnLst>
                                </p:cTn>
                              </p:par>
                            </p:childTnLst>
                          </p:cTn>
                        </p:par>
                      </p:childTnLst>
                    </p:cTn>
                  </p:par>
                  <p:par>
                    <p:cTn id="203" fill="hold">
                      <p:stCondLst>
                        <p:cond delay="indefinite"/>
                      </p:stCondLst>
                      <p:childTnLst>
                        <p:par>
                          <p:cTn id="204" fill="hold">
                            <p:stCondLst>
                              <p:cond delay="0"/>
                            </p:stCondLst>
                            <p:childTnLst>
                              <p:par>
                                <p:cTn id="205" presetID="2" presetClass="entr" presetSubtype="4" fill="hold" grpId="0" nodeType="clickEffect">
                                  <p:stCondLst>
                                    <p:cond delay="0"/>
                                  </p:stCondLst>
                                  <p:childTnLst>
                                    <p:set>
                                      <p:cBhvr>
                                        <p:cTn id="206" dur="1" fill="hold">
                                          <p:stCondLst>
                                            <p:cond delay="0"/>
                                          </p:stCondLst>
                                        </p:cTn>
                                        <p:tgtEl>
                                          <p:spTgt spid="2"/>
                                        </p:tgtEl>
                                        <p:attrNameLst>
                                          <p:attrName>style.visibility</p:attrName>
                                        </p:attrNameLst>
                                      </p:cBhvr>
                                      <p:to>
                                        <p:strVal val="visible"/>
                                      </p:to>
                                    </p:set>
                                    <p:anim calcmode="lin" valueType="num">
                                      <p:cBhvr additive="base">
                                        <p:cTn id="207" dur="500" fill="hold"/>
                                        <p:tgtEl>
                                          <p:spTgt spid="2"/>
                                        </p:tgtEl>
                                        <p:attrNameLst>
                                          <p:attrName>ppt_x</p:attrName>
                                        </p:attrNameLst>
                                      </p:cBhvr>
                                      <p:tavLst>
                                        <p:tav tm="0">
                                          <p:val>
                                            <p:strVal val="#ppt_x"/>
                                          </p:val>
                                        </p:tav>
                                        <p:tav tm="100000">
                                          <p:val>
                                            <p:strVal val="#ppt_x"/>
                                          </p:val>
                                        </p:tav>
                                      </p:tavLst>
                                    </p:anim>
                                    <p:anim calcmode="lin" valueType="num">
                                      <p:cBhvr additive="base">
                                        <p:cTn id="20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33589" y="1186622"/>
            <a:ext cx="3043707" cy="533400"/>
          </a:xfrm>
          <a:prstGeom prst="roundRect">
            <a:avLst>
              <a:gd name="adj" fmla="val 50000"/>
            </a:avLst>
          </a:prstGeom>
          <a:ln/>
          <a:effectLst>
            <a:glow rad="63500">
              <a:schemeClr val="accent1">
                <a:lumMod val="60000"/>
                <a:lumOff val="40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0000"/>
                </a:solidFill>
                <a:cs typeface="Times New Roman" pitchFamily="18" charset="0"/>
              </a:rPr>
              <a:t>Xúc</a:t>
            </a:r>
            <a:r>
              <a:rPr lang="en-US" sz="3200" b="1" dirty="0">
                <a:solidFill>
                  <a:srgbClr val="000000"/>
                </a:solidFill>
                <a:cs typeface="Times New Roman" pitchFamily="18" charset="0"/>
              </a:rPr>
              <a:t> </a:t>
            </a:r>
            <a:r>
              <a:rPr lang="en-US" sz="3200" b="1" dirty="0" err="1">
                <a:solidFill>
                  <a:srgbClr val="000000"/>
                </a:solidFill>
                <a:cs typeface="Times New Roman" pitchFamily="18" charset="0"/>
              </a:rPr>
              <a:t>tác</a:t>
            </a:r>
            <a:endParaRPr lang="en-US" sz="3200" b="1" dirty="0">
              <a:solidFill>
                <a:srgbClr val="000000"/>
              </a:solidFill>
              <a:cs typeface="Times New Roman" pitchFamily="18" charset="0"/>
            </a:endParaRPr>
          </a:p>
        </p:txBody>
      </p:sp>
      <p:sp>
        <p:nvSpPr>
          <p:cNvPr id="5" name="Oval 4"/>
          <p:cNvSpPr/>
          <p:nvPr/>
        </p:nvSpPr>
        <p:spPr>
          <a:xfrm>
            <a:off x="128789" y="1110422"/>
            <a:ext cx="696246" cy="685800"/>
          </a:xfrm>
          <a:prstGeom prst="ellipse">
            <a:avLst/>
          </a:prstGeom>
          <a:gradFill flip="none" rotWithShape="1">
            <a:gsLst>
              <a:gs pos="0">
                <a:schemeClr val="accent1">
                  <a:lumMod val="20000"/>
                  <a:lumOff val="80000"/>
                </a:schemeClr>
              </a:gs>
              <a:gs pos="50000">
                <a:schemeClr val="accent1"/>
              </a:gs>
              <a:gs pos="100000">
                <a:schemeClr val="accent1">
                  <a:lumMod val="50000"/>
                </a:schemeClr>
              </a:gs>
            </a:gsLst>
            <a:path path="circle">
              <a:fillToRect l="50000" t="50000" r="50000" b="50000"/>
            </a:path>
            <a:tileRect/>
          </a:gradFill>
          <a:effectLst>
            <a:outerShdw blurRad="50800" dist="38100" dir="5400000" algn="br" rotWithShape="0">
              <a:srgbClr val="000000">
                <a:alpha val="35000"/>
              </a:srgbClr>
            </a:outerShdw>
            <a:reflection blurRad="6350" stA="50000" endA="300" endPos="38500" dist="50800" dir="5400000" sy="-100000" algn="bl" rotWithShape="0"/>
          </a:effectLst>
          <a:scene3d>
            <a:camera prst="orthographicFront">
              <a:rot lat="0" lon="0" rev="0"/>
            </a:camera>
            <a:lightRig rig="glow" dir="l">
              <a:rot lat="0" lon="0" rev="2400000"/>
            </a:lightRig>
          </a:scene3d>
          <a:sp3d prstMaterial="metal">
            <a:bevelT w="215900" h="215900"/>
            <a:contourClr>
              <a:schemeClr val="tx1"/>
            </a:contourClr>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en-US" sz="3200" b="1" dirty="0">
                <a:solidFill>
                  <a:srgbClr val="FFFFFF"/>
                </a:solidFill>
                <a:effectLst>
                  <a:outerShdw blurRad="63500" sx="102000" sy="102000" algn="ctr" rotWithShape="0">
                    <a:prstClr val="black">
                      <a:alpha val="40000"/>
                    </a:prstClr>
                  </a:outerShdw>
                </a:effectLst>
                <a:latin typeface="Times New Roman" pitchFamily="18" charset="0"/>
                <a:cs typeface="Times New Roman" pitchFamily="18" charset="0"/>
              </a:rPr>
              <a:t>5</a:t>
            </a:r>
          </a:p>
        </p:txBody>
      </p:sp>
      <p:sp>
        <p:nvSpPr>
          <p:cNvPr id="6" name="Rectangle 5"/>
          <p:cNvSpPr/>
          <p:nvPr/>
        </p:nvSpPr>
        <p:spPr>
          <a:xfrm>
            <a:off x="0" y="231912"/>
            <a:ext cx="9144000" cy="695367"/>
          </a:xfrm>
          <a:prstGeom prst="rect">
            <a:avLst/>
          </a:prstGeom>
          <a:gradFill flip="none" rotWithShape="1">
            <a:gsLst>
              <a:gs pos="0">
                <a:srgbClr val="4739F7">
                  <a:shade val="30000"/>
                  <a:satMod val="115000"/>
                </a:srgbClr>
              </a:gs>
              <a:gs pos="50000">
                <a:srgbClr val="4739F7">
                  <a:shade val="67500"/>
                  <a:satMod val="115000"/>
                </a:srgbClr>
              </a:gs>
              <a:gs pos="100000">
                <a:srgbClr val="4739F7">
                  <a:shade val="100000"/>
                  <a:satMod val="115000"/>
                </a:srgb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3000" b="1" dirty="0">
                <a:solidFill>
                  <a:srgbClr val="FFFF00"/>
                </a:solidFill>
                <a:cs typeface="Times New Roman" panose="02020603050405020304" pitchFamily="18" charset="0"/>
                <a:sym typeface="Wingdings" panose="05000000000000000000" pitchFamily="2" charset="2"/>
              </a:rPr>
              <a:t> </a:t>
            </a:r>
            <a:r>
              <a:rPr lang="en-US" sz="3000" b="1" dirty="0">
                <a:solidFill>
                  <a:srgbClr val="FFFF00"/>
                </a:solidFill>
              </a:rPr>
              <a:t> CÁC YẾU TỐ ẢNH HƯỞNG ĐẾN CÂN BẰNG HÓA HỌC</a:t>
            </a:r>
            <a:endParaRPr lang="en-US" sz="3000" b="1" dirty="0">
              <a:solidFill>
                <a:srgbClr val="FFFF00"/>
              </a:solidFill>
              <a:latin typeface="Times New Roman" panose="02020603050405020304" pitchFamily="18" charset="0"/>
              <a:ea typeface="Calibri" panose="020F0502020204030204" pitchFamily="34" charset="0"/>
            </a:endParaRPr>
          </a:p>
        </p:txBody>
      </p:sp>
      <p:sp>
        <p:nvSpPr>
          <p:cNvPr id="7" name="Rectangle 6"/>
          <p:cNvSpPr/>
          <p:nvPr/>
        </p:nvSpPr>
        <p:spPr>
          <a:xfrm>
            <a:off x="5498020" y="1164486"/>
            <a:ext cx="2050472" cy="928255"/>
          </a:xfrm>
          <a:prstGeom prst="rect">
            <a:avLst/>
          </a:prstGeom>
          <a:gradFill flip="none" rotWithShape="1">
            <a:gsLst>
              <a:gs pos="0">
                <a:schemeClr val="bg1">
                  <a:lumMod val="95000"/>
                </a:schemeClr>
              </a:gs>
              <a:gs pos="50000">
                <a:schemeClr val="accent4">
                  <a:lumMod val="60000"/>
                  <a:lumOff val="40000"/>
                </a:schemeClr>
              </a:gs>
              <a:gs pos="100000">
                <a:srgbClr val="FFC000"/>
              </a:gs>
            </a:gsLst>
            <a:path path="circle">
              <a:fillToRect l="50000" t="50000" r="50000" b="50000"/>
            </a:path>
            <a:tileRect/>
          </a:gradFill>
          <a:ln w="57150">
            <a:solidFill>
              <a:schemeClr val="tx1"/>
            </a:solidFill>
          </a:ln>
          <a:effectLst>
            <a:glow rad="63500">
              <a:schemeClr val="accent6">
                <a:satMod val="175000"/>
                <a:alpha val="40000"/>
              </a:schemeClr>
            </a:glo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95000"/>
                    <a:lumOff val="5000"/>
                  </a:schemeClr>
                </a:solidFill>
                <a:latin typeface="UTM Hanzel" panose="02040603050506020204" pitchFamily="18" charset="0"/>
              </a:rPr>
              <a:t>CHẤT </a:t>
            </a:r>
          </a:p>
          <a:p>
            <a:pPr algn="ctr"/>
            <a:r>
              <a:rPr lang="en-US" sz="2400" dirty="0">
                <a:solidFill>
                  <a:schemeClr val="tx1">
                    <a:lumMod val="95000"/>
                    <a:lumOff val="5000"/>
                  </a:schemeClr>
                </a:solidFill>
                <a:latin typeface="UTM Hanzel" panose="02040603050506020204" pitchFamily="18" charset="0"/>
              </a:rPr>
              <a:t>XÚC TÁC</a:t>
            </a:r>
            <a:endParaRPr lang="vi-VN" sz="2400" dirty="0">
              <a:solidFill>
                <a:schemeClr val="tx1">
                  <a:lumMod val="95000"/>
                  <a:lumOff val="5000"/>
                </a:schemeClr>
              </a:solidFill>
            </a:endParaRPr>
          </a:p>
        </p:txBody>
      </p:sp>
      <p:sp>
        <p:nvSpPr>
          <p:cNvPr id="8" name="Rectangle 7"/>
          <p:cNvSpPr/>
          <p:nvPr/>
        </p:nvSpPr>
        <p:spPr>
          <a:xfrm>
            <a:off x="1220011" y="2922430"/>
            <a:ext cx="3007091" cy="1445358"/>
          </a:xfrm>
          <a:prstGeom prst="rect">
            <a:avLst/>
          </a:prstGeom>
          <a:gradFill flip="none" rotWithShape="1">
            <a:gsLst>
              <a:gs pos="0">
                <a:schemeClr val="bg1">
                  <a:lumMod val="95000"/>
                </a:schemeClr>
              </a:gs>
              <a:gs pos="50000">
                <a:schemeClr val="accent4">
                  <a:lumMod val="60000"/>
                  <a:lumOff val="40000"/>
                </a:schemeClr>
              </a:gs>
              <a:gs pos="100000">
                <a:srgbClr val="FFC000"/>
              </a:gs>
            </a:gsLst>
            <a:path path="circle">
              <a:fillToRect l="50000" t="50000" r="50000" b="50000"/>
            </a:path>
            <a:tileRect/>
          </a:gradFill>
          <a:ln>
            <a:solidFill>
              <a:schemeClr val="tx1"/>
            </a:solidFill>
          </a:ln>
          <a:effectLst>
            <a:glow rad="139700">
              <a:schemeClr val="accent6">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Arial" panose="020B0604020202020204" pitchFamily="34" charset="0"/>
                <a:cs typeface="Arial" panose="020B0604020202020204" pitchFamily="34" charset="0"/>
              </a:rPr>
              <a:t>Không</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biến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đổi</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nồng</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độ</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các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chất</a:t>
            </a:r>
            <a:endParaRPr lang="vi-VN" sz="2400" b="1" dirty="0">
              <a:solidFill>
                <a:srgbClr val="FF0000"/>
              </a:solidFill>
              <a:latin typeface="Arial" panose="020B0604020202020204" pitchFamily="34" charset="0"/>
              <a:cs typeface="Arial" panose="020B0604020202020204" pitchFamily="34" charset="0"/>
            </a:endParaRPr>
          </a:p>
        </p:txBody>
      </p:sp>
      <p:sp>
        <p:nvSpPr>
          <p:cNvPr id="9" name="Rectangle 8"/>
          <p:cNvSpPr/>
          <p:nvPr/>
        </p:nvSpPr>
        <p:spPr>
          <a:xfrm>
            <a:off x="5102366" y="2929042"/>
            <a:ext cx="3032849" cy="1438746"/>
          </a:xfrm>
          <a:prstGeom prst="rect">
            <a:avLst/>
          </a:prstGeom>
          <a:gradFill flip="none" rotWithShape="1">
            <a:gsLst>
              <a:gs pos="0">
                <a:schemeClr val="bg1">
                  <a:lumMod val="95000"/>
                </a:schemeClr>
              </a:gs>
              <a:gs pos="50000">
                <a:schemeClr val="accent4">
                  <a:lumMod val="60000"/>
                  <a:lumOff val="40000"/>
                </a:schemeClr>
              </a:gs>
              <a:gs pos="100000">
                <a:srgbClr val="FFC000"/>
              </a:gs>
            </a:gsLst>
            <a:path path="circle">
              <a:fillToRect l="50000" t="50000" r="50000" b="50000"/>
            </a:path>
            <a:tileRect/>
          </a:gradFill>
          <a:ln>
            <a:solidFill>
              <a:schemeClr val="tx1"/>
            </a:solidFill>
          </a:ln>
          <a:effectLst>
            <a:glow rad="139700">
              <a:schemeClr val="accent6">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Arial" panose="020B0604020202020204" pitchFamily="34" charset="0"/>
                <a:cs typeface="Arial" panose="020B0604020202020204" pitchFamily="34" charset="0"/>
              </a:rPr>
              <a:t>Tăng</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tốc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độ</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phản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ứng</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thuận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và</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nghịch</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như</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nhau</a:t>
            </a:r>
            <a:endParaRPr lang="vi-VN" sz="2400" b="1" dirty="0">
              <a:solidFill>
                <a:srgbClr val="FF0000"/>
              </a:solidFill>
              <a:latin typeface="Arial" panose="020B0604020202020204" pitchFamily="34" charset="0"/>
              <a:cs typeface="Arial" panose="020B0604020202020204" pitchFamily="34" charset="0"/>
            </a:endParaRPr>
          </a:p>
        </p:txBody>
      </p:sp>
      <p:sp>
        <p:nvSpPr>
          <p:cNvPr id="10" name="Rectangle 9"/>
          <p:cNvSpPr/>
          <p:nvPr/>
        </p:nvSpPr>
        <p:spPr>
          <a:xfrm>
            <a:off x="9027242" y="2954258"/>
            <a:ext cx="2953097" cy="1413530"/>
          </a:xfrm>
          <a:prstGeom prst="rect">
            <a:avLst/>
          </a:prstGeom>
          <a:gradFill flip="none" rotWithShape="1">
            <a:gsLst>
              <a:gs pos="0">
                <a:schemeClr val="bg1">
                  <a:lumMod val="95000"/>
                </a:schemeClr>
              </a:gs>
              <a:gs pos="50000">
                <a:schemeClr val="accent4">
                  <a:lumMod val="60000"/>
                  <a:lumOff val="40000"/>
                </a:schemeClr>
              </a:gs>
              <a:gs pos="100000">
                <a:srgbClr val="FFC000"/>
              </a:gs>
            </a:gsLst>
            <a:path path="circle">
              <a:fillToRect l="50000" t="50000" r="50000" b="50000"/>
            </a:path>
            <a:tileRect/>
          </a:gradFill>
          <a:ln>
            <a:solidFill>
              <a:schemeClr val="tx1"/>
            </a:solidFill>
          </a:ln>
          <a:effectLst>
            <a:glow rad="139700">
              <a:schemeClr val="accent6">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Arial" panose="020B0604020202020204" pitchFamily="34" charset="0"/>
                <a:cs typeface="Arial" panose="020B0604020202020204" pitchFamily="34" charset="0"/>
              </a:rPr>
              <a:t>Không</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biến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đổi</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hằng</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số</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cân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bằng</a:t>
            </a:r>
            <a:endParaRPr lang="vi-VN" sz="2400" b="1" dirty="0">
              <a:solidFill>
                <a:srgbClr val="FF0000"/>
              </a:solidFill>
              <a:latin typeface="Arial" panose="020B0604020202020204" pitchFamily="34" charset="0"/>
              <a:cs typeface="Arial" panose="020B0604020202020204" pitchFamily="34" charset="0"/>
            </a:endParaRPr>
          </a:p>
        </p:txBody>
      </p:sp>
      <p:sp>
        <p:nvSpPr>
          <p:cNvPr id="12" name="Right Arrow 11"/>
          <p:cNvSpPr/>
          <p:nvPr/>
        </p:nvSpPr>
        <p:spPr>
          <a:xfrm>
            <a:off x="1955442" y="5429068"/>
            <a:ext cx="872836" cy="701285"/>
          </a:xfrm>
          <a:prstGeom prst="rightArrow">
            <a:avLst/>
          </a:prstGeom>
          <a:solidFill>
            <a:srgbClr val="CC0000"/>
          </a:solidFill>
          <a:ln>
            <a:noFill/>
          </a:ln>
          <a:effectLst>
            <a:outerShdw blurRad="50800" dist="38100" dir="2700000" algn="tl"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rtlCol="0" anchor="ctr"/>
          <a:lstStyle/>
          <a:p>
            <a:pPr algn="ctr"/>
            <a:endParaRPr lang="vi-VN"/>
          </a:p>
        </p:txBody>
      </p:sp>
      <p:sp>
        <p:nvSpPr>
          <p:cNvPr id="13" name="Rectangle 12"/>
          <p:cNvSpPr/>
          <p:nvPr/>
        </p:nvSpPr>
        <p:spPr>
          <a:xfrm>
            <a:off x="3177674" y="5349071"/>
            <a:ext cx="7699592" cy="861281"/>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UTM Bitsumishi Pro" panose="02040603050506020204" pitchFamily="18" charset="0"/>
              </a:rPr>
              <a:t>KHÔNG LÀM CHUYỂN DỊCH CÂN BẰNG</a:t>
            </a:r>
            <a:endParaRPr lang="vi-VN" sz="2400" dirty="0"/>
          </a:p>
        </p:txBody>
      </p:sp>
    </p:spTree>
    <p:extLst>
      <p:ext uri="{BB962C8B-B14F-4D97-AF65-F5344CB8AC3E}">
        <p14:creationId xmlns:p14="http://schemas.microsoft.com/office/powerpoint/2010/main" val="290206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childTnLst>
                          </p:cTn>
                        </p:par>
                        <p:par>
                          <p:cTn id="12" fill="hold">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par>
                          <p:cTn id="16" fill="hold">
                            <p:stCondLst>
                              <p:cond delay="6000"/>
                            </p:stCondLst>
                            <p:childTnLst>
                              <p:par>
                                <p:cTn id="17" presetID="6" presetClass="entr" presetSubtype="16"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2000"/>
                                        <p:tgtEl>
                                          <p:spTgt spid="12"/>
                                        </p:tgtEl>
                                      </p:cBhvr>
                                    </p:animEffect>
                                  </p:childTnLst>
                                </p:cTn>
                              </p:par>
                            </p:childTnLst>
                          </p:cTn>
                        </p:par>
                        <p:par>
                          <p:cTn id="25" fill="hold">
                            <p:stCondLst>
                              <p:cond delay="2000"/>
                            </p:stCondLst>
                            <p:childTnLst>
                              <p:par>
                                <p:cTn id="26" presetID="6" presetClass="entr" presetSubtype="16"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ircle(in)">
                                      <p:cBhvr>
                                        <p:cTn id="2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177">
            <a:extLst>
              <a:ext uri="{FF2B5EF4-FFF2-40B4-BE49-F238E27FC236}">
                <a16:creationId xmlns:a16="http://schemas.microsoft.com/office/drawing/2014/main" id="{CAB01935-8794-414D-9EFE-9939C9EF78E6}"/>
              </a:ext>
            </a:extLst>
          </p:cNvPr>
          <p:cNvGraphicFramePr>
            <a:graphicFrameLocks noGrp="1"/>
          </p:cNvGraphicFramePr>
          <p:nvPr>
            <p:extLst>
              <p:ext uri="{D42A27DB-BD31-4B8C-83A1-F6EECF244321}">
                <p14:modId xmlns:p14="http://schemas.microsoft.com/office/powerpoint/2010/main" val="3542424163"/>
              </p:ext>
            </p:extLst>
          </p:nvPr>
        </p:nvGraphicFramePr>
        <p:xfrm>
          <a:off x="615156" y="823038"/>
          <a:ext cx="11266488" cy="5821524"/>
        </p:xfrm>
        <a:graphic>
          <a:graphicData uri="http://schemas.openxmlformats.org/drawingml/2006/table">
            <a:tbl>
              <a:tblPr/>
              <a:tblGrid>
                <a:gridCol w="2371711">
                  <a:extLst>
                    <a:ext uri="{9D8B030D-6E8A-4147-A177-3AD203B41FA5}">
                      <a16:colId xmlns:a16="http://schemas.microsoft.com/office/drawing/2014/main" val="20000"/>
                    </a:ext>
                  </a:extLst>
                </a:gridCol>
                <a:gridCol w="1853999">
                  <a:extLst>
                    <a:ext uri="{9D8B030D-6E8A-4147-A177-3AD203B41FA5}">
                      <a16:colId xmlns:a16="http://schemas.microsoft.com/office/drawing/2014/main" val="20001"/>
                    </a:ext>
                  </a:extLst>
                </a:gridCol>
                <a:gridCol w="2046169">
                  <a:extLst>
                    <a:ext uri="{9D8B030D-6E8A-4147-A177-3AD203B41FA5}">
                      <a16:colId xmlns:a16="http://schemas.microsoft.com/office/drawing/2014/main" val="20002"/>
                    </a:ext>
                  </a:extLst>
                </a:gridCol>
                <a:gridCol w="4994609">
                  <a:extLst>
                    <a:ext uri="{9D8B030D-6E8A-4147-A177-3AD203B41FA5}">
                      <a16:colId xmlns:a16="http://schemas.microsoft.com/office/drawing/2014/main" val="20003"/>
                    </a:ext>
                  </a:extLst>
                </a:gridCol>
              </a:tblGrid>
              <a:tr h="611495">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tab pos="269875" algn="l"/>
                        </a:tabLst>
                      </a:pP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Nồng</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độ</a:t>
                      </a:r>
                      <a:endPar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269875" algn="l"/>
                        </a:tabLst>
                      </a:pPr>
                      <a:r>
                        <a:rPr kumimoji="0" lang="en-US" sz="24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r>
                        <a:rPr kumimoji="0" lang="en-US" sz="2400" b="0" i="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trừ</a:t>
                      </a:r>
                      <a:r>
                        <a:rPr kumimoji="0" lang="en-US" sz="24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chất</a:t>
                      </a:r>
                      <a:r>
                        <a:rPr kumimoji="0" lang="en-US" sz="24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rắn</a:t>
                      </a:r>
                      <a:r>
                        <a:rPr kumimoji="0" lang="en-US" sz="24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txBody>
                  <a:tcPr marL="91443" marR="91443" marT="45722" marB="4572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69875" algn="l"/>
                        </a:tabLst>
                      </a:pPr>
                      <a:endParaRPr kumimoji="0" lang="en-US" sz="2800" b="0" i="0" u="none" strike="noStrike" cap="none" normalizeH="0" baseline="0" dirty="0">
                        <a:ln>
                          <a:noFill/>
                        </a:ln>
                        <a:solidFill>
                          <a:srgbClr val="FF66FF"/>
                        </a:solidFill>
                        <a:effectLst/>
                        <a:latin typeface="Times New Roman" panose="02020603050405020304" pitchFamily="18" charset="0"/>
                        <a:cs typeface="Times New Roman" panose="02020603050405020304" pitchFamily="18" charset="0"/>
                      </a:endParaRPr>
                    </a:p>
                  </a:txBody>
                  <a:tcPr marL="91443" marR="91443" marT="45722" marB="4572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6">
                  <a:txBody>
                    <a:bodyPr/>
                    <a:lstStyle/>
                    <a:p>
                      <a:pPr marL="0" marR="0" lvl="0" indent="0" algn="ctr" defTabSz="914400" rtl="0" eaLnBrk="1" fontAlgn="base" latinLnBrk="0" hangingPunct="1">
                        <a:lnSpc>
                          <a:spcPct val="100000"/>
                        </a:lnSpc>
                        <a:spcBef>
                          <a:spcPct val="0"/>
                        </a:spcBef>
                        <a:spcAft>
                          <a:spcPct val="0"/>
                        </a:spcAft>
                        <a:buClrTx/>
                        <a:buSzTx/>
                        <a:buFontTx/>
                        <a:buNone/>
                        <a:tabLst>
                          <a:tab pos="269875" algn="l"/>
                        </a:tabLst>
                      </a:pPr>
                      <a:r>
                        <a:rPr kumimoji="0" lang="en-US" sz="2800" b="1" i="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Cân</a:t>
                      </a:r>
                      <a:r>
                        <a:rPr kumimoji="0" lang="en-US" sz="28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bằng</a:t>
                      </a:r>
                      <a:r>
                        <a:rPr kumimoji="0" lang="en-US" sz="28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tab pos="269875" algn="l"/>
                        </a:tabLst>
                      </a:pPr>
                      <a:endParaRPr kumimoji="0" lang="en-US" sz="28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tab pos="269875" algn="l"/>
                        </a:tabLst>
                      </a:pPr>
                      <a:r>
                        <a:rPr kumimoji="0" lang="en-US" sz="2800" b="1" i="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chuyển</a:t>
                      </a:r>
                      <a:r>
                        <a:rPr kumimoji="0" lang="en-US" sz="28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dịch</a:t>
                      </a:r>
                      <a:r>
                        <a:rPr kumimoji="0" lang="en-US" sz="28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tab pos="269875" algn="l"/>
                        </a:tabLst>
                      </a:pPr>
                      <a:endParaRPr kumimoji="0" lang="en-US" sz="28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tab pos="269875" algn="l"/>
                        </a:tabLst>
                      </a:pPr>
                      <a:r>
                        <a:rPr kumimoji="0" lang="en-US" sz="2800" b="1" i="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theo</a:t>
                      </a:r>
                      <a:r>
                        <a:rPr kumimoji="0" lang="en-US" sz="28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chiều</a:t>
                      </a:r>
                      <a:endParaRPr kumimoji="0" lang="en-US" sz="28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3" marR="91443" marT="45722" marB="4572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69875" algn="l"/>
                        </a:tabLst>
                        <a:defRPr/>
                      </a:pPr>
                      <a:endParaRPr kumimoji="0" lang="en-US" sz="2800" b="0" i="0" u="none" strike="noStrike" cap="none" normalizeH="0" baseline="0" dirty="0">
                        <a:ln>
                          <a:noFill/>
                        </a:ln>
                        <a:solidFill>
                          <a:srgbClr val="FF66FF"/>
                        </a:solidFill>
                        <a:effectLst/>
                        <a:latin typeface="Times New Roman" panose="02020603050405020304" pitchFamily="18" charset="0"/>
                        <a:cs typeface="Times New Roman" panose="02020603050405020304" pitchFamily="18" charset="0"/>
                      </a:endParaRPr>
                    </a:p>
                  </a:txBody>
                  <a:tcPr marL="91443" marR="91443" marT="45722" marB="4572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11495">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69875" algn="l"/>
                        </a:tabLst>
                      </a:pP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3" marR="91443" marT="45722" marB="4572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69875" algn="l"/>
                        </a:tabLst>
                      </a:pP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3" marR="91443" marT="45722" marB="4572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16062">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269875" algn="l"/>
                        </a:tabLst>
                      </a:pPr>
                      <a:r>
                        <a:rPr kumimoji="0" lang="en-US" sz="3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Áp</a:t>
                      </a:r>
                      <a:r>
                        <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suất</a:t>
                      </a:r>
                      <a:endPar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tab pos="269875" algn="l"/>
                        </a:tabLst>
                      </a:pPr>
                      <a:r>
                        <a:rPr kumimoji="0" lang="en-US" sz="21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r>
                        <a:rPr kumimoji="0" lang="en-US" sz="21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chỉ</a:t>
                      </a:r>
                      <a:r>
                        <a:rPr kumimoji="0" lang="en-US" sz="21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1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xét</a:t>
                      </a:r>
                      <a:r>
                        <a:rPr kumimoji="0" lang="en-US" sz="21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1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chất</a:t>
                      </a:r>
                      <a:r>
                        <a:rPr kumimoji="0" lang="en-US" sz="21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1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khí</a:t>
                      </a:r>
                      <a:r>
                        <a:rPr kumimoji="0" lang="en-US" sz="21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txBody>
                  <a:tcPr marL="91443" marR="91443" marT="45722" marB="4572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69875" algn="l"/>
                        </a:tabLst>
                      </a:pPr>
                      <a:endParaRPr kumimoji="0" lang="en-US" sz="2800" b="0" i="0" u="none" strike="noStrike" cap="none" normalizeH="0" baseline="0" dirty="0">
                        <a:ln>
                          <a:noFill/>
                        </a:ln>
                        <a:solidFill>
                          <a:srgbClr val="FF66FF"/>
                        </a:solidFill>
                        <a:effectLst/>
                        <a:latin typeface="Times New Roman" panose="02020603050405020304" pitchFamily="18" charset="0"/>
                        <a:cs typeface="Times New Roman" panose="02020603050405020304" pitchFamily="18" charset="0"/>
                      </a:endParaRPr>
                    </a:p>
                  </a:txBody>
                  <a:tcPr marL="91443" marR="91443" marT="45722" marB="4572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69875" algn="l"/>
                        </a:tabLst>
                      </a:pPr>
                      <a:endParaRPr kumimoji="0" lang="en-US" sz="2800" b="0" i="0" u="none" strike="noStrike" cap="none" normalizeH="0" baseline="0" dirty="0">
                        <a:ln>
                          <a:noFill/>
                        </a:ln>
                        <a:solidFill>
                          <a:srgbClr val="FF66FF"/>
                        </a:solidFill>
                        <a:effectLst/>
                        <a:latin typeface="Times New Roman" panose="02020603050405020304" pitchFamily="18" charset="0"/>
                        <a:cs typeface="Times New Roman" panose="02020603050405020304" pitchFamily="18" charset="0"/>
                      </a:endParaRPr>
                    </a:p>
                  </a:txBody>
                  <a:tcPr marL="91443" marR="91443" marT="45722" marB="4572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17732">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69875" algn="l"/>
                        </a:tabLst>
                      </a:pP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3" marR="91443" marT="45722" marB="4572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69875" algn="l"/>
                        </a:tabLst>
                      </a:pP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3" marR="91443" marT="45722" marB="4572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256">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269875" algn="l"/>
                        </a:tabLst>
                      </a:pP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Nhiệt</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độ</a:t>
                      </a:r>
                      <a:endPar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3" marR="91443" marT="45722" marB="4572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69875" algn="l"/>
                        </a:tabLst>
                      </a:pPr>
                      <a:endParaRPr kumimoji="0" lang="en-US" sz="2800" b="0" i="0" u="none" strike="noStrike" cap="none" normalizeH="0" baseline="0" dirty="0">
                        <a:ln>
                          <a:noFill/>
                        </a:ln>
                        <a:solidFill>
                          <a:srgbClr val="FF66FF"/>
                        </a:solidFill>
                        <a:effectLst/>
                        <a:latin typeface="Times New Roman" panose="02020603050405020304" pitchFamily="18" charset="0"/>
                        <a:cs typeface="Times New Roman" panose="02020603050405020304" pitchFamily="18" charset="0"/>
                      </a:endParaRPr>
                    </a:p>
                  </a:txBody>
                  <a:tcPr marL="91443" marR="91443" marT="45722" marB="4572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69875" algn="l"/>
                        </a:tabLst>
                        <a:defRPr/>
                      </a:pPr>
                      <a:endParaRPr kumimoji="0" lang="en-US" sz="2800" b="0" i="0" u="none" strike="noStrike" cap="none" normalizeH="0" baseline="0" dirty="0">
                        <a:ln>
                          <a:noFill/>
                        </a:ln>
                        <a:solidFill>
                          <a:srgbClr val="FF66FF"/>
                        </a:solidFill>
                        <a:effectLst/>
                        <a:latin typeface="Times New Roman" panose="02020603050405020304" pitchFamily="18" charset="0"/>
                        <a:cs typeface="Times New Roman" panose="02020603050405020304" pitchFamily="18" charset="0"/>
                      </a:endParaRPr>
                    </a:p>
                  </a:txBody>
                  <a:tcPr marL="91443" marR="91443" marT="45722" marB="4572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99320">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tab pos="269875" algn="l"/>
                        </a:tabLst>
                      </a:pPr>
                      <a:endPar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69875" algn="l"/>
                        </a:tabLst>
                      </a:pP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3" marR="91443" marT="45722" marB="4572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tab pos="269875" algn="l"/>
                        </a:tabLst>
                      </a:pPr>
                      <a:endParaRPr kumimoji="0" lang="en-US" sz="2800" b="1" i="1"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69875" algn="l"/>
                        </a:tabLst>
                        <a:defRPr/>
                      </a:pP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3" marR="91443" marT="45722" marB="4572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06141">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69875" algn="l"/>
                        </a:tabLst>
                      </a:pP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Xúc</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tác</a:t>
                      </a:r>
                      <a:endPar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3" marR="91443" marT="45722" marB="4572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tab pos="269875" algn="l"/>
                        </a:tabLst>
                      </a:pPr>
                      <a:r>
                        <a:rPr kumimoji="0" lang="en-US" sz="2800" b="1" i="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Không</a:t>
                      </a:r>
                      <a:r>
                        <a:rPr kumimoji="0" lang="en-US" sz="28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làm</a:t>
                      </a:r>
                      <a:r>
                        <a:rPr kumimoji="0" lang="en-US" sz="28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chuyển</a:t>
                      </a:r>
                      <a:r>
                        <a:rPr kumimoji="0" lang="en-US" sz="28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dịch</a:t>
                      </a:r>
                      <a:r>
                        <a:rPr kumimoji="0" lang="en-US" sz="28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cân</a:t>
                      </a:r>
                      <a:r>
                        <a:rPr kumimoji="0" lang="en-US" sz="28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bằng</a:t>
                      </a:r>
                      <a:endParaRPr kumimoji="0" lang="en-US" sz="28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43" marR="91443" marT="45722" marB="4572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4" name="TextBox 3">
            <a:extLst>
              <a:ext uri="{FF2B5EF4-FFF2-40B4-BE49-F238E27FC236}">
                <a16:creationId xmlns:a16="http://schemas.microsoft.com/office/drawing/2014/main" id="{3429F523-9EA4-4316-BE17-5C21AA0172CF}"/>
              </a:ext>
            </a:extLst>
          </p:cNvPr>
          <p:cNvSpPr txBox="1">
            <a:spLocks noChangeArrowheads="1"/>
          </p:cNvSpPr>
          <p:nvPr/>
        </p:nvSpPr>
        <p:spPr bwMode="auto">
          <a:xfrm>
            <a:off x="3180556" y="778440"/>
            <a:ext cx="1482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ts val="1000"/>
              </a:spcBef>
              <a:buFont typeface="Arial" panose="020B0604020202020204" pitchFamily="34" charset="0"/>
              <a:buChar char="•"/>
              <a:defRPr sz="3200">
                <a:solidFill>
                  <a:schemeClr val="tx1"/>
                </a:solidFill>
                <a:latin typeface="The Hand" panose="03070502030502020204" pitchFamily="66" charset="0"/>
              </a:defRPr>
            </a:lvl1pPr>
            <a:lvl2pPr marL="742950" indent="-285750">
              <a:lnSpc>
                <a:spcPct val="110000"/>
              </a:lnSpc>
              <a:spcBef>
                <a:spcPts val="500"/>
              </a:spcBef>
              <a:buFont typeface="Arial" panose="020B0604020202020204" pitchFamily="34" charset="0"/>
              <a:buChar char="•"/>
              <a:defRPr sz="2800">
                <a:solidFill>
                  <a:schemeClr val="tx1"/>
                </a:solidFill>
                <a:latin typeface="The Hand" panose="03070502030502020204" pitchFamily="66" charset="0"/>
              </a:defRPr>
            </a:lvl2pPr>
            <a:lvl3pPr marL="1143000" indent="-228600">
              <a:lnSpc>
                <a:spcPct val="110000"/>
              </a:lnSpc>
              <a:spcBef>
                <a:spcPts val="500"/>
              </a:spcBef>
              <a:buFont typeface="Arial" panose="020B0604020202020204" pitchFamily="34" charset="0"/>
              <a:buChar char="•"/>
              <a:defRPr sz="2400">
                <a:solidFill>
                  <a:schemeClr val="tx1"/>
                </a:solidFill>
                <a:latin typeface="The Hand" panose="03070502030502020204" pitchFamily="66" charset="0"/>
              </a:defRPr>
            </a:lvl3pPr>
            <a:lvl4pPr marL="1600200" indent="-228600">
              <a:lnSpc>
                <a:spcPct val="110000"/>
              </a:lnSpc>
              <a:spcBef>
                <a:spcPts val="500"/>
              </a:spcBef>
              <a:buFont typeface="Arial" panose="020B0604020202020204" pitchFamily="34" charset="0"/>
              <a:buChar char="•"/>
              <a:defRPr sz="2000">
                <a:solidFill>
                  <a:schemeClr val="tx1"/>
                </a:solidFill>
                <a:latin typeface="The Hand" panose="03070502030502020204" pitchFamily="66" charset="0"/>
              </a:defRPr>
            </a:lvl4pPr>
            <a:lvl5pPr marL="2057400" indent="-228600">
              <a:lnSpc>
                <a:spcPct val="110000"/>
              </a:lnSpc>
              <a:spcBef>
                <a:spcPts val="500"/>
              </a:spcBef>
              <a:buFont typeface="Arial" panose="020B0604020202020204" pitchFamily="34" charset="0"/>
              <a:buChar char="•"/>
              <a:defRPr sz="2000">
                <a:solidFill>
                  <a:schemeClr val="tx1"/>
                </a:solidFill>
                <a:latin typeface="The Hand" panose="03070502030502020204" pitchFamily="66" charset="0"/>
              </a:defRPr>
            </a:lvl5pPr>
            <a:lvl6pPr marL="2514600" indent="-228600" eaLnBrk="0" fontAlgn="base" hangingPunct="0">
              <a:lnSpc>
                <a:spcPct val="110000"/>
              </a:lnSpc>
              <a:spcBef>
                <a:spcPts val="500"/>
              </a:spcBef>
              <a:spcAft>
                <a:spcPct val="0"/>
              </a:spcAft>
              <a:buFont typeface="Arial" panose="020B0604020202020204" pitchFamily="34" charset="0"/>
              <a:buChar char="•"/>
              <a:defRPr sz="2000">
                <a:solidFill>
                  <a:schemeClr val="tx1"/>
                </a:solidFill>
                <a:latin typeface="The Hand" panose="03070502030502020204" pitchFamily="66" charset="0"/>
              </a:defRPr>
            </a:lvl6pPr>
            <a:lvl7pPr marL="2971800" indent="-228600" eaLnBrk="0" fontAlgn="base" hangingPunct="0">
              <a:lnSpc>
                <a:spcPct val="110000"/>
              </a:lnSpc>
              <a:spcBef>
                <a:spcPts val="500"/>
              </a:spcBef>
              <a:spcAft>
                <a:spcPct val="0"/>
              </a:spcAft>
              <a:buFont typeface="Arial" panose="020B0604020202020204" pitchFamily="34" charset="0"/>
              <a:buChar char="•"/>
              <a:defRPr sz="2000">
                <a:solidFill>
                  <a:schemeClr val="tx1"/>
                </a:solidFill>
                <a:latin typeface="The Hand" panose="03070502030502020204" pitchFamily="66" charset="0"/>
              </a:defRPr>
            </a:lvl7pPr>
            <a:lvl8pPr marL="3429000" indent="-228600" eaLnBrk="0" fontAlgn="base" hangingPunct="0">
              <a:lnSpc>
                <a:spcPct val="110000"/>
              </a:lnSpc>
              <a:spcBef>
                <a:spcPts val="500"/>
              </a:spcBef>
              <a:spcAft>
                <a:spcPct val="0"/>
              </a:spcAft>
              <a:buFont typeface="Arial" panose="020B0604020202020204" pitchFamily="34" charset="0"/>
              <a:buChar char="•"/>
              <a:defRPr sz="2000">
                <a:solidFill>
                  <a:schemeClr val="tx1"/>
                </a:solidFill>
                <a:latin typeface="The Hand" panose="03070502030502020204" pitchFamily="66" charset="0"/>
              </a:defRPr>
            </a:lvl8pPr>
            <a:lvl9pPr marL="3886200" indent="-228600" eaLnBrk="0" fontAlgn="base" hangingPunct="0">
              <a:lnSpc>
                <a:spcPct val="110000"/>
              </a:lnSpc>
              <a:spcBef>
                <a:spcPts val="500"/>
              </a:spcBef>
              <a:spcAft>
                <a:spcPct val="0"/>
              </a:spcAft>
              <a:buFont typeface="Arial" panose="020B0604020202020204" pitchFamily="34" charset="0"/>
              <a:buChar char="•"/>
              <a:defRPr sz="2000">
                <a:solidFill>
                  <a:schemeClr val="tx1"/>
                </a:solidFill>
                <a:latin typeface="The Hand" panose="03070502030502020204" pitchFamily="66" charset="0"/>
              </a:defRPr>
            </a:lvl9pPr>
          </a:lstStyle>
          <a:p>
            <a:pPr algn="ctr" eaLnBrk="1" hangingPunct="1">
              <a:lnSpc>
                <a:spcPct val="100000"/>
              </a:lnSpc>
              <a:spcBef>
                <a:spcPct val="0"/>
              </a:spcBef>
              <a:buFontTx/>
              <a:buNone/>
            </a:pPr>
            <a:r>
              <a:rPr lang="en-US" altLang="en-US" sz="2800" b="1" dirty="0" err="1">
                <a:solidFill>
                  <a:srgbClr val="FF0000"/>
                </a:solidFill>
                <a:latin typeface="Times New Roman" panose="02020603050405020304" pitchFamily="18" charset="0"/>
                <a:cs typeface="Times New Roman" panose="02020603050405020304" pitchFamily="18" charset="0"/>
              </a:rPr>
              <a:t>tăng</a:t>
            </a:r>
            <a:r>
              <a:rPr lang="en-US" altLang="en-US" sz="2800" b="1" dirty="0">
                <a:solidFill>
                  <a:srgbClr val="FF0000"/>
                </a:solidFill>
                <a:latin typeface="Times New Roman" panose="02020603050405020304" pitchFamily="18" charset="0"/>
                <a:cs typeface="Times New Roman" panose="02020603050405020304" pitchFamily="18" charset="0"/>
              </a:rPr>
              <a:t> C</a:t>
            </a:r>
            <a:r>
              <a:rPr lang="en-US" altLang="en-US" sz="2800" b="1" baseline="-25000" dirty="0">
                <a:solidFill>
                  <a:srgbClr val="FF0000"/>
                </a:solidFill>
                <a:latin typeface="Times New Roman" panose="02020603050405020304" pitchFamily="18" charset="0"/>
                <a:cs typeface="Times New Roman" panose="02020603050405020304" pitchFamily="18" charset="0"/>
              </a:rPr>
              <a:t>A</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9A1FC02-D536-473C-A180-747A390874D6}"/>
              </a:ext>
            </a:extLst>
          </p:cNvPr>
          <p:cNvSpPr txBox="1">
            <a:spLocks noChangeArrowheads="1"/>
          </p:cNvSpPr>
          <p:nvPr/>
        </p:nvSpPr>
        <p:spPr bwMode="auto">
          <a:xfrm>
            <a:off x="3241675" y="4560888"/>
            <a:ext cx="13382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ts val="1000"/>
              </a:spcBef>
              <a:buFont typeface="Arial" panose="020B0604020202020204" pitchFamily="34" charset="0"/>
              <a:buChar char="•"/>
              <a:defRPr sz="3200">
                <a:solidFill>
                  <a:schemeClr val="tx1"/>
                </a:solidFill>
                <a:latin typeface="The Hand" panose="03070502030502020204" pitchFamily="66" charset="0"/>
              </a:defRPr>
            </a:lvl1pPr>
            <a:lvl2pPr marL="742950" indent="-285750">
              <a:lnSpc>
                <a:spcPct val="110000"/>
              </a:lnSpc>
              <a:spcBef>
                <a:spcPts val="500"/>
              </a:spcBef>
              <a:buFont typeface="Arial" panose="020B0604020202020204" pitchFamily="34" charset="0"/>
              <a:buChar char="•"/>
              <a:defRPr sz="2800">
                <a:solidFill>
                  <a:schemeClr val="tx1"/>
                </a:solidFill>
                <a:latin typeface="The Hand" panose="03070502030502020204" pitchFamily="66" charset="0"/>
              </a:defRPr>
            </a:lvl2pPr>
            <a:lvl3pPr marL="1143000" indent="-228600">
              <a:lnSpc>
                <a:spcPct val="110000"/>
              </a:lnSpc>
              <a:spcBef>
                <a:spcPts val="500"/>
              </a:spcBef>
              <a:buFont typeface="Arial" panose="020B0604020202020204" pitchFamily="34" charset="0"/>
              <a:buChar char="•"/>
              <a:defRPr sz="2400">
                <a:solidFill>
                  <a:schemeClr val="tx1"/>
                </a:solidFill>
                <a:latin typeface="The Hand" panose="03070502030502020204" pitchFamily="66" charset="0"/>
              </a:defRPr>
            </a:lvl3pPr>
            <a:lvl4pPr marL="1600200" indent="-228600">
              <a:lnSpc>
                <a:spcPct val="110000"/>
              </a:lnSpc>
              <a:spcBef>
                <a:spcPts val="500"/>
              </a:spcBef>
              <a:buFont typeface="Arial" panose="020B0604020202020204" pitchFamily="34" charset="0"/>
              <a:buChar char="•"/>
              <a:defRPr sz="2000">
                <a:solidFill>
                  <a:schemeClr val="tx1"/>
                </a:solidFill>
                <a:latin typeface="The Hand" panose="03070502030502020204" pitchFamily="66" charset="0"/>
              </a:defRPr>
            </a:lvl4pPr>
            <a:lvl5pPr marL="2057400" indent="-228600">
              <a:lnSpc>
                <a:spcPct val="110000"/>
              </a:lnSpc>
              <a:spcBef>
                <a:spcPts val="500"/>
              </a:spcBef>
              <a:buFont typeface="Arial" panose="020B0604020202020204" pitchFamily="34" charset="0"/>
              <a:buChar char="•"/>
              <a:defRPr sz="2000">
                <a:solidFill>
                  <a:schemeClr val="tx1"/>
                </a:solidFill>
                <a:latin typeface="The Hand" panose="03070502030502020204" pitchFamily="66" charset="0"/>
              </a:defRPr>
            </a:lvl5pPr>
            <a:lvl6pPr marL="2514600" indent="-228600" eaLnBrk="0" fontAlgn="base" hangingPunct="0">
              <a:lnSpc>
                <a:spcPct val="110000"/>
              </a:lnSpc>
              <a:spcBef>
                <a:spcPts val="500"/>
              </a:spcBef>
              <a:spcAft>
                <a:spcPct val="0"/>
              </a:spcAft>
              <a:buFont typeface="Arial" panose="020B0604020202020204" pitchFamily="34" charset="0"/>
              <a:buChar char="•"/>
              <a:defRPr sz="2000">
                <a:solidFill>
                  <a:schemeClr val="tx1"/>
                </a:solidFill>
                <a:latin typeface="The Hand" panose="03070502030502020204" pitchFamily="66" charset="0"/>
              </a:defRPr>
            </a:lvl6pPr>
            <a:lvl7pPr marL="2971800" indent="-228600" eaLnBrk="0" fontAlgn="base" hangingPunct="0">
              <a:lnSpc>
                <a:spcPct val="110000"/>
              </a:lnSpc>
              <a:spcBef>
                <a:spcPts val="500"/>
              </a:spcBef>
              <a:spcAft>
                <a:spcPct val="0"/>
              </a:spcAft>
              <a:buFont typeface="Arial" panose="020B0604020202020204" pitchFamily="34" charset="0"/>
              <a:buChar char="•"/>
              <a:defRPr sz="2000">
                <a:solidFill>
                  <a:schemeClr val="tx1"/>
                </a:solidFill>
                <a:latin typeface="The Hand" panose="03070502030502020204" pitchFamily="66" charset="0"/>
              </a:defRPr>
            </a:lvl7pPr>
            <a:lvl8pPr marL="3429000" indent="-228600" eaLnBrk="0" fontAlgn="base" hangingPunct="0">
              <a:lnSpc>
                <a:spcPct val="110000"/>
              </a:lnSpc>
              <a:spcBef>
                <a:spcPts val="500"/>
              </a:spcBef>
              <a:spcAft>
                <a:spcPct val="0"/>
              </a:spcAft>
              <a:buFont typeface="Arial" panose="020B0604020202020204" pitchFamily="34" charset="0"/>
              <a:buChar char="•"/>
              <a:defRPr sz="2000">
                <a:solidFill>
                  <a:schemeClr val="tx1"/>
                </a:solidFill>
                <a:latin typeface="The Hand" panose="03070502030502020204" pitchFamily="66" charset="0"/>
              </a:defRPr>
            </a:lvl8pPr>
            <a:lvl9pPr marL="3886200" indent="-228600" eaLnBrk="0" fontAlgn="base" hangingPunct="0">
              <a:lnSpc>
                <a:spcPct val="110000"/>
              </a:lnSpc>
              <a:spcBef>
                <a:spcPts val="500"/>
              </a:spcBef>
              <a:spcAft>
                <a:spcPct val="0"/>
              </a:spcAft>
              <a:buFont typeface="Arial" panose="020B0604020202020204" pitchFamily="34" charset="0"/>
              <a:buChar char="•"/>
              <a:defRPr sz="2000">
                <a:solidFill>
                  <a:schemeClr val="tx1"/>
                </a:solidFill>
                <a:latin typeface="The Hand" panose="03070502030502020204" pitchFamily="66" charset="0"/>
              </a:defRPr>
            </a:lvl9pPr>
          </a:lstStyle>
          <a:p>
            <a:pPr algn="ctr" eaLnBrk="1" hangingPunct="1">
              <a:lnSpc>
                <a:spcPct val="100000"/>
              </a:lnSpc>
              <a:spcBef>
                <a:spcPct val="0"/>
              </a:spcBef>
              <a:buFontTx/>
              <a:buNone/>
            </a:pPr>
            <a:r>
              <a:rPr lang="en-US" altLang="en-US" sz="2800" b="1">
                <a:solidFill>
                  <a:srgbClr val="FF0000"/>
                </a:solidFill>
                <a:latin typeface="Times New Roman" panose="02020603050405020304" pitchFamily="18" charset="0"/>
                <a:cs typeface="Times New Roman" panose="02020603050405020304" pitchFamily="18" charset="0"/>
              </a:rPr>
              <a:t>tăng</a:t>
            </a:r>
          </a:p>
        </p:txBody>
      </p:sp>
      <p:sp>
        <p:nvSpPr>
          <p:cNvPr id="6" name="TextBox 5">
            <a:extLst>
              <a:ext uri="{FF2B5EF4-FFF2-40B4-BE49-F238E27FC236}">
                <a16:creationId xmlns:a16="http://schemas.microsoft.com/office/drawing/2014/main" id="{1C704FF9-F182-40BF-ADC6-988CB0A503C8}"/>
              </a:ext>
            </a:extLst>
          </p:cNvPr>
          <p:cNvSpPr txBox="1">
            <a:spLocks noChangeArrowheads="1"/>
          </p:cNvSpPr>
          <p:nvPr/>
        </p:nvSpPr>
        <p:spPr bwMode="auto">
          <a:xfrm>
            <a:off x="3035300" y="2243138"/>
            <a:ext cx="177323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ts val="1000"/>
              </a:spcBef>
              <a:buFont typeface="Arial" panose="020B0604020202020204" pitchFamily="34" charset="0"/>
              <a:buChar char="•"/>
              <a:defRPr sz="3200">
                <a:solidFill>
                  <a:schemeClr val="tx1"/>
                </a:solidFill>
                <a:latin typeface="The Hand" panose="03070502030502020204" pitchFamily="66" charset="0"/>
              </a:defRPr>
            </a:lvl1pPr>
            <a:lvl2pPr marL="742950" indent="-285750">
              <a:lnSpc>
                <a:spcPct val="110000"/>
              </a:lnSpc>
              <a:spcBef>
                <a:spcPts val="500"/>
              </a:spcBef>
              <a:buFont typeface="Arial" panose="020B0604020202020204" pitchFamily="34" charset="0"/>
              <a:buChar char="•"/>
              <a:defRPr sz="2800">
                <a:solidFill>
                  <a:schemeClr val="tx1"/>
                </a:solidFill>
                <a:latin typeface="The Hand" panose="03070502030502020204" pitchFamily="66" charset="0"/>
              </a:defRPr>
            </a:lvl2pPr>
            <a:lvl3pPr marL="1143000" indent="-228600">
              <a:lnSpc>
                <a:spcPct val="110000"/>
              </a:lnSpc>
              <a:spcBef>
                <a:spcPts val="500"/>
              </a:spcBef>
              <a:buFont typeface="Arial" panose="020B0604020202020204" pitchFamily="34" charset="0"/>
              <a:buChar char="•"/>
              <a:defRPr sz="2400">
                <a:solidFill>
                  <a:schemeClr val="tx1"/>
                </a:solidFill>
                <a:latin typeface="The Hand" panose="03070502030502020204" pitchFamily="66" charset="0"/>
              </a:defRPr>
            </a:lvl3pPr>
            <a:lvl4pPr marL="1600200" indent="-228600">
              <a:lnSpc>
                <a:spcPct val="110000"/>
              </a:lnSpc>
              <a:spcBef>
                <a:spcPts val="500"/>
              </a:spcBef>
              <a:buFont typeface="Arial" panose="020B0604020202020204" pitchFamily="34" charset="0"/>
              <a:buChar char="•"/>
              <a:defRPr sz="2000">
                <a:solidFill>
                  <a:schemeClr val="tx1"/>
                </a:solidFill>
                <a:latin typeface="The Hand" panose="03070502030502020204" pitchFamily="66" charset="0"/>
              </a:defRPr>
            </a:lvl4pPr>
            <a:lvl5pPr marL="2057400" indent="-228600">
              <a:lnSpc>
                <a:spcPct val="110000"/>
              </a:lnSpc>
              <a:spcBef>
                <a:spcPts val="500"/>
              </a:spcBef>
              <a:buFont typeface="Arial" panose="020B0604020202020204" pitchFamily="34" charset="0"/>
              <a:buChar char="•"/>
              <a:defRPr sz="2000">
                <a:solidFill>
                  <a:schemeClr val="tx1"/>
                </a:solidFill>
                <a:latin typeface="The Hand" panose="03070502030502020204" pitchFamily="66" charset="0"/>
              </a:defRPr>
            </a:lvl5pPr>
            <a:lvl6pPr marL="2514600" indent="-228600" eaLnBrk="0" fontAlgn="base" hangingPunct="0">
              <a:lnSpc>
                <a:spcPct val="110000"/>
              </a:lnSpc>
              <a:spcBef>
                <a:spcPts val="500"/>
              </a:spcBef>
              <a:spcAft>
                <a:spcPct val="0"/>
              </a:spcAft>
              <a:buFont typeface="Arial" panose="020B0604020202020204" pitchFamily="34" charset="0"/>
              <a:buChar char="•"/>
              <a:defRPr sz="2000">
                <a:solidFill>
                  <a:schemeClr val="tx1"/>
                </a:solidFill>
                <a:latin typeface="The Hand" panose="03070502030502020204" pitchFamily="66" charset="0"/>
              </a:defRPr>
            </a:lvl6pPr>
            <a:lvl7pPr marL="2971800" indent="-228600" eaLnBrk="0" fontAlgn="base" hangingPunct="0">
              <a:lnSpc>
                <a:spcPct val="110000"/>
              </a:lnSpc>
              <a:spcBef>
                <a:spcPts val="500"/>
              </a:spcBef>
              <a:spcAft>
                <a:spcPct val="0"/>
              </a:spcAft>
              <a:buFont typeface="Arial" panose="020B0604020202020204" pitchFamily="34" charset="0"/>
              <a:buChar char="•"/>
              <a:defRPr sz="2000">
                <a:solidFill>
                  <a:schemeClr val="tx1"/>
                </a:solidFill>
                <a:latin typeface="The Hand" panose="03070502030502020204" pitchFamily="66" charset="0"/>
              </a:defRPr>
            </a:lvl7pPr>
            <a:lvl8pPr marL="3429000" indent="-228600" eaLnBrk="0" fontAlgn="base" hangingPunct="0">
              <a:lnSpc>
                <a:spcPct val="110000"/>
              </a:lnSpc>
              <a:spcBef>
                <a:spcPts val="500"/>
              </a:spcBef>
              <a:spcAft>
                <a:spcPct val="0"/>
              </a:spcAft>
              <a:buFont typeface="Arial" panose="020B0604020202020204" pitchFamily="34" charset="0"/>
              <a:buChar char="•"/>
              <a:defRPr sz="2000">
                <a:solidFill>
                  <a:schemeClr val="tx1"/>
                </a:solidFill>
                <a:latin typeface="The Hand" panose="03070502030502020204" pitchFamily="66" charset="0"/>
              </a:defRPr>
            </a:lvl8pPr>
            <a:lvl9pPr marL="3886200" indent="-228600" eaLnBrk="0" fontAlgn="base" hangingPunct="0">
              <a:lnSpc>
                <a:spcPct val="110000"/>
              </a:lnSpc>
              <a:spcBef>
                <a:spcPts val="500"/>
              </a:spcBef>
              <a:spcAft>
                <a:spcPct val="0"/>
              </a:spcAft>
              <a:buFont typeface="Arial" panose="020B0604020202020204" pitchFamily="34" charset="0"/>
              <a:buChar char="•"/>
              <a:defRPr sz="2000">
                <a:solidFill>
                  <a:schemeClr val="tx1"/>
                </a:solidFill>
                <a:latin typeface="The Hand" panose="03070502030502020204" pitchFamily="66" charset="0"/>
              </a:defRPr>
            </a:lvl9pPr>
          </a:lstStyle>
          <a:p>
            <a:pPr algn="ctr" eaLnBrk="1" hangingPunct="1">
              <a:lnSpc>
                <a:spcPct val="100000"/>
              </a:lnSpc>
              <a:spcBef>
                <a:spcPct val="0"/>
              </a:spcBef>
              <a:buFontTx/>
              <a:buNone/>
            </a:pPr>
            <a:r>
              <a:rPr lang="en-US" altLang="en-US" sz="2800" b="1" dirty="0" err="1">
                <a:solidFill>
                  <a:srgbClr val="FF0000"/>
                </a:solidFill>
                <a:latin typeface="Times New Roman" panose="02020603050405020304" pitchFamily="18" charset="0"/>
                <a:cs typeface="Times New Roman" panose="02020603050405020304" pitchFamily="18" charset="0"/>
              </a:rPr>
              <a:t>tăng</a:t>
            </a:r>
            <a:endParaRPr lang="en-US" altLang="en-US" sz="2800" b="1" dirty="0">
              <a:solidFill>
                <a:srgbClr val="FF0000"/>
              </a:solidFill>
              <a:latin typeface="Times New Roman" panose="02020603050405020304" pitchFamily="18" charset="0"/>
              <a:cs typeface="Times New Roman" panose="02020603050405020304" pitchFamily="18" charset="0"/>
            </a:endParaRPr>
          </a:p>
          <a:p>
            <a:pPr algn="ctr" eaLnBrk="1" hangingPunct="1">
              <a:lnSpc>
                <a:spcPct val="100000"/>
              </a:lnSpc>
              <a:spcBef>
                <a:spcPct val="0"/>
              </a:spcBef>
              <a:buFontTx/>
              <a:buNone/>
            </a:pPr>
            <a:r>
              <a:rPr lang="en-US" altLang="en-US" sz="2800" b="1" dirty="0">
                <a:solidFill>
                  <a:srgbClr val="FF0000"/>
                </a:solidFill>
                <a:latin typeface="Times New Roman" panose="02020603050405020304" pitchFamily="18" charset="0"/>
                <a:cs typeface="Times New Roman" panose="02020603050405020304" pitchFamily="18" charset="0"/>
              </a:rPr>
              <a:t> P </a:t>
            </a:r>
            <a:r>
              <a:rPr lang="en-US" altLang="en-US" sz="2800" b="1" dirty="0" err="1">
                <a:solidFill>
                  <a:srgbClr val="FF0000"/>
                </a:solidFill>
                <a:latin typeface="Times New Roman" panose="02020603050405020304" pitchFamily="18" charset="0"/>
                <a:cs typeface="Times New Roman" panose="02020603050405020304" pitchFamily="18" charset="0"/>
              </a:rPr>
              <a:t>chung</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4C310E0-F2A6-4037-9EBA-A00F19945F4C}"/>
              </a:ext>
            </a:extLst>
          </p:cNvPr>
          <p:cNvSpPr txBox="1">
            <a:spLocks noChangeArrowheads="1"/>
          </p:cNvSpPr>
          <p:nvPr/>
        </p:nvSpPr>
        <p:spPr bwMode="auto">
          <a:xfrm>
            <a:off x="3241675" y="5437188"/>
            <a:ext cx="13382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ts val="1000"/>
              </a:spcBef>
              <a:buFont typeface="Arial" panose="020B0604020202020204" pitchFamily="34" charset="0"/>
              <a:buChar char="•"/>
              <a:defRPr sz="3200">
                <a:solidFill>
                  <a:schemeClr val="tx1"/>
                </a:solidFill>
                <a:latin typeface="The Hand" panose="03070502030502020204" pitchFamily="66" charset="0"/>
              </a:defRPr>
            </a:lvl1pPr>
            <a:lvl2pPr marL="742950" indent="-285750">
              <a:lnSpc>
                <a:spcPct val="110000"/>
              </a:lnSpc>
              <a:spcBef>
                <a:spcPts val="500"/>
              </a:spcBef>
              <a:buFont typeface="Arial" panose="020B0604020202020204" pitchFamily="34" charset="0"/>
              <a:buChar char="•"/>
              <a:defRPr sz="2800">
                <a:solidFill>
                  <a:schemeClr val="tx1"/>
                </a:solidFill>
                <a:latin typeface="The Hand" panose="03070502030502020204" pitchFamily="66" charset="0"/>
              </a:defRPr>
            </a:lvl2pPr>
            <a:lvl3pPr marL="1143000" indent="-228600">
              <a:lnSpc>
                <a:spcPct val="110000"/>
              </a:lnSpc>
              <a:spcBef>
                <a:spcPts val="500"/>
              </a:spcBef>
              <a:buFont typeface="Arial" panose="020B0604020202020204" pitchFamily="34" charset="0"/>
              <a:buChar char="•"/>
              <a:defRPr sz="2400">
                <a:solidFill>
                  <a:schemeClr val="tx1"/>
                </a:solidFill>
                <a:latin typeface="The Hand" panose="03070502030502020204" pitchFamily="66" charset="0"/>
              </a:defRPr>
            </a:lvl3pPr>
            <a:lvl4pPr marL="1600200" indent="-228600">
              <a:lnSpc>
                <a:spcPct val="110000"/>
              </a:lnSpc>
              <a:spcBef>
                <a:spcPts val="500"/>
              </a:spcBef>
              <a:buFont typeface="Arial" panose="020B0604020202020204" pitchFamily="34" charset="0"/>
              <a:buChar char="•"/>
              <a:defRPr sz="2000">
                <a:solidFill>
                  <a:schemeClr val="tx1"/>
                </a:solidFill>
                <a:latin typeface="The Hand" panose="03070502030502020204" pitchFamily="66" charset="0"/>
              </a:defRPr>
            </a:lvl4pPr>
            <a:lvl5pPr marL="2057400" indent="-228600">
              <a:lnSpc>
                <a:spcPct val="110000"/>
              </a:lnSpc>
              <a:spcBef>
                <a:spcPts val="500"/>
              </a:spcBef>
              <a:buFont typeface="Arial" panose="020B0604020202020204" pitchFamily="34" charset="0"/>
              <a:buChar char="•"/>
              <a:defRPr sz="2000">
                <a:solidFill>
                  <a:schemeClr val="tx1"/>
                </a:solidFill>
                <a:latin typeface="The Hand" panose="03070502030502020204" pitchFamily="66" charset="0"/>
              </a:defRPr>
            </a:lvl5pPr>
            <a:lvl6pPr marL="2514600" indent="-228600" eaLnBrk="0" fontAlgn="base" hangingPunct="0">
              <a:lnSpc>
                <a:spcPct val="110000"/>
              </a:lnSpc>
              <a:spcBef>
                <a:spcPts val="500"/>
              </a:spcBef>
              <a:spcAft>
                <a:spcPct val="0"/>
              </a:spcAft>
              <a:buFont typeface="Arial" panose="020B0604020202020204" pitchFamily="34" charset="0"/>
              <a:buChar char="•"/>
              <a:defRPr sz="2000">
                <a:solidFill>
                  <a:schemeClr val="tx1"/>
                </a:solidFill>
                <a:latin typeface="The Hand" panose="03070502030502020204" pitchFamily="66" charset="0"/>
              </a:defRPr>
            </a:lvl6pPr>
            <a:lvl7pPr marL="2971800" indent="-228600" eaLnBrk="0" fontAlgn="base" hangingPunct="0">
              <a:lnSpc>
                <a:spcPct val="110000"/>
              </a:lnSpc>
              <a:spcBef>
                <a:spcPts val="500"/>
              </a:spcBef>
              <a:spcAft>
                <a:spcPct val="0"/>
              </a:spcAft>
              <a:buFont typeface="Arial" panose="020B0604020202020204" pitchFamily="34" charset="0"/>
              <a:buChar char="•"/>
              <a:defRPr sz="2000">
                <a:solidFill>
                  <a:schemeClr val="tx1"/>
                </a:solidFill>
                <a:latin typeface="The Hand" panose="03070502030502020204" pitchFamily="66" charset="0"/>
              </a:defRPr>
            </a:lvl7pPr>
            <a:lvl8pPr marL="3429000" indent="-228600" eaLnBrk="0" fontAlgn="base" hangingPunct="0">
              <a:lnSpc>
                <a:spcPct val="110000"/>
              </a:lnSpc>
              <a:spcBef>
                <a:spcPts val="500"/>
              </a:spcBef>
              <a:spcAft>
                <a:spcPct val="0"/>
              </a:spcAft>
              <a:buFont typeface="Arial" panose="020B0604020202020204" pitchFamily="34" charset="0"/>
              <a:buChar char="•"/>
              <a:defRPr sz="2000">
                <a:solidFill>
                  <a:schemeClr val="tx1"/>
                </a:solidFill>
                <a:latin typeface="The Hand" panose="03070502030502020204" pitchFamily="66" charset="0"/>
              </a:defRPr>
            </a:lvl8pPr>
            <a:lvl9pPr marL="3886200" indent="-228600" eaLnBrk="0" fontAlgn="base" hangingPunct="0">
              <a:lnSpc>
                <a:spcPct val="110000"/>
              </a:lnSpc>
              <a:spcBef>
                <a:spcPts val="500"/>
              </a:spcBef>
              <a:spcAft>
                <a:spcPct val="0"/>
              </a:spcAft>
              <a:buFont typeface="Arial" panose="020B0604020202020204" pitchFamily="34" charset="0"/>
              <a:buChar char="•"/>
              <a:defRPr sz="2000">
                <a:solidFill>
                  <a:schemeClr val="tx1"/>
                </a:solidFill>
                <a:latin typeface="The Hand" panose="03070502030502020204" pitchFamily="66" charset="0"/>
              </a:defRPr>
            </a:lvl9pPr>
          </a:lstStyle>
          <a:p>
            <a:pPr algn="ctr" eaLnBrk="1" hangingPunct="1">
              <a:lnSpc>
                <a:spcPct val="100000"/>
              </a:lnSpc>
              <a:spcBef>
                <a:spcPct val="0"/>
              </a:spcBef>
              <a:buFontTx/>
              <a:buNone/>
            </a:pPr>
            <a:r>
              <a:rPr lang="en-US" altLang="en-US" sz="2800" b="1">
                <a:solidFill>
                  <a:srgbClr val="0070C0"/>
                </a:solidFill>
                <a:latin typeface="Times New Roman" panose="02020603050405020304" pitchFamily="18" charset="0"/>
                <a:cs typeface="Times New Roman" panose="02020603050405020304" pitchFamily="18" charset="0"/>
              </a:rPr>
              <a:t>giảm</a:t>
            </a:r>
          </a:p>
        </p:txBody>
      </p:sp>
      <p:sp>
        <p:nvSpPr>
          <p:cNvPr id="9" name="TextBox 8">
            <a:extLst>
              <a:ext uri="{FF2B5EF4-FFF2-40B4-BE49-F238E27FC236}">
                <a16:creationId xmlns:a16="http://schemas.microsoft.com/office/drawing/2014/main" id="{676DB491-60DD-462B-B3CA-06F076A73D71}"/>
              </a:ext>
            </a:extLst>
          </p:cNvPr>
          <p:cNvSpPr txBox="1">
            <a:spLocks noChangeArrowheads="1"/>
          </p:cNvSpPr>
          <p:nvPr/>
        </p:nvSpPr>
        <p:spPr bwMode="auto">
          <a:xfrm>
            <a:off x="3035301" y="1508125"/>
            <a:ext cx="17732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ts val="1000"/>
              </a:spcBef>
              <a:buFont typeface="Arial" panose="020B0604020202020204" pitchFamily="34" charset="0"/>
              <a:buChar char="•"/>
              <a:defRPr sz="3200">
                <a:solidFill>
                  <a:schemeClr val="tx1"/>
                </a:solidFill>
                <a:latin typeface="The Hand" panose="03070502030502020204" pitchFamily="66" charset="0"/>
              </a:defRPr>
            </a:lvl1pPr>
            <a:lvl2pPr marL="742950" indent="-285750">
              <a:lnSpc>
                <a:spcPct val="110000"/>
              </a:lnSpc>
              <a:spcBef>
                <a:spcPts val="500"/>
              </a:spcBef>
              <a:buFont typeface="Arial" panose="020B0604020202020204" pitchFamily="34" charset="0"/>
              <a:buChar char="•"/>
              <a:defRPr sz="2800">
                <a:solidFill>
                  <a:schemeClr val="tx1"/>
                </a:solidFill>
                <a:latin typeface="The Hand" panose="03070502030502020204" pitchFamily="66" charset="0"/>
              </a:defRPr>
            </a:lvl2pPr>
            <a:lvl3pPr marL="1143000" indent="-228600">
              <a:lnSpc>
                <a:spcPct val="110000"/>
              </a:lnSpc>
              <a:spcBef>
                <a:spcPts val="500"/>
              </a:spcBef>
              <a:buFont typeface="Arial" panose="020B0604020202020204" pitchFamily="34" charset="0"/>
              <a:buChar char="•"/>
              <a:defRPr sz="2400">
                <a:solidFill>
                  <a:schemeClr val="tx1"/>
                </a:solidFill>
                <a:latin typeface="The Hand" panose="03070502030502020204" pitchFamily="66" charset="0"/>
              </a:defRPr>
            </a:lvl3pPr>
            <a:lvl4pPr marL="1600200" indent="-228600">
              <a:lnSpc>
                <a:spcPct val="110000"/>
              </a:lnSpc>
              <a:spcBef>
                <a:spcPts val="500"/>
              </a:spcBef>
              <a:buFont typeface="Arial" panose="020B0604020202020204" pitchFamily="34" charset="0"/>
              <a:buChar char="•"/>
              <a:defRPr sz="2000">
                <a:solidFill>
                  <a:schemeClr val="tx1"/>
                </a:solidFill>
                <a:latin typeface="The Hand" panose="03070502030502020204" pitchFamily="66" charset="0"/>
              </a:defRPr>
            </a:lvl4pPr>
            <a:lvl5pPr marL="2057400" indent="-228600">
              <a:lnSpc>
                <a:spcPct val="110000"/>
              </a:lnSpc>
              <a:spcBef>
                <a:spcPts val="500"/>
              </a:spcBef>
              <a:buFont typeface="Arial" panose="020B0604020202020204" pitchFamily="34" charset="0"/>
              <a:buChar char="•"/>
              <a:defRPr sz="2000">
                <a:solidFill>
                  <a:schemeClr val="tx1"/>
                </a:solidFill>
                <a:latin typeface="The Hand" panose="03070502030502020204" pitchFamily="66" charset="0"/>
              </a:defRPr>
            </a:lvl5pPr>
            <a:lvl6pPr marL="2514600" indent="-228600" eaLnBrk="0" fontAlgn="base" hangingPunct="0">
              <a:lnSpc>
                <a:spcPct val="110000"/>
              </a:lnSpc>
              <a:spcBef>
                <a:spcPts val="500"/>
              </a:spcBef>
              <a:spcAft>
                <a:spcPct val="0"/>
              </a:spcAft>
              <a:buFont typeface="Arial" panose="020B0604020202020204" pitchFamily="34" charset="0"/>
              <a:buChar char="•"/>
              <a:defRPr sz="2000">
                <a:solidFill>
                  <a:schemeClr val="tx1"/>
                </a:solidFill>
                <a:latin typeface="The Hand" panose="03070502030502020204" pitchFamily="66" charset="0"/>
              </a:defRPr>
            </a:lvl6pPr>
            <a:lvl7pPr marL="2971800" indent="-228600" eaLnBrk="0" fontAlgn="base" hangingPunct="0">
              <a:lnSpc>
                <a:spcPct val="110000"/>
              </a:lnSpc>
              <a:spcBef>
                <a:spcPts val="500"/>
              </a:spcBef>
              <a:spcAft>
                <a:spcPct val="0"/>
              </a:spcAft>
              <a:buFont typeface="Arial" panose="020B0604020202020204" pitchFamily="34" charset="0"/>
              <a:buChar char="•"/>
              <a:defRPr sz="2000">
                <a:solidFill>
                  <a:schemeClr val="tx1"/>
                </a:solidFill>
                <a:latin typeface="The Hand" panose="03070502030502020204" pitchFamily="66" charset="0"/>
              </a:defRPr>
            </a:lvl7pPr>
            <a:lvl8pPr marL="3429000" indent="-228600" eaLnBrk="0" fontAlgn="base" hangingPunct="0">
              <a:lnSpc>
                <a:spcPct val="110000"/>
              </a:lnSpc>
              <a:spcBef>
                <a:spcPts val="500"/>
              </a:spcBef>
              <a:spcAft>
                <a:spcPct val="0"/>
              </a:spcAft>
              <a:buFont typeface="Arial" panose="020B0604020202020204" pitchFamily="34" charset="0"/>
              <a:buChar char="•"/>
              <a:defRPr sz="2000">
                <a:solidFill>
                  <a:schemeClr val="tx1"/>
                </a:solidFill>
                <a:latin typeface="The Hand" panose="03070502030502020204" pitchFamily="66" charset="0"/>
              </a:defRPr>
            </a:lvl8pPr>
            <a:lvl9pPr marL="3886200" indent="-228600" eaLnBrk="0" fontAlgn="base" hangingPunct="0">
              <a:lnSpc>
                <a:spcPct val="110000"/>
              </a:lnSpc>
              <a:spcBef>
                <a:spcPts val="500"/>
              </a:spcBef>
              <a:spcAft>
                <a:spcPct val="0"/>
              </a:spcAft>
              <a:buFont typeface="Arial" panose="020B0604020202020204" pitchFamily="34" charset="0"/>
              <a:buChar char="•"/>
              <a:defRPr sz="2000">
                <a:solidFill>
                  <a:schemeClr val="tx1"/>
                </a:solidFill>
                <a:latin typeface="The Hand" panose="03070502030502020204" pitchFamily="66" charset="0"/>
              </a:defRPr>
            </a:lvl9pPr>
          </a:lstStyle>
          <a:p>
            <a:pPr algn="ctr" eaLnBrk="1" hangingPunct="1">
              <a:lnSpc>
                <a:spcPct val="100000"/>
              </a:lnSpc>
              <a:spcBef>
                <a:spcPct val="0"/>
              </a:spcBef>
              <a:buFontTx/>
              <a:buNone/>
            </a:pPr>
            <a:r>
              <a:rPr lang="en-US" altLang="en-US" sz="2800" b="1" dirty="0" err="1">
                <a:solidFill>
                  <a:srgbClr val="0070C0"/>
                </a:solidFill>
                <a:latin typeface="Times New Roman" panose="02020603050405020304" pitchFamily="18" charset="0"/>
                <a:cs typeface="Times New Roman" panose="02020603050405020304" pitchFamily="18" charset="0"/>
              </a:rPr>
              <a:t>giảm</a:t>
            </a:r>
            <a:r>
              <a:rPr lang="en-US" altLang="en-US" sz="2800" b="1" dirty="0">
                <a:solidFill>
                  <a:srgbClr val="0070C0"/>
                </a:solidFill>
                <a:latin typeface="Times New Roman" panose="02020603050405020304" pitchFamily="18" charset="0"/>
                <a:cs typeface="Times New Roman" panose="02020603050405020304" pitchFamily="18" charset="0"/>
              </a:rPr>
              <a:t> C</a:t>
            </a:r>
            <a:r>
              <a:rPr lang="en-US" altLang="en-US" sz="2800" b="1" baseline="-25000" dirty="0">
                <a:solidFill>
                  <a:srgbClr val="0070C0"/>
                </a:solidFill>
                <a:latin typeface="Times New Roman" panose="02020603050405020304" pitchFamily="18" charset="0"/>
                <a:cs typeface="Times New Roman" panose="02020603050405020304" pitchFamily="18" charset="0"/>
              </a:rPr>
              <a:t>A</a:t>
            </a:r>
            <a:endParaRPr lang="en-US" altLang="en-US" sz="2800" b="1" dirty="0">
              <a:solidFill>
                <a:srgbClr val="0070C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4AFB9D2-1767-4727-BA23-74B1660DC819}"/>
              </a:ext>
            </a:extLst>
          </p:cNvPr>
          <p:cNvSpPr txBox="1">
            <a:spLocks noChangeArrowheads="1"/>
          </p:cNvSpPr>
          <p:nvPr/>
        </p:nvSpPr>
        <p:spPr bwMode="auto">
          <a:xfrm>
            <a:off x="3035300" y="3311525"/>
            <a:ext cx="17621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ts val="1000"/>
              </a:spcBef>
              <a:buFont typeface="Arial" panose="020B0604020202020204" pitchFamily="34" charset="0"/>
              <a:buChar char="•"/>
              <a:defRPr sz="3200">
                <a:solidFill>
                  <a:schemeClr val="tx1"/>
                </a:solidFill>
                <a:latin typeface="The Hand" panose="03070502030502020204" pitchFamily="66" charset="0"/>
              </a:defRPr>
            </a:lvl1pPr>
            <a:lvl2pPr marL="742950" indent="-285750">
              <a:lnSpc>
                <a:spcPct val="110000"/>
              </a:lnSpc>
              <a:spcBef>
                <a:spcPts val="500"/>
              </a:spcBef>
              <a:buFont typeface="Arial" panose="020B0604020202020204" pitchFamily="34" charset="0"/>
              <a:buChar char="•"/>
              <a:defRPr sz="2800">
                <a:solidFill>
                  <a:schemeClr val="tx1"/>
                </a:solidFill>
                <a:latin typeface="The Hand" panose="03070502030502020204" pitchFamily="66" charset="0"/>
              </a:defRPr>
            </a:lvl2pPr>
            <a:lvl3pPr marL="1143000" indent="-228600">
              <a:lnSpc>
                <a:spcPct val="110000"/>
              </a:lnSpc>
              <a:spcBef>
                <a:spcPts val="500"/>
              </a:spcBef>
              <a:buFont typeface="Arial" panose="020B0604020202020204" pitchFamily="34" charset="0"/>
              <a:buChar char="•"/>
              <a:defRPr sz="2400">
                <a:solidFill>
                  <a:schemeClr val="tx1"/>
                </a:solidFill>
                <a:latin typeface="The Hand" panose="03070502030502020204" pitchFamily="66" charset="0"/>
              </a:defRPr>
            </a:lvl3pPr>
            <a:lvl4pPr marL="1600200" indent="-228600">
              <a:lnSpc>
                <a:spcPct val="110000"/>
              </a:lnSpc>
              <a:spcBef>
                <a:spcPts val="500"/>
              </a:spcBef>
              <a:buFont typeface="Arial" panose="020B0604020202020204" pitchFamily="34" charset="0"/>
              <a:buChar char="•"/>
              <a:defRPr sz="2000">
                <a:solidFill>
                  <a:schemeClr val="tx1"/>
                </a:solidFill>
                <a:latin typeface="The Hand" panose="03070502030502020204" pitchFamily="66" charset="0"/>
              </a:defRPr>
            </a:lvl4pPr>
            <a:lvl5pPr marL="2057400" indent="-228600">
              <a:lnSpc>
                <a:spcPct val="110000"/>
              </a:lnSpc>
              <a:spcBef>
                <a:spcPts val="500"/>
              </a:spcBef>
              <a:buFont typeface="Arial" panose="020B0604020202020204" pitchFamily="34" charset="0"/>
              <a:buChar char="•"/>
              <a:defRPr sz="2000">
                <a:solidFill>
                  <a:schemeClr val="tx1"/>
                </a:solidFill>
                <a:latin typeface="The Hand" panose="03070502030502020204" pitchFamily="66" charset="0"/>
              </a:defRPr>
            </a:lvl5pPr>
            <a:lvl6pPr marL="2514600" indent="-228600" eaLnBrk="0" fontAlgn="base" hangingPunct="0">
              <a:lnSpc>
                <a:spcPct val="110000"/>
              </a:lnSpc>
              <a:spcBef>
                <a:spcPts val="500"/>
              </a:spcBef>
              <a:spcAft>
                <a:spcPct val="0"/>
              </a:spcAft>
              <a:buFont typeface="Arial" panose="020B0604020202020204" pitchFamily="34" charset="0"/>
              <a:buChar char="•"/>
              <a:defRPr sz="2000">
                <a:solidFill>
                  <a:schemeClr val="tx1"/>
                </a:solidFill>
                <a:latin typeface="The Hand" panose="03070502030502020204" pitchFamily="66" charset="0"/>
              </a:defRPr>
            </a:lvl6pPr>
            <a:lvl7pPr marL="2971800" indent="-228600" eaLnBrk="0" fontAlgn="base" hangingPunct="0">
              <a:lnSpc>
                <a:spcPct val="110000"/>
              </a:lnSpc>
              <a:spcBef>
                <a:spcPts val="500"/>
              </a:spcBef>
              <a:spcAft>
                <a:spcPct val="0"/>
              </a:spcAft>
              <a:buFont typeface="Arial" panose="020B0604020202020204" pitchFamily="34" charset="0"/>
              <a:buChar char="•"/>
              <a:defRPr sz="2000">
                <a:solidFill>
                  <a:schemeClr val="tx1"/>
                </a:solidFill>
                <a:latin typeface="The Hand" panose="03070502030502020204" pitchFamily="66" charset="0"/>
              </a:defRPr>
            </a:lvl7pPr>
            <a:lvl8pPr marL="3429000" indent="-228600" eaLnBrk="0" fontAlgn="base" hangingPunct="0">
              <a:lnSpc>
                <a:spcPct val="110000"/>
              </a:lnSpc>
              <a:spcBef>
                <a:spcPts val="500"/>
              </a:spcBef>
              <a:spcAft>
                <a:spcPct val="0"/>
              </a:spcAft>
              <a:buFont typeface="Arial" panose="020B0604020202020204" pitchFamily="34" charset="0"/>
              <a:buChar char="•"/>
              <a:defRPr sz="2000">
                <a:solidFill>
                  <a:schemeClr val="tx1"/>
                </a:solidFill>
                <a:latin typeface="The Hand" panose="03070502030502020204" pitchFamily="66" charset="0"/>
              </a:defRPr>
            </a:lvl8pPr>
            <a:lvl9pPr marL="3886200" indent="-228600" eaLnBrk="0" fontAlgn="base" hangingPunct="0">
              <a:lnSpc>
                <a:spcPct val="110000"/>
              </a:lnSpc>
              <a:spcBef>
                <a:spcPts val="500"/>
              </a:spcBef>
              <a:spcAft>
                <a:spcPct val="0"/>
              </a:spcAft>
              <a:buFont typeface="Arial" panose="020B0604020202020204" pitchFamily="34" charset="0"/>
              <a:buChar char="•"/>
              <a:defRPr sz="2000">
                <a:solidFill>
                  <a:schemeClr val="tx1"/>
                </a:solidFill>
                <a:latin typeface="The Hand" panose="03070502030502020204" pitchFamily="66" charset="0"/>
              </a:defRPr>
            </a:lvl9pPr>
          </a:lstStyle>
          <a:p>
            <a:pPr algn="ctr" eaLnBrk="1" hangingPunct="1">
              <a:lnSpc>
                <a:spcPct val="100000"/>
              </a:lnSpc>
              <a:spcBef>
                <a:spcPct val="0"/>
              </a:spcBef>
              <a:buFontTx/>
              <a:buNone/>
            </a:pPr>
            <a:r>
              <a:rPr lang="en-US" altLang="en-US" sz="2800" b="1">
                <a:solidFill>
                  <a:srgbClr val="0070C0"/>
                </a:solidFill>
                <a:latin typeface="Times New Roman" panose="02020603050405020304" pitchFamily="18" charset="0"/>
                <a:cs typeface="Times New Roman" panose="02020603050405020304" pitchFamily="18" charset="0"/>
              </a:rPr>
              <a:t>giảm</a:t>
            </a:r>
          </a:p>
          <a:p>
            <a:pPr algn="ctr" eaLnBrk="1" hangingPunct="1">
              <a:lnSpc>
                <a:spcPct val="100000"/>
              </a:lnSpc>
              <a:spcBef>
                <a:spcPct val="0"/>
              </a:spcBef>
              <a:buFontTx/>
              <a:buNone/>
            </a:pPr>
            <a:r>
              <a:rPr lang="en-US" altLang="en-US" sz="2800" b="1">
                <a:solidFill>
                  <a:srgbClr val="0070C0"/>
                </a:solidFill>
                <a:latin typeface="Times New Roman" panose="02020603050405020304" pitchFamily="18" charset="0"/>
                <a:cs typeface="Times New Roman" panose="02020603050405020304" pitchFamily="18" charset="0"/>
              </a:rPr>
              <a:t>P chung</a:t>
            </a:r>
          </a:p>
        </p:txBody>
      </p:sp>
      <p:sp>
        <p:nvSpPr>
          <p:cNvPr id="11" name="TextBox 10">
            <a:extLst>
              <a:ext uri="{FF2B5EF4-FFF2-40B4-BE49-F238E27FC236}">
                <a16:creationId xmlns:a16="http://schemas.microsoft.com/office/drawing/2014/main" id="{7E581570-BC92-43A3-9C09-3C95E877CFA3}"/>
              </a:ext>
            </a:extLst>
          </p:cNvPr>
          <p:cNvSpPr txBox="1">
            <a:spLocks noChangeArrowheads="1"/>
          </p:cNvSpPr>
          <p:nvPr/>
        </p:nvSpPr>
        <p:spPr bwMode="auto">
          <a:xfrm>
            <a:off x="7199313" y="2463800"/>
            <a:ext cx="41338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ts val="1000"/>
              </a:spcBef>
              <a:buFont typeface="Arial" panose="020B0604020202020204" pitchFamily="34" charset="0"/>
              <a:buChar char="•"/>
              <a:defRPr sz="3200">
                <a:solidFill>
                  <a:schemeClr val="tx1"/>
                </a:solidFill>
                <a:latin typeface="The Hand" panose="03070502030502020204" pitchFamily="66" charset="0"/>
              </a:defRPr>
            </a:lvl1pPr>
            <a:lvl2pPr marL="742950" indent="-285750">
              <a:lnSpc>
                <a:spcPct val="110000"/>
              </a:lnSpc>
              <a:spcBef>
                <a:spcPts val="500"/>
              </a:spcBef>
              <a:buFont typeface="Arial" panose="020B0604020202020204" pitchFamily="34" charset="0"/>
              <a:buChar char="•"/>
              <a:defRPr sz="2800">
                <a:solidFill>
                  <a:schemeClr val="tx1"/>
                </a:solidFill>
                <a:latin typeface="The Hand" panose="03070502030502020204" pitchFamily="66" charset="0"/>
              </a:defRPr>
            </a:lvl2pPr>
            <a:lvl3pPr marL="1143000" indent="-228600">
              <a:lnSpc>
                <a:spcPct val="110000"/>
              </a:lnSpc>
              <a:spcBef>
                <a:spcPts val="500"/>
              </a:spcBef>
              <a:buFont typeface="Arial" panose="020B0604020202020204" pitchFamily="34" charset="0"/>
              <a:buChar char="•"/>
              <a:defRPr sz="2400">
                <a:solidFill>
                  <a:schemeClr val="tx1"/>
                </a:solidFill>
                <a:latin typeface="The Hand" panose="03070502030502020204" pitchFamily="66" charset="0"/>
              </a:defRPr>
            </a:lvl3pPr>
            <a:lvl4pPr marL="1600200" indent="-228600">
              <a:lnSpc>
                <a:spcPct val="110000"/>
              </a:lnSpc>
              <a:spcBef>
                <a:spcPts val="500"/>
              </a:spcBef>
              <a:buFont typeface="Arial" panose="020B0604020202020204" pitchFamily="34" charset="0"/>
              <a:buChar char="•"/>
              <a:defRPr sz="2000">
                <a:solidFill>
                  <a:schemeClr val="tx1"/>
                </a:solidFill>
                <a:latin typeface="The Hand" panose="03070502030502020204" pitchFamily="66" charset="0"/>
              </a:defRPr>
            </a:lvl4pPr>
            <a:lvl5pPr marL="2057400" indent="-228600">
              <a:lnSpc>
                <a:spcPct val="110000"/>
              </a:lnSpc>
              <a:spcBef>
                <a:spcPts val="500"/>
              </a:spcBef>
              <a:buFont typeface="Arial" panose="020B0604020202020204" pitchFamily="34" charset="0"/>
              <a:buChar char="•"/>
              <a:defRPr sz="2000">
                <a:solidFill>
                  <a:schemeClr val="tx1"/>
                </a:solidFill>
                <a:latin typeface="The Hand" panose="03070502030502020204" pitchFamily="66" charset="0"/>
              </a:defRPr>
            </a:lvl5pPr>
            <a:lvl6pPr marL="2514600" indent="-228600" eaLnBrk="0" fontAlgn="base" hangingPunct="0">
              <a:lnSpc>
                <a:spcPct val="110000"/>
              </a:lnSpc>
              <a:spcBef>
                <a:spcPts val="500"/>
              </a:spcBef>
              <a:spcAft>
                <a:spcPct val="0"/>
              </a:spcAft>
              <a:buFont typeface="Arial" panose="020B0604020202020204" pitchFamily="34" charset="0"/>
              <a:buChar char="•"/>
              <a:defRPr sz="2000">
                <a:solidFill>
                  <a:schemeClr val="tx1"/>
                </a:solidFill>
                <a:latin typeface="The Hand" panose="03070502030502020204" pitchFamily="66" charset="0"/>
              </a:defRPr>
            </a:lvl6pPr>
            <a:lvl7pPr marL="2971800" indent="-228600" eaLnBrk="0" fontAlgn="base" hangingPunct="0">
              <a:lnSpc>
                <a:spcPct val="110000"/>
              </a:lnSpc>
              <a:spcBef>
                <a:spcPts val="500"/>
              </a:spcBef>
              <a:spcAft>
                <a:spcPct val="0"/>
              </a:spcAft>
              <a:buFont typeface="Arial" panose="020B0604020202020204" pitchFamily="34" charset="0"/>
              <a:buChar char="•"/>
              <a:defRPr sz="2000">
                <a:solidFill>
                  <a:schemeClr val="tx1"/>
                </a:solidFill>
                <a:latin typeface="The Hand" panose="03070502030502020204" pitchFamily="66" charset="0"/>
              </a:defRPr>
            </a:lvl7pPr>
            <a:lvl8pPr marL="3429000" indent="-228600" eaLnBrk="0" fontAlgn="base" hangingPunct="0">
              <a:lnSpc>
                <a:spcPct val="110000"/>
              </a:lnSpc>
              <a:spcBef>
                <a:spcPts val="500"/>
              </a:spcBef>
              <a:spcAft>
                <a:spcPct val="0"/>
              </a:spcAft>
              <a:buFont typeface="Arial" panose="020B0604020202020204" pitchFamily="34" charset="0"/>
              <a:buChar char="•"/>
              <a:defRPr sz="2000">
                <a:solidFill>
                  <a:schemeClr val="tx1"/>
                </a:solidFill>
                <a:latin typeface="The Hand" panose="03070502030502020204" pitchFamily="66" charset="0"/>
              </a:defRPr>
            </a:lvl8pPr>
            <a:lvl9pPr marL="3886200" indent="-228600" eaLnBrk="0" fontAlgn="base" hangingPunct="0">
              <a:lnSpc>
                <a:spcPct val="110000"/>
              </a:lnSpc>
              <a:spcBef>
                <a:spcPts val="500"/>
              </a:spcBef>
              <a:spcAft>
                <a:spcPct val="0"/>
              </a:spcAft>
              <a:buFont typeface="Arial" panose="020B0604020202020204" pitchFamily="34" charset="0"/>
              <a:buChar char="•"/>
              <a:defRPr sz="2000">
                <a:solidFill>
                  <a:schemeClr val="tx1"/>
                </a:solidFill>
                <a:latin typeface="The Hand" panose="03070502030502020204" pitchFamily="66" charset="0"/>
              </a:defRPr>
            </a:lvl9pPr>
          </a:lstStyle>
          <a:p>
            <a:pPr algn="ctr" eaLnBrk="1" hangingPunct="1">
              <a:lnSpc>
                <a:spcPct val="100000"/>
              </a:lnSpc>
              <a:spcBef>
                <a:spcPct val="0"/>
              </a:spcBef>
              <a:buFontTx/>
              <a:buNone/>
            </a:pPr>
            <a:r>
              <a:rPr lang="en-US" altLang="en-US" sz="2800" b="1">
                <a:solidFill>
                  <a:srgbClr val="FF0000"/>
                </a:solidFill>
                <a:latin typeface="Times New Roman" panose="02020603050405020304" pitchFamily="18" charset="0"/>
                <a:cs typeface="Times New Roman" panose="02020603050405020304" pitchFamily="18" charset="0"/>
              </a:rPr>
              <a:t>giảm số phân tử khí</a:t>
            </a:r>
          </a:p>
        </p:txBody>
      </p:sp>
      <p:sp>
        <p:nvSpPr>
          <p:cNvPr id="12" name="TextBox 11">
            <a:extLst>
              <a:ext uri="{FF2B5EF4-FFF2-40B4-BE49-F238E27FC236}">
                <a16:creationId xmlns:a16="http://schemas.microsoft.com/office/drawing/2014/main" id="{BD8DD6F5-3968-45F5-BAF8-1F8A4110741A}"/>
              </a:ext>
            </a:extLst>
          </p:cNvPr>
          <p:cNvSpPr txBox="1">
            <a:spLocks noChangeArrowheads="1"/>
          </p:cNvSpPr>
          <p:nvPr/>
        </p:nvSpPr>
        <p:spPr bwMode="auto">
          <a:xfrm>
            <a:off x="7845424" y="777513"/>
            <a:ext cx="24495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ts val="1000"/>
              </a:spcBef>
              <a:buFont typeface="Arial" panose="020B0604020202020204" pitchFamily="34" charset="0"/>
              <a:buChar char="•"/>
              <a:defRPr sz="3200">
                <a:solidFill>
                  <a:schemeClr val="tx1"/>
                </a:solidFill>
                <a:latin typeface="The Hand" panose="03070502030502020204" pitchFamily="66" charset="0"/>
              </a:defRPr>
            </a:lvl1pPr>
            <a:lvl2pPr marL="742950" indent="-285750">
              <a:lnSpc>
                <a:spcPct val="110000"/>
              </a:lnSpc>
              <a:spcBef>
                <a:spcPts val="500"/>
              </a:spcBef>
              <a:buFont typeface="Arial" panose="020B0604020202020204" pitchFamily="34" charset="0"/>
              <a:buChar char="•"/>
              <a:defRPr sz="2800">
                <a:solidFill>
                  <a:schemeClr val="tx1"/>
                </a:solidFill>
                <a:latin typeface="The Hand" panose="03070502030502020204" pitchFamily="66" charset="0"/>
              </a:defRPr>
            </a:lvl2pPr>
            <a:lvl3pPr marL="1143000" indent="-228600">
              <a:lnSpc>
                <a:spcPct val="110000"/>
              </a:lnSpc>
              <a:spcBef>
                <a:spcPts val="500"/>
              </a:spcBef>
              <a:buFont typeface="Arial" panose="020B0604020202020204" pitchFamily="34" charset="0"/>
              <a:buChar char="•"/>
              <a:defRPr sz="2400">
                <a:solidFill>
                  <a:schemeClr val="tx1"/>
                </a:solidFill>
                <a:latin typeface="The Hand" panose="03070502030502020204" pitchFamily="66" charset="0"/>
              </a:defRPr>
            </a:lvl3pPr>
            <a:lvl4pPr marL="1600200" indent="-228600">
              <a:lnSpc>
                <a:spcPct val="110000"/>
              </a:lnSpc>
              <a:spcBef>
                <a:spcPts val="500"/>
              </a:spcBef>
              <a:buFont typeface="Arial" panose="020B0604020202020204" pitchFamily="34" charset="0"/>
              <a:buChar char="•"/>
              <a:defRPr sz="2000">
                <a:solidFill>
                  <a:schemeClr val="tx1"/>
                </a:solidFill>
                <a:latin typeface="The Hand" panose="03070502030502020204" pitchFamily="66" charset="0"/>
              </a:defRPr>
            </a:lvl4pPr>
            <a:lvl5pPr marL="2057400" indent="-228600">
              <a:lnSpc>
                <a:spcPct val="110000"/>
              </a:lnSpc>
              <a:spcBef>
                <a:spcPts val="500"/>
              </a:spcBef>
              <a:buFont typeface="Arial" panose="020B0604020202020204" pitchFamily="34" charset="0"/>
              <a:buChar char="•"/>
              <a:defRPr sz="2000">
                <a:solidFill>
                  <a:schemeClr val="tx1"/>
                </a:solidFill>
                <a:latin typeface="The Hand" panose="03070502030502020204" pitchFamily="66" charset="0"/>
              </a:defRPr>
            </a:lvl5pPr>
            <a:lvl6pPr marL="2514600" indent="-228600" eaLnBrk="0" fontAlgn="base" hangingPunct="0">
              <a:lnSpc>
                <a:spcPct val="110000"/>
              </a:lnSpc>
              <a:spcBef>
                <a:spcPts val="500"/>
              </a:spcBef>
              <a:spcAft>
                <a:spcPct val="0"/>
              </a:spcAft>
              <a:buFont typeface="Arial" panose="020B0604020202020204" pitchFamily="34" charset="0"/>
              <a:buChar char="•"/>
              <a:defRPr sz="2000">
                <a:solidFill>
                  <a:schemeClr val="tx1"/>
                </a:solidFill>
                <a:latin typeface="The Hand" panose="03070502030502020204" pitchFamily="66" charset="0"/>
              </a:defRPr>
            </a:lvl6pPr>
            <a:lvl7pPr marL="2971800" indent="-228600" eaLnBrk="0" fontAlgn="base" hangingPunct="0">
              <a:lnSpc>
                <a:spcPct val="110000"/>
              </a:lnSpc>
              <a:spcBef>
                <a:spcPts val="500"/>
              </a:spcBef>
              <a:spcAft>
                <a:spcPct val="0"/>
              </a:spcAft>
              <a:buFont typeface="Arial" panose="020B0604020202020204" pitchFamily="34" charset="0"/>
              <a:buChar char="•"/>
              <a:defRPr sz="2000">
                <a:solidFill>
                  <a:schemeClr val="tx1"/>
                </a:solidFill>
                <a:latin typeface="The Hand" panose="03070502030502020204" pitchFamily="66" charset="0"/>
              </a:defRPr>
            </a:lvl7pPr>
            <a:lvl8pPr marL="3429000" indent="-228600" eaLnBrk="0" fontAlgn="base" hangingPunct="0">
              <a:lnSpc>
                <a:spcPct val="110000"/>
              </a:lnSpc>
              <a:spcBef>
                <a:spcPts val="500"/>
              </a:spcBef>
              <a:spcAft>
                <a:spcPct val="0"/>
              </a:spcAft>
              <a:buFont typeface="Arial" panose="020B0604020202020204" pitchFamily="34" charset="0"/>
              <a:buChar char="•"/>
              <a:defRPr sz="2000">
                <a:solidFill>
                  <a:schemeClr val="tx1"/>
                </a:solidFill>
                <a:latin typeface="The Hand" panose="03070502030502020204" pitchFamily="66" charset="0"/>
              </a:defRPr>
            </a:lvl8pPr>
            <a:lvl9pPr marL="3886200" indent="-228600" eaLnBrk="0" fontAlgn="base" hangingPunct="0">
              <a:lnSpc>
                <a:spcPct val="110000"/>
              </a:lnSpc>
              <a:spcBef>
                <a:spcPts val="500"/>
              </a:spcBef>
              <a:spcAft>
                <a:spcPct val="0"/>
              </a:spcAft>
              <a:buFont typeface="Arial" panose="020B0604020202020204" pitchFamily="34" charset="0"/>
              <a:buChar char="•"/>
              <a:defRPr sz="2000">
                <a:solidFill>
                  <a:schemeClr val="tx1"/>
                </a:solidFill>
                <a:latin typeface="The Hand" panose="03070502030502020204" pitchFamily="66" charset="0"/>
              </a:defRPr>
            </a:lvl9pPr>
          </a:lstStyle>
          <a:p>
            <a:pPr algn="ctr" eaLnBrk="1" hangingPunct="1">
              <a:lnSpc>
                <a:spcPct val="100000"/>
              </a:lnSpc>
              <a:spcBef>
                <a:spcPct val="0"/>
              </a:spcBef>
              <a:buFontTx/>
              <a:buNone/>
            </a:pPr>
            <a:r>
              <a:rPr lang="en-US" altLang="en-US" sz="2800" b="1" dirty="0" err="1">
                <a:solidFill>
                  <a:srgbClr val="FF0000"/>
                </a:solidFill>
                <a:latin typeface="Times New Roman" panose="02020603050405020304" pitchFamily="18" charset="0"/>
                <a:cs typeface="Times New Roman" panose="02020603050405020304" pitchFamily="18" charset="0"/>
              </a:rPr>
              <a:t>giảm</a:t>
            </a:r>
            <a:r>
              <a:rPr lang="en-US" altLang="en-US" sz="2800" b="1" dirty="0">
                <a:solidFill>
                  <a:srgbClr val="FF0000"/>
                </a:solidFill>
                <a:latin typeface="Times New Roman" panose="02020603050405020304" pitchFamily="18" charset="0"/>
                <a:cs typeface="Times New Roman" panose="02020603050405020304" pitchFamily="18" charset="0"/>
              </a:rPr>
              <a:t> C</a:t>
            </a:r>
            <a:r>
              <a:rPr lang="en-US" altLang="en-US" sz="2800" b="1" baseline="-25000" dirty="0">
                <a:solidFill>
                  <a:srgbClr val="FF0000"/>
                </a:solidFill>
                <a:latin typeface="Times New Roman" panose="02020603050405020304" pitchFamily="18" charset="0"/>
                <a:cs typeface="Times New Roman" panose="02020603050405020304" pitchFamily="18" charset="0"/>
              </a:rPr>
              <a:t>A</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9247BC42-4627-44FE-8536-0FFA7803D3C0}"/>
              </a:ext>
            </a:extLst>
          </p:cNvPr>
          <p:cNvSpPr txBox="1">
            <a:spLocks noChangeArrowheads="1"/>
          </p:cNvSpPr>
          <p:nvPr/>
        </p:nvSpPr>
        <p:spPr bwMode="auto">
          <a:xfrm>
            <a:off x="6843713" y="4265613"/>
            <a:ext cx="470693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ts val="1000"/>
              </a:spcBef>
              <a:buFont typeface="Arial" panose="020B0604020202020204" pitchFamily="34" charset="0"/>
              <a:buChar char="•"/>
              <a:defRPr sz="3200">
                <a:solidFill>
                  <a:schemeClr val="tx1"/>
                </a:solidFill>
                <a:latin typeface="The Hand" panose="03070502030502020204" pitchFamily="66" charset="0"/>
              </a:defRPr>
            </a:lvl1pPr>
            <a:lvl2pPr marL="742950" indent="-285750">
              <a:lnSpc>
                <a:spcPct val="110000"/>
              </a:lnSpc>
              <a:spcBef>
                <a:spcPts val="500"/>
              </a:spcBef>
              <a:buFont typeface="Arial" panose="020B0604020202020204" pitchFamily="34" charset="0"/>
              <a:buChar char="•"/>
              <a:defRPr sz="2800">
                <a:solidFill>
                  <a:schemeClr val="tx1"/>
                </a:solidFill>
                <a:latin typeface="The Hand" panose="03070502030502020204" pitchFamily="66" charset="0"/>
              </a:defRPr>
            </a:lvl2pPr>
            <a:lvl3pPr marL="1143000" indent="-228600">
              <a:lnSpc>
                <a:spcPct val="110000"/>
              </a:lnSpc>
              <a:spcBef>
                <a:spcPts val="500"/>
              </a:spcBef>
              <a:buFont typeface="Arial" panose="020B0604020202020204" pitchFamily="34" charset="0"/>
              <a:buChar char="•"/>
              <a:defRPr sz="2400">
                <a:solidFill>
                  <a:schemeClr val="tx1"/>
                </a:solidFill>
                <a:latin typeface="The Hand" panose="03070502030502020204" pitchFamily="66" charset="0"/>
              </a:defRPr>
            </a:lvl3pPr>
            <a:lvl4pPr marL="1600200" indent="-228600">
              <a:lnSpc>
                <a:spcPct val="110000"/>
              </a:lnSpc>
              <a:spcBef>
                <a:spcPts val="500"/>
              </a:spcBef>
              <a:buFont typeface="Arial" panose="020B0604020202020204" pitchFamily="34" charset="0"/>
              <a:buChar char="•"/>
              <a:defRPr sz="2000">
                <a:solidFill>
                  <a:schemeClr val="tx1"/>
                </a:solidFill>
                <a:latin typeface="The Hand" panose="03070502030502020204" pitchFamily="66" charset="0"/>
              </a:defRPr>
            </a:lvl4pPr>
            <a:lvl5pPr marL="2057400" indent="-228600">
              <a:lnSpc>
                <a:spcPct val="110000"/>
              </a:lnSpc>
              <a:spcBef>
                <a:spcPts val="500"/>
              </a:spcBef>
              <a:buFont typeface="Arial" panose="020B0604020202020204" pitchFamily="34" charset="0"/>
              <a:buChar char="•"/>
              <a:defRPr sz="2000">
                <a:solidFill>
                  <a:schemeClr val="tx1"/>
                </a:solidFill>
                <a:latin typeface="The Hand" panose="03070502030502020204" pitchFamily="66" charset="0"/>
              </a:defRPr>
            </a:lvl5pPr>
            <a:lvl6pPr marL="2514600" indent="-228600" eaLnBrk="0" fontAlgn="base" hangingPunct="0">
              <a:lnSpc>
                <a:spcPct val="110000"/>
              </a:lnSpc>
              <a:spcBef>
                <a:spcPts val="500"/>
              </a:spcBef>
              <a:spcAft>
                <a:spcPct val="0"/>
              </a:spcAft>
              <a:buFont typeface="Arial" panose="020B0604020202020204" pitchFamily="34" charset="0"/>
              <a:buChar char="•"/>
              <a:defRPr sz="2000">
                <a:solidFill>
                  <a:schemeClr val="tx1"/>
                </a:solidFill>
                <a:latin typeface="The Hand" panose="03070502030502020204" pitchFamily="66" charset="0"/>
              </a:defRPr>
            </a:lvl6pPr>
            <a:lvl7pPr marL="2971800" indent="-228600" eaLnBrk="0" fontAlgn="base" hangingPunct="0">
              <a:lnSpc>
                <a:spcPct val="110000"/>
              </a:lnSpc>
              <a:spcBef>
                <a:spcPts val="500"/>
              </a:spcBef>
              <a:spcAft>
                <a:spcPct val="0"/>
              </a:spcAft>
              <a:buFont typeface="Arial" panose="020B0604020202020204" pitchFamily="34" charset="0"/>
              <a:buChar char="•"/>
              <a:defRPr sz="2000">
                <a:solidFill>
                  <a:schemeClr val="tx1"/>
                </a:solidFill>
                <a:latin typeface="The Hand" panose="03070502030502020204" pitchFamily="66" charset="0"/>
              </a:defRPr>
            </a:lvl7pPr>
            <a:lvl8pPr marL="3429000" indent="-228600" eaLnBrk="0" fontAlgn="base" hangingPunct="0">
              <a:lnSpc>
                <a:spcPct val="110000"/>
              </a:lnSpc>
              <a:spcBef>
                <a:spcPts val="500"/>
              </a:spcBef>
              <a:spcAft>
                <a:spcPct val="0"/>
              </a:spcAft>
              <a:buFont typeface="Arial" panose="020B0604020202020204" pitchFamily="34" charset="0"/>
              <a:buChar char="•"/>
              <a:defRPr sz="2000">
                <a:solidFill>
                  <a:schemeClr val="tx1"/>
                </a:solidFill>
                <a:latin typeface="The Hand" panose="03070502030502020204" pitchFamily="66" charset="0"/>
              </a:defRPr>
            </a:lvl8pPr>
            <a:lvl9pPr marL="3886200" indent="-228600" eaLnBrk="0" fontAlgn="base" hangingPunct="0">
              <a:lnSpc>
                <a:spcPct val="110000"/>
              </a:lnSpc>
              <a:spcBef>
                <a:spcPts val="500"/>
              </a:spcBef>
              <a:spcAft>
                <a:spcPct val="0"/>
              </a:spcAft>
              <a:buFont typeface="Arial" panose="020B0604020202020204" pitchFamily="34" charset="0"/>
              <a:buChar char="•"/>
              <a:defRPr sz="2000">
                <a:solidFill>
                  <a:schemeClr val="tx1"/>
                </a:solidFill>
                <a:latin typeface="The Hand" panose="03070502030502020204" pitchFamily="66" charset="0"/>
              </a:defRPr>
            </a:lvl9pPr>
          </a:lstStyle>
          <a:p>
            <a:pPr algn="ctr" eaLnBrk="1" hangingPunct="1">
              <a:lnSpc>
                <a:spcPct val="100000"/>
              </a:lnSpc>
              <a:spcBef>
                <a:spcPct val="0"/>
              </a:spcBef>
              <a:buFontTx/>
              <a:buNone/>
            </a:pPr>
            <a:r>
              <a:rPr lang="en-US" altLang="en-US" sz="2800" b="1" dirty="0" err="1">
                <a:solidFill>
                  <a:srgbClr val="FF0000"/>
                </a:solidFill>
                <a:latin typeface="Times New Roman" panose="02020603050405020304" pitchFamily="18" charset="0"/>
                <a:cs typeface="Times New Roman" panose="02020603050405020304" pitchFamily="18" charset="0"/>
              </a:rPr>
              <a:t>phản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ứng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nhiệt</a:t>
            </a:r>
            <a:r>
              <a:rPr lang="en-US" altLang="en-US" sz="2800" b="1" dirty="0">
                <a:solidFill>
                  <a:srgbClr val="FF0000"/>
                </a:solidFill>
                <a:latin typeface="Times New Roman" panose="02020603050405020304" pitchFamily="18" charset="0"/>
                <a:cs typeface="Times New Roman" panose="02020603050405020304" pitchFamily="18" charset="0"/>
              </a:rPr>
              <a:t> </a:t>
            </a:r>
          </a:p>
          <a:p>
            <a:pPr algn="ctr" eaLnBrk="1" hangingPunct="1">
              <a:lnSpc>
                <a:spcPct val="100000"/>
              </a:lnSpc>
              <a:spcBef>
                <a:spcPct val="0"/>
              </a:spcBef>
              <a:buFontTx/>
              <a:buNone/>
            </a:pPr>
            <a:r>
              <a:rPr lang="en-US" altLang="en-US" sz="2800" b="1" dirty="0">
                <a:solidFill>
                  <a:srgbClr val="FF0000"/>
                </a:solidFill>
                <a:latin typeface="Times New Roman" panose="02020603050405020304" pitchFamily="18" charset="0"/>
                <a:cs typeface="Times New Roman" panose="02020603050405020304" pitchFamily="18" charset="0"/>
              </a:rPr>
              <a:t>∆H &gt; 0</a:t>
            </a:r>
          </a:p>
        </p:txBody>
      </p:sp>
      <p:sp>
        <p:nvSpPr>
          <p:cNvPr id="15" name="TextBox 14">
            <a:extLst>
              <a:ext uri="{FF2B5EF4-FFF2-40B4-BE49-F238E27FC236}">
                <a16:creationId xmlns:a16="http://schemas.microsoft.com/office/drawing/2014/main" id="{CF80DC69-CF97-470E-B942-FC193AB2182E}"/>
              </a:ext>
            </a:extLst>
          </p:cNvPr>
          <p:cNvSpPr txBox="1">
            <a:spLocks noChangeArrowheads="1"/>
          </p:cNvSpPr>
          <p:nvPr/>
        </p:nvSpPr>
        <p:spPr bwMode="auto">
          <a:xfrm>
            <a:off x="7421563" y="3508375"/>
            <a:ext cx="3690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ts val="1000"/>
              </a:spcBef>
              <a:buFont typeface="Arial" panose="020B0604020202020204" pitchFamily="34" charset="0"/>
              <a:buChar char="•"/>
              <a:defRPr sz="3200">
                <a:solidFill>
                  <a:schemeClr val="tx1"/>
                </a:solidFill>
                <a:latin typeface="The Hand" panose="03070502030502020204" pitchFamily="66" charset="0"/>
              </a:defRPr>
            </a:lvl1pPr>
            <a:lvl2pPr marL="742950" indent="-285750">
              <a:lnSpc>
                <a:spcPct val="110000"/>
              </a:lnSpc>
              <a:spcBef>
                <a:spcPts val="500"/>
              </a:spcBef>
              <a:buFont typeface="Arial" panose="020B0604020202020204" pitchFamily="34" charset="0"/>
              <a:buChar char="•"/>
              <a:defRPr sz="2800">
                <a:solidFill>
                  <a:schemeClr val="tx1"/>
                </a:solidFill>
                <a:latin typeface="The Hand" panose="03070502030502020204" pitchFamily="66" charset="0"/>
              </a:defRPr>
            </a:lvl2pPr>
            <a:lvl3pPr marL="1143000" indent="-228600">
              <a:lnSpc>
                <a:spcPct val="110000"/>
              </a:lnSpc>
              <a:spcBef>
                <a:spcPts val="500"/>
              </a:spcBef>
              <a:buFont typeface="Arial" panose="020B0604020202020204" pitchFamily="34" charset="0"/>
              <a:buChar char="•"/>
              <a:defRPr sz="2400">
                <a:solidFill>
                  <a:schemeClr val="tx1"/>
                </a:solidFill>
                <a:latin typeface="The Hand" panose="03070502030502020204" pitchFamily="66" charset="0"/>
              </a:defRPr>
            </a:lvl3pPr>
            <a:lvl4pPr marL="1600200" indent="-228600">
              <a:lnSpc>
                <a:spcPct val="110000"/>
              </a:lnSpc>
              <a:spcBef>
                <a:spcPts val="500"/>
              </a:spcBef>
              <a:buFont typeface="Arial" panose="020B0604020202020204" pitchFamily="34" charset="0"/>
              <a:buChar char="•"/>
              <a:defRPr sz="2000">
                <a:solidFill>
                  <a:schemeClr val="tx1"/>
                </a:solidFill>
                <a:latin typeface="The Hand" panose="03070502030502020204" pitchFamily="66" charset="0"/>
              </a:defRPr>
            </a:lvl4pPr>
            <a:lvl5pPr marL="2057400" indent="-228600">
              <a:lnSpc>
                <a:spcPct val="110000"/>
              </a:lnSpc>
              <a:spcBef>
                <a:spcPts val="500"/>
              </a:spcBef>
              <a:buFont typeface="Arial" panose="020B0604020202020204" pitchFamily="34" charset="0"/>
              <a:buChar char="•"/>
              <a:defRPr sz="2000">
                <a:solidFill>
                  <a:schemeClr val="tx1"/>
                </a:solidFill>
                <a:latin typeface="The Hand" panose="03070502030502020204" pitchFamily="66" charset="0"/>
              </a:defRPr>
            </a:lvl5pPr>
            <a:lvl6pPr marL="2514600" indent="-228600" eaLnBrk="0" fontAlgn="base" hangingPunct="0">
              <a:lnSpc>
                <a:spcPct val="110000"/>
              </a:lnSpc>
              <a:spcBef>
                <a:spcPts val="500"/>
              </a:spcBef>
              <a:spcAft>
                <a:spcPct val="0"/>
              </a:spcAft>
              <a:buFont typeface="Arial" panose="020B0604020202020204" pitchFamily="34" charset="0"/>
              <a:buChar char="•"/>
              <a:defRPr sz="2000">
                <a:solidFill>
                  <a:schemeClr val="tx1"/>
                </a:solidFill>
                <a:latin typeface="The Hand" panose="03070502030502020204" pitchFamily="66" charset="0"/>
              </a:defRPr>
            </a:lvl6pPr>
            <a:lvl7pPr marL="2971800" indent="-228600" eaLnBrk="0" fontAlgn="base" hangingPunct="0">
              <a:lnSpc>
                <a:spcPct val="110000"/>
              </a:lnSpc>
              <a:spcBef>
                <a:spcPts val="500"/>
              </a:spcBef>
              <a:spcAft>
                <a:spcPct val="0"/>
              </a:spcAft>
              <a:buFont typeface="Arial" panose="020B0604020202020204" pitchFamily="34" charset="0"/>
              <a:buChar char="•"/>
              <a:defRPr sz="2000">
                <a:solidFill>
                  <a:schemeClr val="tx1"/>
                </a:solidFill>
                <a:latin typeface="The Hand" panose="03070502030502020204" pitchFamily="66" charset="0"/>
              </a:defRPr>
            </a:lvl7pPr>
            <a:lvl8pPr marL="3429000" indent="-228600" eaLnBrk="0" fontAlgn="base" hangingPunct="0">
              <a:lnSpc>
                <a:spcPct val="110000"/>
              </a:lnSpc>
              <a:spcBef>
                <a:spcPts val="500"/>
              </a:spcBef>
              <a:spcAft>
                <a:spcPct val="0"/>
              </a:spcAft>
              <a:buFont typeface="Arial" panose="020B0604020202020204" pitchFamily="34" charset="0"/>
              <a:buChar char="•"/>
              <a:defRPr sz="2000">
                <a:solidFill>
                  <a:schemeClr val="tx1"/>
                </a:solidFill>
                <a:latin typeface="The Hand" panose="03070502030502020204" pitchFamily="66" charset="0"/>
              </a:defRPr>
            </a:lvl8pPr>
            <a:lvl9pPr marL="3886200" indent="-228600" eaLnBrk="0" fontAlgn="base" hangingPunct="0">
              <a:lnSpc>
                <a:spcPct val="110000"/>
              </a:lnSpc>
              <a:spcBef>
                <a:spcPts val="500"/>
              </a:spcBef>
              <a:spcAft>
                <a:spcPct val="0"/>
              </a:spcAft>
              <a:buFont typeface="Arial" panose="020B0604020202020204" pitchFamily="34" charset="0"/>
              <a:buChar char="•"/>
              <a:defRPr sz="2000">
                <a:solidFill>
                  <a:schemeClr val="tx1"/>
                </a:solidFill>
                <a:latin typeface="The Hand" panose="03070502030502020204" pitchFamily="66" charset="0"/>
              </a:defRPr>
            </a:lvl9pPr>
          </a:lstStyle>
          <a:p>
            <a:pPr algn="ctr" eaLnBrk="1" hangingPunct="1">
              <a:lnSpc>
                <a:spcPct val="100000"/>
              </a:lnSpc>
              <a:spcBef>
                <a:spcPct val="0"/>
              </a:spcBef>
              <a:buFontTx/>
              <a:buNone/>
            </a:pPr>
            <a:r>
              <a:rPr lang="en-US" altLang="en-US" sz="2800" b="1">
                <a:solidFill>
                  <a:srgbClr val="0070C0"/>
                </a:solidFill>
                <a:latin typeface="Times New Roman" panose="02020603050405020304" pitchFamily="18" charset="0"/>
                <a:cs typeface="Times New Roman" panose="02020603050405020304" pitchFamily="18" charset="0"/>
              </a:rPr>
              <a:t>tăng số phân tử khí</a:t>
            </a:r>
          </a:p>
        </p:txBody>
      </p:sp>
      <p:sp>
        <p:nvSpPr>
          <p:cNvPr id="16" name="TextBox 15">
            <a:extLst>
              <a:ext uri="{FF2B5EF4-FFF2-40B4-BE49-F238E27FC236}">
                <a16:creationId xmlns:a16="http://schemas.microsoft.com/office/drawing/2014/main" id="{FCA5EE1B-87BA-475C-83D1-76B2F4E9C6E0}"/>
              </a:ext>
            </a:extLst>
          </p:cNvPr>
          <p:cNvSpPr txBox="1">
            <a:spLocks noChangeArrowheads="1"/>
          </p:cNvSpPr>
          <p:nvPr/>
        </p:nvSpPr>
        <p:spPr bwMode="auto">
          <a:xfrm>
            <a:off x="8183561" y="1464750"/>
            <a:ext cx="17732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ts val="1000"/>
              </a:spcBef>
              <a:buFont typeface="Arial" panose="020B0604020202020204" pitchFamily="34" charset="0"/>
              <a:buChar char="•"/>
              <a:defRPr sz="3200">
                <a:solidFill>
                  <a:schemeClr val="tx1"/>
                </a:solidFill>
                <a:latin typeface="The Hand" panose="03070502030502020204" pitchFamily="66" charset="0"/>
              </a:defRPr>
            </a:lvl1pPr>
            <a:lvl2pPr marL="742950" indent="-285750">
              <a:lnSpc>
                <a:spcPct val="110000"/>
              </a:lnSpc>
              <a:spcBef>
                <a:spcPts val="500"/>
              </a:spcBef>
              <a:buFont typeface="Arial" panose="020B0604020202020204" pitchFamily="34" charset="0"/>
              <a:buChar char="•"/>
              <a:defRPr sz="2800">
                <a:solidFill>
                  <a:schemeClr val="tx1"/>
                </a:solidFill>
                <a:latin typeface="The Hand" panose="03070502030502020204" pitchFamily="66" charset="0"/>
              </a:defRPr>
            </a:lvl2pPr>
            <a:lvl3pPr marL="1143000" indent="-228600">
              <a:lnSpc>
                <a:spcPct val="110000"/>
              </a:lnSpc>
              <a:spcBef>
                <a:spcPts val="500"/>
              </a:spcBef>
              <a:buFont typeface="Arial" panose="020B0604020202020204" pitchFamily="34" charset="0"/>
              <a:buChar char="•"/>
              <a:defRPr sz="2400">
                <a:solidFill>
                  <a:schemeClr val="tx1"/>
                </a:solidFill>
                <a:latin typeface="The Hand" panose="03070502030502020204" pitchFamily="66" charset="0"/>
              </a:defRPr>
            </a:lvl3pPr>
            <a:lvl4pPr marL="1600200" indent="-228600">
              <a:lnSpc>
                <a:spcPct val="110000"/>
              </a:lnSpc>
              <a:spcBef>
                <a:spcPts val="500"/>
              </a:spcBef>
              <a:buFont typeface="Arial" panose="020B0604020202020204" pitchFamily="34" charset="0"/>
              <a:buChar char="•"/>
              <a:defRPr sz="2000">
                <a:solidFill>
                  <a:schemeClr val="tx1"/>
                </a:solidFill>
                <a:latin typeface="The Hand" panose="03070502030502020204" pitchFamily="66" charset="0"/>
              </a:defRPr>
            </a:lvl4pPr>
            <a:lvl5pPr marL="2057400" indent="-228600">
              <a:lnSpc>
                <a:spcPct val="110000"/>
              </a:lnSpc>
              <a:spcBef>
                <a:spcPts val="500"/>
              </a:spcBef>
              <a:buFont typeface="Arial" panose="020B0604020202020204" pitchFamily="34" charset="0"/>
              <a:buChar char="•"/>
              <a:defRPr sz="2000">
                <a:solidFill>
                  <a:schemeClr val="tx1"/>
                </a:solidFill>
                <a:latin typeface="The Hand" panose="03070502030502020204" pitchFamily="66" charset="0"/>
              </a:defRPr>
            </a:lvl5pPr>
            <a:lvl6pPr marL="2514600" indent="-228600" eaLnBrk="0" fontAlgn="base" hangingPunct="0">
              <a:lnSpc>
                <a:spcPct val="110000"/>
              </a:lnSpc>
              <a:spcBef>
                <a:spcPts val="500"/>
              </a:spcBef>
              <a:spcAft>
                <a:spcPct val="0"/>
              </a:spcAft>
              <a:buFont typeface="Arial" panose="020B0604020202020204" pitchFamily="34" charset="0"/>
              <a:buChar char="•"/>
              <a:defRPr sz="2000">
                <a:solidFill>
                  <a:schemeClr val="tx1"/>
                </a:solidFill>
                <a:latin typeface="The Hand" panose="03070502030502020204" pitchFamily="66" charset="0"/>
              </a:defRPr>
            </a:lvl6pPr>
            <a:lvl7pPr marL="2971800" indent="-228600" eaLnBrk="0" fontAlgn="base" hangingPunct="0">
              <a:lnSpc>
                <a:spcPct val="110000"/>
              </a:lnSpc>
              <a:spcBef>
                <a:spcPts val="500"/>
              </a:spcBef>
              <a:spcAft>
                <a:spcPct val="0"/>
              </a:spcAft>
              <a:buFont typeface="Arial" panose="020B0604020202020204" pitchFamily="34" charset="0"/>
              <a:buChar char="•"/>
              <a:defRPr sz="2000">
                <a:solidFill>
                  <a:schemeClr val="tx1"/>
                </a:solidFill>
                <a:latin typeface="The Hand" panose="03070502030502020204" pitchFamily="66" charset="0"/>
              </a:defRPr>
            </a:lvl7pPr>
            <a:lvl8pPr marL="3429000" indent="-228600" eaLnBrk="0" fontAlgn="base" hangingPunct="0">
              <a:lnSpc>
                <a:spcPct val="110000"/>
              </a:lnSpc>
              <a:spcBef>
                <a:spcPts val="500"/>
              </a:spcBef>
              <a:spcAft>
                <a:spcPct val="0"/>
              </a:spcAft>
              <a:buFont typeface="Arial" panose="020B0604020202020204" pitchFamily="34" charset="0"/>
              <a:buChar char="•"/>
              <a:defRPr sz="2000">
                <a:solidFill>
                  <a:schemeClr val="tx1"/>
                </a:solidFill>
                <a:latin typeface="The Hand" panose="03070502030502020204" pitchFamily="66" charset="0"/>
              </a:defRPr>
            </a:lvl8pPr>
            <a:lvl9pPr marL="3886200" indent="-228600" eaLnBrk="0" fontAlgn="base" hangingPunct="0">
              <a:lnSpc>
                <a:spcPct val="110000"/>
              </a:lnSpc>
              <a:spcBef>
                <a:spcPts val="500"/>
              </a:spcBef>
              <a:spcAft>
                <a:spcPct val="0"/>
              </a:spcAft>
              <a:buFont typeface="Arial" panose="020B0604020202020204" pitchFamily="34" charset="0"/>
              <a:buChar char="•"/>
              <a:defRPr sz="2000">
                <a:solidFill>
                  <a:schemeClr val="tx1"/>
                </a:solidFill>
                <a:latin typeface="The Hand" panose="03070502030502020204" pitchFamily="66" charset="0"/>
              </a:defRPr>
            </a:lvl9pPr>
          </a:lstStyle>
          <a:p>
            <a:pPr algn="ctr" eaLnBrk="1" hangingPunct="1">
              <a:lnSpc>
                <a:spcPct val="100000"/>
              </a:lnSpc>
              <a:spcBef>
                <a:spcPct val="0"/>
              </a:spcBef>
              <a:buFontTx/>
              <a:buNone/>
            </a:pPr>
            <a:r>
              <a:rPr lang="en-US" altLang="en-US" sz="2800" b="1" dirty="0" err="1">
                <a:solidFill>
                  <a:srgbClr val="0070C0"/>
                </a:solidFill>
                <a:latin typeface="Times New Roman" panose="02020603050405020304" pitchFamily="18" charset="0"/>
                <a:cs typeface="Times New Roman" panose="02020603050405020304" pitchFamily="18" charset="0"/>
              </a:rPr>
              <a:t>tăng</a:t>
            </a:r>
            <a:r>
              <a:rPr lang="en-US" altLang="en-US" sz="2800" b="1" dirty="0">
                <a:solidFill>
                  <a:srgbClr val="0070C0"/>
                </a:solidFill>
                <a:latin typeface="Times New Roman" panose="02020603050405020304" pitchFamily="18" charset="0"/>
                <a:cs typeface="Times New Roman" panose="02020603050405020304" pitchFamily="18" charset="0"/>
              </a:rPr>
              <a:t> C</a:t>
            </a:r>
            <a:r>
              <a:rPr lang="en-US" altLang="en-US" sz="2800" b="1" baseline="-25000" dirty="0">
                <a:solidFill>
                  <a:srgbClr val="0070C0"/>
                </a:solidFill>
                <a:latin typeface="Times New Roman" panose="02020603050405020304" pitchFamily="18" charset="0"/>
                <a:cs typeface="Times New Roman" panose="02020603050405020304" pitchFamily="18" charset="0"/>
              </a:rPr>
              <a:t>A</a:t>
            </a:r>
            <a:endParaRPr lang="en-US" altLang="en-US" sz="2800" b="1" dirty="0">
              <a:solidFill>
                <a:srgbClr val="0070C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336C7FE1-1679-47FF-8CED-BE044ABC7433}"/>
              </a:ext>
            </a:extLst>
          </p:cNvPr>
          <p:cNvSpPr txBox="1">
            <a:spLocks noChangeArrowheads="1"/>
          </p:cNvSpPr>
          <p:nvPr/>
        </p:nvSpPr>
        <p:spPr bwMode="auto">
          <a:xfrm>
            <a:off x="6626226" y="5213693"/>
            <a:ext cx="470693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ts val="1000"/>
              </a:spcBef>
              <a:buFont typeface="Arial" panose="020B0604020202020204" pitchFamily="34" charset="0"/>
              <a:buChar char="•"/>
              <a:defRPr sz="3200">
                <a:solidFill>
                  <a:schemeClr val="tx1"/>
                </a:solidFill>
                <a:latin typeface="The Hand" panose="03070502030502020204" pitchFamily="66" charset="0"/>
              </a:defRPr>
            </a:lvl1pPr>
            <a:lvl2pPr marL="742950" indent="-285750">
              <a:lnSpc>
                <a:spcPct val="110000"/>
              </a:lnSpc>
              <a:spcBef>
                <a:spcPts val="500"/>
              </a:spcBef>
              <a:buFont typeface="Arial" panose="020B0604020202020204" pitchFamily="34" charset="0"/>
              <a:buChar char="•"/>
              <a:defRPr sz="2800">
                <a:solidFill>
                  <a:schemeClr val="tx1"/>
                </a:solidFill>
                <a:latin typeface="The Hand" panose="03070502030502020204" pitchFamily="66" charset="0"/>
              </a:defRPr>
            </a:lvl2pPr>
            <a:lvl3pPr marL="1143000" indent="-228600">
              <a:lnSpc>
                <a:spcPct val="110000"/>
              </a:lnSpc>
              <a:spcBef>
                <a:spcPts val="500"/>
              </a:spcBef>
              <a:buFont typeface="Arial" panose="020B0604020202020204" pitchFamily="34" charset="0"/>
              <a:buChar char="•"/>
              <a:defRPr sz="2400">
                <a:solidFill>
                  <a:schemeClr val="tx1"/>
                </a:solidFill>
                <a:latin typeface="The Hand" panose="03070502030502020204" pitchFamily="66" charset="0"/>
              </a:defRPr>
            </a:lvl3pPr>
            <a:lvl4pPr marL="1600200" indent="-228600">
              <a:lnSpc>
                <a:spcPct val="110000"/>
              </a:lnSpc>
              <a:spcBef>
                <a:spcPts val="500"/>
              </a:spcBef>
              <a:buFont typeface="Arial" panose="020B0604020202020204" pitchFamily="34" charset="0"/>
              <a:buChar char="•"/>
              <a:defRPr sz="2000">
                <a:solidFill>
                  <a:schemeClr val="tx1"/>
                </a:solidFill>
                <a:latin typeface="The Hand" panose="03070502030502020204" pitchFamily="66" charset="0"/>
              </a:defRPr>
            </a:lvl4pPr>
            <a:lvl5pPr marL="2057400" indent="-228600">
              <a:lnSpc>
                <a:spcPct val="110000"/>
              </a:lnSpc>
              <a:spcBef>
                <a:spcPts val="500"/>
              </a:spcBef>
              <a:buFont typeface="Arial" panose="020B0604020202020204" pitchFamily="34" charset="0"/>
              <a:buChar char="•"/>
              <a:defRPr sz="2000">
                <a:solidFill>
                  <a:schemeClr val="tx1"/>
                </a:solidFill>
                <a:latin typeface="The Hand" panose="03070502030502020204" pitchFamily="66" charset="0"/>
              </a:defRPr>
            </a:lvl5pPr>
            <a:lvl6pPr marL="2514600" indent="-228600" eaLnBrk="0" fontAlgn="base" hangingPunct="0">
              <a:lnSpc>
                <a:spcPct val="110000"/>
              </a:lnSpc>
              <a:spcBef>
                <a:spcPts val="500"/>
              </a:spcBef>
              <a:spcAft>
                <a:spcPct val="0"/>
              </a:spcAft>
              <a:buFont typeface="Arial" panose="020B0604020202020204" pitchFamily="34" charset="0"/>
              <a:buChar char="•"/>
              <a:defRPr sz="2000">
                <a:solidFill>
                  <a:schemeClr val="tx1"/>
                </a:solidFill>
                <a:latin typeface="The Hand" panose="03070502030502020204" pitchFamily="66" charset="0"/>
              </a:defRPr>
            </a:lvl6pPr>
            <a:lvl7pPr marL="2971800" indent="-228600" eaLnBrk="0" fontAlgn="base" hangingPunct="0">
              <a:lnSpc>
                <a:spcPct val="110000"/>
              </a:lnSpc>
              <a:spcBef>
                <a:spcPts val="500"/>
              </a:spcBef>
              <a:spcAft>
                <a:spcPct val="0"/>
              </a:spcAft>
              <a:buFont typeface="Arial" panose="020B0604020202020204" pitchFamily="34" charset="0"/>
              <a:buChar char="•"/>
              <a:defRPr sz="2000">
                <a:solidFill>
                  <a:schemeClr val="tx1"/>
                </a:solidFill>
                <a:latin typeface="The Hand" panose="03070502030502020204" pitchFamily="66" charset="0"/>
              </a:defRPr>
            </a:lvl7pPr>
            <a:lvl8pPr marL="3429000" indent="-228600" eaLnBrk="0" fontAlgn="base" hangingPunct="0">
              <a:lnSpc>
                <a:spcPct val="110000"/>
              </a:lnSpc>
              <a:spcBef>
                <a:spcPts val="500"/>
              </a:spcBef>
              <a:spcAft>
                <a:spcPct val="0"/>
              </a:spcAft>
              <a:buFont typeface="Arial" panose="020B0604020202020204" pitchFamily="34" charset="0"/>
              <a:buChar char="•"/>
              <a:defRPr sz="2000">
                <a:solidFill>
                  <a:schemeClr val="tx1"/>
                </a:solidFill>
                <a:latin typeface="The Hand" panose="03070502030502020204" pitchFamily="66" charset="0"/>
              </a:defRPr>
            </a:lvl8pPr>
            <a:lvl9pPr marL="3886200" indent="-228600" eaLnBrk="0" fontAlgn="base" hangingPunct="0">
              <a:lnSpc>
                <a:spcPct val="110000"/>
              </a:lnSpc>
              <a:spcBef>
                <a:spcPts val="500"/>
              </a:spcBef>
              <a:spcAft>
                <a:spcPct val="0"/>
              </a:spcAft>
              <a:buFont typeface="Arial" panose="020B0604020202020204" pitchFamily="34" charset="0"/>
              <a:buChar char="•"/>
              <a:defRPr sz="2000">
                <a:solidFill>
                  <a:schemeClr val="tx1"/>
                </a:solidFill>
                <a:latin typeface="The Hand" panose="03070502030502020204" pitchFamily="66" charset="0"/>
              </a:defRPr>
            </a:lvl9pPr>
          </a:lstStyle>
          <a:p>
            <a:pPr algn="ctr" eaLnBrk="1" hangingPunct="1">
              <a:lnSpc>
                <a:spcPct val="100000"/>
              </a:lnSpc>
              <a:spcBef>
                <a:spcPct val="0"/>
              </a:spcBef>
              <a:buFontTx/>
              <a:buNone/>
            </a:pPr>
            <a:r>
              <a:rPr lang="en-US" altLang="en-US" sz="2800" b="1" dirty="0" err="1">
                <a:solidFill>
                  <a:srgbClr val="0070C0"/>
                </a:solidFill>
                <a:latin typeface="Times New Roman" panose="02020603050405020304" pitchFamily="18" charset="0"/>
                <a:cs typeface="Times New Roman" panose="02020603050405020304" pitchFamily="18" charset="0"/>
              </a:rPr>
              <a:t>phản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ứng</a:t>
            </a:r>
            <a:r>
              <a:rPr lang="en-US" altLang="en-US" sz="2800" b="1" dirty="0">
                <a:solidFill>
                  <a:srgbClr val="0070C0"/>
                </a:solidFill>
                <a:latin typeface="Times New Roman" panose="02020603050405020304" pitchFamily="18" charset="0"/>
                <a:cs typeface="Times New Roman" panose="02020603050405020304" pitchFamily="18" charset="0"/>
              </a:rPr>
              <a:t> </a:t>
            </a:r>
          </a:p>
          <a:p>
            <a:pPr algn="ctr" eaLnBrk="1" hangingPunct="1">
              <a:lnSpc>
                <a:spcPct val="100000"/>
              </a:lnSpc>
              <a:spcBef>
                <a:spcPct val="0"/>
              </a:spcBef>
              <a:buFontTx/>
              <a:buNone/>
            </a:pPr>
            <a:r>
              <a:rPr lang="en-US" altLang="en-US" sz="2800" b="1" dirty="0" err="1">
                <a:solidFill>
                  <a:srgbClr val="0070C0"/>
                </a:solidFill>
                <a:latin typeface="Times New Roman" panose="02020603050405020304" pitchFamily="18" charset="0"/>
                <a:cs typeface="Times New Roman" panose="02020603050405020304" pitchFamily="18" charset="0"/>
              </a:rPr>
              <a:t>tỏa</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nhiệt</a:t>
            </a:r>
            <a:r>
              <a:rPr lang="en-US" altLang="en-US" sz="2800" b="1" dirty="0">
                <a:solidFill>
                  <a:srgbClr val="0070C0"/>
                </a:solidFill>
                <a:latin typeface="Times New Roman" panose="02020603050405020304" pitchFamily="18" charset="0"/>
                <a:cs typeface="Times New Roman" panose="02020603050405020304" pitchFamily="18" charset="0"/>
              </a:rPr>
              <a:t> ∆H &lt; 0</a:t>
            </a:r>
          </a:p>
        </p:txBody>
      </p:sp>
      <p:sp>
        <p:nvSpPr>
          <p:cNvPr id="17" name="Rectangle 16">
            <a:extLst>
              <a:ext uri="{FF2B5EF4-FFF2-40B4-BE49-F238E27FC236}">
                <a16:creationId xmlns:a16="http://schemas.microsoft.com/office/drawing/2014/main" id="{696FB556-5229-42EB-B8A9-5BF6DF88C622}"/>
              </a:ext>
            </a:extLst>
          </p:cNvPr>
          <p:cNvSpPr/>
          <p:nvPr/>
        </p:nvSpPr>
        <p:spPr>
          <a:xfrm>
            <a:off x="3813175" y="12564"/>
            <a:ext cx="3715545" cy="743114"/>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4000" b="1" dirty="0">
                <a:solidFill>
                  <a:srgbClr val="C00000"/>
                </a:solidFill>
                <a:latin typeface="#9Slide06 SVNHave Heart 2" pitchFamily="2" charset="0"/>
                <a:ea typeface="Calibri" panose="020F0502020204030204" pitchFamily="34" charset="0"/>
                <a:cs typeface="Times New Roman" panose="02020603050405020304" pitchFamily="18" charset="0"/>
                <a:sym typeface="Wingdings" panose="05000000000000000000" pitchFamily="2" charset="2"/>
              </a:rPr>
              <a:t>TỔNG KẾT</a:t>
            </a:r>
            <a:endParaRPr lang="en-US" sz="4000" b="1" dirty="0">
              <a:solidFill>
                <a:srgbClr val="C00000"/>
              </a:solidFill>
              <a:latin typeface="#9Slide06 SVNHave Heart 2" pitchFamily="2"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00"/>
                                        <p:tgtEl>
                                          <p:spTgt spid="15"/>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down)">
                                      <p:cBhvr>
                                        <p:cTn id="48" dur="500"/>
                                        <p:tgtEl>
                                          <p:spTgt spid="5"/>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down)">
                                      <p:cBhvr>
                                        <p:cTn id="53" dur="500"/>
                                        <p:tgtEl>
                                          <p:spTgt spid="14"/>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down)">
                                      <p:cBhvr>
                                        <p:cTn id="58" dur="500"/>
                                        <p:tgtEl>
                                          <p:spTgt spid="19"/>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down)">
                                      <p:cBhvr>
                                        <p:cTn id="6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P spid="10" grpId="0"/>
      <p:bldP spid="11" grpId="0"/>
      <p:bldP spid="12" grpId="0"/>
      <p:bldP spid="14" grpId="0"/>
      <p:bldP spid="15" grpId="0"/>
      <p:bldP spid="16"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DB78B0-B941-436E-D069-CABDF81FFC14}"/>
              </a:ext>
            </a:extLst>
          </p:cNvPr>
          <p:cNvPicPr>
            <a:picLocks noChangeAspect="1"/>
          </p:cNvPicPr>
          <p:nvPr/>
        </p:nvPicPr>
        <p:blipFill>
          <a:blip r:embed="rId2"/>
          <a:stretch>
            <a:fillRect/>
          </a:stretch>
        </p:blipFill>
        <p:spPr>
          <a:xfrm>
            <a:off x="4754263" y="503588"/>
            <a:ext cx="3780674" cy="2122994"/>
          </a:xfrm>
          <a:prstGeom prst="rect">
            <a:avLst/>
          </a:prstGeom>
        </p:spPr>
      </p:pic>
      <p:sp>
        <p:nvSpPr>
          <p:cNvPr id="2" name="Rectangle 1">
            <a:extLst>
              <a:ext uri="{FF2B5EF4-FFF2-40B4-BE49-F238E27FC236}">
                <a16:creationId xmlns:a16="http://schemas.microsoft.com/office/drawing/2014/main" id="{B9F7A056-A057-B532-FB76-57DCC66CC8B7}"/>
              </a:ext>
            </a:extLst>
          </p:cNvPr>
          <p:cNvSpPr/>
          <p:nvPr/>
        </p:nvSpPr>
        <p:spPr>
          <a:xfrm>
            <a:off x="106328" y="106326"/>
            <a:ext cx="5156789" cy="797442"/>
          </a:xfrm>
          <a:prstGeom prst="rect">
            <a:avLst/>
          </a:prstGeom>
          <a:gradFill flip="none" rotWithShape="1">
            <a:gsLst>
              <a:gs pos="0">
                <a:srgbClr val="4739F7">
                  <a:shade val="30000"/>
                  <a:satMod val="115000"/>
                </a:srgbClr>
              </a:gs>
              <a:gs pos="50000">
                <a:srgbClr val="4739F7">
                  <a:shade val="67500"/>
                  <a:satMod val="115000"/>
                </a:srgbClr>
              </a:gs>
              <a:gs pos="100000">
                <a:srgbClr val="4739F7">
                  <a:shade val="100000"/>
                  <a:satMod val="115000"/>
                </a:srgb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3600" b="1" dirty="0">
                <a:solidFill>
                  <a:srgbClr val="FFFF00"/>
                </a:solidFill>
                <a:latin typeface="#9Slide06 SVNHave Heart 2" pitchFamily="2" charset="0"/>
                <a:cs typeface="Times New Roman" panose="02020603050405020304" pitchFamily="18" charset="0"/>
                <a:sym typeface="Wingdings" panose="05000000000000000000" pitchFamily="2" charset="2"/>
              </a:rPr>
              <a:t>BÀI TẬP VẬN DỤNG</a:t>
            </a:r>
            <a:endParaRPr lang="en-US" sz="3600" b="1" dirty="0">
              <a:solidFill>
                <a:srgbClr val="FFFF00"/>
              </a:solidFill>
              <a:latin typeface="#9Slide06 SVNHave Heart 2" pitchFamily="2" charset="0"/>
              <a:ea typeface="Calibri" panose="020F0502020204030204" pitchFamily="34" charset="0"/>
            </a:endParaRPr>
          </a:p>
        </p:txBody>
      </p:sp>
      <p:grpSp>
        <p:nvGrpSpPr>
          <p:cNvPr id="11" name="Group 10">
            <a:extLst>
              <a:ext uri="{FF2B5EF4-FFF2-40B4-BE49-F238E27FC236}">
                <a16:creationId xmlns:a16="http://schemas.microsoft.com/office/drawing/2014/main" id="{EF472E33-C6F0-08F1-81C8-14A36E7B52B2}"/>
              </a:ext>
            </a:extLst>
          </p:cNvPr>
          <p:cNvGrpSpPr/>
          <p:nvPr/>
        </p:nvGrpSpPr>
        <p:grpSpPr>
          <a:xfrm>
            <a:off x="551120" y="2718529"/>
            <a:ext cx="11523921" cy="4154984"/>
            <a:chOff x="668079" y="2766376"/>
            <a:chExt cx="11047228" cy="4154984"/>
          </a:xfrm>
        </p:grpSpPr>
        <p:sp>
          <p:nvSpPr>
            <p:cNvPr id="4" name="TextBox 3">
              <a:extLst>
                <a:ext uri="{FF2B5EF4-FFF2-40B4-BE49-F238E27FC236}">
                  <a16:creationId xmlns:a16="http://schemas.microsoft.com/office/drawing/2014/main" id="{8D00E3C4-7D27-151A-DCE5-B7D2F7685C8A}"/>
                </a:ext>
              </a:extLst>
            </p:cNvPr>
            <p:cNvSpPr txBox="1"/>
            <p:nvPr/>
          </p:nvSpPr>
          <p:spPr>
            <a:xfrm>
              <a:off x="668079" y="2766376"/>
              <a:ext cx="11047228" cy="4154984"/>
            </a:xfrm>
            <a:prstGeom prst="rect">
              <a:avLst/>
            </a:prstGeom>
            <a:noFill/>
          </p:spPr>
          <p:txBody>
            <a:bodyPr wrap="square" rtlCol="0">
              <a:spAutoFit/>
            </a:bodyPr>
            <a:lstStyle/>
            <a:p>
              <a:r>
                <a:rPr lang="en-US" sz="2400" b="1" i="1" dirty="0"/>
                <a:t>Trong </a:t>
              </a:r>
              <a:r>
                <a:rPr lang="en-US" sz="2400" b="1" i="1" dirty="0" err="1"/>
                <a:t>cơ</a:t>
              </a:r>
              <a:r>
                <a:rPr lang="en-US" sz="2400" b="1" i="1" dirty="0"/>
                <a:t> </a:t>
              </a:r>
              <a:r>
                <a:rPr lang="en-US" sz="2400" b="1" i="1" dirty="0" err="1"/>
                <a:t>thể</a:t>
              </a:r>
              <a:r>
                <a:rPr lang="en-US" sz="2400" b="1" i="1" dirty="0"/>
                <a:t> </a:t>
              </a:r>
              <a:r>
                <a:rPr lang="en-US" sz="2400" b="1" i="1" dirty="0" err="1"/>
                <a:t>người</a:t>
              </a:r>
              <a:r>
                <a:rPr lang="en-US" sz="2400" b="1" i="1" dirty="0"/>
                <a:t>, hemoglobin (Hb) </a:t>
              </a:r>
              <a:r>
                <a:rPr lang="en-US" sz="2400" b="1" i="1" dirty="0" err="1"/>
                <a:t>kết</a:t>
              </a:r>
              <a:r>
                <a:rPr lang="en-US" sz="2400" b="1" i="1" dirty="0"/>
                <a:t> </a:t>
              </a:r>
              <a:r>
                <a:rPr lang="en-US" sz="2400" b="1" i="1" dirty="0" err="1"/>
                <a:t>hợp</a:t>
              </a:r>
              <a:r>
                <a:rPr lang="en-US" sz="2400" b="1" i="1" dirty="0"/>
                <a:t> oxygen </a:t>
              </a:r>
              <a:r>
                <a:rPr lang="en-US" sz="2400" b="1" i="1" dirty="0" err="1"/>
                <a:t>theo</a:t>
              </a:r>
              <a:r>
                <a:rPr lang="en-US" sz="2400" b="1" i="1" dirty="0"/>
                <a:t> </a:t>
              </a:r>
              <a:r>
                <a:rPr lang="en-US" sz="2400" b="1" i="1" dirty="0" err="1"/>
                <a:t>phản</a:t>
              </a:r>
              <a:r>
                <a:rPr lang="en-US" sz="2400" b="1" i="1" dirty="0"/>
                <a:t> </a:t>
              </a:r>
              <a:r>
                <a:rPr lang="en-US" sz="2400" b="1" i="1" dirty="0" err="1"/>
                <a:t>ứng</a:t>
              </a:r>
              <a:r>
                <a:rPr lang="en-US" sz="2400" b="1" i="1" dirty="0"/>
                <a:t> </a:t>
              </a:r>
              <a:r>
                <a:rPr lang="en-US" sz="2400" b="1" i="1" dirty="0" err="1"/>
                <a:t>thuận</a:t>
              </a:r>
              <a:r>
                <a:rPr lang="en-US" sz="2400" b="1" i="1" dirty="0"/>
                <a:t> </a:t>
              </a:r>
              <a:r>
                <a:rPr lang="en-US" sz="2400" b="1" i="1" dirty="0" err="1"/>
                <a:t>nghịch</a:t>
              </a:r>
              <a:r>
                <a:rPr lang="en-US" sz="2400" b="1" i="1" dirty="0"/>
                <a:t> </a:t>
              </a:r>
              <a:r>
                <a:rPr lang="en-US" sz="2400" b="1" i="1" dirty="0" err="1"/>
                <a:t>được</a:t>
              </a:r>
              <a:r>
                <a:rPr lang="en-US" sz="2400" b="1" i="1" dirty="0"/>
                <a:t> </a:t>
              </a:r>
              <a:r>
                <a:rPr lang="en-US" sz="2400" b="1" i="1" dirty="0" err="1"/>
                <a:t>biểu</a:t>
              </a:r>
              <a:r>
                <a:rPr lang="en-US" sz="2400" b="1" i="1" dirty="0"/>
                <a:t> </a:t>
              </a:r>
              <a:r>
                <a:rPr lang="en-US" sz="2400" b="1" i="1" dirty="0" err="1"/>
                <a:t>diễn</a:t>
              </a:r>
              <a:r>
                <a:rPr lang="en-US" sz="2400" b="1" i="1" dirty="0"/>
                <a:t> </a:t>
              </a:r>
              <a:r>
                <a:rPr lang="en-US" sz="2400" b="1" i="1" dirty="0" err="1"/>
                <a:t>đơn</a:t>
              </a:r>
              <a:r>
                <a:rPr lang="en-US" sz="2400" b="1" i="1" dirty="0"/>
                <a:t> </a:t>
              </a:r>
              <a:r>
                <a:rPr lang="en-US" sz="2400" b="1" i="1" dirty="0" err="1"/>
                <a:t>giản</a:t>
              </a:r>
              <a:r>
                <a:rPr lang="en-US" sz="2400" b="1" i="1" dirty="0"/>
                <a:t> </a:t>
              </a:r>
              <a:r>
                <a:rPr lang="en-US" sz="2400" b="1" i="1" dirty="0" err="1"/>
                <a:t>như</a:t>
              </a:r>
              <a:r>
                <a:rPr lang="en-US" sz="2400" b="1" i="1" dirty="0"/>
                <a:t> </a:t>
              </a:r>
              <a:r>
                <a:rPr lang="en-US" sz="2400" b="1" i="1" dirty="0" err="1"/>
                <a:t>sau</a:t>
              </a:r>
              <a:r>
                <a:rPr lang="en-US" sz="2400" b="1" i="1" dirty="0"/>
                <a:t>:</a:t>
              </a:r>
            </a:p>
            <a:p>
              <a:pPr algn="ctr"/>
              <a:r>
                <a:rPr lang="en-US" sz="2400" b="1" i="1" dirty="0">
                  <a:solidFill>
                    <a:srgbClr val="FF0000"/>
                  </a:solidFill>
                </a:rPr>
                <a:t>Hb   +   O</a:t>
              </a:r>
              <a:r>
                <a:rPr lang="en-US" sz="2400" b="1" i="1" baseline="-25000" dirty="0">
                  <a:solidFill>
                    <a:srgbClr val="FF0000"/>
                  </a:solidFill>
                </a:rPr>
                <a:t>2</a:t>
              </a:r>
              <a:r>
                <a:rPr lang="en-US" sz="2400" b="1" i="1" dirty="0">
                  <a:solidFill>
                    <a:srgbClr val="FF0000"/>
                  </a:solidFill>
                </a:rPr>
                <a:t>            HbO</a:t>
              </a:r>
              <a:r>
                <a:rPr lang="en-US" sz="2400" b="1" i="1" baseline="-25000" dirty="0">
                  <a:solidFill>
                    <a:srgbClr val="FF0000"/>
                  </a:solidFill>
                </a:rPr>
                <a:t>2</a:t>
              </a:r>
              <a:endParaRPr lang="en-US" sz="2400" b="1" i="1" dirty="0">
                <a:solidFill>
                  <a:srgbClr val="FF0000"/>
                </a:solidFill>
              </a:endParaRPr>
            </a:p>
            <a:p>
              <a:r>
                <a:rPr lang="en-US" sz="2400" b="1" i="1" dirty="0"/>
                <a:t>Ở </a:t>
              </a:r>
              <a:r>
                <a:rPr lang="en-US" sz="2400" b="1" i="1" dirty="0" err="1"/>
                <a:t>phổi</a:t>
              </a:r>
              <a:r>
                <a:rPr lang="en-US" sz="2400" b="1" i="1" dirty="0"/>
                <a:t>, </a:t>
              </a:r>
              <a:r>
                <a:rPr lang="en-US" sz="2400" b="1" i="1" dirty="0" err="1"/>
                <a:t>nồng</a:t>
              </a:r>
              <a:r>
                <a:rPr lang="en-US" sz="2400" b="1" i="1" dirty="0"/>
                <a:t> </a:t>
              </a:r>
              <a:r>
                <a:rPr lang="en-US" sz="2400" b="1" i="1" dirty="0" err="1"/>
                <a:t>độ</a:t>
              </a:r>
              <a:r>
                <a:rPr lang="en-US" sz="2400" b="1" i="1" dirty="0"/>
                <a:t> oxygen </a:t>
              </a:r>
              <a:r>
                <a:rPr lang="en-US" sz="2400" b="1" i="1" dirty="0" err="1"/>
                <a:t>lớn</a:t>
              </a:r>
              <a:r>
                <a:rPr lang="en-US" sz="2400" b="1" i="1" dirty="0"/>
                <a:t> </a:t>
              </a:r>
              <a:r>
                <a:rPr lang="en-US" sz="2400" b="1" i="1" dirty="0" err="1"/>
                <a:t>nên</a:t>
              </a:r>
              <a:r>
                <a:rPr lang="en-US" sz="2400" b="1" i="1" dirty="0"/>
                <a:t> </a:t>
              </a:r>
              <a:r>
                <a:rPr lang="en-US" sz="2400" b="1" i="1" dirty="0" err="1"/>
                <a:t>cân</a:t>
              </a:r>
              <a:r>
                <a:rPr lang="en-US" sz="2400" b="1" i="1" dirty="0"/>
                <a:t> </a:t>
              </a:r>
              <a:r>
                <a:rPr lang="en-US" sz="2400" b="1" i="1" dirty="0" err="1"/>
                <a:t>bằng</a:t>
              </a:r>
              <a:r>
                <a:rPr lang="en-US" sz="2400" b="1" i="1" dirty="0"/>
                <a:t> </a:t>
              </a:r>
              <a:r>
                <a:rPr lang="en-US" sz="2400" b="1" i="1" dirty="0" err="1"/>
                <a:t>trên</a:t>
              </a:r>
              <a:r>
                <a:rPr lang="en-US" sz="2400" b="1" i="1" dirty="0"/>
                <a:t> </a:t>
              </a:r>
              <a:r>
                <a:rPr lang="en-US" sz="2400" b="1" i="1" dirty="0" err="1"/>
                <a:t>chuyển</a:t>
              </a:r>
              <a:r>
                <a:rPr lang="en-US" sz="2400" b="1" i="1" dirty="0"/>
                <a:t> </a:t>
              </a:r>
              <a:r>
                <a:rPr lang="en-US" sz="2400" b="1" i="1" dirty="0" err="1"/>
                <a:t>dịch</a:t>
              </a:r>
              <a:r>
                <a:rPr lang="en-US" sz="2400" b="1" i="1" dirty="0"/>
                <a:t> sang </a:t>
              </a:r>
              <a:r>
                <a:rPr lang="en-US" sz="2400" b="1" i="1" dirty="0" err="1"/>
                <a:t>phải</a:t>
              </a:r>
              <a:r>
                <a:rPr lang="en-US" sz="2400" b="1" i="1" dirty="0"/>
                <a:t>, hemoglobin </a:t>
              </a:r>
              <a:r>
                <a:rPr lang="en-US" sz="2400" b="1" i="1" dirty="0" err="1"/>
                <a:t>kết</a:t>
              </a:r>
              <a:r>
                <a:rPr lang="en-US" sz="2400" b="1" i="1" dirty="0"/>
                <a:t> </a:t>
              </a:r>
              <a:r>
                <a:rPr lang="en-US" sz="2400" b="1" i="1" dirty="0" err="1"/>
                <a:t>hợp</a:t>
              </a:r>
              <a:r>
                <a:rPr lang="en-US" sz="2400" b="1" i="1" dirty="0"/>
                <a:t> </a:t>
              </a:r>
              <a:r>
                <a:rPr lang="en-US" sz="2400" b="1" i="1" dirty="0" err="1"/>
                <a:t>với</a:t>
              </a:r>
              <a:r>
                <a:rPr lang="en-US" sz="2400" b="1" i="1" dirty="0"/>
                <a:t> oxygen. Khi </a:t>
              </a:r>
              <a:r>
                <a:rPr lang="en-US" sz="2400" b="1" i="1" dirty="0" err="1"/>
                <a:t>đến</a:t>
              </a:r>
              <a:r>
                <a:rPr lang="en-US" sz="2400" b="1" i="1" dirty="0"/>
                <a:t> </a:t>
              </a:r>
              <a:r>
                <a:rPr lang="en-US" sz="2400" b="1" i="1" dirty="0" err="1"/>
                <a:t>các</a:t>
              </a:r>
              <a:r>
                <a:rPr lang="en-US" sz="2400" b="1" i="1" dirty="0"/>
                <a:t> </a:t>
              </a:r>
              <a:r>
                <a:rPr lang="en-US" sz="2400" b="1" i="1" dirty="0" err="1"/>
                <a:t>mô</a:t>
              </a:r>
              <a:r>
                <a:rPr lang="en-US" sz="2400" b="1" i="1" dirty="0"/>
                <a:t>, </a:t>
              </a:r>
              <a:r>
                <a:rPr lang="en-US" sz="2400" b="1" i="1" dirty="0" err="1"/>
                <a:t>nồng</a:t>
              </a:r>
              <a:r>
                <a:rPr lang="en-US" sz="2400" b="1" i="1" dirty="0"/>
                <a:t> </a:t>
              </a:r>
              <a:r>
                <a:rPr lang="en-US" sz="2400" b="1" i="1" dirty="0" err="1"/>
                <a:t>độ</a:t>
              </a:r>
              <a:r>
                <a:rPr lang="en-US" sz="2400" b="1" i="1" dirty="0"/>
                <a:t> oxygen </a:t>
              </a:r>
              <a:r>
                <a:rPr lang="en-US" sz="2400" b="1" i="1" dirty="0" err="1"/>
                <a:t>thấp</a:t>
              </a:r>
              <a:r>
                <a:rPr lang="en-US" sz="2400" b="1" i="1" dirty="0"/>
                <a:t>, </a:t>
              </a:r>
              <a:r>
                <a:rPr lang="en-US" sz="2400" b="1" i="1" dirty="0" err="1"/>
                <a:t>cân</a:t>
              </a:r>
              <a:r>
                <a:rPr lang="en-US" sz="2400" b="1" i="1" dirty="0"/>
                <a:t> </a:t>
              </a:r>
              <a:r>
                <a:rPr lang="en-US" sz="2400" b="1" i="1" dirty="0" err="1"/>
                <a:t>bằng</a:t>
              </a:r>
              <a:r>
                <a:rPr lang="en-US" sz="2400" b="1" i="1" dirty="0"/>
                <a:t> </a:t>
              </a:r>
              <a:r>
                <a:rPr lang="en-US" sz="2400" b="1" i="1" dirty="0" err="1"/>
                <a:t>trên</a:t>
              </a:r>
              <a:r>
                <a:rPr lang="en-US" sz="2400" b="1" i="1" dirty="0"/>
                <a:t> </a:t>
              </a:r>
              <a:r>
                <a:rPr lang="en-US" sz="2400" b="1" i="1" dirty="0" err="1"/>
                <a:t>chuyển</a:t>
              </a:r>
              <a:r>
                <a:rPr lang="en-US" sz="2400" b="1" i="1" dirty="0"/>
                <a:t> </a:t>
              </a:r>
              <a:r>
                <a:rPr lang="en-US" sz="2400" b="1" i="1" dirty="0" err="1"/>
                <a:t>dịch</a:t>
              </a:r>
              <a:r>
                <a:rPr lang="en-US" sz="2400" b="1" i="1" dirty="0"/>
                <a:t> sang </a:t>
              </a:r>
              <a:r>
                <a:rPr lang="en-US" sz="2400" b="1" i="1" dirty="0" err="1"/>
                <a:t>trái</a:t>
              </a:r>
              <a:r>
                <a:rPr lang="en-US" sz="2400" b="1" i="1" dirty="0"/>
                <a:t>, </a:t>
              </a:r>
              <a:r>
                <a:rPr lang="en-US" sz="2400" b="1" i="1" dirty="0" err="1"/>
                <a:t>giải</a:t>
              </a:r>
              <a:r>
                <a:rPr lang="en-US" sz="2400" b="1" i="1" dirty="0"/>
                <a:t> </a:t>
              </a:r>
              <a:r>
                <a:rPr lang="en-US" sz="2400" b="1" i="1" dirty="0" err="1"/>
                <a:t>phòng</a:t>
              </a:r>
              <a:r>
                <a:rPr lang="en-US" sz="2400" b="1" i="1" dirty="0"/>
                <a:t> oxygen. </a:t>
              </a:r>
              <a:r>
                <a:rPr lang="en-US" sz="2400" b="1" i="1" dirty="0" err="1"/>
                <a:t>Nếu</a:t>
              </a:r>
              <a:r>
                <a:rPr lang="en-US" sz="2400" b="1" i="1" dirty="0"/>
                <a:t> </a:t>
              </a:r>
              <a:r>
                <a:rPr lang="en-US" sz="2400" b="1" i="1" dirty="0" err="1"/>
                <a:t>thiếu</a:t>
              </a:r>
              <a:r>
                <a:rPr lang="en-US" sz="2400" b="1" i="1" dirty="0"/>
                <a:t> oxygen ở </a:t>
              </a:r>
              <a:r>
                <a:rPr lang="en-US" sz="2400" b="1" i="1" dirty="0" err="1"/>
                <a:t>não</a:t>
              </a:r>
              <a:r>
                <a:rPr lang="en-US" sz="2400" b="1" i="1" dirty="0"/>
                <a:t>, con </a:t>
              </a:r>
              <a:r>
                <a:rPr lang="en-US" sz="2400" b="1" i="1" dirty="0" err="1"/>
                <a:t>người</a:t>
              </a:r>
              <a:r>
                <a:rPr lang="en-US" sz="2400" b="1" i="1" dirty="0"/>
                <a:t> </a:t>
              </a:r>
              <a:r>
                <a:rPr lang="en-US" sz="2400" b="1" i="1" dirty="0" err="1"/>
                <a:t>có</a:t>
              </a:r>
              <a:r>
                <a:rPr lang="en-US" sz="2400" b="1" i="1" dirty="0"/>
                <a:t> </a:t>
              </a:r>
              <a:r>
                <a:rPr lang="en-US" sz="2400" b="1" i="1" dirty="0" err="1"/>
                <a:t>thể</a:t>
              </a:r>
              <a:r>
                <a:rPr lang="en-US" sz="2400" b="1" i="1" dirty="0"/>
                <a:t> </a:t>
              </a:r>
              <a:r>
                <a:rPr lang="en-US" sz="2400" b="1" i="1" dirty="0" err="1"/>
                <a:t>đau</a:t>
              </a:r>
              <a:r>
                <a:rPr lang="en-US" sz="2400" b="1" i="1" dirty="0"/>
                <a:t> </a:t>
              </a:r>
              <a:r>
                <a:rPr lang="en-US" sz="2400" b="1" i="1" dirty="0" err="1"/>
                <a:t>đầu</a:t>
              </a:r>
              <a:r>
                <a:rPr lang="en-US" sz="2400" b="1" i="1" dirty="0"/>
                <a:t> </a:t>
              </a:r>
              <a:r>
                <a:rPr lang="en-US" sz="2400" b="1" i="1" dirty="0" err="1"/>
                <a:t>chóng</a:t>
              </a:r>
              <a:r>
                <a:rPr lang="en-US" sz="2400" b="1" i="1" dirty="0"/>
                <a:t> </a:t>
              </a:r>
              <a:r>
                <a:rPr lang="en-US" sz="2400" b="1" i="1" dirty="0" err="1"/>
                <a:t>mặt</a:t>
              </a:r>
              <a:r>
                <a:rPr lang="en-US" sz="2400" b="1" i="1" dirty="0"/>
                <a:t>.</a:t>
              </a:r>
            </a:p>
            <a:p>
              <a:pPr marL="342900" indent="-342900">
                <a:buAutoNum type="alphaLcParenR"/>
              </a:pPr>
              <a:r>
                <a:rPr lang="en-US" sz="2400" dirty="0" err="1"/>
                <a:t>Vận</a:t>
              </a:r>
              <a:r>
                <a:rPr lang="en-US" sz="2400" dirty="0"/>
                <a:t> </a:t>
              </a:r>
              <a:r>
                <a:rPr lang="en-US" sz="2400" dirty="0" err="1"/>
                <a:t>dụng</a:t>
              </a:r>
              <a:r>
                <a:rPr lang="en-US" sz="2400" dirty="0"/>
                <a:t> </a:t>
              </a:r>
              <a:r>
                <a:rPr lang="en-US" sz="2400" dirty="0" err="1"/>
                <a:t>nguyên</a:t>
              </a:r>
              <a:r>
                <a:rPr lang="en-US" sz="2400" dirty="0"/>
                <a:t> </a:t>
              </a:r>
              <a:r>
                <a:rPr lang="en-US" sz="2400" dirty="0" err="1"/>
                <a:t>lí</a:t>
              </a:r>
              <a:r>
                <a:rPr lang="en-US" sz="2400" dirty="0"/>
                <a:t> </a:t>
              </a:r>
              <a:r>
                <a:rPr lang="en-US" sz="2400" dirty="0" err="1"/>
                <a:t>chuyển</a:t>
              </a:r>
              <a:r>
                <a:rPr lang="en-US" sz="2400" dirty="0"/>
                <a:t> </a:t>
              </a:r>
              <a:r>
                <a:rPr lang="en-US" sz="2400" dirty="0" err="1"/>
                <a:t>dịch</a:t>
              </a:r>
              <a:r>
                <a:rPr lang="en-US" sz="2400" dirty="0"/>
                <a:t> </a:t>
              </a:r>
              <a:r>
                <a:rPr lang="en-US" sz="2400" dirty="0" err="1"/>
                <a:t>cân</a:t>
              </a:r>
              <a:r>
                <a:rPr lang="en-US" sz="2400" dirty="0"/>
                <a:t> </a:t>
              </a:r>
              <a:r>
                <a:rPr lang="en-US" sz="2400" dirty="0" err="1"/>
                <a:t>bằng</a:t>
              </a:r>
              <a:r>
                <a:rPr lang="en-US" sz="2400" dirty="0"/>
                <a:t> Le </a:t>
              </a:r>
              <a:r>
                <a:rPr lang="en-US" sz="2400" dirty="0" err="1"/>
                <a:t>Chatelie</a:t>
              </a:r>
              <a:r>
                <a:rPr lang="en-US" sz="2400" dirty="0"/>
                <a:t>, </a:t>
              </a:r>
              <a:r>
                <a:rPr lang="en-US" sz="2400" dirty="0" err="1"/>
                <a:t>em</a:t>
              </a:r>
              <a:r>
                <a:rPr lang="en-US" sz="2400" dirty="0"/>
                <a:t> </a:t>
              </a:r>
              <a:r>
                <a:rPr lang="en-US" sz="2400" dirty="0" err="1"/>
                <a:t>hãy</a:t>
              </a:r>
              <a:r>
                <a:rPr lang="en-US" sz="2400" dirty="0"/>
                <a:t> </a:t>
              </a:r>
              <a:r>
                <a:rPr lang="en-US" sz="2400" dirty="0" err="1"/>
                <a:t>đề</a:t>
              </a:r>
              <a:r>
                <a:rPr lang="en-US" sz="2400" dirty="0"/>
                <a:t> </a:t>
              </a:r>
              <a:r>
                <a:rPr lang="en-US" sz="2400" dirty="0" err="1"/>
                <a:t>xuất</a:t>
              </a:r>
              <a:r>
                <a:rPr lang="en-US" sz="2400" dirty="0"/>
                <a:t> </a:t>
              </a:r>
              <a:r>
                <a:rPr lang="en-US" sz="2400" dirty="0" err="1"/>
                <a:t>biện</a:t>
              </a:r>
              <a:r>
                <a:rPr lang="en-US" sz="2400" dirty="0"/>
                <a:t> </a:t>
              </a:r>
              <a:r>
                <a:rPr lang="en-US" sz="2400" dirty="0" err="1"/>
                <a:t>pháp</a:t>
              </a:r>
              <a:r>
                <a:rPr lang="en-US" sz="2400" dirty="0"/>
                <a:t> </a:t>
              </a:r>
              <a:r>
                <a:rPr lang="en-US" sz="2400" dirty="0" err="1"/>
                <a:t>để</a:t>
              </a:r>
              <a:r>
                <a:rPr lang="en-US" sz="2400" dirty="0"/>
                <a:t> oxygen </a:t>
              </a:r>
              <a:r>
                <a:rPr lang="en-US" sz="2400" dirty="0" err="1"/>
                <a:t>lên</a:t>
              </a:r>
              <a:r>
                <a:rPr lang="en-US" sz="2400" dirty="0"/>
                <a:t> </a:t>
              </a:r>
              <a:r>
                <a:rPr lang="en-US" sz="2400" dirty="0" err="1"/>
                <a:t>não</a:t>
              </a:r>
              <a:r>
                <a:rPr lang="en-US" sz="2400" dirty="0"/>
                <a:t> </a:t>
              </a:r>
              <a:r>
                <a:rPr lang="en-US" sz="2400" dirty="0" err="1"/>
                <a:t>được</a:t>
              </a:r>
              <a:r>
                <a:rPr lang="en-US" sz="2400" dirty="0"/>
                <a:t> </a:t>
              </a:r>
              <a:r>
                <a:rPr lang="en-US" sz="2400" dirty="0" err="1"/>
                <a:t>nhiều</a:t>
              </a:r>
              <a:r>
                <a:rPr lang="en-US" sz="2400" dirty="0"/>
                <a:t> </a:t>
              </a:r>
              <a:r>
                <a:rPr lang="en-US" sz="2400" dirty="0" err="1"/>
                <a:t>hơn</a:t>
              </a:r>
              <a:r>
                <a:rPr lang="en-US" sz="2400" dirty="0"/>
                <a:t>?</a:t>
              </a:r>
            </a:p>
            <a:p>
              <a:pPr marL="342900" indent="-342900">
                <a:buAutoNum type="alphaLcParenR"/>
              </a:pPr>
              <a:r>
                <a:rPr lang="en-US" sz="2400" dirty="0"/>
                <a:t>Khi </a:t>
              </a:r>
              <a:r>
                <a:rPr lang="en-US" sz="2400" dirty="0" err="1"/>
                <a:t>leo</a:t>
              </a:r>
              <a:r>
                <a:rPr lang="en-US" sz="2400" dirty="0"/>
                <a:t> </a:t>
              </a:r>
              <a:r>
                <a:rPr lang="en-US" sz="2400" dirty="0" err="1"/>
                <a:t>núi</a:t>
              </a:r>
              <a:r>
                <a:rPr lang="en-US" sz="2400" dirty="0"/>
                <a:t> </a:t>
              </a:r>
              <a:r>
                <a:rPr lang="en-US" sz="2400" dirty="0" err="1"/>
                <a:t>cao</a:t>
              </a:r>
              <a:r>
                <a:rPr lang="en-US" sz="2400" dirty="0"/>
                <a:t>, </a:t>
              </a:r>
              <a:r>
                <a:rPr lang="en-US" sz="2400" dirty="0" err="1"/>
                <a:t>một</a:t>
              </a:r>
              <a:r>
                <a:rPr lang="en-US" sz="2400" dirty="0"/>
                <a:t> </a:t>
              </a:r>
              <a:r>
                <a:rPr lang="en-US" sz="2400" dirty="0" err="1"/>
                <a:t>số</a:t>
              </a:r>
              <a:r>
                <a:rPr lang="en-US" sz="2400" dirty="0"/>
                <a:t> </a:t>
              </a:r>
              <a:r>
                <a:rPr lang="en-US" sz="2400" dirty="0" err="1"/>
                <a:t>người</a:t>
              </a:r>
              <a:r>
                <a:rPr lang="en-US" sz="2400" dirty="0"/>
                <a:t> </a:t>
              </a:r>
              <a:r>
                <a:rPr lang="en-US" sz="2400" dirty="0" err="1"/>
                <a:t>cũng</a:t>
              </a:r>
              <a:r>
                <a:rPr lang="en-US" sz="2400" dirty="0"/>
                <a:t> </a:t>
              </a:r>
              <a:r>
                <a:rPr lang="en-US" sz="2400" dirty="0" err="1"/>
                <a:t>gặp</a:t>
              </a:r>
              <a:r>
                <a:rPr lang="en-US" sz="2400" dirty="0"/>
                <a:t> </a:t>
              </a:r>
              <a:r>
                <a:rPr lang="en-US" sz="2400" dirty="0" err="1"/>
                <a:t>hiện</a:t>
              </a:r>
              <a:r>
                <a:rPr lang="en-US" sz="2400" dirty="0"/>
                <a:t> </a:t>
              </a:r>
              <a:r>
                <a:rPr lang="en-US" sz="2400" dirty="0" err="1"/>
                <a:t>tượng</a:t>
              </a:r>
              <a:r>
                <a:rPr lang="en-US" sz="2400" dirty="0"/>
                <a:t> </a:t>
              </a:r>
              <a:r>
                <a:rPr lang="en-US" sz="2400" dirty="0" err="1"/>
                <a:t>bị</a:t>
              </a:r>
              <a:r>
                <a:rPr lang="en-US" sz="2400" dirty="0"/>
                <a:t> </a:t>
              </a:r>
              <a:r>
                <a:rPr lang="en-US" sz="2400" dirty="0" err="1"/>
                <a:t>đau</a:t>
              </a:r>
              <a:r>
                <a:rPr lang="en-US" sz="2400" dirty="0"/>
                <a:t> </a:t>
              </a:r>
              <a:r>
                <a:rPr lang="en-US" sz="2400" dirty="0" err="1"/>
                <a:t>đầu</a:t>
              </a:r>
              <a:r>
                <a:rPr lang="en-US" sz="2400" dirty="0"/>
                <a:t>, </a:t>
              </a:r>
              <a:r>
                <a:rPr lang="en-US" sz="2400" dirty="0" err="1"/>
                <a:t>chóng</a:t>
              </a:r>
              <a:r>
                <a:rPr lang="en-US" sz="2400" dirty="0"/>
                <a:t> </a:t>
              </a:r>
              <a:r>
                <a:rPr lang="en-US" sz="2400" dirty="0" err="1"/>
                <a:t>mặt</a:t>
              </a:r>
              <a:r>
                <a:rPr lang="en-US" sz="2400" dirty="0"/>
                <a:t>. </a:t>
              </a:r>
              <a:r>
                <a:rPr lang="en-US" sz="2400" dirty="0" err="1"/>
                <a:t>Dựa</a:t>
              </a:r>
              <a:r>
                <a:rPr lang="en-US" sz="2400" dirty="0"/>
                <a:t> </a:t>
              </a:r>
              <a:r>
                <a:rPr lang="en-US" sz="2400" dirty="0" err="1"/>
                <a:t>vào</a:t>
              </a:r>
              <a:r>
                <a:rPr lang="en-US" sz="2400" dirty="0"/>
                <a:t> </a:t>
              </a:r>
              <a:r>
                <a:rPr lang="en-US" sz="2400" dirty="0" err="1"/>
                <a:t>cân</a:t>
              </a:r>
              <a:r>
                <a:rPr lang="en-US" sz="2400" dirty="0"/>
                <a:t> </a:t>
              </a:r>
              <a:r>
                <a:rPr lang="en-US" sz="2400" dirty="0" err="1"/>
                <a:t>bằng</a:t>
              </a:r>
              <a:r>
                <a:rPr lang="en-US" sz="2400" dirty="0"/>
                <a:t> </a:t>
              </a:r>
              <a:r>
                <a:rPr lang="en-US" sz="2400" dirty="0" err="1"/>
                <a:t>trên</a:t>
              </a:r>
              <a:r>
                <a:rPr lang="en-US" sz="2400" dirty="0"/>
                <a:t>, </a:t>
              </a:r>
              <a:r>
                <a:rPr lang="en-US" sz="2400" dirty="0" err="1"/>
                <a:t>em</a:t>
              </a:r>
              <a:r>
                <a:rPr lang="en-US" sz="2400" dirty="0"/>
                <a:t> </a:t>
              </a:r>
              <a:r>
                <a:rPr lang="en-US" sz="2400" dirty="0" err="1"/>
                <a:t>hãy</a:t>
              </a:r>
              <a:r>
                <a:rPr lang="en-US" sz="2400" dirty="0"/>
                <a:t> </a:t>
              </a:r>
              <a:r>
                <a:rPr lang="en-US" sz="2400" dirty="0" err="1"/>
                <a:t>giải</a:t>
              </a:r>
              <a:r>
                <a:rPr lang="en-US" sz="2400" dirty="0"/>
                <a:t> </a:t>
              </a:r>
              <a:r>
                <a:rPr lang="en-US" sz="2400" dirty="0" err="1"/>
                <a:t>thích</a:t>
              </a:r>
              <a:r>
                <a:rPr lang="en-US" sz="2400" dirty="0"/>
                <a:t> </a:t>
              </a:r>
              <a:r>
                <a:rPr lang="en-US" sz="2400" dirty="0" err="1"/>
                <a:t>hiện</a:t>
              </a:r>
              <a:r>
                <a:rPr lang="en-US" sz="2400" dirty="0"/>
                <a:t> </a:t>
              </a:r>
              <a:r>
                <a:rPr lang="en-US" sz="2400" dirty="0" err="1"/>
                <a:t>tượng</a:t>
              </a:r>
              <a:r>
                <a:rPr lang="en-US" sz="2400" dirty="0"/>
                <a:t> </a:t>
              </a:r>
              <a:r>
                <a:rPr lang="en-US" sz="2400" dirty="0" err="1"/>
                <a:t>này</a:t>
              </a:r>
              <a:r>
                <a:rPr lang="en-US" sz="2400" dirty="0"/>
                <a:t>. </a:t>
              </a:r>
            </a:p>
          </p:txBody>
        </p:sp>
        <p:cxnSp>
          <p:nvCxnSpPr>
            <p:cNvPr id="5" name="Straight Arrow Connector 4">
              <a:extLst>
                <a:ext uri="{FF2B5EF4-FFF2-40B4-BE49-F238E27FC236}">
                  <a16:creationId xmlns:a16="http://schemas.microsoft.com/office/drawing/2014/main" id="{51BDBEDF-1509-02A9-2651-C2B1D7681549}"/>
                </a:ext>
              </a:extLst>
            </p:cNvPr>
            <p:cNvCxnSpPr>
              <a:cxnSpLocks/>
            </p:cNvCxnSpPr>
            <p:nvPr/>
          </p:nvCxnSpPr>
          <p:spPr>
            <a:xfrm>
              <a:off x="6224795" y="3708892"/>
              <a:ext cx="569409" cy="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8DE916C8-5087-2BD8-DFDE-B2F89DBD25CD}"/>
                </a:ext>
              </a:extLst>
            </p:cNvPr>
            <p:cNvCxnSpPr>
              <a:cxnSpLocks/>
            </p:cNvCxnSpPr>
            <p:nvPr/>
          </p:nvCxnSpPr>
          <p:spPr>
            <a:xfrm flipH="1">
              <a:off x="6196683" y="3800840"/>
              <a:ext cx="576256" cy="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4454765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DB78B0-B941-436E-D069-CABDF81FFC14}"/>
              </a:ext>
            </a:extLst>
          </p:cNvPr>
          <p:cNvPicPr>
            <a:picLocks noChangeAspect="1"/>
          </p:cNvPicPr>
          <p:nvPr/>
        </p:nvPicPr>
        <p:blipFill>
          <a:blip r:embed="rId2"/>
          <a:stretch>
            <a:fillRect/>
          </a:stretch>
        </p:blipFill>
        <p:spPr>
          <a:xfrm>
            <a:off x="4736006" y="732953"/>
            <a:ext cx="4127564" cy="2317786"/>
          </a:xfrm>
          <a:prstGeom prst="rect">
            <a:avLst/>
          </a:prstGeom>
        </p:spPr>
      </p:pic>
      <p:sp>
        <p:nvSpPr>
          <p:cNvPr id="2" name="Rectangle 1">
            <a:extLst>
              <a:ext uri="{FF2B5EF4-FFF2-40B4-BE49-F238E27FC236}">
                <a16:creationId xmlns:a16="http://schemas.microsoft.com/office/drawing/2014/main" id="{B9F7A056-A057-B532-FB76-57DCC66CC8B7}"/>
              </a:ext>
            </a:extLst>
          </p:cNvPr>
          <p:cNvSpPr/>
          <p:nvPr/>
        </p:nvSpPr>
        <p:spPr>
          <a:xfrm>
            <a:off x="106328" y="106326"/>
            <a:ext cx="5156789" cy="797442"/>
          </a:xfrm>
          <a:prstGeom prst="rect">
            <a:avLst/>
          </a:prstGeom>
          <a:gradFill flip="none" rotWithShape="1">
            <a:gsLst>
              <a:gs pos="0">
                <a:srgbClr val="4739F7">
                  <a:shade val="30000"/>
                  <a:satMod val="115000"/>
                </a:srgbClr>
              </a:gs>
              <a:gs pos="50000">
                <a:srgbClr val="4739F7">
                  <a:shade val="67500"/>
                  <a:satMod val="115000"/>
                </a:srgbClr>
              </a:gs>
              <a:gs pos="100000">
                <a:srgbClr val="4739F7">
                  <a:shade val="100000"/>
                  <a:satMod val="115000"/>
                </a:srgb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3600" b="1" dirty="0">
                <a:solidFill>
                  <a:srgbClr val="FFFF00"/>
                </a:solidFill>
                <a:latin typeface="#9Slide06 SVNHave Heart 2" pitchFamily="2" charset="0"/>
                <a:cs typeface="Times New Roman" panose="02020603050405020304" pitchFamily="18" charset="0"/>
                <a:sym typeface="Wingdings" panose="05000000000000000000" pitchFamily="2" charset="2"/>
              </a:rPr>
              <a:t>BÀI TẬP VẬN DỤNG</a:t>
            </a:r>
            <a:endParaRPr lang="en-US" sz="3600" b="1" dirty="0">
              <a:solidFill>
                <a:srgbClr val="FFFF00"/>
              </a:solidFill>
              <a:latin typeface="#9Slide06 SVNHave Heart 2" pitchFamily="2" charset="0"/>
              <a:ea typeface="Calibri" panose="020F0502020204030204" pitchFamily="34" charset="0"/>
            </a:endParaRPr>
          </a:p>
        </p:txBody>
      </p:sp>
      <p:sp>
        <p:nvSpPr>
          <p:cNvPr id="8" name="TextBox 7">
            <a:extLst>
              <a:ext uri="{FF2B5EF4-FFF2-40B4-BE49-F238E27FC236}">
                <a16:creationId xmlns:a16="http://schemas.microsoft.com/office/drawing/2014/main" id="{E158759A-1EB5-07F4-126C-347C4B894E10}"/>
              </a:ext>
            </a:extLst>
          </p:cNvPr>
          <p:cNvSpPr txBox="1"/>
          <p:nvPr/>
        </p:nvSpPr>
        <p:spPr>
          <a:xfrm>
            <a:off x="528969" y="3050739"/>
            <a:ext cx="11422025" cy="3354765"/>
          </a:xfrm>
          <a:prstGeom prst="rect">
            <a:avLst/>
          </a:prstGeom>
          <a:noFill/>
        </p:spPr>
        <p:txBody>
          <a:bodyPr wrap="square">
            <a:spAutoFit/>
          </a:bodyPr>
          <a:lstStyle/>
          <a:p>
            <a:pPr algn="just" rtl="0">
              <a:lnSpc>
                <a:spcPct val="150000"/>
              </a:lnSpc>
            </a:pPr>
            <a:r>
              <a:rPr lang="vi-VN" sz="2400" b="0" i="0" dirty="0">
                <a:solidFill>
                  <a:srgbClr val="333333"/>
                </a:solidFill>
                <a:effectLst/>
                <a:latin typeface="Roboto" panose="02000000000000000000" pitchFamily="2" charset="0"/>
              </a:rPr>
              <a:t>a) Để oxygen lên não được nhiều hơn thì nồng độ của dạng HbO</a:t>
            </a:r>
            <a:r>
              <a:rPr lang="vi-VN" sz="2400" b="0" i="0" baseline="-25000" dirty="0">
                <a:solidFill>
                  <a:srgbClr val="333333"/>
                </a:solidFill>
                <a:effectLst/>
                <a:latin typeface="Roboto" panose="02000000000000000000" pitchFamily="2" charset="0"/>
              </a:rPr>
              <a:t>2</a:t>
            </a:r>
            <a:r>
              <a:rPr lang="vi-VN" sz="2400" b="0" i="0" dirty="0">
                <a:solidFill>
                  <a:srgbClr val="333333"/>
                </a:solidFill>
                <a:effectLst/>
                <a:latin typeface="Roboto" panose="02000000000000000000" pitchFamily="2" charset="0"/>
              </a:rPr>
              <a:t> cần phải lớn. Để nồng độ HbO</a:t>
            </a:r>
            <a:r>
              <a:rPr lang="vi-VN" sz="2400" b="0" i="0" baseline="-25000" dirty="0">
                <a:solidFill>
                  <a:srgbClr val="333333"/>
                </a:solidFill>
                <a:effectLst/>
                <a:latin typeface="Roboto" panose="02000000000000000000" pitchFamily="2" charset="0"/>
              </a:rPr>
              <a:t>2</a:t>
            </a:r>
            <a:r>
              <a:rPr lang="vi-VN" sz="2400" b="0" i="0" dirty="0">
                <a:solidFill>
                  <a:srgbClr val="333333"/>
                </a:solidFill>
                <a:effectLst/>
                <a:latin typeface="Roboto" panose="02000000000000000000" pitchFamily="2" charset="0"/>
              </a:rPr>
              <a:t> lớn cần tăng nồng độ oxygen trong phổi để cân bằng trên chuyển dịch sang phải. Muốn vậy cần hít sâu để nồng độ oxygen trong phổi cao hơn.</a:t>
            </a:r>
          </a:p>
          <a:p>
            <a:pPr algn="just" rtl="0">
              <a:lnSpc>
                <a:spcPct val="150000"/>
              </a:lnSpc>
            </a:pPr>
            <a:r>
              <a:rPr lang="vi-VN" sz="2400" b="0" i="0" dirty="0">
                <a:solidFill>
                  <a:srgbClr val="333333"/>
                </a:solidFill>
                <a:effectLst/>
                <a:latin typeface="Roboto" panose="02000000000000000000" pitchFamily="2" charset="0"/>
              </a:rPr>
              <a:t>b) Nguyên nhân là ở trên núi cao, áp suất riêng phần của oxygen giảm, theo nguyên lí chuyển dịch cân bằng thì cân bằng trên sẽ chuyển dịch sang trái, gây ra sự thiếu oxygen trong các mô.</a:t>
            </a:r>
          </a:p>
        </p:txBody>
      </p:sp>
    </p:spTree>
    <p:extLst>
      <p:ext uri="{BB962C8B-B14F-4D97-AF65-F5344CB8AC3E}">
        <p14:creationId xmlns:p14="http://schemas.microsoft.com/office/powerpoint/2010/main" val="29028153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a:extLst>
              <a:ext uri="{FF2B5EF4-FFF2-40B4-BE49-F238E27FC236}">
                <a16:creationId xmlns:a16="http://schemas.microsoft.com/office/drawing/2014/main" id="{263C2750-754C-4FDC-B46B-8A8BB8A29D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30234882-C65A-4DF6-A6B8-F71EB472FD7C}"/>
              </a:ext>
            </a:extLst>
          </p:cNvPr>
          <p:cNvGrpSpPr>
            <a:grpSpLocks/>
          </p:cNvGrpSpPr>
          <p:nvPr/>
        </p:nvGrpSpPr>
        <p:grpSpPr bwMode="auto">
          <a:xfrm>
            <a:off x="2432050" y="5330825"/>
            <a:ext cx="7158038" cy="522288"/>
            <a:chOff x="2432824" y="5330283"/>
            <a:chExt cx="7157226" cy="523220"/>
          </a:xfrm>
        </p:grpSpPr>
        <p:sp>
          <p:nvSpPr>
            <p:cNvPr id="8" name="TextBox 7">
              <a:extLst>
                <a:ext uri="{FF2B5EF4-FFF2-40B4-BE49-F238E27FC236}">
                  <a16:creationId xmlns:a16="http://schemas.microsoft.com/office/drawing/2014/main" id="{3855BAA4-FB57-4F22-A6D0-D55FB3F62DB7}"/>
                </a:ext>
              </a:extLst>
            </p:cNvPr>
            <p:cNvSpPr txBox="1"/>
            <p:nvPr/>
          </p:nvSpPr>
          <p:spPr>
            <a:xfrm>
              <a:off x="2432824" y="5330283"/>
              <a:ext cx="7157226" cy="523220"/>
            </a:xfrm>
            <a:prstGeom prst="rect">
              <a:avLst/>
            </a:prstGeom>
            <a:solidFill>
              <a:schemeClr val="bg2">
                <a:lumMod val="90000"/>
              </a:schemeClr>
            </a:solidFill>
          </p:spPr>
          <p:txBody>
            <a:bodyPr>
              <a:spAutoFit/>
            </a:bodyPr>
            <a:lstStyle/>
            <a:p>
              <a:pPr algn="ctr">
                <a:defRPr/>
              </a:pPr>
              <a:r>
                <a:rPr lang="en-US" sz="2800" b="1" dirty="0">
                  <a:latin typeface="Times New Roman" panose="02020603050405020304" pitchFamily="18" charset="0"/>
                  <a:cs typeface="Times New Roman" panose="02020603050405020304" pitchFamily="18" charset="0"/>
                </a:rPr>
                <a:t>CaCO</a:t>
              </a:r>
              <a:r>
                <a:rPr lang="en-US" sz="2800" b="1" baseline="-25000" dirty="0">
                  <a:latin typeface="Times New Roman" panose="02020603050405020304" pitchFamily="18" charset="0"/>
                  <a:cs typeface="Times New Roman" panose="02020603050405020304" pitchFamily="18" charset="0"/>
                </a:rPr>
                <a:t>3</a:t>
              </a:r>
              <a:r>
                <a:rPr lang="en-US" sz="2800" b="1" dirty="0">
                  <a:latin typeface="Times New Roman" panose="02020603050405020304" pitchFamily="18" charset="0"/>
                  <a:cs typeface="Times New Roman" panose="02020603050405020304" pitchFamily="18" charset="0"/>
                </a:rPr>
                <a:t>  +   CO</a:t>
              </a:r>
              <a:r>
                <a:rPr lang="en-US" sz="2800" b="1" baseline="-25000" dirty="0">
                  <a:latin typeface="Times New Roman" panose="02020603050405020304" pitchFamily="18" charset="0"/>
                  <a:cs typeface="Times New Roman" panose="02020603050405020304" pitchFamily="18" charset="0"/>
                </a:rPr>
                <a:t>2</a:t>
              </a:r>
              <a:r>
                <a:rPr lang="en-US" sz="2800" b="1" dirty="0">
                  <a:latin typeface="Times New Roman" panose="02020603050405020304" pitchFamily="18" charset="0"/>
                  <a:cs typeface="Times New Roman" panose="02020603050405020304" pitchFamily="18" charset="0"/>
                </a:rPr>
                <a:t>    +   H</a:t>
              </a:r>
              <a:r>
                <a:rPr lang="en-US" sz="2800" b="1" baseline="-25000" dirty="0">
                  <a:latin typeface="Times New Roman" panose="02020603050405020304" pitchFamily="18" charset="0"/>
                  <a:cs typeface="Times New Roman" panose="02020603050405020304" pitchFamily="18" charset="0"/>
                </a:rPr>
                <a:t>2</a:t>
              </a:r>
              <a:r>
                <a:rPr lang="en-US" sz="2800" b="1" dirty="0">
                  <a:latin typeface="Times New Roman" panose="02020603050405020304" pitchFamily="18" charset="0"/>
                  <a:cs typeface="Times New Roman" panose="02020603050405020304" pitchFamily="18" charset="0"/>
                </a:rPr>
                <a:t>O           Ca(HCO</a:t>
              </a:r>
              <a:r>
                <a:rPr lang="en-US" sz="2800" b="1" baseline="-25000" dirty="0">
                  <a:latin typeface="Times New Roman" panose="02020603050405020304" pitchFamily="18" charset="0"/>
                  <a:cs typeface="Times New Roman" panose="02020603050405020304" pitchFamily="18" charset="0"/>
                </a:rPr>
                <a:t>3 </a:t>
              </a:r>
              <a:r>
                <a:rPr lang="en-US" sz="2800" b="1" dirty="0">
                  <a:latin typeface="Times New Roman" panose="02020603050405020304" pitchFamily="18" charset="0"/>
                  <a:cs typeface="Times New Roman" panose="02020603050405020304" pitchFamily="18" charset="0"/>
                </a:rPr>
                <a:t>)</a:t>
              </a:r>
              <a:r>
                <a:rPr lang="en-US" sz="2800" b="1" baseline="-25000" dirty="0">
                  <a:latin typeface="Times New Roman" panose="02020603050405020304" pitchFamily="18" charset="0"/>
                  <a:cs typeface="Times New Roman" panose="02020603050405020304" pitchFamily="18" charset="0"/>
                </a:rPr>
                <a:t>2</a:t>
              </a:r>
              <a:r>
                <a:rPr lang="en-US" sz="2800" b="1" dirty="0">
                  <a:latin typeface="Times New Roman" panose="02020603050405020304" pitchFamily="18" charset="0"/>
                  <a:cs typeface="Times New Roman" panose="02020603050405020304" pitchFamily="18" charset="0"/>
                </a:rPr>
                <a:t>    </a:t>
              </a:r>
            </a:p>
          </p:txBody>
        </p:sp>
        <p:graphicFrame>
          <p:nvGraphicFramePr>
            <p:cNvPr id="28677" name="Object 9">
              <a:extLst>
                <a:ext uri="{FF2B5EF4-FFF2-40B4-BE49-F238E27FC236}">
                  <a16:creationId xmlns:a16="http://schemas.microsoft.com/office/drawing/2014/main" id="{294C3472-8549-4B56-93E6-8A4ECE1ACC55}"/>
                </a:ext>
              </a:extLst>
            </p:cNvPr>
            <p:cNvGraphicFramePr>
              <a:graphicFrameLocks noChangeAspect="1"/>
            </p:cNvGraphicFramePr>
            <p:nvPr/>
          </p:nvGraphicFramePr>
          <p:xfrm>
            <a:off x="6746642" y="5353382"/>
            <a:ext cx="624314" cy="402783"/>
          </p:xfrm>
          <a:graphic>
            <a:graphicData uri="http://schemas.openxmlformats.org/presentationml/2006/ole">
              <mc:AlternateContent xmlns:mc="http://schemas.openxmlformats.org/markup-compatibility/2006">
                <mc:Choice xmlns:v="urn:schemas-microsoft-com:vml" Requires="v">
                  <p:oleObj name="Equation" r:id="rId3" imgW="393529" imgH="253890" progId="Equation.DSMT4">
                    <p:embed/>
                  </p:oleObj>
                </mc:Choice>
                <mc:Fallback>
                  <p:oleObj name="Equation" r:id="rId3" imgW="393529" imgH="253890" progId="Equation.DSMT4">
                    <p:embed/>
                    <p:pic>
                      <p:nvPicPr>
                        <p:cNvPr id="28677" name="Object 9">
                          <a:extLst>
                            <a:ext uri="{FF2B5EF4-FFF2-40B4-BE49-F238E27FC236}">
                              <a16:creationId xmlns:a16="http://schemas.microsoft.com/office/drawing/2014/main" id="{294C3472-8549-4B56-93E6-8A4ECE1ACC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6642" y="5353382"/>
                          <a:ext cx="624314" cy="402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0" descr="A picture containing person, table, holding, woman&#10;&#10;Description automatically generated">
            <a:extLst>
              <a:ext uri="{FF2B5EF4-FFF2-40B4-BE49-F238E27FC236}">
                <a16:creationId xmlns:a16="http://schemas.microsoft.com/office/drawing/2014/main" id="{EB63037C-0705-44D1-A239-6CCA7FF5A8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A53CB50A-CD13-4898-97CA-25203F916374}"/>
              </a:ext>
            </a:extLst>
          </p:cNvPr>
          <p:cNvSpPr/>
          <p:nvPr/>
        </p:nvSpPr>
        <p:spPr>
          <a:xfrm>
            <a:off x="0" y="0"/>
            <a:ext cx="12192000" cy="6858000"/>
          </a:xfrm>
          <a:prstGeom prst="rect">
            <a:avLst/>
          </a:prstGeom>
          <a:gradFill>
            <a:gsLst>
              <a:gs pos="22000">
                <a:schemeClr val="bg1">
                  <a:alpha val="94000"/>
                </a:schemeClr>
              </a:gs>
              <a:gs pos="100000">
                <a:schemeClr val="bg1">
                  <a:alpha val="48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1" name="Freeform: Shape 20">
            <a:extLst>
              <a:ext uri="{FF2B5EF4-FFF2-40B4-BE49-F238E27FC236}">
                <a16:creationId xmlns:a16="http://schemas.microsoft.com/office/drawing/2014/main" id="{169976A7-1BE0-4CC9-941C-432E81F82BDD}"/>
              </a:ext>
            </a:extLst>
          </p:cNvPr>
          <p:cNvSpPr/>
          <p:nvPr/>
        </p:nvSpPr>
        <p:spPr>
          <a:xfrm>
            <a:off x="0" y="770467"/>
            <a:ext cx="6011333" cy="6087533"/>
          </a:xfrm>
          <a:custGeom>
            <a:avLst/>
            <a:gdLst>
              <a:gd name="connsiteX0" fmla="*/ 2671812 w 6010914"/>
              <a:gd name="connsiteY0" fmla="*/ 0 h 6087439"/>
              <a:gd name="connsiteX1" fmla="*/ 6010914 w 6010914"/>
              <a:gd name="connsiteY1" fmla="*/ 3339102 h 6087439"/>
              <a:gd name="connsiteX2" fmla="*/ 4795791 w 6010914"/>
              <a:gd name="connsiteY2" fmla="*/ 5915716 h 6087439"/>
              <a:gd name="connsiteX3" fmla="*/ 4566148 w 6010914"/>
              <a:gd name="connsiteY3" fmla="*/ 6087439 h 6087439"/>
              <a:gd name="connsiteX4" fmla="*/ 775916 w 6010914"/>
              <a:gd name="connsiteY4" fmla="*/ 6087439 h 6087439"/>
              <a:gd name="connsiteX5" fmla="*/ 755250 w 6010914"/>
              <a:gd name="connsiteY5" fmla="*/ 6073748 h 6087439"/>
              <a:gd name="connsiteX6" fmla="*/ 95199 w 6010914"/>
              <a:gd name="connsiteY6" fmla="*/ 5463081 h 6087439"/>
              <a:gd name="connsiteX7" fmla="*/ 0 w 6010914"/>
              <a:gd name="connsiteY7" fmla="*/ 5335774 h 6087439"/>
              <a:gd name="connsiteX8" fmla="*/ 0 w 6010914"/>
              <a:gd name="connsiteY8" fmla="*/ 1342431 h 6087439"/>
              <a:gd name="connsiteX9" fmla="*/ 95199 w 6010914"/>
              <a:gd name="connsiteY9" fmla="*/ 1215123 h 6087439"/>
              <a:gd name="connsiteX10" fmla="*/ 2671812 w 6010914"/>
              <a:gd name="connsiteY10" fmla="*/ 0 h 608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10914" h="6087439">
                <a:moveTo>
                  <a:pt x="2671812" y="0"/>
                </a:moveTo>
                <a:cubicBezTo>
                  <a:pt x="4515947" y="0"/>
                  <a:pt x="6010914" y="1494967"/>
                  <a:pt x="6010914" y="3339102"/>
                </a:cubicBezTo>
                <a:cubicBezTo>
                  <a:pt x="6010914" y="4376428"/>
                  <a:pt x="5537897" y="5303275"/>
                  <a:pt x="4795791" y="5915716"/>
                </a:cubicBezTo>
                <a:lnTo>
                  <a:pt x="4566148" y="6087439"/>
                </a:lnTo>
                <a:lnTo>
                  <a:pt x="775916" y="6087439"/>
                </a:lnTo>
                <a:lnTo>
                  <a:pt x="755250" y="6073748"/>
                </a:lnTo>
                <a:cubicBezTo>
                  <a:pt x="508678" y="5900619"/>
                  <a:pt x="286587" y="5694989"/>
                  <a:pt x="95199" y="5463081"/>
                </a:cubicBezTo>
                <a:lnTo>
                  <a:pt x="0" y="5335774"/>
                </a:lnTo>
                <a:lnTo>
                  <a:pt x="0" y="1342431"/>
                </a:lnTo>
                <a:lnTo>
                  <a:pt x="95199" y="1215123"/>
                </a:lnTo>
                <a:cubicBezTo>
                  <a:pt x="707639" y="473017"/>
                  <a:pt x="1634486" y="0"/>
                  <a:pt x="2671812" y="0"/>
                </a:cubicBezTo>
                <a:close/>
              </a:path>
            </a:pathLst>
          </a:custGeom>
          <a:gradFill>
            <a:gsLst>
              <a:gs pos="0">
                <a:srgbClr val="8FCFBD">
                  <a:alpha val="76000"/>
                </a:srgbClr>
              </a:gs>
              <a:gs pos="100000">
                <a:srgbClr val="FD741E">
                  <a:alpha val="61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 name="Arc 7">
            <a:extLst>
              <a:ext uri="{FF2B5EF4-FFF2-40B4-BE49-F238E27FC236}">
                <a16:creationId xmlns:a16="http://schemas.microsoft.com/office/drawing/2014/main" id="{1547C654-C44D-4A4D-AE85-DBA3D859A27A}"/>
              </a:ext>
            </a:extLst>
          </p:cNvPr>
          <p:cNvSpPr/>
          <p:nvPr/>
        </p:nvSpPr>
        <p:spPr>
          <a:xfrm>
            <a:off x="-1140883" y="287867"/>
            <a:ext cx="7645401" cy="7643284"/>
          </a:xfrm>
          <a:prstGeom prst="arc">
            <a:avLst>
              <a:gd name="adj1" fmla="val 13507895"/>
              <a:gd name="adj2" fmla="val 2873852"/>
            </a:avLst>
          </a:prstGeom>
          <a:ln w="25400">
            <a:solidFill>
              <a:srgbClr val="4AAC9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7" name="Oval 6">
            <a:extLst>
              <a:ext uri="{FF2B5EF4-FFF2-40B4-BE49-F238E27FC236}">
                <a16:creationId xmlns:a16="http://schemas.microsoft.com/office/drawing/2014/main" id="{9E26FF88-D8F5-412E-BC77-7CB71C9C0385}"/>
              </a:ext>
            </a:extLst>
          </p:cNvPr>
          <p:cNvSpPr/>
          <p:nvPr/>
        </p:nvSpPr>
        <p:spPr>
          <a:xfrm>
            <a:off x="4851401" y="721784"/>
            <a:ext cx="878417" cy="878416"/>
          </a:xfrm>
          <a:prstGeom prst="ellipse">
            <a:avLst/>
          </a:prstGeom>
          <a:gradFill>
            <a:gsLst>
              <a:gs pos="0">
                <a:srgbClr val="FD741E">
                  <a:alpha val="75000"/>
                </a:srgbClr>
              </a:gs>
              <a:gs pos="100000">
                <a:srgbClr val="CE430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 name="Oval 8">
            <a:extLst>
              <a:ext uri="{FF2B5EF4-FFF2-40B4-BE49-F238E27FC236}">
                <a16:creationId xmlns:a16="http://schemas.microsoft.com/office/drawing/2014/main" id="{3743858C-96E1-4999-91F0-CE9D1323B8E6}"/>
              </a:ext>
            </a:extLst>
          </p:cNvPr>
          <p:cNvSpPr/>
          <p:nvPr/>
        </p:nvSpPr>
        <p:spPr>
          <a:xfrm>
            <a:off x="6208185" y="4739218"/>
            <a:ext cx="469900" cy="469900"/>
          </a:xfrm>
          <a:prstGeom prst="ellipse">
            <a:avLst/>
          </a:prstGeom>
          <a:gradFill>
            <a:gsLst>
              <a:gs pos="0">
                <a:srgbClr val="FD741E">
                  <a:alpha val="75000"/>
                </a:srgbClr>
              </a:gs>
              <a:gs pos="100000">
                <a:srgbClr val="CE430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64522" name="Group 11">
            <a:extLst>
              <a:ext uri="{FF2B5EF4-FFF2-40B4-BE49-F238E27FC236}">
                <a16:creationId xmlns:a16="http://schemas.microsoft.com/office/drawing/2014/main" id="{E8F3B5F9-781A-403B-A4C2-7A7A2881DDE9}"/>
              </a:ext>
            </a:extLst>
          </p:cNvPr>
          <p:cNvGrpSpPr>
            <a:grpSpLocks/>
          </p:cNvGrpSpPr>
          <p:nvPr/>
        </p:nvGrpSpPr>
        <p:grpSpPr bwMode="auto">
          <a:xfrm>
            <a:off x="647701" y="2459567"/>
            <a:ext cx="1409700" cy="1676400"/>
            <a:chOff x="2476500" y="711200"/>
            <a:chExt cx="2286000" cy="2717800"/>
          </a:xfrm>
        </p:grpSpPr>
        <p:sp>
          <p:nvSpPr>
            <p:cNvPr id="13" name="Freeform: Shape 12">
              <a:extLst>
                <a:ext uri="{FF2B5EF4-FFF2-40B4-BE49-F238E27FC236}">
                  <a16:creationId xmlns:a16="http://schemas.microsoft.com/office/drawing/2014/main" id="{26444616-1973-4606-84DD-532FDA5203B5}"/>
                </a:ext>
              </a:extLst>
            </p:cNvPr>
            <p:cNvSpPr/>
            <p:nvPr/>
          </p:nvSpPr>
          <p:spPr>
            <a:xfrm>
              <a:off x="3403257" y="711200"/>
              <a:ext cx="1359243" cy="2717800"/>
            </a:xfrm>
            <a:custGeom>
              <a:avLst/>
              <a:gdLst>
                <a:gd name="connsiteX0" fmla="*/ 0 w 1358900"/>
                <a:gd name="connsiteY0" fmla="*/ 0 h 2717800"/>
                <a:gd name="connsiteX1" fmla="*/ 1358900 w 1358900"/>
                <a:gd name="connsiteY1" fmla="*/ 1358900 h 2717800"/>
                <a:gd name="connsiteX2" fmla="*/ 0 w 1358900"/>
                <a:gd name="connsiteY2" fmla="*/ 2717800 h 2717800"/>
              </a:gdLst>
              <a:ahLst/>
              <a:cxnLst>
                <a:cxn ang="0">
                  <a:pos x="connsiteX0" y="connsiteY0"/>
                </a:cxn>
                <a:cxn ang="0">
                  <a:pos x="connsiteX1" y="connsiteY1"/>
                </a:cxn>
                <a:cxn ang="0">
                  <a:pos x="connsiteX2" y="connsiteY2"/>
                </a:cxn>
              </a:cxnLst>
              <a:rect l="l" t="t" r="r" b="b"/>
              <a:pathLst>
                <a:path w="1358900" h="2717800">
                  <a:moveTo>
                    <a:pt x="0" y="0"/>
                  </a:moveTo>
                  <a:cubicBezTo>
                    <a:pt x="750500" y="0"/>
                    <a:pt x="1358900" y="608400"/>
                    <a:pt x="1358900" y="1358900"/>
                  </a:cubicBezTo>
                  <a:cubicBezTo>
                    <a:pt x="1358900" y="2109400"/>
                    <a:pt x="750500" y="2717800"/>
                    <a:pt x="0" y="2717800"/>
                  </a:cubicBezTo>
                  <a:close/>
                </a:path>
              </a:pathLst>
            </a:custGeom>
            <a:gradFill>
              <a:gsLst>
                <a:gs pos="0">
                  <a:srgbClr val="FD741E"/>
                </a:gs>
                <a:gs pos="100000">
                  <a:srgbClr val="CE430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 name="Freeform: Shape 13">
              <a:extLst>
                <a:ext uri="{FF2B5EF4-FFF2-40B4-BE49-F238E27FC236}">
                  <a16:creationId xmlns:a16="http://schemas.microsoft.com/office/drawing/2014/main" id="{D76AAE93-77C1-4F92-A7F3-598CEA3880BD}"/>
                </a:ext>
              </a:extLst>
            </p:cNvPr>
            <p:cNvSpPr/>
            <p:nvPr/>
          </p:nvSpPr>
          <p:spPr>
            <a:xfrm>
              <a:off x="2476500" y="1143577"/>
              <a:ext cx="926757" cy="1853045"/>
            </a:xfrm>
            <a:custGeom>
              <a:avLst/>
              <a:gdLst>
                <a:gd name="connsiteX0" fmla="*/ 0 w 1358900"/>
                <a:gd name="connsiteY0" fmla="*/ 0 h 2717800"/>
                <a:gd name="connsiteX1" fmla="*/ 1358900 w 1358900"/>
                <a:gd name="connsiteY1" fmla="*/ 1358900 h 2717800"/>
                <a:gd name="connsiteX2" fmla="*/ 0 w 1358900"/>
                <a:gd name="connsiteY2" fmla="*/ 2717800 h 2717800"/>
              </a:gdLst>
              <a:ahLst/>
              <a:cxnLst>
                <a:cxn ang="0">
                  <a:pos x="connsiteX0" y="connsiteY0"/>
                </a:cxn>
                <a:cxn ang="0">
                  <a:pos x="connsiteX1" y="connsiteY1"/>
                </a:cxn>
                <a:cxn ang="0">
                  <a:pos x="connsiteX2" y="connsiteY2"/>
                </a:cxn>
              </a:cxnLst>
              <a:rect l="l" t="t" r="r" b="b"/>
              <a:pathLst>
                <a:path w="1358900" h="2717800">
                  <a:moveTo>
                    <a:pt x="0" y="0"/>
                  </a:moveTo>
                  <a:cubicBezTo>
                    <a:pt x="750500" y="0"/>
                    <a:pt x="1358900" y="608400"/>
                    <a:pt x="1358900" y="1358900"/>
                  </a:cubicBezTo>
                  <a:cubicBezTo>
                    <a:pt x="1358900" y="2109400"/>
                    <a:pt x="750500" y="2717800"/>
                    <a:pt x="0" y="2717800"/>
                  </a:cubicBezTo>
                  <a:close/>
                </a:path>
              </a:pathLst>
            </a:custGeom>
            <a:gradFill>
              <a:gsLst>
                <a:gs pos="0">
                  <a:srgbClr val="8FCFBD"/>
                </a:gs>
                <a:gs pos="100000">
                  <a:srgbClr val="4AAC9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sp>
        <p:nvSpPr>
          <p:cNvPr id="15" name="TextBox 14">
            <a:extLst>
              <a:ext uri="{FF2B5EF4-FFF2-40B4-BE49-F238E27FC236}">
                <a16:creationId xmlns:a16="http://schemas.microsoft.com/office/drawing/2014/main" id="{21122CFE-B274-4A88-828C-1073DAE160B6}"/>
              </a:ext>
            </a:extLst>
          </p:cNvPr>
          <p:cNvSpPr txBox="1"/>
          <p:nvPr/>
        </p:nvSpPr>
        <p:spPr>
          <a:xfrm>
            <a:off x="2243668" y="1532467"/>
            <a:ext cx="3113617" cy="3611501"/>
          </a:xfrm>
          <a:prstGeom prst="rect">
            <a:avLst/>
          </a:prstGeom>
          <a:noFill/>
        </p:spPr>
        <p:txBody>
          <a:bodyPr lIns="0" tIns="0" rIns="0" bIns="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867"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XIN CHÂN THÀNH CẢM </a:t>
            </a:r>
            <a:r>
              <a:rPr kumimoji="0" lang="vi-VN" sz="5867"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Ơ</a:t>
            </a:r>
            <a:r>
              <a:rPr kumimoji="0" lang="en-US" sz="5867"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N</a:t>
            </a:r>
          </a:p>
        </p:txBody>
      </p:sp>
      <p:sp>
        <p:nvSpPr>
          <p:cNvPr id="17" name="Arc 16">
            <a:extLst>
              <a:ext uri="{FF2B5EF4-FFF2-40B4-BE49-F238E27FC236}">
                <a16:creationId xmlns:a16="http://schemas.microsoft.com/office/drawing/2014/main" id="{589ABF50-ABF1-4646-9596-939DE6884C18}"/>
              </a:ext>
            </a:extLst>
          </p:cNvPr>
          <p:cNvSpPr/>
          <p:nvPr/>
        </p:nvSpPr>
        <p:spPr>
          <a:xfrm>
            <a:off x="-126999" y="1301751"/>
            <a:ext cx="5617633" cy="5615516"/>
          </a:xfrm>
          <a:prstGeom prst="arc">
            <a:avLst>
              <a:gd name="adj1" fmla="val 1039588"/>
              <a:gd name="adj2" fmla="val 10235231"/>
            </a:avLst>
          </a:prstGeom>
          <a:ln w="25400">
            <a:solidFill>
              <a:srgbClr val="FD741E"/>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a typeface="+mn-ea"/>
              <a:cs typeface="+mn-cs"/>
            </a:endParaRPr>
          </a:p>
        </p:txBody>
      </p:sp>
      <p:cxnSp>
        <p:nvCxnSpPr>
          <p:cNvPr id="25" name="Straight Connector 24">
            <a:extLst>
              <a:ext uri="{FF2B5EF4-FFF2-40B4-BE49-F238E27FC236}">
                <a16:creationId xmlns:a16="http://schemas.microsoft.com/office/drawing/2014/main" id="{C5FF9415-C24F-42CA-BF79-CD5A7B42E50A}"/>
              </a:ext>
            </a:extLst>
          </p:cNvPr>
          <p:cNvCxnSpPr>
            <a:cxnSpLocks/>
          </p:cNvCxnSpPr>
          <p:nvPr/>
        </p:nvCxnSpPr>
        <p:spPr>
          <a:xfrm>
            <a:off x="11544300" y="1"/>
            <a:ext cx="0" cy="1748367"/>
          </a:xfrm>
          <a:prstGeom prst="line">
            <a:avLst/>
          </a:prstGeom>
          <a:ln w="12700">
            <a:solidFill>
              <a:srgbClr val="FD741E"/>
            </a:solidFill>
          </a:ln>
        </p:spPr>
        <p:style>
          <a:lnRef idx="1">
            <a:schemeClr val="accent1"/>
          </a:lnRef>
          <a:fillRef idx="0">
            <a:schemeClr val="accent1"/>
          </a:fillRef>
          <a:effectRef idx="0">
            <a:schemeClr val="accent1"/>
          </a:effectRef>
          <a:fontRef idx="minor">
            <a:schemeClr val="tx1"/>
          </a:fontRef>
        </p:style>
      </p:cxnSp>
      <p:grpSp>
        <p:nvGrpSpPr>
          <p:cNvPr id="64526" name="Group 12">
            <a:extLst>
              <a:ext uri="{FF2B5EF4-FFF2-40B4-BE49-F238E27FC236}">
                <a16:creationId xmlns:a16="http://schemas.microsoft.com/office/drawing/2014/main" id="{9463B95B-137D-4C7A-B52B-43B8EE3EB383}"/>
              </a:ext>
            </a:extLst>
          </p:cNvPr>
          <p:cNvGrpSpPr>
            <a:grpSpLocks/>
          </p:cNvGrpSpPr>
          <p:nvPr/>
        </p:nvGrpSpPr>
        <p:grpSpPr bwMode="auto">
          <a:xfrm rot="20921887">
            <a:off x="1496485" y="1187452"/>
            <a:ext cx="7986183" cy="4220633"/>
            <a:chOff x="158" y="-17"/>
            <a:chExt cx="5580" cy="4264"/>
          </a:xfrm>
        </p:grpSpPr>
        <p:pic>
          <p:nvPicPr>
            <p:cNvPr id="64527" name="Picture 13" descr="DSTARS-P">
              <a:extLst>
                <a:ext uri="{FF2B5EF4-FFF2-40B4-BE49-F238E27FC236}">
                  <a16:creationId xmlns:a16="http://schemas.microsoft.com/office/drawing/2014/main" id="{F4B7B9F6-8759-447A-A324-AA84DEBA7B1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58" y="0"/>
              <a:ext cx="410" cy="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8" name="Picture 14" descr="DSTARS-P">
              <a:extLst>
                <a:ext uri="{FF2B5EF4-FFF2-40B4-BE49-F238E27FC236}">
                  <a16:creationId xmlns:a16="http://schemas.microsoft.com/office/drawing/2014/main" id="{3C2813C0-A8A3-4A95-A749-61802305FF2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651" y="28"/>
              <a:ext cx="368"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9" name="Picture 15" descr="DSTARS-P">
              <a:extLst>
                <a:ext uri="{FF2B5EF4-FFF2-40B4-BE49-F238E27FC236}">
                  <a16:creationId xmlns:a16="http://schemas.microsoft.com/office/drawing/2014/main" id="{471B527E-0728-479F-8B77-4DF662BF41F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288" y="3845"/>
              <a:ext cx="272"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0" name="Picture 16" descr="DSTARS-P">
              <a:extLst>
                <a:ext uri="{FF2B5EF4-FFF2-40B4-BE49-F238E27FC236}">
                  <a16:creationId xmlns:a16="http://schemas.microsoft.com/office/drawing/2014/main" id="{D75E59B9-0BD2-4C07-84C6-A628D026FE2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513" y="34"/>
              <a:ext cx="410" cy="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1" name="Picture 17" descr="DSTARS-P">
              <a:extLst>
                <a:ext uri="{FF2B5EF4-FFF2-40B4-BE49-F238E27FC236}">
                  <a16:creationId xmlns:a16="http://schemas.microsoft.com/office/drawing/2014/main" id="{28178669-AE70-4B90-AC5C-AB9AA6BF6D98}"/>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785" y="3845"/>
              <a:ext cx="272"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2" name="Picture 18" descr="DSTARS-P">
              <a:extLst>
                <a:ext uri="{FF2B5EF4-FFF2-40B4-BE49-F238E27FC236}">
                  <a16:creationId xmlns:a16="http://schemas.microsoft.com/office/drawing/2014/main" id="{8AA5B74D-AA3E-4D7C-B0A5-34177D08733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562" y="3799"/>
              <a:ext cx="272"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3" name="Picture 19" descr="DSTARS-P">
              <a:extLst>
                <a:ext uri="{FF2B5EF4-FFF2-40B4-BE49-F238E27FC236}">
                  <a16:creationId xmlns:a16="http://schemas.microsoft.com/office/drawing/2014/main" id="{93F148FB-B62E-4EF1-94DC-FA269308C4F5}"/>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282" y="-17"/>
              <a:ext cx="410" cy="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4" name="Picture 20" descr="DSTARS-P">
              <a:extLst>
                <a:ext uri="{FF2B5EF4-FFF2-40B4-BE49-F238E27FC236}">
                  <a16:creationId xmlns:a16="http://schemas.microsoft.com/office/drawing/2014/main" id="{1F59907C-FCEF-4949-8B05-71A340A1CB41}"/>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370" y="1758"/>
              <a:ext cx="368"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5" name="Picture 21" descr="DSTARS-P">
              <a:extLst>
                <a:ext uri="{FF2B5EF4-FFF2-40B4-BE49-F238E27FC236}">
                  <a16:creationId xmlns:a16="http://schemas.microsoft.com/office/drawing/2014/main" id="{0078CCF3-FF87-409A-AE50-BD6728B17076}"/>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04" y="2432"/>
              <a:ext cx="368"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6" name="Picture 22" descr="DSTARS-P">
              <a:extLst>
                <a:ext uri="{FF2B5EF4-FFF2-40B4-BE49-F238E27FC236}">
                  <a16:creationId xmlns:a16="http://schemas.microsoft.com/office/drawing/2014/main" id="{EFE2C479-25D1-4CC0-A6AB-929933328BEA}"/>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788" y="73"/>
              <a:ext cx="410"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7" name="Picture 23" descr="DSTARS-P">
              <a:extLst>
                <a:ext uri="{FF2B5EF4-FFF2-40B4-BE49-F238E27FC236}">
                  <a16:creationId xmlns:a16="http://schemas.microsoft.com/office/drawing/2014/main" id="{1A749DF2-FEF0-4AA2-ACCF-9BA4E4483201}"/>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973" y="28"/>
              <a:ext cx="272"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8" name="Picture 24" descr="DSTARS-P">
              <a:extLst>
                <a:ext uri="{FF2B5EF4-FFF2-40B4-BE49-F238E27FC236}">
                  <a16:creationId xmlns:a16="http://schemas.microsoft.com/office/drawing/2014/main" id="{78136E88-23D9-4794-9B6B-E27CD483326F}"/>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15" y="3793"/>
              <a:ext cx="368"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9" name="Picture 25" descr="DSTARS-P">
              <a:extLst>
                <a:ext uri="{FF2B5EF4-FFF2-40B4-BE49-F238E27FC236}">
                  <a16:creationId xmlns:a16="http://schemas.microsoft.com/office/drawing/2014/main" id="{81E69E31-33D6-45D3-9306-48595E3BD89E}"/>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04" y="3799"/>
              <a:ext cx="368"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40" name="Picture 26" descr="DSTARS-P">
              <a:extLst>
                <a:ext uri="{FF2B5EF4-FFF2-40B4-BE49-F238E27FC236}">
                  <a16:creationId xmlns:a16="http://schemas.microsoft.com/office/drawing/2014/main" id="{E8827F6F-872E-4BAD-949D-905F871943F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370" y="2393"/>
              <a:ext cx="368"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41" name="Picture 27" descr="DSTARS-P">
              <a:extLst>
                <a:ext uri="{FF2B5EF4-FFF2-40B4-BE49-F238E27FC236}">
                  <a16:creationId xmlns:a16="http://schemas.microsoft.com/office/drawing/2014/main" id="{E8B271E0-CFE3-4958-9E2E-941DAFA9408A}"/>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370" y="1071"/>
              <a:ext cx="368"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42" name="Picture 28" descr="DSTARS-P">
              <a:extLst>
                <a:ext uri="{FF2B5EF4-FFF2-40B4-BE49-F238E27FC236}">
                  <a16:creationId xmlns:a16="http://schemas.microsoft.com/office/drawing/2014/main" id="{645B87AE-CF1A-49E1-9BBF-76AAF630B475}"/>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370" y="3799"/>
              <a:ext cx="368"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43" name="Picture 29" descr="DSTARS-P">
              <a:extLst>
                <a:ext uri="{FF2B5EF4-FFF2-40B4-BE49-F238E27FC236}">
                  <a16:creationId xmlns:a16="http://schemas.microsoft.com/office/drawing/2014/main" id="{AB8E96BE-6B37-48B8-B152-378D17F85286}"/>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370" y="3164"/>
              <a:ext cx="368"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44" name="Picture 30" descr="DSTARS-P">
              <a:extLst>
                <a:ext uri="{FF2B5EF4-FFF2-40B4-BE49-F238E27FC236}">
                  <a16:creationId xmlns:a16="http://schemas.microsoft.com/office/drawing/2014/main" id="{2F79EFE6-E172-46F0-84DA-B34BF0F92B26}"/>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04" y="981"/>
              <a:ext cx="368"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45" name="Picture 31" descr="DSTARS-P">
              <a:extLst>
                <a:ext uri="{FF2B5EF4-FFF2-40B4-BE49-F238E27FC236}">
                  <a16:creationId xmlns:a16="http://schemas.microsoft.com/office/drawing/2014/main" id="{0A45A4B5-243B-4017-942C-D70C547F0BF7}"/>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014" y="3845"/>
              <a:ext cx="368"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46" name="Picture 32" descr="DSTARS-P">
              <a:extLst>
                <a:ext uri="{FF2B5EF4-FFF2-40B4-BE49-F238E27FC236}">
                  <a16:creationId xmlns:a16="http://schemas.microsoft.com/office/drawing/2014/main" id="{C73A17ED-0111-4279-8D4C-6E64B2E4490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99" y="3028"/>
              <a:ext cx="368"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47" name="Picture 33" descr="DSTARS-P">
              <a:extLst>
                <a:ext uri="{FF2B5EF4-FFF2-40B4-BE49-F238E27FC236}">
                  <a16:creationId xmlns:a16="http://schemas.microsoft.com/office/drawing/2014/main" id="{07A2FC88-3671-4877-AAD4-83C2C22AD2CE}"/>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99" y="1667"/>
              <a:ext cx="368"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48" name="Picture 34" descr="DSTARS-P">
              <a:extLst>
                <a:ext uri="{FF2B5EF4-FFF2-40B4-BE49-F238E27FC236}">
                  <a16:creationId xmlns:a16="http://schemas.microsoft.com/office/drawing/2014/main" id="{57BEF0A5-3DD2-4F2F-A55A-8C50A300C77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746" y="3799"/>
              <a:ext cx="368"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review">
            <a:hlinkClick r:id="" action="ppaction://media"/>
            <a:extLst>
              <a:ext uri="{FF2B5EF4-FFF2-40B4-BE49-F238E27FC236}">
                <a16:creationId xmlns:a16="http://schemas.microsoft.com/office/drawing/2014/main" id="{A89F04AD-D09C-4E44-A84D-43928FAF898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42814" y="259777"/>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sndAc>
          <p:stSnd>
            <p:snd r:embed="rId5" name="chimes.wav"/>
          </p:stSnd>
        </p:sndAc>
      </p:transition>
    </mc:Choice>
    <mc:Fallback xmlns="">
      <p:transition spd="slow">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9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751397-C1D8-5349-A303-A382E303C086}"/>
              </a:ext>
            </a:extLst>
          </p:cNvPr>
          <p:cNvSpPr txBox="1"/>
          <p:nvPr/>
        </p:nvSpPr>
        <p:spPr>
          <a:xfrm>
            <a:off x="0" y="-25062"/>
            <a:ext cx="12192000" cy="1092607"/>
          </a:xfrm>
          <a:prstGeom prst="rect">
            <a:avLst/>
          </a:prstGeom>
          <a:solidFill>
            <a:schemeClr val="accent1">
              <a:lumMod val="20000"/>
              <a:lumOff val="80000"/>
            </a:schemeClr>
          </a:solidFill>
        </p:spPr>
        <p:txBody>
          <a:bodyPr wrap="square" rtlCol="0">
            <a:spAutoFit/>
          </a:bodyPr>
          <a:lstStyle/>
          <a:p>
            <a:pPr algn="ctr"/>
            <a:r>
              <a:rPr lang="en-US" sz="4000" dirty="0">
                <a:solidFill>
                  <a:srgbClr val="FF0000"/>
                </a:solidFill>
                <a:latin typeface="UTM American Sans" panose="02040603050506020204" pitchFamily="18" charset="0"/>
              </a:rPr>
              <a:t>VẬN DỤNG</a:t>
            </a:r>
          </a:p>
          <a:p>
            <a:pPr algn="ctr"/>
            <a:r>
              <a:rPr lang="en-VN" sz="2500" dirty="0">
                <a:solidFill>
                  <a:srgbClr val="FF0000"/>
                </a:solidFill>
                <a:latin typeface="UTM Aurora" panose="02040603050506020204" pitchFamily="18" charset="0"/>
              </a:rPr>
              <a:t>Trong các phản ứng sau, phản ứng nào là phản ứng một chiều, phản ứng nào là phản ứng thuận nghịch</a:t>
            </a:r>
            <a:r>
              <a:rPr lang="en-US" sz="2500" dirty="0">
                <a:solidFill>
                  <a:srgbClr val="FF0000"/>
                </a:solidFill>
                <a:latin typeface="UTM Aurora" panose="02040603050506020204" pitchFamily="18" charset="0"/>
              </a:rPr>
              <a:t>?</a:t>
            </a:r>
            <a:endParaRPr lang="en-VN" sz="2500" dirty="0">
              <a:solidFill>
                <a:srgbClr val="FF0000"/>
              </a:solidFill>
              <a:latin typeface="UTM Aurora" panose="02040603050506020204" pitchFamily="18" charset="0"/>
            </a:endParaRPr>
          </a:p>
        </p:txBody>
      </p:sp>
      <p:sp>
        <p:nvSpPr>
          <p:cNvPr id="5" name="TextBox 4">
            <a:extLst>
              <a:ext uri="{FF2B5EF4-FFF2-40B4-BE49-F238E27FC236}">
                <a16:creationId xmlns:a16="http://schemas.microsoft.com/office/drawing/2014/main" id="{F974FBF5-57F9-8C4F-B091-879371BC254A}"/>
              </a:ext>
            </a:extLst>
          </p:cNvPr>
          <p:cNvSpPr txBox="1"/>
          <p:nvPr/>
        </p:nvSpPr>
        <p:spPr>
          <a:xfrm>
            <a:off x="1066800" y="966188"/>
            <a:ext cx="5029200" cy="477054"/>
          </a:xfrm>
          <a:prstGeom prst="rect">
            <a:avLst/>
          </a:prstGeom>
          <a:noFill/>
        </p:spPr>
        <p:txBody>
          <a:bodyPr wrap="square" rtlCol="0">
            <a:spAutoFit/>
          </a:bodyPr>
          <a:lstStyle/>
          <a:p>
            <a:r>
              <a:rPr lang="en-VN" sz="25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rPr>
              <a:t>(1) HCl  +  NaOH </a:t>
            </a:r>
            <a:r>
              <a:rPr lang="en-VN" sz="25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sym typeface="Wingdings" pitchFamily="2" charset="2"/>
              </a:rPr>
              <a:t> NaCl  +  H</a:t>
            </a:r>
            <a:r>
              <a:rPr lang="en-VN" sz="2500" baseline="-250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sym typeface="Wingdings" pitchFamily="2" charset="2"/>
              </a:rPr>
              <a:t>2</a:t>
            </a:r>
            <a:r>
              <a:rPr lang="en-VN" sz="25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sym typeface="Wingdings" pitchFamily="2" charset="2"/>
              </a:rPr>
              <a:t>O</a:t>
            </a:r>
            <a:endParaRPr lang="en-VN" sz="2500" dirty="0">
              <a:latin typeface="UTM Aurora" panose="02040603050506020204" pitchFamily="18" charset="0"/>
              <a:ea typeface="Arial Unicode MS" panose="020B0604020202020204" pitchFamily="34" charset="-128"/>
              <a:cs typeface="Arial Unicode MS" panose="020B0604020202020204" pitchFamily="34" charset="-128"/>
            </a:endParaRPr>
          </a:p>
        </p:txBody>
      </p:sp>
      <p:sp>
        <p:nvSpPr>
          <p:cNvPr id="6" name="TextBox 5">
            <a:extLst>
              <a:ext uri="{FF2B5EF4-FFF2-40B4-BE49-F238E27FC236}">
                <a16:creationId xmlns:a16="http://schemas.microsoft.com/office/drawing/2014/main" id="{378D1E7E-E30C-3E40-AF78-8BF420AEBE9F}"/>
              </a:ext>
            </a:extLst>
          </p:cNvPr>
          <p:cNvSpPr txBox="1"/>
          <p:nvPr/>
        </p:nvSpPr>
        <p:spPr>
          <a:xfrm>
            <a:off x="1066800" y="1463955"/>
            <a:ext cx="5029200" cy="477054"/>
          </a:xfrm>
          <a:prstGeom prst="rect">
            <a:avLst/>
          </a:prstGeom>
          <a:noFill/>
        </p:spPr>
        <p:txBody>
          <a:bodyPr wrap="square" rtlCol="0">
            <a:spAutoFit/>
          </a:bodyPr>
          <a:lstStyle/>
          <a:p>
            <a:r>
              <a:rPr lang="en-VN" sz="25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rPr>
              <a:t>(2) N</a:t>
            </a:r>
            <a:r>
              <a:rPr lang="en-VN" sz="2500" baseline="-250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rPr>
              <a:t>2</a:t>
            </a:r>
            <a:r>
              <a:rPr lang="en-VN" sz="25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rPr>
              <a:t>  +  3H</a:t>
            </a:r>
            <a:r>
              <a:rPr lang="en-VN" sz="2500" baseline="-250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rPr>
              <a:t>2</a:t>
            </a:r>
            <a:r>
              <a:rPr lang="en-VN" sz="25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rPr>
              <a:t> ⇄</a:t>
            </a:r>
            <a:r>
              <a:rPr lang="en-VN" sz="25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sym typeface="Wingdings" pitchFamily="2" charset="2"/>
              </a:rPr>
              <a:t> 2NH</a:t>
            </a:r>
            <a:r>
              <a:rPr lang="en-VN" sz="2500" baseline="-250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sym typeface="Wingdings" pitchFamily="2" charset="2"/>
              </a:rPr>
              <a:t>3</a:t>
            </a:r>
            <a:endParaRPr lang="en-VN" sz="2500" baseline="-250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endParaRPr>
          </a:p>
        </p:txBody>
      </p:sp>
      <p:sp>
        <p:nvSpPr>
          <p:cNvPr id="7" name="TextBox 6">
            <a:extLst>
              <a:ext uri="{FF2B5EF4-FFF2-40B4-BE49-F238E27FC236}">
                <a16:creationId xmlns:a16="http://schemas.microsoft.com/office/drawing/2014/main" id="{96D83021-AF36-184C-8276-2EC315B9CD29}"/>
              </a:ext>
            </a:extLst>
          </p:cNvPr>
          <p:cNvSpPr txBox="1"/>
          <p:nvPr/>
        </p:nvSpPr>
        <p:spPr>
          <a:xfrm>
            <a:off x="1066800" y="2014154"/>
            <a:ext cx="5029200" cy="477054"/>
          </a:xfrm>
          <a:prstGeom prst="rect">
            <a:avLst/>
          </a:prstGeom>
          <a:noFill/>
        </p:spPr>
        <p:txBody>
          <a:bodyPr wrap="square" rtlCol="0">
            <a:spAutoFit/>
          </a:bodyPr>
          <a:lstStyle/>
          <a:p>
            <a:r>
              <a:rPr lang="en-VN" sz="250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rPr>
              <a:t>(3) 2SO</a:t>
            </a:r>
            <a:r>
              <a:rPr lang="en-VN" sz="2500" baseline="-2500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rPr>
              <a:t>2</a:t>
            </a:r>
            <a:r>
              <a:rPr lang="en-VN" sz="250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rPr>
              <a:t>  +  O</a:t>
            </a:r>
            <a:r>
              <a:rPr lang="en-VN" sz="2500" baseline="-2500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rPr>
              <a:t>2</a:t>
            </a:r>
            <a:r>
              <a:rPr lang="en-VN" sz="250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rPr>
              <a:t> ⇄</a:t>
            </a:r>
            <a:r>
              <a:rPr lang="en-VN" sz="250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sym typeface="Wingdings" pitchFamily="2" charset="2"/>
              </a:rPr>
              <a:t> 2SO</a:t>
            </a:r>
            <a:r>
              <a:rPr lang="en-VN" sz="2500" baseline="-2500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sym typeface="Wingdings" pitchFamily="2" charset="2"/>
              </a:rPr>
              <a:t>3</a:t>
            </a:r>
            <a:endParaRPr lang="en-VN" sz="2500" baseline="-2500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C733D43-A580-0F4A-8354-DC7BA6F819EC}"/>
                  </a:ext>
                </a:extLst>
              </p:cNvPr>
              <p:cNvSpPr txBox="1"/>
              <p:nvPr/>
            </p:nvSpPr>
            <p:spPr>
              <a:xfrm>
                <a:off x="1066800" y="2449913"/>
                <a:ext cx="5029200" cy="618759"/>
              </a:xfrm>
              <a:prstGeom prst="rect">
                <a:avLst/>
              </a:prstGeom>
              <a:noFill/>
            </p:spPr>
            <p:txBody>
              <a:bodyPr wrap="square" rtlCol="0">
                <a:spAutoFit/>
              </a:bodyPr>
              <a:lstStyle/>
              <a:p>
                <a:r>
                  <a:rPr lang="en-VN" sz="25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rPr>
                  <a:t>(4) C  +  O</a:t>
                </a:r>
                <a:r>
                  <a:rPr lang="en-VN" sz="2500" baseline="-250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rPr>
                  <a:t>2</a:t>
                </a:r>
                <a:r>
                  <a:rPr lang="en-VN" sz="25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rPr>
                  <a:t> </a:t>
                </a:r>
                <a14:m>
                  <m:oMath xmlns:m="http://schemas.openxmlformats.org/officeDocument/2006/math">
                    <m:groupChr>
                      <m:groupChrPr>
                        <m:chr m:val="→"/>
                        <m:vertJc m:val="bot"/>
                        <m:ctrlPr>
                          <a:rPr lang="en-VN" sz="2500" i="1">
                            <a:solidFill>
                              <a:srgbClr val="7030A0"/>
                            </a:solidFill>
                            <a:latin typeface="Cambria Math" panose="02040503050406030204" pitchFamily="18" charset="0"/>
                            <a:cs typeface="Arial" panose="020B0604020202020204" pitchFamily="34" charset="0"/>
                          </a:rPr>
                        </m:ctrlPr>
                      </m:groupChrPr>
                      <m:e>
                        <m:r>
                          <m:rPr>
                            <m:brk m:alnAt="2"/>
                          </m:rPr>
                          <a:rPr lang="en-VN" sz="2500" b="0" i="1">
                            <a:solidFill>
                              <a:srgbClr val="7030A0"/>
                            </a:solidFill>
                            <a:latin typeface="Cambria Math" panose="02040503050406030204" pitchFamily="18" charset="0"/>
                            <a:cs typeface="Arial" panose="020B0604020202020204" pitchFamily="34" charset="0"/>
                          </a:rPr>
                          <m:t>𝑡</m:t>
                        </m:r>
                        <m:r>
                          <a:rPr lang="en-VN" sz="2500" b="0" i="1">
                            <a:solidFill>
                              <a:srgbClr val="7030A0"/>
                            </a:solidFill>
                            <a:latin typeface="Cambria Math" panose="02040503050406030204" pitchFamily="18" charset="0"/>
                            <a:ea typeface="Cambria Math" panose="02040503050406030204" pitchFamily="18" charset="0"/>
                            <a:cs typeface="Arial" panose="020B0604020202020204" pitchFamily="34" charset="0"/>
                          </a:rPr>
                          <m:t>°</m:t>
                        </m:r>
                      </m:e>
                    </m:groupChr>
                  </m:oMath>
                </a14:m>
                <a:r>
                  <a:rPr lang="en-VN" sz="25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sym typeface="Wingdings" pitchFamily="2" charset="2"/>
                  </a:rPr>
                  <a:t> CO</a:t>
                </a:r>
                <a:r>
                  <a:rPr lang="en-VN" sz="2500" baseline="-250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sym typeface="Wingdings" pitchFamily="2" charset="2"/>
                  </a:rPr>
                  <a:t>2</a:t>
                </a:r>
                <a:endParaRPr lang="en-VN" sz="2500" baseline="-250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endParaRPr>
              </a:p>
            </p:txBody>
          </p:sp>
        </mc:Choice>
        <mc:Fallback xmlns="">
          <p:sp>
            <p:nvSpPr>
              <p:cNvPr id="8" name="TextBox 7">
                <a:extLst>
                  <a:ext uri="{FF2B5EF4-FFF2-40B4-BE49-F238E27FC236}">
                    <a16:creationId xmlns:a16="http://schemas.microsoft.com/office/drawing/2014/main" id="{CC733D43-A580-0F4A-8354-DC7BA6F819EC}"/>
                  </a:ext>
                </a:extLst>
              </p:cNvPr>
              <p:cNvSpPr txBox="1">
                <a:spLocks noRot="1" noChangeAspect="1" noMove="1" noResize="1" noEditPoints="1" noAdjustHandles="1" noChangeArrowheads="1" noChangeShapeType="1" noTextEdit="1"/>
              </p:cNvSpPr>
              <p:nvPr/>
            </p:nvSpPr>
            <p:spPr>
              <a:xfrm>
                <a:off x="1066800" y="2449913"/>
                <a:ext cx="5029200" cy="618759"/>
              </a:xfrm>
              <a:prstGeom prst="rect">
                <a:avLst/>
              </a:prstGeom>
              <a:blipFill>
                <a:blip r:embed="rId2"/>
                <a:stretch>
                  <a:fillRect l="-1939" b="-22772"/>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F0E848B-67B4-4048-86A7-31FF5B7A56AA}"/>
                  </a:ext>
                </a:extLst>
              </p:cNvPr>
              <p:cNvSpPr txBox="1"/>
              <p:nvPr/>
            </p:nvSpPr>
            <p:spPr>
              <a:xfrm>
                <a:off x="1066800" y="3021451"/>
                <a:ext cx="5029200" cy="618759"/>
              </a:xfrm>
              <a:prstGeom prst="rect">
                <a:avLst/>
              </a:prstGeom>
              <a:noFill/>
            </p:spPr>
            <p:txBody>
              <a:bodyPr wrap="square" rtlCol="0">
                <a:spAutoFit/>
              </a:bodyPr>
              <a:lstStyle/>
              <a:p>
                <a:r>
                  <a:rPr lang="en-VN" sz="25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rPr>
                  <a:t>(5) </a:t>
                </a:r>
                <a:r>
                  <a:rPr lang="en-US" sz="25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rPr>
                  <a:t>2Na</a:t>
                </a:r>
                <a:r>
                  <a:rPr lang="en-VN" sz="25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rPr>
                  <a:t>  +  O</a:t>
                </a:r>
                <a:r>
                  <a:rPr lang="en-VN" sz="2500" baseline="-250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rPr>
                  <a:t>2</a:t>
                </a:r>
                <a:r>
                  <a:rPr lang="en-VN" sz="25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rPr>
                  <a:t> </a:t>
                </a:r>
                <a14:m>
                  <m:oMath xmlns:m="http://schemas.openxmlformats.org/officeDocument/2006/math">
                    <m:groupChr>
                      <m:groupChrPr>
                        <m:chr m:val="→"/>
                        <m:vertJc m:val="bot"/>
                        <m:ctrlPr>
                          <a:rPr lang="en-VN" sz="2500" i="1">
                            <a:solidFill>
                              <a:srgbClr val="7030A0"/>
                            </a:solidFill>
                            <a:latin typeface="Cambria Math" panose="02040503050406030204" pitchFamily="18" charset="0"/>
                            <a:cs typeface="Arial" panose="020B0604020202020204" pitchFamily="34" charset="0"/>
                          </a:rPr>
                        </m:ctrlPr>
                      </m:groupChrPr>
                      <m:e>
                        <m:r>
                          <m:rPr>
                            <m:brk m:alnAt="2"/>
                          </m:rPr>
                          <a:rPr lang="en-VN" sz="2500" b="0" i="1">
                            <a:solidFill>
                              <a:srgbClr val="7030A0"/>
                            </a:solidFill>
                            <a:latin typeface="Cambria Math" panose="02040503050406030204" pitchFamily="18" charset="0"/>
                            <a:cs typeface="Arial" panose="020B0604020202020204" pitchFamily="34" charset="0"/>
                          </a:rPr>
                          <m:t>𝑡</m:t>
                        </m:r>
                        <m:r>
                          <a:rPr lang="en-VN" sz="2500" b="0" i="1">
                            <a:solidFill>
                              <a:srgbClr val="7030A0"/>
                            </a:solidFill>
                            <a:latin typeface="Cambria Math" panose="02040503050406030204" pitchFamily="18" charset="0"/>
                            <a:ea typeface="Cambria Math" panose="02040503050406030204" pitchFamily="18" charset="0"/>
                            <a:cs typeface="Arial" panose="020B0604020202020204" pitchFamily="34" charset="0"/>
                          </a:rPr>
                          <m:t>°</m:t>
                        </m:r>
                      </m:e>
                    </m:groupChr>
                  </m:oMath>
                </a14:m>
                <a:r>
                  <a:rPr lang="en-VN" sz="25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sym typeface="Wingdings" pitchFamily="2" charset="2"/>
                  </a:rPr>
                  <a:t> </a:t>
                </a:r>
                <a:r>
                  <a:rPr lang="en-US" sz="25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sym typeface="Wingdings" pitchFamily="2" charset="2"/>
                  </a:rPr>
                  <a:t>Na</a:t>
                </a:r>
                <a:r>
                  <a:rPr lang="en-US" sz="2500" baseline="-250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sym typeface="Wingdings" pitchFamily="2" charset="2"/>
                  </a:rPr>
                  <a:t>2</a:t>
                </a:r>
                <a:r>
                  <a:rPr lang="en-VN" sz="25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sym typeface="Wingdings" pitchFamily="2" charset="2"/>
                  </a:rPr>
                  <a:t>O</a:t>
                </a:r>
                <a:endParaRPr lang="en-VN" sz="25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endParaRPr>
              </a:p>
            </p:txBody>
          </p:sp>
        </mc:Choice>
        <mc:Fallback xmlns="">
          <p:sp>
            <p:nvSpPr>
              <p:cNvPr id="9" name="TextBox 8">
                <a:extLst>
                  <a:ext uri="{FF2B5EF4-FFF2-40B4-BE49-F238E27FC236}">
                    <a16:creationId xmlns:a16="http://schemas.microsoft.com/office/drawing/2014/main" id="{5F0E848B-67B4-4048-86A7-31FF5B7A56AA}"/>
                  </a:ext>
                </a:extLst>
              </p:cNvPr>
              <p:cNvSpPr txBox="1">
                <a:spLocks noRot="1" noChangeAspect="1" noMove="1" noResize="1" noEditPoints="1" noAdjustHandles="1" noChangeArrowheads="1" noChangeShapeType="1" noTextEdit="1"/>
              </p:cNvSpPr>
              <p:nvPr/>
            </p:nvSpPr>
            <p:spPr>
              <a:xfrm>
                <a:off x="1066800" y="3021451"/>
                <a:ext cx="5029200" cy="618759"/>
              </a:xfrm>
              <a:prstGeom prst="rect">
                <a:avLst/>
              </a:prstGeom>
              <a:blipFill>
                <a:blip r:embed="rId3"/>
                <a:stretch>
                  <a:fillRect l="-1939" b="-22772"/>
                </a:stretch>
              </a:blipFill>
            </p:spPr>
            <p:txBody>
              <a:bodyPr/>
              <a:lstStyle/>
              <a:p>
                <a:r>
                  <a:rPr lang="en-IN">
                    <a:noFill/>
                  </a:rPr>
                  <a:t> </a:t>
                </a:r>
              </a:p>
            </p:txBody>
          </p:sp>
        </mc:Fallback>
      </mc:AlternateContent>
      <p:sp>
        <p:nvSpPr>
          <p:cNvPr id="10" name="TextBox 9">
            <a:extLst>
              <a:ext uri="{FF2B5EF4-FFF2-40B4-BE49-F238E27FC236}">
                <a16:creationId xmlns:a16="http://schemas.microsoft.com/office/drawing/2014/main" id="{C9C9FBB3-9C97-6F40-B4FD-7302E047B2F7}"/>
              </a:ext>
            </a:extLst>
          </p:cNvPr>
          <p:cNvSpPr txBox="1"/>
          <p:nvPr/>
        </p:nvSpPr>
        <p:spPr>
          <a:xfrm>
            <a:off x="1066799" y="3654365"/>
            <a:ext cx="5029200" cy="477054"/>
          </a:xfrm>
          <a:prstGeom prst="rect">
            <a:avLst/>
          </a:prstGeom>
          <a:noFill/>
        </p:spPr>
        <p:txBody>
          <a:bodyPr wrap="square" rtlCol="0">
            <a:spAutoFit/>
          </a:bodyPr>
          <a:lstStyle/>
          <a:p>
            <a:r>
              <a:rPr lang="en-VN" sz="25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rPr>
              <a:t>(6) </a:t>
            </a:r>
            <a:r>
              <a:rPr lang="en-US" sz="25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rPr>
              <a:t>Mg + 2HCl</a:t>
            </a:r>
            <a:r>
              <a:rPr lang="en-VN" sz="25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rPr>
              <a:t> </a:t>
            </a:r>
            <a:r>
              <a:rPr lang="en-VN" sz="25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sym typeface="Wingdings" pitchFamily="2" charset="2"/>
              </a:rPr>
              <a:t> </a:t>
            </a:r>
            <a:r>
              <a:rPr lang="en-US" sz="25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sym typeface="Wingdings" pitchFamily="2" charset="2"/>
              </a:rPr>
              <a:t>MgCl</a:t>
            </a:r>
            <a:r>
              <a:rPr lang="en-US" sz="2500" baseline="-250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sym typeface="Wingdings" pitchFamily="2" charset="2"/>
              </a:rPr>
              <a:t>2</a:t>
            </a:r>
            <a:r>
              <a:rPr lang="en-US" sz="25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sym typeface="Wingdings" pitchFamily="2" charset="2"/>
              </a:rPr>
              <a:t> + H</a:t>
            </a:r>
            <a:r>
              <a:rPr lang="en-US" sz="2500" baseline="-250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sym typeface="Wingdings" pitchFamily="2" charset="2"/>
              </a:rPr>
              <a:t>2</a:t>
            </a:r>
            <a:endParaRPr lang="en-VN" sz="2500" baseline="-250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endParaRPr>
          </a:p>
        </p:txBody>
      </p:sp>
      <p:sp>
        <p:nvSpPr>
          <p:cNvPr id="12" name="TextBox 11">
            <a:extLst>
              <a:ext uri="{FF2B5EF4-FFF2-40B4-BE49-F238E27FC236}">
                <a16:creationId xmlns:a16="http://schemas.microsoft.com/office/drawing/2014/main" id="{5E9C96D4-BA36-6147-988F-E2A9C8EE4FB8}"/>
              </a:ext>
            </a:extLst>
          </p:cNvPr>
          <p:cNvSpPr txBox="1"/>
          <p:nvPr/>
        </p:nvSpPr>
        <p:spPr>
          <a:xfrm>
            <a:off x="986531" y="5060769"/>
            <a:ext cx="5558118" cy="477054"/>
          </a:xfrm>
          <a:prstGeom prst="rect">
            <a:avLst/>
          </a:prstGeom>
          <a:noFill/>
        </p:spPr>
        <p:txBody>
          <a:bodyPr wrap="square" rtlCol="0">
            <a:spAutoFit/>
          </a:bodyPr>
          <a:lstStyle/>
          <a:p>
            <a:r>
              <a:rPr lang="en-VN" sz="2500" dirty="0">
                <a:solidFill>
                  <a:srgbClr val="7030A0"/>
                </a:solidFill>
                <a:highlight>
                  <a:srgbClr val="FFFF00"/>
                </a:highlight>
                <a:latin typeface="UTM Aurora" panose="02040603050506020204" pitchFamily="18" charset="0"/>
                <a:ea typeface="Arial Unicode MS" panose="020B0604020202020204" pitchFamily="34" charset="-128"/>
                <a:cs typeface="Arial Unicode MS" panose="020B0604020202020204" pitchFamily="34" charset="-128"/>
              </a:rPr>
              <a:t>Phản ứng một chiều: (1), (4), (5), (6)</a:t>
            </a:r>
            <a:endParaRPr lang="en-VN" sz="2500" baseline="-25000" dirty="0">
              <a:solidFill>
                <a:srgbClr val="7030A0"/>
              </a:solidFill>
              <a:highlight>
                <a:srgbClr val="FFFF00"/>
              </a:highlight>
              <a:latin typeface="UTM Aurora" panose="02040603050506020204" pitchFamily="18" charset="0"/>
              <a:ea typeface="Arial Unicode MS" panose="020B0604020202020204" pitchFamily="34" charset="-128"/>
              <a:cs typeface="Arial Unicode MS" panose="020B0604020202020204" pitchFamily="34" charset="-128"/>
            </a:endParaRPr>
          </a:p>
        </p:txBody>
      </p:sp>
      <p:sp>
        <p:nvSpPr>
          <p:cNvPr id="13" name="TextBox 12">
            <a:extLst>
              <a:ext uri="{FF2B5EF4-FFF2-40B4-BE49-F238E27FC236}">
                <a16:creationId xmlns:a16="http://schemas.microsoft.com/office/drawing/2014/main" id="{DB224C5A-6B9F-B047-8646-B4D9B0198DB7}"/>
              </a:ext>
            </a:extLst>
          </p:cNvPr>
          <p:cNvSpPr txBox="1"/>
          <p:nvPr/>
        </p:nvSpPr>
        <p:spPr>
          <a:xfrm>
            <a:off x="986531" y="5884033"/>
            <a:ext cx="5558118" cy="477054"/>
          </a:xfrm>
          <a:prstGeom prst="rect">
            <a:avLst/>
          </a:prstGeom>
          <a:noFill/>
        </p:spPr>
        <p:txBody>
          <a:bodyPr wrap="square" rtlCol="0">
            <a:spAutoFit/>
          </a:bodyPr>
          <a:lstStyle/>
          <a:p>
            <a:r>
              <a:rPr lang="en-VN" sz="2500" dirty="0">
                <a:solidFill>
                  <a:srgbClr val="7030A0"/>
                </a:solidFill>
                <a:highlight>
                  <a:srgbClr val="FFFF00"/>
                </a:highlight>
                <a:latin typeface="UTM Aurora" panose="02040603050506020204" pitchFamily="18" charset="0"/>
                <a:ea typeface="Arial Unicode MS" panose="020B0604020202020204" pitchFamily="34" charset="-128"/>
                <a:cs typeface="Arial Unicode MS" panose="020B0604020202020204" pitchFamily="34" charset="-128"/>
              </a:rPr>
              <a:t>Phản ứng thuận nghịch: (2), (3)</a:t>
            </a:r>
            <a:r>
              <a:rPr lang="en-US" sz="2500" dirty="0">
                <a:solidFill>
                  <a:srgbClr val="7030A0"/>
                </a:solidFill>
                <a:highlight>
                  <a:srgbClr val="FFFF00"/>
                </a:highlight>
                <a:latin typeface="UTM Aurora" panose="02040603050506020204" pitchFamily="18" charset="0"/>
                <a:ea typeface="Arial Unicode MS" panose="020B0604020202020204" pitchFamily="34" charset="-128"/>
                <a:cs typeface="Arial Unicode MS" panose="020B0604020202020204" pitchFamily="34" charset="-128"/>
              </a:rPr>
              <a:t>, (7)</a:t>
            </a:r>
            <a:endParaRPr lang="en-VN" sz="2500" baseline="-25000" dirty="0">
              <a:solidFill>
                <a:srgbClr val="7030A0"/>
              </a:solidFill>
              <a:highlight>
                <a:srgbClr val="FFFF00"/>
              </a:highlight>
              <a:latin typeface="UTM Aurora" panose="02040603050506020204" pitchFamily="18" charset="0"/>
              <a:ea typeface="Arial Unicode MS" panose="020B0604020202020204" pitchFamily="34" charset="-128"/>
              <a:cs typeface="Arial Unicode MS" panose="020B0604020202020204" pitchFamily="34" charset="-128"/>
            </a:endParaRPr>
          </a:p>
        </p:txBody>
      </p:sp>
      <p:sp>
        <p:nvSpPr>
          <p:cNvPr id="14" name="TextBox 13">
            <a:extLst>
              <a:ext uri="{FF2B5EF4-FFF2-40B4-BE49-F238E27FC236}">
                <a16:creationId xmlns:a16="http://schemas.microsoft.com/office/drawing/2014/main" id="{819FCEB2-C469-4AC6-A858-CF9E7C741625}"/>
              </a:ext>
            </a:extLst>
          </p:cNvPr>
          <p:cNvSpPr txBox="1"/>
          <p:nvPr/>
        </p:nvSpPr>
        <p:spPr>
          <a:xfrm>
            <a:off x="1066799" y="4258603"/>
            <a:ext cx="6718917" cy="477054"/>
          </a:xfrm>
          <a:prstGeom prst="rect">
            <a:avLst/>
          </a:prstGeom>
          <a:noFill/>
        </p:spPr>
        <p:txBody>
          <a:bodyPr wrap="square" rtlCol="0">
            <a:spAutoFit/>
          </a:bodyPr>
          <a:lstStyle/>
          <a:p>
            <a:r>
              <a:rPr lang="en-VN" sz="25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rPr>
              <a:t>(</a:t>
            </a:r>
            <a:r>
              <a:rPr lang="en-US" sz="25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rPr>
              <a:t>7</a:t>
            </a:r>
            <a:r>
              <a:rPr lang="en-VN" sz="25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rPr>
              <a:t>) </a:t>
            </a:r>
            <a:r>
              <a:rPr lang="en-US" sz="25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rPr>
              <a:t>CaCO</a:t>
            </a:r>
            <a:r>
              <a:rPr lang="en-US" sz="2500" baseline="-250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rPr>
              <a:t>3</a:t>
            </a:r>
            <a:r>
              <a:rPr lang="en-US" sz="25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rPr>
              <a:t> + CO</a:t>
            </a:r>
            <a:r>
              <a:rPr lang="en-US" sz="2500" baseline="-250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rPr>
              <a:t>2</a:t>
            </a:r>
            <a:r>
              <a:rPr lang="en-US" sz="25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rPr>
              <a:t> + H</a:t>
            </a:r>
            <a:r>
              <a:rPr lang="en-US" sz="2500" baseline="-250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rPr>
              <a:t>2</a:t>
            </a:r>
            <a:r>
              <a:rPr lang="en-US" sz="25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rPr>
              <a:t>O</a:t>
            </a:r>
            <a:r>
              <a:rPr lang="en-VN" sz="25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rPr>
              <a:t>  ⇄</a:t>
            </a:r>
            <a:r>
              <a:rPr lang="en-US" sz="25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rPr>
              <a:t> Ca(HCO</a:t>
            </a:r>
            <a:r>
              <a:rPr lang="en-US" sz="2500" baseline="-250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rPr>
              <a:t>3</a:t>
            </a:r>
            <a:r>
              <a:rPr lang="en-US" sz="25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rPr>
              <a:t>)</a:t>
            </a:r>
            <a:r>
              <a:rPr lang="en-US" sz="2500" baseline="-250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rPr>
              <a:t>2</a:t>
            </a:r>
            <a:endParaRPr lang="en-VN" sz="2500" baseline="-25000" dirty="0">
              <a:solidFill>
                <a:srgbClr val="7030A0"/>
              </a:solidFill>
              <a:latin typeface="UTM Aurora" panose="02040603050506020204" pitchFamily="18" charset="0"/>
              <a:ea typeface="Arial Unicode MS" panose="020B0604020202020204" pitchFamily="34" charset="-128"/>
              <a:cs typeface="Arial Unicode MS" panose="020B0604020202020204" pitchFamily="34" charset="-128"/>
            </a:endParaRPr>
          </a:p>
        </p:txBody>
      </p:sp>
      <p:pic>
        <p:nvPicPr>
          <p:cNvPr id="15" name="Picture 2" descr="Các hang động, điểm tham quan du lịch nổi bật tại Phong Nha Kẻ Bàng">
            <a:extLst>
              <a:ext uri="{FF2B5EF4-FFF2-40B4-BE49-F238E27FC236}">
                <a16:creationId xmlns:a16="http://schemas.microsoft.com/office/drawing/2014/main" id="{EF6AE98C-6E92-4240-BC49-48375721898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584134" y="1342946"/>
            <a:ext cx="4322420" cy="27505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D257ACE-EE9D-43A4-9260-CA892A7C146A}"/>
              </a:ext>
            </a:extLst>
          </p:cNvPr>
          <p:cNvPicPr>
            <a:picLocks noChangeAspect="1"/>
          </p:cNvPicPr>
          <p:nvPr/>
        </p:nvPicPr>
        <p:blipFill>
          <a:blip r:embed="rId6"/>
          <a:stretch>
            <a:fillRect/>
          </a:stretch>
        </p:blipFill>
        <p:spPr>
          <a:xfrm>
            <a:off x="6584134" y="4378393"/>
            <a:ext cx="4759201" cy="642894"/>
          </a:xfrm>
          <a:prstGeom prst="rect">
            <a:avLst/>
          </a:prstGeom>
        </p:spPr>
      </p:pic>
      <p:sp>
        <p:nvSpPr>
          <p:cNvPr id="3" name="TextBox 2">
            <a:extLst>
              <a:ext uri="{FF2B5EF4-FFF2-40B4-BE49-F238E27FC236}">
                <a16:creationId xmlns:a16="http://schemas.microsoft.com/office/drawing/2014/main" id="{49931854-2045-4E7E-B309-73C2D1CBAA0D}"/>
              </a:ext>
            </a:extLst>
          </p:cNvPr>
          <p:cNvSpPr txBox="1"/>
          <p:nvPr/>
        </p:nvSpPr>
        <p:spPr>
          <a:xfrm>
            <a:off x="5946741" y="5011058"/>
            <a:ext cx="6033986" cy="1754326"/>
          </a:xfrm>
          <a:prstGeom prst="rect">
            <a:avLst/>
          </a:prstGeom>
          <a:noFill/>
        </p:spPr>
        <p:txBody>
          <a:bodyPr wrap="square" rtlCol="0">
            <a:spAutoFit/>
          </a:bodyPr>
          <a:lstStyle/>
          <a:p>
            <a:pPr algn="just"/>
            <a:r>
              <a:rPr lang="en-US" dirty="0" err="1">
                <a:latin typeface="Tahoma" panose="020B0604030504040204" pitchFamily="34" charset="0"/>
                <a:ea typeface="Tahoma" panose="020B0604030504040204" pitchFamily="34" charset="0"/>
                <a:cs typeface="Tahoma" panose="020B0604030504040204" pitchFamily="34" charset="0"/>
              </a:rPr>
              <a:t>Sự</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tạo</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thành</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thạch</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nhũ</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trong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các</a:t>
            </a:r>
            <a:r>
              <a:rPr lang="en-US" dirty="0">
                <a:latin typeface="Tahoma" panose="020B0604030504040204" pitchFamily="34" charset="0"/>
                <a:ea typeface="Tahoma" panose="020B0604030504040204" pitchFamily="34" charset="0"/>
                <a:cs typeface="Tahoma" panose="020B0604030504040204" pitchFamily="34" charset="0"/>
              </a:rPr>
              <a:t> hang </a:t>
            </a:r>
            <a:r>
              <a:rPr lang="en-US" dirty="0" err="1">
                <a:latin typeface="Tahoma" panose="020B0604030504040204" pitchFamily="34" charset="0"/>
                <a:ea typeface="Tahoma" panose="020B0604030504040204" pitchFamily="34" charset="0"/>
                <a:cs typeface="Tahoma" panose="020B0604030504040204" pitchFamily="34" charset="0"/>
              </a:rPr>
              <a:t>động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núi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đá</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vôi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là</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một</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trong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những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ví</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dụ</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về</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phản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ứng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thuận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nghịch</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diễn</a:t>
            </a:r>
            <a:r>
              <a:rPr lang="en-US" dirty="0">
                <a:latin typeface="Tahoma" panose="020B0604030504040204" pitchFamily="34" charset="0"/>
                <a:ea typeface="Tahoma" panose="020B0604030504040204" pitchFamily="34" charset="0"/>
                <a:cs typeface="Tahoma" panose="020B0604030504040204" pitchFamily="34" charset="0"/>
              </a:rPr>
              <a:t> ra </a:t>
            </a:r>
            <a:r>
              <a:rPr lang="en-US" dirty="0" err="1">
                <a:latin typeface="Tahoma" panose="020B0604030504040204" pitchFamily="34" charset="0"/>
                <a:ea typeface="Tahoma" panose="020B0604030504040204" pitchFamily="34" charset="0"/>
                <a:cs typeface="Tahoma" panose="020B0604030504040204" pitchFamily="34" charset="0"/>
              </a:rPr>
              <a:t>trong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tự</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nhiên</a:t>
            </a:r>
            <a:r>
              <a:rPr lang="en-US" dirty="0">
                <a:latin typeface="Tahoma" panose="020B0604030504040204" pitchFamily="34" charset="0"/>
                <a:ea typeface="Tahoma" panose="020B0604030504040204" pitchFamily="34" charset="0"/>
                <a:cs typeface="Tahoma" panose="020B0604030504040204" pitchFamily="34" charset="0"/>
              </a:rPr>
              <a:t>. </a:t>
            </a:r>
            <a:r>
              <a:rPr lang="vi-VN" dirty="0">
                <a:latin typeface="Tahoma" panose="020B0604030504040204" pitchFamily="34" charset="0"/>
                <a:ea typeface="Tahoma" panose="020B0604030504040204" pitchFamily="34" charset="0"/>
                <a:cs typeface="Tahoma" panose="020B0604030504040204" pitchFamily="34" charset="0"/>
              </a:rPr>
              <a:t>Thạch nhũ "lớn" lên với tốc độ 0,13 mm một năm. Các thạch nhũ "lớn" nhanh nhất là những nơi có dòng nước dồi dào </a:t>
            </a:r>
            <a:r>
              <a:rPr lang="en-US" dirty="0" err="1">
                <a:latin typeface="Tahoma" panose="020B0604030504040204" pitchFamily="34" charset="0"/>
                <a:ea typeface="Tahoma" panose="020B0604030504040204" pitchFamily="34" charset="0"/>
                <a:cs typeface="Tahoma" panose="020B0604030504040204" pitchFamily="34" charset="0"/>
              </a:rPr>
              <a:t>canxi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cacbonat</a:t>
            </a:r>
            <a:r>
              <a:rPr lang="en-US" dirty="0">
                <a:latin typeface="Tahoma" panose="020B0604030504040204" pitchFamily="34" charset="0"/>
                <a:ea typeface="Tahoma" panose="020B0604030504040204" pitchFamily="34" charset="0"/>
                <a:cs typeface="Tahoma" panose="020B0604030504040204" pitchFamily="34" charset="0"/>
              </a:rPr>
              <a:t> </a:t>
            </a:r>
            <a:r>
              <a:rPr lang="vi-VN" dirty="0">
                <a:latin typeface="Tahoma" panose="020B0604030504040204" pitchFamily="34" charset="0"/>
                <a:ea typeface="Tahoma" panose="020B0604030504040204" pitchFamily="34" charset="0"/>
                <a:cs typeface="Tahoma" panose="020B0604030504040204" pitchFamily="34" charset="0"/>
              </a:rPr>
              <a:t>và CO</a:t>
            </a:r>
            <a:r>
              <a:rPr lang="vi-VN" baseline="-25000" dirty="0">
                <a:latin typeface="Tahoma" panose="020B0604030504040204" pitchFamily="34" charset="0"/>
                <a:ea typeface="Tahoma" panose="020B0604030504040204" pitchFamily="34" charset="0"/>
                <a:cs typeface="Tahoma" panose="020B0604030504040204" pitchFamily="34" charset="0"/>
              </a:rPr>
              <a:t>2</a:t>
            </a:r>
            <a:r>
              <a:rPr lang="vi-VN" dirty="0">
                <a:latin typeface="Tahoma" panose="020B0604030504040204" pitchFamily="34" charset="0"/>
                <a:ea typeface="Tahoma" panose="020B0604030504040204" pitchFamily="34" charset="0"/>
                <a:cs typeface="Tahoma" panose="020B0604030504040204" pitchFamily="34" charset="0"/>
              </a:rPr>
              <a:t>, tốc độ lớn có thể đạt 3 mm mỗi năm</a:t>
            </a:r>
            <a:r>
              <a:rPr lang="en-US" dirty="0">
                <a:latin typeface="Tahoma" panose="020B0604030504040204" pitchFamily="34" charset="0"/>
                <a:ea typeface="Tahoma" panose="020B0604030504040204" pitchFamily="34" charset="0"/>
                <a:cs typeface="Tahoma" panose="020B0604030504040204" pitchFamily="34" charset="0"/>
              </a:rPr>
              <a:t>.</a:t>
            </a:r>
            <a:endParaRPr lang="en-IN"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3425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ppt_y</p:attrName>
                                        </p:attrNameLst>
                                      </p:cBhvr>
                                      <p:tavLst>
                                        <p:tav tm="0">
                                          <p:val>
                                            <p:strVal val="#ppt_y+#ppt_h*1.125000"/>
                                          </p:val>
                                        </p:tav>
                                        <p:tav tm="100000">
                                          <p:val>
                                            <p:strVal val="#ppt_y"/>
                                          </p:val>
                                        </p:tav>
                                      </p:tavLst>
                                    </p:anim>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p:tgtEl>
                                          <p:spTgt spid="7"/>
                                        </p:tgtEl>
                                        <p:attrNameLst>
                                          <p:attrName>ppt_y</p:attrName>
                                        </p:attrNameLst>
                                      </p:cBhvr>
                                      <p:tavLst>
                                        <p:tav tm="0">
                                          <p:val>
                                            <p:strVal val="#ppt_y+#ppt_h*1.125000"/>
                                          </p:val>
                                        </p:tav>
                                        <p:tav tm="100000">
                                          <p:val>
                                            <p:strVal val="#ppt_y"/>
                                          </p:val>
                                        </p:tav>
                                      </p:tavLst>
                                    </p:anim>
                                    <p:animEffect transition="in" filter="wipe(up)">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p:tgtEl>
                                          <p:spTgt spid="8"/>
                                        </p:tgtEl>
                                        <p:attrNameLst>
                                          <p:attrName>ppt_y</p:attrName>
                                        </p:attrNameLst>
                                      </p:cBhvr>
                                      <p:tavLst>
                                        <p:tav tm="0">
                                          <p:val>
                                            <p:strVal val="#ppt_y+#ppt_h*1.125000"/>
                                          </p:val>
                                        </p:tav>
                                        <p:tav tm="100000">
                                          <p:val>
                                            <p:strVal val="#ppt_y"/>
                                          </p:val>
                                        </p:tav>
                                      </p:tavLst>
                                    </p:anim>
                                    <p:animEffect transition="in" filter="wipe(up)">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p:tgtEl>
                                          <p:spTgt spid="9"/>
                                        </p:tgtEl>
                                        <p:attrNameLst>
                                          <p:attrName>ppt_y</p:attrName>
                                        </p:attrNameLst>
                                      </p:cBhvr>
                                      <p:tavLst>
                                        <p:tav tm="0">
                                          <p:val>
                                            <p:strVal val="#ppt_y+#ppt_h*1.125000"/>
                                          </p:val>
                                        </p:tav>
                                        <p:tav tm="100000">
                                          <p:val>
                                            <p:strVal val="#ppt_y"/>
                                          </p:val>
                                        </p:tav>
                                      </p:tavLst>
                                    </p:anim>
                                    <p:animEffect transition="in" filter="wipe(up)">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p:tgtEl>
                                          <p:spTgt spid="10"/>
                                        </p:tgtEl>
                                        <p:attrNameLst>
                                          <p:attrName>ppt_y</p:attrName>
                                        </p:attrNameLst>
                                      </p:cBhvr>
                                      <p:tavLst>
                                        <p:tav tm="0">
                                          <p:val>
                                            <p:strVal val="#ppt_y+#ppt_h*1.125000"/>
                                          </p:val>
                                        </p:tav>
                                        <p:tav tm="100000">
                                          <p:val>
                                            <p:strVal val="#ppt_y"/>
                                          </p:val>
                                        </p:tav>
                                      </p:tavLst>
                                    </p:anim>
                                    <p:animEffect transition="in" filter="wipe(up)">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p:tgtEl>
                                          <p:spTgt spid="14"/>
                                        </p:tgtEl>
                                        <p:attrNameLst>
                                          <p:attrName>ppt_y</p:attrName>
                                        </p:attrNameLst>
                                      </p:cBhvr>
                                      <p:tavLst>
                                        <p:tav tm="0">
                                          <p:val>
                                            <p:strVal val="#ppt_y+#ppt_h*1.125000"/>
                                          </p:val>
                                        </p:tav>
                                        <p:tav tm="100000">
                                          <p:val>
                                            <p:strVal val="#ppt_y"/>
                                          </p:val>
                                        </p:tav>
                                      </p:tavLst>
                                    </p:anim>
                                    <p:animEffect transition="in" filter="wipe(up)">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p:tgtEl>
                                          <p:spTgt spid="12"/>
                                        </p:tgtEl>
                                        <p:attrNameLst>
                                          <p:attrName>ppt_y</p:attrName>
                                        </p:attrNameLst>
                                      </p:cBhvr>
                                      <p:tavLst>
                                        <p:tav tm="0">
                                          <p:val>
                                            <p:strVal val="#ppt_y+#ppt_h*1.125000"/>
                                          </p:val>
                                        </p:tav>
                                        <p:tav tm="100000">
                                          <p:val>
                                            <p:strVal val="#ppt_y"/>
                                          </p:val>
                                        </p:tav>
                                      </p:tavLst>
                                    </p:anim>
                                    <p:animEffect transition="in" filter="wipe(up)">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p:tgtEl>
                                          <p:spTgt spid="13"/>
                                        </p:tgtEl>
                                        <p:attrNameLst>
                                          <p:attrName>ppt_y</p:attrName>
                                        </p:attrNameLst>
                                      </p:cBhvr>
                                      <p:tavLst>
                                        <p:tav tm="0">
                                          <p:val>
                                            <p:strVal val="#ppt_y+#ppt_h*1.125000"/>
                                          </p:val>
                                        </p:tav>
                                        <p:tav tm="100000">
                                          <p:val>
                                            <p:strVal val="#ppt_y"/>
                                          </p:val>
                                        </p:tav>
                                      </p:tavLst>
                                    </p:anim>
                                    <p:animEffect transition="in" filter="wipe(up)">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
                                        </p:tgtEl>
                                        <p:attrNameLst>
                                          <p:attrName>style.visibility</p:attrName>
                                        </p:attrNameLst>
                                      </p:cBhvr>
                                      <p:to>
                                        <p:strVal val="visible"/>
                                      </p:to>
                                    </p:set>
                                    <p:anim calcmode="lin" valueType="num">
                                      <p:cBhvr additive="base">
                                        <p:cTn id="73" dur="500" fill="hold"/>
                                        <p:tgtEl>
                                          <p:spTgt spid="2"/>
                                        </p:tgtEl>
                                        <p:attrNameLst>
                                          <p:attrName>ppt_x</p:attrName>
                                        </p:attrNameLst>
                                      </p:cBhvr>
                                      <p:tavLst>
                                        <p:tav tm="0">
                                          <p:val>
                                            <p:strVal val="#ppt_x"/>
                                          </p:val>
                                        </p:tav>
                                        <p:tav tm="100000">
                                          <p:val>
                                            <p:strVal val="#ppt_x"/>
                                          </p:val>
                                        </p:tav>
                                      </p:tavLst>
                                    </p:anim>
                                    <p:anim calcmode="lin" valueType="num">
                                      <p:cBhvr additive="base">
                                        <p:cTn id="7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
                                        </p:tgtEl>
                                        <p:attrNameLst>
                                          <p:attrName>style.visibility</p:attrName>
                                        </p:attrNameLst>
                                      </p:cBhvr>
                                      <p:to>
                                        <p:strVal val="visible"/>
                                      </p:to>
                                    </p:set>
                                    <p:anim calcmode="lin" valueType="num">
                                      <p:cBhvr additive="base">
                                        <p:cTn id="79" dur="500" fill="hold"/>
                                        <p:tgtEl>
                                          <p:spTgt spid="3"/>
                                        </p:tgtEl>
                                        <p:attrNameLst>
                                          <p:attrName>ppt_x</p:attrName>
                                        </p:attrNameLst>
                                      </p:cBhvr>
                                      <p:tavLst>
                                        <p:tav tm="0">
                                          <p:val>
                                            <p:strVal val="#ppt_x"/>
                                          </p:val>
                                        </p:tav>
                                        <p:tav tm="100000">
                                          <p:val>
                                            <p:strVal val="#ppt_x"/>
                                          </p:val>
                                        </p:tav>
                                      </p:tavLst>
                                    </p:anim>
                                    <p:anim calcmode="lin" valueType="num">
                                      <p:cBhvr additive="base">
                                        <p:cTn id="8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p:bldP spid="9" grpId="0"/>
      <p:bldP spid="10" grpId="0"/>
      <p:bldP spid="12" grpId="0"/>
      <p:bldP spid="13" grpId="0"/>
      <p:bldP spid="14"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516F6-004F-48B4-B0B8-60135BFBD717}"/>
              </a:ext>
            </a:extLst>
          </p:cNvPr>
          <p:cNvSpPr>
            <a:spLocks noGrp="1"/>
          </p:cNvSpPr>
          <p:nvPr>
            <p:ph type="title"/>
          </p:nvPr>
        </p:nvSpPr>
        <p:spPr/>
        <p:txBody>
          <a:bodyPr/>
          <a:lstStyle/>
          <a:p>
            <a:endParaRPr lang="en-IN" dirty="0"/>
          </a:p>
        </p:txBody>
      </p:sp>
      <p:pic>
        <p:nvPicPr>
          <p:cNvPr id="2050" name="Picture 2" descr="Sinh học 9 Bài 50: Hệ sinh thái">
            <a:extLst>
              <a:ext uri="{FF2B5EF4-FFF2-40B4-BE49-F238E27FC236}">
                <a16:creationId xmlns:a16="http://schemas.microsoft.com/office/drawing/2014/main" id="{220BC6FF-0393-4C84-B9B3-E6CAD8AFE3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79571" cy="30471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Điều kiện cân bằng của vật chịu tác dụng của 2 lực, 3 lực, cách xác định  trọng tâm và bài tập - Vật lý 10 bài 17">
            <a:extLst>
              <a:ext uri="{FF2B5EF4-FFF2-40B4-BE49-F238E27FC236}">
                <a16:creationId xmlns:a16="http://schemas.microsoft.com/office/drawing/2014/main" id="{BB729DA0-1219-4557-93A6-010E5CE2C0F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791418" y="0"/>
            <a:ext cx="5400582" cy="304712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oá học 10 Bài 38 Cân bằng hóa học">
            <a:extLst>
              <a:ext uri="{FF2B5EF4-FFF2-40B4-BE49-F238E27FC236}">
                <a16:creationId xmlns:a16="http://schemas.microsoft.com/office/drawing/2014/main" id="{8A68A6F5-4B01-490C-8D85-2BA3324F0B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9735" y="3429000"/>
            <a:ext cx="5362264"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4D9FA0D-FA09-43A1-B33A-BAF365C1813A}"/>
              </a:ext>
            </a:extLst>
          </p:cNvPr>
          <p:cNvSpPr txBox="1"/>
          <p:nvPr/>
        </p:nvSpPr>
        <p:spPr>
          <a:xfrm>
            <a:off x="5241254" y="254244"/>
            <a:ext cx="1588481" cy="6238631"/>
          </a:xfrm>
          <a:prstGeom prst="rect">
            <a:avLst/>
          </a:prstGeom>
          <a:noFill/>
        </p:spPr>
        <p:txBody>
          <a:bodyPr wrap="square" rtlCol="0">
            <a:spAutoFit/>
          </a:bodyPr>
          <a:lstStyle/>
          <a:p>
            <a:pPr algn="ctr">
              <a:lnSpc>
                <a:spcPct val="150000"/>
              </a:lnSpc>
            </a:pPr>
            <a:r>
              <a:rPr lang="en-US" sz="3000" dirty="0">
                <a:solidFill>
                  <a:srgbClr val="FF0000"/>
                </a:solidFill>
                <a:latin typeface="UTM Aurora" panose="02040603050506020204" pitchFamily="18" charset="0"/>
              </a:rPr>
              <a:t>XU </a:t>
            </a:r>
          </a:p>
          <a:p>
            <a:pPr algn="ctr">
              <a:lnSpc>
                <a:spcPct val="150000"/>
              </a:lnSpc>
            </a:pPr>
            <a:r>
              <a:rPr lang="en-US" sz="3000" dirty="0">
                <a:solidFill>
                  <a:srgbClr val="FF0000"/>
                </a:solidFill>
                <a:latin typeface="UTM Aurora" panose="02040603050506020204" pitchFamily="18" charset="0"/>
              </a:rPr>
              <a:t>HƯỚNG </a:t>
            </a:r>
          </a:p>
          <a:p>
            <a:pPr algn="ctr">
              <a:lnSpc>
                <a:spcPct val="150000"/>
              </a:lnSpc>
            </a:pPr>
            <a:r>
              <a:rPr lang="en-US" sz="3000" dirty="0">
                <a:solidFill>
                  <a:srgbClr val="FF0000"/>
                </a:solidFill>
                <a:latin typeface="UTM Aurora" panose="02040603050506020204" pitchFamily="18" charset="0"/>
              </a:rPr>
              <a:t>CỦA </a:t>
            </a:r>
          </a:p>
          <a:p>
            <a:pPr algn="ctr">
              <a:lnSpc>
                <a:spcPct val="150000"/>
              </a:lnSpc>
            </a:pPr>
            <a:r>
              <a:rPr lang="en-US" sz="3000" dirty="0">
                <a:solidFill>
                  <a:srgbClr val="FF0000"/>
                </a:solidFill>
                <a:latin typeface="UTM Aurora" panose="02040603050506020204" pitchFamily="18" charset="0"/>
              </a:rPr>
              <a:t>THẾ </a:t>
            </a:r>
          </a:p>
          <a:p>
            <a:pPr algn="ctr">
              <a:lnSpc>
                <a:spcPct val="150000"/>
              </a:lnSpc>
            </a:pPr>
            <a:r>
              <a:rPr lang="en-US" sz="3000" dirty="0">
                <a:solidFill>
                  <a:srgbClr val="FF0000"/>
                </a:solidFill>
                <a:latin typeface="UTM Aurora" panose="02040603050506020204" pitchFamily="18" charset="0"/>
              </a:rPr>
              <a:t>GIỚI</a:t>
            </a:r>
            <a:br>
              <a:rPr lang="en-US" sz="3000" dirty="0">
                <a:solidFill>
                  <a:srgbClr val="FF0000"/>
                </a:solidFill>
                <a:latin typeface="UTM Aurora" panose="02040603050506020204" pitchFamily="18" charset="0"/>
              </a:rPr>
            </a:br>
            <a:r>
              <a:rPr lang="en-US" sz="3000" dirty="0">
                <a:solidFill>
                  <a:srgbClr val="FF0000"/>
                </a:solidFill>
                <a:latin typeface="UTM Aurora" panose="02040603050506020204" pitchFamily="18" charset="0"/>
              </a:rPr>
              <a:t>VẬT CHẤT</a:t>
            </a:r>
          </a:p>
          <a:p>
            <a:pPr algn="ctr">
              <a:lnSpc>
                <a:spcPct val="150000"/>
              </a:lnSpc>
            </a:pPr>
            <a:r>
              <a:rPr lang="en-US" sz="3000" dirty="0">
                <a:solidFill>
                  <a:srgbClr val="FF0000"/>
                </a:solidFill>
                <a:latin typeface="UTM Aurora" panose="02040603050506020204" pitchFamily="18" charset="0"/>
              </a:rPr>
              <a:t>LÀ </a:t>
            </a:r>
          </a:p>
          <a:p>
            <a:pPr algn="ctr">
              <a:lnSpc>
                <a:spcPct val="150000"/>
              </a:lnSpc>
            </a:pPr>
            <a:r>
              <a:rPr lang="en-US" sz="3000" dirty="0">
                <a:solidFill>
                  <a:srgbClr val="FF0000"/>
                </a:solidFill>
                <a:latin typeface="UTM Aurora" panose="02040603050506020204" pitchFamily="18" charset="0"/>
              </a:rPr>
              <a:t>SỰ CÂN BẰNG</a:t>
            </a:r>
            <a:endParaRPr lang="en-IN" sz="3000" dirty="0">
              <a:solidFill>
                <a:srgbClr val="FF0000"/>
              </a:solidFill>
              <a:latin typeface="UTM Aurora" panose="02040603050506020204" pitchFamily="18" charset="0"/>
            </a:endParaRPr>
          </a:p>
        </p:txBody>
      </p:sp>
      <p:pic>
        <p:nvPicPr>
          <p:cNvPr id="2062" name="Picture 14" descr="Cách Cân Bằng Cuộc Sống &amp; Công Việc - Công Ty Cổ Phần Sản Xuất Nhựa Duy Tân">
            <a:extLst>
              <a:ext uri="{FF2B5EF4-FFF2-40B4-BE49-F238E27FC236}">
                <a16:creationId xmlns:a16="http://schemas.microsoft.com/office/drawing/2014/main" id="{572676D7-77C5-4EFA-B616-9005A61022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5241254"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09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054"/>
                                        </p:tgtEl>
                                        <p:attrNameLst>
                                          <p:attrName>style.visibility</p:attrName>
                                        </p:attrNameLst>
                                      </p:cBhvr>
                                      <p:to>
                                        <p:strVal val="visible"/>
                                      </p:to>
                                    </p:set>
                                    <p:animEffect transition="in" filter="barn(inVertical)">
                                      <p:cBhvr>
                                        <p:cTn id="13" dur="500"/>
                                        <p:tgtEl>
                                          <p:spTgt spid="205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062"/>
                                        </p:tgtEl>
                                        <p:attrNameLst>
                                          <p:attrName>style.visibility</p:attrName>
                                        </p:attrNameLst>
                                      </p:cBhvr>
                                      <p:to>
                                        <p:strVal val="visible"/>
                                      </p:to>
                                    </p:set>
                                    <p:animEffect transition="in" filter="fade">
                                      <p:cBhvr>
                                        <p:cTn id="18" dur="1000"/>
                                        <p:tgtEl>
                                          <p:spTgt spid="2062"/>
                                        </p:tgtEl>
                                      </p:cBhvr>
                                    </p:animEffect>
                                    <p:anim calcmode="lin" valueType="num">
                                      <p:cBhvr>
                                        <p:cTn id="19" dur="1000" fill="hold"/>
                                        <p:tgtEl>
                                          <p:spTgt spid="2062"/>
                                        </p:tgtEl>
                                        <p:attrNameLst>
                                          <p:attrName>ppt_x</p:attrName>
                                        </p:attrNameLst>
                                      </p:cBhvr>
                                      <p:tavLst>
                                        <p:tav tm="0">
                                          <p:val>
                                            <p:strVal val="#ppt_x"/>
                                          </p:val>
                                        </p:tav>
                                        <p:tav tm="100000">
                                          <p:val>
                                            <p:strVal val="#ppt_x"/>
                                          </p:val>
                                        </p:tav>
                                      </p:tavLst>
                                    </p:anim>
                                    <p:anim calcmode="lin" valueType="num">
                                      <p:cBhvr>
                                        <p:cTn id="20" dur="1000" fill="hold"/>
                                        <p:tgtEl>
                                          <p:spTgt spid="206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060"/>
                                        </p:tgtEl>
                                        <p:attrNameLst>
                                          <p:attrName>style.visibility</p:attrName>
                                        </p:attrNameLst>
                                      </p:cBhvr>
                                      <p:to>
                                        <p:strVal val="visible"/>
                                      </p:to>
                                    </p:set>
                                    <p:animEffect transition="in" filter="barn(inVertical)">
                                      <p:cBhvr>
                                        <p:cTn id="25" dur="500"/>
                                        <p:tgtEl>
                                          <p:spTgt spid="206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594B9DC-547E-284C-9A6C-522B36AE3BD0}"/>
              </a:ext>
            </a:extLst>
          </p:cNvPr>
          <p:cNvGrpSpPr/>
          <p:nvPr/>
        </p:nvGrpSpPr>
        <p:grpSpPr>
          <a:xfrm>
            <a:off x="1389303" y="1194070"/>
            <a:ext cx="4038600" cy="892552"/>
            <a:chOff x="2036839" y="1439063"/>
            <a:chExt cx="4038600" cy="892552"/>
          </a:xfrm>
        </p:grpSpPr>
        <p:grpSp>
          <p:nvGrpSpPr>
            <p:cNvPr id="8" name="Group 7">
              <a:extLst>
                <a:ext uri="{FF2B5EF4-FFF2-40B4-BE49-F238E27FC236}">
                  <a16:creationId xmlns:a16="http://schemas.microsoft.com/office/drawing/2014/main" id="{9FCA5595-51C4-CF45-91E2-9D08A6BC6946}"/>
                </a:ext>
              </a:extLst>
            </p:cNvPr>
            <p:cNvGrpSpPr/>
            <p:nvPr/>
          </p:nvGrpSpPr>
          <p:grpSpPr>
            <a:xfrm>
              <a:off x="2036839" y="1612453"/>
              <a:ext cx="4038600" cy="461665"/>
              <a:chOff x="2036839" y="1612453"/>
              <a:chExt cx="4038600" cy="461665"/>
            </a:xfrm>
          </p:grpSpPr>
          <p:sp>
            <p:nvSpPr>
              <p:cNvPr id="11" name="TextBox 10">
                <a:extLst>
                  <a:ext uri="{FF2B5EF4-FFF2-40B4-BE49-F238E27FC236}">
                    <a16:creationId xmlns:a16="http://schemas.microsoft.com/office/drawing/2014/main" id="{87E79336-D464-2C42-8AB8-9B54C96428EC}"/>
                  </a:ext>
                </a:extLst>
              </p:cNvPr>
              <p:cNvSpPr txBox="1"/>
              <p:nvPr/>
            </p:nvSpPr>
            <p:spPr>
              <a:xfrm>
                <a:off x="2036839" y="1612453"/>
                <a:ext cx="4038600" cy="461665"/>
              </a:xfrm>
              <a:prstGeom prst="rect">
                <a:avLst/>
              </a:prstGeom>
              <a:noFill/>
            </p:spPr>
            <p:txBody>
              <a:bodyPr wrap="square" rtlCol="0">
                <a:spAutoFit/>
              </a:bodyPr>
              <a:lstStyle/>
              <a:p>
                <a:r>
                  <a:rPr lang="en-VN" sz="2400" dirty="0">
                    <a:solidFill>
                      <a:srgbClr val="7030A0"/>
                    </a:solidFill>
                    <a:latin typeface="UTM Aurora" panose="02040603050506020204" pitchFamily="18" charset="0"/>
                  </a:rPr>
                  <a:t>H</a:t>
                </a:r>
                <a:r>
                  <a:rPr lang="en-VN" sz="2400" baseline="-25000" dirty="0">
                    <a:solidFill>
                      <a:srgbClr val="7030A0"/>
                    </a:solidFill>
                    <a:latin typeface="UTM Aurora" panose="02040603050506020204" pitchFamily="18" charset="0"/>
                  </a:rPr>
                  <a:t>2 (</a:t>
                </a:r>
                <a:r>
                  <a:rPr lang="en-US" sz="2400" baseline="-25000" dirty="0">
                    <a:solidFill>
                      <a:srgbClr val="7030A0"/>
                    </a:solidFill>
                    <a:latin typeface="UTM Aurora" panose="02040603050506020204" pitchFamily="18" charset="0"/>
                  </a:rPr>
                  <a:t>g</a:t>
                </a:r>
                <a:r>
                  <a:rPr lang="en-VN" sz="2400" baseline="-25000" dirty="0">
                    <a:solidFill>
                      <a:srgbClr val="7030A0"/>
                    </a:solidFill>
                    <a:latin typeface="UTM Aurora" panose="02040603050506020204" pitchFamily="18" charset="0"/>
                  </a:rPr>
                  <a:t>) </a:t>
                </a:r>
                <a:r>
                  <a:rPr lang="en-VN" sz="2400" dirty="0">
                    <a:solidFill>
                      <a:srgbClr val="7030A0"/>
                    </a:solidFill>
                    <a:latin typeface="UTM Aurora" panose="02040603050506020204" pitchFamily="18" charset="0"/>
                  </a:rPr>
                  <a:t> +  I</a:t>
                </a:r>
                <a:r>
                  <a:rPr lang="en-VN" sz="2400" baseline="-25000" dirty="0">
                    <a:solidFill>
                      <a:srgbClr val="7030A0"/>
                    </a:solidFill>
                    <a:latin typeface="UTM Aurora" panose="02040603050506020204" pitchFamily="18" charset="0"/>
                  </a:rPr>
                  <a:t>2(</a:t>
                </a:r>
                <a:r>
                  <a:rPr lang="en-US" sz="2400" baseline="-25000" dirty="0">
                    <a:solidFill>
                      <a:srgbClr val="7030A0"/>
                    </a:solidFill>
                    <a:latin typeface="UTM Aurora" panose="02040603050506020204" pitchFamily="18" charset="0"/>
                  </a:rPr>
                  <a:t>g</a:t>
                </a:r>
                <a:r>
                  <a:rPr lang="en-VN" sz="2400" baseline="-25000" dirty="0">
                    <a:solidFill>
                      <a:srgbClr val="7030A0"/>
                    </a:solidFill>
                    <a:latin typeface="UTM Aurora" panose="02040603050506020204" pitchFamily="18" charset="0"/>
                  </a:rPr>
                  <a:t>)</a:t>
                </a:r>
                <a:r>
                  <a:rPr lang="en-VN" sz="2400" dirty="0">
                    <a:solidFill>
                      <a:srgbClr val="7030A0"/>
                    </a:solidFill>
                    <a:latin typeface="UTM Aurora" panose="02040603050506020204" pitchFamily="18" charset="0"/>
                  </a:rPr>
                  <a:t>                2HI</a:t>
                </a:r>
                <a:r>
                  <a:rPr lang="en-VN" sz="2400" baseline="-25000" dirty="0">
                    <a:solidFill>
                      <a:srgbClr val="7030A0"/>
                    </a:solidFill>
                    <a:latin typeface="UTM Aurora" panose="02040603050506020204" pitchFamily="18" charset="0"/>
                  </a:rPr>
                  <a:t>(</a:t>
                </a:r>
                <a:r>
                  <a:rPr lang="en-US" sz="2400" baseline="-25000" dirty="0">
                    <a:solidFill>
                      <a:srgbClr val="7030A0"/>
                    </a:solidFill>
                    <a:latin typeface="UTM Aurora" panose="02040603050506020204" pitchFamily="18" charset="0"/>
                  </a:rPr>
                  <a:t>g</a:t>
                </a:r>
                <a:r>
                  <a:rPr lang="en-VN" sz="2400" baseline="-25000" dirty="0">
                    <a:solidFill>
                      <a:srgbClr val="7030A0"/>
                    </a:solidFill>
                    <a:latin typeface="UTM Aurora" panose="02040603050506020204" pitchFamily="18" charset="0"/>
                  </a:rPr>
                  <a:t>)</a:t>
                </a:r>
                <a:endParaRPr lang="en-VN" sz="2400" dirty="0">
                  <a:latin typeface="UTM Aurora" panose="02040603050506020204" pitchFamily="18" charset="0"/>
                </a:endParaRPr>
              </a:p>
            </p:txBody>
          </p:sp>
          <p:cxnSp>
            <p:nvCxnSpPr>
              <p:cNvPr id="6" name="Straight Arrow Connector 5">
                <a:extLst>
                  <a:ext uri="{FF2B5EF4-FFF2-40B4-BE49-F238E27FC236}">
                    <a16:creationId xmlns:a16="http://schemas.microsoft.com/office/drawing/2014/main" id="{4E85BC49-6D02-994F-9DCD-5D194B135C41}"/>
                  </a:ext>
                </a:extLst>
              </p:cNvPr>
              <p:cNvCxnSpPr/>
              <p:nvPr/>
            </p:nvCxnSpPr>
            <p:spPr>
              <a:xfrm>
                <a:off x="3505200" y="1843286"/>
                <a:ext cx="609600" cy="0"/>
              </a:xfrm>
              <a:prstGeom prst="straightConnector1">
                <a:avLst/>
              </a:prstGeom>
              <a:ln w="28575">
                <a:tailEnd type="triangle"/>
              </a:ln>
            </p:spPr>
            <p:style>
              <a:lnRef idx="2">
                <a:schemeClr val="accent5"/>
              </a:lnRef>
              <a:fillRef idx="0">
                <a:schemeClr val="accent5"/>
              </a:fillRef>
              <a:effectRef idx="1">
                <a:schemeClr val="accent5"/>
              </a:effectRef>
              <a:fontRef idx="minor">
                <a:schemeClr val="tx1"/>
              </a:fontRef>
            </p:style>
          </p:cxnSp>
          <p:cxnSp>
            <p:nvCxnSpPr>
              <p:cNvPr id="18" name="Straight Arrow Connector 17">
                <a:extLst>
                  <a:ext uri="{FF2B5EF4-FFF2-40B4-BE49-F238E27FC236}">
                    <a16:creationId xmlns:a16="http://schemas.microsoft.com/office/drawing/2014/main" id="{62A7E936-09B1-4049-9B5E-6A9E1A849B75}"/>
                  </a:ext>
                </a:extLst>
              </p:cNvPr>
              <p:cNvCxnSpPr/>
              <p:nvPr/>
            </p:nvCxnSpPr>
            <p:spPr>
              <a:xfrm>
                <a:off x="3508748" y="1961331"/>
                <a:ext cx="609600" cy="0"/>
              </a:xfrm>
              <a:prstGeom prst="straightConnector1">
                <a:avLst/>
              </a:prstGeom>
              <a:ln w="28575">
                <a:solidFill>
                  <a:srgbClr val="0070C0"/>
                </a:solidFill>
                <a:headEnd type="triangle" w="med" len="med"/>
                <a:tailEnd type="none" w="med" len="med"/>
              </a:ln>
            </p:spPr>
            <p:style>
              <a:lnRef idx="2">
                <a:schemeClr val="dk1"/>
              </a:lnRef>
              <a:fillRef idx="0">
                <a:schemeClr val="dk1"/>
              </a:fillRef>
              <a:effectRef idx="1">
                <a:schemeClr val="dk1"/>
              </a:effectRef>
              <a:fontRef idx="minor">
                <a:schemeClr val="tx1"/>
              </a:fontRef>
            </p:style>
          </p:cxnSp>
        </p:grpSp>
        <p:sp>
          <p:nvSpPr>
            <p:cNvPr id="10" name="TextBox 9">
              <a:extLst>
                <a:ext uri="{FF2B5EF4-FFF2-40B4-BE49-F238E27FC236}">
                  <a16:creationId xmlns:a16="http://schemas.microsoft.com/office/drawing/2014/main" id="{4CC11C01-D359-DB43-A4BC-E79293DBC4AA}"/>
                </a:ext>
              </a:extLst>
            </p:cNvPr>
            <p:cNvSpPr txBox="1"/>
            <p:nvPr/>
          </p:nvSpPr>
          <p:spPr>
            <a:xfrm>
              <a:off x="3514666" y="1439063"/>
              <a:ext cx="609600" cy="369332"/>
            </a:xfrm>
            <a:prstGeom prst="rect">
              <a:avLst/>
            </a:prstGeom>
            <a:noFill/>
          </p:spPr>
          <p:txBody>
            <a:bodyPr wrap="square" rtlCol="0">
              <a:spAutoFit/>
            </a:bodyPr>
            <a:lstStyle/>
            <a:p>
              <a:r>
                <a:rPr lang="en-IN" dirty="0">
                  <a:solidFill>
                    <a:srgbClr val="C00000"/>
                  </a:solidFill>
                  <a:latin typeface="UTM Aurora" panose="02040603050506020204" pitchFamily="18" charset="0"/>
                  <a:cs typeface="Arial" panose="020B0604020202020204" pitchFamily="34" charset="0"/>
                </a:rPr>
                <a:t>v</a:t>
              </a:r>
              <a:r>
                <a:rPr lang="en-VN" baseline="-25000" dirty="0">
                  <a:solidFill>
                    <a:srgbClr val="C00000"/>
                  </a:solidFill>
                  <a:latin typeface="UTM Aurora" panose="02040603050506020204" pitchFamily="18" charset="0"/>
                  <a:cs typeface="Arial" panose="020B0604020202020204" pitchFamily="34" charset="0"/>
                </a:rPr>
                <a:t>t</a:t>
              </a:r>
              <a:r>
                <a:rPr lang="en-US" baseline="-25000" dirty="0" err="1">
                  <a:solidFill>
                    <a:srgbClr val="C00000"/>
                  </a:solidFill>
                  <a:latin typeface="UTM Aurora" panose="02040603050506020204" pitchFamily="18" charset="0"/>
                  <a:cs typeface="Arial" panose="020B0604020202020204" pitchFamily="34" charset="0"/>
                </a:rPr>
                <a:t>huận</a:t>
              </a:r>
              <a:endParaRPr lang="en-VN" baseline="-25000" dirty="0">
                <a:solidFill>
                  <a:srgbClr val="C00000"/>
                </a:solidFill>
                <a:latin typeface="UTM Aurora" panose="02040603050506020204" pitchFamily="18" charset="0"/>
                <a:cs typeface="Arial" panose="020B0604020202020204" pitchFamily="34" charset="0"/>
              </a:endParaRPr>
            </a:p>
          </p:txBody>
        </p:sp>
        <p:sp>
          <p:nvSpPr>
            <p:cNvPr id="19" name="TextBox 18">
              <a:extLst>
                <a:ext uri="{FF2B5EF4-FFF2-40B4-BE49-F238E27FC236}">
                  <a16:creationId xmlns:a16="http://schemas.microsoft.com/office/drawing/2014/main" id="{DB000427-F200-2C4A-A1BD-F706DC87665D}"/>
                </a:ext>
              </a:extLst>
            </p:cNvPr>
            <p:cNvSpPr txBox="1"/>
            <p:nvPr/>
          </p:nvSpPr>
          <p:spPr>
            <a:xfrm>
              <a:off x="3514666" y="1962283"/>
              <a:ext cx="847229" cy="369332"/>
            </a:xfrm>
            <a:prstGeom prst="rect">
              <a:avLst/>
            </a:prstGeom>
            <a:noFill/>
          </p:spPr>
          <p:txBody>
            <a:bodyPr wrap="square" rtlCol="0">
              <a:spAutoFit/>
            </a:bodyPr>
            <a:lstStyle/>
            <a:p>
              <a:r>
                <a:rPr lang="en-IN" dirty="0">
                  <a:solidFill>
                    <a:srgbClr val="C00000"/>
                  </a:solidFill>
                  <a:latin typeface="UTM Aurora" panose="02040603050506020204" pitchFamily="18" charset="0"/>
                  <a:cs typeface="Arial" panose="020B0604020202020204" pitchFamily="34" charset="0"/>
                </a:rPr>
                <a:t>v</a:t>
              </a:r>
              <a:r>
                <a:rPr lang="en-VN" baseline="-25000" dirty="0">
                  <a:solidFill>
                    <a:srgbClr val="C00000"/>
                  </a:solidFill>
                  <a:latin typeface="UTM Aurora" panose="02040603050506020204" pitchFamily="18" charset="0"/>
                  <a:cs typeface="Arial" panose="020B0604020202020204" pitchFamily="34" charset="0"/>
                </a:rPr>
                <a:t>n</a:t>
              </a:r>
              <a:r>
                <a:rPr lang="en-US" baseline="-25000" dirty="0" err="1">
                  <a:solidFill>
                    <a:srgbClr val="C00000"/>
                  </a:solidFill>
                  <a:latin typeface="UTM Aurora" panose="02040603050506020204" pitchFamily="18" charset="0"/>
                  <a:cs typeface="Arial" panose="020B0604020202020204" pitchFamily="34" charset="0"/>
                </a:rPr>
                <a:t>ghịch</a:t>
              </a:r>
              <a:endParaRPr lang="en-VN" baseline="-25000" dirty="0">
                <a:solidFill>
                  <a:srgbClr val="C00000"/>
                </a:solidFill>
                <a:latin typeface="UTM Aurora" panose="02040603050506020204" pitchFamily="18" charset="0"/>
                <a:cs typeface="Arial" panose="020B0604020202020204" pitchFamily="34" charset="0"/>
              </a:endParaRPr>
            </a:p>
          </p:txBody>
        </p:sp>
      </p:grpSp>
      <p:graphicFrame>
        <p:nvGraphicFramePr>
          <p:cNvPr id="13" name="Table 12">
            <a:extLst>
              <a:ext uri="{FF2B5EF4-FFF2-40B4-BE49-F238E27FC236}">
                <a16:creationId xmlns:a16="http://schemas.microsoft.com/office/drawing/2014/main" id="{E719559D-9341-EC48-AAD5-F18C9E5AD542}"/>
              </a:ext>
            </a:extLst>
          </p:cNvPr>
          <p:cNvGraphicFramePr>
            <a:graphicFrameLocks noGrp="1"/>
          </p:cNvGraphicFramePr>
          <p:nvPr>
            <p:extLst>
              <p:ext uri="{D42A27DB-BD31-4B8C-83A1-F6EECF244321}">
                <p14:modId xmlns:p14="http://schemas.microsoft.com/office/powerpoint/2010/main" val="410773811"/>
              </p:ext>
            </p:extLst>
          </p:nvPr>
        </p:nvGraphicFramePr>
        <p:xfrm>
          <a:off x="217556" y="2120714"/>
          <a:ext cx="6880085" cy="3429071"/>
        </p:xfrm>
        <a:graphic>
          <a:graphicData uri="http://schemas.openxmlformats.org/drawingml/2006/table">
            <a:tbl>
              <a:tblPr firstRow="1" bandRow="1">
                <a:tableStyleId>{5C22544A-7EE6-4342-B048-85BDC9FD1C3A}</a:tableStyleId>
              </a:tblPr>
              <a:tblGrid>
                <a:gridCol w="1376017">
                  <a:extLst>
                    <a:ext uri="{9D8B030D-6E8A-4147-A177-3AD203B41FA5}">
                      <a16:colId xmlns:a16="http://schemas.microsoft.com/office/drawing/2014/main" val="147646425"/>
                    </a:ext>
                  </a:extLst>
                </a:gridCol>
                <a:gridCol w="1376017">
                  <a:extLst>
                    <a:ext uri="{9D8B030D-6E8A-4147-A177-3AD203B41FA5}">
                      <a16:colId xmlns:a16="http://schemas.microsoft.com/office/drawing/2014/main" val="1545487076"/>
                    </a:ext>
                  </a:extLst>
                </a:gridCol>
                <a:gridCol w="1376017">
                  <a:extLst>
                    <a:ext uri="{9D8B030D-6E8A-4147-A177-3AD203B41FA5}">
                      <a16:colId xmlns:a16="http://schemas.microsoft.com/office/drawing/2014/main" val="535242547"/>
                    </a:ext>
                  </a:extLst>
                </a:gridCol>
                <a:gridCol w="1376017">
                  <a:extLst>
                    <a:ext uri="{9D8B030D-6E8A-4147-A177-3AD203B41FA5}">
                      <a16:colId xmlns:a16="http://schemas.microsoft.com/office/drawing/2014/main" val="2425379567"/>
                    </a:ext>
                  </a:extLst>
                </a:gridCol>
                <a:gridCol w="1376017">
                  <a:extLst>
                    <a:ext uri="{9D8B030D-6E8A-4147-A177-3AD203B41FA5}">
                      <a16:colId xmlns:a16="http://schemas.microsoft.com/office/drawing/2014/main" val="4268242711"/>
                    </a:ext>
                  </a:extLst>
                </a:gridCol>
              </a:tblGrid>
              <a:tr h="426739">
                <a:tc rowSpan="2">
                  <a:txBody>
                    <a:bodyPr/>
                    <a:lstStyle/>
                    <a:p>
                      <a:pPr algn="ctr"/>
                      <a:r>
                        <a:rPr lang="en-VN">
                          <a:solidFill>
                            <a:srgbClr val="C00000"/>
                          </a:solidFill>
                          <a:latin typeface="Arial" panose="020B0604020202020204" pitchFamily="34" charset="0"/>
                          <a:cs typeface="Arial" panose="020B0604020202020204" pitchFamily="34" charset="0"/>
                        </a:rPr>
                        <a:t>Thời điểm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gridSpan="2">
                  <a:txBody>
                    <a:bodyPr/>
                    <a:lstStyle/>
                    <a:p>
                      <a:pPr algn="ctr"/>
                      <a:r>
                        <a:rPr lang="en-VN">
                          <a:solidFill>
                            <a:srgbClr val="C00000"/>
                          </a:solidFill>
                          <a:latin typeface="Arial" panose="020B0604020202020204" pitchFamily="34" charset="0"/>
                          <a:cs typeface="Arial" panose="020B0604020202020204" pitchFamily="34" charset="0"/>
                        </a:rPr>
                        <a:t>Phản ứng thuận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VN"/>
                    </a:p>
                  </a:txBody>
                  <a:tcPr/>
                </a:tc>
                <a:tc gridSpan="2">
                  <a:txBody>
                    <a:bodyPr/>
                    <a:lstStyle/>
                    <a:p>
                      <a:pPr algn="ctr"/>
                      <a:r>
                        <a:rPr lang="en-VN">
                          <a:solidFill>
                            <a:srgbClr val="C00000"/>
                          </a:solidFill>
                          <a:latin typeface="Arial" panose="020B0604020202020204" pitchFamily="34" charset="0"/>
                          <a:cs typeface="Arial" panose="020B0604020202020204" pitchFamily="34" charset="0"/>
                        </a:rPr>
                        <a:t>Phản ứng nghịch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VN"/>
                    </a:p>
                  </a:txBody>
                  <a:tcPr/>
                </a:tc>
                <a:extLst>
                  <a:ext uri="{0D108BD9-81ED-4DB2-BD59-A6C34878D82A}">
                    <a16:rowId xmlns:a16="http://schemas.microsoft.com/office/drawing/2014/main" val="2940359726"/>
                  </a:ext>
                </a:extLst>
              </a:tr>
              <a:tr h="746793">
                <a:tc vMerge="1">
                  <a:txBody>
                    <a:bodyPr/>
                    <a:lstStyle/>
                    <a:p>
                      <a:endParaRPr lang="en-VN"/>
                    </a:p>
                  </a:txBody>
                  <a:tcPr/>
                </a:tc>
                <a:tc>
                  <a:txBody>
                    <a:bodyPr/>
                    <a:lstStyle/>
                    <a:p>
                      <a:pPr algn="ctr"/>
                      <a:r>
                        <a:rPr lang="en-VN" b="1">
                          <a:solidFill>
                            <a:srgbClr val="C00000"/>
                          </a:solidFill>
                          <a:latin typeface="Arial" panose="020B0604020202020204" pitchFamily="34" charset="0"/>
                          <a:cs typeface="Arial" panose="020B0604020202020204" pitchFamily="34" charset="0"/>
                        </a:rPr>
                        <a:t>Nồng độ H</a:t>
                      </a:r>
                      <a:r>
                        <a:rPr lang="en-VN" b="1" baseline="-25000">
                          <a:solidFill>
                            <a:srgbClr val="C00000"/>
                          </a:solidFill>
                          <a:latin typeface="Arial" panose="020B0604020202020204" pitchFamily="34" charset="0"/>
                          <a:cs typeface="Arial" panose="020B0604020202020204" pitchFamily="34" charset="0"/>
                        </a:rPr>
                        <a:t>2</a:t>
                      </a:r>
                      <a:r>
                        <a:rPr lang="en-VN" b="1">
                          <a:solidFill>
                            <a:srgbClr val="C00000"/>
                          </a:solidFill>
                          <a:latin typeface="Arial" panose="020B0604020202020204" pitchFamily="34" charset="0"/>
                          <a:cs typeface="Arial" panose="020B0604020202020204" pitchFamily="34" charset="0"/>
                        </a:rPr>
                        <a:t>, I</a:t>
                      </a:r>
                      <a:r>
                        <a:rPr lang="en-VN" b="1" baseline="-25000">
                          <a:solidFill>
                            <a:srgbClr val="C00000"/>
                          </a:solidFill>
                          <a:latin typeface="Arial" panose="020B0604020202020204" pitchFamily="34" charset="0"/>
                          <a:cs typeface="Arial" panose="020B0604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VN" b="1" dirty="0">
                          <a:solidFill>
                            <a:srgbClr val="C00000"/>
                          </a:solidFill>
                          <a:latin typeface="Arial" panose="020B0604020202020204" pitchFamily="34" charset="0"/>
                          <a:cs typeface="Arial" panose="020B0604020202020204" pitchFamily="34" charset="0"/>
                        </a:rPr>
                        <a:t>v</a:t>
                      </a:r>
                      <a:r>
                        <a:rPr lang="en-VN" b="1" baseline="-25000" dirty="0">
                          <a:solidFill>
                            <a:srgbClr val="C00000"/>
                          </a:solidFill>
                          <a:latin typeface="Arial" panose="020B0604020202020204" pitchFamily="34" charset="0"/>
                          <a:cs typeface="Arial" panose="020B0604020202020204" pitchFamily="34"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VN" b="1">
                          <a:solidFill>
                            <a:srgbClr val="C00000"/>
                          </a:solidFill>
                          <a:latin typeface="Arial" panose="020B0604020202020204" pitchFamily="34" charset="0"/>
                          <a:cs typeface="Arial" panose="020B0604020202020204" pitchFamily="34" charset="0"/>
                        </a:rPr>
                        <a:t>v</a:t>
                      </a:r>
                      <a:r>
                        <a:rPr lang="en-VN" b="1" baseline="-25000">
                          <a:solidFill>
                            <a:srgbClr val="C00000"/>
                          </a:solidFill>
                          <a:latin typeface="Arial" panose="020B0604020202020204" pitchFamily="34" charset="0"/>
                          <a:cs typeface="Arial" panose="020B0604020202020204" pitchFamily="34"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VN" b="1">
                          <a:solidFill>
                            <a:srgbClr val="C00000"/>
                          </a:solidFill>
                          <a:latin typeface="Arial" panose="020B0604020202020204" pitchFamily="34" charset="0"/>
                          <a:cs typeface="Arial" panose="020B0604020202020204" pitchFamily="34" charset="0"/>
                        </a:rPr>
                        <a:t>Nồng độ HI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34929184"/>
                  </a:ext>
                </a:extLst>
              </a:tr>
              <a:tr h="426739">
                <a:tc>
                  <a:txBody>
                    <a:bodyPr/>
                    <a:lstStyle/>
                    <a:p>
                      <a:pPr algn="ctr"/>
                      <a:endParaRPr lang="en-VN">
                        <a:solidFill>
                          <a:srgbClr val="00206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VN">
                        <a:solidFill>
                          <a:srgbClr val="00206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VN">
                        <a:solidFill>
                          <a:srgbClr val="00206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VN">
                        <a:solidFill>
                          <a:srgbClr val="00206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VN">
                        <a:solidFill>
                          <a:srgbClr val="00206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66534455"/>
                  </a:ext>
                </a:extLst>
              </a:tr>
              <a:tr h="1115580">
                <a:tc>
                  <a:txBody>
                    <a:bodyPr/>
                    <a:lstStyle/>
                    <a:p>
                      <a:pPr algn="ctr"/>
                      <a:endParaRPr lang="en-VN">
                        <a:solidFill>
                          <a:srgbClr val="002060"/>
                        </a:solidFill>
                        <a:latin typeface="Arial" panose="020B0604020202020204" pitchFamily="34" charset="0"/>
                        <a:cs typeface="Arial" panose="020B0604020202020204" pitchFamily="34" charset="0"/>
                      </a:endParaRPr>
                    </a:p>
                    <a:p>
                      <a:pPr algn="ctr"/>
                      <a:endParaRPr lang="en-VN">
                        <a:solidFill>
                          <a:srgbClr val="002060"/>
                        </a:solidFill>
                        <a:latin typeface="Arial" panose="020B0604020202020204" pitchFamily="34" charset="0"/>
                        <a:cs typeface="Arial" panose="020B0604020202020204" pitchFamily="34" charset="0"/>
                      </a:endParaRPr>
                    </a:p>
                    <a:p>
                      <a:pPr algn="ctr"/>
                      <a:endParaRPr lang="en-VN">
                        <a:solidFill>
                          <a:srgbClr val="002060"/>
                        </a:solidFill>
                        <a:latin typeface="Arial" panose="020B0604020202020204" pitchFamily="34" charset="0"/>
                        <a:cs typeface="Arial" panose="020B0604020202020204" pitchFamily="34" charset="0"/>
                      </a:endParaRPr>
                    </a:p>
                    <a:p>
                      <a:pPr algn="ctr"/>
                      <a:endParaRPr lang="en-VN">
                        <a:solidFill>
                          <a:srgbClr val="00206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VN" dirty="0">
                        <a:solidFill>
                          <a:srgbClr val="00206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VN">
                        <a:solidFill>
                          <a:srgbClr val="00206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VN">
                        <a:solidFill>
                          <a:srgbClr val="00206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VN">
                        <a:solidFill>
                          <a:srgbClr val="00206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118718055"/>
                  </a:ext>
                </a:extLst>
              </a:tr>
              <a:tr h="600697">
                <a:tc>
                  <a:txBody>
                    <a:bodyPr/>
                    <a:lstStyle/>
                    <a:p>
                      <a:pPr algn="ctr"/>
                      <a:endParaRPr lang="en-VN">
                        <a:solidFill>
                          <a:srgbClr val="002060"/>
                        </a:solidFill>
                        <a:latin typeface="Arial" panose="020B0604020202020204" pitchFamily="34" charset="0"/>
                        <a:cs typeface="Arial" panose="020B0604020202020204" pitchFamily="34" charset="0"/>
                      </a:endParaRPr>
                    </a:p>
                    <a:p>
                      <a:pPr algn="ctr"/>
                      <a:endParaRPr lang="en-VN">
                        <a:solidFill>
                          <a:srgbClr val="00206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VN">
                        <a:solidFill>
                          <a:srgbClr val="00206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2">
                  <a:txBody>
                    <a:bodyPr/>
                    <a:lstStyle/>
                    <a:p>
                      <a:pPr algn="ctr"/>
                      <a:endParaRPr lang="en-VN" baseline="-25000" dirty="0">
                        <a:solidFill>
                          <a:srgbClr val="00206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endParaRPr lang="en-VN">
                        <a:solidFill>
                          <a:srgbClr val="C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VN" dirty="0">
                        <a:solidFill>
                          <a:srgbClr val="00206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493750299"/>
                  </a:ext>
                </a:extLst>
              </a:tr>
            </a:tbl>
          </a:graphicData>
        </a:graphic>
      </p:graphicFrame>
      <p:sp>
        <p:nvSpPr>
          <p:cNvPr id="20" name="TextBox 19">
            <a:extLst>
              <a:ext uri="{FF2B5EF4-FFF2-40B4-BE49-F238E27FC236}">
                <a16:creationId xmlns:a16="http://schemas.microsoft.com/office/drawing/2014/main" id="{B0A28D7D-9D4F-A344-A3D3-3BB37F5AB7DC}"/>
              </a:ext>
            </a:extLst>
          </p:cNvPr>
          <p:cNvSpPr txBox="1"/>
          <p:nvPr/>
        </p:nvSpPr>
        <p:spPr>
          <a:xfrm>
            <a:off x="264459" y="3288769"/>
            <a:ext cx="6754580" cy="400110"/>
          </a:xfrm>
          <a:prstGeom prst="rect">
            <a:avLst/>
          </a:prstGeom>
          <a:noFill/>
        </p:spPr>
        <p:txBody>
          <a:bodyPr wrap="square" rtlCol="0">
            <a:spAutoFit/>
          </a:bodyPr>
          <a:lstStyle/>
          <a:p>
            <a:pPr fontAlgn="ctr"/>
            <a:r>
              <a:rPr lang="en-VN" sz="2000" dirty="0">
                <a:solidFill>
                  <a:srgbClr val="002060"/>
                </a:solidFill>
                <a:latin typeface="UTM Aurora" panose="02040603050506020204" pitchFamily="18" charset="0"/>
              </a:rPr>
              <a:t>t = 0        </a:t>
            </a:r>
            <a:r>
              <a:rPr lang="en-US" sz="2000" dirty="0">
                <a:solidFill>
                  <a:srgbClr val="002060"/>
                </a:solidFill>
                <a:latin typeface="UTM Aurora" panose="02040603050506020204" pitchFamily="18" charset="0"/>
              </a:rPr>
              <a:t>           </a:t>
            </a:r>
            <a:r>
              <a:rPr lang="en-VN" sz="2000" dirty="0">
                <a:solidFill>
                  <a:srgbClr val="002060"/>
                </a:solidFill>
                <a:latin typeface="UTM Aurora" panose="02040603050506020204" pitchFamily="18" charset="0"/>
              </a:rPr>
              <a:t>lớn nhất   </a:t>
            </a:r>
            <a:r>
              <a:rPr lang="en-US" sz="2000" dirty="0">
                <a:solidFill>
                  <a:srgbClr val="002060"/>
                </a:solidFill>
                <a:latin typeface="UTM Aurora" panose="02040603050506020204" pitchFamily="18" charset="0"/>
              </a:rPr>
              <a:t>       </a:t>
            </a:r>
            <a:r>
              <a:rPr lang="en-VN" sz="2000" dirty="0">
                <a:solidFill>
                  <a:srgbClr val="002060"/>
                </a:solidFill>
                <a:latin typeface="UTM Aurora" panose="02040603050506020204" pitchFamily="18" charset="0"/>
              </a:rPr>
              <a:t>  lớn nhất          </a:t>
            </a:r>
            <a:r>
              <a:rPr lang="en-US" sz="2000" dirty="0">
                <a:solidFill>
                  <a:srgbClr val="002060"/>
                </a:solidFill>
                <a:latin typeface="UTM Aurora" panose="02040603050506020204" pitchFamily="18" charset="0"/>
              </a:rPr>
              <a:t>         </a:t>
            </a:r>
            <a:r>
              <a:rPr lang="en-VN" sz="2000" dirty="0">
                <a:solidFill>
                  <a:srgbClr val="002060"/>
                </a:solidFill>
                <a:latin typeface="UTM Aurora" panose="02040603050506020204" pitchFamily="18" charset="0"/>
              </a:rPr>
              <a:t>0 </a:t>
            </a:r>
            <a:r>
              <a:rPr lang="en-US" sz="2000" dirty="0">
                <a:solidFill>
                  <a:srgbClr val="002060"/>
                </a:solidFill>
                <a:latin typeface="UTM Aurora" panose="02040603050506020204" pitchFamily="18" charset="0"/>
              </a:rPr>
              <a:t>      </a:t>
            </a:r>
            <a:r>
              <a:rPr lang="en-VN" sz="2000" dirty="0">
                <a:solidFill>
                  <a:srgbClr val="002060"/>
                </a:solidFill>
                <a:latin typeface="UTM Aurora" panose="02040603050506020204" pitchFamily="18" charset="0"/>
              </a:rPr>
              <a:t>              0</a:t>
            </a:r>
          </a:p>
        </p:txBody>
      </p:sp>
      <p:sp>
        <p:nvSpPr>
          <p:cNvPr id="22" name="TextBox 21">
            <a:extLst>
              <a:ext uri="{FF2B5EF4-FFF2-40B4-BE49-F238E27FC236}">
                <a16:creationId xmlns:a16="http://schemas.microsoft.com/office/drawing/2014/main" id="{CABBA25C-6679-DA4A-8E15-CD25EA266DF4}"/>
              </a:ext>
            </a:extLst>
          </p:cNvPr>
          <p:cNvSpPr txBox="1"/>
          <p:nvPr/>
        </p:nvSpPr>
        <p:spPr>
          <a:xfrm>
            <a:off x="195307" y="3820681"/>
            <a:ext cx="6880086" cy="1015663"/>
          </a:xfrm>
          <a:prstGeom prst="rect">
            <a:avLst/>
          </a:prstGeom>
          <a:noFill/>
        </p:spPr>
        <p:txBody>
          <a:bodyPr wrap="square" rtlCol="0">
            <a:spAutoFit/>
          </a:bodyPr>
          <a:lstStyle/>
          <a:p>
            <a:pPr fontAlgn="ctr"/>
            <a:r>
              <a:rPr lang="en-US" sz="2000" dirty="0">
                <a:solidFill>
                  <a:srgbClr val="002060"/>
                </a:solidFill>
                <a:latin typeface="UTM Aurora" panose="02040603050506020204" pitchFamily="18" charset="0"/>
              </a:rPr>
              <a:t>Q</a:t>
            </a:r>
            <a:r>
              <a:rPr lang="en-VN" sz="2000" dirty="0">
                <a:solidFill>
                  <a:srgbClr val="002060"/>
                </a:solidFill>
                <a:latin typeface="UTM Aurora" panose="02040603050506020204" pitchFamily="18" charset="0"/>
              </a:rPr>
              <a:t>uá trình </a:t>
            </a:r>
          </a:p>
          <a:p>
            <a:pPr fontAlgn="ctr"/>
            <a:r>
              <a:rPr lang="en-VN" sz="2000" dirty="0">
                <a:solidFill>
                  <a:srgbClr val="002060"/>
                </a:solidFill>
                <a:latin typeface="UTM Aurora" panose="02040603050506020204" pitchFamily="18" charset="0"/>
              </a:rPr>
              <a:t>diễn ra	   </a:t>
            </a:r>
            <a:r>
              <a:rPr lang="en-US" sz="2000" dirty="0">
                <a:solidFill>
                  <a:srgbClr val="002060"/>
                </a:solidFill>
                <a:latin typeface="UTM Aurora" panose="02040603050506020204" pitchFamily="18" charset="0"/>
              </a:rPr>
              <a:t>         </a:t>
            </a:r>
            <a:r>
              <a:rPr lang="en-VN" sz="2000" dirty="0">
                <a:solidFill>
                  <a:srgbClr val="002060"/>
                </a:solidFill>
                <a:latin typeface="UTM Aurora" panose="02040603050506020204" pitchFamily="18" charset="0"/>
              </a:rPr>
              <a:t>giảm dần    </a:t>
            </a:r>
            <a:r>
              <a:rPr lang="en-US" sz="2000" dirty="0">
                <a:solidFill>
                  <a:srgbClr val="002060"/>
                </a:solidFill>
                <a:latin typeface="UTM Aurora" panose="02040603050506020204" pitchFamily="18" charset="0"/>
              </a:rPr>
              <a:t>   </a:t>
            </a:r>
            <a:r>
              <a:rPr lang="en-VN" sz="2000" dirty="0">
                <a:solidFill>
                  <a:srgbClr val="002060"/>
                </a:solidFill>
                <a:latin typeface="UTM Aurora" panose="02040603050506020204" pitchFamily="18" charset="0"/>
              </a:rPr>
              <a:t>giảm dần   </a:t>
            </a:r>
            <a:r>
              <a:rPr lang="en-US" sz="2000" dirty="0">
                <a:solidFill>
                  <a:srgbClr val="002060"/>
                </a:solidFill>
                <a:latin typeface="UTM Aurora" panose="02040603050506020204" pitchFamily="18" charset="0"/>
              </a:rPr>
              <a:t>          </a:t>
            </a:r>
            <a:r>
              <a:rPr lang="en-VN" sz="2000" dirty="0">
                <a:solidFill>
                  <a:srgbClr val="002060"/>
                </a:solidFill>
                <a:latin typeface="UTM Aurora" panose="02040603050506020204" pitchFamily="18" charset="0"/>
              </a:rPr>
              <a:t>tăng dần    </a:t>
            </a:r>
            <a:r>
              <a:rPr lang="en-US" sz="2000" dirty="0">
                <a:solidFill>
                  <a:srgbClr val="002060"/>
                </a:solidFill>
                <a:latin typeface="UTM Aurora" panose="02040603050506020204" pitchFamily="18" charset="0"/>
              </a:rPr>
              <a:t>       </a:t>
            </a:r>
            <a:r>
              <a:rPr lang="en-VN" sz="2000" dirty="0">
                <a:solidFill>
                  <a:srgbClr val="002060"/>
                </a:solidFill>
                <a:latin typeface="UTM Aurora" panose="02040603050506020204" pitchFamily="18" charset="0"/>
              </a:rPr>
              <a:t> tăng dần</a:t>
            </a:r>
            <a:r>
              <a:rPr lang="en-US" sz="2000" dirty="0">
                <a:solidFill>
                  <a:srgbClr val="002060"/>
                </a:solidFill>
                <a:latin typeface="UTM Aurora" panose="02040603050506020204" pitchFamily="18" charset="0"/>
              </a:rPr>
              <a:t> </a:t>
            </a:r>
            <a:r>
              <a:rPr lang="en-VN" sz="2000" dirty="0">
                <a:solidFill>
                  <a:srgbClr val="002060"/>
                </a:solidFill>
                <a:latin typeface="UTM Aurora" panose="02040603050506020204" pitchFamily="18" charset="0"/>
              </a:rPr>
              <a:t>phản</a:t>
            </a:r>
            <a:r>
              <a:rPr lang="en-US" sz="2000" dirty="0">
                <a:solidFill>
                  <a:srgbClr val="002060"/>
                </a:solidFill>
                <a:latin typeface="UTM Aurora" panose="02040603050506020204" pitchFamily="18" charset="0"/>
              </a:rPr>
              <a:t> </a:t>
            </a:r>
            <a:r>
              <a:rPr lang="en-VN" sz="2000" dirty="0">
                <a:solidFill>
                  <a:srgbClr val="002060"/>
                </a:solidFill>
                <a:latin typeface="UTM Aurora" panose="02040603050506020204" pitchFamily="18" charset="0"/>
              </a:rPr>
              <a:t>ứng</a:t>
            </a:r>
          </a:p>
        </p:txBody>
      </p:sp>
      <p:sp>
        <p:nvSpPr>
          <p:cNvPr id="23" name="TextBox 22">
            <a:extLst>
              <a:ext uri="{FF2B5EF4-FFF2-40B4-BE49-F238E27FC236}">
                <a16:creationId xmlns:a16="http://schemas.microsoft.com/office/drawing/2014/main" id="{2D36E586-ACD3-2848-92F8-5E8C30D62787}"/>
              </a:ext>
            </a:extLst>
          </p:cNvPr>
          <p:cNvSpPr txBox="1"/>
          <p:nvPr/>
        </p:nvSpPr>
        <p:spPr>
          <a:xfrm>
            <a:off x="141358" y="5037151"/>
            <a:ext cx="6906980" cy="400110"/>
          </a:xfrm>
          <a:prstGeom prst="rect">
            <a:avLst/>
          </a:prstGeom>
          <a:noFill/>
        </p:spPr>
        <p:txBody>
          <a:bodyPr wrap="square" rtlCol="0">
            <a:spAutoFit/>
          </a:bodyPr>
          <a:lstStyle/>
          <a:p>
            <a:pPr algn="ctr" fontAlgn="ctr"/>
            <a:r>
              <a:rPr lang="en-VN" sz="2000" dirty="0">
                <a:solidFill>
                  <a:srgbClr val="002060"/>
                </a:solidFill>
                <a:latin typeface="UTM Aurora" panose="02040603050506020204" pitchFamily="18" charset="0"/>
                <a:cs typeface="Arial" panose="020B0604020202020204" pitchFamily="34" charset="0"/>
              </a:rPr>
              <a:t>Cân bằng  </a:t>
            </a:r>
            <a:r>
              <a:rPr lang="en-US" sz="2000" dirty="0">
                <a:solidFill>
                  <a:srgbClr val="002060"/>
                </a:solidFill>
                <a:latin typeface="UTM Aurora" panose="02040603050506020204" pitchFamily="18" charset="0"/>
                <a:cs typeface="Arial" panose="020B0604020202020204" pitchFamily="34" charset="0"/>
              </a:rPr>
              <a:t>         </a:t>
            </a:r>
            <a:r>
              <a:rPr lang="en-VN" sz="2000" dirty="0">
                <a:solidFill>
                  <a:srgbClr val="002060"/>
                </a:solidFill>
                <a:latin typeface="UTM Aurora" panose="02040603050506020204" pitchFamily="18" charset="0"/>
                <a:cs typeface="Arial" panose="020B0604020202020204" pitchFamily="34" charset="0"/>
              </a:rPr>
              <a:t>giữ nguyên              v</a:t>
            </a:r>
            <a:r>
              <a:rPr lang="en-VN" sz="2000" baseline="-25000" dirty="0">
                <a:solidFill>
                  <a:srgbClr val="002060"/>
                </a:solidFill>
                <a:latin typeface="UTM Aurora" panose="02040603050506020204" pitchFamily="18" charset="0"/>
                <a:cs typeface="Arial" panose="020B0604020202020204" pitchFamily="34" charset="0"/>
              </a:rPr>
              <a:t>t</a:t>
            </a:r>
            <a:r>
              <a:rPr lang="en-VN" sz="2000" dirty="0">
                <a:solidFill>
                  <a:srgbClr val="002060"/>
                </a:solidFill>
                <a:latin typeface="UTM Aurora" panose="02040603050506020204" pitchFamily="18" charset="0"/>
                <a:cs typeface="Arial" panose="020B0604020202020204" pitchFamily="34" charset="0"/>
              </a:rPr>
              <a:t> = v</a:t>
            </a:r>
            <a:r>
              <a:rPr lang="en-VN" sz="2000" baseline="-25000" dirty="0">
                <a:solidFill>
                  <a:srgbClr val="002060"/>
                </a:solidFill>
                <a:latin typeface="UTM Aurora" panose="02040603050506020204" pitchFamily="18" charset="0"/>
                <a:cs typeface="Arial" panose="020B0604020202020204" pitchFamily="34" charset="0"/>
              </a:rPr>
              <a:t>n                  </a:t>
            </a:r>
            <a:r>
              <a:rPr lang="en-US" sz="2000" baseline="-25000" dirty="0">
                <a:solidFill>
                  <a:srgbClr val="002060"/>
                </a:solidFill>
                <a:latin typeface="UTM Aurora" panose="02040603050506020204" pitchFamily="18" charset="0"/>
                <a:cs typeface="Arial" panose="020B0604020202020204" pitchFamily="34" charset="0"/>
              </a:rPr>
              <a:t>   </a:t>
            </a:r>
            <a:r>
              <a:rPr lang="en-VN" sz="2000" baseline="-25000" dirty="0">
                <a:solidFill>
                  <a:srgbClr val="002060"/>
                </a:solidFill>
                <a:latin typeface="UTM Aurora" panose="02040603050506020204" pitchFamily="18" charset="0"/>
                <a:cs typeface="Arial" panose="020B0604020202020204" pitchFamily="34" charset="0"/>
              </a:rPr>
              <a:t>  </a:t>
            </a:r>
            <a:r>
              <a:rPr lang="en-US" sz="2000" baseline="-25000" dirty="0">
                <a:solidFill>
                  <a:srgbClr val="002060"/>
                </a:solidFill>
                <a:latin typeface="UTM Aurora" panose="02040603050506020204" pitchFamily="18" charset="0"/>
                <a:cs typeface="Arial" panose="020B0604020202020204" pitchFamily="34" charset="0"/>
              </a:rPr>
              <a:t>                    </a:t>
            </a:r>
            <a:r>
              <a:rPr lang="en-US" sz="2000" dirty="0">
                <a:solidFill>
                  <a:srgbClr val="002060"/>
                </a:solidFill>
                <a:latin typeface="UTM Aurora" panose="02040603050506020204" pitchFamily="18" charset="0"/>
                <a:cs typeface="Arial" panose="020B0604020202020204" pitchFamily="34" charset="0"/>
              </a:rPr>
              <a:t> </a:t>
            </a:r>
            <a:r>
              <a:rPr lang="en-VN" sz="2000" dirty="0">
                <a:solidFill>
                  <a:srgbClr val="002060"/>
                </a:solidFill>
                <a:latin typeface="UTM Aurora" panose="02040603050506020204" pitchFamily="18" charset="0"/>
                <a:cs typeface="Arial" panose="020B0604020202020204" pitchFamily="34" charset="0"/>
              </a:rPr>
              <a:t>giữ nguyên</a:t>
            </a:r>
          </a:p>
        </p:txBody>
      </p:sp>
      <p:pic>
        <p:nvPicPr>
          <p:cNvPr id="24" name="Picture 23">
            <a:extLst>
              <a:ext uri="{FF2B5EF4-FFF2-40B4-BE49-F238E27FC236}">
                <a16:creationId xmlns:a16="http://schemas.microsoft.com/office/drawing/2014/main" id="{6DE39FEB-CBBF-F74F-A20A-AA699047AFF9}"/>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7832784" y="314171"/>
            <a:ext cx="3784806" cy="4519585"/>
          </a:xfrm>
          <a:prstGeom prst="rect">
            <a:avLst/>
          </a:prstGeom>
        </p:spPr>
      </p:pic>
      <p:sp>
        <p:nvSpPr>
          <p:cNvPr id="25" name="TextBox 24">
            <a:extLst>
              <a:ext uri="{FF2B5EF4-FFF2-40B4-BE49-F238E27FC236}">
                <a16:creationId xmlns:a16="http://schemas.microsoft.com/office/drawing/2014/main" id="{01B18B69-771A-8747-A523-0F6F7DEFE141}"/>
              </a:ext>
            </a:extLst>
          </p:cNvPr>
          <p:cNvSpPr txBox="1"/>
          <p:nvPr/>
        </p:nvSpPr>
        <p:spPr>
          <a:xfrm>
            <a:off x="2607973" y="3134881"/>
            <a:ext cx="762000" cy="707886"/>
          </a:xfrm>
          <a:prstGeom prst="rect">
            <a:avLst/>
          </a:prstGeom>
          <a:noFill/>
        </p:spPr>
        <p:txBody>
          <a:bodyPr wrap="square" rtlCol="0">
            <a:spAutoFit/>
          </a:bodyPr>
          <a:lstStyle/>
          <a:p>
            <a:r>
              <a:rPr lang="en-VN" sz="4000" dirty="0">
                <a:ln>
                  <a:solidFill>
                    <a:schemeClr val="accent2">
                      <a:lumMod val="75000"/>
                    </a:schemeClr>
                  </a:solidFill>
                </a:ln>
                <a:solidFill>
                  <a:srgbClr val="002060"/>
                </a:solidFill>
                <a:effectLst>
                  <a:outerShdw blurRad="50800" dist="50800" dir="5400000" algn="ctr" rotWithShape="0">
                    <a:schemeClr val="bg1"/>
                  </a:outerShdw>
                </a:effectLst>
                <a:latin typeface="UTM Aurora" panose="02040603050506020204" pitchFamily="18" charset="0"/>
              </a:rPr>
              <a:t>➪</a:t>
            </a:r>
          </a:p>
        </p:txBody>
      </p:sp>
      <p:sp>
        <p:nvSpPr>
          <p:cNvPr id="27" name="TextBox 26">
            <a:extLst>
              <a:ext uri="{FF2B5EF4-FFF2-40B4-BE49-F238E27FC236}">
                <a16:creationId xmlns:a16="http://schemas.microsoft.com/office/drawing/2014/main" id="{251903E3-9D3F-244A-9701-5835E2EB8B2F}"/>
              </a:ext>
            </a:extLst>
          </p:cNvPr>
          <p:cNvSpPr txBox="1"/>
          <p:nvPr/>
        </p:nvSpPr>
        <p:spPr>
          <a:xfrm>
            <a:off x="9198209" y="1339830"/>
            <a:ext cx="762000" cy="707886"/>
          </a:xfrm>
          <a:prstGeom prst="rect">
            <a:avLst/>
          </a:prstGeom>
          <a:noFill/>
        </p:spPr>
        <p:txBody>
          <a:bodyPr wrap="square" rtlCol="0">
            <a:spAutoFit/>
          </a:bodyPr>
          <a:lstStyle/>
          <a:p>
            <a:endParaRPr lang="en-VN" sz="4000">
              <a:ln>
                <a:solidFill>
                  <a:schemeClr val="accent2">
                    <a:lumMod val="75000"/>
                  </a:schemeClr>
                </a:solidFill>
              </a:ln>
              <a:solidFill>
                <a:srgbClr val="002060"/>
              </a:solidFill>
              <a:effectLst>
                <a:outerShdw blurRad="50800" dist="50800" dir="5400000" algn="ctr" rotWithShape="0">
                  <a:schemeClr val="bg1"/>
                </a:outerShdw>
              </a:effectLst>
              <a:latin typeface="UTM Aurora" panose="02040603050506020204" pitchFamily="18" charset="0"/>
            </a:endParaRPr>
          </a:p>
        </p:txBody>
      </p:sp>
      <p:sp>
        <p:nvSpPr>
          <p:cNvPr id="21" name="TextBox 20">
            <a:extLst>
              <a:ext uri="{FF2B5EF4-FFF2-40B4-BE49-F238E27FC236}">
                <a16:creationId xmlns:a16="http://schemas.microsoft.com/office/drawing/2014/main" id="{875B1B8A-F773-424E-B564-88A677E9B306}"/>
              </a:ext>
            </a:extLst>
          </p:cNvPr>
          <p:cNvSpPr txBox="1"/>
          <p:nvPr/>
        </p:nvSpPr>
        <p:spPr>
          <a:xfrm rot="10800000">
            <a:off x="5254648" y="3175149"/>
            <a:ext cx="800219" cy="707886"/>
          </a:xfrm>
          <a:prstGeom prst="rect">
            <a:avLst/>
          </a:prstGeom>
          <a:noFill/>
        </p:spPr>
        <p:txBody>
          <a:bodyPr vert="horz" wrap="square" rtlCol="0" anchor="ctr" anchorCtr="0">
            <a:spAutoFit/>
          </a:bodyPr>
          <a:lstStyle/>
          <a:p>
            <a:r>
              <a:rPr lang="en-VN" sz="4000" dirty="0">
                <a:ln>
                  <a:solidFill>
                    <a:schemeClr val="accent2">
                      <a:lumMod val="75000"/>
                    </a:schemeClr>
                  </a:solidFill>
                </a:ln>
                <a:solidFill>
                  <a:srgbClr val="002060"/>
                </a:solidFill>
                <a:effectLst>
                  <a:outerShdw blurRad="50800" dist="50800" dir="5400000" algn="ctr" rotWithShape="0">
                    <a:schemeClr val="bg1"/>
                  </a:outerShdw>
                </a:effectLst>
                <a:latin typeface="UTM Aurora" panose="02040603050506020204" pitchFamily="18" charset="0"/>
              </a:rPr>
              <a:t>➪</a:t>
            </a:r>
          </a:p>
        </p:txBody>
      </p:sp>
      <p:sp>
        <p:nvSpPr>
          <p:cNvPr id="26" name="TextBox 25">
            <a:extLst>
              <a:ext uri="{FF2B5EF4-FFF2-40B4-BE49-F238E27FC236}">
                <a16:creationId xmlns:a16="http://schemas.microsoft.com/office/drawing/2014/main" id="{455F57B8-A501-8D45-9DB3-157E23908292}"/>
              </a:ext>
            </a:extLst>
          </p:cNvPr>
          <p:cNvSpPr txBox="1"/>
          <p:nvPr/>
        </p:nvSpPr>
        <p:spPr>
          <a:xfrm>
            <a:off x="163606" y="5651984"/>
            <a:ext cx="6956287" cy="1200329"/>
          </a:xfrm>
          <a:prstGeom prst="rect">
            <a:avLst/>
          </a:prstGeom>
          <a:solidFill>
            <a:schemeClr val="accent3">
              <a:lumMod val="20000"/>
              <a:lumOff val="80000"/>
            </a:schemeClr>
          </a:solidFill>
        </p:spPr>
        <p:txBody>
          <a:bodyPr wrap="square" rtlCol="0">
            <a:spAutoFit/>
          </a:bodyPr>
          <a:lstStyle/>
          <a:p>
            <a:pPr algn="ctr" fontAlgn="ctr"/>
            <a:r>
              <a:rPr lang="en-VN" sz="2400" u="sng" dirty="0">
                <a:ln>
                  <a:solidFill>
                    <a:srgbClr val="C00000"/>
                  </a:solidFill>
                </a:ln>
                <a:solidFill>
                  <a:schemeClr val="accent1">
                    <a:lumMod val="75000"/>
                  </a:schemeClr>
                </a:solidFill>
                <a:latin typeface="UTM Aurora" panose="02040603050506020204" pitchFamily="18" charset="0"/>
                <a:cs typeface="Arial" panose="020B0604020202020204" pitchFamily="34" charset="0"/>
              </a:rPr>
              <a:t>Cân bằng hoá học</a:t>
            </a:r>
            <a:r>
              <a:rPr lang="en-VN" sz="2400" dirty="0">
                <a:ln>
                  <a:solidFill>
                    <a:srgbClr val="C00000"/>
                  </a:solidFill>
                </a:ln>
                <a:solidFill>
                  <a:schemeClr val="accent1">
                    <a:lumMod val="75000"/>
                  </a:schemeClr>
                </a:solidFill>
                <a:latin typeface="UTM Aurora" panose="02040603050506020204" pitchFamily="18" charset="0"/>
                <a:cs typeface="Arial" panose="020B0604020202020204" pitchFamily="34" charset="0"/>
              </a:rPr>
              <a:t> là trạng thái của phản ứng thuận nghịch khi tốc độ phản ứng thuận bằng tốc độ phản ứng nghịch</a:t>
            </a:r>
            <a:endParaRPr lang="en-US" sz="2400" dirty="0">
              <a:ln>
                <a:solidFill>
                  <a:srgbClr val="C00000"/>
                </a:solidFill>
              </a:ln>
              <a:solidFill>
                <a:schemeClr val="accent1">
                  <a:lumMod val="75000"/>
                </a:schemeClr>
              </a:solidFill>
              <a:latin typeface="UTM Aurora" panose="02040603050506020204" pitchFamily="18" charset="0"/>
              <a:cs typeface="Arial" panose="020B0604020202020204" pitchFamily="34" charset="0"/>
            </a:endParaRPr>
          </a:p>
          <a:p>
            <a:pPr algn="ctr" fontAlgn="ctr"/>
            <a:r>
              <a:rPr lang="en-VN" sz="2400" dirty="0">
                <a:ln>
                  <a:solidFill>
                    <a:srgbClr val="C00000"/>
                  </a:solidFill>
                </a:ln>
                <a:solidFill>
                  <a:schemeClr val="accent1">
                    <a:lumMod val="75000"/>
                  </a:schemeClr>
                </a:solidFill>
                <a:latin typeface="UTM Aurora" panose="02040603050506020204" pitchFamily="18" charset="0"/>
                <a:cs typeface="Arial" panose="020B0604020202020204" pitchFamily="34" charset="0"/>
              </a:rPr>
              <a:t>(v</a:t>
            </a:r>
            <a:r>
              <a:rPr lang="en-VN" sz="2400" baseline="-25000" dirty="0">
                <a:ln>
                  <a:solidFill>
                    <a:srgbClr val="C00000"/>
                  </a:solidFill>
                </a:ln>
                <a:solidFill>
                  <a:schemeClr val="accent1">
                    <a:lumMod val="75000"/>
                  </a:schemeClr>
                </a:solidFill>
                <a:latin typeface="UTM Aurora" panose="02040603050506020204" pitchFamily="18" charset="0"/>
                <a:cs typeface="Arial" panose="020B0604020202020204" pitchFamily="34" charset="0"/>
              </a:rPr>
              <a:t>t</a:t>
            </a:r>
            <a:r>
              <a:rPr lang="en-VN" sz="2400" dirty="0">
                <a:ln>
                  <a:solidFill>
                    <a:srgbClr val="C00000"/>
                  </a:solidFill>
                </a:ln>
                <a:solidFill>
                  <a:schemeClr val="accent1">
                    <a:lumMod val="75000"/>
                  </a:schemeClr>
                </a:solidFill>
                <a:latin typeface="UTM Aurora" panose="02040603050506020204" pitchFamily="18" charset="0"/>
                <a:cs typeface="Arial" panose="020B0604020202020204" pitchFamily="34" charset="0"/>
              </a:rPr>
              <a:t> = v</a:t>
            </a:r>
            <a:r>
              <a:rPr lang="en-VN" sz="2400" baseline="-25000" dirty="0">
                <a:ln>
                  <a:solidFill>
                    <a:srgbClr val="C00000"/>
                  </a:solidFill>
                </a:ln>
                <a:solidFill>
                  <a:schemeClr val="accent1">
                    <a:lumMod val="75000"/>
                  </a:schemeClr>
                </a:solidFill>
                <a:latin typeface="UTM Aurora" panose="02040603050506020204" pitchFamily="18" charset="0"/>
                <a:cs typeface="Arial" panose="020B0604020202020204" pitchFamily="34" charset="0"/>
              </a:rPr>
              <a:t>n</a:t>
            </a:r>
            <a:r>
              <a:rPr lang="en-VN" sz="2400" dirty="0">
                <a:ln>
                  <a:solidFill>
                    <a:srgbClr val="C00000"/>
                  </a:solidFill>
                </a:ln>
                <a:solidFill>
                  <a:schemeClr val="accent1">
                    <a:lumMod val="75000"/>
                  </a:schemeClr>
                </a:solidFill>
                <a:latin typeface="UTM Aurora" panose="02040603050506020204" pitchFamily="18" charset="0"/>
                <a:cs typeface="Arial" panose="020B0604020202020204" pitchFamily="34" charset="0"/>
              </a:rPr>
              <a:t>)</a:t>
            </a:r>
          </a:p>
        </p:txBody>
      </p:sp>
      <p:sp>
        <p:nvSpPr>
          <p:cNvPr id="29" name="Rectangle 28">
            <a:extLst>
              <a:ext uri="{FF2B5EF4-FFF2-40B4-BE49-F238E27FC236}">
                <a16:creationId xmlns:a16="http://schemas.microsoft.com/office/drawing/2014/main" id="{61F2C239-A967-407E-9199-5C4C53F6686D}"/>
              </a:ext>
            </a:extLst>
          </p:cNvPr>
          <p:cNvSpPr/>
          <p:nvPr/>
        </p:nvSpPr>
        <p:spPr>
          <a:xfrm>
            <a:off x="0" y="-14824"/>
            <a:ext cx="3657599" cy="695367"/>
          </a:xfrm>
          <a:prstGeom prst="rect">
            <a:avLst/>
          </a:prstGeom>
          <a:gradFill flip="none" rotWithShape="1">
            <a:gsLst>
              <a:gs pos="0">
                <a:srgbClr val="4739F7">
                  <a:shade val="30000"/>
                  <a:satMod val="115000"/>
                </a:srgbClr>
              </a:gs>
              <a:gs pos="50000">
                <a:srgbClr val="4739F7">
                  <a:shade val="67500"/>
                  <a:satMod val="115000"/>
                </a:srgbClr>
              </a:gs>
              <a:gs pos="100000">
                <a:srgbClr val="4739F7">
                  <a:shade val="100000"/>
                  <a:satMod val="115000"/>
                </a:srgb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3200" dirty="0">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   II. </a:t>
            </a:r>
            <a:r>
              <a:rPr lang="en-US" sz="3200" dirty="0" err="1">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Cân</a:t>
            </a:r>
            <a:r>
              <a:rPr lang="en-US" sz="3200" dirty="0">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200" dirty="0" err="1">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bằng</a:t>
            </a:r>
            <a:r>
              <a:rPr lang="en-US" sz="3200" dirty="0">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200" dirty="0" err="1">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hóa</a:t>
            </a:r>
            <a:r>
              <a:rPr lang="en-US" sz="3200" dirty="0">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200" dirty="0" err="1">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học</a:t>
            </a:r>
            <a:r>
              <a:rPr lang="en-US" sz="3200" dirty="0">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 </a:t>
            </a:r>
            <a:endParaRPr lang="en-US" sz="3200" dirty="0">
              <a:solidFill>
                <a:srgbClr val="FFFF00"/>
              </a:solidFill>
              <a:latin typeface="UTM Aurora" panose="02040603050506020204" pitchFamily="18" charset="0"/>
              <a:ea typeface="Calibri" panose="020F0502020204030204" pitchFamily="34" charset="0"/>
            </a:endParaRPr>
          </a:p>
        </p:txBody>
      </p:sp>
      <p:pic>
        <p:nvPicPr>
          <p:cNvPr id="4" name="Picture 3">
            <a:extLst>
              <a:ext uri="{FF2B5EF4-FFF2-40B4-BE49-F238E27FC236}">
                <a16:creationId xmlns:a16="http://schemas.microsoft.com/office/drawing/2014/main" id="{F32D3724-7E00-43ED-9F6D-DF158D70A978}"/>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7613386" y="5187343"/>
            <a:ext cx="4223602" cy="1491993"/>
          </a:xfrm>
          <a:prstGeom prst="rect">
            <a:avLst/>
          </a:prstGeom>
        </p:spPr>
      </p:pic>
      <p:sp>
        <p:nvSpPr>
          <p:cNvPr id="2" name="Text Box 8">
            <a:extLst>
              <a:ext uri="{FF2B5EF4-FFF2-40B4-BE49-F238E27FC236}">
                <a16:creationId xmlns:a16="http://schemas.microsoft.com/office/drawing/2014/main" id="{63C93C3A-0775-5667-D80B-AF008CC8DA34}"/>
              </a:ext>
            </a:extLst>
          </p:cNvPr>
          <p:cNvSpPr txBox="1">
            <a:spLocks noChangeArrowheads="1"/>
          </p:cNvSpPr>
          <p:nvPr/>
        </p:nvSpPr>
        <p:spPr bwMode="auto">
          <a:xfrm>
            <a:off x="304997" y="782742"/>
            <a:ext cx="2793803" cy="46166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VN" sz="2400" dirty="0">
                <a:solidFill>
                  <a:srgbClr val="CC3399"/>
                </a:solidFill>
                <a:latin typeface="UTM Aurora" panose="02040603050506020204" pitchFamily="18" charset="0"/>
              </a:rPr>
              <a:t>1. </a:t>
            </a:r>
            <a:r>
              <a:rPr lang="en-US" altLang="en-VN" sz="2400" dirty="0" err="1">
                <a:solidFill>
                  <a:srgbClr val="CC3399"/>
                </a:solidFill>
                <a:latin typeface="UTM Aurora" panose="02040603050506020204" pitchFamily="18" charset="0"/>
              </a:rPr>
              <a:t>Trạng</a:t>
            </a:r>
            <a:r>
              <a:rPr lang="en-US" altLang="en-VN" sz="2400" dirty="0">
                <a:solidFill>
                  <a:srgbClr val="CC3399"/>
                </a:solidFill>
                <a:latin typeface="UTM Aurora" panose="02040603050506020204" pitchFamily="18" charset="0"/>
              </a:rPr>
              <a:t> </a:t>
            </a:r>
            <a:r>
              <a:rPr lang="en-US" altLang="en-VN" sz="2400" dirty="0" err="1">
                <a:solidFill>
                  <a:srgbClr val="CC3399"/>
                </a:solidFill>
                <a:latin typeface="UTM Aurora" panose="02040603050506020204" pitchFamily="18" charset="0"/>
              </a:rPr>
              <a:t>thái</a:t>
            </a:r>
            <a:r>
              <a:rPr lang="en-US" altLang="en-VN" sz="2400" dirty="0">
                <a:solidFill>
                  <a:srgbClr val="CC3399"/>
                </a:solidFill>
                <a:latin typeface="UTM Aurora" panose="02040603050506020204" pitchFamily="18" charset="0"/>
              </a:rPr>
              <a:t> </a:t>
            </a:r>
            <a:r>
              <a:rPr lang="en-US" altLang="en-VN" sz="2400" dirty="0" err="1">
                <a:solidFill>
                  <a:srgbClr val="CC3399"/>
                </a:solidFill>
                <a:latin typeface="UTM Aurora" panose="02040603050506020204" pitchFamily="18" charset="0"/>
              </a:rPr>
              <a:t>cân</a:t>
            </a:r>
            <a:r>
              <a:rPr lang="en-US" altLang="en-VN" sz="2400" dirty="0">
                <a:solidFill>
                  <a:srgbClr val="CC3399"/>
                </a:solidFill>
                <a:latin typeface="UTM Aurora" panose="02040603050506020204" pitchFamily="18" charset="0"/>
              </a:rPr>
              <a:t> </a:t>
            </a:r>
            <a:r>
              <a:rPr lang="en-US" altLang="en-VN" sz="2400" dirty="0" err="1">
                <a:solidFill>
                  <a:srgbClr val="CC3399"/>
                </a:solidFill>
                <a:latin typeface="UTM Aurora" panose="02040603050506020204" pitchFamily="18" charset="0"/>
              </a:rPr>
              <a:t>bằng</a:t>
            </a:r>
            <a:endParaRPr lang="en-US" altLang="en-VN" sz="2400" dirty="0">
              <a:solidFill>
                <a:srgbClr val="CC3399"/>
              </a:solidFill>
              <a:latin typeface="UTM Aurora" panose="02040603050506020204" pitchFamily="18" charset="0"/>
            </a:endParaRPr>
          </a:p>
        </p:txBody>
      </p:sp>
    </p:spTree>
    <p:extLst>
      <p:ext uri="{BB962C8B-B14F-4D97-AF65-F5344CB8AC3E}">
        <p14:creationId xmlns:p14="http://schemas.microsoft.com/office/powerpoint/2010/main" val="2320282744"/>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additive="base">
                                        <p:cTn id="28" dur="500" fill="hold"/>
                                        <p:tgtEl>
                                          <p:spTgt spid="25"/>
                                        </p:tgtEl>
                                        <p:attrNameLst>
                                          <p:attrName>ppt_x</p:attrName>
                                        </p:attrNameLst>
                                      </p:cBhvr>
                                      <p:tavLst>
                                        <p:tav tm="0">
                                          <p:val>
                                            <p:strVal val="#ppt_x"/>
                                          </p:val>
                                        </p:tav>
                                        <p:tav tm="100000">
                                          <p:val>
                                            <p:strVal val="#ppt_x"/>
                                          </p:val>
                                        </p:tav>
                                      </p:tavLst>
                                    </p:anim>
                                    <p:anim calcmode="lin" valueType="num">
                                      <p:cBhvr additive="base">
                                        <p:cTn id="2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randombar(horizontal)">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randombar(horizontal)">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randombar(horizontal)">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randombar(horizontal)">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4"/>
                                        </p:tgtEl>
                                        <p:attrNameLst>
                                          <p:attrName>style.visibility</p:attrName>
                                        </p:attrNameLst>
                                      </p:cBhvr>
                                      <p:to>
                                        <p:strVal val="visible"/>
                                      </p:to>
                                    </p:set>
                                    <p:anim calcmode="lin" valueType="num">
                                      <p:cBhvr additive="base">
                                        <p:cTn id="60" dur="500" fill="hold"/>
                                        <p:tgtEl>
                                          <p:spTgt spid="4"/>
                                        </p:tgtEl>
                                        <p:attrNameLst>
                                          <p:attrName>ppt_x</p:attrName>
                                        </p:attrNameLst>
                                      </p:cBhvr>
                                      <p:tavLst>
                                        <p:tav tm="0">
                                          <p:val>
                                            <p:strVal val="#ppt_x"/>
                                          </p:val>
                                        </p:tav>
                                        <p:tav tm="100000">
                                          <p:val>
                                            <p:strVal val="#ppt_x"/>
                                          </p:val>
                                        </p:tav>
                                      </p:tavLst>
                                    </p:anim>
                                    <p:anim calcmode="lin" valueType="num">
                                      <p:cBhvr additive="base">
                                        <p:cTn id="6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5" grpId="0"/>
      <p:bldP spid="21" grpId="0"/>
      <p:bldP spid="26"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476866-3A25-ADC4-2966-222D85C2AC0B}"/>
              </a:ext>
            </a:extLst>
          </p:cNvPr>
          <p:cNvSpPr/>
          <p:nvPr/>
        </p:nvSpPr>
        <p:spPr>
          <a:xfrm>
            <a:off x="0" y="-14824"/>
            <a:ext cx="3657599" cy="695367"/>
          </a:xfrm>
          <a:prstGeom prst="rect">
            <a:avLst/>
          </a:prstGeom>
          <a:gradFill flip="none" rotWithShape="1">
            <a:gsLst>
              <a:gs pos="0">
                <a:srgbClr val="4739F7">
                  <a:shade val="30000"/>
                  <a:satMod val="115000"/>
                </a:srgbClr>
              </a:gs>
              <a:gs pos="50000">
                <a:srgbClr val="4739F7">
                  <a:shade val="67500"/>
                  <a:satMod val="115000"/>
                </a:srgbClr>
              </a:gs>
              <a:gs pos="100000">
                <a:srgbClr val="4739F7">
                  <a:shade val="100000"/>
                  <a:satMod val="115000"/>
                </a:srgb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3200" dirty="0">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   II. </a:t>
            </a:r>
            <a:r>
              <a:rPr lang="en-US" sz="3200" dirty="0" err="1">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Cân</a:t>
            </a:r>
            <a:r>
              <a:rPr lang="en-US" sz="3200" dirty="0">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200" dirty="0" err="1">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bằng</a:t>
            </a:r>
            <a:r>
              <a:rPr lang="en-US" sz="3200" dirty="0">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200" dirty="0" err="1">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hóa</a:t>
            </a:r>
            <a:r>
              <a:rPr lang="en-US" sz="3200" dirty="0">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200" dirty="0" err="1">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học</a:t>
            </a:r>
            <a:r>
              <a:rPr lang="en-US" sz="3200" dirty="0">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 </a:t>
            </a:r>
            <a:endParaRPr lang="en-US" sz="3200" dirty="0">
              <a:solidFill>
                <a:srgbClr val="FFFF00"/>
              </a:solidFill>
              <a:latin typeface="UTM Aurora" panose="02040603050506020204" pitchFamily="18" charset="0"/>
              <a:ea typeface="Calibri" panose="020F0502020204030204" pitchFamily="34" charset="0"/>
            </a:endParaRPr>
          </a:p>
        </p:txBody>
      </p:sp>
      <p:sp>
        <p:nvSpPr>
          <p:cNvPr id="5" name="Text Box 8">
            <a:extLst>
              <a:ext uri="{FF2B5EF4-FFF2-40B4-BE49-F238E27FC236}">
                <a16:creationId xmlns:a16="http://schemas.microsoft.com/office/drawing/2014/main" id="{09FEB88F-9E09-D1BE-BA75-52B44F86E145}"/>
              </a:ext>
            </a:extLst>
          </p:cNvPr>
          <p:cNvSpPr txBox="1">
            <a:spLocks noChangeArrowheads="1"/>
          </p:cNvSpPr>
          <p:nvPr/>
        </p:nvSpPr>
        <p:spPr bwMode="auto">
          <a:xfrm>
            <a:off x="304997" y="782742"/>
            <a:ext cx="2793803" cy="46166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VN" sz="2400" dirty="0">
                <a:solidFill>
                  <a:srgbClr val="CC3399"/>
                </a:solidFill>
                <a:latin typeface="UTM Aurora" panose="02040603050506020204" pitchFamily="18" charset="0"/>
              </a:rPr>
              <a:t>2. </a:t>
            </a:r>
            <a:r>
              <a:rPr lang="en-US" altLang="en-VN" sz="2400" dirty="0" err="1">
                <a:solidFill>
                  <a:srgbClr val="CC3399"/>
                </a:solidFill>
                <a:latin typeface="UTM Aurora" panose="02040603050506020204" pitchFamily="18" charset="0"/>
              </a:rPr>
              <a:t>Hằng</a:t>
            </a:r>
            <a:r>
              <a:rPr lang="en-US" altLang="en-VN" sz="2400" dirty="0">
                <a:solidFill>
                  <a:srgbClr val="CC3399"/>
                </a:solidFill>
                <a:latin typeface="UTM Aurora" panose="02040603050506020204" pitchFamily="18" charset="0"/>
              </a:rPr>
              <a:t> </a:t>
            </a:r>
            <a:r>
              <a:rPr lang="en-US" altLang="en-VN" sz="2400" dirty="0" err="1">
                <a:solidFill>
                  <a:srgbClr val="CC3399"/>
                </a:solidFill>
                <a:latin typeface="UTM Aurora" panose="02040603050506020204" pitchFamily="18" charset="0"/>
              </a:rPr>
              <a:t>số</a:t>
            </a:r>
            <a:r>
              <a:rPr lang="en-US" altLang="en-VN" sz="2400" dirty="0">
                <a:solidFill>
                  <a:srgbClr val="CC3399"/>
                </a:solidFill>
                <a:latin typeface="UTM Aurora" panose="02040603050506020204" pitchFamily="18" charset="0"/>
              </a:rPr>
              <a:t> </a:t>
            </a:r>
            <a:r>
              <a:rPr lang="en-US" altLang="en-VN" sz="2400" dirty="0" err="1">
                <a:solidFill>
                  <a:srgbClr val="CC3399"/>
                </a:solidFill>
                <a:latin typeface="UTM Aurora" panose="02040603050506020204" pitchFamily="18" charset="0"/>
              </a:rPr>
              <a:t>cân</a:t>
            </a:r>
            <a:r>
              <a:rPr lang="en-US" altLang="en-VN" sz="2400" dirty="0">
                <a:solidFill>
                  <a:srgbClr val="CC3399"/>
                </a:solidFill>
                <a:latin typeface="UTM Aurora" panose="02040603050506020204" pitchFamily="18" charset="0"/>
              </a:rPr>
              <a:t> </a:t>
            </a:r>
            <a:r>
              <a:rPr lang="en-US" altLang="en-VN" sz="2400" dirty="0" err="1">
                <a:solidFill>
                  <a:srgbClr val="CC3399"/>
                </a:solidFill>
                <a:latin typeface="UTM Aurora" panose="02040603050506020204" pitchFamily="18" charset="0"/>
              </a:rPr>
              <a:t>bằng</a:t>
            </a:r>
            <a:endParaRPr lang="en-US" altLang="en-VN" sz="2400" dirty="0">
              <a:solidFill>
                <a:srgbClr val="CC3399"/>
              </a:solidFill>
              <a:latin typeface="UTM Aurora" panose="02040603050506020204" pitchFamily="18" charset="0"/>
            </a:endParaRPr>
          </a:p>
        </p:txBody>
      </p:sp>
      <p:sp>
        <p:nvSpPr>
          <p:cNvPr id="6" name="Text Box 8">
            <a:extLst>
              <a:ext uri="{FF2B5EF4-FFF2-40B4-BE49-F238E27FC236}">
                <a16:creationId xmlns:a16="http://schemas.microsoft.com/office/drawing/2014/main" id="{E499A7C9-BB4C-735E-9B06-331741D20F9F}"/>
              </a:ext>
            </a:extLst>
          </p:cNvPr>
          <p:cNvSpPr txBox="1">
            <a:spLocks noChangeArrowheads="1"/>
          </p:cNvSpPr>
          <p:nvPr/>
        </p:nvSpPr>
        <p:spPr bwMode="auto">
          <a:xfrm>
            <a:off x="304997" y="1244407"/>
            <a:ext cx="4480363" cy="46166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VN" sz="2400" i="1" dirty="0">
                <a:latin typeface="UTM Aurora" panose="02040603050506020204" pitchFamily="18" charset="0"/>
              </a:rPr>
              <a:t>a) </a:t>
            </a:r>
            <a:r>
              <a:rPr lang="en-US" altLang="en-VN" sz="2400" i="1" dirty="0" err="1">
                <a:latin typeface="UTM Aurora" panose="02040603050506020204" pitchFamily="18" charset="0"/>
              </a:rPr>
              <a:t>Biểu</a:t>
            </a:r>
            <a:r>
              <a:rPr lang="en-US" altLang="en-VN" sz="2400" i="1" dirty="0">
                <a:latin typeface="UTM Aurora" panose="02040603050506020204" pitchFamily="18" charset="0"/>
              </a:rPr>
              <a:t> </a:t>
            </a:r>
            <a:r>
              <a:rPr lang="en-US" altLang="en-VN" sz="2400" i="1" dirty="0" err="1">
                <a:latin typeface="UTM Aurora" panose="02040603050506020204" pitchFamily="18" charset="0"/>
              </a:rPr>
              <a:t>thức</a:t>
            </a:r>
            <a:r>
              <a:rPr lang="en-US" altLang="en-VN" sz="2400" i="1" dirty="0">
                <a:latin typeface="UTM Aurora" panose="02040603050506020204" pitchFamily="18" charset="0"/>
              </a:rPr>
              <a:t> </a:t>
            </a:r>
            <a:r>
              <a:rPr lang="en-US" altLang="en-VN" sz="2400" i="1" dirty="0" err="1">
                <a:latin typeface="UTM Aurora" panose="02040603050506020204" pitchFamily="18" charset="0"/>
              </a:rPr>
              <a:t>hằng</a:t>
            </a:r>
            <a:r>
              <a:rPr lang="en-US" altLang="en-VN" sz="2400" i="1" dirty="0">
                <a:latin typeface="UTM Aurora" panose="02040603050506020204" pitchFamily="18" charset="0"/>
              </a:rPr>
              <a:t> </a:t>
            </a:r>
            <a:r>
              <a:rPr lang="en-US" altLang="en-VN" sz="2400" i="1" dirty="0" err="1">
                <a:latin typeface="UTM Aurora" panose="02040603050506020204" pitchFamily="18" charset="0"/>
              </a:rPr>
              <a:t>số</a:t>
            </a:r>
            <a:r>
              <a:rPr lang="en-US" altLang="en-VN" sz="2400" i="1" dirty="0">
                <a:latin typeface="UTM Aurora" panose="02040603050506020204" pitchFamily="18" charset="0"/>
              </a:rPr>
              <a:t> </a:t>
            </a:r>
            <a:r>
              <a:rPr lang="en-US" altLang="en-VN" sz="2400" i="1" dirty="0" err="1">
                <a:latin typeface="UTM Aurora" panose="02040603050506020204" pitchFamily="18" charset="0"/>
              </a:rPr>
              <a:t>cân</a:t>
            </a:r>
            <a:r>
              <a:rPr lang="en-US" altLang="en-VN" sz="2400" i="1" dirty="0">
                <a:latin typeface="UTM Aurora" panose="02040603050506020204" pitchFamily="18" charset="0"/>
              </a:rPr>
              <a:t> </a:t>
            </a:r>
            <a:r>
              <a:rPr lang="en-US" altLang="en-VN" sz="2400" i="1" dirty="0" err="1">
                <a:latin typeface="UTM Aurora" panose="02040603050506020204" pitchFamily="18" charset="0"/>
              </a:rPr>
              <a:t>bằng</a:t>
            </a:r>
            <a:endParaRPr lang="en-US" altLang="en-VN" sz="2400" i="1" dirty="0">
              <a:latin typeface="UTM Aurora" panose="02040603050506020204" pitchFamily="18" charset="0"/>
            </a:endParaRPr>
          </a:p>
        </p:txBody>
      </p:sp>
      <p:grpSp>
        <p:nvGrpSpPr>
          <p:cNvPr id="10" name="Group 9">
            <a:extLst>
              <a:ext uri="{FF2B5EF4-FFF2-40B4-BE49-F238E27FC236}">
                <a16:creationId xmlns:a16="http://schemas.microsoft.com/office/drawing/2014/main" id="{49A3A0E7-5ED7-5A87-F682-12195102F967}"/>
              </a:ext>
            </a:extLst>
          </p:cNvPr>
          <p:cNvGrpSpPr/>
          <p:nvPr/>
        </p:nvGrpSpPr>
        <p:grpSpPr>
          <a:xfrm>
            <a:off x="508197" y="2072396"/>
            <a:ext cx="3131721" cy="461665"/>
            <a:chOff x="525878" y="1808271"/>
            <a:chExt cx="3131721" cy="461665"/>
          </a:xfrm>
        </p:grpSpPr>
        <p:sp>
          <p:nvSpPr>
            <p:cNvPr id="7" name="TextBox 6">
              <a:extLst>
                <a:ext uri="{FF2B5EF4-FFF2-40B4-BE49-F238E27FC236}">
                  <a16:creationId xmlns:a16="http://schemas.microsoft.com/office/drawing/2014/main" id="{638D8781-7A6C-D281-3ACB-47F7AD01EC5A}"/>
                </a:ext>
              </a:extLst>
            </p:cNvPr>
            <p:cNvSpPr txBox="1"/>
            <p:nvPr/>
          </p:nvSpPr>
          <p:spPr>
            <a:xfrm>
              <a:off x="525878" y="1808271"/>
              <a:ext cx="3131721" cy="461665"/>
            </a:xfrm>
            <a:prstGeom prst="rect">
              <a:avLst/>
            </a:prstGeom>
            <a:noFill/>
          </p:spPr>
          <p:txBody>
            <a:bodyPr wrap="square" rtlCol="0">
              <a:spAutoFit/>
            </a:bodyPr>
            <a:lstStyle/>
            <a:p>
              <a:r>
                <a:rPr lang="en-VN" sz="2400" dirty="0">
                  <a:solidFill>
                    <a:srgbClr val="7030A0"/>
                  </a:solidFill>
                  <a:latin typeface="UTM Aurora" panose="02040603050506020204" pitchFamily="18" charset="0"/>
                </a:rPr>
                <a:t>H</a:t>
              </a:r>
              <a:r>
                <a:rPr lang="en-VN" sz="2400" baseline="-25000" dirty="0">
                  <a:solidFill>
                    <a:srgbClr val="7030A0"/>
                  </a:solidFill>
                  <a:latin typeface="UTM Aurora" panose="02040603050506020204" pitchFamily="18" charset="0"/>
                </a:rPr>
                <a:t>2 (</a:t>
              </a:r>
              <a:r>
                <a:rPr lang="en-US" sz="2400" baseline="-25000" dirty="0">
                  <a:solidFill>
                    <a:srgbClr val="7030A0"/>
                  </a:solidFill>
                  <a:latin typeface="UTM Aurora" panose="02040603050506020204" pitchFamily="18" charset="0"/>
                </a:rPr>
                <a:t>g</a:t>
              </a:r>
              <a:r>
                <a:rPr lang="en-VN" sz="2400" baseline="-25000" dirty="0">
                  <a:solidFill>
                    <a:srgbClr val="7030A0"/>
                  </a:solidFill>
                  <a:latin typeface="UTM Aurora" panose="02040603050506020204" pitchFamily="18" charset="0"/>
                </a:rPr>
                <a:t>) </a:t>
              </a:r>
              <a:r>
                <a:rPr lang="en-VN" sz="2400" dirty="0">
                  <a:solidFill>
                    <a:srgbClr val="7030A0"/>
                  </a:solidFill>
                  <a:latin typeface="UTM Aurora" panose="02040603050506020204" pitchFamily="18" charset="0"/>
                </a:rPr>
                <a:t> +  I</a:t>
              </a:r>
              <a:r>
                <a:rPr lang="en-VN" sz="2400" baseline="-25000" dirty="0">
                  <a:solidFill>
                    <a:srgbClr val="7030A0"/>
                  </a:solidFill>
                  <a:latin typeface="UTM Aurora" panose="02040603050506020204" pitchFamily="18" charset="0"/>
                </a:rPr>
                <a:t>2(</a:t>
              </a:r>
              <a:r>
                <a:rPr lang="en-US" sz="2400" baseline="-25000" dirty="0">
                  <a:solidFill>
                    <a:srgbClr val="7030A0"/>
                  </a:solidFill>
                  <a:latin typeface="UTM Aurora" panose="02040603050506020204" pitchFamily="18" charset="0"/>
                </a:rPr>
                <a:t>g</a:t>
              </a:r>
              <a:r>
                <a:rPr lang="en-VN" sz="2400" baseline="-25000" dirty="0">
                  <a:solidFill>
                    <a:srgbClr val="7030A0"/>
                  </a:solidFill>
                  <a:latin typeface="UTM Aurora" panose="02040603050506020204" pitchFamily="18" charset="0"/>
                </a:rPr>
                <a:t>)</a:t>
              </a:r>
              <a:r>
                <a:rPr lang="en-VN" sz="2400" dirty="0">
                  <a:solidFill>
                    <a:srgbClr val="7030A0"/>
                  </a:solidFill>
                  <a:latin typeface="UTM Aurora" panose="02040603050506020204" pitchFamily="18" charset="0"/>
                </a:rPr>
                <a:t>                2HI</a:t>
              </a:r>
              <a:r>
                <a:rPr lang="en-VN" sz="2400" baseline="-25000" dirty="0">
                  <a:solidFill>
                    <a:srgbClr val="7030A0"/>
                  </a:solidFill>
                  <a:latin typeface="UTM Aurora" panose="02040603050506020204" pitchFamily="18" charset="0"/>
                </a:rPr>
                <a:t>(</a:t>
              </a:r>
              <a:r>
                <a:rPr lang="en-US" sz="2400" baseline="-25000" dirty="0">
                  <a:solidFill>
                    <a:srgbClr val="7030A0"/>
                  </a:solidFill>
                  <a:latin typeface="UTM Aurora" panose="02040603050506020204" pitchFamily="18" charset="0"/>
                </a:rPr>
                <a:t>g</a:t>
              </a:r>
              <a:r>
                <a:rPr lang="en-VN" sz="2400" baseline="-25000" dirty="0">
                  <a:solidFill>
                    <a:srgbClr val="7030A0"/>
                  </a:solidFill>
                  <a:latin typeface="UTM Aurora" panose="02040603050506020204" pitchFamily="18" charset="0"/>
                </a:rPr>
                <a:t>)</a:t>
              </a:r>
              <a:endParaRPr lang="en-VN" sz="2400" dirty="0">
                <a:latin typeface="UTM Aurora" panose="02040603050506020204" pitchFamily="18" charset="0"/>
              </a:endParaRPr>
            </a:p>
          </p:txBody>
        </p:sp>
        <p:cxnSp>
          <p:nvCxnSpPr>
            <p:cNvPr id="8" name="Straight Arrow Connector 7">
              <a:extLst>
                <a:ext uri="{FF2B5EF4-FFF2-40B4-BE49-F238E27FC236}">
                  <a16:creationId xmlns:a16="http://schemas.microsoft.com/office/drawing/2014/main" id="{418FB815-9F19-DFCA-8A75-87656FA6B34B}"/>
                </a:ext>
              </a:extLst>
            </p:cNvPr>
            <p:cNvCxnSpPr/>
            <p:nvPr/>
          </p:nvCxnSpPr>
          <p:spPr>
            <a:xfrm>
              <a:off x="2166784" y="2025013"/>
              <a:ext cx="609600" cy="0"/>
            </a:xfrm>
            <a:prstGeom prst="straightConnector1">
              <a:avLst/>
            </a:prstGeom>
            <a:ln w="28575">
              <a:solidFill>
                <a:srgbClr val="7030A0"/>
              </a:solidFill>
              <a:tailEnd type="triangle"/>
            </a:ln>
          </p:spPr>
          <p:style>
            <a:lnRef idx="2">
              <a:schemeClr val="accent5"/>
            </a:lnRef>
            <a:fillRef idx="0">
              <a:schemeClr val="accent5"/>
            </a:fillRef>
            <a:effectRef idx="1">
              <a:schemeClr val="accent5"/>
            </a:effectRef>
            <a:fontRef idx="minor">
              <a:schemeClr val="tx1"/>
            </a:fontRef>
          </p:style>
        </p:cxnSp>
        <p:cxnSp>
          <p:nvCxnSpPr>
            <p:cNvPr id="9" name="Straight Arrow Connector 8">
              <a:extLst>
                <a:ext uri="{FF2B5EF4-FFF2-40B4-BE49-F238E27FC236}">
                  <a16:creationId xmlns:a16="http://schemas.microsoft.com/office/drawing/2014/main" id="{BDC4892A-52AF-0A55-8C61-618201AA38F1}"/>
                </a:ext>
              </a:extLst>
            </p:cNvPr>
            <p:cNvCxnSpPr/>
            <p:nvPr/>
          </p:nvCxnSpPr>
          <p:spPr>
            <a:xfrm>
              <a:off x="2139852" y="2112578"/>
              <a:ext cx="609600" cy="0"/>
            </a:xfrm>
            <a:prstGeom prst="straightConnector1">
              <a:avLst/>
            </a:prstGeom>
            <a:ln w="28575">
              <a:solidFill>
                <a:srgbClr val="7030A0"/>
              </a:solidFill>
              <a:headEnd type="triangle" w="med" len="med"/>
              <a:tailEnd type="none" w="med" len="med"/>
            </a:ln>
          </p:spPr>
          <p:style>
            <a:lnRef idx="2">
              <a:schemeClr val="dk1"/>
            </a:lnRef>
            <a:fillRef idx="0">
              <a:schemeClr val="dk1"/>
            </a:fillRef>
            <a:effectRef idx="1">
              <a:schemeClr val="dk1"/>
            </a:effectRef>
            <a:fontRef idx="minor">
              <a:schemeClr val="tx1"/>
            </a:fontRef>
          </p:style>
        </p:cxnSp>
      </p:grpSp>
      <p:pic>
        <p:nvPicPr>
          <p:cNvPr id="11" name="Picture 10">
            <a:extLst>
              <a:ext uri="{FF2B5EF4-FFF2-40B4-BE49-F238E27FC236}">
                <a16:creationId xmlns:a16="http://schemas.microsoft.com/office/drawing/2014/main" id="{BDCC5F36-6C03-D502-4806-F29982BDFF83}"/>
              </a:ext>
            </a:extLst>
          </p:cNvPr>
          <p:cNvPicPr>
            <a:picLocks noChangeAspect="1"/>
          </p:cNvPicPr>
          <p:nvPr/>
        </p:nvPicPr>
        <p:blipFill>
          <a:blip r:embed="rId2"/>
          <a:stretch>
            <a:fillRect/>
          </a:stretch>
        </p:blipFill>
        <p:spPr>
          <a:xfrm>
            <a:off x="3904147" y="432026"/>
            <a:ext cx="7982856" cy="2177961"/>
          </a:xfrm>
          <a:prstGeom prst="rect">
            <a:avLst/>
          </a:prstGeom>
        </p:spPr>
      </p:pic>
      <p:sp>
        <p:nvSpPr>
          <p:cNvPr id="12" name="TextBox 11">
            <a:extLst>
              <a:ext uri="{FF2B5EF4-FFF2-40B4-BE49-F238E27FC236}">
                <a16:creationId xmlns:a16="http://schemas.microsoft.com/office/drawing/2014/main" id="{4C9F6C3F-FD3A-8C97-51E6-9791DF3F8848}"/>
              </a:ext>
            </a:extLst>
          </p:cNvPr>
          <p:cNvSpPr txBox="1"/>
          <p:nvPr/>
        </p:nvSpPr>
        <p:spPr>
          <a:xfrm>
            <a:off x="4563095" y="2747791"/>
            <a:ext cx="6664960" cy="369332"/>
          </a:xfrm>
          <a:prstGeom prst="rect">
            <a:avLst/>
          </a:prstGeom>
          <a:noFill/>
        </p:spPr>
        <p:txBody>
          <a:bodyPr wrap="square" rtlCol="0">
            <a:spAutoFit/>
          </a:bodyPr>
          <a:lstStyle/>
          <a:p>
            <a:r>
              <a:rPr lang="en-US" b="1" i="1" dirty="0" err="1">
                <a:solidFill>
                  <a:srgbClr val="C00000"/>
                </a:solidFill>
              </a:rPr>
              <a:t>Nồng</a:t>
            </a:r>
            <a:r>
              <a:rPr lang="en-US" b="1" i="1" dirty="0">
                <a:solidFill>
                  <a:srgbClr val="C00000"/>
                </a:solidFill>
              </a:rPr>
              <a:t> </a:t>
            </a:r>
            <a:r>
              <a:rPr lang="en-US" b="1" i="1" dirty="0" err="1">
                <a:solidFill>
                  <a:srgbClr val="C00000"/>
                </a:solidFill>
              </a:rPr>
              <a:t>độ</a:t>
            </a:r>
            <a:r>
              <a:rPr lang="en-US" b="1" i="1" dirty="0">
                <a:solidFill>
                  <a:srgbClr val="C00000"/>
                </a:solidFill>
              </a:rPr>
              <a:t> </a:t>
            </a:r>
            <a:r>
              <a:rPr lang="en-US" b="1" i="1" dirty="0" err="1">
                <a:solidFill>
                  <a:srgbClr val="C00000"/>
                </a:solidFill>
              </a:rPr>
              <a:t>các</a:t>
            </a:r>
            <a:r>
              <a:rPr lang="en-US" b="1" i="1" dirty="0">
                <a:solidFill>
                  <a:srgbClr val="C00000"/>
                </a:solidFill>
              </a:rPr>
              <a:t> </a:t>
            </a:r>
            <a:r>
              <a:rPr lang="en-US" b="1" i="1" dirty="0" err="1">
                <a:solidFill>
                  <a:srgbClr val="C00000"/>
                </a:solidFill>
              </a:rPr>
              <a:t>chất</a:t>
            </a:r>
            <a:r>
              <a:rPr lang="en-US" b="1" i="1" dirty="0">
                <a:solidFill>
                  <a:srgbClr val="C00000"/>
                </a:solidFill>
              </a:rPr>
              <a:t> </a:t>
            </a:r>
            <a:r>
              <a:rPr lang="en-US" b="1" i="1" dirty="0" err="1">
                <a:solidFill>
                  <a:srgbClr val="C00000"/>
                </a:solidFill>
              </a:rPr>
              <a:t>tại</a:t>
            </a:r>
            <a:r>
              <a:rPr lang="en-US" b="1" i="1" dirty="0">
                <a:solidFill>
                  <a:srgbClr val="C00000"/>
                </a:solidFill>
              </a:rPr>
              <a:t> </a:t>
            </a:r>
            <a:r>
              <a:rPr lang="en-US" b="1" i="1" dirty="0" err="1">
                <a:solidFill>
                  <a:srgbClr val="C00000"/>
                </a:solidFill>
              </a:rPr>
              <a:t>thời</a:t>
            </a:r>
            <a:r>
              <a:rPr lang="en-US" b="1" i="1" dirty="0">
                <a:solidFill>
                  <a:srgbClr val="C00000"/>
                </a:solidFill>
              </a:rPr>
              <a:t> </a:t>
            </a:r>
            <a:r>
              <a:rPr lang="en-US" b="1" i="1" dirty="0" err="1">
                <a:solidFill>
                  <a:srgbClr val="C00000"/>
                </a:solidFill>
              </a:rPr>
              <a:t>điểm</a:t>
            </a:r>
            <a:r>
              <a:rPr lang="en-US" b="1" i="1" dirty="0">
                <a:solidFill>
                  <a:srgbClr val="C00000"/>
                </a:solidFill>
              </a:rPr>
              <a:t> ban </a:t>
            </a:r>
            <a:r>
              <a:rPr lang="en-US" b="1" i="1" dirty="0" err="1">
                <a:solidFill>
                  <a:srgbClr val="C00000"/>
                </a:solidFill>
              </a:rPr>
              <a:t>đầu</a:t>
            </a:r>
            <a:r>
              <a:rPr lang="en-US" b="1" i="1" dirty="0">
                <a:solidFill>
                  <a:srgbClr val="C00000"/>
                </a:solidFill>
              </a:rPr>
              <a:t> </a:t>
            </a:r>
            <a:r>
              <a:rPr lang="en-US" b="1" i="1" dirty="0" err="1">
                <a:solidFill>
                  <a:srgbClr val="C00000"/>
                </a:solidFill>
              </a:rPr>
              <a:t>và</a:t>
            </a:r>
            <a:r>
              <a:rPr lang="en-US" b="1" i="1" dirty="0">
                <a:solidFill>
                  <a:srgbClr val="C00000"/>
                </a:solidFill>
              </a:rPr>
              <a:t> </a:t>
            </a:r>
            <a:r>
              <a:rPr lang="en-US" b="1" i="1" dirty="0" err="1">
                <a:solidFill>
                  <a:srgbClr val="C00000"/>
                </a:solidFill>
              </a:rPr>
              <a:t>tại</a:t>
            </a:r>
            <a:r>
              <a:rPr lang="en-US" b="1" i="1" dirty="0">
                <a:solidFill>
                  <a:srgbClr val="C00000"/>
                </a:solidFill>
              </a:rPr>
              <a:t> </a:t>
            </a:r>
            <a:r>
              <a:rPr lang="en-US" b="1" i="1" dirty="0" err="1">
                <a:solidFill>
                  <a:srgbClr val="C00000"/>
                </a:solidFill>
              </a:rPr>
              <a:t>trạng</a:t>
            </a:r>
            <a:r>
              <a:rPr lang="en-US" b="1" i="1" dirty="0">
                <a:solidFill>
                  <a:srgbClr val="C00000"/>
                </a:solidFill>
              </a:rPr>
              <a:t> </a:t>
            </a:r>
            <a:r>
              <a:rPr lang="en-US" b="1" i="1" dirty="0" err="1">
                <a:solidFill>
                  <a:srgbClr val="C00000"/>
                </a:solidFill>
              </a:rPr>
              <a:t>thái</a:t>
            </a:r>
            <a:r>
              <a:rPr lang="en-US" b="1" i="1" dirty="0">
                <a:solidFill>
                  <a:srgbClr val="C00000"/>
                </a:solidFill>
              </a:rPr>
              <a:t> </a:t>
            </a:r>
            <a:r>
              <a:rPr lang="en-US" b="1" i="1" dirty="0" err="1">
                <a:solidFill>
                  <a:srgbClr val="C00000"/>
                </a:solidFill>
              </a:rPr>
              <a:t>cân</a:t>
            </a:r>
            <a:r>
              <a:rPr lang="en-US" b="1" i="1" dirty="0">
                <a:solidFill>
                  <a:srgbClr val="C00000"/>
                </a:solidFill>
              </a:rPr>
              <a:t> </a:t>
            </a:r>
            <a:r>
              <a:rPr lang="en-US" b="1" i="1" dirty="0" err="1">
                <a:solidFill>
                  <a:srgbClr val="C00000"/>
                </a:solidFill>
              </a:rPr>
              <a:t>bằng</a:t>
            </a:r>
            <a:endParaRPr lang="en-US" b="1" i="1" dirty="0">
              <a:solidFill>
                <a:srgbClr val="C00000"/>
              </a:solidFill>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6696311-0014-1ECB-4506-E6649C4F212F}"/>
                  </a:ext>
                </a:extLst>
              </p:cNvPr>
              <p:cNvSpPr txBox="1"/>
              <p:nvPr/>
            </p:nvSpPr>
            <p:spPr>
              <a:xfrm>
                <a:off x="508197" y="3669406"/>
                <a:ext cx="3494843" cy="612668"/>
              </a:xfrm>
              <a:prstGeom prst="rect">
                <a:avLst/>
              </a:prstGeom>
              <a:noFill/>
            </p:spPr>
            <p:txBody>
              <a:bodyPr wrap="square" rtlCol="0">
                <a:spAutoFit/>
              </a:bodyPr>
              <a:lstStyle/>
              <a:p>
                <a:r>
                  <a:rPr lang="en-US" sz="2000" b="1" dirty="0"/>
                  <a:t>Tại </a:t>
                </a:r>
                <a:r>
                  <a:rPr lang="en-US" sz="2000" b="1" dirty="0" err="1"/>
                  <a:t>thí</a:t>
                </a:r>
                <a:r>
                  <a:rPr lang="en-US" sz="2000" b="1" dirty="0"/>
                  <a:t> </a:t>
                </a:r>
                <a:r>
                  <a:rPr lang="en-US" sz="2000" b="1" dirty="0" err="1"/>
                  <a:t>nghiệm</a:t>
                </a:r>
                <a:r>
                  <a:rPr lang="en-US" sz="2000" b="1" dirty="0"/>
                  <a:t> 1: </a:t>
                </a:r>
                <a:r>
                  <a:rPr lang="en-US" sz="2000" dirty="0"/>
                  <a:t>K</a:t>
                </a:r>
                <a:r>
                  <a:rPr lang="en-US" sz="2000" baseline="-25000" dirty="0"/>
                  <a:t>C</a:t>
                </a:r>
                <a:r>
                  <a:rPr lang="en-US" sz="2000" dirty="0"/>
                  <a:t> = </a:t>
                </a:r>
                <a14:m>
                  <m:oMath xmlns:m="http://schemas.openxmlformats.org/officeDocument/2006/math">
                    <m:f>
                      <m:fPr>
                        <m:ctrlPr>
                          <a:rPr lang="en-US" sz="2000" i="1" smtClean="0">
                            <a:latin typeface="Cambria Math" panose="02040503050406030204" pitchFamily="18" charset="0"/>
                          </a:rPr>
                        </m:ctrlPr>
                      </m:fPr>
                      <m:num>
                        <m:sSup>
                          <m:sSupPr>
                            <m:ctrlPr>
                              <a:rPr lang="en-US" sz="2000" b="0" i="1" smtClean="0">
                                <a:latin typeface="Cambria Math" panose="02040503050406030204" pitchFamily="18" charset="0"/>
                              </a:rPr>
                            </m:ctrlPr>
                          </m:sSupPr>
                          <m:e>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𝐻𝐼</m:t>
                                </m:r>
                              </m:e>
                            </m:d>
                          </m:e>
                          <m:sup>
                            <m:r>
                              <a:rPr lang="en-US" sz="2000" b="0" i="1" smtClean="0">
                                <a:latin typeface="Cambria Math" panose="02040503050406030204" pitchFamily="18" charset="0"/>
                              </a:rPr>
                              <m:t>2</m:t>
                            </m:r>
                          </m:sup>
                        </m:sSup>
                      </m:num>
                      <m:den>
                        <m:d>
                          <m:dPr>
                            <m:begChr m:val="["/>
                            <m:endChr m:val="]"/>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2</m:t>
                                </m:r>
                              </m:sub>
                            </m:sSub>
                          </m:e>
                        </m:d>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𝐼</m:t>
                            </m:r>
                          </m:e>
                          <m:sub>
                            <m:r>
                              <a:rPr lang="en-US" sz="2000" b="0" i="1" smtClean="0">
                                <a:latin typeface="Cambria Math" panose="02040503050406030204" pitchFamily="18" charset="0"/>
                              </a:rPr>
                              <m:t>2</m:t>
                            </m:r>
                          </m:sub>
                        </m:sSub>
                        <m:r>
                          <a:rPr lang="en-US" sz="2000" b="0" i="1" smtClean="0">
                            <a:latin typeface="Cambria Math" panose="02040503050406030204" pitchFamily="18" charset="0"/>
                          </a:rPr>
                          <m:t>]</m:t>
                        </m:r>
                      </m:den>
                    </m:f>
                  </m:oMath>
                </a14:m>
                <a:endParaRPr lang="en-US" sz="2000" b="0" dirty="0"/>
              </a:p>
            </p:txBody>
          </p:sp>
        </mc:Choice>
        <mc:Fallback xmlns="">
          <p:sp>
            <p:nvSpPr>
              <p:cNvPr id="13" name="TextBox 12">
                <a:extLst>
                  <a:ext uri="{FF2B5EF4-FFF2-40B4-BE49-F238E27FC236}">
                    <a16:creationId xmlns:a16="http://schemas.microsoft.com/office/drawing/2014/main" id="{06696311-0014-1ECB-4506-E6649C4F212F}"/>
                  </a:ext>
                </a:extLst>
              </p:cNvPr>
              <p:cNvSpPr txBox="1">
                <a:spLocks noRot="1" noChangeAspect="1" noMove="1" noResize="1" noEditPoints="1" noAdjustHandles="1" noChangeArrowheads="1" noChangeShapeType="1" noTextEdit="1"/>
              </p:cNvSpPr>
              <p:nvPr/>
            </p:nvSpPr>
            <p:spPr>
              <a:xfrm>
                <a:off x="508197" y="3669406"/>
                <a:ext cx="3494843" cy="612668"/>
              </a:xfrm>
              <a:prstGeom prst="rect">
                <a:avLst/>
              </a:prstGeom>
              <a:blipFill>
                <a:blip r:embed="rId3"/>
                <a:stretch>
                  <a:fillRect l="-1742" b="-1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CC7E613-2274-A689-C863-5DBCA6C84C91}"/>
                  </a:ext>
                </a:extLst>
              </p:cNvPr>
              <p:cNvSpPr txBox="1"/>
              <p:nvPr/>
            </p:nvSpPr>
            <p:spPr>
              <a:xfrm>
                <a:off x="3454400" y="3604644"/>
                <a:ext cx="2021840" cy="67743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0,16</m:t>
                              </m:r>
                            </m:e>
                            <m:sup>
                              <m:r>
                                <a:rPr lang="en-US" b="0" i="1" smtClean="0">
                                  <a:latin typeface="Cambria Math" panose="02040503050406030204" pitchFamily="18" charset="0"/>
                                </a:rPr>
                                <m:t>2</m:t>
                              </m:r>
                            </m:sup>
                          </m:sSup>
                        </m:num>
                        <m:den>
                          <m:r>
                            <a:rPr lang="en-US" b="0" i="1" smtClean="0">
                              <a:latin typeface="Cambria Math" panose="02040503050406030204" pitchFamily="18" charset="0"/>
                            </a:rPr>
                            <m:t>0,02.0,02</m:t>
                          </m:r>
                        </m:den>
                      </m:f>
                      <m:r>
                        <a:rPr lang="en-US" b="0" i="1" smtClean="0">
                          <a:latin typeface="Cambria Math" panose="02040503050406030204" pitchFamily="18" charset="0"/>
                        </a:rPr>
                        <m:t>=64</m:t>
                      </m:r>
                    </m:oMath>
                  </m:oMathPara>
                </a14:m>
                <a:endParaRPr lang="en-US" dirty="0"/>
              </a:p>
            </p:txBody>
          </p:sp>
        </mc:Choice>
        <mc:Fallback xmlns="">
          <p:sp>
            <p:nvSpPr>
              <p:cNvPr id="15" name="TextBox 14">
                <a:extLst>
                  <a:ext uri="{FF2B5EF4-FFF2-40B4-BE49-F238E27FC236}">
                    <a16:creationId xmlns:a16="http://schemas.microsoft.com/office/drawing/2014/main" id="{5CC7E613-2274-A689-C863-5DBCA6C84C91}"/>
                  </a:ext>
                </a:extLst>
              </p:cNvPr>
              <p:cNvSpPr txBox="1">
                <a:spLocks noRot="1" noChangeAspect="1" noMove="1" noResize="1" noEditPoints="1" noAdjustHandles="1" noChangeArrowheads="1" noChangeShapeType="1" noTextEdit="1"/>
              </p:cNvSpPr>
              <p:nvPr/>
            </p:nvSpPr>
            <p:spPr>
              <a:xfrm>
                <a:off x="3454400" y="3604644"/>
                <a:ext cx="2021840" cy="67743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E846951-5E7B-3108-976E-44724AA0214F}"/>
                  </a:ext>
                </a:extLst>
              </p:cNvPr>
              <p:cNvSpPr txBox="1"/>
              <p:nvPr/>
            </p:nvSpPr>
            <p:spPr>
              <a:xfrm>
                <a:off x="437076" y="4679242"/>
                <a:ext cx="3494843" cy="612668"/>
              </a:xfrm>
              <a:prstGeom prst="rect">
                <a:avLst/>
              </a:prstGeom>
              <a:noFill/>
            </p:spPr>
            <p:txBody>
              <a:bodyPr wrap="square" rtlCol="0">
                <a:spAutoFit/>
              </a:bodyPr>
              <a:lstStyle/>
              <a:p>
                <a:r>
                  <a:rPr lang="en-US" sz="2000" b="1" dirty="0"/>
                  <a:t>Tại </a:t>
                </a:r>
                <a:r>
                  <a:rPr lang="en-US" sz="2000" b="1" dirty="0" err="1"/>
                  <a:t>thí</a:t>
                </a:r>
                <a:r>
                  <a:rPr lang="en-US" sz="2000" b="1" dirty="0"/>
                  <a:t> </a:t>
                </a:r>
                <a:r>
                  <a:rPr lang="en-US" sz="2000" b="1" dirty="0" err="1"/>
                  <a:t>nghiệm</a:t>
                </a:r>
                <a:r>
                  <a:rPr lang="en-US" sz="2000" b="1" dirty="0"/>
                  <a:t> 2</a:t>
                </a:r>
                <a:r>
                  <a:rPr lang="en-US" sz="2000" dirty="0"/>
                  <a:t>: K</a:t>
                </a:r>
                <a:r>
                  <a:rPr lang="en-US" sz="2000" baseline="-25000" dirty="0"/>
                  <a:t>C</a:t>
                </a:r>
                <a:r>
                  <a:rPr lang="en-US" sz="2000" dirty="0"/>
                  <a:t> = </a:t>
                </a:r>
                <a14:m>
                  <m:oMath xmlns:m="http://schemas.openxmlformats.org/officeDocument/2006/math">
                    <m:f>
                      <m:fPr>
                        <m:ctrlPr>
                          <a:rPr lang="en-US" sz="2000" i="1" smtClean="0">
                            <a:latin typeface="Cambria Math" panose="02040503050406030204" pitchFamily="18" charset="0"/>
                          </a:rPr>
                        </m:ctrlPr>
                      </m:fPr>
                      <m:num>
                        <m:sSup>
                          <m:sSupPr>
                            <m:ctrlPr>
                              <a:rPr lang="en-US" sz="2000" b="0" i="1" smtClean="0">
                                <a:latin typeface="Cambria Math" panose="02040503050406030204" pitchFamily="18" charset="0"/>
                              </a:rPr>
                            </m:ctrlPr>
                          </m:sSupPr>
                          <m:e>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𝐻𝐼</m:t>
                                </m:r>
                              </m:e>
                            </m:d>
                          </m:e>
                          <m:sup>
                            <m:r>
                              <a:rPr lang="en-US" sz="2000" b="0" i="1" smtClean="0">
                                <a:latin typeface="Cambria Math" panose="02040503050406030204" pitchFamily="18" charset="0"/>
                              </a:rPr>
                              <m:t>2</m:t>
                            </m:r>
                          </m:sup>
                        </m:sSup>
                      </m:num>
                      <m:den>
                        <m:d>
                          <m:dPr>
                            <m:begChr m:val="["/>
                            <m:endChr m:val="]"/>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2</m:t>
                                </m:r>
                              </m:sub>
                            </m:sSub>
                          </m:e>
                        </m:d>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𝐼</m:t>
                            </m:r>
                          </m:e>
                          <m:sub>
                            <m:r>
                              <a:rPr lang="en-US" sz="2000" b="0" i="1" smtClean="0">
                                <a:latin typeface="Cambria Math" panose="02040503050406030204" pitchFamily="18" charset="0"/>
                              </a:rPr>
                              <m:t>2</m:t>
                            </m:r>
                          </m:sub>
                        </m:sSub>
                        <m:r>
                          <a:rPr lang="en-US" sz="2000" b="0" i="1" smtClean="0">
                            <a:latin typeface="Cambria Math" panose="02040503050406030204" pitchFamily="18" charset="0"/>
                          </a:rPr>
                          <m:t>]</m:t>
                        </m:r>
                      </m:den>
                    </m:f>
                  </m:oMath>
                </a14:m>
                <a:endParaRPr lang="en-US" sz="2000" b="0" dirty="0"/>
              </a:p>
            </p:txBody>
          </p:sp>
        </mc:Choice>
        <mc:Fallback xmlns="">
          <p:sp>
            <p:nvSpPr>
              <p:cNvPr id="16" name="TextBox 15">
                <a:extLst>
                  <a:ext uri="{FF2B5EF4-FFF2-40B4-BE49-F238E27FC236}">
                    <a16:creationId xmlns:a16="http://schemas.microsoft.com/office/drawing/2014/main" id="{0E846951-5E7B-3108-976E-44724AA0214F}"/>
                  </a:ext>
                </a:extLst>
              </p:cNvPr>
              <p:cNvSpPr txBox="1">
                <a:spLocks noRot="1" noChangeAspect="1" noMove="1" noResize="1" noEditPoints="1" noAdjustHandles="1" noChangeArrowheads="1" noChangeShapeType="1" noTextEdit="1"/>
              </p:cNvSpPr>
              <p:nvPr/>
            </p:nvSpPr>
            <p:spPr>
              <a:xfrm>
                <a:off x="437076" y="4679242"/>
                <a:ext cx="3494843" cy="612668"/>
              </a:xfrm>
              <a:prstGeom prst="rect">
                <a:avLst/>
              </a:prstGeom>
              <a:blipFill>
                <a:blip r:embed="rId5"/>
                <a:stretch>
                  <a:fillRect l="-1920" b="-1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4D53D4A0-C5E9-A7C3-21AE-1CFB724FD6C1}"/>
                  </a:ext>
                </a:extLst>
              </p:cNvPr>
              <p:cNvSpPr txBox="1"/>
              <p:nvPr/>
            </p:nvSpPr>
            <p:spPr>
              <a:xfrm>
                <a:off x="439713" y="5712266"/>
                <a:ext cx="3494843" cy="612668"/>
              </a:xfrm>
              <a:prstGeom prst="rect">
                <a:avLst/>
              </a:prstGeom>
              <a:noFill/>
            </p:spPr>
            <p:txBody>
              <a:bodyPr wrap="square" rtlCol="0">
                <a:spAutoFit/>
              </a:bodyPr>
              <a:lstStyle/>
              <a:p>
                <a:r>
                  <a:rPr lang="en-US" sz="2000" b="1" dirty="0"/>
                  <a:t>Tại </a:t>
                </a:r>
                <a:r>
                  <a:rPr lang="en-US" sz="2000" b="1" dirty="0" err="1"/>
                  <a:t>thí</a:t>
                </a:r>
                <a:r>
                  <a:rPr lang="en-US" sz="2000" b="1" dirty="0"/>
                  <a:t> </a:t>
                </a:r>
                <a:r>
                  <a:rPr lang="en-US" sz="2000" b="1" dirty="0" err="1"/>
                  <a:t>nghiệm</a:t>
                </a:r>
                <a:r>
                  <a:rPr lang="en-US" sz="2000" b="1" dirty="0"/>
                  <a:t> </a:t>
                </a:r>
                <a:r>
                  <a:rPr lang="en-US" sz="2000" dirty="0"/>
                  <a:t>3: K</a:t>
                </a:r>
                <a:r>
                  <a:rPr lang="en-US" sz="2000" baseline="-25000" dirty="0"/>
                  <a:t>C</a:t>
                </a:r>
                <a:r>
                  <a:rPr lang="en-US" sz="2000" dirty="0"/>
                  <a:t> = </a:t>
                </a:r>
                <a14:m>
                  <m:oMath xmlns:m="http://schemas.openxmlformats.org/officeDocument/2006/math">
                    <m:f>
                      <m:fPr>
                        <m:ctrlPr>
                          <a:rPr lang="en-US" sz="2000" i="1" smtClean="0">
                            <a:latin typeface="Cambria Math" panose="02040503050406030204" pitchFamily="18" charset="0"/>
                          </a:rPr>
                        </m:ctrlPr>
                      </m:fPr>
                      <m:num>
                        <m:sSup>
                          <m:sSupPr>
                            <m:ctrlPr>
                              <a:rPr lang="en-US" sz="2000" b="0" i="1" smtClean="0">
                                <a:latin typeface="Cambria Math" panose="02040503050406030204" pitchFamily="18" charset="0"/>
                              </a:rPr>
                            </m:ctrlPr>
                          </m:sSupPr>
                          <m:e>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𝐻𝐼</m:t>
                                </m:r>
                              </m:e>
                            </m:d>
                          </m:e>
                          <m:sup>
                            <m:r>
                              <a:rPr lang="en-US" sz="2000" b="0" i="1" smtClean="0">
                                <a:latin typeface="Cambria Math" panose="02040503050406030204" pitchFamily="18" charset="0"/>
                              </a:rPr>
                              <m:t>2</m:t>
                            </m:r>
                          </m:sup>
                        </m:sSup>
                      </m:num>
                      <m:den>
                        <m:d>
                          <m:dPr>
                            <m:begChr m:val="["/>
                            <m:endChr m:val="]"/>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2</m:t>
                                </m:r>
                              </m:sub>
                            </m:sSub>
                          </m:e>
                        </m:d>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𝐼</m:t>
                            </m:r>
                          </m:e>
                          <m:sub>
                            <m:r>
                              <a:rPr lang="en-US" sz="2000" b="0" i="1" smtClean="0">
                                <a:latin typeface="Cambria Math" panose="02040503050406030204" pitchFamily="18" charset="0"/>
                              </a:rPr>
                              <m:t>2</m:t>
                            </m:r>
                          </m:sub>
                        </m:sSub>
                        <m:r>
                          <a:rPr lang="en-US" sz="2000" b="0" i="1" smtClean="0">
                            <a:latin typeface="Cambria Math" panose="02040503050406030204" pitchFamily="18" charset="0"/>
                          </a:rPr>
                          <m:t>]</m:t>
                        </m:r>
                      </m:den>
                    </m:f>
                  </m:oMath>
                </a14:m>
                <a:endParaRPr lang="en-US" sz="2000" b="0" dirty="0"/>
              </a:p>
            </p:txBody>
          </p:sp>
        </mc:Choice>
        <mc:Fallback xmlns="">
          <p:sp>
            <p:nvSpPr>
              <p:cNvPr id="17" name="TextBox 16">
                <a:extLst>
                  <a:ext uri="{FF2B5EF4-FFF2-40B4-BE49-F238E27FC236}">
                    <a16:creationId xmlns:a16="http://schemas.microsoft.com/office/drawing/2014/main" id="{4D53D4A0-C5E9-A7C3-21AE-1CFB724FD6C1}"/>
                  </a:ext>
                </a:extLst>
              </p:cNvPr>
              <p:cNvSpPr txBox="1">
                <a:spLocks noRot="1" noChangeAspect="1" noMove="1" noResize="1" noEditPoints="1" noAdjustHandles="1" noChangeArrowheads="1" noChangeShapeType="1" noTextEdit="1"/>
              </p:cNvSpPr>
              <p:nvPr/>
            </p:nvSpPr>
            <p:spPr>
              <a:xfrm>
                <a:off x="439713" y="5712266"/>
                <a:ext cx="3494843" cy="612668"/>
              </a:xfrm>
              <a:prstGeom prst="rect">
                <a:avLst/>
              </a:prstGeom>
              <a:blipFill>
                <a:blip r:embed="rId6"/>
                <a:stretch>
                  <a:fillRect l="-17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7AA3D770-985C-02E1-1FD7-72DAEBC9678C}"/>
                  </a:ext>
                </a:extLst>
              </p:cNvPr>
              <p:cNvSpPr txBox="1"/>
              <p:nvPr/>
            </p:nvSpPr>
            <p:spPr>
              <a:xfrm>
                <a:off x="3383280" y="4630893"/>
                <a:ext cx="2936240" cy="67743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0,18936</m:t>
                              </m:r>
                            </m:e>
                            <m:sup>
                              <m:r>
                                <a:rPr lang="en-US" b="0" i="1" smtClean="0">
                                  <a:latin typeface="Cambria Math" panose="02040503050406030204" pitchFamily="18" charset="0"/>
                                </a:rPr>
                                <m:t>2</m:t>
                              </m:r>
                            </m:sup>
                          </m:sSup>
                        </m:num>
                        <m:den>
                          <m:r>
                            <a:rPr lang="en-US" b="0" i="1" smtClean="0">
                              <a:latin typeface="Cambria Math" panose="02040503050406030204" pitchFamily="18" charset="0"/>
                            </a:rPr>
                            <m:t>0,00532.0,10532</m:t>
                          </m:r>
                        </m:den>
                      </m:f>
                      <m:r>
                        <a:rPr lang="en-US" b="0" i="1" smtClean="0">
                          <a:latin typeface="Cambria Math" panose="02040503050406030204" pitchFamily="18" charset="0"/>
                        </a:rPr>
                        <m:t>=64</m:t>
                      </m:r>
                    </m:oMath>
                  </m:oMathPara>
                </a14:m>
                <a:endParaRPr lang="en-US" dirty="0"/>
              </a:p>
            </p:txBody>
          </p:sp>
        </mc:Choice>
        <mc:Fallback xmlns="">
          <p:sp>
            <p:nvSpPr>
              <p:cNvPr id="18" name="TextBox 17">
                <a:extLst>
                  <a:ext uri="{FF2B5EF4-FFF2-40B4-BE49-F238E27FC236}">
                    <a16:creationId xmlns:a16="http://schemas.microsoft.com/office/drawing/2014/main" id="{7AA3D770-985C-02E1-1FD7-72DAEBC9678C}"/>
                  </a:ext>
                </a:extLst>
              </p:cNvPr>
              <p:cNvSpPr txBox="1">
                <a:spLocks noRot="1" noChangeAspect="1" noMove="1" noResize="1" noEditPoints="1" noAdjustHandles="1" noChangeArrowheads="1" noChangeShapeType="1" noTextEdit="1"/>
              </p:cNvSpPr>
              <p:nvPr/>
            </p:nvSpPr>
            <p:spPr>
              <a:xfrm>
                <a:off x="3383280" y="4630893"/>
                <a:ext cx="2936240" cy="67743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AA3E1846-5088-F927-40B1-D19808D253B4}"/>
                  </a:ext>
                </a:extLst>
              </p:cNvPr>
              <p:cNvSpPr txBox="1"/>
              <p:nvPr/>
            </p:nvSpPr>
            <p:spPr>
              <a:xfrm>
                <a:off x="3451958" y="5637527"/>
                <a:ext cx="2936240" cy="67743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0,1942</m:t>
                              </m:r>
                            </m:e>
                            <m:sup>
                              <m:r>
                                <a:rPr lang="en-US" b="0" i="1" smtClean="0">
                                  <a:latin typeface="Cambria Math" panose="02040503050406030204" pitchFamily="18" charset="0"/>
                                </a:rPr>
                                <m:t>2</m:t>
                              </m:r>
                            </m:sup>
                          </m:sSup>
                        </m:num>
                        <m:den>
                          <m:r>
                            <a:rPr lang="en-US" b="0" i="1" smtClean="0">
                              <a:latin typeface="Cambria Math" panose="02040503050406030204" pitchFamily="18" charset="0"/>
                            </a:rPr>
                            <m:t>0,2029.0,0029</m:t>
                          </m:r>
                        </m:den>
                      </m:f>
                      <m:r>
                        <a:rPr lang="en-US" b="0" i="1" smtClean="0">
                          <a:latin typeface="Cambria Math" panose="02040503050406030204" pitchFamily="18" charset="0"/>
                        </a:rPr>
                        <m:t>=64</m:t>
                      </m:r>
                    </m:oMath>
                  </m:oMathPara>
                </a14:m>
                <a:endParaRPr lang="en-US" dirty="0"/>
              </a:p>
            </p:txBody>
          </p:sp>
        </mc:Choice>
        <mc:Fallback xmlns="">
          <p:sp>
            <p:nvSpPr>
              <p:cNvPr id="20" name="TextBox 19">
                <a:extLst>
                  <a:ext uri="{FF2B5EF4-FFF2-40B4-BE49-F238E27FC236}">
                    <a16:creationId xmlns:a16="http://schemas.microsoft.com/office/drawing/2014/main" id="{AA3E1846-5088-F927-40B1-D19808D253B4}"/>
                  </a:ext>
                </a:extLst>
              </p:cNvPr>
              <p:cNvSpPr txBox="1">
                <a:spLocks noRot="1" noChangeAspect="1" noMove="1" noResize="1" noEditPoints="1" noAdjustHandles="1" noChangeArrowheads="1" noChangeShapeType="1" noTextEdit="1"/>
              </p:cNvSpPr>
              <p:nvPr/>
            </p:nvSpPr>
            <p:spPr>
              <a:xfrm>
                <a:off x="3451958" y="5637527"/>
                <a:ext cx="2936240" cy="677430"/>
              </a:xfrm>
              <a:prstGeom prst="rect">
                <a:avLst/>
              </a:prstGeom>
              <a:blipFill>
                <a:blip r:embed="rId8"/>
                <a:stretch>
                  <a:fillRect/>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112C3EA2-794F-52CF-A665-C54A6F255B2A}"/>
              </a:ext>
            </a:extLst>
          </p:cNvPr>
          <p:cNvSpPr txBox="1"/>
          <p:nvPr/>
        </p:nvSpPr>
        <p:spPr>
          <a:xfrm>
            <a:off x="6507479" y="4168457"/>
            <a:ext cx="5486400" cy="400110"/>
          </a:xfrm>
          <a:prstGeom prst="rect">
            <a:avLst/>
          </a:prstGeom>
          <a:noFill/>
        </p:spPr>
        <p:txBody>
          <a:bodyPr wrap="square" rtlCol="0">
            <a:spAutoFit/>
          </a:bodyPr>
          <a:lstStyle/>
          <a:p>
            <a:pPr marL="285750" indent="-285750">
              <a:buFont typeface="Wingdings" panose="05000000000000000000" pitchFamily="2" charset="2"/>
              <a:buChar char="Ø"/>
            </a:pPr>
            <a:r>
              <a:rPr lang="en-US" sz="2000" b="1" i="1" dirty="0">
                <a:solidFill>
                  <a:srgbClr val="FF0000"/>
                </a:solidFill>
              </a:rPr>
              <a:t>K</a:t>
            </a:r>
            <a:r>
              <a:rPr lang="en-US" sz="2000" b="1" i="1" baseline="-25000" dirty="0">
                <a:solidFill>
                  <a:srgbClr val="FF0000"/>
                </a:solidFill>
              </a:rPr>
              <a:t>C</a:t>
            </a:r>
            <a:r>
              <a:rPr lang="en-US" sz="2000" b="1" i="1" dirty="0">
                <a:solidFill>
                  <a:srgbClr val="FF0000"/>
                </a:solidFill>
              </a:rPr>
              <a:t> </a:t>
            </a:r>
            <a:r>
              <a:rPr lang="en-US" sz="2000" b="1" i="1" dirty="0" err="1">
                <a:solidFill>
                  <a:srgbClr val="FF0000"/>
                </a:solidFill>
              </a:rPr>
              <a:t>gọi</a:t>
            </a:r>
            <a:r>
              <a:rPr lang="en-US" sz="2000" b="1" i="1" dirty="0">
                <a:solidFill>
                  <a:srgbClr val="FF0000"/>
                </a:solidFill>
              </a:rPr>
              <a:t> </a:t>
            </a:r>
            <a:r>
              <a:rPr lang="en-US" sz="2000" b="1" i="1" dirty="0" err="1">
                <a:solidFill>
                  <a:srgbClr val="FF0000"/>
                </a:solidFill>
              </a:rPr>
              <a:t>là</a:t>
            </a:r>
            <a:r>
              <a:rPr lang="en-US" sz="2000" b="1" i="1" dirty="0">
                <a:solidFill>
                  <a:srgbClr val="FF0000"/>
                </a:solidFill>
              </a:rPr>
              <a:t> </a:t>
            </a:r>
            <a:r>
              <a:rPr lang="en-US" sz="2000" b="1" i="1" dirty="0" err="1">
                <a:solidFill>
                  <a:srgbClr val="FF0000"/>
                </a:solidFill>
              </a:rPr>
              <a:t>hằng</a:t>
            </a:r>
            <a:r>
              <a:rPr lang="en-US" sz="2000" b="1" i="1" dirty="0">
                <a:solidFill>
                  <a:srgbClr val="FF0000"/>
                </a:solidFill>
              </a:rPr>
              <a:t> </a:t>
            </a:r>
            <a:r>
              <a:rPr lang="en-US" sz="2000" b="1" i="1" dirty="0" err="1">
                <a:solidFill>
                  <a:srgbClr val="FF0000"/>
                </a:solidFill>
              </a:rPr>
              <a:t>số</a:t>
            </a:r>
            <a:r>
              <a:rPr lang="en-US" sz="2000" b="1" i="1" dirty="0">
                <a:solidFill>
                  <a:srgbClr val="FF0000"/>
                </a:solidFill>
              </a:rPr>
              <a:t> </a:t>
            </a:r>
            <a:r>
              <a:rPr lang="en-US" sz="2000" b="1" i="1" dirty="0" err="1">
                <a:solidFill>
                  <a:srgbClr val="FF0000"/>
                </a:solidFill>
              </a:rPr>
              <a:t>cân</a:t>
            </a:r>
            <a:r>
              <a:rPr lang="en-US" sz="2000" b="1" i="1" dirty="0">
                <a:solidFill>
                  <a:srgbClr val="FF0000"/>
                </a:solidFill>
              </a:rPr>
              <a:t> </a:t>
            </a:r>
            <a:r>
              <a:rPr lang="en-US" sz="2000" b="1" i="1" dirty="0" err="1">
                <a:solidFill>
                  <a:srgbClr val="FF0000"/>
                </a:solidFill>
              </a:rPr>
              <a:t>bằng</a:t>
            </a:r>
            <a:endParaRPr lang="en-US" sz="2000" b="1" i="1" dirty="0">
              <a:solidFill>
                <a:srgbClr val="FF0000"/>
              </a:solidFill>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4DF1EB0-CBB6-6016-5741-1A8CA0CCE249}"/>
                  </a:ext>
                </a:extLst>
              </p:cNvPr>
              <p:cNvSpPr txBox="1"/>
              <p:nvPr/>
            </p:nvSpPr>
            <p:spPr>
              <a:xfrm>
                <a:off x="6507479" y="4843505"/>
                <a:ext cx="5984239" cy="612668"/>
              </a:xfrm>
              <a:prstGeom prst="rect">
                <a:avLst/>
              </a:prstGeom>
              <a:noFill/>
            </p:spPr>
            <p:txBody>
              <a:bodyPr wrap="square">
                <a:spAutoFit/>
              </a:bodyPr>
              <a:lstStyle/>
              <a:p>
                <a:pPr marL="342900" indent="-342900">
                  <a:buFont typeface="Wingdings" panose="05000000000000000000" pitchFamily="2" charset="2"/>
                  <a:buChar char="Ø"/>
                </a:pPr>
                <a:r>
                  <a:rPr kumimoji="0" lang="en-US" sz="2000" b="0" i="0" u="none" strike="noStrike" kern="1200" cap="none" spc="0" normalizeH="0" baseline="0" noProof="0" dirty="0">
                    <a:ln>
                      <a:noFill/>
                    </a:ln>
                    <a:solidFill>
                      <a:srgbClr val="FF0000"/>
                    </a:solidFill>
                    <a:effectLst/>
                    <a:uLnTx/>
                    <a:uFillTx/>
                    <a:latin typeface="Calibri"/>
                  </a:rPr>
                  <a:t>K</a:t>
                </a:r>
                <a:r>
                  <a:rPr kumimoji="0" lang="en-US" sz="2000" b="0" i="0" u="none" strike="noStrike" kern="1200" cap="none" spc="0" normalizeH="0" baseline="-25000" noProof="0" dirty="0">
                    <a:ln>
                      <a:noFill/>
                    </a:ln>
                    <a:solidFill>
                      <a:srgbClr val="FF0000"/>
                    </a:solidFill>
                    <a:effectLst/>
                    <a:uLnTx/>
                    <a:uFillTx/>
                    <a:latin typeface="Calibri"/>
                  </a:rPr>
                  <a:t>C</a:t>
                </a:r>
                <a:r>
                  <a:rPr kumimoji="0" lang="en-US" sz="2000" b="0" i="0" u="none" strike="noStrike" kern="1200" cap="none" spc="0" normalizeH="0" baseline="0" noProof="0" dirty="0">
                    <a:ln>
                      <a:noFill/>
                    </a:ln>
                    <a:solidFill>
                      <a:srgbClr val="FF0000"/>
                    </a:solidFill>
                    <a:effectLst/>
                    <a:uLnTx/>
                    <a:uFillTx/>
                    <a:latin typeface="Calibri"/>
                  </a:rPr>
                  <a:t> = </a:t>
                </a:r>
                <a14:m>
                  <m:oMath xmlns:m="http://schemas.openxmlformats.org/officeDocument/2006/math">
                    <m:f>
                      <m:fPr>
                        <m:ctrlP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rPr>
                        </m:ctrlPr>
                      </m:fPr>
                      <m:num>
                        <m:sSup>
                          <m:sSupPr>
                            <m:ctrlP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rPr>
                            </m:ctrlPr>
                          </m:sSupPr>
                          <m:e>
                            <m:d>
                              <m:dPr>
                                <m:begChr m:val="["/>
                                <m:endChr m:val="]"/>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rPr>
                                </m:ctrlPr>
                              </m:dP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rPr>
                                  <m:t>𝐻𝐼</m:t>
                                </m:r>
                              </m:e>
                            </m:d>
                          </m:e>
                          <m:sup>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rPr>
                              <m:t>2</m:t>
                            </m:r>
                          </m:sup>
                        </m:sSup>
                      </m:num>
                      <m:den>
                        <m:d>
                          <m:dPr>
                            <m:begChr m:val="["/>
                            <m:endChr m:val="]"/>
                            <m:ctrlP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rPr>
                            </m:ctrlPr>
                          </m:dPr>
                          <m:e>
                            <m:sSub>
                              <m:sSubPr>
                                <m:ctrlP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rPr>
                                </m:ctrlPr>
                              </m:sSubPr>
                              <m:e>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rPr>
                                  <m:t>𝐻</m:t>
                                </m:r>
                              </m:e>
                              <m:sub>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rPr>
                                  <m:t>2</m:t>
                                </m:r>
                              </m:sub>
                            </m:sSub>
                          </m:e>
                        </m:d>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rPr>
                          <m:t>[</m:t>
                        </m:r>
                        <m:sSub>
                          <m:sSubPr>
                            <m:ctrlP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rPr>
                            </m:ctrlPr>
                          </m:sSubPr>
                          <m:e>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rPr>
                              <m:t>𝐼</m:t>
                            </m:r>
                          </m:e>
                          <m:sub>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rPr>
                              <m:t>2</m:t>
                            </m:r>
                          </m:sub>
                        </m:sSub>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rPr>
                          <m:t>]</m:t>
                        </m:r>
                      </m:den>
                    </m:f>
                  </m:oMath>
                </a14:m>
                <a:r>
                  <a:rPr lang="en-US" sz="2000" dirty="0">
                    <a:solidFill>
                      <a:srgbClr val="FF0000"/>
                    </a:solidFill>
                  </a:rPr>
                  <a:t> </a:t>
                </a:r>
                <a:r>
                  <a:rPr lang="en-US" sz="2000" b="1" i="1" dirty="0" err="1">
                    <a:solidFill>
                      <a:srgbClr val="FF0000"/>
                    </a:solidFill>
                  </a:rPr>
                  <a:t>gọi</a:t>
                </a:r>
                <a:r>
                  <a:rPr lang="en-US" sz="2000" b="1" i="1" dirty="0">
                    <a:solidFill>
                      <a:srgbClr val="FF0000"/>
                    </a:solidFill>
                  </a:rPr>
                  <a:t> </a:t>
                </a:r>
                <a:r>
                  <a:rPr lang="en-US" sz="2000" b="1" i="1" dirty="0" err="1">
                    <a:solidFill>
                      <a:srgbClr val="FF0000"/>
                    </a:solidFill>
                  </a:rPr>
                  <a:t>là</a:t>
                </a:r>
                <a:r>
                  <a:rPr lang="en-US" sz="2000" b="1" i="1" dirty="0">
                    <a:solidFill>
                      <a:srgbClr val="FF0000"/>
                    </a:solidFill>
                  </a:rPr>
                  <a:t> </a:t>
                </a:r>
                <a:r>
                  <a:rPr lang="en-US" sz="2000" b="1" i="1" dirty="0" err="1">
                    <a:solidFill>
                      <a:srgbClr val="FF0000"/>
                    </a:solidFill>
                  </a:rPr>
                  <a:t>biểu</a:t>
                </a:r>
                <a:r>
                  <a:rPr lang="en-US" sz="2000" b="1" i="1" dirty="0">
                    <a:solidFill>
                      <a:srgbClr val="FF0000"/>
                    </a:solidFill>
                  </a:rPr>
                  <a:t> </a:t>
                </a:r>
                <a:r>
                  <a:rPr lang="en-US" sz="2000" b="1" i="1" dirty="0" err="1">
                    <a:solidFill>
                      <a:srgbClr val="FF0000"/>
                    </a:solidFill>
                  </a:rPr>
                  <a:t>thức</a:t>
                </a:r>
                <a:r>
                  <a:rPr lang="en-US" sz="2000" b="1" i="1" dirty="0">
                    <a:solidFill>
                      <a:srgbClr val="FF0000"/>
                    </a:solidFill>
                  </a:rPr>
                  <a:t> </a:t>
                </a:r>
                <a:r>
                  <a:rPr lang="en-US" sz="2000" b="1" i="1" dirty="0" err="1">
                    <a:solidFill>
                      <a:srgbClr val="FF0000"/>
                    </a:solidFill>
                  </a:rPr>
                  <a:t>hằng</a:t>
                </a:r>
                <a:r>
                  <a:rPr lang="en-US" sz="2000" b="1" i="1" dirty="0">
                    <a:solidFill>
                      <a:srgbClr val="FF0000"/>
                    </a:solidFill>
                  </a:rPr>
                  <a:t> </a:t>
                </a:r>
                <a:r>
                  <a:rPr lang="en-US" sz="2000" b="1" i="1" dirty="0" err="1">
                    <a:solidFill>
                      <a:srgbClr val="FF0000"/>
                    </a:solidFill>
                  </a:rPr>
                  <a:t>số</a:t>
                </a:r>
                <a:r>
                  <a:rPr lang="en-US" sz="2000" b="1" i="1" dirty="0">
                    <a:solidFill>
                      <a:srgbClr val="FF0000"/>
                    </a:solidFill>
                  </a:rPr>
                  <a:t> </a:t>
                </a:r>
                <a:r>
                  <a:rPr lang="en-US" sz="2000" b="1" i="1" dirty="0" err="1">
                    <a:solidFill>
                      <a:srgbClr val="FF0000"/>
                    </a:solidFill>
                  </a:rPr>
                  <a:t>cân</a:t>
                </a:r>
                <a:r>
                  <a:rPr lang="en-US" sz="2000" b="1" i="1" dirty="0">
                    <a:solidFill>
                      <a:srgbClr val="FF0000"/>
                    </a:solidFill>
                  </a:rPr>
                  <a:t> </a:t>
                </a:r>
                <a:r>
                  <a:rPr lang="en-US" sz="2000" b="1" i="1" dirty="0" err="1">
                    <a:solidFill>
                      <a:srgbClr val="FF0000"/>
                    </a:solidFill>
                  </a:rPr>
                  <a:t>bằng</a:t>
                </a:r>
                <a:endParaRPr lang="en-US" sz="2000" b="1" i="1" dirty="0">
                  <a:solidFill>
                    <a:srgbClr val="FF0000"/>
                  </a:solidFill>
                </a:endParaRPr>
              </a:p>
            </p:txBody>
          </p:sp>
        </mc:Choice>
        <mc:Fallback xmlns="">
          <p:sp>
            <p:nvSpPr>
              <p:cNvPr id="23" name="TextBox 22">
                <a:extLst>
                  <a:ext uri="{FF2B5EF4-FFF2-40B4-BE49-F238E27FC236}">
                    <a16:creationId xmlns:a16="http://schemas.microsoft.com/office/drawing/2014/main" id="{64DF1EB0-CBB6-6016-5741-1A8CA0CCE249}"/>
                  </a:ext>
                </a:extLst>
              </p:cNvPr>
              <p:cNvSpPr txBox="1">
                <a:spLocks noRot="1" noChangeAspect="1" noMove="1" noResize="1" noEditPoints="1" noAdjustHandles="1" noChangeArrowheads="1" noChangeShapeType="1" noTextEdit="1"/>
              </p:cNvSpPr>
              <p:nvPr/>
            </p:nvSpPr>
            <p:spPr>
              <a:xfrm>
                <a:off x="6507479" y="4843505"/>
                <a:ext cx="5984239" cy="612668"/>
              </a:xfrm>
              <a:prstGeom prst="rect">
                <a:avLst/>
              </a:prstGeom>
              <a:blipFill>
                <a:blip r:embed="rId9"/>
                <a:stretch>
                  <a:fillRect l="-815" b="-1000"/>
                </a:stretch>
              </a:blipFill>
            </p:spPr>
            <p:txBody>
              <a:bodyPr/>
              <a:lstStyle/>
              <a:p>
                <a:r>
                  <a:rPr lang="en-US">
                    <a:noFill/>
                  </a:rPr>
                  <a:t> </a:t>
                </a:r>
              </a:p>
            </p:txBody>
          </p:sp>
        </mc:Fallback>
      </mc:AlternateContent>
    </p:spTree>
    <p:extLst>
      <p:ext uri="{BB962C8B-B14F-4D97-AF65-F5344CB8AC3E}">
        <p14:creationId xmlns:p14="http://schemas.microsoft.com/office/powerpoint/2010/main" val="340146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ppt_y</p:attrName>
                                        </p:attrNameLst>
                                      </p:cBhvr>
                                      <p:tavLst>
                                        <p:tav tm="0">
                                          <p:val>
                                            <p:strVal val="#ppt_y+#ppt_h*1.125000"/>
                                          </p:val>
                                        </p:tav>
                                        <p:tav tm="100000">
                                          <p:val>
                                            <p:strVal val="#ppt_y"/>
                                          </p:val>
                                        </p:tav>
                                      </p:tavLst>
                                    </p:anim>
                                    <p:animEffect transition="in" filter="wipe(up)">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arn(inVertical)">
                                      <p:cBhvr>
                                        <p:cTn id="50" dur="500"/>
                                        <p:tgtEl>
                                          <p:spTgt spid="17"/>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barn(inVertical)">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additive="base">
                                        <p:cTn id="58" dur="500" fill="hold"/>
                                        <p:tgtEl>
                                          <p:spTgt spid="21"/>
                                        </p:tgtEl>
                                        <p:attrNameLst>
                                          <p:attrName>ppt_x</p:attrName>
                                        </p:attrNameLst>
                                      </p:cBhvr>
                                      <p:tavLst>
                                        <p:tav tm="0">
                                          <p:val>
                                            <p:strVal val="0-#ppt_w/2"/>
                                          </p:val>
                                        </p:tav>
                                        <p:tav tm="100000">
                                          <p:val>
                                            <p:strVal val="#ppt_x"/>
                                          </p:val>
                                        </p:tav>
                                      </p:tavLst>
                                    </p:anim>
                                    <p:anim calcmode="lin" valueType="num">
                                      <p:cBhvr additive="base">
                                        <p:cTn id="59" dur="500" fill="hold"/>
                                        <p:tgtEl>
                                          <p:spTgt spid="21"/>
                                        </p:tgtEl>
                                        <p:attrNameLst>
                                          <p:attrName>ppt_y</p:attrName>
                                        </p:attrNameLst>
                                      </p:cBhvr>
                                      <p:tavLst>
                                        <p:tav tm="0">
                                          <p:val>
                                            <p:strVal val="#ppt_y"/>
                                          </p:val>
                                        </p:tav>
                                        <p:tav tm="100000">
                                          <p:val>
                                            <p:strVal val="#ppt_y"/>
                                          </p:val>
                                        </p:tav>
                                      </p:tavLst>
                                    </p:anim>
                                  </p:childTnLst>
                                </p:cTn>
                              </p:par>
                              <p:par>
                                <p:cTn id="60" presetID="2" presetClass="entr" presetSubtype="8"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additive="base">
                                        <p:cTn id="62" dur="500" fill="hold"/>
                                        <p:tgtEl>
                                          <p:spTgt spid="23"/>
                                        </p:tgtEl>
                                        <p:attrNameLst>
                                          <p:attrName>ppt_x</p:attrName>
                                        </p:attrNameLst>
                                      </p:cBhvr>
                                      <p:tavLst>
                                        <p:tav tm="0">
                                          <p:val>
                                            <p:strVal val="0-#ppt_w/2"/>
                                          </p:val>
                                        </p:tav>
                                        <p:tav tm="100000">
                                          <p:val>
                                            <p:strVal val="#ppt_x"/>
                                          </p:val>
                                        </p:tav>
                                      </p:tavLst>
                                    </p:anim>
                                    <p:anim calcmode="lin" valueType="num">
                                      <p:cBhvr additive="base">
                                        <p:cTn id="63"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2" grpId="0"/>
      <p:bldP spid="13" grpId="0"/>
      <p:bldP spid="15" grpId="0"/>
      <p:bldP spid="16" grpId="0"/>
      <p:bldP spid="17" grpId="0"/>
      <p:bldP spid="18" grpId="0"/>
      <p:bldP spid="20" grpId="0"/>
      <p:bldP spid="21"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8A9D13-CFB2-CD6E-4F87-75AA5E238D5E}"/>
              </a:ext>
            </a:extLst>
          </p:cNvPr>
          <p:cNvSpPr/>
          <p:nvPr/>
        </p:nvSpPr>
        <p:spPr>
          <a:xfrm>
            <a:off x="0" y="-14824"/>
            <a:ext cx="3657599" cy="695367"/>
          </a:xfrm>
          <a:prstGeom prst="rect">
            <a:avLst/>
          </a:prstGeom>
          <a:gradFill flip="none" rotWithShape="1">
            <a:gsLst>
              <a:gs pos="0">
                <a:srgbClr val="4739F7">
                  <a:shade val="30000"/>
                  <a:satMod val="115000"/>
                </a:srgbClr>
              </a:gs>
              <a:gs pos="50000">
                <a:srgbClr val="4739F7">
                  <a:shade val="67500"/>
                  <a:satMod val="115000"/>
                </a:srgbClr>
              </a:gs>
              <a:gs pos="100000">
                <a:srgbClr val="4739F7">
                  <a:shade val="100000"/>
                  <a:satMod val="115000"/>
                </a:srgb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3200" dirty="0">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   II. </a:t>
            </a:r>
            <a:r>
              <a:rPr lang="en-US" sz="3200" dirty="0" err="1">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Cân</a:t>
            </a:r>
            <a:r>
              <a:rPr lang="en-US" sz="3200" dirty="0">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200" dirty="0" err="1">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bằng</a:t>
            </a:r>
            <a:r>
              <a:rPr lang="en-US" sz="3200" dirty="0">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200" dirty="0" err="1">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hóa</a:t>
            </a:r>
            <a:r>
              <a:rPr lang="en-US" sz="3200" dirty="0">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200" dirty="0" err="1">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học</a:t>
            </a:r>
            <a:r>
              <a:rPr lang="en-US" sz="3200" dirty="0">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 </a:t>
            </a:r>
            <a:endParaRPr lang="en-US" sz="3200" dirty="0">
              <a:solidFill>
                <a:srgbClr val="FFFF00"/>
              </a:solidFill>
              <a:latin typeface="UTM Aurora" panose="02040603050506020204" pitchFamily="18" charset="0"/>
              <a:ea typeface="Calibri" panose="020F0502020204030204" pitchFamily="34" charset="0"/>
            </a:endParaRPr>
          </a:p>
        </p:txBody>
      </p:sp>
      <p:sp>
        <p:nvSpPr>
          <p:cNvPr id="5" name="Text Box 8">
            <a:extLst>
              <a:ext uri="{FF2B5EF4-FFF2-40B4-BE49-F238E27FC236}">
                <a16:creationId xmlns:a16="http://schemas.microsoft.com/office/drawing/2014/main" id="{16BB202C-E079-B48D-8E27-2FAD5BEF2D20}"/>
              </a:ext>
            </a:extLst>
          </p:cNvPr>
          <p:cNvSpPr txBox="1">
            <a:spLocks noChangeArrowheads="1"/>
          </p:cNvSpPr>
          <p:nvPr/>
        </p:nvSpPr>
        <p:spPr bwMode="auto">
          <a:xfrm>
            <a:off x="304997" y="782742"/>
            <a:ext cx="2793803" cy="46166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VN" sz="2400" dirty="0">
                <a:solidFill>
                  <a:srgbClr val="CC3399"/>
                </a:solidFill>
                <a:latin typeface="UTM Aurora" panose="02040603050506020204" pitchFamily="18" charset="0"/>
              </a:rPr>
              <a:t>2. </a:t>
            </a:r>
            <a:r>
              <a:rPr lang="en-US" altLang="en-VN" sz="2400" dirty="0" err="1">
                <a:solidFill>
                  <a:srgbClr val="CC3399"/>
                </a:solidFill>
                <a:latin typeface="UTM Aurora" panose="02040603050506020204" pitchFamily="18" charset="0"/>
              </a:rPr>
              <a:t>Hằng</a:t>
            </a:r>
            <a:r>
              <a:rPr lang="en-US" altLang="en-VN" sz="2400" dirty="0">
                <a:solidFill>
                  <a:srgbClr val="CC3399"/>
                </a:solidFill>
                <a:latin typeface="UTM Aurora" panose="02040603050506020204" pitchFamily="18" charset="0"/>
              </a:rPr>
              <a:t> </a:t>
            </a:r>
            <a:r>
              <a:rPr lang="en-US" altLang="en-VN" sz="2400" dirty="0" err="1">
                <a:solidFill>
                  <a:srgbClr val="CC3399"/>
                </a:solidFill>
                <a:latin typeface="UTM Aurora" panose="02040603050506020204" pitchFamily="18" charset="0"/>
              </a:rPr>
              <a:t>số</a:t>
            </a:r>
            <a:r>
              <a:rPr lang="en-US" altLang="en-VN" sz="2400" dirty="0">
                <a:solidFill>
                  <a:srgbClr val="CC3399"/>
                </a:solidFill>
                <a:latin typeface="UTM Aurora" panose="02040603050506020204" pitchFamily="18" charset="0"/>
              </a:rPr>
              <a:t> </a:t>
            </a:r>
            <a:r>
              <a:rPr lang="en-US" altLang="en-VN" sz="2400" dirty="0" err="1">
                <a:solidFill>
                  <a:srgbClr val="CC3399"/>
                </a:solidFill>
                <a:latin typeface="UTM Aurora" panose="02040603050506020204" pitchFamily="18" charset="0"/>
              </a:rPr>
              <a:t>cân</a:t>
            </a:r>
            <a:r>
              <a:rPr lang="en-US" altLang="en-VN" sz="2400" dirty="0">
                <a:solidFill>
                  <a:srgbClr val="CC3399"/>
                </a:solidFill>
                <a:latin typeface="UTM Aurora" panose="02040603050506020204" pitchFamily="18" charset="0"/>
              </a:rPr>
              <a:t> </a:t>
            </a:r>
            <a:r>
              <a:rPr lang="en-US" altLang="en-VN" sz="2400" dirty="0" err="1">
                <a:solidFill>
                  <a:srgbClr val="CC3399"/>
                </a:solidFill>
                <a:latin typeface="UTM Aurora" panose="02040603050506020204" pitchFamily="18" charset="0"/>
              </a:rPr>
              <a:t>bằng</a:t>
            </a:r>
            <a:endParaRPr lang="en-US" altLang="en-VN" sz="2400" dirty="0">
              <a:solidFill>
                <a:srgbClr val="CC3399"/>
              </a:solidFill>
              <a:latin typeface="UTM Aurora" panose="02040603050506020204" pitchFamily="18" charset="0"/>
            </a:endParaRPr>
          </a:p>
        </p:txBody>
      </p:sp>
      <p:sp>
        <p:nvSpPr>
          <p:cNvPr id="6" name="Text Box 8">
            <a:extLst>
              <a:ext uri="{FF2B5EF4-FFF2-40B4-BE49-F238E27FC236}">
                <a16:creationId xmlns:a16="http://schemas.microsoft.com/office/drawing/2014/main" id="{7D3A2ABA-2140-DE02-6E30-93768AC4BB6C}"/>
              </a:ext>
            </a:extLst>
          </p:cNvPr>
          <p:cNvSpPr txBox="1">
            <a:spLocks noChangeArrowheads="1"/>
          </p:cNvSpPr>
          <p:nvPr/>
        </p:nvSpPr>
        <p:spPr bwMode="auto">
          <a:xfrm>
            <a:off x="304997" y="1244407"/>
            <a:ext cx="4480363" cy="46166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VN" sz="2400" i="1" dirty="0">
                <a:latin typeface="UTM Aurora" panose="02040603050506020204" pitchFamily="18" charset="0"/>
              </a:rPr>
              <a:t>a) </a:t>
            </a:r>
            <a:r>
              <a:rPr lang="en-US" altLang="en-VN" sz="2400" i="1" dirty="0" err="1">
                <a:latin typeface="UTM Aurora" panose="02040603050506020204" pitchFamily="18" charset="0"/>
              </a:rPr>
              <a:t>Biểu</a:t>
            </a:r>
            <a:r>
              <a:rPr lang="en-US" altLang="en-VN" sz="2400" i="1" dirty="0">
                <a:latin typeface="UTM Aurora" panose="02040603050506020204" pitchFamily="18" charset="0"/>
              </a:rPr>
              <a:t> </a:t>
            </a:r>
            <a:r>
              <a:rPr lang="en-US" altLang="en-VN" sz="2400" i="1" dirty="0" err="1">
                <a:latin typeface="UTM Aurora" panose="02040603050506020204" pitchFamily="18" charset="0"/>
              </a:rPr>
              <a:t>thức</a:t>
            </a:r>
            <a:r>
              <a:rPr lang="en-US" altLang="en-VN" sz="2400" i="1" dirty="0">
                <a:latin typeface="UTM Aurora" panose="02040603050506020204" pitchFamily="18" charset="0"/>
              </a:rPr>
              <a:t> </a:t>
            </a:r>
            <a:r>
              <a:rPr lang="en-US" altLang="en-VN" sz="2400" i="1" dirty="0" err="1">
                <a:latin typeface="UTM Aurora" panose="02040603050506020204" pitchFamily="18" charset="0"/>
              </a:rPr>
              <a:t>hằng</a:t>
            </a:r>
            <a:r>
              <a:rPr lang="en-US" altLang="en-VN" sz="2400" i="1" dirty="0">
                <a:latin typeface="UTM Aurora" panose="02040603050506020204" pitchFamily="18" charset="0"/>
              </a:rPr>
              <a:t> </a:t>
            </a:r>
            <a:r>
              <a:rPr lang="en-US" altLang="en-VN" sz="2400" i="1" dirty="0" err="1">
                <a:latin typeface="UTM Aurora" panose="02040603050506020204" pitchFamily="18" charset="0"/>
              </a:rPr>
              <a:t>số</a:t>
            </a:r>
            <a:r>
              <a:rPr lang="en-US" altLang="en-VN" sz="2400" i="1" dirty="0">
                <a:latin typeface="UTM Aurora" panose="02040603050506020204" pitchFamily="18" charset="0"/>
              </a:rPr>
              <a:t> </a:t>
            </a:r>
            <a:r>
              <a:rPr lang="en-US" altLang="en-VN" sz="2400" i="1" dirty="0" err="1">
                <a:latin typeface="UTM Aurora" panose="02040603050506020204" pitchFamily="18" charset="0"/>
              </a:rPr>
              <a:t>cân</a:t>
            </a:r>
            <a:r>
              <a:rPr lang="en-US" altLang="en-VN" sz="2400" i="1" dirty="0">
                <a:latin typeface="UTM Aurora" panose="02040603050506020204" pitchFamily="18" charset="0"/>
              </a:rPr>
              <a:t> </a:t>
            </a:r>
            <a:r>
              <a:rPr lang="en-US" altLang="en-VN" sz="2400" i="1" dirty="0" err="1">
                <a:latin typeface="UTM Aurora" panose="02040603050506020204" pitchFamily="18" charset="0"/>
              </a:rPr>
              <a:t>bằng</a:t>
            </a:r>
            <a:endParaRPr lang="en-US" altLang="en-VN" sz="2400" i="1" dirty="0">
              <a:latin typeface="UTM Aurora" panose="02040603050506020204" pitchFamily="18" charset="0"/>
            </a:endParaRPr>
          </a:p>
        </p:txBody>
      </p:sp>
      <p:grpSp>
        <p:nvGrpSpPr>
          <p:cNvPr id="7" name="Group 6">
            <a:extLst>
              <a:ext uri="{FF2B5EF4-FFF2-40B4-BE49-F238E27FC236}">
                <a16:creationId xmlns:a16="http://schemas.microsoft.com/office/drawing/2014/main" id="{1F8FB429-77C9-37D4-3CA6-C24931950DA8}"/>
              </a:ext>
            </a:extLst>
          </p:cNvPr>
          <p:cNvGrpSpPr/>
          <p:nvPr/>
        </p:nvGrpSpPr>
        <p:grpSpPr>
          <a:xfrm>
            <a:off x="4530139" y="1808271"/>
            <a:ext cx="3658821" cy="461665"/>
            <a:chOff x="525878" y="1808271"/>
            <a:chExt cx="3658821" cy="461665"/>
          </a:xfrm>
        </p:grpSpPr>
        <p:sp>
          <p:nvSpPr>
            <p:cNvPr id="8" name="TextBox 7">
              <a:extLst>
                <a:ext uri="{FF2B5EF4-FFF2-40B4-BE49-F238E27FC236}">
                  <a16:creationId xmlns:a16="http://schemas.microsoft.com/office/drawing/2014/main" id="{DB274C82-66A4-26B2-54AB-292E69FB317A}"/>
                </a:ext>
              </a:extLst>
            </p:cNvPr>
            <p:cNvSpPr txBox="1"/>
            <p:nvPr/>
          </p:nvSpPr>
          <p:spPr>
            <a:xfrm>
              <a:off x="525878" y="1808271"/>
              <a:ext cx="3658821" cy="461665"/>
            </a:xfrm>
            <a:prstGeom prst="rect">
              <a:avLst/>
            </a:prstGeom>
            <a:noFill/>
          </p:spPr>
          <p:txBody>
            <a:bodyPr wrap="square" rtlCol="0">
              <a:spAutoFit/>
            </a:bodyPr>
            <a:lstStyle/>
            <a:p>
              <a:r>
                <a:rPr lang="en-US" sz="2400" dirty="0" err="1">
                  <a:solidFill>
                    <a:srgbClr val="7030A0"/>
                  </a:solidFill>
                  <a:latin typeface="UTM Aurora" panose="02040603050506020204" pitchFamily="18" charset="0"/>
                </a:rPr>
                <a:t>aA</a:t>
              </a:r>
              <a:r>
                <a:rPr lang="en-VN" sz="2400" baseline="-25000" dirty="0">
                  <a:solidFill>
                    <a:srgbClr val="7030A0"/>
                  </a:solidFill>
                  <a:latin typeface="UTM Aurora" panose="02040603050506020204" pitchFamily="18" charset="0"/>
                </a:rPr>
                <a:t> </a:t>
              </a:r>
              <a:r>
                <a:rPr lang="en-VN" sz="2400" dirty="0">
                  <a:solidFill>
                    <a:srgbClr val="7030A0"/>
                  </a:solidFill>
                  <a:latin typeface="UTM Aurora" panose="02040603050506020204" pitchFamily="18" charset="0"/>
                </a:rPr>
                <a:t> </a:t>
              </a:r>
              <a:r>
                <a:rPr lang="en-US" sz="2400" dirty="0">
                  <a:solidFill>
                    <a:srgbClr val="7030A0"/>
                  </a:solidFill>
                  <a:latin typeface="UTM Aurora" panose="02040603050506020204" pitchFamily="18" charset="0"/>
                </a:rPr>
                <a:t> </a:t>
              </a:r>
              <a:r>
                <a:rPr lang="en-VN" sz="2400" dirty="0">
                  <a:solidFill>
                    <a:srgbClr val="7030A0"/>
                  </a:solidFill>
                  <a:latin typeface="UTM Aurora" panose="02040603050506020204" pitchFamily="18" charset="0"/>
                </a:rPr>
                <a:t>+</a:t>
              </a:r>
              <a:r>
                <a:rPr lang="en-US" sz="2400" dirty="0">
                  <a:solidFill>
                    <a:srgbClr val="7030A0"/>
                  </a:solidFill>
                  <a:latin typeface="UTM Aurora" panose="02040603050506020204" pitchFamily="18" charset="0"/>
                </a:rPr>
                <a:t>  </a:t>
              </a:r>
              <a:r>
                <a:rPr lang="en-VN" sz="2400" dirty="0">
                  <a:solidFill>
                    <a:srgbClr val="7030A0"/>
                  </a:solidFill>
                  <a:latin typeface="UTM Aurora" panose="02040603050506020204" pitchFamily="18" charset="0"/>
                </a:rPr>
                <a:t> </a:t>
              </a:r>
              <a:r>
                <a:rPr lang="en-US" sz="2400" dirty="0" err="1">
                  <a:solidFill>
                    <a:srgbClr val="7030A0"/>
                  </a:solidFill>
                  <a:latin typeface="UTM Aurora" panose="02040603050506020204" pitchFamily="18" charset="0"/>
                </a:rPr>
                <a:t>bB</a:t>
              </a:r>
              <a:r>
                <a:rPr lang="en-VN" sz="2400" dirty="0">
                  <a:solidFill>
                    <a:srgbClr val="7030A0"/>
                  </a:solidFill>
                  <a:latin typeface="UTM Aurora" panose="02040603050506020204" pitchFamily="18" charset="0"/>
                </a:rPr>
                <a:t>               </a:t>
              </a:r>
              <a:r>
                <a:rPr lang="en-US" sz="2400" dirty="0" err="1">
                  <a:solidFill>
                    <a:srgbClr val="7030A0"/>
                  </a:solidFill>
                  <a:latin typeface="UTM Aurora" panose="02040603050506020204" pitchFamily="18" charset="0"/>
                </a:rPr>
                <a:t>cC</a:t>
              </a:r>
              <a:r>
                <a:rPr lang="en-US" sz="2400" dirty="0">
                  <a:solidFill>
                    <a:srgbClr val="7030A0"/>
                  </a:solidFill>
                  <a:latin typeface="UTM Aurora" panose="02040603050506020204" pitchFamily="18" charset="0"/>
                </a:rPr>
                <a:t>  +  </a:t>
              </a:r>
              <a:r>
                <a:rPr lang="en-US" sz="2400" dirty="0" err="1">
                  <a:solidFill>
                    <a:srgbClr val="7030A0"/>
                  </a:solidFill>
                  <a:latin typeface="UTM Aurora" panose="02040603050506020204" pitchFamily="18" charset="0"/>
                </a:rPr>
                <a:t>dD</a:t>
              </a:r>
              <a:endParaRPr lang="en-VN" sz="2400" dirty="0">
                <a:latin typeface="UTM Aurora" panose="02040603050506020204" pitchFamily="18" charset="0"/>
              </a:endParaRPr>
            </a:p>
          </p:txBody>
        </p:sp>
        <p:cxnSp>
          <p:nvCxnSpPr>
            <p:cNvPr id="9" name="Straight Arrow Connector 8">
              <a:extLst>
                <a:ext uri="{FF2B5EF4-FFF2-40B4-BE49-F238E27FC236}">
                  <a16:creationId xmlns:a16="http://schemas.microsoft.com/office/drawing/2014/main" id="{C4C10497-41BF-EFD1-A8B6-29108B9618DF}"/>
                </a:ext>
              </a:extLst>
            </p:cNvPr>
            <p:cNvCxnSpPr/>
            <p:nvPr/>
          </p:nvCxnSpPr>
          <p:spPr>
            <a:xfrm>
              <a:off x="1912784" y="2004693"/>
              <a:ext cx="609600" cy="0"/>
            </a:xfrm>
            <a:prstGeom prst="straightConnector1">
              <a:avLst/>
            </a:prstGeom>
            <a:ln w="28575">
              <a:solidFill>
                <a:srgbClr val="7030A0"/>
              </a:solidFill>
              <a:tailEnd type="triangle"/>
            </a:ln>
          </p:spPr>
          <p:style>
            <a:lnRef idx="2">
              <a:schemeClr val="accent5"/>
            </a:lnRef>
            <a:fillRef idx="0">
              <a:schemeClr val="accent5"/>
            </a:fillRef>
            <a:effectRef idx="1">
              <a:schemeClr val="accent5"/>
            </a:effectRef>
            <a:fontRef idx="minor">
              <a:schemeClr val="tx1"/>
            </a:fontRef>
          </p:style>
        </p:cxnSp>
        <p:cxnSp>
          <p:nvCxnSpPr>
            <p:cNvPr id="10" name="Straight Arrow Connector 9">
              <a:extLst>
                <a:ext uri="{FF2B5EF4-FFF2-40B4-BE49-F238E27FC236}">
                  <a16:creationId xmlns:a16="http://schemas.microsoft.com/office/drawing/2014/main" id="{37C400B8-1C80-679F-5E6E-1671741C0465}"/>
                </a:ext>
              </a:extLst>
            </p:cNvPr>
            <p:cNvCxnSpPr/>
            <p:nvPr/>
          </p:nvCxnSpPr>
          <p:spPr>
            <a:xfrm>
              <a:off x="1885852" y="2092258"/>
              <a:ext cx="609600" cy="0"/>
            </a:xfrm>
            <a:prstGeom prst="straightConnector1">
              <a:avLst/>
            </a:prstGeom>
            <a:ln w="28575">
              <a:solidFill>
                <a:srgbClr val="7030A0"/>
              </a:solidFill>
              <a:headEnd type="triangle" w="med" len="med"/>
              <a:tailEnd type="none" w="med" len="med"/>
            </a:ln>
          </p:spPr>
          <p:style>
            <a:lnRef idx="2">
              <a:schemeClr val="dk1"/>
            </a:lnRef>
            <a:fillRef idx="0">
              <a:schemeClr val="dk1"/>
            </a:fillRef>
            <a:effectRef idx="1">
              <a:schemeClr val="dk1"/>
            </a:effectRef>
            <a:fontRef idx="minor">
              <a:schemeClr val="tx1"/>
            </a:fontRef>
          </p:style>
        </p:cxnSp>
      </p:grpSp>
      <p:sp>
        <p:nvSpPr>
          <p:cNvPr id="11" name="TextBox 10">
            <a:extLst>
              <a:ext uri="{FF2B5EF4-FFF2-40B4-BE49-F238E27FC236}">
                <a16:creationId xmlns:a16="http://schemas.microsoft.com/office/drawing/2014/main" id="{7EEC1BA4-8513-2AC1-6207-4CABD37459A9}"/>
              </a:ext>
            </a:extLst>
          </p:cNvPr>
          <p:cNvSpPr txBox="1"/>
          <p:nvPr/>
        </p:nvSpPr>
        <p:spPr>
          <a:xfrm>
            <a:off x="436880" y="1849120"/>
            <a:ext cx="3332480" cy="400110"/>
          </a:xfrm>
          <a:prstGeom prst="rect">
            <a:avLst/>
          </a:prstGeom>
          <a:noFill/>
        </p:spPr>
        <p:txBody>
          <a:bodyPr wrap="square" rtlCol="0">
            <a:spAutoFit/>
          </a:bodyPr>
          <a:lstStyle/>
          <a:p>
            <a:pPr marL="342900" indent="-342900">
              <a:buFont typeface="Wingdings" panose="05000000000000000000" pitchFamily="2" charset="2"/>
              <a:buChar char="Ø"/>
            </a:pPr>
            <a:r>
              <a:rPr lang="en-US" sz="2000" dirty="0" err="1"/>
              <a:t>Xét</a:t>
            </a:r>
            <a:r>
              <a:rPr lang="en-US" sz="2000" dirty="0"/>
              <a:t> </a:t>
            </a:r>
            <a:r>
              <a:rPr lang="en-US" sz="2000" dirty="0" err="1"/>
              <a:t>phản</a:t>
            </a:r>
            <a:r>
              <a:rPr lang="en-US" sz="2000" dirty="0"/>
              <a:t> </a:t>
            </a:r>
            <a:r>
              <a:rPr lang="en-US" sz="2000" dirty="0" err="1"/>
              <a:t>ứng</a:t>
            </a:r>
            <a:r>
              <a:rPr lang="en-US" sz="2000" dirty="0"/>
              <a:t>:</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6871193-49F6-2787-F88B-462E0A9C87AC}"/>
                  </a:ext>
                </a:extLst>
              </p:cNvPr>
              <p:cNvSpPr txBox="1"/>
              <p:nvPr/>
            </p:nvSpPr>
            <p:spPr>
              <a:xfrm>
                <a:off x="822960" y="2645875"/>
                <a:ext cx="6156960" cy="830740"/>
              </a:xfrm>
              <a:prstGeom prst="rect">
                <a:avLst/>
              </a:prstGeom>
              <a:noFill/>
            </p:spPr>
            <p:txBody>
              <a:bodyPr wrap="square">
                <a:spAutoFit/>
              </a:bodyPr>
              <a:lstStyle/>
              <a:p>
                <a:r>
                  <a:rPr kumimoji="0" lang="en-US" sz="2000" b="1" u="none" strike="noStrike" kern="1200" cap="none" spc="0" normalizeH="0" baseline="0" noProof="0" dirty="0">
                    <a:ln>
                      <a:noFill/>
                    </a:ln>
                    <a:effectLst/>
                    <a:uLnTx/>
                    <a:uFillTx/>
                    <a:latin typeface="Calibri"/>
                  </a:rPr>
                  <a:t>-  </a:t>
                </a:r>
                <a:r>
                  <a:rPr kumimoji="0" lang="en-US" sz="2000" b="1" u="none" strike="noStrike" kern="1200" cap="none" spc="0" normalizeH="0" baseline="0" noProof="0" dirty="0" err="1">
                    <a:ln>
                      <a:noFill/>
                    </a:ln>
                    <a:effectLst/>
                    <a:uLnTx/>
                    <a:uFillTx/>
                    <a:latin typeface="Calibri"/>
                  </a:rPr>
                  <a:t>Hằng</a:t>
                </a:r>
                <a:r>
                  <a:rPr kumimoji="0" lang="en-US" sz="2000" b="1" u="none" strike="noStrike" kern="1200" cap="none" spc="0" normalizeH="0" baseline="0" noProof="0" dirty="0">
                    <a:ln>
                      <a:noFill/>
                    </a:ln>
                    <a:effectLst/>
                    <a:uLnTx/>
                    <a:uFillTx/>
                    <a:latin typeface="Calibri"/>
                  </a:rPr>
                  <a:t> </a:t>
                </a:r>
                <a:r>
                  <a:rPr kumimoji="0" lang="en-US" sz="2000" b="1" u="none" strike="noStrike" kern="1200" cap="none" spc="0" normalizeH="0" baseline="0" noProof="0" dirty="0" err="1">
                    <a:ln>
                      <a:noFill/>
                    </a:ln>
                    <a:effectLst/>
                    <a:uLnTx/>
                    <a:uFillTx/>
                    <a:latin typeface="Calibri"/>
                  </a:rPr>
                  <a:t>số</a:t>
                </a:r>
                <a:r>
                  <a:rPr kumimoji="0" lang="en-US" sz="2000" b="1" u="none" strike="noStrike" kern="1200" cap="none" spc="0" normalizeH="0" noProof="0" dirty="0">
                    <a:ln>
                      <a:noFill/>
                    </a:ln>
                    <a:effectLst/>
                    <a:uLnTx/>
                    <a:uFillTx/>
                    <a:latin typeface="Calibri"/>
                  </a:rPr>
                  <a:t> </a:t>
                </a:r>
                <a:r>
                  <a:rPr kumimoji="0" lang="en-US" sz="2000" b="1" u="none" strike="noStrike" kern="1200" cap="none" spc="0" normalizeH="0" noProof="0" dirty="0" err="1">
                    <a:ln>
                      <a:noFill/>
                    </a:ln>
                    <a:effectLst/>
                    <a:uLnTx/>
                    <a:uFillTx/>
                    <a:latin typeface="Calibri"/>
                  </a:rPr>
                  <a:t>cân</a:t>
                </a:r>
                <a:r>
                  <a:rPr kumimoji="0" lang="en-US" sz="2000" b="1" u="none" strike="noStrike" kern="1200" cap="none" spc="0" normalizeH="0" noProof="0" dirty="0">
                    <a:ln>
                      <a:noFill/>
                    </a:ln>
                    <a:effectLst/>
                    <a:uLnTx/>
                    <a:uFillTx/>
                    <a:latin typeface="Calibri"/>
                  </a:rPr>
                  <a:t> </a:t>
                </a:r>
                <a:r>
                  <a:rPr kumimoji="0" lang="en-US" sz="2000" b="1" u="none" strike="noStrike" kern="1200" cap="none" spc="0" normalizeH="0" noProof="0" dirty="0" err="1">
                    <a:ln>
                      <a:noFill/>
                    </a:ln>
                    <a:effectLst/>
                    <a:uLnTx/>
                    <a:uFillTx/>
                    <a:latin typeface="Calibri"/>
                  </a:rPr>
                  <a:t>bằng</a:t>
                </a:r>
                <a:r>
                  <a:rPr kumimoji="0" lang="en-US" sz="2000" b="1" u="none" strike="noStrike" kern="1200" cap="none" spc="0" normalizeH="0" noProof="0" dirty="0">
                    <a:ln>
                      <a:noFill/>
                    </a:ln>
                    <a:effectLst/>
                    <a:uLnTx/>
                    <a:uFillTx/>
                    <a:latin typeface="Calibri"/>
                  </a:rPr>
                  <a:t>:          </a:t>
                </a:r>
                <a:r>
                  <a:rPr kumimoji="0" lang="en-US" sz="2800" b="0" i="0" u="none" strike="noStrike" kern="1200" cap="none" spc="0" normalizeH="0" baseline="0" noProof="0" dirty="0">
                    <a:ln>
                      <a:noFill/>
                    </a:ln>
                    <a:solidFill>
                      <a:srgbClr val="FF0000"/>
                    </a:solidFill>
                    <a:effectLst/>
                    <a:uLnTx/>
                    <a:uFillTx/>
                    <a:latin typeface="Calibri"/>
                  </a:rPr>
                  <a:t>K</a:t>
                </a:r>
                <a:r>
                  <a:rPr kumimoji="0" lang="en-US" sz="2800" b="0" i="0" u="none" strike="noStrike" kern="1200" cap="none" spc="0" normalizeH="0" baseline="-25000" noProof="0" dirty="0">
                    <a:ln>
                      <a:noFill/>
                    </a:ln>
                    <a:solidFill>
                      <a:srgbClr val="FF0000"/>
                    </a:solidFill>
                    <a:effectLst/>
                    <a:uLnTx/>
                    <a:uFillTx/>
                    <a:latin typeface="Calibri"/>
                  </a:rPr>
                  <a:t>C</a:t>
                </a:r>
                <a:r>
                  <a:rPr kumimoji="0" lang="en-US" sz="2800" b="0" i="0" u="none" strike="noStrike" kern="1200" cap="none" spc="0" normalizeH="0" baseline="0" noProof="0" dirty="0">
                    <a:ln>
                      <a:noFill/>
                    </a:ln>
                    <a:solidFill>
                      <a:srgbClr val="FF0000"/>
                    </a:solidFill>
                    <a:effectLst/>
                    <a:uLnTx/>
                    <a:uFillTx/>
                    <a:latin typeface="Calibri"/>
                  </a:rPr>
                  <a:t> = </a:t>
                </a:r>
                <a14:m>
                  <m:oMath xmlns:m="http://schemas.openxmlformats.org/officeDocument/2006/math">
                    <m:f>
                      <m:fPr>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rPr>
                        </m:ctrlPr>
                      </m:fPr>
                      <m:num>
                        <m:sSup>
                          <m:sSupPr>
                            <m:ctrlPr>
                              <a:rPr lang="en-US" sz="2800" i="1">
                                <a:solidFill>
                                  <a:srgbClr val="FF0000"/>
                                </a:solidFill>
                                <a:latin typeface="Cambria Math" panose="02040503050406030204" pitchFamily="18" charset="0"/>
                              </a:rPr>
                            </m:ctrlPr>
                          </m:sSupPr>
                          <m:e>
                            <m:d>
                              <m:dPr>
                                <m:begChr m:val="["/>
                                <m:endChr m:val="]"/>
                                <m:ctrlPr>
                                  <a:rPr lang="en-US" sz="2800" i="1">
                                    <a:solidFill>
                                      <a:srgbClr val="FF0000"/>
                                    </a:solidFill>
                                    <a:latin typeface="Cambria Math" panose="02040503050406030204" pitchFamily="18" charset="0"/>
                                  </a:rPr>
                                </m:ctrlPr>
                              </m:dPr>
                              <m:e>
                                <m:r>
                                  <a:rPr lang="en-US" sz="2800" i="1">
                                    <a:solidFill>
                                      <a:srgbClr val="FF0000"/>
                                    </a:solidFill>
                                    <a:latin typeface="Cambria Math" panose="02040503050406030204" pitchFamily="18" charset="0"/>
                                  </a:rPr>
                                  <m:t>𝐶</m:t>
                                </m:r>
                              </m:e>
                            </m:d>
                          </m:e>
                          <m:sup>
                            <m:r>
                              <a:rPr lang="en-US" sz="2800" i="1">
                                <a:solidFill>
                                  <a:srgbClr val="FF0000"/>
                                </a:solidFill>
                                <a:latin typeface="Cambria Math" panose="02040503050406030204" pitchFamily="18" charset="0"/>
                              </a:rPr>
                              <m:t>𝑐</m:t>
                            </m:r>
                          </m:sup>
                        </m:sSup>
                        <m:r>
                          <a:rPr lang="en-US" sz="2800" i="1">
                            <a:solidFill>
                              <a:srgbClr val="FF0000"/>
                            </a:solidFill>
                            <a:latin typeface="Cambria Math" panose="02040503050406030204" pitchFamily="18" charset="0"/>
                          </a:rPr>
                          <m:t>.</m:t>
                        </m:r>
                        <m:sSup>
                          <m:sSupPr>
                            <m:ctrlPr>
                              <a:rPr lang="en-US" sz="2800" i="1">
                                <a:solidFill>
                                  <a:srgbClr val="FF0000"/>
                                </a:solidFill>
                                <a:latin typeface="Cambria Math" panose="02040503050406030204" pitchFamily="18" charset="0"/>
                              </a:rPr>
                            </m:ctrlPr>
                          </m:sSupPr>
                          <m:e>
                            <m:d>
                              <m:dPr>
                                <m:begChr m:val="["/>
                                <m:endChr m:val="]"/>
                                <m:ctrlPr>
                                  <a:rPr lang="en-US" sz="2800" i="1">
                                    <a:solidFill>
                                      <a:srgbClr val="FF0000"/>
                                    </a:solidFill>
                                    <a:latin typeface="Cambria Math" panose="02040503050406030204" pitchFamily="18" charset="0"/>
                                  </a:rPr>
                                </m:ctrlPr>
                              </m:dPr>
                              <m:e>
                                <m:r>
                                  <a:rPr lang="en-US" sz="2800" b="0" i="1" smtClean="0">
                                    <a:solidFill>
                                      <a:srgbClr val="FF0000"/>
                                    </a:solidFill>
                                    <a:latin typeface="Cambria Math" panose="02040503050406030204" pitchFamily="18" charset="0"/>
                                  </a:rPr>
                                  <m:t>𝐷</m:t>
                                </m:r>
                              </m:e>
                            </m:d>
                          </m:e>
                          <m:sup>
                            <m:r>
                              <a:rPr lang="en-US" sz="2800" b="0" i="1" smtClean="0">
                                <a:solidFill>
                                  <a:srgbClr val="FF0000"/>
                                </a:solidFill>
                                <a:latin typeface="Cambria Math" panose="02040503050406030204" pitchFamily="18" charset="0"/>
                              </a:rPr>
                              <m:t>𝑑</m:t>
                            </m:r>
                          </m:sup>
                        </m:sSup>
                      </m:num>
                      <m:den>
                        <m:sSup>
                          <m:sSupPr>
                            <m:ctrlPr>
                              <a:rPr lang="en-US" sz="2800" i="1" smtClean="0">
                                <a:solidFill>
                                  <a:srgbClr val="FF0000"/>
                                </a:solidFill>
                                <a:latin typeface="Cambria Math" panose="02040503050406030204" pitchFamily="18" charset="0"/>
                              </a:rPr>
                            </m:ctrlPr>
                          </m:sSupPr>
                          <m:e>
                            <m:d>
                              <m:dPr>
                                <m:begChr m:val="["/>
                                <m:endChr m:val="]"/>
                                <m:ctrlPr>
                                  <a:rPr lang="en-US" sz="2800" i="1">
                                    <a:solidFill>
                                      <a:srgbClr val="FF0000"/>
                                    </a:solidFill>
                                    <a:latin typeface="Cambria Math" panose="02040503050406030204" pitchFamily="18" charset="0"/>
                                  </a:rPr>
                                </m:ctrlPr>
                              </m:dPr>
                              <m:e>
                                <m:r>
                                  <a:rPr lang="en-US" sz="2800" b="0" i="1" smtClean="0">
                                    <a:solidFill>
                                      <a:srgbClr val="FF0000"/>
                                    </a:solidFill>
                                    <a:latin typeface="Cambria Math" panose="02040503050406030204" pitchFamily="18" charset="0"/>
                                  </a:rPr>
                                  <m:t>𝐴</m:t>
                                </m:r>
                              </m:e>
                            </m:d>
                          </m:e>
                          <m:sup>
                            <m:r>
                              <a:rPr lang="en-US" sz="2800" b="0" i="1" smtClean="0">
                                <a:solidFill>
                                  <a:srgbClr val="FF0000"/>
                                </a:solidFill>
                                <a:latin typeface="Cambria Math" panose="02040503050406030204" pitchFamily="18" charset="0"/>
                              </a:rPr>
                              <m:t>𝑎</m:t>
                            </m:r>
                          </m:sup>
                        </m:sSup>
                        <m:sSup>
                          <m:sSupPr>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rPr>
                            </m:ctrlPr>
                          </m:sSupPr>
                          <m:e>
                            <m:d>
                              <m:dPr>
                                <m:begChr m:val="["/>
                                <m:endChr m:val="]"/>
                                <m:ctrlPr>
                                  <a:rPr lang="en-US" sz="2800" i="1">
                                    <a:solidFill>
                                      <a:srgbClr val="FF0000"/>
                                    </a:solidFill>
                                    <a:latin typeface="Cambria Math" panose="02040503050406030204" pitchFamily="18" charset="0"/>
                                  </a:rPr>
                                </m:ctrlPr>
                              </m:dPr>
                              <m:e>
                                <m:r>
                                  <a:rPr lang="en-US" sz="2800" i="1">
                                    <a:solidFill>
                                      <a:srgbClr val="FF0000"/>
                                    </a:solidFill>
                                    <a:latin typeface="Cambria Math" panose="02040503050406030204" pitchFamily="18" charset="0"/>
                                  </a:rPr>
                                  <m:t>𝐵</m:t>
                                </m:r>
                              </m:e>
                            </m:d>
                          </m:e>
                          <m:sup>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rPr>
                              <m:t>𝑏</m:t>
                            </m:r>
                          </m:sup>
                        </m:sSup>
                      </m:den>
                    </m:f>
                  </m:oMath>
                </a14:m>
                <a:endParaRPr lang="en-US" dirty="0"/>
              </a:p>
            </p:txBody>
          </p:sp>
        </mc:Choice>
        <mc:Fallback xmlns="">
          <p:sp>
            <p:nvSpPr>
              <p:cNvPr id="13" name="TextBox 12">
                <a:extLst>
                  <a:ext uri="{FF2B5EF4-FFF2-40B4-BE49-F238E27FC236}">
                    <a16:creationId xmlns:a16="http://schemas.microsoft.com/office/drawing/2014/main" id="{36871193-49F6-2787-F88B-462E0A9C87AC}"/>
                  </a:ext>
                </a:extLst>
              </p:cNvPr>
              <p:cNvSpPr txBox="1">
                <a:spLocks noRot="1" noChangeAspect="1" noMove="1" noResize="1" noEditPoints="1" noAdjustHandles="1" noChangeArrowheads="1" noChangeShapeType="1" noTextEdit="1"/>
              </p:cNvSpPr>
              <p:nvPr/>
            </p:nvSpPr>
            <p:spPr>
              <a:xfrm>
                <a:off x="822960" y="2645875"/>
                <a:ext cx="6156960" cy="830740"/>
              </a:xfrm>
              <a:prstGeom prst="rect">
                <a:avLst/>
              </a:prstGeom>
              <a:blipFill>
                <a:blip r:embed="rId2"/>
                <a:stretch>
                  <a:fillRect l="-990" b="-4412"/>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F727531E-6BFD-4F8E-E077-07B5E9A14A8E}"/>
              </a:ext>
            </a:extLst>
          </p:cNvPr>
          <p:cNvSpPr txBox="1"/>
          <p:nvPr/>
        </p:nvSpPr>
        <p:spPr>
          <a:xfrm>
            <a:off x="822960" y="3679913"/>
            <a:ext cx="8981440" cy="967957"/>
          </a:xfrm>
          <a:prstGeom prst="rect">
            <a:avLst/>
          </a:prstGeom>
          <a:noFill/>
        </p:spPr>
        <p:txBody>
          <a:bodyPr wrap="square" rtlCol="0">
            <a:spAutoFit/>
          </a:bodyPr>
          <a:lstStyle/>
          <a:p>
            <a:pPr>
              <a:lnSpc>
                <a:spcPct val="150000"/>
              </a:lnSpc>
            </a:pPr>
            <a:r>
              <a:rPr lang="en-US" sz="2000" b="1" dirty="0"/>
              <a:t>- Trong </a:t>
            </a:r>
            <a:r>
              <a:rPr lang="en-US" sz="2000" b="1" dirty="0" err="1"/>
              <a:t>đó</a:t>
            </a:r>
            <a:r>
              <a:rPr lang="en-US" sz="2000" b="1" dirty="0"/>
              <a:t>:        </a:t>
            </a:r>
            <a:r>
              <a:rPr lang="en-US" sz="2000" dirty="0"/>
              <a:t>[A], [B], [C], [D] </a:t>
            </a:r>
            <a:r>
              <a:rPr lang="en-US" sz="2000" dirty="0" err="1"/>
              <a:t>là</a:t>
            </a:r>
            <a:r>
              <a:rPr lang="en-US" sz="2000" dirty="0"/>
              <a:t> </a:t>
            </a:r>
            <a:r>
              <a:rPr lang="en-US" sz="2000" dirty="0" err="1"/>
              <a:t>nồng</a:t>
            </a:r>
            <a:r>
              <a:rPr lang="en-US" sz="2000" dirty="0"/>
              <a:t> </a:t>
            </a:r>
            <a:r>
              <a:rPr lang="en-US" sz="2000" dirty="0" err="1"/>
              <a:t>độ</a:t>
            </a:r>
            <a:r>
              <a:rPr lang="en-US" sz="2000" dirty="0"/>
              <a:t> </a:t>
            </a:r>
            <a:r>
              <a:rPr lang="en-US" sz="2000" dirty="0" err="1"/>
              <a:t>chất</a:t>
            </a:r>
            <a:r>
              <a:rPr lang="en-US" sz="2000" dirty="0"/>
              <a:t> A, B, C, D </a:t>
            </a:r>
            <a:r>
              <a:rPr lang="en-US" sz="2000" dirty="0" err="1"/>
              <a:t>tại</a:t>
            </a:r>
            <a:r>
              <a:rPr lang="en-US" sz="2000" dirty="0"/>
              <a:t> </a:t>
            </a:r>
            <a:r>
              <a:rPr lang="en-US" sz="2000" dirty="0" err="1"/>
              <a:t>thời</a:t>
            </a:r>
            <a:r>
              <a:rPr lang="en-US" sz="2000" dirty="0"/>
              <a:t> </a:t>
            </a:r>
            <a:r>
              <a:rPr lang="en-US" sz="2000" dirty="0" err="1"/>
              <a:t>điểm</a:t>
            </a:r>
            <a:r>
              <a:rPr lang="en-US" sz="2000" dirty="0"/>
              <a:t> </a:t>
            </a:r>
            <a:r>
              <a:rPr lang="en-US" sz="2000" dirty="0" err="1"/>
              <a:t>cân</a:t>
            </a:r>
            <a:r>
              <a:rPr lang="en-US" sz="2000" dirty="0"/>
              <a:t> </a:t>
            </a:r>
            <a:r>
              <a:rPr lang="en-US" sz="2000" dirty="0" err="1"/>
              <a:t>bằng</a:t>
            </a:r>
            <a:r>
              <a:rPr lang="en-US" sz="2000" dirty="0"/>
              <a:t>. </a:t>
            </a:r>
          </a:p>
          <a:p>
            <a:pPr>
              <a:lnSpc>
                <a:spcPct val="150000"/>
              </a:lnSpc>
            </a:pPr>
            <a:r>
              <a:rPr lang="en-US" sz="2000" dirty="0"/>
              <a:t>                             a, b, c, d </a:t>
            </a:r>
            <a:r>
              <a:rPr lang="en-US" sz="2000" dirty="0" err="1"/>
              <a:t>là</a:t>
            </a:r>
            <a:r>
              <a:rPr lang="en-US" sz="2000" dirty="0"/>
              <a:t> </a:t>
            </a:r>
            <a:r>
              <a:rPr lang="en-US" sz="2000" dirty="0" err="1"/>
              <a:t>hệ</a:t>
            </a:r>
            <a:r>
              <a:rPr lang="en-US" sz="2000" dirty="0"/>
              <a:t> </a:t>
            </a:r>
            <a:r>
              <a:rPr lang="en-US" sz="2000" dirty="0" err="1"/>
              <a:t>số</a:t>
            </a:r>
            <a:r>
              <a:rPr lang="en-US" sz="2000" dirty="0"/>
              <a:t> </a:t>
            </a:r>
            <a:r>
              <a:rPr lang="en-US" sz="2000" dirty="0" err="1"/>
              <a:t>tỉ</a:t>
            </a:r>
            <a:r>
              <a:rPr lang="en-US" sz="2000" dirty="0"/>
              <a:t> </a:t>
            </a:r>
            <a:r>
              <a:rPr lang="en-US" sz="2000" dirty="0" err="1"/>
              <a:t>lượng</a:t>
            </a:r>
            <a:r>
              <a:rPr lang="en-US" sz="2000" dirty="0"/>
              <a:t> </a:t>
            </a:r>
            <a:r>
              <a:rPr lang="en-US" sz="2000" dirty="0" err="1"/>
              <a:t>của</a:t>
            </a:r>
            <a:r>
              <a:rPr lang="en-US" sz="2000" dirty="0"/>
              <a:t> </a:t>
            </a:r>
            <a:r>
              <a:rPr lang="en-US" sz="2000" dirty="0" err="1"/>
              <a:t>các</a:t>
            </a:r>
            <a:r>
              <a:rPr lang="en-US" sz="2000" dirty="0"/>
              <a:t> </a:t>
            </a:r>
            <a:r>
              <a:rPr lang="en-US" sz="2000" dirty="0" err="1"/>
              <a:t>chất</a:t>
            </a:r>
            <a:r>
              <a:rPr lang="en-US" sz="2000" dirty="0"/>
              <a:t> </a:t>
            </a:r>
            <a:r>
              <a:rPr lang="en-US" sz="2000" dirty="0" err="1"/>
              <a:t>trong</a:t>
            </a:r>
            <a:r>
              <a:rPr lang="en-US" sz="2000" dirty="0"/>
              <a:t> PTHH </a:t>
            </a:r>
          </a:p>
        </p:txBody>
      </p:sp>
      <p:sp>
        <p:nvSpPr>
          <p:cNvPr id="15" name="TextBox 14">
            <a:extLst>
              <a:ext uri="{FF2B5EF4-FFF2-40B4-BE49-F238E27FC236}">
                <a16:creationId xmlns:a16="http://schemas.microsoft.com/office/drawing/2014/main" id="{BB9A6E04-8A3F-9F74-D7CD-977550616406}"/>
              </a:ext>
            </a:extLst>
          </p:cNvPr>
          <p:cNvSpPr txBox="1"/>
          <p:nvPr/>
        </p:nvSpPr>
        <p:spPr>
          <a:xfrm>
            <a:off x="822960" y="4736553"/>
            <a:ext cx="8981440" cy="506292"/>
          </a:xfrm>
          <a:prstGeom prst="rect">
            <a:avLst/>
          </a:prstGeom>
          <a:noFill/>
        </p:spPr>
        <p:txBody>
          <a:bodyPr wrap="square" rtlCol="0">
            <a:spAutoFit/>
          </a:bodyPr>
          <a:lstStyle/>
          <a:p>
            <a:pPr>
              <a:lnSpc>
                <a:spcPct val="150000"/>
              </a:lnSpc>
            </a:pPr>
            <a:r>
              <a:rPr lang="en-US" sz="2000" b="1" dirty="0">
                <a:solidFill>
                  <a:srgbClr val="FF0000"/>
                </a:solidFill>
              </a:rPr>
              <a:t>- </a:t>
            </a:r>
            <a:r>
              <a:rPr lang="en-US" sz="2000" b="1" dirty="0" err="1">
                <a:solidFill>
                  <a:srgbClr val="FF0000"/>
                </a:solidFill>
              </a:rPr>
              <a:t>Lưu</a:t>
            </a:r>
            <a:r>
              <a:rPr lang="en-US" sz="2000" b="1" dirty="0">
                <a:solidFill>
                  <a:srgbClr val="FF0000"/>
                </a:solidFill>
              </a:rPr>
              <a:t> ý:        </a:t>
            </a:r>
            <a:r>
              <a:rPr lang="en-US" sz="2000" dirty="0" err="1">
                <a:solidFill>
                  <a:srgbClr val="FF0000"/>
                </a:solidFill>
              </a:rPr>
              <a:t>Chất</a:t>
            </a:r>
            <a:r>
              <a:rPr lang="en-US" sz="2000" dirty="0">
                <a:solidFill>
                  <a:srgbClr val="FF0000"/>
                </a:solidFill>
              </a:rPr>
              <a:t> </a:t>
            </a:r>
            <a:r>
              <a:rPr lang="en-US" sz="2000" dirty="0" err="1">
                <a:solidFill>
                  <a:srgbClr val="FF0000"/>
                </a:solidFill>
              </a:rPr>
              <a:t>rắn</a:t>
            </a:r>
            <a:r>
              <a:rPr lang="en-US" sz="2000" dirty="0">
                <a:solidFill>
                  <a:srgbClr val="FF0000"/>
                </a:solidFill>
              </a:rPr>
              <a:t> </a:t>
            </a:r>
            <a:r>
              <a:rPr lang="en-US" sz="2000" dirty="0" err="1">
                <a:solidFill>
                  <a:srgbClr val="FF0000"/>
                </a:solidFill>
              </a:rPr>
              <a:t>không</a:t>
            </a:r>
            <a:r>
              <a:rPr lang="en-US" sz="2000" dirty="0">
                <a:solidFill>
                  <a:srgbClr val="FF0000"/>
                </a:solidFill>
              </a:rPr>
              <a:t> </a:t>
            </a:r>
            <a:r>
              <a:rPr lang="en-US" sz="2000" dirty="0" err="1">
                <a:solidFill>
                  <a:srgbClr val="FF0000"/>
                </a:solidFill>
              </a:rPr>
              <a:t>biểu</a:t>
            </a:r>
            <a:r>
              <a:rPr lang="en-US" sz="2000" dirty="0">
                <a:solidFill>
                  <a:srgbClr val="FF0000"/>
                </a:solidFill>
              </a:rPr>
              <a:t> </a:t>
            </a:r>
            <a:r>
              <a:rPr lang="en-US" sz="2000" dirty="0" err="1">
                <a:solidFill>
                  <a:srgbClr val="FF0000"/>
                </a:solidFill>
              </a:rPr>
              <a:t>diễn</a:t>
            </a:r>
            <a:r>
              <a:rPr lang="en-US" sz="2000" dirty="0">
                <a:solidFill>
                  <a:srgbClr val="FF0000"/>
                </a:solidFill>
              </a:rPr>
              <a:t> </a:t>
            </a:r>
            <a:r>
              <a:rPr lang="en-US" sz="2000" dirty="0" err="1">
                <a:solidFill>
                  <a:srgbClr val="FF0000"/>
                </a:solidFill>
              </a:rPr>
              <a:t>trong</a:t>
            </a:r>
            <a:r>
              <a:rPr lang="en-US" sz="2000" dirty="0">
                <a:solidFill>
                  <a:srgbClr val="FF0000"/>
                </a:solidFill>
              </a:rPr>
              <a:t> </a:t>
            </a:r>
            <a:r>
              <a:rPr lang="en-US" sz="2000" dirty="0" err="1">
                <a:solidFill>
                  <a:srgbClr val="FF0000"/>
                </a:solidFill>
              </a:rPr>
              <a:t>hằng</a:t>
            </a:r>
            <a:r>
              <a:rPr lang="en-US" sz="2000" dirty="0">
                <a:solidFill>
                  <a:srgbClr val="FF0000"/>
                </a:solidFill>
              </a:rPr>
              <a:t> </a:t>
            </a:r>
            <a:r>
              <a:rPr lang="en-US" sz="2000" dirty="0" err="1">
                <a:solidFill>
                  <a:srgbClr val="FF0000"/>
                </a:solidFill>
              </a:rPr>
              <a:t>số</a:t>
            </a:r>
            <a:r>
              <a:rPr lang="en-US" sz="2000" dirty="0">
                <a:solidFill>
                  <a:srgbClr val="FF0000"/>
                </a:solidFill>
              </a:rPr>
              <a:t> </a:t>
            </a:r>
            <a:r>
              <a:rPr lang="en-US" sz="2000" dirty="0" err="1">
                <a:solidFill>
                  <a:srgbClr val="FF0000"/>
                </a:solidFill>
              </a:rPr>
              <a:t>cân</a:t>
            </a:r>
            <a:r>
              <a:rPr lang="en-US" sz="2000" dirty="0">
                <a:solidFill>
                  <a:srgbClr val="FF0000"/>
                </a:solidFill>
              </a:rPr>
              <a:t> </a:t>
            </a:r>
            <a:r>
              <a:rPr lang="en-US" sz="2000" dirty="0" err="1">
                <a:solidFill>
                  <a:srgbClr val="FF0000"/>
                </a:solidFill>
              </a:rPr>
              <a:t>bằng</a:t>
            </a:r>
            <a:r>
              <a:rPr lang="en-US" sz="2000" dirty="0">
                <a:solidFill>
                  <a:srgbClr val="FF0000"/>
                </a:solidFill>
              </a:rPr>
              <a:t>.</a:t>
            </a:r>
          </a:p>
        </p:txBody>
      </p:sp>
    </p:spTree>
    <p:extLst>
      <p:ext uri="{BB962C8B-B14F-4D97-AF65-F5344CB8AC3E}">
        <p14:creationId xmlns:p14="http://schemas.microsoft.com/office/powerpoint/2010/main" val="156920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ppt_y</p:attrName>
                                        </p:attrNameLst>
                                      </p:cBhvr>
                                      <p:tavLst>
                                        <p:tav tm="0">
                                          <p:val>
                                            <p:strVal val="#ppt_y+#ppt_h*1.125000"/>
                                          </p:val>
                                        </p:tav>
                                        <p:tav tm="100000">
                                          <p:val>
                                            <p:strVal val="#ppt_y"/>
                                          </p:val>
                                        </p:tav>
                                      </p:tavLst>
                                    </p:anim>
                                    <p:animEffect transition="in" filter="wipe(up)">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0-#ppt_w/2"/>
                                          </p:val>
                                        </p:tav>
                                        <p:tav tm="100000">
                                          <p:val>
                                            <p:strVal val="#ppt_x"/>
                                          </p:val>
                                        </p:tav>
                                      </p:tavLst>
                                    </p:anim>
                                    <p:anim calcmode="lin" valueType="num">
                                      <p:cBhvr additive="base">
                                        <p:cTn id="3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0-#ppt_w/2"/>
                                          </p:val>
                                        </p:tav>
                                        <p:tav tm="100000">
                                          <p:val>
                                            <p:strVal val="#ppt_x"/>
                                          </p:val>
                                        </p:tav>
                                      </p:tavLst>
                                    </p:anim>
                                    <p:anim calcmode="lin" valueType="num">
                                      <p:cBhvr additive="base">
                                        <p:cTn id="40"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1" grpId="0"/>
      <p:bldP spid="13"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751397-C1D8-5349-A303-A382E303C086}"/>
              </a:ext>
            </a:extLst>
          </p:cNvPr>
          <p:cNvSpPr txBox="1"/>
          <p:nvPr/>
        </p:nvSpPr>
        <p:spPr>
          <a:xfrm>
            <a:off x="1197462" y="355511"/>
            <a:ext cx="9479280" cy="707886"/>
          </a:xfrm>
          <a:prstGeom prst="rect">
            <a:avLst/>
          </a:prstGeom>
          <a:solidFill>
            <a:schemeClr val="accent1">
              <a:lumMod val="40000"/>
              <a:lumOff val="60000"/>
            </a:schemeClr>
          </a:solidFill>
        </p:spPr>
        <p:txBody>
          <a:bodyPr wrap="square" rtlCol="0">
            <a:spAutoFit/>
          </a:bodyPr>
          <a:lstStyle/>
          <a:p>
            <a:pPr algn="ctr"/>
            <a:r>
              <a:rPr lang="en-US" sz="4000" dirty="0">
                <a:solidFill>
                  <a:srgbClr val="FF0000"/>
                </a:solidFill>
                <a:latin typeface="UTM American Sans" panose="02040603050506020204" pitchFamily="18" charset="0"/>
              </a:rPr>
              <a:t>VẬN DỤNG</a:t>
            </a:r>
          </a:p>
        </p:txBody>
      </p:sp>
      <p:sp>
        <p:nvSpPr>
          <p:cNvPr id="11" name="TextBox 10">
            <a:extLst>
              <a:ext uri="{FF2B5EF4-FFF2-40B4-BE49-F238E27FC236}">
                <a16:creationId xmlns:a16="http://schemas.microsoft.com/office/drawing/2014/main" id="{60F5CFC5-55A0-DF9A-EF9A-7E6D3945F66E}"/>
              </a:ext>
            </a:extLst>
          </p:cNvPr>
          <p:cNvSpPr txBox="1"/>
          <p:nvPr/>
        </p:nvSpPr>
        <p:spPr>
          <a:xfrm>
            <a:off x="508000" y="1308750"/>
            <a:ext cx="8544560" cy="461665"/>
          </a:xfrm>
          <a:prstGeom prst="rect">
            <a:avLst/>
          </a:prstGeom>
          <a:noFill/>
        </p:spPr>
        <p:txBody>
          <a:bodyPr wrap="square" rtlCol="0">
            <a:spAutoFit/>
          </a:bodyPr>
          <a:lstStyle/>
          <a:p>
            <a:r>
              <a:rPr lang="en-US" sz="2400" b="1" dirty="0" err="1">
                <a:solidFill>
                  <a:srgbClr val="FF0000"/>
                </a:solidFill>
              </a:rPr>
              <a:t>Câu</a:t>
            </a:r>
            <a:r>
              <a:rPr lang="en-US" sz="2400" b="1" dirty="0">
                <a:solidFill>
                  <a:srgbClr val="FF0000"/>
                </a:solidFill>
              </a:rPr>
              <a:t> 1: </a:t>
            </a:r>
            <a:r>
              <a:rPr lang="en-US" sz="2400" dirty="0" err="1"/>
              <a:t>Viết</a:t>
            </a:r>
            <a:r>
              <a:rPr lang="en-US" sz="2400" dirty="0"/>
              <a:t> </a:t>
            </a:r>
            <a:r>
              <a:rPr lang="en-US" sz="2400" dirty="0" err="1"/>
              <a:t>biểu</a:t>
            </a:r>
            <a:r>
              <a:rPr lang="en-US" sz="2400" dirty="0"/>
              <a:t> </a:t>
            </a:r>
            <a:r>
              <a:rPr lang="en-US" sz="2400" dirty="0" err="1"/>
              <a:t>thức</a:t>
            </a:r>
            <a:r>
              <a:rPr lang="en-US" sz="2400" dirty="0"/>
              <a:t> </a:t>
            </a:r>
            <a:r>
              <a:rPr lang="en-US" sz="2400" dirty="0" err="1"/>
              <a:t>hằng</a:t>
            </a:r>
            <a:r>
              <a:rPr lang="en-US" sz="2400" dirty="0"/>
              <a:t> </a:t>
            </a:r>
            <a:r>
              <a:rPr lang="en-US" sz="2400" dirty="0" err="1"/>
              <a:t>số</a:t>
            </a:r>
            <a:r>
              <a:rPr lang="en-US" sz="2400" dirty="0"/>
              <a:t> </a:t>
            </a:r>
            <a:r>
              <a:rPr lang="en-US" sz="2400" dirty="0" err="1"/>
              <a:t>cân</a:t>
            </a:r>
            <a:r>
              <a:rPr lang="en-US" sz="2400" dirty="0"/>
              <a:t> </a:t>
            </a:r>
            <a:r>
              <a:rPr lang="en-US" sz="2400" dirty="0" err="1"/>
              <a:t>bằng</a:t>
            </a:r>
            <a:r>
              <a:rPr lang="en-US" sz="2400" dirty="0"/>
              <a:t> </a:t>
            </a:r>
            <a:r>
              <a:rPr lang="en-US" sz="2400" dirty="0" err="1"/>
              <a:t>của</a:t>
            </a:r>
            <a:r>
              <a:rPr lang="en-US" sz="2400" dirty="0"/>
              <a:t> </a:t>
            </a:r>
            <a:r>
              <a:rPr lang="en-US" sz="2400" dirty="0" err="1"/>
              <a:t>các</a:t>
            </a:r>
            <a:r>
              <a:rPr lang="en-US" sz="2400" dirty="0"/>
              <a:t> </a:t>
            </a:r>
            <a:r>
              <a:rPr lang="en-US" sz="2400" dirty="0" err="1"/>
              <a:t>phản</a:t>
            </a:r>
            <a:r>
              <a:rPr lang="en-US" sz="2400" dirty="0"/>
              <a:t> </a:t>
            </a:r>
            <a:r>
              <a:rPr lang="en-US" sz="2400" dirty="0" err="1"/>
              <a:t>ứng</a:t>
            </a:r>
            <a:r>
              <a:rPr lang="en-US" sz="2400" dirty="0"/>
              <a:t> </a:t>
            </a:r>
            <a:r>
              <a:rPr lang="en-US" sz="2400" dirty="0" err="1"/>
              <a:t>sau</a:t>
            </a:r>
            <a:r>
              <a:rPr lang="en-US" sz="2400" dirty="0"/>
              <a:t>:</a:t>
            </a:r>
          </a:p>
        </p:txBody>
      </p:sp>
      <p:grpSp>
        <p:nvGrpSpPr>
          <p:cNvPr id="16" name="Group 15">
            <a:extLst>
              <a:ext uri="{FF2B5EF4-FFF2-40B4-BE49-F238E27FC236}">
                <a16:creationId xmlns:a16="http://schemas.microsoft.com/office/drawing/2014/main" id="{9B1B27E0-DDE0-59B3-DB44-A1BC8BC057AA}"/>
              </a:ext>
            </a:extLst>
          </p:cNvPr>
          <p:cNvGrpSpPr/>
          <p:nvPr/>
        </p:nvGrpSpPr>
        <p:grpSpPr>
          <a:xfrm>
            <a:off x="752037" y="1978183"/>
            <a:ext cx="3880923" cy="461665"/>
            <a:chOff x="525878" y="1808271"/>
            <a:chExt cx="3880923" cy="461665"/>
          </a:xfrm>
        </p:grpSpPr>
        <p:sp>
          <p:nvSpPr>
            <p:cNvPr id="17" name="TextBox 16">
              <a:extLst>
                <a:ext uri="{FF2B5EF4-FFF2-40B4-BE49-F238E27FC236}">
                  <a16:creationId xmlns:a16="http://schemas.microsoft.com/office/drawing/2014/main" id="{84342F52-E72A-B415-69E6-05022AF5A1F2}"/>
                </a:ext>
              </a:extLst>
            </p:cNvPr>
            <p:cNvSpPr txBox="1"/>
            <p:nvPr/>
          </p:nvSpPr>
          <p:spPr>
            <a:xfrm>
              <a:off x="525878" y="1808271"/>
              <a:ext cx="3880923" cy="461665"/>
            </a:xfrm>
            <a:prstGeom prst="rect">
              <a:avLst/>
            </a:prstGeom>
            <a:noFill/>
          </p:spPr>
          <p:txBody>
            <a:bodyPr wrap="square" rtlCol="0">
              <a:spAutoFit/>
            </a:bodyPr>
            <a:lstStyle/>
            <a:p>
              <a:r>
                <a:rPr lang="en-US" sz="2400" dirty="0">
                  <a:latin typeface="UTM Aurora" panose="02040603050506020204" pitchFamily="18" charset="0"/>
                </a:rPr>
                <a:t>a) N</a:t>
              </a:r>
              <a:r>
                <a:rPr lang="en-VN" sz="2400" baseline="-25000" dirty="0">
                  <a:latin typeface="UTM Aurora" panose="02040603050506020204" pitchFamily="18" charset="0"/>
                </a:rPr>
                <a:t>2 (</a:t>
              </a:r>
              <a:r>
                <a:rPr lang="en-US" sz="2400" baseline="-25000" dirty="0">
                  <a:latin typeface="UTM Aurora" panose="02040603050506020204" pitchFamily="18" charset="0"/>
                </a:rPr>
                <a:t>g</a:t>
              </a:r>
              <a:r>
                <a:rPr lang="en-VN" sz="2400" baseline="-25000" dirty="0">
                  <a:latin typeface="UTM Aurora" panose="02040603050506020204" pitchFamily="18" charset="0"/>
                </a:rPr>
                <a:t>) </a:t>
              </a:r>
              <a:r>
                <a:rPr lang="en-VN" sz="2400" dirty="0">
                  <a:latin typeface="UTM Aurora" panose="02040603050506020204" pitchFamily="18" charset="0"/>
                </a:rPr>
                <a:t> +  </a:t>
              </a:r>
              <a:r>
                <a:rPr lang="en-US" sz="2400" dirty="0">
                  <a:latin typeface="UTM Aurora" panose="02040603050506020204" pitchFamily="18" charset="0"/>
                </a:rPr>
                <a:t>3H</a:t>
              </a:r>
              <a:r>
                <a:rPr lang="en-VN" sz="2400" baseline="-25000" dirty="0">
                  <a:latin typeface="UTM Aurora" panose="02040603050506020204" pitchFamily="18" charset="0"/>
                </a:rPr>
                <a:t>2(</a:t>
              </a:r>
              <a:r>
                <a:rPr lang="en-US" sz="2400" baseline="-25000" dirty="0">
                  <a:latin typeface="UTM Aurora" panose="02040603050506020204" pitchFamily="18" charset="0"/>
                </a:rPr>
                <a:t>g</a:t>
              </a:r>
              <a:r>
                <a:rPr lang="en-VN" sz="2400" baseline="-25000" dirty="0">
                  <a:latin typeface="UTM Aurora" panose="02040603050506020204" pitchFamily="18" charset="0"/>
                </a:rPr>
                <a:t>)</a:t>
              </a:r>
              <a:r>
                <a:rPr lang="en-VN" sz="2400" dirty="0">
                  <a:latin typeface="UTM Aurora" panose="02040603050506020204" pitchFamily="18" charset="0"/>
                </a:rPr>
                <a:t> </a:t>
              </a:r>
              <a:r>
                <a:rPr lang="en-US" sz="2400" dirty="0">
                  <a:latin typeface="UTM Aurora" panose="02040603050506020204" pitchFamily="18" charset="0"/>
                </a:rPr>
                <a:t>                </a:t>
              </a:r>
              <a:r>
                <a:rPr lang="en-VN" sz="2400" dirty="0">
                  <a:latin typeface="UTM Aurora" panose="02040603050506020204" pitchFamily="18" charset="0"/>
                </a:rPr>
                <a:t>2</a:t>
              </a:r>
              <a:r>
                <a:rPr lang="en-US" sz="2400" dirty="0">
                  <a:latin typeface="UTM Aurora" panose="02040603050506020204" pitchFamily="18" charset="0"/>
                </a:rPr>
                <a:t>NH</a:t>
              </a:r>
              <a:r>
                <a:rPr lang="en-US" sz="2400" baseline="-25000" dirty="0">
                  <a:latin typeface="UTM Aurora" panose="02040603050506020204" pitchFamily="18" charset="0"/>
                </a:rPr>
                <a:t>3</a:t>
              </a:r>
              <a:r>
                <a:rPr lang="en-VN" sz="2400" baseline="-25000" dirty="0">
                  <a:latin typeface="UTM Aurora" panose="02040603050506020204" pitchFamily="18" charset="0"/>
                </a:rPr>
                <a:t>(</a:t>
              </a:r>
              <a:r>
                <a:rPr lang="en-US" sz="2400" baseline="-25000" dirty="0">
                  <a:latin typeface="UTM Aurora" panose="02040603050506020204" pitchFamily="18" charset="0"/>
                </a:rPr>
                <a:t>g</a:t>
              </a:r>
              <a:r>
                <a:rPr lang="en-VN" sz="2400" baseline="-25000" dirty="0">
                  <a:latin typeface="UTM Aurora" panose="02040603050506020204" pitchFamily="18" charset="0"/>
                </a:rPr>
                <a:t>)</a:t>
              </a:r>
              <a:endParaRPr lang="en-VN" sz="2400" dirty="0">
                <a:latin typeface="UTM Aurora" panose="02040603050506020204" pitchFamily="18" charset="0"/>
              </a:endParaRPr>
            </a:p>
          </p:txBody>
        </p:sp>
        <p:cxnSp>
          <p:nvCxnSpPr>
            <p:cNvPr id="18" name="Straight Arrow Connector 17">
              <a:extLst>
                <a:ext uri="{FF2B5EF4-FFF2-40B4-BE49-F238E27FC236}">
                  <a16:creationId xmlns:a16="http://schemas.microsoft.com/office/drawing/2014/main" id="{408D85CC-E866-AD16-D647-FF8A29A28806}"/>
                </a:ext>
              </a:extLst>
            </p:cNvPr>
            <p:cNvCxnSpPr/>
            <p:nvPr/>
          </p:nvCxnSpPr>
          <p:spPr>
            <a:xfrm>
              <a:off x="2737112" y="2011971"/>
              <a:ext cx="609600" cy="0"/>
            </a:xfrm>
            <a:prstGeom prst="straightConnector1">
              <a:avLst/>
            </a:prstGeom>
            <a:ln w="28575">
              <a:solidFill>
                <a:schemeClr val="tx1"/>
              </a:solidFill>
              <a:tailEnd type="triangle"/>
            </a:ln>
          </p:spPr>
          <p:style>
            <a:lnRef idx="2">
              <a:schemeClr val="accent5"/>
            </a:lnRef>
            <a:fillRef idx="0">
              <a:schemeClr val="accent5"/>
            </a:fillRef>
            <a:effectRef idx="1">
              <a:schemeClr val="accent5"/>
            </a:effectRef>
            <a:fontRef idx="minor">
              <a:schemeClr val="tx1"/>
            </a:fontRef>
          </p:style>
        </p:cxnSp>
        <p:cxnSp>
          <p:nvCxnSpPr>
            <p:cNvPr id="19" name="Straight Arrow Connector 18">
              <a:extLst>
                <a:ext uri="{FF2B5EF4-FFF2-40B4-BE49-F238E27FC236}">
                  <a16:creationId xmlns:a16="http://schemas.microsoft.com/office/drawing/2014/main" id="{335830A3-5960-4233-9452-1928531CC907}"/>
                </a:ext>
              </a:extLst>
            </p:cNvPr>
            <p:cNvCxnSpPr/>
            <p:nvPr/>
          </p:nvCxnSpPr>
          <p:spPr>
            <a:xfrm>
              <a:off x="2710180" y="2099536"/>
              <a:ext cx="609600" cy="0"/>
            </a:xfrm>
            <a:prstGeom prst="straightConnector1">
              <a:avLst/>
            </a:prstGeom>
            <a:ln w="28575">
              <a:solidFill>
                <a:schemeClr val="tx1"/>
              </a:solidFill>
              <a:headEnd type="triangle" w="med" len="med"/>
              <a:tailEnd type="none" w="med" len="med"/>
            </a:ln>
          </p:spPr>
          <p:style>
            <a:lnRef idx="2">
              <a:schemeClr val="dk1"/>
            </a:lnRef>
            <a:fillRef idx="0">
              <a:schemeClr val="dk1"/>
            </a:fillRef>
            <a:effectRef idx="1">
              <a:schemeClr val="dk1"/>
            </a:effectRef>
            <a:fontRef idx="minor">
              <a:schemeClr val="tx1"/>
            </a:fontRef>
          </p:style>
        </p:cxnSp>
      </p:grpSp>
      <p:grpSp>
        <p:nvGrpSpPr>
          <p:cNvPr id="20" name="Group 19">
            <a:extLst>
              <a:ext uri="{FF2B5EF4-FFF2-40B4-BE49-F238E27FC236}">
                <a16:creationId xmlns:a16="http://schemas.microsoft.com/office/drawing/2014/main" id="{EADD6AC2-1D28-4716-334C-0F4C640F1048}"/>
              </a:ext>
            </a:extLst>
          </p:cNvPr>
          <p:cNvGrpSpPr/>
          <p:nvPr/>
        </p:nvGrpSpPr>
        <p:grpSpPr>
          <a:xfrm>
            <a:off x="752037" y="2694200"/>
            <a:ext cx="4368604" cy="461665"/>
            <a:chOff x="525878" y="1808271"/>
            <a:chExt cx="3880923" cy="461665"/>
          </a:xfrm>
        </p:grpSpPr>
        <p:sp>
          <p:nvSpPr>
            <p:cNvPr id="21" name="TextBox 20">
              <a:extLst>
                <a:ext uri="{FF2B5EF4-FFF2-40B4-BE49-F238E27FC236}">
                  <a16:creationId xmlns:a16="http://schemas.microsoft.com/office/drawing/2014/main" id="{EECBC0DB-C852-3D54-2A8F-5B6DC6B7EE55}"/>
                </a:ext>
              </a:extLst>
            </p:cNvPr>
            <p:cNvSpPr txBox="1"/>
            <p:nvPr/>
          </p:nvSpPr>
          <p:spPr>
            <a:xfrm>
              <a:off x="525878" y="1808271"/>
              <a:ext cx="3880923" cy="461665"/>
            </a:xfrm>
            <a:prstGeom prst="rect">
              <a:avLst/>
            </a:prstGeom>
            <a:noFill/>
          </p:spPr>
          <p:txBody>
            <a:bodyPr wrap="square" rtlCol="0">
              <a:spAutoFit/>
            </a:bodyPr>
            <a:lstStyle/>
            <a:p>
              <a:r>
                <a:rPr lang="en-US" sz="2400" dirty="0">
                  <a:latin typeface="UTM Aurora" panose="02040603050506020204" pitchFamily="18" charset="0"/>
                </a:rPr>
                <a:t>b) CaCO</a:t>
              </a:r>
              <a:r>
                <a:rPr lang="en-US" sz="2400" baseline="-25000" dirty="0">
                  <a:latin typeface="UTM Aurora" panose="02040603050506020204" pitchFamily="18" charset="0"/>
                </a:rPr>
                <a:t>3</a:t>
              </a:r>
              <a:r>
                <a:rPr lang="en-US" sz="2400" dirty="0">
                  <a:latin typeface="UTM Aurora" panose="02040603050506020204" pitchFamily="18" charset="0"/>
                </a:rPr>
                <a:t> </a:t>
              </a:r>
              <a:r>
                <a:rPr lang="en-VN" sz="2400" baseline="-25000" dirty="0">
                  <a:latin typeface="UTM Aurora" panose="02040603050506020204" pitchFamily="18" charset="0"/>
                </a:rPr>
                <a:t>(</a:t>
              </a:r>
              <a:r>
                <a:rPr lang="en-US" sz="2400" baseline="-25000" dirty="0">
                  <a:latin typeface="UTM Aurora" panose="02040603050506020204" pitchFamily="18" charset="0"/>
                </a:rPr>
                <a:t>S</a:t>
              </a:r>
              <a:r>
                <a:rPr lang="en-VN" sz="2400" baseline="-25000" dirty="0">
                  <a:latin typeface="UTM Aurora" panose="02040603050506020204" pitchFamily="18" charset="0"/>
                </a:rPr>
                <a:t>)</a:t>
              </a:r>
              <a:r>
                <a:rPr lang="en-VN" sz="2400" dirty="0">
                  <a:latin typeface="UTM Aurora" panose="02040603050506020204" pitchFamily="18" charset="0"/>
                </a:rPr>
                <a:t> </a:t>
              </a:r>
              <a:r>
                <a:rPr lang="en-US" sz="2400" dirty="0">
                  <a:latin typeface="UTM Aurora" panose="02040603050506020204" pitchFamily="18" charset="0"/>
                </a:rPr>
                <a:t>                </a:t>
              </a:r>
              <a:r>
                <a:rPr lang="en-US" sz="2400" dirty="0" err="1">
                  <a:latin typeface="UTM Aurora" panose="02040603050506020204" pitchFamily="18" charset="0"/>
                </a:rPr>
                <a:t>CaO</a:t>
              </a:r>
              <a:r>
                <a:rPr lang="en-VN" sz="2400" baseline="-25000" dirty="0">
                  <a:latin typeface="UTM Aurora" panose="02040603050506020204" pitchFamily="18" charset="0"/>
                </a:rPr>
                <a:t>(</a:t>
              </a:r>
              <a:r>
                <a:rPr lang="en-US" sz="2400" baseline="-25000" dirty="0">
                  <a:latin typeface="UTM Aurora" panose="02040603050506020204" pitchFamily="18" charset="0"/>
                </a:rPr>
                <a:t>S</a:t>
              </a:r>
              <a:r>
                <a:rPr lang="en-VN" sz="2400" baseline="-25000" dirty="0">
                  <a:latin typeface="UTM Aurora" panose="02040603050506020204" pitchFamily="18" charset="0"/>
                </a:rPr>
                <a:t>)</a:t>
              </a:r>
              <a:r>
                <a:rPr lang="en-US" sz="2400" dirty="0">
                  <a:latin typeface="UTM Aurora" panose="02040603050506020204" pitchFamily="18" charset="0"/>
                </a:rPr>
                <a:t> + CO</a:t>
              </a:r>
              <a:r>
                <a:rPr lang="en-US" sz="2400" baseline="-25000" dirty="0">
                  <a:latin typeface="UTM Aurora" panose="02040603050506020204" pitchFamily="18" charset="0"/>
                </a:rPr>
                <a:t>2(g)</a:t>
              </a:r>
              <a:endParaRPr lang="en-VN" sz="2400" dirty="0">
                <a:latin typeface="UTM Aurora" panose="02040603050506020204" pitchFamily="18" charset="0"/>
              </a:endParaRPr>
            </a:p>
          </p:txBody>
        </p:sp>
        <p:cxnSp>
          <p:nvCxnSpPr>
            <p:cNvPr id="22" name="Straight Arrow Connector 21">
              <a:extLst>
                <a:ext uri="{FF2B5EF4-FFF2-40B4-BE49-F238E27FC236}">
                  <a16:creationId xmlns:a16="http://schemas.microsoft.com/office/drawing/2014/main" id="{BEC6DBA9-6BD9-631A-380E-CD9EA050BFF5}"/>
                </a:ext>
              </a:extLst>
            </p:cNvPr>
            <p:cNvCxnSpPr/>
            <p:nvPr/>
          </p:nvCxnSpPr>
          <p:spPr>
            <a:xfrm>
              <a:off x="1827800" y="2033230"/>
              <a:ext cx="609600" cy="0"/>
            </a:xfrm>
            <a:prstGeom prst="straightConnector1">
              <a:avLst/>
            </a:prstGeom>
            <a:ln w="28575">
              <a:solidFill>
                <a:schemeClr val="tx1"/>
              </a:solidFill>
              <a:tailEnd type="triangle"/>
            </a:ln>
          </p:spPr>
          <p:style>
            <a:lnRef idx="2">
              <a:schemeClr val="accent5"/>
            </a:lnRef>
            <a:fillRef idx="0">
              <a:schemeClr val="accent5"/>
            </a:fillRef>
            <a:effectRef idx="1">
              <a:schemeClr val="accent5"/>
            </a:effectRef>
            <a:fontRef idx="minor">
              <a:schemeClr val="tx1"/>
            </a:fontRef>
          </p:style>
        </p:cxnSp>
        <p:cxnSp>
          <p:nvCxnSpPr>
            <p:cNvPr id="23" name="Straight Arrow Connector 22">
              <a:extLst>
                <a:ext uri="{FF2B5EF4-FFF2-40B4-BE49-F238E27FC236}">
                  <a16:creationId xmlns:a16="http://schemas.microsoft.com/office/drawing/2014/main" id="{D383CECD-7B65-1B9B-7DCF-8A4683677A8C}"/>
                </a:ext>
              </a:extLst>
            </p:cNvPr>
            <p:cNvCxnSpPr/>
            <p:nvPr/>
          </p:nvCxnSpPr>
          <p:spPr>
            <a:xfrm>
              <a:off x="1800868" y="2120795"/>
              <a:ext cx="609600" cy="0"/>
            </a:xfrm>
            <a:prstGeom prst="straightConnector1">
              <a:avLst/>
            </a:prstGeom>
            <a:ln w="28575">
              <a:solidFill>
                <a:schemeClr val="tx1"/>
              </a:solidFill>
              <a:headEnd type="triangle" w="med" len="med"/>
              <a:tailEnd type="none" w="med" len="med"/>
            </a:ln>
          </p:spPr>
          <p:style>
            <a:lnRef idx="2">
              <a:schemeClr val="dk1"/>
            </a:lnRef>
            <a:fillRef idx="0">
              <a:schemeClr val="dk1"/>
            </a:fillRef>
            <a:effectRef idx="1">
              <a:schemeClr val="dk1"/>
            </a:effectRef>
            <a:fontRef idx="minor">
              <a:schemeClr val="tx1"/>
            </a:fontRef>
          </p:style>
        </p:cxnSp>
      </p:grpSp>
      <p:sp>
        <p:nvSpPr>
          <p:cNvPr id="24" name="TextBox 23">
            <a:extLst>
              <a:ext uri="{FF2B5EF4-FFF2-40B4-BE49-F238E27FC236}">
                <a16:creationId xmlns:a16="http://schemas.microsoft.com/office/drawing/2014/main" id="{84B92DBB-22F3-6813-89B7-8840EB6C470C}"/>
              </a:ext>
            </a:extLst>
          </p:cNvPr>
          <p:cNvSpPr txBox="1"/>
          <p:nvPr/>
        </p:nvSpPr>
        <p:spPr>
          <a:xfrm>
            <a:off x="508000" y="3309387"/>
            <a:ext cx="11176000" cy="461665"/>
          </a:xfrm>
          <a:prstGeom prst="rect">
            <a:avLst/>
          </a:prstGeom>
          <a:noFill/>
        </p:spPr>
        <p:txBody>
          <a:bodyPr wrap="square" rtlCol="0">
            <a:spAutoFit/>
          </a:bodyPr>
          <a:lstStyle/>
          <a:p>
            <a:r>
              <a:rPr lang="en-US" sz="2400" b="1" dirty="0" err="1">
                <a:solidFill>
                  <a:srgbClr val="FF0000"/>
                </a:solidFill>
              </a:rPr>
              <a:t>Câu</a:t>
            </a:r>
            <a:r>
              <a:rPr lang="en-US" sz="2400" b="1" dirty="0">
                <a:solidFill>
                  <a:srgbClr val="FF0000"/>
                </a:solidFill>
              </a:rPr>
              <a:t> 2: </a:t>
            </a:r>
            <a:r>
              <a:rPr lang="en-US" sz="2400" dirty="0" err="1"/>
              <a:t>Tính</a:t>
            </a:r>
            <a:r>
              <a:rPr lang="en-US" sz="2400" dirty="0"/>
              <a:t> </a:t>
            </a:r>
            <a:r>
              <a:rPr lang="en-US" sz="2400" dirty="0" err="1"/>
              <a:t>hằng</a:t>
            </a:r>
            <a:r>
              <a:rPr lang="en-US" sz="2400" dirty="0"/>
              <a:t> </a:t>
            </a:r>
            <a:r>
              <a:rPr lang="en-US" sz="2400" dirty="0" err="1"/>
              <a:t>số</a:t>
            </a:r>
            <a:r>
              <a:rPr lang="en-US" sz="2400" dirty="0"/>
              <a:t> </a:t>
            </a:r>
            <a:r>
              <a:rPr lang="en-US" sz="2400" dirty="0" err="1"/>
              <a:t>cân</a:t>
            </a:r>
            <a:r>
              <a:rPr lang="en-US" sz="2400" dirty="0"/>
              <a:t> </a:t>
            </a:r>
            <a:r>
              <a:rPr lang="en-US" sz="2400" dirty="0" err="1"/>
              <a:t>bằng</a:t>
            </a:r>
            <a:r>
              <a:rPr lang="en-US" sz="2400" dirty="0"/>
              <a:t> K</a:t>
            </a:r>
            <a:r>
              <a:rPr lang="en-US" sz="2400" baseline="-25000" dirty="0"/>
              <a:t>c</a:t>
            </a:r>
            <a:r>
              <a:rPr lang="en-US" sz="2400" dirty="0"/>
              <a:t> </a:t>
            </a:r>
            <a:r>
              <a:rPr lang="en-US" sz="2400" dirty="0" err="1"/>
              <a:t>của</a:t>
            </a:r>
            <a:r>
              <a:rPr lang="en-US" sz="2400" dirty="0"/>
              <a:t> </a:t>
            </a:r>
            <a:r>
              <a:rPr lang="en-US" sz="2400" dirty="0" err="1"/>
              <a:t>các</a:t>
            </a:r>
            <a:r>
              <a:rPr lang="en-US" sz="2400" dirty="0"/>
              <a:t> </a:t>
            </a:r>
            <a:r>
              <a:rPr lang="en-US" sz="2400" dirty="0" err="1"/>
              <a:t>phản</a:t>
            </a:r>
            <a:r>
              <a:rPr lang="en-US" sz="2400" dirty="0"/>
              <a:t> </a:t>
            </a:r>
            <a:r>
              <a:rPr lang="en-US" sz="2400" dirty="0" err="1"/>
              <a:t>ứng</a:t>
            </a:r>
            <a:r>
              <a:rPr lang="en-US" sz="2400" dirty="0"/>
              <a:t> </a:t>
            </a:r>
            <a:r>
              <a:rPr lang="en-US" sz="2400" dirty="0" err="1"/>
              <a:t>tổng</a:t>
            </a:r>
            <a:r>
              <a:rPr lang="en-US" sz="2400" dirty="0"/>
              <a:t> </a:t>
            </a:r>
            <a:r>
              <a:rPr lang="en-US" sz="2400" dirty="0" err="1"/>
              <a:t>hợp</a:t>
            </a:r>
            <a:r>
              <a:rPr lang="en-US" sz="2400" dirty="0"/>
              <a:t> ammoniac :</a:t>
            </a:r>
          </a:p>
        </p:txBody>
      </p:sp>
      <p:grpSp>
        <p:nvGrpSpPr>
          <p:cNvPr id="25" name="Group 24">
            <a:extLst>
              <a:ext uri="{FF2B5EF4-FFF2-40B4-BE49-F238E27FC236}">
                <a16:creationId xmlns:a16="http://schemas.microsoft.com/office/drawing/2014/main" id="{A95ED30B-59F7-0E2D-E2C6-6D4C5C9CB104}"/>
              </a:ext>
            </a:extLst>
          </p:cNvPr>
          <p:cNvGrpSpPr/>
          <p:nvPr/>
        </p:nvGrpSpPr>
        <p:grpSpPr>
          <a:xfrm>
            <a:off x="3393637" y="3825682"/>
            <a:ext cx="3880923" cy="461665"/>
            <a:chOff x="525878" y="1808271"/>
            <a:chExt cx="3880923" cy="461665"/>
          </a:xfrm>
        </p:grpSpPr>
        <p:sp>
          <p:nvSpPr>
            <p:cNvPr id="26" name="TextBox 25">
              <a:extLst>
                <a:ext uri="{FF2B5EF4-FFF2-40B4-BE49-F238E27FC236}">
                  <a16:creationId xmlns:a16="http://schemas.microsoft.com/office/drawing/2014/main" id="{088D7AC0-D88A-1242-6DAE-22C287B2F07E}"/>
                </a:ext>
              </a:extLst>
            </p:cNvPr>
            <p:cNvSpPr txBox="1"/>
            <p:nvPr/>
          </p:nvSpPr>
          <p:spPr>
            <a:xfrm>
              <a:off x="525878" y="1808271"/>
              <a:ext cx="3880923" cy="461665"/>
            </a:xfrm>
            <a:prstGeom prst="rect">
              <a:avLst/>
            </a:prstGeom>
            <a:noFill/>
          </p:spPr>
          <p:txBody>
            <a:bodyPr wrap="square" rtlCol="0">
              <a:spAutoFit/>
            </a:bodyPr>
            <a:lstStyle/>
            <a:p>
              <a:r>
                <a:rPr lang="en-US" sz="2400" dirty="0">
                  <a:latin typeface="UTM Aurora" panose="02040603050506020204" pitchFamily="18" charset="0"/>
                </a:rPr>
                <a:t>N</a:t>
              </a:r>
              <a:r>
                <a:rPr lang="en-VN" sz="2400" baseline="-25000" dirty="0">
                  <a:latin typeface="UTM Aurora" panose="02040603050506020204" pitchFamily="18" charset="0"/>
                </a:rPr>
                <a:t>2 (</a:t>
              </a:r>
              <a:r>
                <a:rPr lang="en-US" sz="2400" baseline="-25000" dirty="0">
                  <a:latin typeface="UTM Aurora" panose="02040603050506020204" pitchFamily="18" charset="0"/>
                </a:rPr>
                <a:t>g</a:t>
              </a:r>
              <a:r>
                <a:rPr lang="en-VN" sz="2400" baseline="-25000" dirty="0">
                  <a:latin typeface="UTM Aurora" panose="02040603050506020204" pitchFamily="18" charset="0"/>
                </a:rPr>
                <a:t>) </a:t>
              </a:r>
              <a:r>
                <a:rPr lang="en-VN" sz="2400" dirty="0">
                  <a:latin typeface="UTM Aurora" panose="02040603050506020204" pitchFamily="18" charset="0"/>
                </a:rPr>
                <a:t> +  </a:t>
              </a:r>
              <a:r>
                <a:rPr lang="en-US" sz="2400" dirty="0">
                  <a:latin typeface="UTM Aurora" panose="02040603050506020204" pitchFamily="18" charset="0"/>
                </a:rPr>
                <a:t>3H</a:t>
              </a:r>
              <a:r>
                <a:rPr lang="en-VN" sz="2400" baseline="-25000" dirty="0">
                  <a:latin typeface="UTM Aurora" panose="02040603050506020204" pitchFamily="18" charset="0"/>
                </a:rPr>
                <a:t>2(</a:t>
              </a:r>
              <a:r>
                <a:rPr lang="en-US" sz="2400" baseline="-25000" dirty="0">
                  <a:latin typeface="UTM Aurora" panose="02040603050506020204" pitchFamily="18" charset="0"/>
                </a:rPr>
                <a:t>g</a:t>
              </a:r>
              <a:r>
                <a:rPr lang="en-VN" sz="2400" baseline="-25000" dirty="0">
                  <a:latin typeface="UTM Aurora" panose="02040603050506020204" pitchFamily="18" charset="0"/>
                </a:rPr>
                <a:t>)</a:t>
              </a:r>
              <a:r>
                <a:rPr lang="en-VN" sz="2400" dirty="0">
                  <a:latin typeface="UTM Aurora" panose="02040603050506020204" pitchFamily="18" charset="0"/>
                </a:rPr>
                <a:t> </a:t>
              </a:r>
              <a:r>
                <a:rPr lang="en-US" sz="2400" dirty="0">
                  <a:latin typeface="UTM Aurora" panose="02040603050506020204" pitchFamily="18" charset="0"/>
                </a:rPr>
                <a:t>                </a:t>
              </a:r>
              <a:r>
                <a:rPr lang="en-VN" sz="2400" dirty="0">
                  <a:latin typeface="UTM Aurora" panose="02040603050506020204" pitchFamily="18" charset="0"/>
                </a:rPr>
                <a:t>2</a:t>
              </a:r>
              <a:r>
                <a:rPr lang="en-US" sz="2400" dirty="0">
                  <a:latin typeface="UTM Aurora" panose="02040603050506020204" pitchFamily="18" charset="0"/>
                </a:rPr>
                <a:t>NH</a:t>
              </a:r>
              <a:r>
                <a:rPr lang="en-US" sz="2400" baseline="-25000" dirty="0">
                  <a:latin typeface="UTM Aurora" panose="02040603050506020204" pitchFamily="18" charset="0"/>
                </a:rPr>
                <a:t>3</a:t>
              </a:r>
              <a:r>
                <a:rPr lang="en-VN" sz="2400" baseline="-25000" dirty="0">
                  <a:latin typeface="UTM Aurora" panose="02040603050506020204" pitchFamily="18" charset="0"/>
                </a:rPr>
                <a:t>(</a:t>
              </a:r>
              <a:r>
                <a:rPr lang="en-US" sz="2400" baseline="-25000" dirty="0">
                  <a:latin typeface="UTM Aurora" panose="02040603050506020204" pitchFamily="18" charset="0"/>
                </a:rPr>
                <a:t>g</a:t>
              </a:r>
              <a:r>
                <a:rPr lang="en-VN" sz="2400" baseline="-25000" dirty="0">
                  <a:latin typeface="UTM Aurora" panose="02040603050506020204" pitchFamily="18" charset="0"/>
                </a:rPr>
                <a:t>)</a:t>
              </a:r>
              <a:endParaRPr lang="en-VN" sz="2400" dirty="0">
                <a:latin typeface="UTM Aurora" panose="02040603050506020204" pitchFamily="18" charset="0"/>
              </a:endParaRPr>
            </a:p>
          </p:txBody>
        </p:sp>
        <p:cxnSp>
          <p:nvCxnSpPr>
            <p:cNvPr id="27" name="Straight Arrow Connector 26">
              <a:extLst>
                <a:ext uri="{FF2B5EF4-FFF2-40B4-BE49-F238E27FC236}">
                  <a16:creationId xmlns:a16="http://schemas.microsoft.com/office/drawing/2014/main" id="{182CC38F-E80C-4A12-E5FD-30D26924818B}"/>
                </a:ext>
              </a:extLst>
            </p:cNvPr>
            <p:cNvCxnSpPr/>
            <p:nvPr/>
          </p:nvCxnSpPr>
          <p:spPr>
            <a:xfrm>
              <a:off x="2298864" y="1957526"/>
              <a:ext cx="609600" cy="0"/>
            </a:xfrm>
            <a:prstGeom prst="straightConnector1">
              <a:avLst/>
            </a:prstGeom>
            <a:ln w="28575">
              <a:solidFill>
                <a:schemeClr val="tx1"/>
              </a:solidFill>
              <a:tailEnd type="triangle"/>
            </a:ln>
          </p:spPr>
          <p:style>
            <a:lnRef idx="2">
              <a:schemeClr val="accent5"/>
            </a:lnRef>
            <a:fillRef idx="0">
              <a:schemeClr val="accent5"/>
            </a:fillRef>
            <a:effectRef idx="1">
              <a:schemeClr val="accent5"/>
            </a:effectRef>
            <a:fontRef idx="minor">
              <a:schemeClr val="tx1"/>
            </a:fontRef>
          </p:style>
        </p:cxnSp>
        <p:cxnSp>
          <p:nvCxnSpPr>
            <p:cNvPr id="28" name="Straight Arrow Connector 27">
              <a:extLst>
                <a:ext uri="{FF2B5EF4-FFF2-40B4-BE49-F238E27FC236}">
                  <a16:creationId xmlns:a16="http://schemas.microsoft.com/office/drawing/2014/main" id="{9C3E6A95-432F-DCD0-1063-A3E798DCC498}"/>
                </a:ext>
              </a:extLst>
            </p:cNvPr>
            <p:cNvCxnSpPr/>
            <p:nvPr/>
          </p:nvCxnSpPr>
          <p:spPr>
            <a:xfrm>
              <a:off x="2271932" y="2045091"/>
              <a:ext cx="609600" cy="0"/>
            </a:xfrm>
            <a:prstGeom prst="straightConnector1">
              <a:avLst/>
            </a:prstGeom>
            <a:ln w="28575">
              <a:solidFill>
                <a:schemeClr val="tx1"/>
              </a:solidFill>
              <a:headEnd type="triangle" w="med" len="med"/>
              <a:tailEnd type="none" w="med" len="med"/>
            </a:ln>
          </p:spPr>
          <p:style>
            <a:lnRef idx="2">
              <a:schemeClr val="dk1"/>
            </a:lnRef>
            <a:fillRef idx="0">
              <a:schemeClr val="dk1"/>
            </a:fillRef>
            <a:effectRef idx="1">
              <a:schemeClr val="dk1"/>
            </a:effectRef>
            <a:fontRef idx="minor">
              <a:schemeClr val="tx1"/>
            </a:fontRef>
          </p:style>
        </p:cxnSp>
      </p:grpSp>
      <p:sp>
        <p:nvSpPr>
          <p:cNvPr id="30" name="TextBox 29">
            <a:extLst>
              <a:ext uri="{FF2B5EF4-FFF2-40B4-BE49-F238E27FC236}">
                <a16:creationId xmlns:a16="http://schemas.microsoft.com/office/drawing/2014/main" id="{E81899F5-8459-7B66-70F8-C5CE7931B42C}"/>
              </a:ext>
            </a:extLst>
          </p:cNvPr>
          <p:cNvSpPr txBox="1"/>
          <p:nvPr/>
        </p:nvSpPr>
        <p:spPr>
          <a:xfrm>
            <a:off x="508000" y="4440869"/>
            <a:ext cx="11176000" cy="461665"/>
          </a:xfrm>
          <a:prstGeom prst="rect">
            <a:avLst/>
          </a:prstGeom>
          <a:noFill/>
        </p:spPr>
        <p:txBody>
          <a:bodyPr wrap="square">
            <a:spAutoFit/>
          </a:bodyPr>
          <a:lstStyle/>
          <a:p>
            <a:r>
              <a:rPr lang="en-US" sz="2400" dirty="0" err="1"/>
              <a:t>Biết</a:t>
            </a:r>
            <a:r>
              <a:rPr lang="en-US" sz="2400" dirty="0"/>
              <a:t> </a:t>
            </a:r>
            <a:r>
              <a:rPr lang="en-US" sz="2400" dirty="0" err="1"/>
              <a:t>nồng</a:t>
            </a:r>
            <a:r>
              <a:rPr lang="en-US" sz="2400" dirty="0"/>
              <a:t> </a:t>
            </a:r>
            <a:r>
              <a:rPr lang="en-US" sz="2400" dirty="0" err="1"/>
              <a:t>độ</a:t>
            </a:r>
            <a:r>
              <a:rPr lang="en-US" sz="2400" dirty="0"/>
              <a:t> </a:t>
            </a:r>
            <a:r>
              <a:rPr lang="en-US" sz="2400" dirty="0" err="1"/>
              <a:t>các</a:t>
            </a:r>
            <a:r>
              <a:rPr lang="en-US" sz="2400" dirty="0"/>
              <a:t> </a:t>
            </a:r>
            <a:r>
              <a:rPr lang="en-US" sz="2400" dirty="0" err="1"/>
              <a:t>chất</a:t>
            </a:r>
            <a:r>
              <a:rPr lang="en-US" sz="2400" dirty="0"/>
              <a:t> </a:t>
            </a:r>
            <a:r>
              <a:rPr lang="en-US" sz="2400" dirty="0" err="1"/>
              <a:t>tại</a:t>
            </a:r>
            <a:r>
              <a:rPr lang="en-US" sz="2400" dirty="0"/>
              <a:t> </a:t>
            </a:r>
            <a:r>
              <a:rPr lang="en-US" sz="2400" dirty="0" err="1"/>
              <a:t>thời</a:t>
            </a:r>
            <a:r>
              <a:rPr lang="en-US" sz="2400" dirty="0"/>
              <a:t> </a:t>
            </a:r>
            <a:r>
              <a:rPr lang="en-US" sz="2400" dirty="0" err="1"/>
              <a:t>điểm</a:t>
            </a:r>
            <a:r>
              <a:rPr lang="en-US" sz="2400" dirty="0"/>
              <a:t> </a:t>
            </a:r>
            <a:r>
              <a:rPr lang="en-US" sz="2400" dirty="0" err="1"/>
              <a:t>cân</a:t>
            </a:r>
            <a:r>
              <a:rPr lang="en-US" sz="2400" dirty="0"/>
              <a:t> </a:t>
            </a:r>
            <a:r>
              <a:rPr lang="en-US" sz="2400" dirty="0" err="1"/>
              <a:t>bằng</a:t>
            </a:r>
            <a:r>
              <a:rPr lang="en-US" sz="2400" dirty="0"/>
              <a:t>: [N</a:t>
            </a:r>
            <a:r>
              <a:rPr lang="en-US" sz="2400" baseline="-25000" dirty="0"/>
              <a:t>2</a:t>
            </a:r>
            <a:r>
              <a:rPr lang="en-US" sz="2400" dirty="0"/>
              <a:t>] = 0,45M; [H</a:t>
            </a:r>
            <a:r>
              <a:rPr lang="en-US" sz="2400" baseline="-25000" dirty="0"/>
              <a:t>2</a:t>
            </a:r>
            <a:r>
              <a:rPr lang="en-US" sz="2400" dirty="0"/>
              <a:t>] = 0,14M; [NH</a:t>
            </a:r>
            <a:r>
              <a:rPr lang="en-US" sz="2400" baseline="-25000" dirty="0"/>
              <a:t>3</a:t>
            </a:r>
            <a:r>
              <a:rPr lang="en-US" sz="2400" dirty="0"/>
              <a:t>] = 0,62M </a:t>
            </a: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E4624345-49BC-7788-D00E-D101999E28B3}"/>
                  </a:ext>
                </a:extLst>
              </p:cNvPr>
              <p:cNvSpPr txBox="1"/>
              <p:nvPr/>
            </p:nvSpPr>
            <p:spPr>
              <a:xfrm>
                <a:off x="5172359" y="1823076"/>
                <a:ext cx="1644903" cy="616772"/>
              </a:xfrm>
              <a:prstGeom prst="rect">
                <a:avLst/>
              </a:prstGeom>
              <a:solidFill>
                <a:schemeClr val="accent4">
                  <a:lumMod val="20000"/>
                  <a:lumOff val="80000"/>
                </a:schemeClr>
              </a:solidFill>
            </p:spPr>
            <p:txBody>
              <a:bodyPr wrap="square">
                <a:spAutoFit/>
              </a:bodyPr>
              <a:lstStyle/>
              <a:p>
                <a:r>
                  <a:rPr kumimoji="0" lang="en-US" sz="2000" b="0" i="0" u="none" strike="noStrike" kern="1200" cap="none" spc="0" normalizeH="0" baseline="0" noProof="0" dirty="0">
                    <a:ln>
                      <a:noFill/>
                    </a:ln>
                    <a:solidFill>
                      <a:srgbClr val="FF0000"/>
                    </a:solidFill>
                    <a:effectLst/>
                    <a:uLnTx/>
                    <a:uFillTx/>
                    <a:latin typeface="Calibri"/>
                  </a:rPr>
                  <a:t>K</a:t>
                </a:r>
                <a:r>
                  <a:rPr kumimoji="0" lang="en-US" sz="2000" b="0" i="0" u="none" strike="noStrike" kern="1200" cap="none" spc="0" normalizeH="0" baseline="-25000" noProof="0" dirty="0">
                    <a:ln>
                      <a:noFill/>
                    </a:ln>
                    <a:solidFill>
                      <a:srgbClr val="FF0000"/>
                    </a:solidFill>
                    <a:effectLst/>
                    <a:uLnTx/>
                    <a:uFillTx/>
                    <a:latin typeface="Calibri"/>
                  </a:rPr>
                  <a:t>C</a:t>
                </a:r>
                <a:r>
                  <a:rPr kumimoji="0" lang="en-US" sz="2000" b="0" i="0" u="none" strike="noStrike" kern="1200" cap="none" spc="0" normalizeH="0" baseline="0" noProof="0" dirty="0">
                    <a:ln>
                      <a:noFill/>
                    </a:ln>
                    <a:solidFill>
                      <a:srgbClr val="FF0000"/>
                    </a:solidFill>
                    <a:effectLst/>
                    <a:uLnTx/>
                    <a:uFillTx/>
                    <a:latin typeface="Calibri"/>
                  </a:rPr>
                  <a:t> = </a:t>
                </a:r>
                <a14:m>
                  <m:oMath xmlns:m="http://schemas.openxmlformats.org/officeDocument/2006/math">
                    <m:f>
                      <m:fPr>
                        <m:ctrlP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rPr>
                        </m:ctrlPr>
                      </m:fPr>
                      <m:num>
                        <m:sSup>
                          <m:sSupPr>
                            <m:ctrlP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rPr>
                            </m:ctrlPr>
                          </m:sSupPr>
                          <m:e>
                            <m:d>
                              <m:dPr>
                                <m:begChr m:val="["/>
                                <m:endChr m:val="]"/>
                                <m:ctrlP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rPr>
                                </m:ctrlPr>
                              </m:dPr>
                              <m:e>
                                <m:sSub>
                                  <m:sSubPr>
                                    <m:ctrlP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rPr>
                                    </m:ctrlPr>
                                  </m:sSubPr>
                                  <m:e>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rPr>
                                      <m:t>𝑁𝐻</m:t>
                                    </m:r>
                                  </m:e>
                                  <m:sub>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rPr>
                                      <m:t>3</m:t>
                                    </m:r>
                                  </m:sub>
                                </m:sSub>
                              </m:e>
                            </m:d>
                          </m:e>
                          <m:sup>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rPr>
                              <m:t>2</m:t>
                            </m:r>
                          </m:sup>
                        </m:sSup>
                      </m:num>
                      <m:den>
                        <m:sSup>
                          <m:sSupPr>
                            <m:ctrlP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rPr>
                            </m:ctrlPr>
                          </m:sSupPr>
                          <m:e>
                            <m:d>
                              <m:dPr>
                                <m:begChr m:val="["/>
                                <m:endChr m:val="]"/>
                                <m:ctrlPr>
                                  <a:rPr lang="en-US" sz="2000" i="1">
                                    <a:solidFill>
                                      <a:srgbClr val="FF0000"/>
                                    </a:solidFill>
                                    <a:latin typeface="Cambria Math" panose="02040503050406030204" pitchFamily="18" charset="0"/>
                                  </a:rPr>
                                </m:ctrlPr>
                              </m:dPr>
                              <m:e>
                                <m:sSub>
                                  <m:sSubPr>
                                    <m:ctrlPr>
                                      <a:rPr lang="en-US" sz="2000" i="1">
                                        <a:solidFill>
                                          <a:srgbClr val="FF0000"/>
                                        </a:solidFill>
                                        <a:latin typeface="Cambria Math" panose="02040503050406030204" pitchFamily="18" charset="0"/>
                                      </a:rPr>
                                    </m:ctrlPr>
                                  </m:sSubPr>
                                  <m:e>
                                    <m:r>
                                      <a:rPr lang="en-US" sz="2000" b="0" i="1" smtClean="0">
                                        <a:solidFill>
                                          <a:srgbClr val="FF0000"/>
                                        </a:solidFill>
                                        <a:latin typeface="Cambria Math" panose="02040503050406030204" pitchFamily="18" charset="0"/>
                                      </a:rPr>
                                      <m:t>𝑁</m:t>
                                    </m:r>
                                  </m:e>
                                  <m:sub>
                                    <m:r>
                                      <a:rPr lang="en-US" sz="2000" i="1">
                                        <a:solidFill>
                                          <a:srgbClr val="FF0000"/>
                                        </a:solidFill>
                                        <a:latin typeface="Cambria Math" panose="02040503050406030204" pitchFamily="18" charset="0"/>
                                      </a:rPr>
                                      <m:t>2</m:t>
                                    </m:r>
                                  </m:sub>
                                </m:sSub>
                              </m:e>
                            </m:d>
                            <m:r>
                              <a:rPr lang="en-US" sz="2000" i="1">
                                <a:solidFill>
                                  <a:srgbClr val="FF0000"/>
                                </a:solidFill>
                                <a:latin typeface="Cambria Math" panose="02040503050406030204" pitchFamily="18" charset="0"/>
                              </a:rPr>
                              <m:t>[</m:t>
                            </m:r>
                            <m:sSub>
                              <m:sSubPr>
                                <m:ctrlPr>
                                  <a:rPr lang="en-US" sz="2000" i="1">
                                    <a:solidFill>
                                      <a:srgbClr val="FF0000"/>
                                    </a:solidFill>
                                    <a:latin typeface="Cambria Math" panose="02040503050406030204" pitchFamily="18" charset="0"/>
                                  </a:rPr>
                                </m:ctrlPr>
                              </m:sSubPr>
                              <m:e>
                                <m:r>
                                  <a:rPr lang="en-US" sz="2000" i="1">
                                    <a:solidFill>
                                      <a:srgbClr val="FF0000"/>
                                    </a:solidFill>
                                    <a:latin typeface="Cambria Math" panose="02040503050406030204" pitchFamily="18" charset="0"/>
                                  </a:rPr>
                                  <m:t>𝐻</m:t>
                                </m:r>
                              </m:e>
                              <m:sub>
                                <m:r>
                                  <a:rPr lang="en-US" sz="2000" i="1">
                                    <a:solidFill>
                                      <a:srgbClr val="FF0000"/>
                                    </a:solidFill>
                                    <a:latin typeface="Cambria Math" panose="02040503050406030204" pitchFamily="18" charset="0"/>
                                  </a:rPr>
                                  <m:t>2</m:t>
                                </m:r>
                              </m:sub>
                            </m:sSub>
                            <m:r>
                              <a:rPr lang="en-US" sz="2000" i="1">
                                <a:solidFill>
                                  <a:srgbClr val="FF0000"/>
                                </a:solidFill>
                                <a:latin typeface="Cambria Math" panose="02040503050406030204" pitchFamily="18" charset="0"/>
                              </a:rPr>
                              <m:t>]</m:t>
                            </m:r>
                          </m:e>
                          <m:sup>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rPr>
                              <m:t>3</m:t>
                            </m:r>
                          </m:sup>
                        </m:sSup>
                      </m:den>
                    </m:f>
                  </m:oMath>
                </a14:m>
                <a:endParaRPr lang="en-US" sz="2000" dirty="0"/>
              </a:p>
            </p:txBody>
          </p:sp>
        </mc:Choice>
        <mc:Fallback xmlns="">
          <p:sp>
            <p:nvSpPr>
              <p:cNvPr id="32" name="TextBox 31">
                <a:extLst>
                  <a:ext uri="{FF2B5EF4-FFF2-40B4-BE49-F238E27FC236}">
                    <a16:creationId xmlns:a16="http://schemas.microsoft.com/office/drawing/2014/main" id="{E4624345-49BC-7788-D00E-D101999E28B3}"/>
                  </a:ext>
                </a:extLst>
              </p:cNvPr>
              <p:cNvSpPr txBox="1">
                <a:spLocks noRot="1" noChangeAspect="1" noMove="1" noResize="1" noEditPoints="1" noAdjustHandles="1" noChangeArrowheads="1" noChangeShapeType="1" noTextEdit="1"/>
              </p:cNvSpPr>
              <p:nvPr/>
            </p:nvSpPr>
            <p:spPr>
              <a:xfrm>
                <a:off x="5172359" y="1823076"/>
                <a:ext cx="1644903" cy="616772"/>
              </a:xfrm>
              <a:prstGeom prst="rect">
                <a:avLst/>
              </a:prstGeom>
              <a:blipFill>
                <a:blip r:embed="rId2"/>
                <a:stretch>
                  <a:fillRect l="-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8D033CF9-2519-C73A-B2AE-DFD510C615D9}"/>
                  </a:ext>
                </a:extLst>
              </p:cNvPr>
              <p:cNvSpPr txBox="1"/>
              <p:nvPr/>
            </p:nvSpPr>
            <p:spPr>
              <a:xfrm>
                <a:off x="5172359" y="2694408"/>
                <a:ext cx="1644903" cy="400110"/>
              </a:xfrm>
              <a:prstGeom prst="rect">
                <a:avLst/>
              </a:prstGeom>
              <a:solidFill>
                <a:schemeClr val="accent4">
                  <a:lumMod val="20000"/>
                  <a:lumOff val="80000"/>
                </a:schemeClr>
              </a:solidFill>
            </p:spPr>
            <p:txBody>
              <a:bodyPr wrap="square">
                <a:spAutoFit/>
              </a:bodyPr>
              <a:lstStyle/>
              <a:p>
                <a:r>
                  <a:rPr kumimoji="0" lang="en-US" sz="2000" b="0" i="0" u="none" strike="noStrike" kern="1200" cap="none" spc="0" normalizeH="0" baseline="0" noProof="0" dirty="0">
                    <a:ln>
                      <a:noFill/>
                    </a:ln>
                    <a:solidFill>
                      <a:srgbClr val="FF0000"/>
                    </a:solidFill>
                    <a:effectLst/>
                    <a:uLnTx/>
                    <a:uFillTx/>
                    <a:latin typeface="Calibri"/>
                  </a:rPr>
                  <a:t>K</a:t>
                </a:r>
                <a:r>
                  <a:rPr kumimoji="0" lang="en-US" sz="2000" b="0" i="0" u="none" strike="noStrike" kern="1200" cap="none" spc="0" normalizeH="0" baseline="-25000" noProof="0" dirty="0">
                    <a:ln>
                      <a:noFill/>
                    </a:ln>
                    <a:solidFill>
                      <a:srgbClr val="FF0000"/>
                    </a:solidFill>
                    <a:effectLst/>
                    <a:uLnTx/>
                    <a:uFillTx/>
                    <a:latin typeface="Calibri"/>
                  </a:rPr>
                  <a:t>C</a:t>
                </a:r>
                <a:r>
                  <a:rPr kumimoji="0" lang="en-US" sz="2000" b="0" i="0" u="none" strike="noStrike" kern="1200" cap="none" spc="0" normalizeH="0" baseline="0" noProof="0" dirty="0">
                    <a:ln>
                      <a:noFill/>
                    </a:ln>
                    <a:solidFill>
                      <a:srgbClr val="FF0000"/>
                    </a:solidFill>
                    <a:effectLst/>
                    <a:uLnTx/>
                    <a:uFillTx/>
                    <a:latin typeface="Calibri"/>
                  </a:rPr>
                  <a:t> = </a:t>
                </a:r>
                <a14:m>
                  <m:oMath xmlns:m="http://schemas.openxmlformats.org/officeDocument/2006/math">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rPr>
                      <m:t>[</m:t>
                    </m:r>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rPr>
                      <m:t>𝐶</m:t>
                    </m:r>
                    <m:sSub>
                      <m:sSubPr>
                        <m:ctrlP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rPr>
                        </m:ctrlPr>
                      </m:sSubPr>
                      <m:e>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rPr>
                          <m:t>𝑂</m:t>
                        </m:r>
                      </m:e>
                      <m:sub>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rPr>
                          <m:t>2</m:t>
                        </m:r>
                      </m:sub>
                    </m:sSub>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rPr>
                      <m:t>]</m:t>
                    </m:r>
                  </m:oMath>
                </a14:m>
                <a:endParaRPr lang="en-US" sz="2000" dirty="0"/>
              </a:p>
            </p:txBody>
          </p:sp>
        </mc:Choice>
        <mc:Fallback xmlns="">
          <p:sp>
            <p:nvSpPr>
              <p:cNvPr id="33" name="TextBox 32">
                <a:extLst>
                  <a:ext uri="{FF2B5EF4-FFF2-40B4-BE49-F238E27FC236}">
                    <a16:creationId xmlns:a16="http://schemas.microsoft.com/office/drawing/2014/main" id="{8D033CF9-2519-C73A-B2AE-DFD510C615D9}"/>
                  </a:ext>
                </a:extLst>
              </p:cNvPr>
              <p:cNvSpPr txBox="1">
                <a:spLocks noRot="1" noChangeAspect="1" noMove="1" noResize="1" noEditPoints="1" noAdjustHandles="1" noChangeArrowheads="1" noChangeShapeType="1" noTextEdit="1"/>
              </p:cNvSpPr>
              <p:nvPr/>
            </p:nvSpPr>
            <p:spPr>
              <a:xfrm>
                <a:off x="5172359" y="2694408"/>
                <a:ext cx="1644903" cy="400110"/>
              </a:xfrm>
              <a:prstGeom prst="rect">
                <a:avLst/>
              </a:prstGeom>
              <a:blipFill>
                <a:blip r:embed="rId3"/>
                <a:stretch>
                  <a:fillRect l="-3704" t="-9091"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F876E82B-F218-609F-4F28-A7639A310DD8}"/>
                  </a:ext>
                </a:extLst>
              </p:cNvPr>
              <p:cNvSpPr txBox="1"/>
              <p:nvPr/>
            </p:nvSpPr>
            <p:spPr>
              <a:xfrm>
                <a:off x="3654597" y="5400771"/>
                <a:ext cx="4880984" cy="716671"/>
              </a:xfrm>
              <a:prstGeom prst="rect">
                <a:avLst/>
              </a:prstGeom>
              <a:solidFill>
                <a:schemeClr val="accent4">
                  <a:lumMod val="20000"/>
                  <a:lumOff val="80000"/>
                </a:schemeClr>
              </a:solidFill>
            </p:spPr>
            <p:txBody>
              <a:bodyPr wrap="square">
                <a:spAutoFit/>
              </a:bodyPr>
              <a:lstStyle/>
              <a:p>
                <a:r>
                  <a:rPr kumimoji="0" lang="en-US" sz="2400" b="0" i="0" u="none" strike="noStrike" kern="1200" cap="none" spc="0" normalizeH="0" baseline="0" noProof="0" dirty="0">
                    <a:ln>
                      <a:noFill/>
                    </a:ln>
                    <a:solidFill>
                      <a:srgbClr val="FF0000"/>
                    </a:solidFill>
                    <a:effectLst/>
                    <a:uLnTx/>
                    <a:uFillTx/>
                    <a:latin typeface="Calibri"/>
                  </a:rPr>
                  <a:t>K</a:t>
                </a:r>
                <a:r>
                  <a:rPr kumimoji="0" lang="en-US" sz="2400" b="0" i="0" u="none" strike="noStrike" kern="1200" cap="none" spc="0" normalizeH="0" baseline="-25000" noProof="0" dirty="0">
                    <a:ln>
                      <a:noFill/>
                    </a:ln>
                    <a:solidFill>
                      <a:srgbClr val="FF0000"/>
                    </a:solidFill>
                    <a:effectLst/>
                    <a:uLnTx/>
                    <a:uFillTx/>
                    <a:latin typeface="Calibri"/>
                  </a:rPr>
                  <a:t>C</a:t>
                </a:r>
                <a:r>
                  <a:rPr kumimoji="0" lang="en-US" sz="2400" b="0" i="0" u="none" strike="noStrike" kern="1200" cap="none" spc="0" normalizeH="0" baseline="0" noProof="0" dirty="0">
                    <a:ln>
                      <a:noFill/>
                    </a:ln>
                    <a:solidFill>
                      <a:srgbClr val="FF0000"/>
                    </a:solidFill>
                    <a:effectLst/>
                    <a:uLnTx/>
                    <a:uFillTx/>
                    <a:latin typeface="Calibri"/>
                  </a:rPr>
                  <a:t> = </a:t>
                </a:r>
                <a14:m>
                  <m:oMath xmlns:m="http://schemas.openxmlformats.org/officeDocument/2006/math">
                    <m:f>
                      <m:fPr>
                        <m:ctrl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rPr>
                        </m:ctrlPr>
                      </m:fPr>
                      <m:num>
                        <m:sSup>
                          <m:sSupPr>
                            <m:ctrl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rPr>
                            </m:ctrlPr>
                          </m:sSupPr>
                          <m:e>
                            <m:d>
                              <m:dPr>
                                <m:begChr m:val="["/>
                                <m:endChr m:val="]"/>
                                <m:ctrl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rPr>
                                </m:ctrlPr>
                              </m:dPr>
                              <m:e>
                                <m:sSub>
                                  <m:sSubPr>
                                    <m:ctrl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rPr>
                                    </m:ctrlPr>
                                  </m:sSubPr>
                                  <m:e>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rPr>
                                      <m:t>𝑁𝐻</m:t>
                                    </m:r>
                                  </m:e>
                                  <m:sub>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rPr>
                                      <m:t>3</m:t>
                                    </m:r>
                                  </m:sub>
                                </m:sSub>
                              </m:e>
                            </m:d>
                          </m:e>
                          <m:sup>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rPr>
                              <m:t>2</m:t>
                            </m:r>
                          </m:sup>
                        </m:sSup>
                      </m:num>
                      <m:den>
                        <m:sSup>
                          <m:sSupPr>
                            <m:ctrl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rPr>
                            </m:ctrlPr>
                          </m:sSupPr>
                          <m:e>
                            <m:d>
                              <m:dPr>
                                <m:begChr m:val="["/>
                                <m:endChr m:val="]"/>
                                <m:ctrlPr>
                                  <a:rPr lang="en-US" sz="2400" i="1">
                                    <a:solidFill>
                                      <a:srgbClr val="FF0000"/>
                                    </a:solidFill>
                                    <a:latin typeface="Cambria Math" panose="02040503050406030204" pitchFamily="18" charset="0"/>
                                  </a:rPr>
                                </m:ctrlPr>
                              </m:dPr>
                              <m:e>
                                <m:sSub>
                                  <m:sSubPr>
                                    <m:ctrlPr>
                                      <a:rPr lang="en-US" sz="2400" i="1">
                                        <a:solidFill>
                                          <a:srgbClr val="FF0000"/>
                                        </a:solidFill>
                                        <a:latin typeface="Cambria Math" panose="02040503050406030204" pitchFamily="18" charset="0"/>
                                      </a:rPr>
                                    </m:ctrlPr>
                                  </m:sSubPr>
                                  <m:e>
                                    <m:r>
                                      <a:rPr lang="en-US" sz="2400" b="0" i="1" smtClean="0">
                                        <a:solidFill>
                                          <a:srgbClr val="FF0000"/>
                                        </a:solidFill>
                                        <a:latin typeface="Cambria Math" panose="02040503050406030204" pitchFamily="18" charset="0"/>
                                      </a:rPr>
                                      <m:t>𝑁</m:t>
                                    </m:r>
                                  </m:e>
                                  <m:sub>
                                    <m:r>
                                      <a:rPr lang="en-US" sz="2400" i="1">
                                        <a:solidFill>
                                          <a:srgbClr val="FF0000"/>
                                        </a:solidFill>
                                        <a:latin typeface="Cambria Math" panose="02040503050406030204" pitchFamily="18" charset="0"/>
                                      </a:rPr>
                                      <m:t>2</m:t>
                                    </m:r>
                                  </m:sub>
                                </m:sSub>
                              </m:e>
                            </m:d>
                            <m:r>
                              <a:rPr lang="en-US" sz="2400" i="1">
                                <a:solidFill>
                                  <a:srgbClr val="FF0000"/>
                                </a:solidFill>
                                <a:latin typeface="Cambria Math" panose="02040503050406030204" pitchFamily="18" charset="0"/>
                              </a:rPr>
                              <m:t>[</m:t>
                            </m:r>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𝐻</m:t>
                                </m:r>
                              </m:e>
                              <m:sub>
                                <m:r>
                                  <a:rPr lang="en-US" sz="2400" i="1">
                                    <a:solidFill>
                                      <a:srgbClr val="FF0000"/>
                                    </a:solidFill>
                                    <a:latin typeface="Cambria Math" panose="02040503050406030204" pitchFamily="18" charset="0"/>
                                  </a:rPr>
                                  <m:t>2</m:t>
                                </m:r>
                              </m:sub>
                            </m:sSub>
                            <m:r>
                              <a:rPr lang="en-US" sz="2400" i="1">
                                <a:solidFill>
                                  <a:srgbClr val="FF0000"/>
                                </a:solidFill>
                                <a:latin typeface="Cambria Math" panose="02040503050406030204" pitchFamily="18" charset="0"/>
                              </a:rPr>
                              <m:t>]</m:t>
                            </m:r>
                          </m:e>
                          <m:sup>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rPr>
                              <m:t>3</m:t>
                            </m:r>
                          </m:sup>
                        </m:sSup>
                      </m:den>
                    </m:f>
                  </m:oMath>
                </a14:m>
                <a:r>
                  <a:rPr lang="en-US" sz="2400" dirty="0"/>
                  <a:t> = </a:t>
                </a:r>
                <a14:m>
                  <m:oMath xmlns:m="http://schemas.openxmlformats.org/officeDocument/2006/math">
                    <m:f>
                      <m:fPr>
                        <m:ctrlPr>
                          <a:rPr lang="en-US" sz="2400" i="1">
                            <a:solidFill>
                              <a:srgbClr val="FF0000"/>
                            </a:solidFill>
                            <a:latin typeface="Cambria Math" panose="02040503050406030204" pitchFamily="18" charset="0"/>
                          </a:rPr>
                        </m:ctrlPr>
                      </m:fPr>
                      <m:num>
                        <m:sSup>
                          <m:sSupPr>
                            <m:ctrlPr>
                              <a:rPr lang="en-US" sz="2400" i="1">
                                <a:solidFill>
                                  <a:srgbClr val="FF0000"/>
                                </a:solidFill>
                                <a:latin typeface="Cambria Math" panose="02040503050406030204" pitchFamily="18" charset="0"/>
                              </a:rPr>
                            </m:ctrlPr>
                          </m:sSupPr>
                          <m:e>
                            <m:r>
                              <a:rPr lang="en-US" sz="2400" b="0" i="1" smtClean="0">
                                <a:solidFill>
                                  <a:srgbClr val="FF0000"/>
                                </a:solidFill>
                                <a:latin typeface="Cambria Math" panose="02040503050406030204" pitchFamily="18" charset="0"/>
                              </a:rPr>
                              <m:t>0,62</m:t>
                            </m:r>
                          </m:e>
                          <m:sup>
                            <m:r>
                              <a:rPr lang="en-US" sz="2400" i="1">
                                <a:solidFill>
                                  <a:srgbClr val="FF0000"/>
                                </a:solidFill>
                                <a:latin typeface="Cambria Math" panose="02040503050406030204" pitchFamily="18" charset="0"/>
                              </a:rPr>
                              <m:t>2</m:t>
                            </m:r>
                          </m:sup>
                        </m:sSup>
                      </m:num>
                      <m:den>
                        <m:sSup>
                          <m:sSupPr>
                            <m:ctrlPr>
                              <a:rPr lang="en-US" sz="2400" i="1">
                                <a:solidFill>
                                  <a:srgbClr val="FF0000"/>
                                </a:solidFill>
                                <a:latin typeface="Cambria Math" panose="02040503050406030204" pitchFamily="18" charset="0"/>
                              </a:rPr>
                            </m:ctrlPr>
                          </m:sSupPr>
                          <m:e>
                            <m:d>
                              <m:dPr>
                                <m:begChr m:val="["/>
                                <m:endChr m:val="]"/>
                                <m:ctrlPr>
                                  <a:rPr lang="en-US" sz="2400" i="1">
                                    <a:solidFill>
                                      <a:srgbClr val="FF0000"/>
                                    </a:solidFill>
                                    <a:latin typeface="Cambria Math" panose="02040503050406030204" pitchFamily="18" charset="0"/>
                                  </a:rPr>
                                </m:ctrlPr>
                              </m:dPr>
                              <m:e>
                                <m:r>
                                  <a:rPr lang="en-US" sz="2400" b="0" i="1" smtClean="0">
                                    <a:solidFill>
                                      <a:srgbClr val="FF0000"/>
                                    </a:solidFill>
                                    <a:latin typeface="Cambria Math" panose="02040503050406030204" pitchFamily="18" charset="0"/>
                                  </a:rPr>
                                  <m:t>0,45</m:t>
                                </m:r>
                              </m:e>
                            </m:d>
                            <m:r>
                              <a:rPr lang="en-US" sz="2400" i="1">
                                <a:solidFill>
                                  <a:srgbClr val="FF0000"/>
                                </a:solidFill>
                                <a:latin typeface="Cambria Math" panose="02040503050406030204" pitchFamily="18" charset="0"/>
                              </a:rPr>
                              <m:t>[</m:t>
                            </m:r>
                            <m:r>
                              <a:rPr lang="en-US" sz="2400" b="0" i="1" smtClean="0">
                                <a:solidFill>
                                  <a:srgbClr val="FF0000"/>
                                </a:solidFill>
                                <a:latin typeface="Cambria Math" panose="02040503050406030204" pitchFamily="18" charset="0"/>
                              </a:rPr>
                              <m:t>0,14</m:t>
                            </m:r>
                            <m:r>
                              <a:rPr lang="en-US" sz="2400" i="1">
                                <a:solidFill>
                                  <a:srgbClr val="FF0000"/>
                                </a:solidFill>
                                <a:latin typeface="Cambria Math" panose="02040503050406030204" pitchFamily="18" charset="0"/>
                              </a:rPr>
                              <m:t>]</m:t>
                            </m:r>
                          </m:e>
                          <m:sup>
                            <m:r>
                              <a:rPr lang="en-US" sz="2400" i="1">
                                <a:solidFill>
                                  <a:srgbClr val="FF0000"/>
                                </a:solidFill>
                                <a:latin typeface="Cambria Math" panose="02040503050406030204" pitchFamily="18" charset="0"/>
                              </a:rPr>
                              <m:t>3</m:t>
                            </m:r>
                          </m:sup>
                        </m:sSup>
                      </m:den>
                    </m:f>
                    <m:r>
                      <a:rPr lang="en-US" sz="2400" b="0" i="1" smtClean="0">
                        <a:solidFill>
                          <a:srgbClr val="FF0000"/>
                        </a:solidFill>
                        <a:latin typeface="Cambria Math" panose="02040503050406030204" pitchFamily="18" charset="0"/>
                      </a:rPr>
                      <m:t>=43,6</m:t>
                    </m:r>
                  </m:oMath>
                </a14:m>
                <a:r>
                  <a:rPr lang="en-US" sz="2400" dirty="0"/>
                  <a:t> </a:t>
                </a:r>
              </a:p>
            </p:txBody>
          </p:sp>
        </mc:Choice>
        <mc:Fallback xmlns="">
          <p:sp>
            <p:nvSpPr>
              <p:cNvPr id="34" name="TextBox 33">
                <a:extLst>
                  <a:ext uri="{FF2B5EF4-FFF2-40B4-BE49-F238E27FC236}">
                    <a16:creationId xmlns:a16="http://schemas.microsoft.com/office/drawing/2014/main" id="{F876E82B-F218-609F-4F28-A7639A310DD8}"/>
                  </a:ext>
                </a:extLst>
              </p:cNvPr>
              <p:cNvSpPr txBox="1">
                <a:spLocks noRot="1" noChangeAspect="1" noMove="1" noResize="1" noEditPoints="1" noAdjustHandles="1" noChangeArrowheads="1" noChangeShapeType="1" noTextEdit="1"/>
              </p:cNvSpPr>
              <p:nvPr/>
            </p:nvSpPr>
            <p:spPr>
              <a:xfrm>
                <a:off x="3654597" y="5400771"/>
                <a:ext cx="4880984" cy="716671"/>
              </a:xfrm>
              <a:prstGeom prst="rect">
                <a:avLst/>
              </a:prstGeom>
              <a:blipFill>
                <a:blip r:embed="rId4"/>
                <a:stretch>
                  <a:fillRect l="-2000" b="-847"/>
                </a:stretch>
              </a:blipFill>
            </p:spPr>
            <p:txBody>
              <a:bodyPr/>
              <a:lstStyle/>
              <a:p>
                <a:r>
                  <a:rPr lang="en-US">
                    <a:noFill/>
                  </a:rPr>
                  <a:t> </a:t>
                </a:r>
              </a:p>
            </p:txBody>
          </p:sp>
        </mc:Fallback>
      </mc:AlternateContent>
    </p:spTree>
    <p:extLst>
      <p:ext uri="{BB962C8B-B14F-4D97-AF65-F5344CB8AC3E}">
        <p14:creationId xmlns:p14="http://schemas.microsoft.com/office/powerpoint/2010/main" val="232194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barn(inVertical)">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par>
                                <p:cTn id="35" presetID="16" presetClass="entr" presetSubtype="21"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barn(inVertical)">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barn(inVertical)">
                                      <p:cBhvr>
                                        <p:cTn id="4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24" grpId="0"/>
      <p:bldP spid="30" grpId="0"/>
      <p:bldP spid="32" grpId="0" animBg="1"/>
      <p:bldP spid="33"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476866-3A25-ADC4-2966-222D85C2AC0B}"/>
              </a:ext>
            </a:extLst>
          </p:cNvPr>
          <p:cNvSpPr/>
          <p:nvPr/>
        </p:nvSpPr>
        <p:spPr>
          <a:xfrm>
            <a:off x="0" y="-14824"/>
            <a:ext cx="3657599" cy="695367"/>
          </a:xfrm>
          <a:prstGeom prst="rect">
            <a:avLst/>
          </a:prstGeom>
          <a:gradFill flip="none" rotWithShape="1">
            <a:gsLst>
              <a:gs pos="0">
                <a:srgbClr val="4739F7">
                  <a:shade val="30000"/>
                  <a:satMod val="115000"/>
                </a:srgbClr>
              </a:gs>
              <a:gs pos="50000">
                <a:srgbClr val="4739F7">
                  <a:shade val="67500"/>
                  <a:satMod val="115000"/>
                </a:srgbClr>
              </a:gs>
              <a:gs pos="100000">
                <a:srgbClr val="4739F7">
                  <a:shade val="100000"/>
                  <a:satMod val="115000"/>
                </a:srgb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3200" dirty="0">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   II. </a:t>
            </a:r>
            <a:r>
              <a:rPr lang="en-US" sz="3200" dirty="0" err="1">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Cân</a:t>
            </a:r>
            <a:r>
              <a:rPr lang="en-US" sz="3200" dirty="0">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200" dirty="0" err="1">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bằng</a:t>
            </a:r>
            <a:r>
              <a:rPr lang="en-US" sz="3200" dirty="0">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200" dirty="0" err="1">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hóa</a:t>
            </a:r>
            <a:r>
              <a:rPr lang="en-US" sz="3200" dirty="0">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200" dirty="0" err="1">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học</a:t>
            </a:r>
            <a:r>
              <a:rPr lang="en-US" sz="3200" dirty="0">
                <a:solidFill>
                  <a:srgbClr val="FFFF00"/>
                </a:solidFill>
                <a:latin typeface="UTM Aurora" panose="02040603050506020204" pitchFamily="18" charset="0"/>
                <a:ea typeface="Calibri" panose="020F0502020204030204" pitchFamily="34" charset="0"/>
                <a:cs typeface="Times New Roman" panose="02020603050405020304" pitchFamily="18" charset="0"/>
                <a:sym typeface="Wingdings" panose="05000000000000000000" pitchFamily="2" charset="2"/>
              </a:rPr>
              <a:t> </a:t>
            </a:r>
            <a:endParaRPr lang="en-US" sz="3200" dirty="0">
              <a:solidFill>
                <a:srgbClr val="FFFF00"/>
              </a:solidFill>
              <a:latin typeface="UTM Aurora" panose="02040603050506020204" pitchFamily="18" charset="0"/>
              <a:ea typeface="Calibri" panose="020F0502020204030204" pitchFamily="34" charset="0"/>
            </a:endParaRPr>
          </a:p>
        </p:txBody>
      </p:sp>
      <p:sp>
        <p:nvSpPr>
          <p:cNvPr id="5" name="Text Box 8">
            <a:extLst>
              <a:ext uri="{FF2B5EF4-FFF2-40B4-BE49-F238E27FC236}">
                <a16:creationId xmlns:a16="http://schemas.microsoft.com/office/drawing/2014/main" id="{09FEB88F-9E09-D1BE-BA75-52B44F86E145}"/>
              </a:ext>
            </a:extLst>
          </p:cNvPr>
          <p:cNvSpPr txBox="1">
            <a:spLocks noChangeArrowheads="1"/>
          </p:cNvSpPr>
          <p:nvPr/>
        </p:nvSpPr>
        <p:spPr bwMode="auto">
          <a:xfrm>
            <a:off x="304997" y="782742"/>
            <a:ext cx="2793803" cy="46166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VN" sz="2400" dirty="0">
                <a:solidFill>
                  <a:srgbClr val="CC3399"/>
                </a:solidFill>
                <a:latin typeface="UTM Aurora" panose="02040603050506020204" pitchFamily="18" charset="0"/>
              </a:rPr>
              <a:t>2. </a:t>
            </a:r>
            <a:r>
              <a:rPr lang="en-US" altLang="en-VN" sz="2400" dirty="0" err="1">
                <a:solidFill>
                  <a:srgbClr val="CC3399"/>
                </a:solidFill>
                <a:latin typeface="UTM Aurora" panose="02040603050506020204" pitchFamily="18" charset="0"/>
              </a:rPr>
              <a:t>Hằng</a:t>
            </a:r>
            <a:r>
              <a:rPr lang="en-US" altLang="en-VN" sz="2400" dirty="0">
                <a:solidFill>
                  <a:srgbClr val="CC3399"/>
                </a:solidFill>
                <a:latin typeface="UTM Aurora" panose="02040603050506020204" pitchFamily="18" charset="0"/>
              </a:rPr>
              <a:t> </a:t>
            </a:r>
            <a:r>
              <a:rPr lang="en-US" altLang="en-VN" sz="2400" dirty="0" err="1">
                <a:solidFill>
                  <a:srgbClr val="CC3399"/>
                </a:solidFill>
                <a:latin typeface="UTM Aurora" panose="02040603050506020204" pitchFamily="18" charset="0"/>
              </a:rPr>
              <a:t>số</a:t>
            </a:r>
            <a:r>
              <a:rPr lang="en-US" altLang="en-VN" sz="2400" dirty="0">
                <a:solidFill>
                  <a:srgbClr val="CC3399"/>
                </a:solidFill>
                <a:latin typeface="UTM Aurora" panose="02040603050506020204" pitchFamily="18" charset="0"/>
              </a:rPr>
              <a:t> </a:t>
            </a:r>
            <a:r>
              <a:rPr lang="en-US" altLang="en-VN" sz="2400" dirty="0" err="1">
                <a:solidFill>
                  <a:srgbClr val="CC3399"/>
                </a:solidFill>
                <a:latin typeface="UTM Aurora" panose="02040603050506020204" pitchFamily="18" charset="0"/>
              </a:rPr>
              <a:t>cân</a:t>
            </a:r>
            <a:r>
              <a:rPr lang="en-US" altLang="en-VN" sz="2400" dirty="0">
                <a:solidFill>
                  <a:srgbClr val="CC3399"/>
                </a:solidFill>
                <a:latin typeface="UTM Aurora" panose="02040603050506020204" pitchFamily="18" charset="0"/>
              </a:rPr>
              <a:t> </a:t>
            </a:r>
            <a:r>
              <a:rPr lang="en-US" altLang="en-VN" sz="2400" dirty="0" err="1">
                <a:solidFill>
                  <a:srgbClr val="CC3399"/>
                </a:solidFill>
                <a:latin typeface="UTM Aurora" panose="02040603050506020204" pitchFamily="18" charset="0"/>
              </a:rPr>
              <a:t>bằng</a:t>
            </a:r>
            <a:endParaRPr lang="en-US" altLang="en-VN" sz="2400" dirty="0">
              <a:solidFill>
                <a:srgbClr val="CC3399"/>
              </a:solidFill>
              <a:latin typeface="UTM Aurora" panose="02040603050506020204" pitchFamily="18" charset="0"/>
            </a:endParaRPr>
          </a:p>
        </p:txBody>
      </p:sp>
      <p:sp>
        <p:nvSpPr>
          <p:cNvPr id="6" name="Text Box 8">
            <a:extLst>
              <a:ext uri="{FF2B5EF4-FFF2-40B4-BE49-F238E27FC236}">
                <a16:creationId xmlns:a16="http://schemas.microsoft.com/office/drawing/2014/main" id="{E499A7C9-BB4C-735E-9B06-331741D20F9F}"/>
              </a:ext>
            </a:extLst>
          </p:cNvPr>
          <p:cNvSpPr txBox="1">
            <a:spLocks noChangeArrowheads="1"/>
          </p:cNvSpPr>
          <p:nvPr/>
        </p:nvSpPr>
        <p:spPr bwMode="auto">
          <a:xfrm>
            <a:off x="304997" y="1244407"/>
            <a:ext cx="4480363" cy="46166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VN" sz="2400" i="1" dirty="0">
                <a:latin typeface="UTM Aurora" panose="02040603050506020204" pitchFamily="18" charset="0"/>
              </a:rPr>
              <a:t>b) Ý </a:t>
            </a:r>
            <a:r>
              <a:rPr lang="en-US" altLang="en-VN" sz="2400" i="1" dirty="0" err="1">
                <a:latin typeface="UTM Aurora" panose="02040603050506020204" pitchFamily="18" charset="0"/>
              </a:rPr>
              <a:t>nghĩa</a:t>
            </a:r>
            <a:r>
              <a:rPr lang="en-US" altLang="en-VN" sz="2400" i="1" dirty="0">
                <a:latin typeface="UTM Aurora" panose="02040603050506020204" pitchFamily="18" charset="0"/>
              </a:rPr>
              <a:t> </a:t>
            </a:r>
            <a:r>
              <a:rPr lang="en-US" altLang="en-VN" sz="2400" i="1" dirty="0" err="1">
                <a:latin typeface="UTM Aurora" panose="02040603050506020204" pitchFamily="18" charset="0"/>
              </a:rPr>
              <a:t>hằng</a:t>
            </a:r>
            <a:r>
              <a:rPr lang="en-US" altLang="en-VN" sz="2400" i="1" dirty="0">
                <a:latin typeface="UTM Aurora" panose="02040603050506020204" pitchFamily="18" charset="0"/>
              </a:rPr>
              <a:t> </a:t>
            </a:r>
            <a:r>
              <a:rPr lang="en-US" altLang="en-VN" sz="2400" i="1" dirty="0" err="1">
                <a:latin typeface="UTM Aurora" panose="02040603050506020204" pitchFamily="18" charset="0"/>
              </a:rPr>
              <a:t>số</a:t>
            </a:r>
            <a:r>
              <a:rPr lang="en-US" altLang="en-VN" sz="2400" i="1" dirty="0">
                <a:latin typeface="UTM Aurora" panose="02040603050506020204" pitchFamily="18" charset="0"/>
              </a:rPr>
              <a:t> </a:t>
            </a:r>
            <a:r>
              <a:rPr lang="en-US" altLang="en-VN" sz="2400" i="1" dirty="0" err="1">
                <a:latin typeface="UTM Aurora" panose="02040603050506020204" pitchFamily="18" charset="0"/>
              </a:rPr>
              <a:t>cân</a:t>
            </a:r>
            <a:r>
              <a:rPr lang="en-US" altLang="en-VN" sz="2400" i="1" dirty="0">
                <a:latin typeface="UTM Aurora" panose="02040603050506020204" pitchFamily="18" charset="0"/>
              </a:rPr>
              <a:t> </a:t>
            </a:r>
            <a:r>
              <a:rPr lang="en-US" altLang="en-VN" sz="2400" i="1" dirty="0" err="1">
                <a:latin typeface="UTM Aurora" panose="02040603050506020204" pitchFamily="18" charset="0"/>
              </a:rPr>
              <a:t>bằng</a:t>
            </a:r>
            <a:endParaRPr lang="en-US" altLang="en-VN" sz="2400" i="1" dirty="0">
              <a:latin typeface="UTM Aurora" panose="02040603050506020204" pitchFamily="18"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1092A84-3B5D-E1E8-7439-A0CA093A42F0}"/>
                  </a:ext>
                </a:extLst>
              </p:cNvPr>
              <p:cNvSpPr txBox="1"/>
              <p:nvPr/>
            </p:nvSpPr>
            <p:spPr>
              <a:xfrm>
                <a:off x="4785360" y="1706072"/>
                <a:ext cx="2073348" cy="830740"/>
              </a:xfrm>
              <a:prstGeom prst="rect">
                <a:avLst/>
              </a:prstGeom>
              <a:noFill/>
            </p:spPr>
            <p:txBody>
              <a:bodyPr wrap="square">
                <a:spAutoFit/>
              </a:bodyPr>
              <a:lstStyle/>
              <a:p>
                <a:r>
                  <a:rPr kumimoji="0" lang="en-US" sz="2800" b="0" i="0" u="none" strike="noStrike" kern="1200" cap="none" spc="0" normalizeH="0" baseline="0" noProof="0" dirty="0">
                    <a:ln>
                      <a:noFill/>
                    </a:ln>
                    <a:solidFill>
                      <a:srgbClr val="FF0000"/>
                    </a:solidFill>
                    <a:effectLst/>
                    <a:uLnTx/>
                    <a:uFillTx/>
                    <a:latin typeface="Calibri"/>
                  </a:rPr>
                  <a:t>K</a:t>
                </a:r>
                <a:r>
                  <a:rPr kumimoji="0" lang="en-US" sz="2800" b="0" i="0" u="none" strike="noStrike" kern="1200" cap="none" spc="0" normalizeH="0" baseline="-25000" noProof="0" dirty="0">
                    <a:ln>
                      <a:noFill/>
                    </a:ln>
                    <a:solidFill>
                      <a:srgbClr val="FF0000"/>
                    </a:solidFill>
                    <a:effectLst/>
                    <a:uLnTx/>
                    <a:uFillTx/>
                    <a:latin typeface="Calibri"/>
                  </a:rPr>
                  <a:t>C</a:t>
                </a:r>
                <a:r>
                  <a:rPr kumimoji="0" lang="en-US" sz="2800" b="0" i="0" u="none" strike="noStrike" kern="1200" cap="none" spc="0" normalizeH="0" baseline="0" noProof="0" dirty="0">
                    <a:ln>
                      <a:noFill/>
                    </a:ln>
                    <a:solidFill>
                      <a:srgbClr val="FF0000"/>
                    </a:solidFill>
                    <a:effectLst/>
                    <a:uLnTx/>
                    <a:uFillTx/>
                    <a:latin typeface="Calibri"/>
                  </a:rPr>
                  <a:t> = </a:t>
                </a:r>
                <a14:m>
                  <m:oMath xmlns:m="http://schemas.openxmlformats.org/officeDocument/2006/math">
                    <m:f>
                      <m:fPr>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rPr>
                        </m:ctrlPr>
                      </m:fPr>
                      <m:num>
                        <m:sSup>
                          <m:sSupPr>
                            <m:ctrlPr>
                              <a:rPr lang="en-US" sz="2800" i="1">
                                <a:solidFill>
                                  <a:srgbClr val="FF0000"/>
                                </a:solidFill>
                                <a:latin typeface="Cambria Math" panose="02040503050406030204" pitchFamily="18" charset="0"/>
                              </a:rPr>
                            </m:ctrlPr>
                          </m:sSupPr>
                          <m:e>
                            <m:d>
                              <m:dPr>
                                <m:begChr m:val="["/>
                                <m:endChr m:val="]"/>
                                <m:ctrlPr>
                                  <a:rPr lang="en-US" sz="2800" i="1">
                                    <a:solidFill>
                                      <a:srgbClr val="FF0000"/>
                                    </a:solidFill>
                                    <a:latin typeface="Cambria Math" panose="02040503050406030204" pitchFamily="18" charset="0"/>
                                  </a:rPr>
                                </m:ctrlPr>
                              </m:dPr>
                              <m:e>
                                <m:r>
                                  <a:rPr lang="en-US" sz="2800" i="1">
                                    <a:solidFill>
                                      <a:srgbClr val="FF0000"/>
                                    </a:solidFill>
                                    <a:latin typeface="Cambria Math" panose="02040503050406030204" pitchFamily="18" charset="0"/>
                                  </a:rPr>
                                  <m:t>𝐶</m:t>
                                </m:r>
                              </m:e>
                            </m:d>
                          </m:e>
                          <m:sup>
                            <m:r>
                              <a:rPr lang="en-US" sz="2800" i="1">
                                <a:solidFill>
                                  <a:srgbClr val="FF0000"/>
                                </a:solidFill>
                                <a:latin typeface="Cambria Math" panose="02040503050406030204" pitchFamily="18" charset="0"/>
                              </a:rPr>
                              <m:t>𝑐</m:t>
                            </m:r>
                          </m:sup>
                        </m:sSup>
                        <m:r>
                          <a:rPr lang="en-US" sz="2800" i="1">
                            <a:solidFill>
                              <a:srgbClr val="FF0000"/>
                            </a:solidFill>
                            <a:latin typeface="Cambria Math" panose="02040503050406030204" pitchFamily="18" charset="0"/>
                          </a:rPr>
                          <m:t>.</m:t>
                        </m:r>
                        <m:sSup>
                          <m:sSupPr>
                            <m:ctrlPr>
                              <a:rPr lang="en-US" sz="2800" i="1">
                                <a:solidFill>
                                  <a:srgbClr val="FF0000"/>
                                </a:solidFill>
                                <a:latin typeface="Cambria Math" panose="02040503050406030204" pitchFamily="18" charset="0"/>
                              </a:rPr>
                            </m:ctrlPr>
                          </m:sSupPr>
                          <m:e>
                            <m:d>
                              <m:dPr>
                                <m:begChr m:val="["/>
                                <m:endChr m:val="]"/>
                                <m:ctrlPr>
                                  <a:rPr lang="en-US" sz="2800" i="1">
                                    <a:solidFill>
                                      <a:srgbClr val="FF0000"/>
                                    </a:solidFill>
                                    <a:latin typeface="Cambria Math" panose="02040503050406030204" pitchFamily="18" charset="0"/>
                                  </a:rPr>
                                </m:ctrlPr>
                              </m:dPr>
                              <m:e>
                                <m:r>
                                  <a:rPr lang="en-US" sz="2800" b="0" i="1" smtClean="0">
                                    <a:solidFill>
                                      <a:srgbClr val="FF0000"/>
                                    </a:solidFill>
                                    <a:latin typeface="Cambria Math" panose="02040503050406030204" pitchFamily="18" charset="0"/>
                                  </a:rPr>
                                  <m:t>𝐷</m:t>
                                </m:r>
                              </m:e>
                            </m:d>
                          </m:e>
                          <m:sup>
                            <m:r>
                              <a:rPr lang="en-US" sz="2800" b="0" i="1" smtClean="0">
                                <a:solidFill>
                                  <a:srgbClr val="FF0000"/>
                                </a:solidFill>
                                <a:latin typeface="Cambria Math" panose="02040503050406030204" pitchFamily="18" charset="0"/>
                              </a:rPr>
                              <m:t>𝑑</m:t>
                            </m:r>
                          </m:sup>
                        </m:sSup>
                      </m:num>
                      <m:den>
                        <m:sSup>
                          <m:sSupPr>
                            <m:ctrlPr>
                              <a:rPr lang="en-US" sz="2800" i="1" smtClean="0">
                                <a:solidFill>
                                  <a:srgbClr val="FF0000"/>
                                </a:solidFill>
                                <a:latin typeface="Cambria Math" panose="02040503050406030204" pitchFamily="18" charset="0"/>
                              </a:rPr>
                            </m:ctrlPr>
                          </m:sSupPr>
                          <m:e>
                            <m:d>
                              <m:dPr>
                                <m:begChr m:val="["/>
                                <m:endChr m:val="]"/>
                                <m:ctrlPr>
                                  <a:rPr lang="en-US" sz="2800" i="1">
                                    <a:solidFill>
                                      <a:srgbClr val="FF0000"/>
                                    </a:solidFill>
                                    <a:latin typeface="Cambria Math" panose="02040503050406030204" pitchFamily="18" charset="0"/>
                                  </a:rPr>
                                </m:ctrlPr>
                              </m:dPr>
                              <m:e>
                                <m:r>
                                  <a:rPr lang="en-US" sz="2800" b="0" i="1" smtClean="0">
                                    <a:solidFill>
                                      <a:srgbClr val="FF0000"/>
                                    </a:solidFill>
                                    <a:latin typeface="Cambria Math" panose="02040503050406030204" pitchFamily="18" charset="0"/>
                                  </a:rPr>
                                  <m:t>𝐴</m:t>
                                </m:r>
                              </m:e>
                            </m:d>
                          </m:e>
                          <m:sup>
                            <m:r>
                              <a:rPr lang="en-US" sz="2800" b="0" i="1" smtClean="0">
                                <a:solidFill>
                                  <a:srgbClr val="FF0000"/>
                                </a:solidFill>
                                <a:latin typeface="Cambria Math" panose="02040503050406030204" pitchFamily="18" charset="0"/>
                              </a:rPr>
                              <m:t>𝑎</m:t>
                            </m:r>
                          </m:sup>
                        </m:sSup>
                        <m:sSup>
                          <m:sSupPr>
                            <m:ctrlP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rPr>
                            </m:ctrlPr>
                          </m:sSupPr>
                          <m:e>
                            <m:d>
                              <m:dPr>
                                <m:begChr m:val="["/>
                                <m:endChr m:val="]"/>
                                <m:ctrlPr>
                                  <a:rPr lang="en-US" sz="2800" i="1">
                                    <a:solidFill>
                                      <a:srgbClr val="FF0000"/>
                                    </a:solidFill>
                                    <a:latin typeface="Cambria Math" panose="02040503050406030204" pitchFamily="18" charset="0"/>
                                  </a:rPr>
                                </m:ctrlPr>
                              </m:dPr>
                              <m:e>
                                <m:r>
                                  <a:rPr lang="en-US" sz="2800" i="1">
                                    <a:solidFill>
                                      <a:srgbClr val="FF0000"/>
                                    </a:solidFill>
                                    <a:latin typeface="Cambria Math" panose="02040503050406030204" pitchFamily="18" charset="0"/>
                                  </a:rPr>
                                  <m:t>𝐵</m:t>
                                </m:r>
                              </m:e>
                            </m:d>
                          </m:e>
                          <m:sup>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rPr>
                              <m:t>𝑏</m:t>
                            </m:r>
                          </m:sup>
                        </m:sSup>
                      </m:den>
                    </m:f>
                  </m:oMath>
                </a14:m>
                <a:endParaRPr lang="en-US" sz="2800" dirty="0"/>
              </a:p>
            </p:txBody>
          </p:sp>
        </mc:Choice>
        <mc:Fallback xmlns="">
          <p:sp>
            <p:nvSpPr>
              <p:cNvPr id="3" name="TextBox 2">
                <a:extLst>
                  <a:ext uri="{FF2B5EF4-FFF2-40B4-BE49-F238E27FC236}">
                    <a16:creationId xmlns:a16="http://schemas.microsoft.com/office/drawing/2014/main" id="{41092A84-3B5D-E1E8-7439-A0CA093A42F0}"/>
                  </a:ext>
                </a:extLst>
              </p:cNvPr>
              <p:cNvSpPr txBox="1">
                <a:spLocks noRot="1" noChangeAspect="1" noMove="1" noResize="1" noEditPoints="1" noAdjustHandles="1" noChangeArrowheads="1" noChangeShapeType="1" noTextEdit="1"/>
              </p:cNvSpPr>
              <p:nvPr/>
            </p:nvSpPr>
            <p:spPr>
              <a:xfrm>
                <a:off x="4785360" y="1706072"/>
                <a:ext cx="2073348" cy="830740"/>
              </a:xfrm>
              <a:prstGeom prst="rect">
                <a:avLst/>
              </a:prstGeom>
              <a:blipFill>
                <a:blip r:embed="rId2"/>
                <a:stretch>
                  <a:fillRect l="-5882" b="-4412"/>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A732D580-BC9C-6102-4945-346F6F9D016C}"/>
              </a:ext>
            </a:extLst>
          </p:cNvPr>
          <p:cNvSpPr txBox="1"/>
          <p:nvPr/>
        </p:nvSpPr>
        <p:spPr>
          <a:xfrm>
            <a:off x="786809" y="2966484"/>
            <a:ext cx="8984512" cy="951927"/>
          </a:xfrm>
          <a:prstGeom prst="rect">
            <a:avLst/>
          </a:prstGeom>
          <a:noFill/>
        </p:spPr>
        <p:txBody>
          <a:bodyPr wrap="square" rtlCol="0">
            <a:spAutoFit/>
          </a:bodyPr>
          <a:lstStyle/>
          <a:p>
            <a:pPr marL="342900" indent="-342900">
              <a:lnSpc>
                <a:spcPct val="150000"/>
              </a:lnSpc>
              <a:buFont typeface="Wingdings" panose="05000000000000000000" pitchFamily="2" charset="2"/>
              <a:buChar char="ð"/>
            </a:pPr>
            <a:r>
              <a:rPr lang="en-US" sz="2000" dirty="0">
                <a:latin typeface="#9Slide03 SFU Helvetica" panose="00000400000000000000" pitchFamily="2" charset="0"/>
              </a:rPr>
              <a:t>K</a:t>
            </a:r>
            <a:r>
              <a:rPr lang="en-US" sz="2000" baseline="-25000" dirty="0">
                <a:latin typeface="#9Slide03 SFU Helvetica" panose="00000400000000000000" pitchFamily="2" charset="0"/>
              </a:rPr>
              <a:t>C</a:t>
            </a:r>
            <a:r>
              <a:rPr lang="en-US" sz="2000" dirty="0">
                <a:latin typeface="#9Slide03 SFU Helvetica" panose="00000400000000000000" pitchFamily="2" charset="0"/>
              </a:rPr>
              <a:t> </a:t>
            </a:r>
            <a:r>
              <a:rPr lang="en-US" sz="2000" dirty="0" err="1">
                <a:latin typeface="#9Slide03 SFU Helvetica" panose="00000400000000000000" pitchFamily="2" charset="0"/>
              </a:rPr>
              <a:t>càng</a:t>
            </a:r>
            <a:r>
              <a:rPr lang="en-US" sz="2000" dirty="0">
                <a:latin typeface="#9Slide03 SFU Helvetica" panose="00000400000000000000" pitchFamily="2" charset="0"/>
              </a:rPr>
              <a:t> </a:t>
            </a:r>
            <a:r>
              <a:rPr lang="en-US" sz="2000" dirty="0" err="1">
                <a:latin typeface="#9Slide03 SFU Helvetica" panose="00000400000000000000" pitchFamily="2" charset="0"/>
              </a:rPr>
              <a:t>lớn</a:t>
            </a:r>
            <a:r>
              <a:rPr lang="en-US" sz="2000" dirty="0">
                <a:latin typeface="#9Slide03 SFU Helvetica" panose="00000400000000000000" pitchFamily="2" charset="0"/>
              </a:rPr>
              <a:t> </a:t>
            </a:r>
            <a:r>
              <a:rPr lang="en-US" sz="2000" dirty="0" err="1">
                <a:latin typeface="#9Slide03 SFU Helvetica" panose="00000400000000000000" pitchFamily="2" charset="0"/>
              </a:rPr>
              <a:t>thì</a:t>
            </a:r>
            <a:r>
              <a:rPr lang="en-US" sz="2000" dirty="0">
                <a:latin typeface="#9Slide03 SFU Helvetica" panose="00000400000000000000" pitchFamily="2" charset="0"/>
              </a:rPr>
              <a:t> </a:t>
            </a:r>
            <a:r>
              <a:rPr lang="en-US" sz="2000" dirty="0" err="1">
                <a:latin typeface="#9Slide03 SFU Helvetica" panose="00000400000000000000" pitchFamily="2" charset="0"/>
              </a:rPr>
              <a:t>phản</a:t>
            </a:r>
            <a:r>
              <a:rPr lang="en-US" sz="2000" dirty="0">
                <a:latin typeface="#9Slide03 SFU Helvetica" panose="00000400000000000000" pitchFamily="2" charset="0"/>
              </a:rPr>
              <a:t> </a:t>
            </a:r>
            <a:r>
              <a:rPr lang="en-US" sz="2000" dirty="0" err="1">
                <a:latin typeface="#9Slide03 SFU Helvetica" panose="00000400000000000000" pitchFamily="2" charset="0"/>
              </a:rPr>
              <a:t>ứng</a:t>
            </a:r>
            <a:r>
              <a:rPr lang="en-US" sz="2000" dirty="0">
                <a:latin typeface="#9Slide03 SFU Helvetica" panose="00000400000000000000" pitchFamily="2" charset="0"/>
              </a:rPr>
              <a:t> </a:t>
            </a:r>
            <a:r>
              <a:rPr lang="en-US" sz="2000" dirty="0" err="1">
                <a:latin typeface="#9Slide03 SFU Helvetica" panose="00000400000000000000" pitchFamily="2" charset="0"/>
              </a:rPr>
              <a:t>thuận</a:t>
            </a:r>
            <a:r>
              <a:rPr lang="en-US" sz="2000" dirty="0">
                <a:latin typeface="#9Slide03 SFU Helvetica" panose="00000400000000000000" pitchFamily="2" charset="0"/>
              </a:rPr>
              <a:t> </a:t>
            </a:r>
            <a:r>
              <a:rPr lang="en-US" sz="2000" dirty="0" err="1">
                <a:latin typeface="#9Slide03 SFU Helvetica" panose="00000400000000000000" pitchFamily="2" charset="0"/>
              </a:rPr>
              <a:t>càng</a:t>
            </a:r>
            <a:r>
              <a:rPr lang="en-US" sz="2000" dirty="0">
                <a:latin typeface="#9Slide03 SFU Helvetica" panose="00000400000000000000" pitchFamily="2" charset="0"/>
              </a:rPr>
              <a:t> </a:t>
            </a:r>
            <a:r>
              <a:rPr lang="en-US" sz="2000" dirty="0" err="1">
                <a:latin typeface="#9Slide03 SFU Helvetica" panose="00000400000000000000" pitchFamily="2" charset="0"/>
              </a:rPr>
              <a:t>chiếm</a:t>
            </a:r>
            <a:r>
              <a:rPr lang="en-US" sz="2000" dirty="0">
                <a:latin typeface="#9Slide03 SFU Helvetica" panose="00000400000000000000" pitchFamily="2" charset="0"/>
              </a:rPr>
              <a:t> </a:t>
            </a:r>
            <a:r>
              <a:rPr lang="en-US" sz="2000" dirty="0" err="1">
                <a:latin typeface="#9Slide03 SFU Helvetica" panose="00000400000000000000" pitchFamily="2" charset="0"/>
              </a:rPr>
              <a:t>ưu</a:t>
            </a:r>
            <a:r>
              <a:rPr lang="en-US" sz="2000" dirty="0">
                <a:latin typeface="#9Slide03 SFU Helvetica" panose="00000400000000000000" pitchFamily="2" charset="0"/>
              </a:rPr>
              <a:t> </a:t>
            </a:r>
            <a:r>
              <a:rPr lang="en-US" sz="2000" dirty="0" err="1">
                <a:latin typeface="#9Slide03 SFU Helvetica" panose="00000400000000000000" pitchFamily="2" charset="0"/>
              </a:rPr>
              <a:t>thế</a:t>
            </a:r>
            <a:r>
              <a:rPr lang="en-US" sz="2000" dirty="0">
                <a:latin typeface="#9Slide03 SFU Helvetica" panose="00000400000000000000" pitchFamily="2" charset="0"/>
              </a:rPr>
              <a:t> </a:t>
            </a:r>
            <a:r>
              <a:rPr lang="en-US" sz="2000" dirty="0" err="1">
                <a:latin typeface="#9Slide03 SFU Helvetica" panose="00000400000000000000" pitchFamily="2" charset="0"/>
              </a:rPr>
              <a:t>hơn</a:t>
            </a:r>
            <a:r>
              <a:rPr lang="en-US" sz="2000" dirty="0">
                <a:latin typeface="#9Slide03 SFU Helvetica" panose="00000400000000000000" pitchFamily="2" charset="0"/>
              </a:rPr>
              <a:t>.</a:t>
            </a:r>
          </a:p>
          <a:p>
            <a:pPr marL="342900" indent="-342900">
              <a:lnSpc>
                <a:spcPct val="150000"/>
              </a:lnSpc>
              <a:buFont typeface="Wingdings" panose="05000000000000000000" pitchFamily="2" charset="2"/>
              <a:buChar char="ð"/>
            </a:pPr>
            <a:r>
              <a:rPr lang="en-US" sz="2000" dirty="0">
                <a:latin typeface="#9Slide03 SFU Helvetica" panose="00000400000000000000" pitchFamily="2" charset="0"/>
              </a:rPr>
              <a:t>K</a:t>
            </a:r>
            <a:r>
              <a:rPr lang="en-US" sz="2000" baseline="-25000" dirty="0">
                <a:latin typeface="#9Slide03 SFU Helvetica" panose="00000400000000000000" pitchFamily="2" charset="0"/>
              </a:rPr>
              <a:t>C</a:t>
            </a:r>
            <a:r>
              <a:rPr lang="en-US" sz="2000" dirty="0">
                <a:latin typeface="#9Slide03 SFU Helvetica" panose="00000400000000000000" pitchFamily="2" charset="0"/>
              </a:rPr>
              <a:t> </a:t>
            </a:r>
            <a:r>
              <a:rPr lang="en-US" sz="2000" dirty="0" err="1">
                <a:latin typeface="#9Slide03 SFU Helvetica" panose="00000400000000000000" pitchFamily="2" charset="0"/>
              </a:rPr>
              <a:t>càng</a:t>
            </a:r>
            <a:r>
              <a:rPr lang="en-US" sz="2000" dirty="0">
                <a:latin typeface="#9Slide03 SFU Helvetica" panose="00000400000000000000" pitchFamily="2" charset="0"/>
              </a:rPr>
              <a:t> </a:t>
            </a:r>
            <a:r>
              <a:rPr lang="en-US" sz="2000" dirty="0" err="1">
                <a:latin typeface="#9Slide03 SFU Helvetica" panose="00000400000000000000" pitchFamily="2" charset="0"/>
              </a:rPr>
              <a:t>nhỏ</a:t>
            </a:r>
            <a:r>
              <a:rPr lang="en-US" sz="2000" dirty="0">
                <a:latin typeface="#9Slide03 SFU Helvetica" panose="00000400000000000000" pitchFamily="2" charset="0"/>
              </a:rPr>
              <a:t> </a:t>
            </a:r>
            <a:r>
              <a:rPr lang="en-US" sz="2000" dirty="0" err="1">
                <a:latin typeface="#9Slide03 SFU Helvetica" panose="00000400000000000000" pitchFamily="2" charset="0"/>
              </a:rPr>
              <a:t>thì</a:t>
            </a:r>
            <a:r>
              <a:rPr lang="en-US" sz="2000" dirty="0">
                <a:latin typeface="#9Slide03 SFU Helvetica" panose="00000400000000000000" pitchFamily="2" charset="0"/>
              </a:rPr>
              <a:t> </a:t>
            </a:r>
            <a:r>
              <a:rPr lang="en-US" sz="2000" dirty="0" err="1">
                <a:latin typeface="#9Slide03 SFU Helvetica" panose="00000400000000000000" pitchFamily="2" charset="0"/>
              </a:rPr>
              <a:t>phản</a:t>
            </a:r>
            <a:r>
              <a:rPr lang="en-US" sz="2000" dirty="0">
                <a:latin typeface="#9Slide03 SFU Helvetica" panose="00000400000000000000" pitchFamily="2" charset="0"/>
              </a:rPr>
              <a:t> </a:t>
            </a:r>
            <a:r>
              <a:rPr lang="en-US" sz="2000" dirty="0" err="1">
                <a:latin typeface="#9Slide03 SFU Helvetica" panose="00000400000000000000" pitchFamily="2" charset="0"/>
              </a:rPr>
              <a:t>ứng</a:t>
            </a:r>
            <a:r>
              <a:rPr lang="en-US" sz="2000" dirty="0">
                <a:latin typeface="#9Slide03 SFU Helvetica" panose="00000400000000000000" pitchFamily="2" charset="0"/>
              </a:rPr>
              <a:t> </a:t>
            </a:r>
            <a:r>
              <a:rPr lang="en-US" sz="2000" dirty="0" err="1">
                <a:latin typeface="#9Slide03 SFU Helvetica" panose="00000400000000000000" pitchFamily="2" charset="0"/>
              </a:rPr>
              <a:t>nghịch</a:t>
            </a:r>
            <a:r>
              <a:rPr lang="en-US" sz="2000" dirty="0">
                <a:latin typeface="#9Slide03 SFU Helvetica" panose="00000400000000000000" pitchFamily="2" charset="0"/>
              </a:rPr>
              <a:t> </a:t>
            </a:r>
            <a:r>
              <a:rPr lang="en-US" sz="2000" dirty="0" err="1">
                <a:latin typeface="#9Slide03 SFU Helvetica" panose="00000400000000000000" pitchFamily="2" charset="0"/>
              </a:rPr>
              <a:t>càng</a:t>
            </a:r>
            <a:r>
              <a:rPr lang="en-US" sz="2000" dirty="0">
                <a:latin typeface="#9Slide03 SFU Helvetica" panose="00000400000000000000" pitchFamily="2" charset="0"/>
              </a:rPr>
              <a:t> </a:t>
            </a:r>
            <a:r>
              <a:rPr lang="en-US" sz="2000" dirty="0" err="1">
                <a:latin typeface="#9Slide03 SFU Helvetica" panose="00000400000000000000" pitchFamily="2" charset="0"/>
              </a:rPr>
              <a:t>chiếm</a:t>
            </a:r>
            <a:r>
              <a:rPr lang="en-US" sz="2000" dirty="0">
                <a:latin typeface="#9Slide03 SFU Helvetica" panose="00000400000000000000" pitchFamily="2" charset="0"/>
              </a:rPr>
              <a:t> </a:t>
            </a:r>
            <a:r>
              <a:rPr lang="en-US" sz="2000" dirty="0" err="1">
                <a:latin typeface="#9Slide03 SFU Helvetica" panose="00000400000000000000" pitchFamily="2" charset="0"/>
              </a:rPr>
              <a:t>ưu</a:t>
            </a:r>
            <a:r>
              <a:rPr lang="en-US" sz="2000" dirty="0">
                <a:latin typeface="#9Slide03 SFU Helvetica" panose="00000400000000000000" pitchFamily="2" charset="0"/>
              </a:rPr>
              <a:t> </a:t>
            </a:r>
            <a:r>
              <a:rPr lang="en-US" sz="2000" dirty="0" err="1">
                <a:latin typeface="#9Slide03 SFU Helvetica" panose="00000400000000000000" pitchFamily="2" charset="0"/>
              </a:rPr>
              <a:t>thế</a:t>
            </a:r>
            <a:r>
              <a:rPr lang="en-US" sz="2000" dirty="0">
                <a:latin typeface="#9Slide03 SFU Helvetica" panose="00000400000000000000" pitchFamily="2" charset="0"/>
              </a:rPr>
              <a:t> </a:t>
            </a:r>
            <a:r>
              <a:rPr lang="en-US" sz="2000" dirty="0" err="1">
                <a:latin typeface="#9Slide03 SFU Helvetica" panose="00000400000000000000" pitchFamily="2" charset="0"/>
              </a:rPr>
              <a:t>hơn</a:t>
            </a:r>
            <a:r>
              <a:rPr lang="en-US" sz="2000" dirty="0">
                <a:latin typeface="#9Slide03 SFU Helvetica" panose="00000400000000000000" pitchFamily="2" charset="0"/>
              </a:rPr>
              <a:t>.</a:t>
            </a:r>
          </a:p>
        </p:txBody>
      </p:sp>
    </p:spTree>
    <p:extLst>
      <p:ext uri="{BB962C8B-B14F-4D97-AF65-F5344CB8AC3E}">
        <p14:creationId xmlns:p14="http://schemas.microsoft.com/office/powerpoint/2010/main" val="272072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ppt_y</p:attrName>
                                        </p:attrNameLst>
                                      </p:cBhvr>
                                      <p:tavLst>
                                        <p:tav tm="0">
                                          <p:val>
                                            <p:strVal val="#ppt_y+#ppt_h*1.125000"/>
                                          </p:val>
                                        </p:tav>
                                        <p:tav tm="100000">
                                          <p:val>
                                            <p:strVal val="#ppt_y"/>
                                          </p:val>
                                        </p:tav>
                                      </p:tavLst>
                                    </p:anim>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410</TotalTime>
  <Words>2061</Words>
  <PresentationFormat>Widescreen</PresentationFormat>
  <Paragraphs>382</Paragraphs>
  <Slides>26</Slides>
  <Notes>1</Notes>
  <HiddenSlides>0</HiddenSlides>
  <MMClips>3</MMClips>
  <ScaleCrop>false</ScaleCrop>
  <HeadingPairs>
    <vt:vector size="8" baseType="variant">
      <vt:variant>
        <vt:lpstr>Fonts Used</vt:lpstr>
      </vt:variant>
      <vt:variant>
        <vt:i4>18</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46" baseType="lpstr">
      <vt:lpstr>Arial Unicode MS</vt:lpstr>
      <vt:lpstr>UTM Bitsumishi Pro</vt:lpstr>
      <vt:lpstr>#9Slide06 SVNHave Heart 2</vt:lpstr>
      <vt:lpstr>Arial</vt:lpstr>
      <vt:lpstr>UTM American Sans</vt:lpstr>
      <vt:lpstr>#9Slide03 SFU Helvetica</vt:lpstr>
      <vt:lpstr>Times New Roman</vt:lpstr>
      <vt:lpstr>UTM Hanzel</vt:lpstr>
      <vt:lpstr>Tahoma</vt:lpstr>
      <vt:lpstr>Cambria</vt:lpstr>
      <vt:lpstr>Cambria Math</vt:lpstr>
      <vt:lpstr>Carlito</vt:lpstr>
      <vt:lpstr>Calibri</vt:lpstr>
      <vt:lpstr>Roboto</vt:lpstr>
      <vt:lpstr>UTM Aurora</vt:lpstr>
      <vt:lpstr>Wingdings</vt:lpstr>
      <vt:lpstr>Calibri Light</vt:lpstr>
      <vt:lpstr>Century Gothic</vt:lpstr>
      <vt:lpstr>1_Office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2021-05-08T14:32:03Z</dcterms:created>
  <dcterms:modified xsi:type="dcterms:W3CDTF">2023-06-16T02:01:54Z</dcterms:modified>
</cp:coreProperties>
</file>