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40"/>
  </p:notesMasterIdLst>
  <p:handoutMasterIdLst>
    <p:handoutMasterId r:id="rId41"/>
  </p:handoutMasterIdLst>
  <p:sldIdLst>
    <p:sldId id="257" r:id="rId2"/>
    <p:sldId id="260" r:id="rId3"/>
    <p:sldId id="323" r:id="rId4"/>
    <p:sldId id="256" r:id="rId5"/>
    <p:sldId id="324" r:id="rId6"/>
    <p:sldId id="325" r:id="rId7"/>
    <p:sldId id="326" r:id="rId8"/>
    <p:sldId id="327" r:id="rId9"/>
    <p:sldId id="261" r:id="rId10"/>
    <p:sldId id="331" r:id="rId11"/>
    <p:sldId id="332" r:id="rId12"/>
    <p:sldId id="328" r:id="rId13"/>
    <p:sldId id="258" r:id="rId14"/>
    <p:sldId id="273" r:id="rId15"/>
    <p:sldId id="333" r:id="rId16"/>
    <p:sldId id="2007577185" r:id="rId17"/>
    <p:sldId id="277" r:id="rId18"/>
    <p:sldId id="292" r:id="rId19"/>
    <p:sldId id="339" r:id="rId20"/>
    <p:sldId id="340" r:id="rId21"/>
    <p:sldId id="259" r:id="rId22"/>
    <p:sldId id="334" r:id="rId23"/>
    <p:sldId id="335" r:id="rId24"/>
    <p:sldId id="336" r:id="rId25"/>
    <p:sldId id="337" r:id="rId26"/>
    <p:sldId id="338" r:id="rId27"/>
    <p:sldId id="274" r:id="rId28"/>
    <p:sldId id="341" r:id="rId29"/>
    <p:sldId id="342" r:id="rId30"/>
    <p:sldId id="343" r:id="rId31"/>
    <p:sldId id="344" r:id="rId32"/>
    <p:sldId id="345" r:id="rId33"/>
    <p:sldId id="346" r:id="rId34"/>
    <p:sldId id="348" r:id="rId35"/>
    <p:sldId id="2007577188" r:id="rId36"/>
    <p:sldId id="2007577187" r:id="rId37"/>
    <p:sldId id="347" r:id="rId38"/>
    <p:sldId id="32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64" d="100"/>
          <a:sy n="64" d="100"/>
        </p:scale>
        <p:origin x="1002" y="6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10/15/2023</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28</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33</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12</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1417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8578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2379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09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704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130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8092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1286686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210513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778523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29438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9860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89756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846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8162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53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0492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05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4143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267F5621-013C-D224-49DE-5C638469B3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1">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504495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56" r:id="rId16"/>
    <p:sldLayoutId id="2147483757" r:id="rId17"/>
    <p:sldLayoutId id="2147483758" r:id="rId18"/>
    <p:sldLayoutId id="21474837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6.pn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26.png"/><Relationship Id="rId4" Type="http://schemas.openxmlformats.org/officeDocument/2006/relationships/image" Target="../media/image58.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14.xml"/><Relationship Id="rId7" Type="http://schemas.openxmlformats.org/officeDocument/2006/relationships/image" Target="../media/image22.emf"/><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2.svg"/><Relationship Id="rId5" Type="http://schemas.openxmlformats.org/officeDocument/2006/relationships/image" Target="../media/image20.png"/><Relationship Id="rId4" Type="http://schemas.openxmlformats.org/officeDocument/2006/relationships/image" Target="../media/image17.emf"/><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24.png"/><Relationship Id="rId7" Type="http://schemas.openxmlformats.org/officeDocument/2006/relationships/image" Target="../media/image31.emf"/><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22.emf"/><Relationship Id="rId5" Type="http://schemas.openxmlformats.org/officeDocument/2006/relationships/image" Target="../media/image30.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emf"/><Relationship Id="rId3" Type="http://schemas.openxmlformats.org/officeDocument/2006/relationships/notesSlide" Target="../notesSlides/notesSlide18.xml"/><Relationship Id="rId7" Type="http://schemas.openxmlformats.org/officeDocument/2006/relationships/image" Target="../media/image23.png"/><Relationship Id="rId12" Type="http://schemas.openxmlformats.org/officeDocument/2006/relationships/image" Target="../media/image31.emf"/><Relationship Id="rId17" Type="http://schemas.openxmlformats.org/officeDocument/2006/relationships/image" Target="../media/image73.wmf"/><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control" Target="../activeX/activeX1.xml"/><Relationship Id="rId6" Type="http://schemas.openxmlformats.org/officeDocument/2006/relationships/image" Target="../media/image16.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7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emf"/><Relationship Id="rId3" Type="http://schemas.openxmlformats.org/officeDocument/2006/relationships/notesSlide" Target="../notesSlides/notesSlide19.xml"/><Relationship Id="rId7" Type="http://schemas.openxmlformats.org/officeDocument/2006/relationships/image" Target="../media/image23.png"/><Relationship Id="rId12" Type="http://schemas.openxmlformats.org/officeDocument/2006/relationships/image" Target="../media/image31.emf"/><Relationship Id="rId17" Type="http://schemas.openxmlformats.org/officeDocument/2006/relationships/image" Target="../media/image74.wmf"/><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control" Target="../activeX/activeX2.xml"/><Relationship Id="rId6" Type="http://schemas.openxmlformats.org/officeDocument/2006/relationships/image" Target="../media/image16.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7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emf"/><Relationship Id="rId3" Type="http://schemas.openxmlformats.org/officeDocument/2006/relationships/notesSlide" Target="../notesSlides/notesSlide20.xml"/><Relationship Id="rId7" Type="http://schemas.openxmlformats.org/officeDocument/2006/relationships/image" Target="../media/image23.png"/><Relationship Id="rId12" Type="http://schemas.openxmlformats.org/officeDocument/2006/relationships/image" Target="../media/image31.emf"/><Relationship Id="rId17" Type="http://schemas.openxmlformats.org/officeDocument/2006/relationships/image" Target="../media/image75.wmf"/><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control" Target="../activeX/activeX3.xml"/><Relationship Id="rId6" Type="http://schemas.openxmlformats.org/officeDocument/2006/relationships/image" Target="../media/image16.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7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7.emf"/><Relationship Id="rId3" Type="http://schemas.openxmlformats.org/officeDocument/2006/relationships/notesSlide" Target="../notesSlides/notesSlide21.xml"/><Relationship Id="rId7" Type="http://schemas.openxmlformats.org/officeDocument/2006/relationships/image" Target="../media/image23.png"/><Relationship Id="rId12" Type="http://schemas.openxmlformats.org/officeDocument/2006/relationships/image" Target="../media/image31.emf"/><Relationship Id="rId17" Type="http://schemas.openxmlformats.org/officeDocument/2006/relationships/image" Target="../media/image76.wmf"/><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control" Target="../activeX/activeX4.xml"/><Relationship Id="rId6" Type="http://schemas.openxmlformats.org/officeDocument/2006/relationships/image" Target="../media/image16.png"/><Relationship Id="rId11" Type="http://schemas.openxmlformats.org/officeDocument/2006/relationships/image" Target="../media/image69.png"/><Relationship Id="rId5" Type="http://schemas.openxmlformats.org/officeDocument/2006/relationships/image" Target="../media/image15.png"/><Relationship Id="rId15" Type="http://schemas.openxmlformats.org/officeDocument/2006/relationships/image" Target="../media/image71.png"/><Relationship Id="rId10"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25.png"/><Relationship Id="rId1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3.png"/><Relationship Id="rId3" Type="http://schemas.openxmlformats.org/officeDocument/2006/relationships/image" Target="../media/image13.png"/><Relationship Id="rId7" Type="http://schemas.openxmlformats.org/officeDocument/2006/relationships/image" Target="../media/image24.png"/><Relationship Id="rId12"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1.emf"/><Relationship Id="rId5" Type="http://schemas.openxmlformats.org/officeDocument/2006/relationships/image" Target="../media/image16.png"/><Relationship Id="rId10" Type="http://schemas.openxmlformats.org/officeDocument/2006/relationships/image" Target="../media/image69.png"/><Relationship Id="rId4" Type="http://schemas.openxmlformats.org/officeDocument/2006/relationships/image" Target="../media/image15.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xml"/><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97.png"/><Relationship Id="rId3" Type="http://schemas.openxmlformats.org/officeDocument/2006/relationships/image" Target="../media/image13.png"/><Relationship Id="rId7" Type="http://schemas.openxmlformats.org/officeDocument/2006/relationships/image" Target="../media/image17.emf"/><Relationship Id="rId12" Type="http://schemas.openxmlformats.org/officeDocument/2006/relationships/image" Target="../media/image22.emf"/><Relationship Id="rId17" Type="http://schemas.openxmlformats.org/officeDocument/2006/relationships/image" Target="../media/image96.png"/><Relationship Id="rId2" Type="http://schemas.openxmlformats.org/officeDocument/2006/relationships/notesSlide" Target="../notesSlides/notesSlide27.xml"/><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1.emf"/><Relationship Id="rId11" Type="http://schemas.openxmlformats.org/officeDocument/2006/relationships/image" Target="../media/image32.sv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95.sv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gif"/><Relationship Id="rId7"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gif"/><Relationship Id="rId4" Type="http://schemas.openxmlformats.org/officeDocument/2006/relationships/image" Target="../media/image36.gif"/><Relationship Id="rId9" Type="http://schemas.openxmlformats.org/officeDocument/2006/relationships/image" Target="../media/image41.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3" Type="http://schemas.openxmlformats.org/officeDocument/2006/relationships/image" Target="../media/image44.jpg"/><Relationship Id="rId7" Type="http://schemas.openxmlformats.org/officeDocument/2006/relationships/image" Target="../media/image40.gif"/><Relationship Id="rId12"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37.gif"/><Relationship Id="rId15" Type="http://schemas.openxmlformats.org/officeDocument/2006/relationships/image" Target="../media/image48.gif"/><Relationship Id="rId10" Type="http://schemas.openxmlformats.org/officeDocument/2006/relationships/image" Target="../media/image45.png"/><Relationship Id="rId4" Type="http://schemas.openxmlformats.org/officeDocument/2006/relationships/slide" Target="slide6.xml"/><Relationship Id="rId9" Type="http://schemas.openxmlformats.org/officeDocument/2006/relationships/image" Target="../media/image41.gif"/><Relationship Id="rId14" Type="http://schemas.openxmlformats.org/officeDocument/2006/relationships/image" Target="../media/image47.gif"/></Relationships>
</file>

<file path=ppt/slides/_rels/slide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24.png"/><Relationship Id="rId7" Type="http://schemas.openxmlformats.org/officeDocument/2006/relationships/image" Target="../media/image52.emf"/><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49.jpeg"/><Relationship Id="rId5" Type="http://schemas.openxmlformats.org/officeDocument/2006/relationships/image" Target="../media/image30.png"/><Relationship Id="rId10" Type="http://schemas.openxmlformats.org/officeDocument/2006/relationships/image" Target="../media/image50.jpeg"/><Relationship Id="rId4" Type="http://schemas.openxmlformats.org/officeDocument/2006/relationships/image" Target="../media/image26.pn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8858160" imgH="1343160"/>
        </mc:Choice>
        <mc:Fallback>
          <p:control name="TextBox1" r:id="rId1"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name="TextBox1" r:id="rId1" imgW="8858160" imgH="1343160"/>
        </mc:Choice>
        <mc:Fallback>
          <p:control name="TextBox1" r:id="rId1"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name="TextBox1" r:id="rId1" imgW="8858160" imgH="1343160"/>
        </mc:Choice>
        <mc:Fallback>
          <p:control name="TextBox1" r:id="rId1"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8858160" imgH="1343160"/>
        </mc:Choice>
        <mc:Fallback>
          <p:control name="TextBox1" r:id="rId1"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TotalTime>
  <Words>2318</Words>
  <PresentationFormat>Widescreen</PresentationFormat>
  <Paragraphs>134</Paragraphs>
  <Slides>38</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等线</vt:lpstr>
      <vt:lpstr>#9Slide07 HoneyCream</vt:lpstr>
      <vt:lpstr>Arial</vt:lpstr>
      <vt:lpstr>Calibri</vt:lpstr>
      <vt:lpstr>Cambria</vt:lpstr>
      <vt:lpstr>Tahoma</vt:lpstr>
      <vt:lpstr>汉仪粗宋简</vt:lpstr>
      <vt:lpstr>4_Office 主题​​</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2023-07-19T08:30:23Z</dcterms:created>
  <dcterms:modified xsi:type="dcterms:W3CDTF">2023-10-15T09:13:15Z</dcterms:modified>
</cp:coreProperties>
</file>