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7"/>
  </p:notesMasterIdLst>
  <p:sldIdLst>
    <p:sldId id="304" r:id="rId4"/>
    <p:sldId id="286" r:id="rId5"/>
    <p:sldId id="272" r:id="rId6"/>
    <p:sldId id="258" r:id="rId7"/>
    <p:sldId id="295" r:id="rId8"/>
    <p:sldId id="264" r:id="rId9"/>
    <p:sldId id="290" r:id="rId10"/>
    <p:sldId id="294" r:id="rId11"/>
    <p:sldId id="287" r:id="rId12"/>
    <p:sldId id="293" r:id="rId13"/>
    <p:sldId id="270" r:id="rId14"/>
    <p:sldId id="271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12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83876" y="1187356"/>
            <a:ext cx="8224178" cy="15558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</Words>
  <PresentationFormat>On-screen Show (4:3)</PresentationFormat>
  <Paragraphs>10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VNI-Avo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2020-08-24T14:35:44Z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