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327" r:id="rId3"/>
    <p:sldId id="328" r:id="rId4"/>
    <p:sldId id="329" r:id="rId5"/>
    <p:sldId id="330" r:id="rId6"/>
    <p:sldId id="331" r:id="rId7"/>
    <p:sldId id="332" r:id="rId8"/>
    <p:sldId id="333" r:id="rId9"/>
    <p:sldId id="334" r:id="rId10"/>
    <p:sldId id="269" r:id="rId11"/>
    <p:sldId id="264" r:id="rId12"/>
    <p:sldId id="270" r:id="rId13"/>
    <p:sldId id="275" r:id="rId14"/>
    <p:sldId id="261" r:id="rId15"/>
    <p:sldId id="286" r:id="rId16"/>
    <p:sldId id="276" r:id="rId17"/>
    <p:sldId id="280" r:id="rId18"/>
    <p:sldId id="335" r:id="rId19"/>
    <p:sldId id="278" r:id="rId20"/>
    <p:sldId id="304" r:id="rId21"/>
    <p:sldId id="277" r:id="rId22"/>
    <p:sldId id="302" r:id="rId23"/>
    <p:sldId id="303" r:id="rId24"/>
    <p:sldId id="299" r:id="rId25"/>
    <p:sldId id="307" r:id="rId26"/>
    <p:sldId id="309" r:id="rId27"/>
    <p:sldId id="311" r:id="rId28"/>
    <p:sldId id="305" r:id="rId29"/>
    <p:sldId id="308" r:id="rId30"/>
    <p:sldId id="296" r:id="rId31"/>
    <p:sldId id="263"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9.png"/><Relationship Id="rId9"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19" Type="http://schemas.openxmlformats.org/officeDocument/2006/relationships/image" Target="../media/image17.sv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15" Type="http://schemas.openxmlformats.org/officeDocument/2006/relationships/image" Target="../media/image46.svg"/></Relationships>
</file>

<file path=ppt/slides/_rels/slide16.xml.rels><?xml version="1.0" encoding="UTF-8" standalone="yes"?>
<Relationships xmlns="http://schemas.openxmlformats.org/package/2006/relationships"><Relationship Id="rId18"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32.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2.png"/></Relationships>
</file>

<file path=ppt/slides/_rels/slide25.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8.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18" Type="http://schemas.openxmlformats.org/officeDocument/2006/relationships/image" Target="../media/image47.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51.png"/><Relationship Id="rId9" Type="http://schemas.openxmlformats.org/officeDocument/2006/relationships/image" Target="../media/image74.sv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6.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6.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5.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6.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7.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gif"/><Relationship Id="rId11" Type="http://schemas.openxmlformats.org/officeDocument/2006/relationships/slide" Target="slide31.xml"/><Relationship Id="rId5" Type="http://schemas.openxmlformats.org/officeDocument/2006/relationships/audio" Target="../media/audio2.wav"/><Relationship Id="rId10"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endParaRPr lang="en-US" sz="3800" dirty="0"/>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mc:Choice xmlns:a14="http://schemas.microsoft.com/office/drawing/2010/main"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rPr>
                      <m:t>≈</m:t>
                    </m:r>
                  </m:oMath>
                </a14:m>
                <a:r>
                  <a:rPr lang="nl-NL" sz="4000" dirty="0">
                    <a:solidFill>
                      <a:srgbClr val="FFFF00"/>
                    </a:solidFill>
                  </a:rPr>
                  <a:t>  46 (m)</a:t>
                </a:r>
                <a:endParaRPr lang="en-US" sz="4000" dirty="0">
                  <a:solidFill>
                    <a:srgbClr val="FFFF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a:t>
            </a:r>
            <a:r>
              <a:rPr lang="en-US" sz="4400" b="1" dirty="0" smtClean="0">
                <a:solidFill>
                  <a:srgbClr val="FF0000"/>
                </a:solidFill>
              </a:rPr>
              <a:t>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gridCol w="4267200"/>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62539" y="0"/>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m:t>≈</m:t>
                    </m:r>
                  </m:oMath>
                </a14:m>
                <a:r>
                  <a:rPr lang="nl-NL" sz="4000" dirty="0" smtClean="0"/>
                  <a:t> </a:t>
                </a:r>
                <a:r>
                  <a:rPr lang="nl-NL" sz="4000" dirty="0"/>
                  <a:t>27,22 (tấn</a:t>
                </a:r>
                <a:r>
                  <a:rPr lang="nl-NL" sz="4000" dirty="0" smtClean="0"/>
                  <a:t>)</a:t>
                </a:r>
                <a:endParaRPr lang="en-US" sz="4000" dirty="0"/>
              </a:p>
            </p:txBody>
          </p:sp>
        </mc:Choice>
        <mc:Fallback>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8222666"/>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m:t>≈</m:t>
                    </m:r>
                  </m:oMath>
                </a14:m>
                <a:r>
                  <a:rPr lang="nl-NL" sz="4400" dirty="0"/>
                  <a:t> 204,12 (tấn)</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xmlns=""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xmlns=""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xmlns=""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xmlns=""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a16="http://schemas.microsoft.com/office/drawing/2014/main" xmlns=""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mc:Choice xmlns:a14="http://schemas.microsoft.com/office/drawing/2010/main"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m:t>𝐭</m:t>
                      </m:r>
                      <m:r>
                        <a:rPr lang="nl-NL" sz="4400" b="1" i="0"/>
                        <m:t>=</m:t>
                      </m:r>
                      <m:f>
                        <m:fPr>
                          <m:ctrlPr>
                            <a:rPr lang="en-US" sz="4400" b="1"/>
                          </m:ctrlPr>
                        </m:fPr>
                        <m:num>
                          <m:r>
                            <a:rPr lang="nl-NL" sz="4400" b="1" i="0"/>
                            <m:t>𝟕𝟐</m:t>
                          </m:r>
                        </m:num>
                        <m:den>
                          <m:r>
                            <a:rPr lang="nl-NL" sz="4400" b="1" i="0"/>
                            <m:t>𝐫</m:t>
                          </m:r>
                        </m:den>
                      </m:f>
                    </m:oMath>
                  </m:oMathPara>
                </a14:m>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30930" y="342900"/>
            <a:ext cx="2055492" cy="227012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6</m:t>
                        </m:r>
                      </m:den>
                    </m:f>
                    <m:r>
                      <a:rPr lang="nl-NL" sz="4400" i="1"/>
                      <m:t>=</m:t>
                    </m:r>
                    <m:r>
                      <a:rPr lang="nl-NL" sz="4400" i="1"/>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m:t>𝑟</m:t>
                    </m:r>
                    <m:r>
                      <a:rPr lang="nl-NL" sz="4400" i="1"/>
                      <m:t>=</m:t>
                    </m:r>
                    <m:f>
                      <m:fPr>
                        <m:ctrlPr>
                          <a:rPr lang="en-US" sz="4400" i="1"/>
                        </m:ctrlPr>
                      </m:fPr>
                      <m:num>
                        <m:r>
                          <a:rPr lang="nl-NL" sz="4400" i="1"/>
                          <m:t>72</m:t>
                        </m:r>
                      </m:num>
                      <m:den>
                        <m:r>
                          <a:rPr lang="nl-NL" sz="4400" i="1"/>
                          <m:t>𝑡</m:t>
                        </m:r>
                      </m:den>
                    </m:f>
                    <m:r>
                      <a:rPr lang="nl-NL" sz="4400" i="1"/>
                      <m:t>=</m:t>
                    </m:r>
                    <m:f>
                      <m:fPr>
                        <m:ctrlPr>
                          <a:rPr lang="en-US" sz="4400" i="1"/>
                        </m:ctrlPr>
                      </m:fPr>
                      <m:num>
                        <m:r>
                          <a:rPr lang="nl-NL" sz="4400" i="1"/>
                          <m:t>72</m:t>
                        </m:r>
                      </m:num>
                      <m:den>
                        <m:r>
                          <a:rPr lang="nl-NL" sz="4400" i="1"/>
                          <m:t>5</m:t>
                        </m:r>
                      </m:den>
                    </m:f>
                    <m:r>
                      <a:rPr lang="nl-NL" sz="4400" i="1"/>
                      <m:t>=</m:t>
                    </m:r>
                    <m:r>
                      <a:rPr lang="nl-NL" sz="4400" i="1"/>
                      <m:t>14</m:t>
                    </m:r>
                    <m:r>
                      <a:rPr lang="nl-NL" sz="4400" i="1"/>
                      <m:t>,</m:t>
                    </m:r>
                    <m:r>
                      <a:rPr lang="nl-NL" sz="4400" i="1"/>
                      <m:t>4</m:t>
                    </m:r>
                    <m:r>
                      <a:rPr lang="nl-NL" sz="4400" i="1"/>
                      <m:t>%</m:t>
                    </m:r>
                  </m:oMath>
                </a14:m>
                <a:r>
                  <a:rPr lang="nl-NL" sz="4400" dirty="0"/>
                  <a:t>  mỗi năm.</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gridCol w="3779298"/>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267700"/>
            <a:ext cx="2067774" cy="2139999"/>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m:t>≈</m:t>
                    </m:r>
                  </m:oMath>
                </a14:m>
                <a:r>
                  <a:rPr lang="nl-NL" sz="4000" dirty="0"/>
                  <a:t> 60 m</a:t>
                </a:r>
                <a:r>
                  <a:rPr lang="nl-NL" sz="4000" dirty="0" smtClean="0"/>
                  <a:t>.</a:t>
                </a:r>
                <a:endParaRPr lang="en-US" sz="4000" dirty="0"/>
              </a:p>
            </p:txBody>
          </p:sp>
        </mc:Choice>
        <mc:Fallback>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487004" y="342900"/>
            <a:ext cx="2055492" cy="22701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m:t>≈</m:t>
                    </m:r>
                  </m:oMath>
                </a14:m>
                <a:r>
                  <a:rPr lang="nl-NL" sz="4400" dirty="0"/>
                  <a:t> 254 012 kg</a:t>
                </a:r>
                <a:endParaRPr lang="en-US" sz="4400" dirty="0"/>
              </a:p>
            </p:txBody>
          </p:sp>
        </mc:Choice>
        <mc:Fallback>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m:t>≈</m:t>
                    </m:r>
                  </m:oMath>
                </a14:m>
                <a:r>
                  <a:rPr lang="nl-NL" sz="4400" dirty="0"/>
                  <a:t> 13 106 m.</a:t>
                </a:r>
                <a:endParaRPr lang="en-US" sz="4400" dirty="0"/>
              </a:p>
            </p:txBody>
          </p:sp>
        </mc:Choice>
        <mc:Fallback>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a16="http://schemas.microsoft.com/office/drawing/2014/main" xmlns=""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endParaRPr lang="en-US" sz="40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endParaRPr lang="en-US" sz="40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endParaRPr lang="en-US" sz="40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232811" y="8136198"/>
            <a:ext cx="2579260" cy="1486592"/>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𝑟</m:t>
                        </m:r>
                      </m:den>
                    </m:f>
                    <m:r>
                      <a:rPr lang="nl-NL" sz="4400" i="1"/>
                      <m:t>=</m:t>
                    </m:r>
                    <m:f>
                      <m:fPr>
                        <m:ctrlPr>
                          <a:rPr lang="en-US" sz="4400" i="1"/>
                        </m:ctrlPr>
                      </m:fPr>
                      <m:num>
                        <m:r>
                          <a:rPr lang="nl-NL" sz="4400" i="1"/>
                          <m:t>72</m:t>
                        </m:r>
                      </m:num>
                      <m:den>
                        <m:r>
                          <a:rPr lang="nl-NL" sz="4400" i="1"/>
                          <m:t>5</m:t>
                        </m:r>
                        <m:r>
                          <a:rPr lang="nl-NL" sz="4400" i="1"/>
                          <m:t>,</m:t>
                        </m:r>
                        <m:r>
                          <a:rPr lang="nl-NL" sz="4400" i="1"/>
                          <m:t>6</m:t>
                        </m:r>
                      </m:den>
                    </m:f>
                    <m:r>
                      <a:rPr lang="nl-NL" sz="4400" i="1"/>
                      <m:t>≈</m:t>
                    </m:r>
                    <m:r>
                      <a:rPr lang="nl-NL" sz="4400" i="1"/>
                      <m:t>12</m:t>
                    </m:r>
                    <m:r>
                      <a:rPr lang="nl-NL" sz="4400" i="1"/>
                      <m:t>,</m:t>
                    </m:r>
                    <m:r>
                      <a:rPr lang="nl-NL" sz="4400" i="1"/>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endParaRPr lang="en-US" sz="44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mc:Choice xmlns:a14="http://schemas.microsoft.com/office/drawing/2010/main" Requires="a14">
          <p:sp>
            <p:nvSpPr>
              <p:cNvPr id="4" name="A. Đáp án sai">
                <a:extLst>
                  <a:ext uri="{FF2B5EF4-FFF2-40B4-BE49-F238E27FC236}">
                    <a16:creationId xmlns:a16="http://schemas.microsoft.com/office/drawing/2014/main" xmlns=""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B. Đáp án đúng">
                <a:extLst>
                  <a:ext uri="{FF2B5EF4-FFF2-40B4-BE49-F238E27FC236}">
                    <a16:creationId xmlns:a16="http://schemas.microsoft.com/office/drawing/2014/main" xmlns=""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a16="http://schemas.microsoft.com/office/drawing/2014/main" xmlns=""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endParaRPr lang="en-US" sz="44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2194</Words>
  <PresentationFormat>Custom</PresentationFormat>
  <Paragraphs>241</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2023-01-08T11:41:41Z</dcterms:modified>
  <dc:identifier>DAFJG-uuLM8</dc:identifier>
</cp:coreProperties>
</file>